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9850"/>
  <p:notesSz cx="9144000" cy="5149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636019" y="3764279"/>
            <a:ext cx="1056640" cy="908685"/>
          </a:xfrm>
          <a:custGeom>
            <a:avLst/>
            <a:gdLst/>
            <a:ahLst/>
            <a:cxnLst/>
            <a:rect l="l" t="t" r="r" b="b"/>
            <a:pathLst>
              <a:path w="1056639" h="908685">
                <a:moveTo>
                  <a:pt x="309614" y="0"/>
                </a:moveTo>
                <a:lnTo>
                  <a:pt x="305423" y="0"/>
                </a:lnTo>
                <a:lnTo>
                  <a:pt x="300978" y="762"/>
                </a:lnTo>
                <a:lnTo>
                  <a:pt x="296533" y="2540"/>
                </a:lnTo>
                <a:lnTo>
                  <a:pt x="277961" y="18964"/>
                </a:lnTo>
                <a:lnTo>
                  <a:pt x="274927" y="41354"/>
                </a:lnTo>
                <a:lnTo>
                  <a:pt x="285871" y="61100"/>
                </a:lnTo>
                <a:lnTo>
                  <a:pt x="309233" y="69596"/>
                </a:lnTo>
                <a:lnTo>
                  <a:pt x="401181" y="307390"/>
                </a:lnTo>
                <a:lnTo>
                  <a:pt x="394323" y="311302"/>
                </a:lnTo>
                <a:lnTo>
                  <a:pt x="387465" y="315569"/>
                </a:lnTo>
                <a:lnTo>
                  <a:pt x="380861" y="320154"/>
                </a:lnTo>
                <a:lnTo>
                  <a:pt x="255766" y="178371"/>
                </a:lnTo>
                <a:lnTo>
                  <a:pt x="258581" y="165464"/>
                </a:lnTo>
                <a:lnTo>
                  <a:pt x="254670" y="154319"/>
                </a:lnTo>
                <a:lnTo>
                  <a:pt x="246068" y="146490"/>
                </a:lnTo>
                <a:lnTo>
                  <a:pt x="234811" y="143535"/>
                </a:lnTo>
                <a:lnTo>
                  <a:pt x="229477" y="143535"/>
                </a:lnTo>
                <a:lnTo>
                  <a:pt x="223889" y="145453"/>
                </a:lnTo>
                <a:lnTo>
                  <a:pt x="218936" y="149860"/>
                </a:lnTo>
                <a:lnTo>
                  <a:pt x="211228" y="162793"/>
                </a:lnTo>
                <a:lnTo>
                  <a:pt x="212617" y="176376"/>
                </a:lnTo>
                <a:lnTo>
                  <a:pt x="221007" y="187098"/>
                </a:lnTo>
                <a:lnTo>
                  <a:pt x="234303" y="191452"/>
                </a:lnTo>
                <a:lnTo>
                  <a:pt x="236970" y="191452"/>
                </a:lnTo>
                <a:lnTo>
                  <a:pt x="240018" y="190931"/>
                </a:lnTo>
                <a:lnTo>
                  <a:pt x="242939" y="189826"/>
                </a:lnTo>
                <a:lnTo>
                  <a:pt x="367018" y="330301"/>
                </a:lnTo>
                <a:lnTo>
                  <a:pt x="332890" y="364495"/>
                </a:lnTo>
                <a:lnTo>
                  <a:pt x="307169" y="404712"/>
                </a:lnTo>
                <a:lnTo>
                  <a:pt x="290544" y="449475"/>
                </a:lnTo>
                <a:lnTo>
                  <a:pt x="283706" y="497306"/>
                </a:lnTo>
                <a:lnTo>
                  <a:pt x="102096" y="497306"/>
                </a:lnTo>
                <a:lnTo>
                  <a:pt x="98198" y="490482"/>
                </a:lnTo>
                <a:lnTo>
                  <a:pt x="92920" y="485709"/>
                </a:lnTo>
                <a:lnTo>
                  <a:pt x="86737" y="482906"/>
                </a:lnTo>
                <a:lnTo>
                  <a:pt x="80125" y="481990"/>
                </a:lnTo>
                <a:lnTo>
                  <a:pt x="71284" y="483580"/>
                </a:lnTo>
                <a:lnTo>
                  <a:pt x="63599" y="488218"/>
                </a:lnTo>
                <a:lnTo>
                  <a:pt x="58175" y="495701"/>
                </a:lnTo>
                <a:lnTo>
                  <a:pt x="56122" y="505828"/>
                </a:lnTo>
                <a:lnTo>
                  <a:pt x="58195" y="515886"/>
                </a:lnTo>
                <a:lnTo>
                  <a:pt x="63662" y="523340"/>
                </a:lnTo>
                <a:lnTo>
                  <a:pt x="71391" y="527972"/>
                </a:lnTo>
                <a:lnTo>
                  <a:pt x="80252" y="529564"/>
                </a:lnTo>
                <a:lnTo>
                  <a:pt x="86844" y="528655"/>
                </a:lnTo>
                <a:lnTo>
                  <a:pt x="92983" y="525870"/>
                </a:lnTo>
                <a:lnTo>
                  <a:pt x="98218" y="521126"/>
                </a:lnTo>
                <a:lnTo>
                  <a:pt x="102096" y="514337"/>
                </a:lnTo>
                <a:lnTo>
                  <a:pt x="283706" y="514337"/>
                </a:lnTo>
                <a:lnTo>
                  <a:pt x="284341" y="527092"/>
                </a:lnTo>
                <a:lnTo>
                  <a:pt x="285833" y="539791"/>
                </a:lnTo>
                <a:lnTo>
                  <a:pt x="288135" y="552370"/>
                </a:lnTo>
                <a:lnTo>
                  <a:pt x="291199" y="564769"/>
                </a:lnTo>
                <a:lnTo>
                  <a:pt x="57773" y="684618"/>
                </a:lnTo>
                <a:lnTo>
                  <a:pt x="50661" y="678281"/>
                </a:lnTo>
                <a:lnTo>
                  <a:pt x="42787" y="675563"/>
                </a:lnTo>
                <a:lnTo>
                  <a:pt x="35040" y="675563"/>
                </a:lnTo>
                <a:lnTo>
                  <a:pt x="18534" y="679875"/>
                </a:lnTo>
                <a:lnTo>
                  <a:pt x="5861" y="691281"/>
                </a:lnTo>
                <a:lnTo>
                  <a:pt x="0" y="707491"/>
                </a:lnTo>
                <a:lnTo>
                  <a:pt x="3925" y="726211"/>
                </a:lnTo>
                <a:lnTo>
                  <a:pt x="9919" y="734669"/>
                </a:lnTo>
                <a:lnTo>
                  <a:pt x="17307" y="740535"/>
                </a:lnTo>
                <a:lnTo>
                  <a:pt x="25624" y="743951"/>
                </a:lnTo>
                <a:lnTo>
                  <a:pt x="34405" y="745058"/>
                </a:lnTo>
                <a:lnTo>
                  <a:pt x="48148" y="742363"/>
                </a:lnTo>
                <a:lnTo>
                  <a:pt x="59868" y="734663"/>
                </a:lnTo>
                <a:lnTo>
                  <a:pt x="67587" y="722533"/>
                </a:lnTo>
                <a:lnTo>
                  <a:pt x="69330" y="706551"/>
                </a:lnTo>
                <a:lnTo>
                  <a:pt x="299073" y="589013"/>
                </a:lnTo>
                <a:lnTo>
                  <a:pt x="320095" y="629491"/>
                </a:lnTo>
                <a:lnTo>
                  <a:pt x="348255" y="664303"/>
                </a:lnTo>
                <a:lnTo>
                  <a:pt x="382432" y="692694"/>
                </a:lnTo>
                <a:lnTo>
                  <a:pt x="421510" y="713908"/>
                </a:lnTo>
                <a:lnTo>
                  <a:pt x="464370" y="727191"/>
                </a:lnTo>
                <a:lnTo>
                  <a:pt x="509893" y="731786"/>
                </a:lnTo>
                <a:lnTo>
                  <a:pt x="509893" y="862444"/>
                </a:lnTo>
                <a:lnTo>
                  <a:pt x="497131" y="873608"/>
                </a:lnTo>
                <a:lnTo>
                  <a:pt x="495049" y="888919"/>
                </a:lnTo>
                <a:lnTo>
                  <a:pt x="502517" y="902451"/>
                </a:lnTo>
                <a:lnTo>
                  <a:pt x="518402" y="908278"/>
                </a:lnTo>
                <a:lnTo>
                  <a:pt x="534287" y="902451"/>
                </a:lnTo>
                <a:lnTo>
                  <a:pt x="541754" y="888919"/>
                </a:lnTo>
                <a:lnTo>
                  <a:pt x="539672" y="873608"/>
                </a:lnTo>
                <a:lnTo>
                  <a:pt x="526911" y="862444"/>
                </a:lnTo>
                <a:lnTo>
                  <a:pt x="526911" y="730783"/>
                </a:lnTo>
                <a:lnTo>
                  <a:pt x="571015" y="723027"/>
                </a:lnTo>
                <a:lnTo>
                  <a:pt x="611986" y="707147"/>
                </a:lnTo>
                <a:lnTo>
                  <a:pt x="648831" y="683917"/>
                </a:lnTo>
                <a:lnTo>
                  <a:pt x="680552" y="654110"/>
                </a:lnTo>
                <a:lnTo>
                  <a:pt x="706157" y="618500"/>
                </a:lnTo>
                <a:lnTo>
                  <a:pt x="724650" y="577862"/>
                </a:lnTo>
                <a:lnTo>
                  <a:pt x="940296" y="704608"/>
                </a:lnTo>
                <a:lnTo>
                  <a:pt x="941197" y="721140"/>
                </a:lnTo>
                <a:lnTo>
                  <a:pt x="948741" y="733910"/>
                </a:lnTo>
                <a:lnTo>
                  <a:pt x="960762" y="742141"/>
                </a:lnTo>
                <a:lnTo>
                  <a:pt x="975094" y="745058"/>
                </a:lnTo>
                <a:lnTo>
                  <a:pt x="983337" y="744053"/>
                </a:lnTo>
                <a:lnTo>
                  <a:pt x="991223" y="740944"/>
                </a:lnTo>
                <a:lnTo>
                  <a:pt x="998347" y="735590"/>
                </a:lnTo>
                <a:lnTo>
                  <a:pt x="1004304" y="727849"/>
                </a:lnTo>
                <a:lnTo>
                  <a:pt x="1009461" y="708914"/>
                </a:lnTo>
                <a:lnTo>
                  <a:pt x="1004129" y="692110"/>
                </a:lnTo>
                <a:lnTo>
                  <a:pt x="991391" y="680084"/>
                </a:lnTo>
                <a:lnTo>
                  <a:pt x="974332" y="675487"/>
                </a:lnTo>
                <a:lnTo>
                  <a:pt x="967220" y="675487"/>
                </a:lnTo>
                <a:lnTo>
                  <a:pt x="959727" y="677837"/>
                </a:lnTo>
                <a:lnTo>
                  <a:pt x="952742" y="683310"/>
                </a:lnTo>
                <a:lnTo>
                  <a:pt x="731127" y="552983"/>
                </a:lnTo>
                <a:lnTo>
                  <a:pt x="735466" y="524741"/>
                </a:lnTo>
                <a:lnTo>
                  <a:pt x="736127" y="496285"/>
                </a:lnTo>
                <a:lnTo>
                  <a:pt x="733145" y="468013"/>
                </a:lnTo>
                <a:lnTo>
                  <a:pt x="726555" y="440321"/>
                </a:lnTo>
                <a:lnTo>
                  <a:pt x="992493" y="389915"/>
                </a:lnTo>
                <a:lnTo>
                  <a:pt x="998533" y="397282"/>
                </a:lnTo>
                <a:lnTo>
                  <a:pt x="1005574" y="402370"/>
                </a:lnTo>
                <a:lnTo>
                  <a:pt x="1013281" y="405320"/>
                </a:lnTo>
                <a:lnTo>
                  <a:pt x="1021322" y="406273"/>
                </a:lnTo>
                <a:lnTo>
                  <a:pt x="1035762" y="403258"/>
                </a:lnTo>
                <a:lnTo>
                  <a:pt x="1047880" y="394795"/>
                </a:lnTo>
                <a:lnTo>
                  <a:pt x="1055451" y="381755"/>
                </a:lnTo>
                <a:lnTo>
                  <a:pt x="1056247" y="365010"/>
                </a:lnTo>
                <a:lnTo>
                  <a:pt x="1051498" y="352681"/>
                </a:lnTo>
                <a:lnTo>
                  <a:pt x="1043499" y="343869"/>
                </a:lnTo>
                <a:lnTo>
                  <a:pt x="1033333" y="338580"/>
                </a:lnTo>
                <a:lnTo>
                  <a:pt x="1022084" y="336816"/>
                </a:lnTo>
                <a:lnTo>
                  <a:pt x="1010745" y="338596"/>
                </a:lnTo>
                <a:lnTo>
                  <a:pt x="1000525" y="343939"/>
                </a:lnTo>
                <a:lnTo>
                  <a:pt x="992544" y="352852"/>
                </a:lnTo>
                <a:lnTo>
                  <a:pt x="987921" y="365340"/>
                </a:lnTo>
                <a:lnTo>
                  <a:pt x="717665" y="416420"/>
                </a:lnTo>
                <a:lnTo>
                  <a:pt x="709588" y="399608"/>
                </a:lnTo>
                <a:lnTo>
                  <a:pt x="700107" y="383597"/>
                </a:lnTo>
                <a:lnTo>
                  <a:pt x="689340" y="368442"/>
                </a:lnTo>
                <a:lnTo>
                  <a:pt x="677406" y="354203"/>
                </a:lnTo>
                <a:lnTo>
                  <a:pt x="793230" y="231419"/>
                </a:lnTo>
                <a:lnTo>
                  <a:pt x="796532" y="232689"/>
                </a:lnTo>
                <a:lnTo>
                  <a:pt x="799580" y="233286"/>
                </a:lnTo>
                <a:lnTo>
                  <a:pt x="802628" y="233286"/>
                </a:lnTo>
                <a:lnTo>
                  <a:pt x="815848" y="229051"/>
                </a:lnTo>
                <a:lnTo>
                  <a:pt x="824376" y="218563"/>
                </a:lnTo>
                <a:lnTo>
                  <a:pt x="826095" y="205147"/>
                </a:lnTo>
                <a:lnTo>
                  <a:pt x="818884" y="192125"/>
                </a:lnTo>
                <a:lnTo>
                  <a:pt x="813931" y="187452"/>
                </a:lnTo>
                <a:lnTo>
                  <a:pt x="808216" y="185432"/>
                </a:lnTo>
                <a:lnTo>
                  <a:pt x="802755" y="185432"/>
                </a:lnTo>
                <a:lnTo>
                  <a:pt x="791521" y="188281"/>
                </a:lnTo>
                <a:lnTo>
                  <a:pt x="782800" y="195880"/>
                </a:lnTo>
                <a:lnTo>
                  <a:pt x="778627" y="206805"/>
                </a:lnTo>
                <a:lnTo>
                  <a:pt x="781038" y="219633"/>
                </a:lnTo>
                <a:lnTo>
                  <a:pt x="665468" y="342087"/>
                </a:lnTo>
                <a:lnTo>
                  <a:pt x="631009" y="315101"/>
                </a:lnTo>
                <a:lnTo>
                  <a:pt x="592776" y="295568"/>
                </a:lnTo>
                <a:lnTo>
                  <a:pt x="551900" y="283695"/>
                </a:lnTo>
                <a:lnTo>
                  <a:pt x="509512" y="279692"/>
                </a:lnTo>
                <a:lnTo>
                  <a:pt x="487868" y="280732"/>
                </a:lnTo>
                <a:lnTo>
                  <a:pt x="466284" y="283875"/>
                </a:lnTo>
                <a:lnTo>
                  <a:pt x="444914" y="289148"/>
                </a:lnTo>
                <a:lnTo>
                  <a:pt x="423914" y="296583"/>
                </a:lnTo>
                <a:lnTo>
                  <a:pt x="332220" y="60833"/>
                </a:lnTo>
                <a:lnTo>
                  <a:pt x="343350" y="41790"/>
                </a:lnTo>
                <a:lnTo>
                  <a:pt x="341252" y="21939"/>
                </a:lnTo>
                <a:lnTo>
                  <a:pt x="328987" y="6326"/>
                </a:lnTo>
                <a:lnTo>
                  <a:pt x="309614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979044" y="185927"/>
            <a:ext cx="578485" cy="500380"/>
          </a:xfrm>
          <a:custGeom>
            <a:avLst/>
            <a:gdLst/>
            <a:ahLst/>
            <a:cxnLst/>
            <a:rect l="l" t="t" r="r" b="b"/>
            <a:pathLst>
              <a:path w="578484" h="500380">
                <a:moveTo>
                  <a:pt x="169406" y="0"/>
                </a:moveTo>
                <a:lnTo>
                  <a:pt x="167120" y="0"/>
                </a:lnTo>
                <a:lnTo>
                  <a:pt x="164834" y="508"/>
                </a:lnTo>
                <a:lnTo>
                  <a:pt x="162421" y="1397"/>
                </a:lnTo>
                <a:lnTo>
                  <a:pt x="152187" y="10513"/>
                </a:lnTo>
                <a:lnTo>
                  <a:pt x="150467" y="22891"/>
                </a:lnTo>
                <a:lnTo>
                  <a:pt x="156438" y="33793"/>
                </a:lnTo>
                <a:lnTo>
                  <a:pt x="169279" y="38481"/>
                </a:lnTo>
                <a:lnTo>
                  <a:pt x="219571" y="169163"/>
                </a:lnTo>
                <a:lnTo>
                  <a:pt x="215634" y="171196"/>
                </a:lnTo>
                <a:lnTo>
                  <a:pt x="208522" y="176022"/>
                </a:lnTo>
                <a:lnTo>
                  <a:pt x="140196" y="98425"/>
                </a:lnTo>
                <a:lnTo>
                  <a:pt x="141618" y="91209"/>
                </a:lnTo>
                <a:lnTo>
                  <a:pt x="139386" y="84994"/>
                </a:lnTo>
                <a:lnTo>
                  <a:pt x="134606" y="80637"/>
                </a:lnTo>
                <a:lnTo>
                  <a:pt x="128385" y="78994"/>
                </a:lnTo>
                <a:lnTo>
                  <a:pt x="125464" y="78994"/>
                </a:lnTo>
                <a:lnTo>
                  <a:pt x="122543" y="80010"/>
                </a:lnTo>
                <a:lnTo>
                  <a:pt x="119876" y="82296"/>
                </a:lnTo>
                <a:lnTo>
                  <a:pt x="115665" y="89423"/>
                </a:lnTo>
                <a:lnTo>
                  <a:pt x="116383" y="96932"/>
                </a:lnTo>
                <a:lnTo>
                  <a:pt x="120911" y="102870"/>
                </a:lnTo>
                <a:lnTo>
                  <a:pt x="128131" y="105283"/>
                </a:lnTo>
                <a:lnTo>
                  <a:pt x="129655" y="105283"/>
                </a:lnTo>
                <a:lnTo>
                  <a:pt x="132957" y="104267"/>
                </a:lnTo>
                <a:lnTo>
                  <a:pt x="200902" y="181610"/>
                </a:lnTo>
                <a:lnTo>
                  <a:pt x="182203" y="200461"/>
                </a:lnTo>
                <a:lnTo>
                  <a:pt x="168088" y="222599"/>
                </a:lnTo>
                <a:lnTo>
                  <a:pt x="158950" y="247261"/>
                </a:lnTo>
                <a:lnTo>
                  <a:pt x="155182" y="273685"/>
                </a:lnTo>
                <a:lnTo>
                  <a:pt x="55741" y="273685"/>
                </a:lnTo>
                <a:lnTo>
                  <a:pt x="53582" y="267843"/>
                </a:lnTo>
                <a:lnTo>
                  <a:pt x="48629" y="265175"/>
                </a:lnTo>
                <a:lnTo>
                  <a:pt x="37199" y="265175"/>
                </a:lnTo>
                <a:lnTo>
                  <a:pt x="30595" y="270001"/>
                </a:lnTo>
                <a:lnTo>
                  <a:pt x="30595" y="286512"/>
                </a:lnTo>
                <a:lnTo>
                  <a:pt x="37072" y="291338"/>
                </a:lnTo>
                <a:lnTo>
                  <a:pt x="48629" y="291338"/>
                </a:lnTo>
                <a:lnTo>
                  <a:pt x="53582" y="288671"/>
                </a:lnTo>
                <a:lnTo>
                  <a:pt x="55741" y="282956"/>
                </a:lnTo>
                <a:lnTo>
                  <a:pt x="155182" y="282956"/>
                </a:lnTo>
                <a:lnTo>
                  <a:pt x="155640" y="289980"/>
                </a:lnTo>
                <a:lnTo>
                  <a:pt x="156467" y="296957"/>
                </a:lnTo>
                <a:lnTo>
                  <a:pt x="157700" y="303887"/>
                </a:lnTo>
                <a:lnTo>
                  <a:pt x="159373" y="310769"/>
                </a:lnTo>
                <a:lnTo>
                  <a:pt x="31611" y="376682"/>
                </a:lnTo>
                <a:lnTo>
                  <a:pt x="27674" y="373125"/>
                </a:lnTo>
                <a:lnTo>
                  <a:pt x="23229" y="371601"/>
                </a:lnTo>
                <a:lnTo>
                  <a:pt x="19038" y="371601"/>
                </a:lnTo>
                <a:lnTo>
                  <a:pt x="10040" y="373945"/>
                </a:lnTo>
                <a:lnTo>
                  <a:pt x="3163" y="380158"/>
                </a:lnTo>
                <a:lnTo>
                  <a:pt x="0" y="389014"/>
                </a:lnTo>
                <a:lnTo>
                  <a:pt x="2147" y="399542"/>
                </a:lnTo>
                <a:lnTo>
                  <a:pt x="5830" y="406908"/>
                </a:lnTo>
                <a:lnTo>
                  <a:pt x="12307" y="410083"/>
                </a:lnTo>
                <a:lnTo>
                  <a:pt x="18784" y="410083"/>
                </a:lnTo>
                <a:lnTo>
                  <a:pt x="26390" y="408588"/>
                </a:lnTo>
                <a:lnTo>
                  <a:pt x="32865" y="404320"/>
                </a:lnTo>
                <a:lnTo>
                  <a:pt x="37125" y="397599"/>
                </a:lnTo>
                <a:lnTo>
                  <a:pt x="38088" y="388747"/>
                </a:lnTo>
                <a:lnTo>
                  <a:pt x="163691" y="324231"/>
                </a:lnTo>
                <a:lnTo>
                  <a:pt x="182419" y="356552"/>
                </a:lnTo>
                <a:lnTo>
                  <a:pt x="209220" y="381349"/>
                </a:lnTo>
                <a:lnTo>
                  <a:pt x="242022" y="397240"/>
                </a:lnTo>
                <a:lnTo>
                  <a:pt x="278753" y="402844"/>
                </a:lnTo>
                <a:lnTo>
                  <a:pt x="278753" y="474599"/>
                </a:lnTo>
                <a:lnTo>
                  <a:pt x="271823" y="480744"/>
                </a:lnTo>
                <a:lnTo>
                  <a:pt x="270656" y="489188"/>
                </a:lnTo>
                <a:lnTo>
                  <a:pt x="274681" y="496655"/>
                </a:lnTo>
                <a:lnTo>
                  <a:pt x="283325" y="499872"/>
                </a:lnTo>
                <a:lnTo>
                  <a:pt x="292028" y="496655"/>
                </a:lnTo>
                <a:lnTo>
                  <a:pt x="296183" y="489188"/>
                </a:lnTo>
                <a:lnTo>
                  <a:pt x="295148" y="480744"/>
                </a:lnTo>
                <a:lnTo>
                  <a:pt x="288278" y="474599"/>
                </a:lnTo>
                <a:lnTo>
                  <a:pt x="288278" y="402209"/>
                </a:lnTo>
                <a:lnTo>
                  <a:pt x="323770" y="394017"/>
                </a:lnTo>
                <a:lnTo>
                  <a:pt x="354857" y="376301"/>
                </a:lnTo>
                <a:lnTo>
                  <a:pt x="379610" y="350488"/>
                </a:lnTo>
                <a:lnTo>
                  <a:pt x="396101" y="318008"/>
                </a:lnTo>
                <a:lnTo>
                  <a:pt x="514211" y="387476"/>
                </a:lnTo>
                <a:lnTo>
                  <a:pt x="514778" y="396595"/>
                </a:lnTo>
                <a:lnTo>
                  <a:pt x="518941" y="403653"/>
                </a:lnTo>
                <a:lnTo>
                  <a:pt x="525533" y="408211"/>
                </a:lnTo>
                <a:lnTo>
                  <a:pt x="533388" y="409829"/>
                </a:lnTo>
                <a:lnTo>
                  <a:pt x="539357" y="409829"/>
                </a:lnTo>
                <a:lnTo>
                  <a:pt x="545580" y="406908"/>
                </a:lnTo>
                <a:lnTo>
                  <a:pt x="549517" y="400304"/>
                </a:lnTo>
                <a:lnTo>
                  <a:pt x="552152" y="389886"/>
                </a:lnTo>
                <a:lnTo>
                  <a:pt x="549167" y="380587"/>
                </a:lnTo>
                <a:lnTo>
                  <a:pt x="542230" y="373907"/>
                </a:lnTo>
                <a:lnTo>
                  <a:pt x="533007" y="371348"/>
                </a:lnTo>
                <a:lnTo>
                  <a:pt x="529070" y="371348"/>
                </a:lnTo>
                <a:lnTo>
                  <a:pt x="525006" y="372618"/>
                </a:lnTo>
                <a:lnTo>
                  <a:pt x="521323" y="375666"/>
                </a:lnTo>
                <a:lnTo>
                  <a:pt x="400038" y="304165"/>
                </a:lnTo>
                <a:lnTo>
                  <a:pt x="402320" y="288625"/>
                </a:lnTo>
                <a:lnTo>
                  <a:pt x="402673" y="273002"/>
                </a:lnTo>
                <a:lnTo>
                  <a:pt x="401073" y="257498"/>
                </a:lnTo>
                <a:lnTo>
                  <a:pt x="397498" y="242316"/>
                </a:lnTo>
                <a:lnTo>
                  <a:pt x="542913" y="214375"/>
                </a:lnTo>
                <a:lnTo>
                  <a:pt x="546850" y="220725"/>
                </a:lnTo>
                <a:lnTo>
                  <a:pt x="552819" y="223520"/>
                </a:lnTo>
                <a:lnTo>
                  <a:pt x="558788" y="223520"/>
                </a:lnTo>
                <a:lnTo>
                  <a:pt x="566660" y="221880"/>
                </a:lnTo>
                <a:lnTo>
                  <a:pt x="573281" y="217265"/>
                </a:lnTo>
                <a:lnTo>
                  <a:pt x="577451" y="210125"/>
                </a:lnTo>
                <a:lnTo>
                  <a:pt x="577965" y="200913"/>
                </a:lnTo>
                <a:lnTo>
                  <a:pt x="575933" y="190500"/>
                </a:lnTo>
                <a:lnTo>
                  <a:pt x="567551" y="185293"/>
                </a:lnTo>
                <a:lnTo>
                  <a:pt x="550660" y="185293"/>
                </a:lnTo>
                <a:lnTo>
                  <a:pt x="542278" y="190500"/>
                </a:lnTo>
                <a:lnTo>
                  <a:pt x="540373" y="200913"/>
                </a:lnTo>
                <a:lnTo>
                  <a:pt x="392545" y="229108"/>
                </a:lnTo>
                <a:lnTo>
                  <a:pt x="388000" y="219967"/>
                </a:lnTo>
                <a:lnTo>
                  <a:pt x="382766" y="211232"/>
                </a:lnTo>
                <a:lnTo>
                  <a:pt x="376864" y="202926"/>
                </a:lnTo>
                <a:lnTo>
                  <a:pt x="370320" y="195072"/>
                </a:lnTo>
                <a:lnTo>
                  <a:pt x="434074" y="127508"/>
                </a:lnTo>
                <a:lnTo>
                  <a:pt x="435725" y="128270"/>
                </a:lnTo>
                <a:lnTo>
                  <a:pt x="439027" y="128524"/>
                </a:lnTo>
                <a:lnTo>
                  <a:pt x="446182" y="126206"/>
                </a:lnTo>
                <a:lnTo>
                  <a:pt x="450838" y="120459"/>
                </a:lnTo>
                <a:lnTo>
                  <a:pt x="451778" y="113093"/>
                </a:lnTo>
                <a:lnTo>
                  <a:pt x="447790" y="105918"/>
                </a:lnTo>
                <a:lnTo>
                  <a:pt x="445123" y="103378"/>
                </a:lnTo>
                <a:lnTo>
                  <a:pt x="441948" y="102235"/>
                </a:lnTo>
                <a:lnTo>
                  <a:pt x="439027" y="102235"/>
                </a:lnTo>
                <a:lnTo>
                  <a:pt x="432895" y="103796"/>
                </a:lnTo>
                <a:lnTo>
                  <a:pt x="428168" y="107965"/>
                </a:lnTo>
                <a:lnTo>
                  <a:pt x="425918" y="113968"/>
                </a:lnTo>
                <a:lnTo>
                  <a:pt x="427216" y="121031"/>
                </a:lnTo>
                <a:lnTo>
                  <a:pt x="363716" y="188213"/>
                </a:lnTo>
                <a:lnTo>
                  <a:pt x="344844" y="173519"/>
                </a:lnTo>
                <a:lnTo>
                  <a:pt x="323901" y="162861"/>
                </a:lnTo>
                <a:lnTo>
                  <a:pt x="301529" y="156370"/>
                </a:lnTo>
                <a:lnTo>
                  <a:pt x="278372" y="154178"/>
                </a:lnTo>
                <a:lnTo>
                  <a:pt x="266551" y="154731"/>
                </a:lnTo>
                <a:lnTo>
                  <a:pt x="254765" y="156416"/>
                </a:lnTo>
                <a:lnTo>
                  <a:pt x="243099" y="159267"/>
                </a:lnTo>
                <a:lnTo>
                  <a:pt x="231636" y="163322"/>
                </a:lnTo>
                <a:lnTo>
                  <a:pt x="181979" y="33528"/>
                </a:lnTo>
                <a:lnTo>
                  <a:pt x="187926" y="23092"/>
                </a:lnTo>
                <a:lnTo>
                  <a:pt x="186693" y="12144"/>
                </a:lnTo>
                <a:lnTo>
                  <a:pt x="179960" y="3506"/>
                </a:lnTo>
                <a:lnTo>
                  <a:pt x="169406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90472" y="4372448"/>
            <a:ext cx="1118870" cy="772795"/>
          </a:xfrm>
          <a:custGeom>
            <a:avLst/>
            <a:gdLst/>
            <a:ahLst/>
            <a:cxnLst/>
            <a:rect l="l" t="t" r="r" b="b"/>
            <a:pathLst>
              <a:path w="1118870" h="772795">
                <a:moveTo>
                  <a:pt x="695573" y="0"/>
                </a:moveTo>
                <a:lnTo>
                  <a:pt x="674004" y="9948"/>
                </a:lnTo>
                <a:lnTo>
                  <a:pt x="659413" y="28348"/>
                </a:lnTo>
                <a:lnTo>
                  <a:pt x="654050" y="51304"/>
                </a:lnTo>
                <a:lnTo>
                  <a:pt x="655079" y="61351"/>
                </a:lnTo>
                <a:lnTo>
                  <a:pt x="658288" y="71235"/>
                </a:lnTo>
                <a:lnTo>
                  <a:pt x="663854" y="80660"/>
                </a:lnTo>
                <a:lnTo>
                  <a:pt x="671957" y="89328"/>
                </a:lnTo>
                <a:lnTo>
                  <a:pt x="547623" y="444001"/>
                </a:lnTo>
                <a:lnTo>
                  <a:pt x="505882" y="446000"/>
                </a:lnTo>
                <a:lnTo>
                  <a:pt x="464867" y="453221"/>
                </a:lnTo>
                <a:lnTo>
                  <a:pt x="425162" y="465500"/>
                </a:lnTo>
                <a:lnTo>
                  <a:pt x="387350" y="482672"/>
                </a:lnTo>
                <a:lnTo>
                  <a:pt x="240029" y="115414"/>
                </a:lnTo>
                <a:lnTo>
                  <a:pt x="247485" y="106881"/>
                </a:lnTo>
                <a:lnTo>
                  <a:pt x="252618" y="97767"/>
                </a:lnTo>
                <a:lnTo>
                  <a:pt x="255585" y="88310"/>
                </a:lnTo>
                <a:lnTo>
                  <a:pt x="256540" y="78749"/>
                </a:lnTo>
                <a:lnTo>
                  <a:pt x="250876" y="55476"/>
                </a:lnTo>
                <a:lnTo>
                  <a:pt x="235616" y="37102"/>
                </a:lnTo>
                <a:lnTo>
                  <a:pt x="213356" y="27639"/>
                </a:lnTo>
                <a:lnTo>
                  <a:pt x="186690" y="31098"/>
                </a:lnTo>
                <a:lnTo>
                  <a:pt x="172366" y="39413"/>
                </a:lnTo>
                <a:lnTo>
                  <a:pt x="162401" y="50563"/>
                </a:lnTo>
                <a:lnTo>
                  <a:pt x="156579" y="63601"/>
                </a:lnTo>
                <a:lnTo>
                  <a:pt x="154685" y="77580"/>
                </a:lnTo>
                <a:lnTo>
                  <a:pt x="158152" y="96608"/>
                </a:lnTo>
                <a:lnTo>
                  <a:pt x="168227" y="113145"/>
                </a:lnTo>
                <a:lnTo>
                  <a:pt x="184421" y="124727"/>
                </a:lnTo>
                <a:lnTo>
                  <a:pt x="206247" y="128888"/>
                </a:lnTo>
                <a:lnTo>
                  <a:pt x="355727" y="501811"/>
                </a:lnTo>
                <a:lnTo>
                  <a:pt x="333994" y="518321"/>
                </a:lnTo>
                <a:lnTo>
                  <a:pt x="313785" y="536508"/>
                </a:lnTo>
                <a:lnTo>
                  <a:pt x="295147" y="556247"/>
                </a:lnTo>
                <a:lnTo>
                  <a:pt x="278129" y="577414"/>
                </a:lnTo>
                <a:lnTo>
                  <a:pt x="68834" y="446173"/>
                </a:lnTo>
                <a:lnTo>
                  <a:pt x="69596" y="441156"/>
                </a:lnTo>
                <a:lnTo>
                  <a:pt x="69596" y="438768"/>
                </a:lnTo>
                <a:lnTo>
                  <a:pt x="62255" y="417850"/>
                </a:lnTo>
                <a:lnTo>
                  <a:pt x="44688" y="406142"/>
                </a:lnTo>
                <a:lnTo>
                  <a:pt x="23572" y="406293"/>
                </a:lnTo>
                <a:lnTo>
                  <a:pt x="5587" y="420950"/>
                </a:lnTo>
                <a:lnTo>
                  <a:pt x="1778" y="427161"/>
                </a:lnTo>
                <a:lnTo>
                  <a:pt x="0" y="433485"/>
                </a:lnTo>
                <a:lnTo>
                  <a:pt x="0" y="439492"/>
                </a:lnTo>
                <a:lnTo>
                  <a:pt x="5212" y="457296"/>
                </a:lnTo>
                <a:lnTo>
                  <a:pt x="18557" y="469929"/>
                </a:lnTo>
                <a:lnTo>
                  <a:pt x="36593" y="474231"/>
                </a:lnTo>
                <a:lnTo>
                  <a:pt x="55880" y="467039"/>
                </a:lnTo>
                <a:lnTo>
                  <a:pt x="263778" y="597861"/>
                </a:lnTo>
                <a:lnTo>
                  <a:pt x="241978" y="638485"/>
                </a:lnTo>
                <a:lnTo>
                  <a:pt x="226059" y="681633"/>
                </a:lnTo>
                <a:lnTo>
                  <a:pt x="216237" y="726573"/>
                </a:lnTo>
                <a:lnTo>
                  <a:pt x="212725" y="772575"/>
                </a:lnTo>
                <a:lnTo>
                  <a:pt x="872235" y="772575"/>
                </a:lnTo>
                <a:lnTo>
                  <a:pt x="871904" y="752358"/>
                </a:lnTo>
                <a:lnTo>
                  <a:pt x="870918" y="738470"/>
                </a:lnTo>
                <a:lnTo>
                  <a:pt x="869289" y="724647"/>
                </a:lnTo>
                <a:lnTo>
                  <a:pt x="867029" y="710856"/>
                </a:lnTo>
                <a:lnTo>
                  <a:pt x="1054608" y="673906"/>
                </a:lnTo>
                <a:lnTo>
                  <a:pt x="1072592" y="688521"/>
                </a:lnTo>
                <a:lnTo>
                  <a:pt x="1093708" y="688585"/>
                </a:lnTo>
                <a:lnTo>
                  <a:pt x="1111275" y="676841"/>
                </a:lnTo>
                <a:lnTo>
                  <a:pt x="1118616" y="656030"/>
                </a:lnTo>
                <a:lnTo>
                  <a:pt x="1118361" y="651214"/>
                </a:lnTo>
                <a:lnTo>
                  <a:pt x="1117854" y="648697"/>
                </a:lnTo>
                <a:lnTo>
                  <a:pt x="1104872" y="627501"/>
                </a:lnTo>
                <a:lnTo>
                  <a:pt x="1083341" y="620565"/>
                </a:lnTo>
                <a:lnTo>
                  <a:pt x="1061954" y="627805"/>
                </a:lnTo>
                <a:lnTo>
                  <a:pt x="1049401" y="649138"/>
                </a:lnTo>
                <a:lnTo>
                  <a:pt x="860933" y="686526"/>
                </a:lnTo>
                <a:lnTo>
                  <a:pt x="844283" y="640115"/>
                </a:lnTo>
                <a:lnTo>
                  <a:pt x="821390" y="597387"/>
                </a:lnTo>
                <a:lnTo>
                  <a:pt x="792832" y="558845"/>
                </a:lnTo>
                <a:lnTo>
                  <a:pt x="759190" y="524996"/>
                </a:lnTo>
                <a:lnTo>
                  <a:pt x="721040" y="496343"/>
                </a:lnTo>
                <a:lnTo>
                  <a:pt x="678963" y="473390"/>
                </a:lnTo>
                <a:lnTo>
                  <a:pt x="633538" y="456642"/>
                </a:lnTo>
                <a:lnTo>
                  <a:pt x="585342" y="446604"/>
                </a:lnTo>
                <a:lnTo>
                  <a:pt x="706247" y="101063"/>
                </a:lnTo>
                <a:lnTo>
                  <a:pt x="727307" y="96306"/>
                </a:lnTo>
                <a:lnTo>
                  <a:pt x="742807" y="84653"/>
                </a:lnTo>
                <a:lnTo>
                  <a:pt x="752377" y="68396"/>
                </a:lnTo>
                <a:lnTo>
                  <a:pt x="755650" y="49831"/>
                </a:lnTo>
                <a:lnTo>
                  <a:pt x="753621" y="35297"/>
                </a:lnTo>
                <a:lnTo>
                  <a:pt x="747426" y="21827"/>
                </a:lnTo>
                <a:lnTo>
                  <a:pt x="736897" y="10501"/>
                </a:lnTo>
                <a:lnTo>
                  <a:pt x="721867" y="2396"/>
                </a:lnTo>
                <a:lnTo>
                  <a:pt x="69557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6809" y="0"/>
            <a:ext cx="1073150" cy="736600"/>
          </a:xfrm>
          <a:custGeom>
            <a:avLst/>
            <a:gdLst/>
            <a:ahLst/>
            <a:cxnLst/>
            <a:rect l="l" t="t" r="r" b="b"/>
            <a:pathLst>
              <a:path w="1073150" h="736600">
                <a:moveTo>
                  <a:pt x="868857" y="0"/>
                </a:moveTo>
                <a:lnTo>
                  <a:pt x="236334" y="0"/>
                </a:lnTo>
                <a:lnTo>
                  <a:pt x="236270" y="5969"/>
                </a:lnTo>
                <a:lnTo>
                  <a:pt x="236587" y="19260"/>
                </a:lnTo>
                <a:lnTo>
                  <a:pt x="237537" y="32480"/>
                </a:lnTo>
                <a:lnTo>
                  <a:pt x="239121" y="45652"/>
                </a:lnTo>
                <a:lnTo>
                  <a:pt x="241338" y="58800"/>
                </a:lnTo>
                <a:lnTo>
                  <a:pt x="61366" y="94107"/>
                </a:lnTo>
                <a:lnTo>
                  <a:pt x="44094" y="80121"/>
                </a:lnTo>
                <a:lnTo>
                  <a:pt x="23853" y="80041"/>
                </a:lnTo>
                <a:lnTo>
                  <a:pt x="7027" y="91249"/>
                </a:lnTo>
                <a:lnTo>
                  <a:pt x="0" y="111125"/>
                </a:lnTo>
                <a:lnTo>
                  <a:pt x="215" y="115697"/>
                </a:lnTo>
                <a:lnTo>
                  <a:pt x="698" y="118110"/>
                </a:lnTo>
                <a:lnTo>
                  <a:pt x="13184" y="138320"/>
                </a:lnTo>
                <a:lnTo>
                  <a:pt x="33847" y="144922"/>
                </a:lnTo>
                <a:lnTo>
                  <a:pt x="54349" y="138023"/>
                </a:lnTo>
                <a:lnTo>
                  <a:pt x="66357" y="117728"/>
                </a:lnTo>
                <a:lnTo>
                  <a:pt x="247141" y="82041"/>
                </a:lnTo>
                <a:lnTo>
                  <a:pt x="263097" y="126265"/>
                </a:lnTo>
                <a:lnTo>
                  <a:pt x="285045" y="166983"/>
                </a:lnTo>
                <a:lnTo>
                  <a:pt x="312431" y="203715"/>
                </a:lnTo>
                <a:lnTo>
                  <a:pt x="344698" y="235981"/>
                </a:lnTo>
                <a:lnTo>
                  <a:pt x="381290" y="263301"/>
                </a:lnTo>
                <a:lnTo>
                  <a:pt x="421651" y="285192"/>
                </a:lnTo>
                <a:lnTo>
                  <a:pt x="465224" y="301175"/>
                </a:lnTo>
                <a:lnTo>
                  <a:pt x="511454" y="310769"/>
                </a:lnTo>
                <a:lnTo>
                  <a:pt x="395503" y="640207"/>
                </a:lnTo>
                <a:lnTo>
                  <a:pt x="375280" y="644719"/>
                </a:lnTo>
                <a:lnTo>
                  <a:pt x="360421" y="655827"/>
                </a:lnTo>
                <a:lnTo>
                  <a:pt x="351260" y="671318"/>
                </a:lnTo>
                <a:lnTo>
                  <a:pt x="348132" y="688975"/>
                </a:lnTo>
                <a:lnTo>
                  <a:pt x="350078" y="702825"/>
                </a:lnTo>
                <a:lnTo>
                  <a:pt x="356022" y="715676"/>
                </a:lnTo>
                <a:lnTo>
                  <a:pt x="366123" y="726479"/>
                </a:lnTo>
                <a:lnTo>
                  <a:pt x="380542" y="734187"/>
                </a:lnTo>
                <a:lnTo>
                  <a:pt x="405761" y="736494"/>
                </a:lnTo>
                <a:lnTo>
                  <a:pt x="426435" y="727027"/>
                </a:lnTo>
                <a:lnTo>
                  <a:pt x="440416" y="709487"/>
                </a:lnTo>
                <a:lnTo>
                  <a:pt x="445554" y="687577"/>
                </a:lnTo>
                <a:lnTo>
                  <a:pt x="444556" y="678029"/>
                </a:lnTo>
                <a:lnTo>
                  <a:pt x="441458" y="668623"/>
                </a:lnTo>
                <a:lnTo>
                  <a:pt x="436102" y="659645"/>
                </a:lnTo>
                <a:lnTo>
                  <a:pt x="428332" y="651383"/>
                </a:lnTo>
                <a:lnTo>
                  <a:pt x="547598" y="313182"/>
                </a:lnTo>
                <a:lnTo>
                  <a:pt x="587652" y="311302"/>
                </a:lnTo>
                <a:lnTo>
                  <a:pt x="627000" y="304434"/>
                </a:lnTo>
                <a:lnTo>
                  <a:pt x="665093" y="292733"/>
                </a:lnTo>
                <a:lnTo>
                  <a:pt x="701382" y="276351"/>
                </a:lnTo>
                <a:lnTo>
                  <a:pt x="842683" y="626490"/>
                </a:lnTo>
                <a:lnTo>
                  <a:pt x="835516" y="634644"/>
                </a:lnTo>
                <a:lnTo>
                  <a:pt x="830584" y="643334"/>
                </a:lnTo>
                <a:lnTo>
                  <a:pt x="827736" y="652333"/>
                </a:lnTo>
                <a:lnTo>
                  <a:pt x="826820" y="661415"/>
                </a:lnTo>
                <a:lnTo>
                  <a:pt x="832246" y="683593"/>
                </a:lnTo>
                <a:lnTo>
                  <a:pt x="846872" y="701103"/>
                </a:lnTo>
                <a:lnTo>
                  <a:pt x="868220" y="710136"/>
                </a:lnTo>
                <a:lnTo>
                  <a:pt x="893813" y="706882"/>
                </a:lnTo>
                <a:lnTo>
                  <a:pt x="907543" y="698938"/>
                </a:lnTo>
                <a:lnTo>
                  <a:pt x="917120" y="688292"/>
                </a:lnTo>
                <a:lnTo>
                  <a:pt x="922731" y="675860"/>
                </a:lnTo>
                <a:lnTo>
                  <a:pt x="924560" y="662559"/>
                </a:lnTo>
                <a:lnTo>
                  <a:pt x="921231" y="644399"/>
                </a:lnTo>
                <a:lnTo>
                  <a:pt x="911561" y="628634"/>
                </a:lnTo>
                <a:lnTo>
                  <a:pt x="896024" y="617606"/>
                </a:lnTo>
                <a:lnTo>
                  <a:pt x="875093" y="613663"/>
                </a:lnTo>
                <a:lnTo>
                  <a:pt x="731723" y="258063"/>
                </a:lnTo>
                <a:lnTo>
                  <a:pt x="752523" y="242365"/>
                </a:lnTo>
                <a:lnTo>
                  <a:pt x="771883" y="225059"/>
                </a:lnTo>
                <a:lnTo>
                  <a:pt x="789762" y="206253"/>
                </a:lnTo>
                <a:lnTo>
                  <a:pt x="806119" y="186054"/>
                </a:lnTo>
                <a:lnTo>
                  <a:pt x="1006843" y="311150"/>
                </a:lnTo>
                <a:lnTo>
                  <a:pt x="1006360" y="313563"/>
                </a:lnTo>
                <a:lnTo>
                  <a:pt x="1006157" y="318262"/>
                </a:lnTo>
                <a:lnTo>
                  <a:pt x="1013184" y="338171"/>
                </a:lnTo>
                <a:lnTo>
                  <a:pt x="1030009" y="349329"/>
                </a:lnTo>
                <a:lnTo>
                  <a:pt x="1050246" y="349176"/>
                </a:lnTo>
                <a:lnTo>
                  <a:pt x="1067511" y="335152"/>
                </a:lnTo>
                <a:lnTo>
                  <a:pt x="1071219" y="329311"/>
                </a:lnTo>
                <a:lnTo>
                  <a:pt x="1072870" y="323214"/>
                </a:lnTo>
                <a:lnTo>
                  <a:pt x="1072870" y="317500"/>
                </a:lnTo>
                <a:lnTo>
                  <a:pt x="1067865" y="300553"/>
                </a:lnTo>
                <a:lnTo>
                  <a:pt x="1055058" y="288512"/>
                </a:lnTo>
                <a:lnTo>
                  <a:pt x="1037766" y="284424"/>
                </a:lnTo>
                <a:lnTo>
                  <a:pt x="1019302" y="291338"/>
                </a:lnTo>
                <a:lnTo>
                  <a:pt x="819835" y="166497"/>
                </a:lnTo>
                <a:lnTo>
                  <a:pt x="840756" y="127801"/>
                </a:lnTo>
                <a:lnTo>
                  <a:pt x="856029" y="86677"/>
                </a:lnTo>
                <a:lnTo>
                  <a:pt x="865461" y="43838"/>
                </a:lnTo>
                <a:lnTo>
                  <a:pt x="868857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345416" y="438911"/>
            <a:ext cx="798830" cy="911860"/>
          </a:xfrm>
          <a:custGeom>
            <a:avLst/>
            <a:gdLst/>
            <a:ahLst/>
            <a:cxnLst/>
            <a:rect l="l" t="t" r="r" b="b"/>
            <a:pathLst>
              <a:path w="798829" h="911860">
                <a:moveTo>
                  <a:pt x="717463" y="590931"/>
                </a:moveTo>
                <a:lnTo>
                  <a:pt x="298203" y="590931"/>
                </a:lnTo>
                <a:lnTo>
                  <a:pt x="319161" y="631572"/>
                </a:lnTo>
                <a:lnTo>
                  <a:pt x="347249" y="666510"/>
                </a:lnTo>
                <a:lnTo>
                  <a:pt x="381341" y="694991"/>
                </a:lnTo>
                <a:lnTo>
                  <a:pt x="420312" y="716265"/>
                </a:lnTo>
                <a:lnTo>
                  <a:pt x="463036" y="729581"/>
                </a:lnTo>
                <a:lnTo>
                  <a:pt x="508388" y="734187"/>
                </a:lnTo>
                <a:lnTo>
                  <a:pt x="508388" y="865377"/>
                </a:lnTo>
                <a:lnTo>
                  <a:pt x="495698" y="876579"/>
                </a:lnTo>
                <a:lnTo>
                  <a:pt x="493641" y="891936"/>
                </a:lnTo>
                <a:lnTo>
                  <a:pt x="501084" y="905508"/>
                </a:lnTo>
                <a:lnTo>
                  <a:pt x="516897" y="911351"/>
                </a:lnTo>
                <a:lnTo>
                  <a:pt x="532782" y="905508"/>
                </a:lnTo>
                <a:lnTo>
                  <a:pt x="540250" y="891936"/>
                </a:lnTo>
                <a:lnTo>
                  <a:pt x="538168" y="876579"/>
                </a:lnTo>
                <a:lnTo>
                  <a:pt x="525406" y="865377"/>
                </a:lnTo>
                <a:lnTo>
                  <a:pt x="525406" y="733298"/>
                </a:lnTo>
                <a:lnTo>
                  <a:pt x="569384" y="725478"/>
                </a:lnTo>
                <a:lnTo>
                  <a:pt x="610233" y="709520"/>
                </a:lnTo>
                <a:lnTo>
                  <a:pt x="646961" y="686196"/>
                </a:lnTo>
                <a:lnTo>
                  <a:pt x="678578" y="656279"/>
                </a:lnTo>
                <a:lnTo>
                  <a:pt x="704091" y="620541"/>
                </a:lnTo>
                <a:lnTo>
                  <a:pt x="717463" y="590931"/>
                </a:lnTo>
                <a:close/>
              </a:path>
              <a:path w="798829" h="911860">
                <a:moveTo>
                  <a:pt x="42552" y="677799"/>
                </a:moveTo>
                <a:lnTo>
                  <a:pt x="34932" y="677799"/>
                </a:lnTo>
                <a:lnTo>
                  <a:pt x="18446" y="682128"/>
                </a:lnTo>
                <a:lnTo>
                  <a:pt x="5818" y="693578"/>
                </a:lnTo>
                <a:lnTo>
                  <a:pt x="0" y="709838"/>
                </a:lnTo>
                <a:lnTo>
                  <a:pt x="3944" y="728599"/>
                </a:lnTo>
                <a:lnTo>
                  <a:pt x="9866" y="737127"/>
                </a:lnTo>
                <a:lnTo>
                  <a:pt x="17216" y="743013"/>
                </a:lnTo>
                <a:lnTo>
                  <a:pt x="25519" y="746422"/>
                </a:lnTo>
                <a:lnTo>
                  <a:pt x="34297" y="747522"/>
                </a:lnTo>
                <a:lnTo>
                  <a:pt x="48039" y="744829"/>
                </a:lnTo>
                <a:lnTo>
                  <a:pt x="59745" y="737123"/>
                </a:lnTo>
                <a:lnTo>
                  <a:pt x="67427" y="724965"/>
                </a:lnTo>
                <a:lnTo>
                  <a:pt x="69095" y="708913"/>
                </a:lnTo>
                <a:lnTo>
                  <a:pt x="111760" y="686942"/>
                </a:lnTo>
                <a:lnTo>
                  <a:pt x="57665" y="686942"/>
                </a:lnTo>
                <a:lnTo>
                  <a:pt x="50553" y="680592"/>
                </a:lnTo>
                <a:lnTo>
                  <a:pt x="42552" y="677799"/>
                </a:lnTo>
                <a:close/>
              </a:path>
              <a:path w="798829" h="911860">
                <a:moveTo>
                  <a:pt x="733618" y="516000"/>
                </a:moveTo>
                <a:lnTo>
                  <a:pt x="282836" y="516000"/>
                </a:lnTo>
                <a:lnTo>
                  <a:pt x="283525" y="528847"/>
                </a:lnTo>
                <a:lnTo>
                  <a:pt x="285011" y="541623"/>
                </a:lnTo>
                <a:lnTo>
                  <a:pt x="287283" y="554255"/>
                </a:lnTo>
                <a:lnTo>
                  <a:pt x="290329" y="566674"/>
                </a:lnTo>
                <a:lnTo>
                  <a:pt x="57665" y="686942"/>
                </a:lnTo>
                <a:lnTo>
                  <a:pt x="111760" y="686942"/>
                </a:lnTo>
                <a:lnTo>
                  <a:pt x="298203" y="590931"/>
                </a:lnTo>
                <a:lnTo>
                  <a:pt x="717463" y="590931"/>
                </a:lnTo>
                <a:lnTo>
                  <a:pt x="722510" y="579754"/>
                </a:lnTo>
                <a:lnTo>
                  <a:pt x="771206" y="579754"/>
                </a:lnTo>
                <a:lnTo>
                  <a:pt x="729114" y="554863"/>
                </a:lnTo>
                <a:lnTo>
                  <a:pt x="733383" y="526522"/>
                </a:lnTo>
                <a:lnTo>
                  <a:pt x="733618" y="516000"/>
                </a:lnTo>
                <a:close/>
              </a:path>
              <a:path w="798829" h="911860">
                <a:moveTo>
                  <a:pt x="771206" y="579754"/>
                </a:moveTo>
                <a:lnTo>
                  <a:pt x="722510" y="579754"/>
                </a:lnTo>
                <a:lnTo>
                  <a:pt x="798583" y="624752"/>
                </a:lnTo>
                <a:lnTo>
                  <a:pt x="798583" y="595945"/>
                </a:lnTo>
                <a:lnTo>
                  <a:pt x="771206" y="579754"/>
                </a:lnTo>
                <a:close/>
              </a:path>
              <a:path w="798829" h="911860">
                <a:moveTo>
                  <a:pt x="79890" y="483615"/>
                </a:moveTo>
                <a:lnTo>
                  <a:pt x="71070" y="485203"/>
                </a:lnTo>
                <a:lnTo>
                  <a:pt x="63428" y="489838"/>
                </a:lnTo>
                <a:lnTo>
                  <a:pt x="58048" y="497331"/>
                </a:lnTo>
                <a:lnTo>
                  <a:pt x="56014" y="507491"/>
                </a:lnTo>
                <a:lnTo>
                  <a:pt x="58068" y="517598"/>
                </a:lnTo>
                <a:lnTo>
                  <a:pt x="63492" y="525097"/>
                </a:lnTo>
                <a:lnTo>
                  <a:pt x="71177" y="529762"/>
                </a:lnTo>
                <a:lnTo>
                  <a:pt x="80017" y="531367"/>
                </a:lnTo>
                <a:lnTo>
                  <a:pt x="86610" y="530449"/>
                </a:lnTo>
                <a:lnTo>
                  <a:pt x="92749" y="527637"/>
                </a:lnTo>
                <a:lnTo>
                  <a:pt x="97984" y="522849"/>
                </a:lnTo>
                <a:lnTo>
                  <a:pt x="101861" y="516000"/>
                </a:lnTo>
                <a:lnTo>
                  <a:pt x="733618" y="516000"/>
                </a:lnTo>
                <a:lnTo>
                  <a:pt x="733997" y="498983"/>
                </a:lnTo>
                <a:lnTo>
                  <a:pt x="101861" y="498983"/>
                </a:lnTo>
                <a:lnTo>
                  <a:pt x="97964" y="492134"/>
                </a:lnTo>
                <a:lnTo>
                  <a:pt x="92686" y="487346"/>
                </a:lnTo>
                <a:lnTo>
                  <a:pt x="86502" y="484534"/>
                </a:lnTo>
                <a:lnTo>
                  <a:pt x="79890" y="483615"/>
                </a:lnTo>
                <a:close/>
              </a:path>
              <a:path w="798829" h="911860">
                <a:moveTo>
                  <a:pt x="265156" y="190500"/>
                </a:moveTo>
                <a:lnTo>
                  <a:pt x="242196" y="190500"/>
                </a:lnTo>
                <a:lnTo>
                  <a:pt x="366021" y="331470"/>
                </a:lnTo>
                <a:lnTo>
                  <a:pt x="331914" y="365752"/>
                </a:lnTo>
                <a:lnTo>
                  <a:pt x="306236" y="406082"/>
                </a:lnTo>
                <a:lnTo>
                  <a:pt x="289655" y="450984"/>
                </a:lnTo>
                <a:lnTo>
                  <a:pt x="282836" y="498983"/>
                </a:lnTo>
                <a:lnTo>
                  <a:pt x="733997" y="498983"/>
                </a:lnTo>
                <a:lnTo>
                  <a:pt x="733954" y="497331"/>
                </a:lnTo>
                <a:lnTo>
                  <a:pt x="731061" y="469602"/>
                </a:lnTo>
                <a:lnTo>
                  <a:pt x="724542" y="441833"/>
                </a:lnTo>
                <a:lnTo>
                  <a:pt x="798583" y="427684"/>
                </a:lnTo>
                <a:lnTo>
                  <a:pt x="798583" y="417829"/>
                </a:lnTo>
                <a:lnTo>
                  <a:pt x="715652" y="417829"/>
                </a:lnTo>
                <a:lnTo>
                  <a:pt x="707594" y="400958"/>
                </a:lnTo>
                <a:lnTo>
                  <a:pt x="698142" y="384873"/>
                </a:lnTo>
                <a:lnTo>
                  <a:pt x="687381" y="369645"/>
                </a:lnTo>
                <a:lnTo>
                  <a:pt x="675393" y="355346"/>
                </a:lnTo>
                <a:lnTo>
                  <a:pt x="686712" y="343281"/>
                </a:lnTo>
                <a:lnTo>
                  <a:pt x="663582" y="343281"/>
                </a:lnTo>
                <a:lnTo>
                  <a:pt x="635552" y="321183"/>
                </a:lnTo>
                <a:lnTo>
                  <a:pt x="379737" y="321183"/>
                </a:lnTo>
                <a:lnTo>
                  <a:pt x="265156" y="190500"/>
                </a:lnTo>
                <a:close/>
              </a:path>
              <a:path w="798829" h="911860">
                <a:moveTo>
                  <a:pt x="798583" y="402041"/>
                </a:moveTo>
                <a:lnTo>
                  <a:pt x="715652" y="417829"/>
                </a:lnTo>
                <a:lnTo>
                  <a:pt x="798583" y="417829"/>
                </a:lnTo>
                <a:lnTo>
                  <a:pt x="798583" y="402041"/>
                </a:lnTo>
                <a:close/>
              </a:path>
              <a:path w="798829" h="911860">
                <a:moveTo>
                  <a:pt x="798583" y="186540"/>
                </a:moveTo>
                <a:lnTo>
                  <a:pt x="789275" y="188912"/>
                </a:lnTo>
                <a:lnTo>
                  <a:pt x="780597" y="196532"/>
                </a:lnTo>
                <a:lnTo>
                  <a:pt x="776468" y="207486"/>
                </a:lnTo>
                <a:lnTo>
                  <a:pt x="778898" y="220345"/>
                </a:lnTo>
                <a:lnTo>
                  <a:pt x="663582" y="343281"/>
                </a:lnTo>
                <a:lnTo>
                  <a:pt x="686712" y="343281"/>
                </a:lnTo>
                <a:lnTo>
                  <a:pt x="790963" y="232156"/>
                </a:lnTo>
                <a:lnTo>
                  <a:pt x="798583" y="232156"/>
                </a:lnTo>
                <a:lnTo>
                  <a:pt x="798583" y="186540"/>
                </a:lnTo>
                <a:close/>
              </a:path>
              <a:path w="798829" h="911860">
                <a:moveTo>
                  <a:pt x="308744" y="0"/>
                </a:moveTo>
                <a:lnTo>
                  <a:pt x="304553" y="0"/>
                </a:lnTo>
                <a:lnTo>
                  <a:pt x="300108" y="762"/>
                </a:lnTo>
                <a:lnTo>
                  <a:pt x="295663" y="2539"/>
                </a:lnTo>
                <a:lnTo>
                  <a:pt x="277163" y="19004"/>
                </a:lnTo>
                <a:lnTo>
                  <a:pt x="274153" y="41481"/>
                </a:lnTo>
                <a:lnTo>
                  <a:pt x="285073" y="61315"/>
                </a:lnTo>
                <a:lnTo>
                  <a:pt x="308363" y="69850"/>
                </a:lnTo>
                <a:lnTo>
                  <a:pt x="400057" y="308483"/>
                </a:lnTo>
                <a:lnTo>
                  <a:pt x="393199" y="312292"/>
                </a:lnTo>
                <a:lnTo>
                  <a:pt x="386341" y="316611"/>
                </a:lnTo>
                <a:lnTo>
                  <a:pt x="379737" y="321183"/>
                </a:lnTo>
                <a:lnTo>
                  <a:pt x="635552" y="321183"/>
                </a:lnTo>
                <a:lnTo>
                  <a:pt x="629221" y="316192"/>
                </a:lnTo>
                <a:lnTo>
                  <a:pt x="592981" y="297561"/>
                </a:lnTo>
                <a:lnTo>
                  <a:pt x="422663" y="297561"/>
                </a:lnTo>
                <a:lnTo>
                  <a:pt x="331350" y="60960"/>
                </a:lnTo>
                <a:lnTo>
                  <a:pt x="342409" y="41898"/>
                </a:lnTo>
                <a:lnTo>
                  <a:pt x="340288" y="22002"/>
                </a:lnTo>
                <a:lnTo>
                  <a:pt x="328046" y="6346"/>
                </a:lnTo>
                <a:lnTo>
                  <a:pt x="308744" y="0"/>
                </a:lnTo>
                <a:close/>
              </a:path>
              <a:path w="798829" h="911860">
                <a:moveTo>
                  <a:pt x="508134" y="280670"/>
                </a:moveTo>
                <a:lnTo>
                  <a:pt x="486493" y="281701"/>
                </a:lnTo>
                <a:lnTo>
                  <a:pt x="464923" y="284829"/>
                </a:lnTo>
                <a:lnTo>
                  <a:pt x="443591" y="290099"/>
                </a:lnTo>
                <a:lnTo>
                  <a:pt x="422663" y="297561"/>
                </a:lnTo>
                <a:lnTo>
                  <a:pt x="592981" y="297561"/>
                </a:lnTo>
                <a:lnTo>
                  <a:pt x="591097" y="296592"/>
                </a:lnTo>
                <a:lnTo>
                  <a:pt x="550354" y="284684"/>
                </a:lnTo>
                <a:lnTo>
                  <a:pt x="508134" y="280670"/>
                </a:lnTo>
                <a:close/>
              </a:path>
              <a:path w="798829" h="911860">
                <a:moveTo>
                  <a:pt x="798583" y="232156"/>
                </a:moveTo>
                <a:lnTo>
                  <a:pt x="790963" y="232156"/>
                </a:lnTo>
                <a:lnTo>
                  <a:pt x="794265" y="233425"/>
                </a:lnTo>
                <a:lnTo>
                  <a:pt x="797313" y="234061"/>
                </a:lnTo>
                <a:lnTo>
                  <a:pt x="798583" y="234061"/>
                </a:lnTo>
                <a:lnTo>
                  <a:pt x="798583" y="232156"/>
                </a:lnTo>
                <a:close/>
              </a:path>
              <a:path w="798829" h="911860">
                <a:moveTo>
                  <a:pt x="234068" y="144017"/>
                </a:moveTo>
                <a:lnTo>
                  <a:pt x="228734" y="144017"/>
                </a:lnTo>
                <a:lnTo>
                  <a:pt x="223273" y="145923"/>
                </a:lnTo>
                <a:lnTo>
                  <a:pt x="218320" y="150367"/>
                </a:lnTo>
                <a:lnTo>
                  <a:pt x="210665" y="163325"/>
                </a:lnTo>
                <a:lnTo>
                  <a:pt x="212034" y="176974"/>
                </a:lnTo>
                <a:lnTo>
                  <a:pt x="220356" y="187765"/>
                </a:lnTo>
                <a:lnTo>
                  <a:pt x="233560" y="192150"/>
                </a:lnTo>
                <a:lnTo>
                  <a:pt x="236354" y="192150"/>
                </a:lnTo>
                <a:lnTo>
                  <a:pt x="239275" y="191515"/>
                </a:lnTo>
                <a:lnTo>
                  <a:pt x="242196" y="190500"/>
                </a:lnTo>
                <a:lnTo>
                  <a:pt x="265156" y="190500"/>
                </a:lnTo>
                <a:lnTo>
                  <a:pt x="255023" y="178942"/>
                </a:lnTo>
                <a:lnTo>
                  <a:pt x="257839" y="165985"/>
                </a:lnTo>
                <a:lnTo>
                  <a:pt x="253928" y="154812"/>
                </a:lnTo>
                <a:lnTo>
                  <a:pt x="245326" y="146974"/>
                </a:lnTo>
                <a:lnTo>
                  <a:pt x="234068" y="144017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088" y="295655"/>
            <a:ext cx="97536" cy="9448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6888" y="371855"/>
            <a:ext cx="97536" cy="9448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91016" y="371855"/>
            <a:ext cx="94487" cy="9448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66688" y="167639"/>
            <a:ext cx="70103" cy="7010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40096" y="4556759"/>
            <a:ext cx="94487" cy="94487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80488" y="4797552"/>
            <a:ext cx="70104" cy="70104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2022086" y="2470917"/>
            <a:ext cx="935990" cy="977265"/>
          </a:xfrm>
          <a:custGeom>
            <a:avLst/>
            <a:gdLst/>
            <a:ahLst/>
            <a:cxnLst/>
            <a:rect l="l" t="t" r="r" b="b"/>
            <a:pathLst>
              <a:path w="935989" h="977264">
                <a:moveTo>
                  <a:pt x="563183" y="0"/>
                </a:moveTo>
                <a:lnTo>
                  <a:pt x="534693" y="36411"/>
                </a:lnTo>
                <a:lnTo>
                  <a:pt x="539180" y="48952"/>
                </a:lnTo>
                <a:lnTo>
                  <a:pt x="549917" y="59303"/>
                </a:lnTo>
                <a:lnTo>
                  <a:pt x="505086" y="293872"/>
                </a:lnTo>
                <a:lnTo>
                  <a:pt x="455183" y="285561"/>
                </a:lnTo>
                <a:lnTo>
                  <a:pt x="405748" y="289289"/>
                </a:lnTo>
                <a:lnTo>
                  <a:pt x="358837" y="304387"/>
                </a:lnTo>
                <a:lnTo>
                  <a:pt x="316505" y="330183"/>
                </a:lnTo>
                <a:lnTo>
                  <a:pt x="280804" y="366008"/>
                </a:lnTo>
                <a:lnTo>
                  <a:pt x="185173" y="291459"/>
                </a:lnTo>
                <a:lnTo>
                  <a:pt x="184288" y="275788"/>
                </a:lnTo>
                <a:lnTo>
                  <a:pt x="174283" y="265535"/>
                </a:lnTo>
                <a:lnTo>
                  <a:pt x="160135" y="263259"/>
                </a:lnTo>
                <a:lnTo>
                  <a:pt x="146819" y="271520"/>
                </a:lnTo>
                <a:lnTo>
                  <a:pt x="142035" y="286438"/>
                </a:lnTo>
                <a:lnTo>
                  <a:pt x="147693" y="299618"/>
                </a:lnTo>
                <a:lnTo>
                  <a:pt x="160089" y="306845"/>
                </a:lnTo>
                <a:lnTo>
                  <a:pt x="175521" y="303905"/>
                </a:lnTo>
                <a:lnTo>
                  <a:pt x="271787" y="379089"/>
                </a:lnTo>
                <a:lnTo>
                  <a:pt x="249398" y="423270"/>
                </a:lnTo>
                <a:lnTo>
                  <a:pt x="238152" y="470506"/>
                </a:lnTo>
                <a:lnTo>
                  <a:pt x="238037" y="518791"/>
                </a:lnTo>
                <a:lnTo>
                  <a:pt x="249041" y="566118"/>
                </a:lnTo>
                <a:lnTo>
                  <a:pt x="271152" y="610483"/>
                </a:lnTo>
                <a:lnTo>
                  <a:pt x="55633" y="695319"/>
                </a:lnTo>
                <a:lnTo>
                  <a:pt x="43076" y="686530"/>
                </a:lnTo>
                <a:lnTo>
                  <a:pt x="29471" y="684730"/>
                </a:lnTo>
                <a:lnTo>
                  <a:pt x="16629" y="688764"/>
                </a:lnTo>
                <a:lnTo>
                  <a:pt x="6357" y="697478"/>
                </a:lnTo>
                <a:lnTo>
                  <a:pt x="2365" y="704109"/>
                </a:lnTo>
                <a:lnTo>
                  <a:pt x="134" y="711670"/>
                </a:lnTo>
                <a:lnTo>
                  <a:pt x="0" y="719945"/>
                </a:lnTo>
                <a:lnTo>
                  <a:pt x="2293" y="728720"/>
                </a:lnTo>
                <a:lnTo>
                  <a:pt x="13176" y="743275"/>
                </a:lnTo>
                <a:lnTo>
                  <a:pt x="28487" y="748960"/>
                </a:lnTo>
                <a:lnTo>
                  <a:pt x="44513" y="746525"/>
                </a:lnTo>
                <a:lnTo>
                  <a:pt x="57538" y="736721"/>
                </a:lnTo>
                <a:lnTo>
                  <a:pt x="61729" y="731514"/>
                </a:lnTo>
                <a:lnTo>
                  <a:pt x="64269" y="724783"/>
                </a:lnTo>
                <a:lnTo>
                  <a:pt x="64142" y="716528"/>
                </a:lnTo>
                <a:lnTo>
                  <a:pt x="285630" y="629406"/>
                </a:lnTo>
                <a:lnTo>
                  <a:pt x="303799" y="648682"/>
                </a:lnTo>
                <a:lnTo>
                  <a:pt x="324207" y="665410"/>
                </a:lnTo>
                <a:lnTo>
                  <a:pt x="346567" y="679376"/>
                </a:lnTo>
                <a:lnTo>
                  <a:pt x="370593" y="690366"/>
                </a:lnTo>
                <a:lnTo>
                  <a:pt x="256039" y="912997"/>
                </a:lnTo>
                <a:lnTo>
                  <a:pt x="221700" y="936948"/>
                </a:lnTo>
                <a:lnTo>
                  <a:pt x="221003" y="950620"/>
                </a:lnTo>
                <a:lnTo>
                  <a:pt x="226236" y="963578"/>
                </a:lnTo>
                <a:lnTo>
                  <a:pt x="238005" y="973703"/>
                </a:lnTo>
                <a:lnTo>
                  <a:pt x="249741" y="977261"/>
                </a:lnTo>
                <a:lnTo>
                  <a:pt x="260738" y="976449"/>
                </a:lnTo>
                <a:lnTo>
                  <a:pt x="270402" y="972042"/>
                </a:lnTo>
                <a:lnTo>
                  <a:pt x="278137" y="964813"/>
                </a:lnTo>
                <a:lnTo>
                  <a:pt x="283293" y="955561"/>
                </a:lnTo>
                <a:lnTo>
                  <a:pt x="285186" y="945096"/>
                </a:lnTo>
                <a:lnTo>
                  <a:pt x="283174" y="934202"/>
                </a:lnTo>
                <a:lnTo>
                  <a:pt x="276613" y="923665"/>
                </a:lnTo>
                <a:lnTo>
                  <a:pt x="393072" y="697605"/>
                </a:lnTo>
                <a:lnTo>
                  <a:pt x="409983" y="701254"/>
                </a:lnTo>
                <a:lnTo>
                  <a:pt x="427108" y="703462"/>
                </a:lnTo>
                <a:lnTo>
                  <a:pt x="444329" y="704266"/>
                </a:lnTo>
                <a:lnTo>
                  <a:pt x="461525" y="703701"/>
                </a:lnTo>
                <a:lnTo>
                  <a:pt x="485401" y="858260"/>
                </a:lnTo>
                <a:lnTo>
                  <a:pt x="482607" y="859911"/>
                </a:lnTo>
                <a:lnTo>
                  <a:pt x="480448" y="861816"/>
                </a:lnTo>
                <a:lnTo>
                  <a:pt x="478670" y="863975"/>
                </a:lnTo>
                <a:lnTo>
                  <a:pt x="474227" y="876047"/>
                </a:lnTo>
                <a:lnTo>
                  <a:pt x="477035" y="888263"/>
                </a:lnTo>
                <a:lnTo>
                  <a:pt x="485868" y="897193"/>
                </a:lnTo>
                <a:lnTo>
                  <a:pt x="499498" y="899408"/>
                </a:lnTo>
                <a:lnTo>
                  <a:pt x="505848" y="898392"/>
                </a:lnTo>
                <a:lnTo>
                  <a:pt x="510547" y="895471"/>
                </a:lnTo>
                <a:lnTo>
                  <a:pt x="513595" y="891407"/>
                </a:lnTo>
                <a:lnTo>
                  <a:pt x="517933" y="881568"/>
                </a:lnTo>
                <a:lnTo>
                  <a:pt x="517342" y="870896"/>
                </a:lnTo>
                <a:lnTo>
                  <a:pt x="511702" y="861653"/>
                </a:lnTo>
                <a:lnTo>
                  <a:pt x="500895" y="856101"/>
                </a:lnTo>
                <a:lnTo>
                  <a:pt x="477146" y="701923"/>
                </a:lnTo>
                <a:lnTo>
                  <a:pt x="516518" y="692257"/>
                </a:lnTo>
                <a:lnTo>
                  <a:pt x="552569" y="675554"/>
                </a:lnTo>
                <a:lnTo>
                  <a:pt x="584499" y="652541"/>
                </a:lnTo>
                <a:lnTo>
                  <a:pt x="611512" y="623945"/>
                </a:lnTo>
                <a:lnTo>
                  <a:pt x="633118" y="589972"/>
                </a:lnTo>
                <a:lnTo>
                  <a:pt x="647961" y="551809"/>
                </a:lnTo>
                <a:lnTo>
                  <a:pt x="872497" y="619627"/>
                </a:lnTo>
                <a:lnTo>
                  <a:pt x="880092" y="638591"/>
                </a:lnTo>
                <a:lnTo>
                  <a:pt x="895818" y="648376"/>
                </a:lnTo>
                <a:lnTo>
                  <a:pt x="914235" y="648327"/>
                </a:lnTo>
                <a:lnTo>
                  <a:pt x="929901" y="637788"/>
                </a:lnTo>
                <a:lnTo>
                  <a:pt x="932187" y="634740"/>
                </a:lnTo>
                <a:lnTo>
                  <a:pt x="934219" y="631184"/>
                </a:lnTo>
                <a:lnTo>
                  <a:pt x="935489" y="626866"/>
                </a:lnTo>
                <a:lnTo>
                  <a:pt x="934019" y="603944"/>
                </a:lnTo>
                <a:lnTo>
                  <a:pt x="919345" y="588940"/>
                </a:lnTo>
                <a:lnTo>
                  <a:pt x="898646" y="585628"/>
                </a:lnTo>
                <a:lnTo>
                  <a:pt x="879101" y="597783"/>
                </a:lnTo>
                <a:lnTo>
                  <a:pt x="652914" y="529076"/>
                </a:lnTo>
                <a:lnTo>
                  <a:pt x="654819" y="514344"/>
                </a:lnTo>
                <a:lnTo>
                  <a:pt x="655200" y="506978"/>
                </a:lnTo>
                <a:lnTo>
                  <a:pt x="830079" y="496818"/>
                </a:lnTo>
                <a:lnTo>
                  <a:pt x="837914" y="506176"/>
                </a:lnTo>
                <a:lnTo>
                  <a:pt x="848272" y="509676"/>
                </a:lnTo>
                <a:lnTo>
                  <a:pt x="858869" y="507890"/>
                </a:lnTo>
                <a:lnTo>
                  <a:pt x="867417" y="501390"/>
                </a:lnTo>
                <a:lnTo>
                  <a:pt x="870465" y="497453"/>
                </a:lnTo>
                <a:lnTo>
                  <a:pt x="872243" y="492373"/>
                </a:lnTo>
                <a:lnTo>
                  <a:pt x="871862" y="486277"/>
                </a:lnTo>
                <a:lnTo>
                  <a:pt x="866751" y="473237"/>
                </a:lnTo>
                <a:lnTo>
                  <a:pt x="856019" y="466449"/>
                </a:lnTo>
                <a:lnTo>
                  <a:pt x="843430" y="466399"/>
                </a:lnTo>
                <a:lnTo>
                  <a:pt x="832746" y="473577"/>
                </a:lnTo>
                <a:lnTo>
                  <a:pt x="831095" y="475609"/>
                </a:lnTo>
                <a:lnTo>
                  <a:pt x="829825" y="478022"/>
                </a:lnTo>
                <a:lnTo>
                  <a:pt x="828936" y="480943"/>
                </a:lnTo>
                <a:lnTo>
                  <a:pt x="655581" y="491103"/>
                </a:lnTo>
                <a:lnTo>
                  <a:pt x="650057" y="446676"/>
                </a:lnTo>
                <a:lnTo>
                  <a:pt x="635293" y="404965"/>
                </a:lnTo>
                <a:lnTo>
                  <a:pt x="612005" y="367301"/>
                </a:lnTo>
                <a:lnTo>
                  <a:pt x="580905" y="335020"/>
                </a:lnTo>
                <a:lnTo>
                  <a:pt x="684283" y="202686"/>
                </a:lnTo>
                <a:lnTo>
                  <a:pt x="712795" y="179826"/>
                </a:lnTo>
                <a:lnTo>
                  <a:pt x="710426" y="171602"/>
                </a:lnTo>
                <a:lnTo>
                  <a:pt x="704222" y="164332"/>
                </a:lnTo>
                <a:lnTo>
                  <a:pt x="695664" y="160071"/>
                </a:lnTo>
                <a:lnTo>
                  <a:pt x="687093" y="159775"/>
                </a:lnTo>
                <a:lnTo>
                  <a:pt x="679309" y="162742"/>
                </a:lnTo>
                <a:lnTo>
                  <a:pt x="673107" y="168269"/>
                </a:lnTo>
                <a:lnTo>
                  <a:pt x="670016" y="173601"/>
                </a:lnTo>
                <a:lnTo>
                  <a:pt x="668567" y="179683"/>
                </a:lnTo>
                <a:lnTo>
                  <a:pt x="669071" y="186217"/>
                </a:lnTo>
                <a:lnTo>
                  <a:pt x="671837" y="192907"/>
                </a:lnTo>
                <a:lnTo>
                  <a:pt x="568459" y="325368"/>
                </a:lnTo>
                <a:lnTo>
                  <a:pt x="558780" y="318537"/>
                </a:lnTo>
                <a:lnTo>
                  <a:pt x="548647" y="312350"/>
                </a:lnTo>
                <a:lnTo>
                  <a:pt x="538134" y="306830"/>
                </a:lnTo>
                <a:lnTo>
                  <a:pt x="527311" y="302000"/>
                </a:lnTo>
                <a:lnTo>
                  <a:pt x="572523" y="63494"/>
                </a:lnTo>
                <a:lnTo>
                  <a:pt x="581159" y="61843"/>
                </a:lnTo>
                <a:lnTo>
                  <a:pt x="587636" y="57652"/>
                </a:lnTo>
                <a:lnTo>
                  <a:pt x="592081" y="52064"/>
                </a:lnTo>
                <a:lnTo>
                  <a:pt x="598316" y="37542"/>
                </a:lnTo>
                <a:lnTo>
                  <a:pt x="597193" y="21806"/>
                </a:lnTo>
                <a:lnTo>
                  <a:pt x="588688" y="8308"/>
                </a:lnTo>
                <a:lnTo>
                  <a:pt x="572777" y="502"/>
                </a:lnTo>
                <a:lnTo>
                  <a:pt x="56318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9325" y="1236040"/>
            <a:ext cx="4361180" cy="2037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EEEE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04/05/2024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EEEE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04/05/2024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04/05/2024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04/05/2024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84020" y="182879"/>
            <a:ext cx="1056640" cy="908685"/>
          </a:xfrm>
          <a:custGeom>
            <a:avLst/>
            <a:gdLst/>
            <a:ahLst/>
            <a:cxnLst/>
            <a:rect l="l" t="t" r="r" b="b"/>
            <a:pathLst>
              <a:path w="1056640" h="908685">
                <a:moveTo>
                  <a:pt x="309614" y="0"/>
                </a:moveTo>
                <a:lnTo>
                  <a:pt x="305423" y="0"/>
                </a:lnTo>
                <a:lnTo>
                  <a:pt x="300978" y="762"/>
                </a:lnTo>
                <a:lnTo>
                  <a:pt x="296533" y="2540"/>
                </a:lnTo>
                <a:lnTo>
                  <a:pt x="277961" y="18964"/>
                </a:lnTo>
                <a:lnTo>
                  <a:pt x="274927" y="41354"/>
                </a:lnTo>
                <a:lnTo>
                  <a:pt x="285871" y="61100"/>
                </a:lnTo>
                <a:lnTo>
                  <a:pt x="309233" y="69596"/>
                </a:lnTo>
                <a:lnTo>
                  <a:pt x="401181" y="307340"/>
                </a:lnTo>
                <a:lnTo>
                  <a:pt x="394323" y="311277"/>
                </a:lnTo>
                <a:lnTo>
                  <a:pt x="387465" y="315595"/>
                </a:lnTo>
                <a:lnTo>
                  <a:pt x="380861" y="320167"/>
                </a:lnTo>
                <a:lnTo>
                  <a:pt x="255766" y="178308"/>
                </a:lnTo>
                <a:lnTo>
                  <a:pt x="258581" y="165423"/>
                </a:lnTo>
                <a:lnTo>
                  <a:pt x="254670" y="154289"/>
                </a:lnTo>
                <a:lnTo>
                  <a:pt x="246068" y="146464"/>
                </a:lnTo>
                <a:lnTo>
                  <a:pt x="234811" y="143510"/>
                </a:lnTo>
                <a:lnTo>
                  <a:pt x="229477" y="143510"/>
                </a:lnTo>
                <a:lnTo>
                  <a:pt x="223889" y="145415"/>
                </a:lnTo>
                <a:lnTo>
                  <a:pt x="218936" y="149860"/>
                </a:lnTo>
                <a:lnTo>
                  <a:pt x="211228" y="162798"/>
                </a:lnTo>
                <a:lnTo>
                  <a:pt x="212617" y="176403"/>
                </a:lnTo>
                <a:lnTo>
                  <a:pt x="221007" y="187150"/>
                </a:lnTo>
                <a:lnTo>
                  <a:pt x="234303" y="191516"/>
                </a:lnTo>
                <a:lnTo>
                  <a:pt x="236970" y="191516"/>
                </a:lnTo>
                <a:lnTo>
                  <a:pt x="240018" y="190881"/>
                </a:lnTo>
                <a:lnTo>
                  <a:pt x="242939" y="189865"/>
                </a:lnTo>
                <a:lnTo>
                  <a:pt x="367018" y="330327"/>
                </a:lnTo>
                <a:lnTo>
                  <a:pt x="332890" y="364511"/>
                </a:lnTo>
                <a:lnTo>
                  <a:pt x="307169" y="404733"/>
                </a:lnTo>
                <a:lnTo>
                  <a:pt x="290544" y="449502"/>
                </a:lnTo>
                <a:lnTo>
                  <a:pt x="283706" y="497332"/>
                </a:lnTo>
                <a:lnTo>
                  <a:pt x="102096" y="497332"/>
                </a:lnTo>
                <a:lnTo>
                  <a:pt x="98198" y="490483"/>
                </a:lnTo>
                <a:lnTo>
                  <a:pt x="92920" y="485695"/>
                </a:lnTo>
                <a:lnTo>
                  <a:pt x="86737" y="482883"/>
                </a:lnTo>
                <a:lnTo>
                  <a:pt x="80125" y="481965"/>
                </a:lnTo>
                <a:lnTo>
                  <a:pt x="71284" y="483552"/>
                </a:lnTo>
                <a:lnTo>
                  <a:pt x="63599" y="488188"/>
                </a:lnTo>
                <a:lnTo>
                  <a:pt x="58175" y="495681"/>
                </a:lnTo>
                <a:lnTo>
                  <a:pt x="56122" y="505841"/>
                </a:lnTo>
                <a:lnTo>
                  <a:pt x="58195" y="515874"/>
                </a:lnTo>
                <a:lnTo>
                  <a:pt x="63662" y="523335"/>
                </a:lnTo>
                <a:lnTo>
                  <a:pt x="71391" y="527986"/>
                </a:lnTo>
                <a:lnTo>
                  <a:pt x="80252" y="529590"/>
                </a:lnTo>
                <a:lnTo>
                  <a:pt x="86844" y="528673"/>
                </a:lnTo>
                <a:lnTo>
                  <a:pt x="92983" y="525875"/>
                </a:lnTo>
                <a:lnTo>
                  <a:pt x="98218" y="521124"/>
                </a:lnTo>
                <a:lnTo>
                  <a:pt x="102096" y="514350"/>
                </a:lnTo>
                <a:lnTo>
                  <a:pt x="283706" y="514350"/>
                </a:lnTo>
                <a:lnTo>
                  <a:pt x="284341" y="527103"/>
                </a:lnTo>
                <a:lnTo>
                  <a:pt x="285833" y="539797"/>
                </a:lnTo>
                <a:lnTo>
                  <a:pt x="288135" y="552372"/>
                </a:lnTo>
                <a:lnTo>
                  <a:pt x="291199" y="564769"/>
                </a:lnTo>
                <a:lnTo>
                  <a:pt x="57773" y="684657"/>
                </a:lnTo>
                <a:lnTo>
                  <a:pt x="50661" y="678307"/>
                </a:lnTo>
                <a:lnTo>
                  <a:pt x="42787" y="675513"/>
                </a:lnTo>
                <a:lnTo>
                  <a:pt x="35040" y="675513"/>
                </a:lnTo>
                <a:lnTo>
                  <a:pt x="18534" y="679840"/>
                </a:lnTo>
                <a:lnTo>
                  <a:pt x="5861" y="691276"/>
                </a:lnTo>
                <a:lnTo>
                  <a:pt x="0" y="707499"/>
                </a:lnTo>
                <a:lnTo>
                  <a:pt x="3925" y="726186"/>
                </a:lnTo>
                <a:lnTo>
                  <a:pt x="9919" y="734661"/>
                </a:lnTo>
                <a:lnTo>
                  <a:pt x="17307" y="740552"/>
                </a:lnTo>
                <a:lnTo>
                  <a:pt x="25624" y="743991"/>
                </a:lnTo>
                <a:lnTo>
                  <a:pt x="34405" y="745109"/>
                </a:lnTo>
                <a:lnTo>
                  <a:pt x="48148" y="742398"/>
                </a:lnTo>
                <a:lnTo>
                  <a:pt x="59868" y="734663"/>
                </a:lnTo>
                <a:lnTo>
                  <a:pt x="67587" y="722499"/>
                </a:lnTo>
                <a:lnTo>
                  <a:pt x="69330" y="706501"/>
                </a:lnTo>
                <a:lnTo>
                  <a:pt x="299073" y="589026"/>
                </a:lnTo>
                <a:lnTo>
                  <a:pt x="320095" y="629497"/>
                </a:lnTo>
                <a:lnTo>
                  <a:pt x="348255" y="664304"/>
                </a:lnTo>
                <a:lnTo>
                  <a:pt x="382432" y="692689"/>
                </a:lnTo>
                <a:lnTo>
                  <a:pt x="421510" y="713899"/>
                </a:lnTo>
                <a:lnTo>
                  <a:pt x="464370" y="727179"/>
                </a:lnTo>
                <a:lnTo>
                  <a:pt x="509893" y="731774"/>
                </a:lnTo>
                <a:lnTo>
                  <a:pt x="509893" y="862457"/>
                </a:lnTo>
                <a:lnTo>
                  <a:pt x="497131" y="873638"/>
                </a:lnTo>
                <a:lnTo>
                  <a:pt x="495049" y="888952"/>
                </a:lnTo>
                <a:lnTo>
                  <a:pt x="502517" y="902479"/>
                </a:lnTo>
                <a:lnTo>
                  <a:pt x="518402" y="908304"/>
                </a:lnTo>
                <a:lnTo>
                  <a:pt x="534287" y="902479"/>
                </a:lnTo>
                <a:lnTo>
                  <a:pt x="541754" y="888952"/>
                </a:lnTo>
                <a:lnTo>
                  <a:pt x="539672" y="873638"/>
                </a:lnTo>
                <a:lnTo>
                  <a:pt x="526911" y="862457"/>
                </a:lnTo>
                <a:lnTo>
                  <a:pt x="526911" y="730758"/>
                </a:lnTo>
                <a:lnTo>
                  <a:pt x="571015" y="723012"/>
                </a:lnTo>
                <a:lnTo>
                  <a:pt x="611986" y="707145"/>
                </a:lnTo>
                <a:lnTo>
                  <a:pt x="648831" y="683926"/>
                </a:lnTo>
                <a:lnTo>
                  <a:pt x="680552" y="654125"/>
                </a:lnTo>
                <a:lnTo>
                  <a:pt x="706157" y="618509"/>
                </a:lnTo>
                <a:lnTo>
                  <a:pt x="724650" y="577850"/>
                </a:lnTo>
                <a:lnTo>
                  <a:pt x="940296" y="704596"/>
                </a:lnTo>
                <a:lnTo>
                  <a:pt x="941195" y="721159"/>
                </a:lnTo>
                <a:lnTo>
                  <a:pt x="948725" y="733948"/>
                </a:lnTo>
                <a:lnTo>
                  <a:pt x="960709" y="742189"/>
                </a:lnTo>
                <a:lnTo>
                  <a:pt x="974967" y="745109"/>
                </a:lnTo>
                <a:lnTo>
                  <a:pt x="983283" y="744089"/>
                </a:lnTo>
                <a:lnTo>
                  <a:pt x="991207" y="740949"/>
                </a:lnTo>
                <a:lnTo>
                  <a:pt x="998345" y="735572"/>
                </a:lnTo>
                <a:lnTo>
                  <a:pt x="1004304" y="727837"/>
                </a:lnTo>
                <a:lnTo>
                  <a:pt x="1009461" y="708892"/>
                </a:lnTo>
                <a:lnTo>
                  <a:pt x="1004129" y="692102"/>
                </a:lnTo>
                <a:lnTo>
                  <a:pt x="991391" y="680098"/>
                </a:lnTo>
                <a:lnTo>
                  <a:pt x="974332" y="675513"/>
                </a:lnTo>
                <a:lnTo>
                  <a:pt x="967220" y="675513"/>
                </a:lnTo>
                <a:lnTo>
                  <a:pt x="959727" y="677799"/>
                </a:lnTo>
                <a:lnTo>
                  <a:pt x="952742" y="683260"/>
                </a:lnTo>
                <a:lnTo>
                  <a:pt x="731127" y="552958"/>
                </a:lnTo>
                <a:lnTo>
                  <a:pt x="735466" y="524712"/>
                </a:lnTo>
                <a:lnTo>
                  <a:pt x="736127" y="496252"/>
                </a:lnTo>
                <a:lnTo>
                  <a:pt x="733145" y="467983"/>
                </a:lnTo>
                <a:lnTo>
                  <a:pt x="726555" y="440309"/>
                </a:lnTo>
                <a:lnTo>
                  <a:pt x="992493" y="389890"/>
                </a:lnTo>
                <a:lnTo>
                  <a:pt x="998533" y="397271"/>
                </a:lnTo>
                <a:lnTo>
                  <a:pt x="1005574" y="402367"/>
                </a:lnTo>
                <a:lnTo>
                  <a:pt x="1013281" y="405320"/>
                </a:lnTo>
                <a:lnTo>
                  <a:pt x="1021322" y="406273"/>
                </a:lnTo>
                <a:lnTo>
                  <a:pt x="1035762" y="403252"/>
                </a:lnTo>
                <a:lnTo>
                  <a:pt x="1047880" y="394779"/>
                </a:lnTo>
                <a:lnTo>
                  <a:pt x="1055451" y="381734"/>
                </a:lnTo>
                <a:lnTo>
                  <a:pt x="1056247" y="364998"/>
                </a:lnTo>
                <a:lnTo>
                  <a:pt x="1051498" y="352663"/>
                </a:lnTo>
                <a:lnTo>
                  <a:pt x="1043499" y="343852"/>
                </a:lnTo>
                <a:lnTo>
                  <a:pt x="1033333" y="338566"/>
                </a:lnTo>
                <a:lnTo>
                  <a:pt x="1022084" y="336804"/>
                </a:lnTo>
                <a:lnTo>
                  <a:pt x="1010745" y="338589"/>
                </a:lnTo>
                <a:lnTo>
                  <a:pt x="1000525" y="343947"/>
                </a:lnTo>
                <a:lnTo>
                  <a:pt x="992544" y="352877"/>
                </a:lnTo>
                <a:lnTo>
                  <a:pt x="987921" y="365379"/>
                </a:lnTo>
                <a:lnTo>
                  <a:pt x="717665" y="416433"/>
                </a:lnTo>
                <a:lnTo>
                  <a:pt x="709588" y="399601"/>
                </a:lnTo>
                <a:lnTo>
                  <a:pt x="700107" y="383603"/>
                </a:lnTo>
                <a:lnTo>
                  <a:pt x="689340" y="368462"/>
                </a:lnTo>
                <a:lnTo>
                  <a:pt x="677406" y="354203"/>
                </a:lnTo>
                <a:lnTo>
                  <a:pt x="793230" y="231394"/>
                </a:lnTo>
                <a:lnTo>
                  <a:pt x="796532" y="232664"/>
                </a:lnTo>
                <a:lnTo>
                  <a:pt x="799580" y="233299"/>
                </a:lnTo>
                <a:lnTo>
                  <a:pt x="802628" y="233299"/>
                </a:lnTo>
                <a:lnTo>
                  <a:pt x="815848" y="229066"/>
                </a:lnTo>
                <a:lnTo>
                  <a:pt x="824376" y="218582"/>
                </a:lnTo>
                <a:lnTo>
                  <a:pt x="826095" y="205170"/>
                </a:lnTo>
                <a:lnTo>
                  <a:pt x="818884" y="192151"/>
                </a:lnTo>
                <a:lnTo>
                  <a:pt x="813931" y="187452"/>
                </a:lnTo>
                <a:lnTo>
                  <a:pt x="808216" y="185420"/>
                </a:lnTo>
                <a:lnTo>
                  <a:pt x="802755" y="185420"/>
                </a:lnTo>
                <a:lnTo>
                  <a:pt x="791521" y="188275"/>
                </a:lnTo>
                <a:lnTo>
                  <a:pt x="782800" y="195881"/>
                </a:lnTo>
                <a:lnTo>
                  <a:pt x="778627" y="206797"/>
                </a:lnTo>
                <a:lnTo>
                  <a:pt x="781038" y="219583"/>
                </a:lnTo>
                <a:lnTo>
                  <a:pt x="665468" y="342138"/>
                </a:lnTo>
                <a:lnTo>
                  <a:pt x="631009" y="315122"/>
                </a:lnTo>
                <a:lnTo>
                  <a:pt x="592776" y="295560"/>
                </a:lnTo>
                <a:lnTo>
                  <a:pt x="551900" y="283666"/>
                </a:lnTo>
                <a:lnTo>
                  <a:pt x="509512" y="279654"/>
                </a:lnTo>
                <a:lnTo>
                  <a:pt x="487868" y="280703"/>
                </a:lnTo>
                <a:lnTo>
                  <a:pt x="466284" y="283860"/>
                </a:lnTo>
                <a:lnTo>
                  <a:pt x="444914" y="289137"/>
                </a:lnTo>
                <a:lnTo>
                  <a:pt x="423914" y="296545"/>
                </a:lnTo>
                <a:lnTo>
                  <a:pt x="332220" y="60833"/>
                </a:lnTo>
                <a:lnTo>
                  <a:pt x="343350" y="41790"/>
                </a:lnTo>
                <a:lnTo>
                  <a:pt x="341252" y="21939"/>
                </a:lnTo>
                <a:lnTo>
                  <a:pt x="328987" y="6326"/>
                </a:lnTo>
                <a:lnTo>
                  <a:pt x="309614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65267" y="3803903"/>
            <a:ext cx="769620" cy="1118870"/>
          </a:xfrm>
          <a:custGeom>
            <a:avLst/>
            <a:gdLst/>
            <a:ahLst/>
            <a:cxnLst/>
            <a:rect l="l" t="t" r="r" b="b"/>
            <a:pathLst>
              <a:path w="769620" h="1118870">
                <a:moveTo>
                  <a:pt x="653510" y="0"/>
                </a:moveTo>
                <a:lnTo>
                  <a:pt x="648684" y="254"/>
                </a:lnTo>
                <a:lnTo>
                  <a:pt x="646144" y="762"/>
                </a:lnTo>
                <a:lnTo>
                  <a:pt x="625060" y="13743"/>
                </a:lnTo>
                <a:lnTo>
                  <a:pt x="618156" y="35274"/>
                </a:lnTo>
                <a:lnTo>
                  <a:pt x="625373" y="56661"/>
                </a:lnTo>
                <a:lnTo>
                  <a:pt x="646652" y="69215"/>
                </a:lnTo>
                <a:lnTo>
                  <a:pt x="683863" y="257695"/>
                </a:lnTo>
                <a:lnTo>
                  <a:pt x="637625" y="274333"/>
                </a:lnTo>
                <a:lnTo>
                  <a:pt x="595064" y="297218"/>
                </a:lnTo>
                <a:lnTo>
                  <a:pt x="556679" y="325772"/>
                </a:lnTo>
                <a:lnTo>
                  <a:pt x="522970" y="359414"/>
                </a:lnTo>
                <a:lnTo>
                  <a:pt x="494433" y="397566"/>
                </a:lnTo>
                <a:lnTo>
                  <a:pt x="471568" y="439648"/>
                </a:lnTo>
                <a:lnTo>
                  <a:pt x="454874" y="485081"/>
                </a:lnTo>
                <a:lnTo>
                  <a:pt x="444849" y="533285"/>
                </a:lnTo>
                <a:lnTo>
                  <a:pt x="100679" y="412381"/>
                </a:lnTo>
                <a:lnTo>
                  <a:pt x="95916" y="391298"/>
                </a:lnTo>
                <a:lnTo>
                  <a:pt x="84296" y="375810"/>
                </a:lnTo>
                <a:lnTo>
                  <a:pt x="68103" y="366263"/>
                </a:lnTo>
                <a:lnTo>
                  <a:pt x="49625" y="363004"/>
                </a:lnTo>
                <a:lnTo>
                  <a:pt x="35135" y="365032"/>
                </a:lnTo>
                <a:lnTo>
                  <a:pt x="21716" y="371227"/>
                </a:lnTo>
                <a:lnTo>
                  <a:pt x="10441" y="381756"/>
                </a:lnTo>
                <a:lnTo>
                  <a:pt x="2381" y="396786"/>
                </a:lnTo>
                <a:lnTo>
                  <a:pt x="0" y="423080"/>
                </a:lnTo>
                <a:lnTo>
                  <a:pt x="9905" y="444634"/>
                </a:lnTo>
                <a:lnTo>
                  <a:pt x="28241" y="459209"/>
                </a:lnTo>
                <a:lnTo>
                  <a:pt x="51149" y="464566"/>
                </a:lnTo>
                <a:lnTo>
                  <a:pt x="61152" y="463526"/>
                </a:lnTo>
                <a:lnTo>
                  <a:pt x="70977" y="460298"/>
                </a:lnTo>
                <a:lnTo>
                  <a:pt x="80349" y="454718"/>
                </a:lnTo>
                <a:lnTo>
                  <a:pt x="88995" y="446620"/>
                </a:lnTo>
                <a:lnTo>
                  <a:pt x="442309" y="570966"/>
                </a:lnTo>
                <a:lnTo>
                  <a:pt x="444303" y="612721"/>
                </a:lnTo>
                <a:lnTo>
                  <a:pt x="451500" y="653745"/>
                </a:lnTo>
                <a:lnTo>
                  <a:pt x="463722" y="693464"/>
                </a:lnTo>
                <a:lnTo>
                  <a:pt x="480790" y="731304"/>
                </a:lnTo>
                <a:lnTo>
                  <a:pt x="115030" y="878611"/>
                </a:lnTo>
                <a:lnTo>
                  <a:pt x="106493" y="871146"/>
                </a:lnTo>
                <a:lnTo>
                  <a:pt x="97409" y="866005"/>
                </a:lnTo>
                <a:lnTo>
                  <a:pt x="87991" y="863032"/>
                </a:lnTo>
                <a:lnTo>
                  <a:pt x="78454" y="862076"/>
                </a:lnTo>
                <a:lnTo>
                  <a:pt x="55280" y="867734"/>
                </a:lnTo>
                <a:lnTo>
                  <a:pt x="36988" y="882984"/>
                </a:lnTo>
                <a:lnTo>
                  <a:pt x="27555" y="905243"/>
                </a:lnTo>
                <a:lnTo>
                  <a:pt x="30956" y="931926"/>
                </a:lnTo>
                <a:lnTo>
                  <a:pt x="39252" y="946243"/>
                </a:lnTo>
                <a:lnTo>
                  <a:pt x="50371" y="956232"/>
                </a:lnTo>
                <a:lnTo>
                  <a:pt x="63371" y="962085"/>
                </a:lnTo>
                <a:lnTo>
                  <a:pt x="77311" y="963993"/>
                </a:lnTo>
                <a:lnTo>
                  <a:pt x="96236" y="960522"/>
                </a:lnTo>
                <a:lnTo>
                  <a:pt x="112696" y="950439"/>
                </a:lnTo>
                <a:lnTo>
                  <a:pt x="124227" y="934236"/>
                </a:lnTo>
                <a:lnTo>
                  <a:pt x="128365" y="912406"/>
                </a:lnTo>
                <a:lnTo>
                  <a:pt x="499840" y="762927"/>
                </a:lnTo>
                <a:lnTo>
                  <a:pt x="516322" y="784620"/>
                </a:lnTo>
                <a:lnTo>
                  <a:pt x="534447" y="804806"/>
                </a:lnTo>
                <a:lnTo>
                  <a:pt x="554097" y="823443"/>
                </a:lnTo>
                <a:lnTo>
                  <a:pt x="575151" y="840486"/>
                </a:lnTo>
                <a:lnTo>
                  <a:pt x="444468" y="1049769"/>
                </a:lnTo>
                <a:lnTo>
                  <a:pt x="441928" y="1049274"/>
                </a:lnTo>
                <a:lnTo>
                  <a:pt x="437102" y="1049058"/>
                </a:lnTo>
                <a:lnTo>
                  <a:pt x="416250" y="1056383"/>
                </a:lnTo>
                <a:lnTo>
                  <a:pt x="404590" y="1073923"/>
                </a:lnTo>
                <a:lnTo>
                  <a:pt x="404741" y="1095022"/>
                </a:lnTo>
                <a:lnTo>
                  <a:pt x="419322" y="1113028"/>
                </a:lnTo>
                <a:lnTo>
                  <a:pt x="425545" y="1116888"/>
                </a:lnTo>
                <a:lnTo>
                  <a:pt x="431768" y="1118616"/>
                </a:lnTo>
                <a:lnTo>
                  <a:pt x="437864" y="1118616"/>
                </a:lnTo>
                <a:lnTo>
                  <a:pt x="455580" y="1113396"/>
                </a:lnTo>
                <a:lnTo>
                  <a:pt x="468153" y="1100042"/>
                </a:lnTo>
                <a:lnTo>
                  <a:pt x="472439" y="1082011"/>
                </a:lnTo>
                <a:lnTo>
                  <a:pt x="465296" y="1062761"/>
                </a:lnTo>
                <a:lnTo>
                  <a:pt x="595598" y="854798"/>
                </a:lnTo>
                <a:lnTo>
                  <a:pt x="636053" y="876610"/>
                </a:lnTo>
                <a:lnTo>
                  <a:pt x="679021" y="892535"/>
                </a:lnTo>
                <a:lnTo>
                  <a:pt x="723774" y="902370"/>
                </a:lnTo>
                <a:lnTo>
                  <a:pt x="769588" y="905916"/>
                </a:lnTo>
                <a:lnTo>
                  <a:pt x="769588" y="246430"/>
                </a:lnTo>
                <a:lnTo>
                  <a:pt x="763365" y="246367"/>
                </a:lnTo>
                <a:lnTo>
                  <a:pt x="749428" y="246697"/>
                </a:lnTo>
                <a:lnTo>
                  <a:pt x="735599" y="247688"/>
                </a:lnTo>
                <a:lnTo>
                  <a:pt x="721842" y="249335"/>
                </a:lnTo>
                <a:lnTo>
                  <a:pt x="708120" y="251637"/>
                </a:lnTo>
                <a:lnTo>
                  <a:pt x="671290" y="64008"/>
                </a:lnTo>
                <a:lnTo>
                  <a:pt x="685871" y="46023"/>
                </a:lnTo>
                <a:lnTo>
                  <a:pt x="685926" y="24907"/>
                </a:lnTo>
                <a:lnTo>
                  <a:pt x="674219" y="7340"/>
                </a:lnTo>
                <a:lnTo>
                  <a:pt x="653510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49223"/>
            <a:ext cx="736600" cy="1073150"/>
          </a:xfrm>
          <a:custGeom>
            <a:avLst/>
            <a:gdLst/>
            <a:ahLst/>
            <a:cxnLst/>
            <a:rect l="l" t="t" r="r" b="b"/>
            <a:pathLst>
              <a:path w="736600" h="1073150">
                <a:moveTo>
                  <a:pt x="323253" y="0"/>
                </a:moveTo>
                <a:lnTo>
                  <a:pt x="317525" y="0"/>
                </a:lnTo>
                <a:lnTo>
                  <a:pt x="300554" y="4998"/>
                </a:lnTo>
                <a:lnTo>
                  <a:pt x="288512" y="17795"/>
                </a:lnTo>
                <a:lnTo>
                  <a:pt x="284414" y="35093"/>
                </a:lnTo>
                <a:lnTo>
                  <a:pt x="291274" y="53594"/>
                </a:lnTo>
                <a:lnTo>
                  <a:pt x="166547" y="252984"/>
                </a:lnTo>
                <a:lnTo>
                  <a:pt x="127825" y="232108"/>
                </a:lnTo>
                <a:lnTo>
                  <a:pt x="86694" y="216852"/>
                </a:lnTo>
                <a:lnTo>
                  <a:pt x="43853" y="207406"/>
                </a:lnTo>
                <a:lnTo>
                  <a:pt x="0" y="203962"/>
                </a:lnTo>
                <a:lnTo>
                  <a:pt x="0" y="836549"/>
                </a:lnTo>
                <a:lnTo>
                  <a:pt x="19272" y="836239"/>
                </a:lnTo>
                <a:lnTo>
                  <a:pt x="32512" y="835310"/>
                </a:lnTo>
                <a:lnTo>
                  <a:pt x="45689" y="833762"/>
                </a:lnTo>
                <a:lnTo>
                  <a:pt x="58836" y="831596"/>
                </a:lnTo>
                <a:lnTo>
                  <a:pt x="94061" y="1011554"/>
                </a:lnTo>
                <a:lnTo>
                  <a:pt x="80129" y="1028801"/>
                </a:lnTo>
                <a:lnTo>
                  <a:pt x="80068" y="1049035"/>
                </a:lnTo>
                <a:lnTo>
                  <a:pt x="91263" y="1065865"/>
                </a:lnTo>
                <a:lnTo>
                  <a:pt x="111103" y="1072896"/>
                </a:lnTo>
                <a:lnTo>
                  <a:pt x="115694" y="1072641"/>
                </a:lnTo>
                <a:lnTo>
                  <a:pt x="118094" y="1072134"/>
                </a:lnTo>
                <a:lnTo>
                  <a:pt x="138297" y="1059660"/>
                </a:lnTo>
                <a:lnTo>
                  <a:pt x="144909" y="1039018"/>
                </a:lnTo>
                <a:lnTo>
                  <a:pt x="138008" y="1018520"/>
                </a:lnTo>
                <a:lnTo>
                  <a:pt x="117674" y="1006475"/>
                </a:lnTo>
                <a:lnTo>
                  <a:pt x="82029" y="825753"/>
                </a:lnTo>
                <a:lnTo>
                  <a:pt x="126273" y="809803"/>
                </a:lnTo>
                <a:lnTo>
                  <a:pt x="167006" y="787852"/>
                </a:lnTo>
                <a:lnTo>
                  <a:pt x="203747" y="760460"/>
                </a:lnTo>
                <a:lnTo>
                  <a:pt x="236015" y="728186"/>
                </a:lnTo>
                <a:lnTo>
                  <a:pt x="263329" y="691590"/>
                </a:lnTo>
                <a:lnTo>
                  <a:pt x="285210" y="651232"/>
                </a:lnTo>
                <a:lnTo>
                  <a:pt x="301174" y="607671"/>
                </a:lnTo>
                <a:lnTo>
                  <a:pt x="310743" y="561466"/>
                </a:lnTo>
                <a:lnTo>
                  <a:pt x="640156" y="677417"/>
                </a:lnTo>
                <a:lnTo>
                  <a:pt x="644689" y="697624"/>
                </a:lnTo>
                <a:lnTo>
                  <a:pt x="655801" y="712485"/>
                </a:lnTo>
                <a:lnTo>
                  <a:pt x="671301" y="721655"/>
                </a:lnTo>
                <a:lnTo>
                  <a:pt x="689000" y="724788"/>
                </a:lnTo>
                <a:lnTo>
                  <a:pt x="702854" y="722834"/>
                </a:lnTo>
                <a:lnTo>
                  <a:pt x="715692" y="716867"/>
                </a:lnTo>
                <a:lnTo>
                  <a:pt x="726487" y="706733"/>
                </a:lnTo>
                <a:lnTo>
                  <a:pt x="734212" y="692276"/>
                </a:lnTo>
                <a:lnTo>
                  <a:pt x="736500" y="667081"/>
                </a:lnTo>
                <a:lnTo>
                  <a:pt x="727017" y="646445"/>
                </a:lnTo>
                <a:lnTo>
                  <a:pt x="709477" y="632501"/>
                </a:lnTo>
                <a:lnTo>
                  <a:pt x="687590" y="627379"/>
                </a:lnTo>
                <a:lnTo>
                  <a:pt x="678012" y="628362"/>
                </a:lnTo>
                <a:lnTo>
                  <a:pt x="668591" y="631428"/>
                </a:lnTo>
                <a:lnTo>
                  <a:pt x="659608" y="636756"/>
                </a:lnTo>
                <a:lnTo>
                  <a:pt x="651344" y="644525"/>
                </a:lnTo>
                <a:lnTo>
                  <a:pt x="313232" y="525272"/>
                </a:lnTo>
                <a:lnTo>
                  <a:pt x="311328" y="485239"/>
                </a:lnTo>
                <a:lnTo>
                  <a:pt x="304442" y="445896"/>
                </a:lnTo>
                <a:lnTo>
                  <a:pt x="292735" y="407793"/>
                </a:lnTo>
                <a:lnTo>
                  <a:pt x="276364" y="371475"/>
                </a:lnTo>
                <a:lnTo>
                  <a:pt x="626478" y="230250"/>
                </a:lnTo>
                <a:lnTo>
                  <a:pt x="634612" y="237372"/>
                </a:lnTo>
                <a:lnTo>
                  <a:pt x="643301" y="242268"/>
                </a:lnTo>
                <a:lnTo>
                  <a:pt x="652315" y="245092"/>
                </a:lnTo>
                <a:lnTo>
                  <a:pt x="661428" y="245999"/>
                </a:lnTo>
                <a:lnTo>
                  <a:pt x="683618" y="240577"/>
                </a:lnTo>
                <a:lnTo>
                  <a:pt x="701135" y="225964"/>
                </a:lnTo>
                <a:lnTo>
                  <a:pt x="710156" y="204636"/>
                </a:lnTo>
                <a:lnTo>
                  <a:pt x="706856" y="179070"/>
                </a:lnTo>
                <a:lnTo>
                  <a:pt x="698929" y="165320"/>
                </a:lnTo>
                <a:lnTo>
                  <a:pt x="688300" y="155749"/>
                </a:lnTo>
                <a:lnTo>
                  <a:pt x="675868" y="150155"/>
                </a:lnTo>
                <a:lnTo>
                  <a:pt x="662533" y="148336"/>
                </a:lnTo>
                <a:lnTo>
                  <a:pt x="644399" y="151661"/>
                </a:lnTo>
                <a:lnTo>
                  <a:pt x="628637" y="161321"/>
                </a:lnTo>
                <a:lnTo>
                  <a:pt x="617599" y="176839"/>
                </a:lnTo>
                <a:lnTo>
                  <a:pt x="613638" y="197738"/>
                </a:lnTo>
                <a:lnTo>
                  <a:pt x="258114" y="341122"/>
                </a:lnTo>
                <a:lnTo>
                  <a:pt x="242383" y="320313"/>
                </a:lnTo>
                <a:lnTo>
                  <a:pt x="225047" y="300958"/>
                </a:lnTo>
                <a:lnTo>
                  <a:pt x="206229" y="283079"/>
                </a:lnTo>
                <a:lnTo>
                  <a:pt x="186055" y="266700"/>
                </a:lnTo>
                <a:lnTo>
                  <a:pt x="311162" y="66039"/>
                </a:lnTo>
                <a:lnTo>
                  <a:pt x="313601" y="66548"/>
                </a:lnTo>
                <a:lnTo>
                  <a:pt x="318223" y="66675"/>
                </a:lnTo>
                <a:lnTo>
                  <a:pt x="338164" y="59662"/>
                </a:lnTo>
                <a:lnTo>
                  <a:pt x="349326" y="42862"/>
                </a:lnTo>
                <a:lnTo>
                  <a:pt x="349181" y="22633"/>
                </a:lnTo>
                <a:lnTo>
                  <a:pt x="335203" y="5334"/>
                </a:lnTo>
                <a:lnTo>
                  <a:pt x="329285" y="1650"/>
                </a:lnTo>
                <a:lnTo>
                  <a:pt x="32325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311" y="335279"/>
            <a:ext cx="94488" cy="9753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0016" y="4876800"/>
            <a:ext cx="94487" cy="9753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856" y="1554479"/>
            <a:ext cx="94487" cy="9753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8095" y="975359"/>
            <a:ext cx="94487" cy="9448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90431" y="3965447"/>
            <a:ext cx="70103" cy="70103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713232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134112" y="48260"/>
                </a:moveTo>
                <a:lnTo>
                  <a:pt x="86156" y="48260"/>
                </a:lnTo>
                <a:lnTo>
                  <a:pt x="86156" y="0"/>
                </a:lnTo>
                <a:lnTo>
                  <a:pt x="47955" y="0"/>
                </a:lnTo>
                <a:lnTo>
                  <a:pt x="47955" y="48260"/>
                </a:lnTo>
                <a:lnTo>
                  <a:pt x="0" y="48260"/>
                </a:lnTo>
                <a:lnTo>
                  <a:pt x="0" y="86360"/>
                </a:lnTo>
                <a:lnTo>
                  <a:pt x="47955" y="86360"/>
                </a:lnTo>
                <a:lnTo>
                  <a:pt x="47955" y="134620"/>
                </a:lnTo>
                <a:lnTo>
                  <a:pt x="86156" y="134620"/>
                </a:lnTo>
                <a:lnTo>
                  <a:pt x="8615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430768" y="369722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488936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04/05/2024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9261" y="413130"/>
            <a:ext cx="7345476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05660" y="1516456"/>
            <a:ext cx="4766309" cy="197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EEEE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04/05/2024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9.png"/><Relationship Id="rId5" Type="http://schemas.openxmlformats.org/officeDocument/2006/relationships/image" Target="../media/image10.png"/><Relationship Id="rId10" Type="http://schemas.openxmlformats.org/officeDocument/2006/relationships/image" Target="../media/image48.png"/><Relationship Id="rId4" Type="http://schemas.openxmlformats.org/officeDocument/2006/relationships/image" Target="../media/image4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8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9.png"/><Relationship Id="rId7" Type="http://schemas.openxmlformats.org/officeDocument/2006/relationships/image" Target="../media/image5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5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5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9" Type="http://schemas.openxmlformats.org/officeDocument/2006/relationships/image" Target="../media/image105.png"/><Relationship Id="rId21" Type="http://schemas.openxmlformats.org/officeDocument/2006/relationships/image" Target="../media/image87.png"/><Relationship Id="rId34" Type="http://schemas.openxmlformats.org/officeDocument/2006/relationships/image" Target="../media/image100.png"/><Relationship Id="rId42" Type="http://schemas.openxmlformats.org/officeDocument/2006/relationships/image" Target="../media/image108.png"/><Relationship Id="rId47" Type="http://schemas.openxmlformats.org/officeDocument/2006/relationships/image" Target="../media/image113.png"/><Relationship Id="rId7" Type="http://schemas.openxmlformats.org/officeDocument/2006/relationships/image" Target="../media/image73.png"/><Relationship Id="rId2" Type="http://schemas.openxmlformats.org/officeDocument/2006/relationships/image" Target="../media/image1.png"/><Relationship Id="rId16" Type="http://schemas.openxmlformats.org/officeDocument/2006/relationships/image" Target="../media/image82.png"/><Relationship Id="rId29" Type="http://schemas.openxmlformats.org/officeDocument/2006/relationships/image" Target="../media/image95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32" Type="http://schemas.openxmlformats.org/officeDocument/2006/relationships/image" Target="../media/image98.png"/><Relationship Id="rId37" Type="http://schemas.openxmlformats.org/officeDocument/2006/relationships/image" Target="../media/image103.png"/><Relationship Id="rId40" Type="http://schemas.openxmlformats.org/officeDocument/2006/relationships/image" Target="../media/image106.png"/><Relationship Id="rId45" Type="http://schemas.openxmlformats.org/officeDocument/2006/relationships/image" Target="../media/image111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36" Type="http://schemas.openxmlformats.org/officeDocument/2006/relationships/image" Target="../media/image102.png"/><Relationship Id="rId49" Type="http://schemas.openxmlformats.org/officeDocument/2006/relationships/image" Target="../media/image115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31" Type="http://schemas.openxmlformats.org/officeDocument/2006/relationships/image" Target="../media/image97.png"/><Relationship Id="rId44" Type="http://schemas.openxmlformats.org/officeDocument/2006/relationships/image" Target="../media/image110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35" Type="http://schemas.openxmlformats.org/officeDocument/2006/relationships/image" Target="../media/image101.png"/><Relationship Id="rId43" Type="http://schemas.openxmlformats.org/officeDocument/2006/relationships/image" Target="../media/image109.png"/><Relationship Id="rId48" Type="http://schemas.openxmlformats.org/officeDocument/2006/relationships/image" Target="../media/image114.png"/><Relationship Id="rId8" Type="http://schemas.openxmlformats.org/officeDocument/2006/relationships/image" Target="../media/image74.png"/><Relationship Id="rId3" Type="http://schemas.openxmlformats.org/officeDocument/2006/relationships/image" Target="../media/image7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33" Type="http://schemas.openxmlformats.org/officeDocument/2006/relationships/image" Target="../media/image99.png"/><Relationship Id="rId38" Type="http://schemas.openxmlformats.org/officeDocument/2006/relationships/image" Target="../media/image104.png"/><Relationship Id="rId46" Type="http://schemas.openxmlformats.org/officeDocument/2006/relationships/image" Target="../media/image112.png"/><Relationship Id="rId20" Type="http://schemas.openxmlformats.org/officeDocument/2006/relationships/image" Target="../media/image86.png"/><Relationship Id="rId41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2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52.png"/><Relationship Id="rId7" Type="http://schemas.openxmlformats.org/officeDocument/2006/relationships/image" Target="../media/image1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5.png"/><Relationship Id="rId9" Type="http://schemas.openxmlformats.org/officeDocument/2006/relationships/image" Target="../media/image1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52.png"/><Relationship Id="rId7" Type="http://schemas.openxmlformats.org/officeDocument/2006/relationships/image" Target="../media/image1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4.png"/><Relationship Id="rId7" Type="http://schemas.openxmlformats.org/officeDocument/2006/relationships/image" Target="../media/image136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9.png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10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43415" y="1217933"/>
            <a:ext cx="4787891" cy="20435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400" spc="-345" dirty="0"/>
              <a:t>CORONAVIRUS </a:t>
            </a:r>
            <a:r>
              <a:rPr sz="4400" spc="-265" dirty="0"/>
              <a:t>ANALYSIS</a:t>
            </a:r>
            <a:r>
              <a:rPr sz="4400" spc="-90" dirty="0"/>
              <a:t> </a:t>
            </a:r>
            <a:r>
              <a:rPr sz="4400" spc="-275" dirty="0"/>
              <a:t>USING </a:t>
            </a:r>
            <a:r>
              <a:rPr sz="4400" spc="-340" dirty="0"/>
              <a:t>SQL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474949" y="3210658"/>
            <a:ext cx="3710336" cy="30035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Arial MT"/>
                <a:cs typeface="Arial MT"/>
              </a:rPr>
              <a:t>Digvijay Surve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8600" y="746125"/>
            <a:ext cx="4858385" cy="4344670"/>
            <a:chOff x="4259417" y="390143"/>
            <a:chExt cx="4858385" cy="4344670"/>
          </a:xfrm>
        </p:grpSpPr>
        <p:sp>
          <p:nvSpPr>
            <p:cNvPr id="5" name="object 5"/>
            <p:cNvSpPr/>
            <p:nvPr/>
          </p:nvSpPr>
          <p:spPr>
            <a:xfrm>
              <a:off x="4730495" y="655319"/>
              <a:ext cx="1160145" cy="680085"/>
            </a:xfrm>
            <a:custGeom>
              <a:avLst/>
              <a:gdLst/>
              <a:ahLst/>
              <a:cxnLst/>
              <a:rect l="l" t="t" r="r" b="b"/>
              <a:pathLst>
                <a:path w="1160145" h="680085">
                  <a:moveTo>
                    <a:pt x="93725" y="0"/>
                  </a:moveTo>
                  <a:lnTo>
                    <a:pt x="0" y="185292"/>
                  </a:lnTo>
                  <a:lnTo>
                    <a:pt x="877315" y="630301"/>
                  </a:lnTo>
                  <a:lnTo>
                    <a:pt x="922101" y="650089"/>
                  </a:lnTo>
                  <a:lnTo>
                    <a:pt x="968708" y="664781"/>
                  </a:lnTo>
                  <a:lnTo>
                    <a:pt x="1016672" y="674235"/>
                  </a:lnTo>
                  <a:lnTo>
                    <a:pt x="1065529" y="678306"/>
                  </a:lnTo>
                  <a:lnTo>
                    <a:pt x="1114043" y="679703"/>
                  </a:lnTo>
                  <a:lnTo>
                    <a:pt x="1138930" y="672447"/>
                  </a:lnTo>
                  <a:lnTo>
                    <a:pt x="1155017" y="654224"/>
                  </a:lnTo>
                  <a:lnTo>
                    <a:pt x="1159603" y="630358"/>
                  </a:lnTo>
                  <a:lnTo>
                    <a:pt x="1149984" y="606170"/>
                  </a:lnTo>
                  <a:lnTo>
                    <a:pt x="1121028" y="568959"/>
                  </a:lnTo>
                  <a:lnTo>
                    <a:pt x="1088806" y="531913"/>
                  </a:lnTo>
                  <a:lnTo>
                    <a:pt x="1052893" y="498713"/>
                  </a:lnTo>
                  <a:lnTo>
                    <a:pt x="1013551" y="469679"/>
                  </a:lnTo>
                  <a:lnTo>
                    <a:pt x="971041" y="445134"/>
                  </a:lnTo>
                  <a:lnTo>
                    <a:pt x="93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96256" y="841247"/>
              <a:ext cx="880110" cy="521334"/>
            </a:xfrm>
            <a:custGeom>
              <a:avLst/>
              <a:gdLst/>
              <a:ahLst/>
              <a:cxnLst/>
              <a:rect l="l" t="t" r="r" b="b"/>
              <a:pathLst>
                <a:path w="880110" h="521334">
                  <a:moveTo>
                    <a:pt x="879983" y="513842"/>
                  </a:moveTo>
                  <a:lnTo>
                    <a:pt x="868159" y="486371"/>
                  </a:lnTo>
                  <a:lnTo>
                    <a:pt x="832370" y="445858"/>
                  </a:lnTo>
                  <a:lnTo>
                    <a:pt x="794702" y="409168"/>
                  </a:lnTo>
                  <a:lnTo>
                    <a:pt x="777240" y="393192"/>
                  </a:lnTo>
                  <a:lnTo>
                    <a:pt x="758380" y="363067"/>
                  </a:lnTo>
                  <a:lnTo>
                    <a:pt x="736282" y="337032"/>
                  </a:lnTo>
                  <a:lnTo>
                    <a:pt x="711123" y="315328"/>
                  </a:lnTo>
                  <a:lnTo>
                    <a:pt x="683133" y="298196"/>
                  </a:lnTo>
                  <a:lnTo>
                    <a:pt x="671715" y="292417"/>
                  </a:lnTo>
                  <a:lnTo>
                    <a:pt x="685800" y="264795"/>
                  </a:lnTo>
                  <a:lnTo>
                    <a:pt x="656336" y="249936"/>
                  </a:lnTo>
                  <a:lnTo>
                    <a:pt x="642277" y="277507"/>
                  </a:lnTo>
                  <a:lnTo>
                    <a:pt x="94488" y="0"/>
                  </a:lnTo>
                  <a:lnTo>
                    <a:pt x="0" y="185166"/>
                  </a:lnTo>
                  <a:lnTo>
                    <a:pt x="547890" y="462673"/>
                  </a:lnTo>
                  <a:lnTo>
                    <a:pt x="533400" y="491109"/>
                  </a:lnTo>
                  <a:lnTo>
                    <a:pt x="562864" y="505968"/>
                  </a:lnTo>
                  <a:lnTo>
                    <a:pt x="577329" y="477583"/>
                  </a:lnTo>
                  <a:lnTo>
                    <a:pt x="588772" y="483362"/>
                  </a:lnTo>
                  <a:lnTo>
                    <a:pt x="611466" y="493077"/>
                  </a:lnTo>
                  <a:lnTo>
                    <a:pt x="635266" y="500062"/>
                  </a:lnTo>
                  <a:lnTo>
                    <a:pt x="660044" y="504304"/>
                  </a:lnTo>
                  <a:lnTo>
                    <a:pt x="685673" y="505714"/>
                  </a:lnTo>
                  <a:lnTo>
                    <a:pt x="694550" y="505561"/>
                  </a:lnTo>
                  <a:lnTo>
                    <a:pt x="703491" y="505066"/>
                  </a:lnTo>
                  <a:lnTo>
                    <a:pt x="712508" y="504278"/>
                  </a:lnTo>
                  <a:lnTo>
                    <a:pt x="721614" y="503174"/>
                  </a:lnTo>
                  <a:lnTo>
                    <a:pt x="735571" y="505993"/>
                  </a:lnTo>
                  <a:lnTo>
                    <a:pt x="769721" y="512203"/>
                  </a:lnTo>
                  <a:lnTo>
                    <a:pt x="812419" y="518401"/>
                  </a:lnTo>
                  <a:lnTo>
                    <a:pt x="852043" y="521208"/>
                  </a:lnTo>
                  <a:lnTo>
                    <a:pt x="862164" y="520839"/>
                  </a:lnTo>
                  <a:lnTo>
                    <a:pt x="870394" y="519658"/>
                  </a:lnTo>
                  <a:lnTo>
                    <a:pt x="876325" y="517575"/>
                  </a:lnTo>
                  <a:lnTo>
                    <a:pt x="879602" y="514477"/>
                  </a:lnTo>
                  <a:lnTo>
                    <a:pt x="879983" y="513842"/>
                  </a:lnTo>
                  <a:close/>
                </a:path>
              </a:pathLst>
            </a:custGeom>
            <a:solidFill>
              <a:srgbClr val="222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20639" y="862583"/>
              <a:ext cx="850900" cy="494030"/>
            </a:xfrm>
            <a:custGeom>
              <a:avLst/>
              <a:gdLst/>
              <a:ahLst/>
              <a:cxnLst/>
              <a:rect l="l" t="t" r="r" b="b"/>
              <a:pathLst>
                <a:path w="850900" h="494030">
                  <a:moveTo>
                    <a:pt x="81152" y="0"/>
                  </a:moveTo>
                  <a:lnTo>
                    <a:pt x="0" y="159892"/>
                  </a:lnTo>
                  <a:lnTo>
                    <a:pt x="560577" y="442849"/>
                  </a:lnTo>
                  <a:lnTo>
                    <a:pt x="608964" y="460343"/>
                  </a:lnTo>
                  <a:lnTo>
                    <a:pt x="660019" y="466216"/>
                  </a:lnTo>
                  <a:lnTo>
                    <a:pt x="668401" y="466216"/>
                  </a:lnTo>
                  <a:lnTo>
                    <a:pt x="676783" y="465836"/>
                  </a:lnTo>
                  <a:lnTo>
                    <a:pt x="685164" y="464819"/>
                  </a:lnTo>
                  <a:lnTo>
                    <a:pt x="702687" y="469344"/>
                  </a:lnTo>
                  <a:lnTo>
                    <a:pt x="744378" y="479297"/>
                  </a:lnTo>
                  <a:lnTo>
                    <a:pt x="793928" y="489251"/>
                  </a:lnTo>
                  <a:lnTo>
                    <a:pt x="835025" y="493775"/>
                  </a:lnTo>
                  <a:lnTo>
                    <a:pt x="843534" y="493775"/>
                  </a:lnTo>
                  <a:lnTo>
                    <a:pt x="849376" y="492505"/>
                  </a:lnTo>
                  <a:lnTo>
                    <a:pt x="850900" y="489585"/>
                  </a:lnTo>
                  <a:lnTo>
                    <a:pt x="836148" y="463617"/>
                  </a:lnTo>
                  <a:lnTo>
                    <a:pt x="795274" y="423576"/>
                  </a:lnTo>
                  <a:lnTo>
                    <a:pt x="752780" y="386822"/>
                  </a:lnTo>
                  <a:lnTo>
                    <a:pt x="733171" y="370713"/>
                  </a:lnTo>
                  <a:lnTo>
                    <a:pt x="715258" y="343951"/>
                  </a:lnTo>
                  <a:lnTo>
                    <a:pt x="693785" y="320262"/>
                  </a:lnTo>
                  <a:lnTo>
                    <a:pt x="669145" y="299954"/>
                  </a:lnTo>
                  <a:lnTo>
                    <a:pt x="641731" y="283337"/>
                  </a:lnTo>
                  <a:lnTo>
                    <a:pt x="81152" y="0"/>
                  </a:lnTo>
                  <a:close/>
                </a:path>
              </a:pathLst>
            </a:custGeom>
            <a:solidFill>
              <a:srgbClr val="549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7421" y="585215"/>
              <a:ext cx="177800" cy="323215"/>
            </a:xfrm>
            <a:custGeom>
              <a:avLst/>
              <a:gdLst/>
              <a:ahLst/>
              <a:cxnLst/>
              <a:rect l="l" t="t" r="r" b="b"/>
              <a:pathLst>
                <a:path w="177800" h="323215">
                  <a:moveTo>
                    <a:pt x="166899" y="0"/>
                  </a:moveTo>
                  <a:lnTo>
                    <a:pt x="118719" y="41148"/>
                  </a:lnTo>
                  <a:lnTo>
                    <a:pt x="87157" y="86903"/>
                  </a:lnTo>
                  <a:lnTo>
                    <a:pt x="54631" y="144399"/>
                  </a:lnTo>
                  <a:lnTo>
                    <a:pt x="25467" y="208363"/>
                  </a:lnTo>
                  <a:lnTo>
                    <a:pt x="6768" y="263112"/>
                  </a:lnTo>
                  <a:lnTo>
                    <a:pt x="0" y="302954"/>
                  </a:lnTo>
                  <a:lnTo>
                    <a:pt x="6625" y="322199"/>
                  </a:lnTo>
                  <a:lnTo>
                    <a:pt x="7895" y="322834"/>
                  </a:lnTo>
                  <a:lnTo>
                    <a:pt x="10689" y="323088"/>
                  </a:lnTo>
                  <a:lnTo>
                    <a:pt x="31283" y="312205"/>
                  </a:lnTo>
                  <a:lnTo>
                    <a:pt x="58854" y="282035"/>
                  </a:lnTo>
                  <a:lnTo>
                    <a:pt x="90378" y="236291"/>
                  </a:lnTo>
                  <a:lnTo>
                    <a:pt x="122830" y="178688"/>
                  </a:lnTo>
                  <a:lnTo>
                    <a:pt x="152068" y="114921"/>
                  </a:lnTo>
                  <a:lnTo>
                    <a:pt x="170805" y="60213"/>
                  </a:lnTo>
                  <a:lnTo>
                    <a:pt x="177587" y="20294"/>
                  </a:lnTo>
                  <a:lnTo>
                    <a:pt x="170963" y="888"/>
                  </a:lnTo>
                  <a:lnTo>
                    <a:pt x="169693" y="254"/>
                  </a:lnTo>
                  <a:lnTo>
                    <a:pt x="166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00563" y="609599"/>
              <a:ext cx="152400" cy="274320"/>
            </a:xfrm>
            <a:custGeom>
              <a:avLst/>
              <a:gdLst/>
              <a:ahLst/>
              <a:cxnLst/>
              <a:rect l="l" t="t" r="r" b="b"/>
              <a:pathLst>
                <a:path w="152400" h="274319">
                  <a:moveTo>
                    <a:pt x="141438" y="0"/>
                  </a:moveTo>
                  <a:lnTo>
                    <a:pt x="139660" y="0"/>
                  </a:lnTo>
                  <a:lnTo>
                    <a:pt x="119889" y="10163"/>
                  </a:lnTo>
                  <a:lnTo>
                    <a:pt x="69776" y="75973"/>
                  </a:lnTo>
                  <a:lnTo>
                    <a:pt x="44791" y="121285"/>
                  </a:lnTo>
                  <a:lnTo>
                    <a:pt x="21812" y="172128"/>
                  </a:lnTo>
                  <a:lnTo>
                    <a:pt x="5834" y="218757"/>
                  </a:lnTo>
                  <a:lnTo>
                    <a:pt x="0" y="254623"/>
                  </a:lnTo>
                  <a:lnTo>
                    <a:pt x="7453" y="273176"/>
                  </a:lnTo>
                  <a:lnTo>
                    <a:pt x="8977" y="273938"/>
                  </a:lnTo>
                  <a:lnTo>
                    <a:pt x="10628" y="274320"/>
                  </a:lnTo>
                  <a:lnTo>
                    <a:pt x="12279" y="274320"/>
                  </a:lnTo>
                  <a:lnTo>
                    <a:pt x="52792" y="241808"/>
                  </a:lnTo>
                  <a:lnTo>
                    <a:pt x="35135" y="250211"/>
                  </a:lnTo>
                  <a:lnTo>
                    <a:pt x="26122" y="259127"/>
                  </a:lnTo>
                  <a:lnTo>
                    <a:pt x="18728" y="264590"/>
                  </a:lnTo>
                  <a:lnTo>
                    <a:pt x="13168" y="266446"/>
                  </a:lnTo>
                  <a:lnTo>
                    <a:pt x="11263" y="265938"/>
                  </a:lnTo>
                  <a:lnTo>
                    <a:pt x="7810" y="252950"/>
                  </a:lnTo>
                  <a:lnTo>
                    <a:pt x="12882" y="223472"/>
                  </a:lnTo>
                  <a:lnTo>
                    <a:pt x="27336" y="180016"/>
                  </a:lnTo>
                  <a:lnTo>
                    <a:pt x="52030" y="125095"/>
                  </a:lnTo>
                  <a:lnTo>
                    <a:pt x="79890" y="74866"/>
                  </a:lnTo>
                  <a:lnTo>
                    <a:pt x="105084" y="38163"/>
                  </a:lnTo>
                  <a:lnTo>
                    <a:pt x="138898" y="8000"/>
                  </a:lnTo>
                  <a:lnTo>
                    <a:pt x="140295" y="8127"/>
                  </a:lnTo>
                  <a:lnTo>
                    <a:pt x="140803" y="8382"/>
                  </a:lnTo>
                  <a:lnTo>
                    <a:pt x="143646" y="12882"/>
                  </a:lnTo>
                  <a:lnTo>
                    <a:pt x="144311" y="22002"/>
                  </a:lnTo>
                  <a:lnTo>
                    <a:pt x="142714" y="35456"/>
                  </a:lnTo>
                  <a:lnTo>
                    <a:pt x="138771" y="52959"/>
                  </a:lnTo>
                  <a:lnTo>
                    <a:pt x="146010" y="56387"/>
                  </a:lnTo>
                  <a:lnTo>
                    <a:pt x="150560" y="36379"/>
                  </a:lnTo>
                  <a:lnTo>
                    <a:pt x="152122" y="19954"/>
                  </a:lnTo>
                  <a:lnTo>
                    <a:pt x="150278" y="7935"/>
                  </a:lnTo>
                  <a:lnTo>
                    <a:pt x="144613" y="1143"/>
                  </a:lnTo>
                  <a:lnTo>
                    <a:pt x="143089" y="381"/>
                  </a:lnTo>
                  <a:lnTo>
                    <a:pt x="141438" y="0"/>
                  </a:lnTo>
                  <a:close/>
                </a:path>
              </a:pathLst>
            </a:custGeom>
            <a:solidFill>
              <a:srgbClr val="EB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9417" y="390143"/>
              <a:ext cx="146685" cy="265430"/>
            </a:xfrm>
            <a:custGeom>
              <a:avLst/>
              <a:gdLst/>
              <a:ahLst/>
              <a:cxnLst/>
              <a:rect l="l" t="t" r="r" b="b"/>
              <a:pathLst>
                <a:path w="146685" h="265430">
                  <a:moveTo>
                    <a:pt x="136306" y="0"/>
                  </a:moveTo>
                  <a:lnTo>
                    <a:pt x="134655" y="0"/>
                  </a:lnTo>
                  <a:lnTo>
                    <a:pt x="116407" y="8691"/>
                  </a:lnTo>
                  <a:lnTo>
                    <a:pt x="67147" y="69651"/>
                  </a:lnTo>
                  <a:lnTo>
                    <a:pt x="41183" y="116204"/>
                  </a:lnTo>
                  <a:lnTo>
                    <a:pt x="18010" y="168630"/>
                  </a:lnTo>
                  <a:lnTo>
                    <a:pt x="3909" y="213947"/>
                  </a:lnTo>
                  <a:lnTo>
                    <a:pt x="0" y="247382"/>
                  </a:lnTo>
                  <a:lnTo>
                    <a:pt x="7401" y="264159"/>
                  </a:lnTo>
                  <a:lnTo>
                    <a:pt x="8798" y="264794"/>
                  </a:lnTo>
                  <a:lnTo>
                    <a:pt x="10322" y="265175"/>
                  </a:lnTo>
                  <a:lnTo>
                    <a:pt x="11973" y="265175"/>
                  </a:lnTo>
                  <a:lnTo>
                    <a:pt x="53566" y="232219"/>
                  </a:lnTo>
                  <a:lnTo>
                    <a:pt x="79482" y="195417"/>
                  </a:lnTo>
                  <a:lnTo>
                    <a:pt x="105445" y="148970"/>
                  </a:lnTo>
                  <a:lnTo>
                    <a:pt x="128619" y="96545"/>
                  </a:lnTo>
                  <a:lnTo>
                    <a:pt x="142720" y="51228"/>
                  </a:lnTo>
                  <a:lnTo>
                    <a:pt x="146629" y="17793"/>
                  </a:lnTo>
                  <a:lnTo>
                    <a:pt x="139227" y="1015"/>
                  </a:lnTo>
                  <a:lnTo>
                    <a:pt x="137830" y="380"/>
                  </a:lnTo>
                  <a:lnTo>
                    <a:pt x="136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9666" y="411479"/>
              <a:ext cx="129454" cy="2225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839" y="682751"/>
              <a:ext cx="350520" cy="22555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03775" y="454151"/>
              <a:ext cx="512445" cy="365760"/>
            </a:xfrm>
            <a:custGeom>
              <a:avLst/>
              <a:gdLst/>
              <a:ahLst/>
              <a:cxnLst/>
              <a:rect l="l" t="t" r="r" b="b"/>
              <a:pathLst>
                <a:path w="512445" h="365759">
                  <a:moveTo>
                    <a:pt x="72771" y="0"/>
                  </a:moveTo>
                  <a:lnTo>
                    <a:pt x="0" y="142875"/>
                  </a:lnTo>
                  <a:lnTo>
                    <a:pt x="439293" y="365760"/>
                  </a:lnTo>
                  <a:lnTo>
                    <a:pt x="449163" y="346329"/>
                  </a:lnTo>
                  <a:lnTo>
                    <a:pt x="433070" y="346329"/>
                  </a:lnTo>
                  <a:lnTo>
                    <a:pt x="19431" y="136651"/>
                  </a:lnTo>
                  <a:lnTo>
                    <a:pt x="78994" y="19050"/>
                  </a:lnTo>
                  <a:lnTo>
                    <a:pt x="110381" y="19050"/>
                  </a:lnTo>
                  <a:lnTo>
                    <a:pt x="72771" y="0"/>
                  </a:lnTo>
                  <a:close/>
                </a:path>
                <a:path w="512445" h="365759">
                  <a:moveTo>
                    <a:pt x="110381" y="19050"/>
                  </a:moveTo>
                  <a:lnTo>
                    <a:pt x="78994" y="19050"/>
                  </a:lnTo>
                  <a:lnTo>
                    <a:pt x="493013" y="228726"/>
                  </a:lnTo>
                  <a:lnTo>
                    <a:pt x="433070" y="346329"/>
                  </a:lnTo>
                  <a:lnTo>
                    <a:pt x="449163" y="346329"/>
                  </a:lnTo>
                  <a:lnTo>
                    <a:pt x="512063" y="222504"/>
                  </a:lnTo>
                  <a:lnTo>
                    <a:pt x="110381" y="1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58839" y="1344167"/>
              <a:ext cx="326390" cy="167640"/>
            </a:xfrm>
            <a:custGeom>
              <a:avLst/>
              <a:gdLst/>
              <a:ahLst/>
              <a:cxnLst/>
              <a:rect l="l" t="t" r="r" b="b"/>
              <a:pathLst>
                <a:path w="326389" h="167640">
                  <a:moveTo>
                    <a:pt x="9398" y="0"/>
                  </a:moveTo>
                  <a:lnTo>
                    <a:pt x="2794" y="0"/>
                  </a:lnTo>
                  <a:lnTo>
                    <a:pt x="0" y="9143"/>
                  </a:lnTo>
                  <a:lnTo>
                    <a:pt x="6223" y="12445"/>
                  </a:lnTo>
                  <a:lnTo>
                    <a:pt x="326136" y="167639"/>
                  </a:lnTo>
                  <a:lnTo>
                    <a:pt x="12446" y="1777"/>
                  </a:lnTo>
                  <a:lnTo>
                    <a:pt x="11684" y="1523"/>
                  </a:lnTo>
                  <a:lnTo>
                    <a:pt x="11430" y="380"/>
                  </a:lnTo>
                  <a:lnTo>
                    <a:pt x="9398" y="0"/>
                  </a:lnTo>
                  <a:close/>
                </a:path>
              </a:pathLst>
            </a:custGeom>
            <a:solidFill>
              <a:srgbClr val="222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01183" y="853439"/>
              <a:ext cx="829310" cy="441959"/>
            </a:xfrm>
            <a:custGeom>
              <a:avLst/>
              <a:gdLst/>
              <a:ahLst/>
              <a:cxnLst/>
              <a:rect l="l" t="t" r="r" b="b"/>
              <a:pathLst>
                <a:path w="829310" h="441959">
                  <a:moveTo>
                    <a:pt x="15748" y="0"/>
                  </a:moveTo>
                  <a:lnTo>
                    <a:pt x="15112" y="126"/>
                  </a:lnTo>
                  <a:lnTo>
                    <a:pt x="0" y="29845"/>
                  </a:lnTo>
                  <a:lnTo>
                    <a:pt x="380" y="30607"/>
                  </a:lnTo>
                  <a:lnTo>
                    <a:pt x="812673" y="441960"/>
                  </a:lnTo>
                  <a:lnTo>
                    <a:pt x="813562" y="441960"/>
                  </a:lnTo>
                  <a:lnTo>
                    <a:pt x="814196" y="441198"/>
                  </a:lnTo>
                  <a:lnTo>
                    <a:pt x="828675" y="412496"/>
                  </a:lnTo>
                  <a:lnTo>
                    <a:pt x="829055" y="412242"/>
                  </a:lnTo>
                  <a:lnTo>
                    <a:pt x="828293" y="411099"/>
                  </a:lnTo>
                  <a:lnTo>
                    <a:pt x="1574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0067" y="1569719"/>
              <a:ext cx="2323364" cy="27218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6399" y="1109497"/>
              <a:ext cx="3631184" cy="362496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692146" y="1237487"/>
              <a:ext cx="3293745" cy="3286125"/>
            </a:xfrm>
            <a:custGeom>
              <a:avLst/>
              <a:gdLst/>
              <a:ahLst/>
              <a:cxnLst/>
              <a:rect l="l" t="t" r="r" b="b"/>
              <a:pathLst>
                <a:path w="3293745" h="3286125">
                  <a:moveTo>
                    <a:pt x="1657851" y="0"/>
                  </a:moveTo>
                  <a:lnTo>
                    <a:pt x="1604898" y="762"/>
                  </a:lnTo>
                  <a:lnTo>
                    <a:pt x="1551984" y="3052"/>
                  </a:lnTo>
                  <a:lnTo>
                    <a:pt x="1499148" y="6873"/>
                  </a:lnTo>
                  <a:lnTo>
                    <a:pt x="1446429" y="12229"/>
                  </a:lnTo>
                  <a:lnTo>
                    <a:pt x="1393864" y="19123"/>
                  </a:lnTo>
                  <a:lnTo>
                    <a:pt x="1341494" y="27559"/>
                  </a:lnTo>
                  <a:lnTo>
                    <a:pt x="1293742" y="38241"/>
                  </a:lnTo>
                  <a:lnTo>
                    <a:pt x="1246293" y="50112"/>
                  </a:lnTo>
                  <a:lnTo>
                    <a:pt x="1199187" y="63190"/>
                  </a:lnTo>
                  <a:lnTo>
                    <a:pt x="1152459" y="77499"/>
                  </a:lnTo>
                  <a:lnTo>
                    <a:pt x="1106147" y="93059"/>
                  </a:lnTo>
                  <a:lnTo>
                    <a:pt x="1060288" y="109891"/>
                  </a:lnTo>
                  <a:lnTo>
                    <a:pt x="1014920" y="128017"/>
                  </a:lnTo>
                  <a:lnTo>
                    <a:pt x="970081" y="147459"/>
                  </a:lnTo>
                  <a:lnTo>
                    <a:pt x="925806" y="168237"/>
                  </a:lnTo>
                  <a:lnTo>
                    <a:pt x="882135" y="190373"/>
                  </a:lnTo>
                  <a:lnTo>
                    <a:pt x="839431" y="214514"/>
                  </a:lnTo>
                  <a:lnTo>
                    <a:pt x="797438" y="239759"/>
                  </a:lnTo>
                  <a:lnTo>
                    <a:pt x="756171" y="266093"/>
                  </a:lnTo>
                  <a:lnTo>
                    <a:pt x="715649" y="293499"/>
                  </a:lnTo>
                  <a:lnTo>
                    <a:pt x="675887" y="321960"/>
                  </a:lnTo>
                  <a:lnTo>
                    <a:pt x="636902" y="351462"/>
                  </a:lnTo>
                  <a:lnTo>
                    <a:pt x="598711" y="381988"/>
                  </a:lnTo>
                  <a:lnTo>
                    <a:pt x="561331" y="413523"/>
                  </a:lnTo>
                  <a:lnTo>
                    <a:pt x="524778" y="446049"/>
                  </a:lnTo>
                  <a:lnTo>
                    <a:pt x="489070" y="479551"/>
                  </a:lnTo>
                  <a:lnTo>
                    <a:pt x="455239" y="515080"/>
                  </a:lnTo>
                  <a:lnTo>
                    <a:pt x="422409" y="551470"/>
                  </a:lnTo>
                  <a:lnTo>
                    <a:pt x="390591" y="588700"/>
                  </a:lnTo>
                  <a:lnTo>
                    <a:pt x="359796" y="626748"/>
                  </a:lnTo>
                  <a:lnTo>
                    <a:pt x="330034" y="665591"/>
                  </a:lnTo>
                  <a:lnTo>
                    <a:pt x="301316" y="705207"/>
                  </a:lnTo>
                  <a:lnTo>
                    <a:pt x="273652" y="745575"/>
                  </a:lnTo>
                  <a:lnTo>
                    <a:pt x="247054" y="786672"/>
                  </a:lnTo>
                  <a:lnTo>
                    <a:pt x="221532" y="828476"/>
                  </a:lnTo>
                  <a:lnTo>
                    <a:pt x="197097" y="870966"/>
                  </a:lnTo>
                  <a:lnTo>
                    <a:pt x="174694" y="914648"/>
                  </a:lnTo>
                  <a:lnTo>
                    <a:pt x="153647" y="958953"/>
                  </a:lnTo>
                  <a:lnTo>
                    <a:pt x="133934" y="1003840"/>
                  </a:lnTo>
                  <a:lnTo>
                    <a:pt x="115532" y="1049269"/>
                  </a:lnTo>
                  <a:lnTo>
                    <a:pt x="98418" y="1095200"/>
                  </a:lnTo>
                  <a:lnTo>
                    <a:pt x="82568" y="1141591"/>
                  </a:lnTo>
                  <a:lnTo>
                    <a:pt x="67961" y="1188403"/>
                  </a:lnTo>
                  <a:lnTo>
                    <a:pt x="54572" y="1235596"/>
                  </a:lnTo>
                  <a:lnTo>
                    <a:pt x="42380" y="1283128"/>
                  </a:lnTo>
                  <a:lnTo>
                    <a:pt x="31362" y="1330960"/>
                  </a:lnTo>
                  <a:lnTo>
                    <a:pt x="22878" y="1379300"/>
                  </a:lnTo>
                  <a:lnTo>
                    <a:pt x="15718" y="1427830"/>
                  </a:lnTo>
                  <a:lnTo>
                    <a:pt x="9889" y="1476521"/>
                  </a:lnTo>
                  <a:lnTo>
                    <a:pt x="5397" y="1525341"/>
                  </a:lnTo>
                  <a:lnTo>
                    <a:pt x="2247" y="1574260"/>
                  </a:lnTo>
                  <a:lnTo>
                    <a:pt x="446" y="1623247"/>
                  </a:lnTo>
                  <a:lnTo>
                    <a:pt x="0" y="1672273"/>
                  </a:lnTo>
                  <a:lnTo>
                    <a:pt x="914" y="1721307"/>
                  </a:lnTo>
                  <a:lnTo>
                    <a:pt x="3196" y="1770317"/>
                  </a:lnTo>
                  <a:lnTo>
                    <a:pt x="6851" y="1819275"/>
                  </a:lnTo>
                  <a:lnTo>
                    <a:pt x="13198" y="1867871"/>
                  </a:lnTo>
                  <a:lnTo>
                    <a:pt x="20684" y="1916321"/>
                  </a:lnTo>
                  <a:lnTo>
                    <a:pt x="29354" y="1964577"/>
                  </a:lnTo>
                  <a:lnTo>
                    <a:pt x="39249" y="2012593"/>
                  </a:lnTo>
                  <a:lnTo>
                    <a:pt x="50412" y="2060321"/>
                  </a:lnTo>
                  <a:lnTo>
                    <a:pt x="62885" y="2107713"/>
                  </a:lnTo>
                  <a:lnTo>
                    <a:pt x="76712" y="2154723"/>
                  </a:lnTo>
                  <a:lnTo>
                    <a:pt x="91935" y="2201303"/>
                  </a:lnTo>
                  <a:lnTo>
                    <a:pt x="108596" y="2247406"/>
                  </a:lnTo>
                  <a:lnTo>
                    <a:pt x="126739" y="2292985"/>
                  </a:lnTo>
                  <a:lnTo>
                    <a:pt x="147001" y="2337580"/>
                  </a:lnTo>
                  <a:lnTo>
                    <a:pt x="168460" y="2381588"/>
                  </a:lnTo>
                  <a:lnTo>
                    <a:pt x="191098" y="2424984"/>
                  </a:lnTo>
                  <a:lnTo>
                    <a:pt x="214899" y="2467745"/>
                  </a:lnTo>
                  <a:lnTo>
                    <a:pt x="239848" y="2509845"/>
                  </a:lnTo>
                  <a:lnTo>
                    <a:pt x="265929" y="2551261"/>
                  </a:lnTo>
                  <a:lnTo>
                    <a:pt x="293125" y="2591970"/>
                  </a:lnTo>
                  <a:lnTo>
                    <a:pt x="321420" y="2631946"/>
                  </a:lnTo>
                  <a:lnTo>
                    <a:pt x="350800" y="2671167"/>
                  </a:lnTo>
                  <a:lnTo>
                    <a:pt x="381247" y="2709608"/>
                  </a:lnTo>
                  <a:lnTo>
                    <a:pt x="413869" y="2746007"/>
                  </a:lnTo>
                  <a:lnTo>
                    <a:pt x="447412" y="2781488"/>
                  </a:lnTo>
                  <a:lnTo>
                    <a:pt x="481858" y="2816036"/>
                  </a:lnTo>
                  <a:lnTo>
                    <a:pt x="517192" y="2849639"/>
                  </a:lnTo>
                  <a:lnTo>
                    <a:pt x="553395" y="2882282"/>
                  </a:lnTo>
                  <a:lnTo>
                    <a:pt x="590452" y="2913953"/>
                  </a:lnTo>
                  <a:lnTo>
                    <a:pt x="628346" y="2944637"/>
                  </a:lnTo>
                  <a:lnTo>
                    <a:pt x="667060" y="2974322"/>
                  </a:lnTo>
                  <a:lnTo>
                    <a:pt x="706576" y="3002994"/>
                  </a:lnTo>
                  <a:lnTo>
                    <a:pt x="746880" y="3030639"/>
                  </a:lnTo>
                  <a:lnTo>
                    <a:pt x="788294" y="3056075"/>
                  </a:lnTo>
                  <a:lnTo>
                    <a:pt x="830378" y="3080298"/>
                  </a:lnTo>
                  <a:lnTo>
                    <a:pt x="873106" y="3103296"/>
                  </a:lnTo>
                  <a:lnTo>
                    <a:pt x="916454" y="3125054"/>
                  </a:lnTo>
                  <a:lnTo>
                    <a:pt x="960398" y="3145559"/>
                  </a:lnTo>
                  <a:lnTo>
                    <a:pt x="1004914" y="3164798"/>
                  </a:lnTo>
                  <a:lnTo>
                    <a:pt x="1049977" y="3182755"/>
                  </a:lnTo>
                  <a:lnTo>
                    <a:pt x="1095563" y="3199419"/>
                  </a:lnTo>
                  <a:lnTo>
                    <a:pt x="1141647" y="3214775"/>
                  </a:lnTo>
                  <a:lnTo>
                    <a:pt x="1188205" y="3228809"/>
                  </a:lnTo>
                  <a:lnTo>
                    <a:pt x="1236998" y="3241151"/>
                  </a:lnTo>
                  <a:lnTo>
                    <a:pt x="1286069" y="3251903"/>
                  </a:lnTo>
                  <a:lnTo>
                    <a:pt x="1335374" y="3261102"/>
                  </a:lnTo>
                  <a:lnTo>
                    <a:pt x="1384870" y="3268784"/>
                  </a:lnTo>
                  <a:lnTo>
                    <a:pt x="1434515" y="3274988"/>
                  </a:lnTo>
                  <a:lnTo>
                    <a:pt x="1484265" y="3279749"/>
                  </a:lnTo>
                  <a:lnTo>
                    <a:pt x="1534078" y="3283104"/>
                  </a:lnTo>
                  <a:lnTo>
                    <a:pt x="1583911" y="3285090"/>
                  </a:lnTo>
                  <a:lnTo>
                    <a:pt x="1649643" y="3285677"/>
                  </a:lnTo>
                  <a:lnTo>
                    <a:pt x="1665471" y="3285477"/>
                  </a:lnTo>
                  <a:lnTo>
                    <a:pt x="1665471" y="3281540"/>
                  </a:lnTo>
                  <a:lnTo>
                    <a:pt x="1612377" y="3277620"/>
                  </a:lnTo>
                  <a:lnTo>
                    <a:pt x="1559466" y="3272565"/>
                  </a:lnTo>
                  <a:lnTo>
                    <a:pt x="1506777" y="3266282"/>
                  </a:lnTo>
                  <a:lnTo>
                    <a:pt x="1454352" y="3258681"/>
                  </a:lnTo>
                  <a:lnTo>
                    <a:pt x="1402230" y="3249669"/>
                  </a:lnTo>
                  <a:lnTo>
                    <a:pt x="1350454" y="3239157"/>
                  </a:lnTo>
                  <a:lnTo>
                    <a:pt x="1299064" y="3227051"/>
                  </a:lnTo>
                  <a:lnTo>
                    <a:pt x="1248100" y="3213261"/>
                  </a:lnTo>
                  <a:lnTo>
                    <a:pt x="1197603" y="3197694"/>
                  </a:lnTo>
                  <a:lnTo>
                    <a:pt x="1148181" y="3179423"/>
                  </a:lnTo>
                  <a:lnTo>
                    <a:pt x="1099266" y="3159973"/>
                  </a:lnTo>
                  <a:lnTo>
                    <a:pt x="1050913" y="3139303"/>
                  </a:lnTo>
                  <a:lnTo>
                    <a:pt x="1003178" y="3117373"/>
                  </a:lnTo>
                  <a:lnTo>
                    <a:pt x="956116" y="3094142"/>
                  </a:lnTo>
                  <a:lnTo>
                    <a:pt x="909783" y="3069569"/>
                  </a:lnTo>
                  <a:lnTo>
                    <a:pt x="864234" y="3043614"/>
                  </a:lnTo>
                  <a:lnTo>
                    <a:pt x="819524" y="3016237"/>
                  </a:lnTo>
                  <a:lnTo>
                    <a:pt x="775709" y="2987395"/>
                  </a:lnTo>
                  <a:lnTo>
                    <a:pt x="733587" y="2956427"/>
                  </a:lnTo>
                  <a:lnTo>
                    <a:pt x="692417" y="2924244"/>
                  </a:lnTo>
                  <a:lnTo>
                    <a:pt x="652227" y="2890872"/>
                  </a:lnTo>
                  <a:lnTo>
                    <a:pt x="613047" y="2856335"/>
                  </a:lnTo>
                  <a:lnTo>
                    <a:pt x="574906" y="2820657"/>
                  </a:lnTo>
                  <a:lnTo>
                    <a:pt x="537833" y="2783864"/>
                  </a:lnTo>
                  <a:lnTo>
                    <a:pt x="501858" y="2745980"/>
                  </a:lnTo>
                  <a:lnTo>
                    <a:pt x="467009" y="2707030"/>
                  </a:lnTo>
                  <a:lnTo>
                    <a:pt x="433317" y="2667038"/>
                  </a:lnTo>
                  <a:lnTo>
                    <a:pt x="401734" y="2625554"/>
                  </a:lnTo>
                  <a:lnTo>
                    <a:pt x="371429" y="2583187"/>
                  </a:lnTo>
                  <a:lnTo>
                    <a:pt x="342418" y="2539964"/>
                  </a:lnTo>
                  <a:lnTo>
                    <a:pt x="314717" y="2495912"/>
                  </a:lnTo>
                  <a:lnTo>
                    <a:pt x="288344" y="2451058"/>
                  </a:lnTo>
                  <a:lnTo>
                    <a:pt x="263315" y="2405428"/>
                  </a:lnTo>
                  <a:lnTo>
                    <a:pt x="239648" y="2359050"/>
                  </a:lnTo>
                  <a:lnTo>
                    <a:pt x="217357" y="2311950"/>
                  </a:lnTo>
                  <a:lnTo>
                    <a:pt x="196462" y="2264156"/>
                  </a:lnTo>
                  <a:lnTo>
                    <a:pt x="177870" y="2215599"/>
                  </a:lnTo>
                  <a:lnTo>
                    <a:pt x="160928" y="2166486"/>
                  </a:lnTo>
                  <a:lnTo>
                    <a:pt x="145591" y="2116873"/>
                  </a:lnTo>
                  <a:lnTo>
                    <a:pt x="131816" y="2066815"/>
                  </a:lnTo>
                  <a:lnTo>
                    <a:pt x="119559" y="2016366"/>
                  </a:lnTo>
                  <a:lnTo>
                    <a:pt x="108775" y="1965583"/>
                  </a:lnTo>
                  <a:lnTo>
                    <a:pt x="99422" y="1914521"/>
                  </a:lnTo>
                  <a:lnTo>
                    <a:pt x="91454" y="1863235"/>
                  </a:lnTo>
                  <a:lnTo>
                    <a:pt x="84829" y="1811782"/>
                  </a:lnTo>
                  <a:lnTo>
                    <a:pt x="81606" y="1759891"/>
                  </a:lnTo>
                  <a:lnTo>
                    <a:pt x="79680" y="1707958"/>
                  </a:lnTo>
                  <a:lnTo>
                    <a:pt x="79104" y="1656014"/>
                  </a:lnTo>
                  <a:lnTo>
                    <a:pt x="79933" y="1604092"/>
                  </a:lnTo>
                  <a:lnTo>
                    <a:pt x="82222" y="1552224"/>
                  </a:lnTo>
                  <a:lnTo>
                    <a:pt x="86023" y="1500443"/>
                  </a:lnTo>
                  <a:lnTo>
                    <a:pt x="91393" y="1448782"/>
                  </a:lnTo>
                  <a:lnTo>
                    <a:pt x="98385" y="1397272"/>
                  </a:lnTo>
                  <a:lnTo>
                    <a:pt x="107054" y="1345946"/>
                  </a:lnTo>
                  <a:lnTo>
                    <a:pt x="118535" y="1295316"/>
                  </a:lnTo>
                  <a:lnTo>
                    <a:pt x="131407" y="1244986"/>
                  </a:lnTo>
                  <a:lnTo>
                    <a:pt x="145695" y="1195018"/>
                  </a:lnTo>
                  <a:lnTo>
                    <a:pt x="161425" y="1145476"/>
                  </a:lnTo>
                  <a:lnTo>
                    <a:pt x="178624" y="1096425"/>
                  </a:lnTo>
                  <a:lnTo>
                    <a:pt x="197318" y="1047928"/>
                  </a:lnTo>
                  <a:lnTo>
                    <a:pt x="217532" y="1000049"/>
                  </a:lnTo>
                  <a:lnTo>
                    <a:pt x="239294" y="952851"/>
                  </a:lnTo>
                  <a:lnTo>
                    <a:pt x="262629" y="906399"/>
                  </a:lnTo>
                  <a:lnTo>
                    <a:pt x="288421" y="861154"/>
                  </a:lnTo>
                  <a:lnTo>
                    <a:pt x="315498" y="816708"/>
                  </a:lnTo>
                  <a:lnTo>
                    <a:pt x="343843" y="773091"/>
                  </a:lnTo>
                  <a:lnTo>
                    <a:pt x="373442" y="730329"/>
                  </a:lnTo>
                  <a:lnTo>
                    <a:pt x="404282" y="688452"/>
                  </a:lnTo>
                  <a:lnTo>
                    <a:pt x="436346" y="647488"/>
                  </a:lnTo>
                  <a:lnTo>
                    <a:pt x="469621" y="607464"/>
                  </a:lnTo>
                  <a:lnTo>
                    <a:pt x="504091" y="568409"/>
                  </a:lnTo>
                  <a:lnTo>
                    <a:pt x="539743" y="530351"/>
                  </a:lnTo>
                  <a:lnTo>
                    <a:pt x="577522" y="494438"/>
                  </a:lnTo>
                  <a:lnTo>
                    <a:pt x="616334" y="459692"/>
                  </a:lnTo>
                  <a:lnTo>
                    <a:pt x="656145" y="426136"/>
                  </a:lnTo>
                  <a:lnTo>
                    <a:pt x="696926" y="393791"/>
                  </a:lnTo>
                  <a:lnTo>
                    <a:pt x="738644" y="362677"/>
                  </a:lnTo>
                  <a:lnTo>
                    <a:pt x="781268" y="332815"/>
                  </a:lnTo>
                  <a:lnTo>
                    <a:pt x="824768" y="304226"/>
                  </a:lnTo>
                  <a:lnTo>
                    <a:pt x="869111" y="276931"/>
                  </a:lnTo>
                  <a:lnTo>
                    <a:pt x="914266" y="250951"/>
                  </a:lnTo>
                  <a:lnTo>
                    <a:pt x="960752" y="227215"/>
                  </a:lnTo>
                  <a:lnTo>
                    <a:pt x="1007971" y="205087"/>
                  </a:lnTo>
                  <a:lnTo>
                    <a:pt x="1055866" y="184530"/>
                  </a:lnTo>
                  <a:lnTo>
                    <a:pt x="1104378" y="165507"/>
                  </a:lnTo>
                  <a:lnTo>
                    <a:pt x="1153451" y="147980"/>
                  </a:lnTo>
                  <a:lnTo>
                    <a:pt x="1203026" y="131910"/>
                  </a:lnTo>
                  <a:lnTo>
                    <a:pt x="1253047" y="117261"/>
                  </a:lnTo>
                  <a:lnTo>
                    <a:pt x="1303455" y="103995"/>
                  </a:lnTo>
                  <a:lnTo>
                    <a:pt x="1354194" y="92075"/>
                  </a:lnTo>
                  <a:lnTo>
                    <a:pt x="1401705" y="83537"/>
                  </a:lnTo>
                  <a:lnTo>
                    <a:pt x="1449405" y="76318"/>
                  </a:lnTo>
                  <a:lnTo>
                    <a:pt x="1497265" y="70417"/>
                  </a:lnTo>
                  <a:lnTo>
                    <a:pt x="1545256" y="65832"/>
                  </a:lnTo>
                  <a:lnTo>
                    <a:pt x="1593350" y="62559"/>
                  </a:lnTo>
                  <a:lnTo>
                    <a:pt x="1641517" y="60597"/>
                  </a:lnTo>
                  <a:lnTo>
                    <a:pt x="1689728" y="59944"/>
                  </a:lnTo>
                  <a:lnTo>
                    <a:pt x="1722853" y="60253"/>
                  </a:lnTo>
                  <a:lnTo>
                    <a:pt x="1789008" y="62730"/>
                  </a:lnTo>
                  <a:lnTo>
                    <a:pt x="1874086" y="71231"/>
                  </a:lnTo>
                  <a:lnTo>
                    <a:pt x="1925902" y="78923"/>
                  </a:lnTo>
                  <a:lnTo>
                    <a:pt x="1977463" y="88020"/>
                  </a:lnTo>
                  <a:lnTo>
                    <a:pt x="2028719" y="98572"/>
                  </a:lnTo>
                  <a:lnTo>
                    <a:pt x="2079623" y="110629"/>
                  </a:lnTo>
                  <a:lnTo>
                    <a:pt x="2130126" y="124238"/>
                  </a:lnTo>
                  <a:lnTo>
                    <a:pt x="2180181" y="139451"/>
                  </a:lnTo>
                  <a:lnTo>
                    <a:pt x="2229740" y="156314"/>
                  </a:lnTo>
                  <a:lnTo>
                    <a:pt x="2278754" y="174878"/>
                  </a:lnTo>
                  <a:lnTo>
                    <a:pt x="2326896" y="196024"/>
                  </a:lnTo>
                  <a:lnTo>
                    <a:pt x="2374358" y="218558"/>
                  </a:lnTo>
                  <a:lnTo>
                    <a:pt x="2421111" y="242466"/>
                  </a:lnTo>
                  <a:lnTo>
                    <a:pt x="2467124" y="267735"/>
                  </a:lnTo>
                  <a:lnTo>
                    <a:pt x="2512367" y="294352"/>
                  </a:lnTo>
                  <a:lnTo>
                    <a:pt x="2556808" y="322302"/>
                  </a:lnTo>
                  <a:lnTo>
                    <a:pt x="2600419" y="351572"/>
                  </a:lnTo>
                  <a:lnTo>
                    <a:pt x="2643169" y="382149"/>
                  </a:lnTo>
                  <a:lnTo>
                    <a:pt x="2685027" y="414020"/>
                  </a:lnTo>
                  <a:lnTo>
                    <a:pt x="2725038" y="448236"/>
                  </a:lnTo>
                  <a:lnTo>
                    <a:pt x="2764030" y="483562"/>
                  </a:lnTo>
                  <a:lnTo>
                    <a:pt x="2801984" y="519980"/>
                  </a:lnTo>
                  <a:lnTo>
                    <a:pt x="2838878" y="557470"/>
                  </a:lnTo>
                  <a:lnTo>
                    <a:pt x="2874691" y="596014"/>
                  </a:lnTo>
                  <a:lnTo>
                    <a:pt x="2909403" y="635592"/>
                  </a:lnTo>
                  <a:lnTo>
                    <a:pt x="2942992" y="676187"/>
                  </a:lnTo>
                  <a:lnTo>
                    <a:pt x="2975437" y="717778"/>
                  </a:lnTo>
                  <a:lnTo>
                    <a:pt x="3006718" y="760349"/>
                  </a:lnTo>
                  <a:lnTo>
                    <a:pt x="3035515" y="804662"/>
                  </a:lnTo>
                  <a:lnTo>
                    <a:pt x="3062962" y="849788"/>
                  </a:lnTo>
                  <a:lnTo>
                    <a:pt x="3089037" y="895698"/>
                  </a:lnTo>
                  <a:lnTo>
                    <a:pt x="3113717" y="942367"/>
                  </a:lnTo>
                  <a:lnTo>
                    <a:pt x="3136978" y="989768"/>
                  </a:lnTo>
                  <a:lnTo>
                    <a:pt x="3158798" y="1037876"/>
                  </a:lnTo>
                  <a:lnTo>
                    <a:pt x="3179153" y="1086665"/>
                  </a:lnTo>
                  <a:lnTo>
                    <a:pt x="3198021" y="1136108"/>
                  </a:lnTo>
                  <a:lnTo>
                    <a:pt x="3215379" y="1186180"/>
                  </a:lnTo>
                  <a:lnTo>
                    <a:pt x="3230278" y="1237039"/>
                  </a:lnTo>
                  <a:lnTo>
                    <a:pt x="3243512" y="1288330"/>
                  </a:lnTo>
                  <a:lnTo>
                    <a:pt x="3255125" y="1340014"/>
                  </a:lnTo>
                  <a:lnTo>
                    <a:pt x="3265164" y="1392053"/>
                  </a:lnTo>
                  <a:lnTo>
                    <a:pt x="3273675" y="1444407"/>
                  </a:lnTo>
                  <a:lnTo>
                    <a:pt x="3280704" y="1497038"/>
                  </a:lnTo>
                  <a:lnTo>
                    <a:pt x="3286296" y="1549907"/>
                  </a:lnTo>
                  <a:lnTo>
                    <a:pt x="3290499" y="1602976"/>
                  </a:lnTo>
                  <a:lnTo>
                    <a:pt x="3293357" y="1656207"/>
                  </a:lnTo>
                  <a:lnTo>
                    <a:pt x="3292397" y="1602894"/>
                  </a:lnTo>
                  <a:lnTo>
                    <a:pt x="3290138" y="1549590"/>
                  </a:lnTo>
                  <a:lnTo>
                    <a:pt x="3286494" y="1496346"/>
                  </a:lnTo>
                  <a:lnTo>
                    <a:pt x="3281379" y="1443219"/>
                  </a:lnTo>
                  <a:lnTo>
                    <a:pt x="3274708" y="1390263"/>
                  </a:lnTo>
                  <a:lnTo>
                    <a:pt x="3266395" y="1337531"/>
                  </a:lnTo>
                  <a:lnTo>
                    <a:pt x="3256354" y="1285078"/>
                  </a:lnTo>
                  <a:lnTo>
                    <a:pt x="3244499" y="1232958"/>
                  </a:lnTo>
                  <a:lnTo>
                    <a:pt x="3230746" y="1181227"/>
                  </a:lnTo>
                  <a:lnTo>
                    <a:pt x="3216182" y="1135145"/>
                  </a:lnTo>
                  <a:lnTo>
                    <a:pt x="3200387" y="1089504"/>
                  </a:lnTo>
                  <a:lnTo>
                    <a:pt x="3183371" y="1044331"/>
                  </a:lnTo>
                  <a:lnTo>
                    <a:pt x="3165145" y="999653"/>
                  </a:lnTo>
                  <a:lnTo>
                    <a:pt x="3145719" y="955500"/>
                  </a:lnTo>
                  <a:lnTo>
                    <a:pt x="3125105" y="911899"/>
                  </a:lnTo>
                  <a:lnTo>
                    <a:pt x="3103313" y="868879"/>
                  </a:lnTo>
                  <a:lnTo>
                    <a:pt x="3080353" y="826468"/>
                  </a:lnTo>
                  <a:lnTo>
                    <a:pt x="3056237" y="784694"/>
                  </a:lnTo>
                  <a:lnTo>
                    <a:pt x="3030975" y="743585"/>
                  </a:lnTo>
                  <a:lnTo>
                    <a:pt x="3003511" y="703594"/>
                  </a:lnTo>
                  <a:lnTo>
                    <a:pt x="2975003" y="664407"/>
                  </a:lnTo>
                  <a:lnTo>
                    <a:pt x="2945467" y="626041"/>
                  </a:lnTo>
                  <a:lnTo>
                    <a:pt x="2914917" y="588514"/>
                  </a:lnTo>
                  <a:lnTo>
                    <a:pt x="2883369" y="551846"/>
                  </a:lnTo>
                  <a:lnTo>
                    <a:pt x="2850838" y="516054"/>
                  </a:lnTo>
                  <a:lnTo>
                    <a:pt x="2817339" y="481157"/>
                  </a:lnTo>
                  <a:lnTo>
                    <a:pt x="2782888" y="447173"/>
                  </a:lnTo>
                  <a:lnTo>
                    <a:pt x="2747499" y="414119"/>
                  </a:lnTo>
                  <a:lnTo>
                    <a:pt x="2711189" y="382015"/>
                  </a:lnTo>
                  <a:lnTo>
                    <a:pt x="2673036" y="351766"/>
                  </a:lnTo>
                  <a:lnTo>
                    <a:pt x="2634108" y="322595"/>
                  </a:lnTo>
                  <a:lnTo>
                    <a:pt x="2594430" y="294513"/>
                  </a:lnTo>
                  <a:lnTo>
                    <a:pt x="2554028" y="267533"/>
                  </a:lnTo>
                  <a:lnTo>
                    <a:pt x="2512926" y="241665"/>
                  </a:lnTo>
                  <a:lnTo>
                    <a:pt x="2471149" y="216921"/>
                  </a:lnTo>
                  <a:lnTo>
                    <a:pt x="2428724" y="193312"/>
                  </a:lnTo>
                  <a:lnTo>
                    <a:pt x="2385674" y="170850"/>
                  </a:lnTo>
                  <a:lnTo>
                    <a:pt x="2342026" y="149546"/>
                  </a:lnTo>
                  <a:lnTo>
                    <a:pt x="2297804" y="129412"/>
                  </a:lnTo>
                  <a:lnTo>
                    <a:pt x="2252523" y="111282"/>
                  </a:lnTo>
                  <a:lnTo>
                    <a:pt x="2206772" y="94583"/>
                  </a:lnTo>
                  <a:lnTo>
                    <a:pt x="2160582" y="79277"/>
                  </a:lnTo>
                  <a:lnTo>
                    <a:pt x="2113985" y="65325"/>
                  </a:lnTo>
                  <a:lnTo>
                    <a:pt x="2067013" y="52689"/>
                  </a:lnTo>
                  <a:lnTo>
                    <a:pt x="2019698" y="41328"/>
                  </a:lnTo>
                  <a:lnTo>
                    <a:pt x="1972072" y="31206"/>
                  </a:lnTo>
                  <a:lnTo>
                    <a:pt x="1924168" y="22281"/>
                  </a:lnTo>
                  <a:lnTo>
                    <a:pt x="1876016" y="14517"/>
                  </a:lnTo>
                  <a:lnTo>
                    <a:pt x="1827650" y="7874"/>
                  </a:lnTo>
                  <a:lnTo>
                    <a:pt x="1785242" y="4446"/>
                  </a:lnTo>
                  <a:lnTo>
                    <a:pt x="1742798" y="1984"/>
                  </a:lnTo>
                  <a:lnTo>
                    <a:pt x="1700330" y="498"/>
                  </a:lnTo>
                  <a:lnTo>
                    <a:pt x="1657851" y="0"/>
                  </a:lnTo>
                  <a:close/>
                </a:path>
              </a:pathLst>
            </a:custGeom>
            <a:solidFill>
              <a:srgbClr val="FFFFFF">
                <a:alpha val="5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32342" y="2054351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334803" y="0"/>
                  </a:moveTo>
                  <a:lnTo>
                    <a:pt x="280225" y="4450"/>
                  </a:lnTo>
                  <a:lnTo>
                    <a:pt x="226599" y="17891"/>
                  </a:lnTo>
                  <a:lnTo>
                    <a:pt x="175069" y="40451"/>
                  </a:lnTo>
                  <a:lnTo>
                    <a:pt x="126777" y="72263"/>
                  </a:lnTo>
                  <a:lnTo>
                    <a:pt x="90193" y="105899"/>
                  </a:lnTo>
                  <a:lnTo>
                    <a:pt x="59677" y="143560"/>
                  </a:lnTo>
                  <a:lnTo>
                    <a:pt x="35315" y="184518"/>
                  </a:lnTo>
                  <a:lnTo>
                    <a:pt x="17191" y="228042"/>
                  </a:lnTo>
                  <a:lnTo>
                    <a:pt x="5391" y="273403"/>
                  </a:lnTo>
                  <a:lnTo>
                    <a:pt x="0" y="319872"/>
                  </a:lnTo>
                  <a:lnTo>
                    <a:pt x="1103" y="366719"/>
                  </a:lnTo>
                  <a:lnTo>
                    <a:pt x="8786" y="413216"/>
                  </a:lnTo>
                  <a:lnTo>
                    <a:pt x="23134" y="458632"/>
                  </a:lnTo>
                  <a:lnTo>
                    <a:pt x="44233" y="502238"/>
                  </a:lnTo>
                  <a:lnTo>
                    <a:pt x="72167" y="543306"/>
                  </a:lnTo>
                  <a:lnTo>
                    <a:pt x="107818" y="581792"/>
                  </a:lnTo>
                  <a:lnTo>
                    <a:pt x="147906" y="613494"/>
                  </a:lnTo>
                  <a:lnTo>
                    <a:pt x="191579" y="638317"/>
                  </a:lnTo>
                  <a:lnTo>
                    <a:pt x="237982" y="656166"/>
                  </a:lnTo>
                  <a:lnTo>
                    <a:pt x="286262" y="666945"/>
                  </a:lnTo>
                  <a:lnTo>
                    <a:pt x="335565" y="670560"/>
                  </a:lnTo>
                  <a:lnTo>
                    <a:pt x="390068" y="666109"/>
                  </a:lnTo>
                  <a:lnTo>
                    <a:pt x="443642" y="652668"/>
                  </a:lnTo>
                  <a:lnTo>
                    <a:pt x="495121" y="630108"/>
                  </a:lnTo>
                  <a:lnTo>
                    <a:pt x="543337" y="598297"/>
                  </a:lnTo>
                  <a:lnTo>
                    <a:pt x="579921" y="564663"/>
                  </a:lnTo>
                  <a:lnTo>
                    <a:pt x="610437" y="527009"/>
                  </a:lnTo>
                  <a:lnTo>
                    <a:pt x="634800" y="486062"/>
                  </a:lnTo>
                  <a:lnTo>
                    <a:pt x="652924" y="442549"/>
                  </a:lnTo>
                  <a:lnTo>
                    <a:pt x="664724" y="397199"/>
                  </a:lnTo>
                  <a:lnTo>
                    <a:pt x="670115" y="350739"/>
                  </a:lnTo>
                  <a:lnTo>
                    <a:pt x="669011" y="303896"/>
                  </a:lnTo>
                  <a:lnTo>
                    <a:pt x="661328" y="257398"/>
                  </a:lnTo>
                  <a:lnTo>
                    <a:pt x="646980" y="211974"/>
                  </a:lnTo>
                  <a:lnTo>
                    <a:pt x="625881" y="168349"/>
                  </a:lnTo>
                  <a:lnTo>
                    <a:pt x="597947" y="127254"/>
                  </a:lnTo>
                  <a:lnTo>
                    <a:pt x="562360" y="88767"/>
                  </a:lnTo>
                  <a:lnTo>
                    <a:pt x="522330" y="57065"/>
                  </a:lnTo>
                  <a:lnTo>
                    <a:pt x="478710" y="32242"/>
                  </a:lnTo>
                  <a:lnTo>
                    <a:pt x="432349" y="14393"/>
                  </a:lnTo>
                  <a:lnTo>
                    <a:pt x="384096" y="3614"/>
                  </a:lnTo>
                  <a:lnTo>
                    <a:pt x="334803" y="0"/>
                  </a:lnTo>
                  <a:close/>
                </a:path>
              </a:pathLst>
            </a:custGeom>
            <a:solidFill>
              <a:srgbClr val="DAE7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79732" y="2115311"/>
              <a:ext cx="368300" cy="512445"/>
            </a:xfrm>
            <a:custGeom>
              <a:avLst/>
              <a:gdLst/>
              <a:ahLst/>
              <a:cxnLst/>
              <a:rect l="l" t="t" r="r" b="b"/>
              <a:pathLst>
                <a:path w="368300" h="512444">
                  <a:moveTo>
                    <a:pt x="61886" y="0"/>
                  </a:moveTo>
                  <a:lnTo>
                    <a:pt x="57568" y="0"/>
                  </a:lnTo>
                  <a:lnTo>
                    <a:pt x="49059" y="1269"/>
                  </a:lnTo>
                  <a:lnTo>
                    <a:pt x="26023" y="11592"/>
                  </a:lnTo>
                  <a:lnTo>
                    <a:pt x="9165" y="29178"/>
                  </a:lnTo>
                  <a:lnTo>
                    <a:pt x="0" y="51669"/>
                  </a:lnTo>
                  <a:lnTo>
                    <a:pt x="37" y="76707"/>
                  </a:lnTo>
                  <a:lnTo>
                    <a:pt x="8334" y="97623"/>
                  </a:lnTo>
                  <a:lnTo>
                    <a:pt x="22786" y="113918"/>
                  </a:lnTo>
                  <a:lnTo>
                    <a:pt x="41739" y="124499"/>
                  </a:lnTo>
                  <a:lnTo>
                    <a:pt x="63537" y="128269"/>
                  </a:lnTo>
                  <a:lnTo>
                    <a:pt x="67220" y="128269"/>
                  </a:lnTo>
                  <a:lnTo>
                    <a:pt x="71030" y="127888"/>
                  </a:lnTo>
                  <a:lnTo>
                    <a:pt x="74713" y="127254"/>
                  </a:lnTo>
                  <a:lnTo>
                    <a:pt x="76745" y="126618"/>
                  </a:lnTo>
                  <a:lnTo>
                    <a:pt x="88223" y="124618"/>
                  </a:lnTo>
                  <a:lnTo>
                    <a:pt x="100272" y="123190"/>
                  </a:lnTo>
                  <a:lnTo>
                    <a:pt x="112750" y="122332"/>
                  </a:lnTo>
                  <a:lnTo>
                    <a:pt x="125513" y="122047"/>
                  </a:lnTo>
                  <a:lnTo>
                    <a:pt x="148141" y="122965"/>
                  </a:lnTo>
                  <a:lnTo>
                    <a:pt x="192254" y="130565"/>
                  </a:lnTo>
                  <a:lnTo>
                    <a:pt x="241752" y="153408"/>
                  </a:lnTo>
                  <a:lnTo>
                    <a:pt x="287444" y="203636"/>
                  </a:lnTo>
                  <a:lnTo>
                    <a:pt x="312070" y="274776"/>
                  </a:lnTo>
                  <a:lnTo>
                    <a:pt x="316029" y="313467"/>
                  </a:lnTo>
                  <a:lnTo>
                    <a:pt x="313154" y="352397"/>
                  </a:lnTo>
                  <a:lnTo>
                    <a:pt x="302551" y="390398"/>
                  </a:lnTo>
                  <a:lnTo>
                    <a:pt x="284321" y="426374"/>
                  </a:lnTo>
                  <a:lnTo>
                    <a:pt x="259387" y="459327"/>
                  </a:lnTo>
                  <a:lnTo>
                    <a:pt x="228667" y="488231"/>
                  </a:lnTo>
                  <a:lnTo>
                    <a:pt x="193077" y="512063"/>
                  </a:lnTo>
                  <a:lnTo>
                    <a:pt x="234078" y="494367"/>
                  </a:lnTo>
                  <a:lnTo>
                    <a:pt x="271246" y="470217"/>
                  </a:lnTo>
                  <a:lnTo>
                    <a:pt x="303841" y="440162"/>
                  </a:lnTo>
                  <a:lnTo>
                    <a:pt x="331126" y="404749"/>
                  </a:lnTo>
                  <a:lnTo>
                    <a:pt x="351581" y="362922"/>
                  </a:lnTo>
                  <a:lnTo>
                    <a:pt x="363797" y="317690"/>
                  </a:lnTo>
                  <a:lnTo>
                    <a:pt x="368059" y="270553"/>
                  </a:lnTo>
                  <a:lnTo>
                    <a:pt x="364654" y="223012"/>
                  </a:lnTo>
                  <a:lnTo>
                    <a:pt x="352807" y="172938"/>
                  </a:lnTo>
                  <a:lnTo>
                    <a:pt x="330650" y="127031"/>
                  </a:lnTo>
                  <a:lnTo>
                    <a:pt x="299110" y="86887"/>
                  </a:lnTo>
                  <a:lnTo>
                    <a:pt x="259117" y="54101"/>
                  </a:lnTo>
                  <a:lnTo>
                    <a:pt x="212905" y="29682"/>
                  </a:lnTo>
                  <a:lnTo>
                    <a:pt x="165074" y="12954"/>
                  </a:lnTo>
                  <a:lnTo>
                    <a:pt x="114956" y="3274"/>
                  </a:lnTo>
                  <a:lnTo>
                    <a:pt x="61886" y="0"/>
                  </a:lnTo>
                  <a:close/>
                </a:path>
              </a:pathLst>
            </a:custGeom>
            <a:solidFill>
              <a:srgbClr val="FFFFFF">
                <a:alpha val="6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93140" y="2328671"/>
              <a:ext cx="339090" cy="341630"/>
            </a:xfrm>
            <a:custGeom>
              <a:avLst/>
              <a:gdLst/>
              <a:ahLst/>
              <a:cxnLst/>
              <a:rect l="l" t="t" r="r" b="b"/>
              <a:pathLst>
                <a:path w="339090" h="341630">
                  <a:moveTo>
                    <a:pt x="169148" y="0"/>
                  </a:moveTo>
                  <a:lnTo>
                    <a:pt x="114172" y="9128"/>
                  </a:lnTo>
                  <a:lnTo>
                    <a:pt x="63484" y="36829"/>
                  </a:lnTo>
                  <a:lnTo>
                    <a:pt x="31746" y="69787"/>
                  </a:lnTo>
                  <a:lnTo>
                    <a:pt x="10496" y="108589"/>
                  </a:lnTo>
                  <a:lnTo>
                    <a:pt x="0" y="150955"/>
                  </a:lnTo>
                  <a:lnTo>
                    <a:pt x="520" y="194601"/>
                  </a:lnTo>
                  <a:lnTo>
                    <a:pt x="12322" y="237245"/>
                  </a:lnTo>
                  <a:lnTo>
                    <a:pt x="35671" y="276606"/>
                  </a:lnTo>
                  <a:lnTo>
                    <a:pt x="63617" y="304674"/>
                  </a:lnTo>
                  <a:lnTo>
                    <a:pt x="96170" y="324945"/>
                  </a:lnTo>
                  <a:lnTo>
                    <a:pt x="169148" y="341375"/>
                  </a:lnTo>
                  <a:lnTo>
                    <a:pt x="196984" y="339082"/>
                  </a:lnTo>
                  <a:lnTo>
                    <a:pt x="250515" y="320587"/>
                  </a:lnTo>
                  <a:lnTo>
                    <a:pt x="306803" y="271353"/>
                  </a:lnTo>
                  <a:lnTo>
                    <a:pt x="328053" y="232598"/>
                  </a:lnTo>
                  <a:lnTo>
                    <a:pt x="338550" y="190293"/>
                  </a:lnTo>
                  <a:lnTo>
                    <a:pt x="338029" y="146708"/>
                  </a:lnTo>
                  <a:lnTo>
                    <a:pt x="326227" y="104111"/>
                  </a:lnTo>
                  <a:lnTo>
                    <a:pt x="302879" y="64769"/>
                  </a:lnTo>
                  <a:lnTo>
                    <a:pt x="274911" y="36701"/>
                  </a:lnTo>
                  <a:lnTo>
                    <a:pt x="242300" y="16430"/>
                  </a:lnTo>
                  <a:lnTo>
                    <a:pt x="169148" y="0"/>
                  </a:lnTo>
                  <a:close/>
                </a:path>
              </a:pathLst>
            </a:custGeom>
            <a:solidFill>
              <a:srgbClr val="DAE7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17237" y="2359151"/>
              <a:ext cx="188595" cy="259079"/>
            </a:xfrm>
            <a:custGeom>
              <a:avLst/>
              <a:gdLst/>
              <a:ahLst/>
              <a:cxnLst/>
              <a:rect l="l" t="t" r="r" b="b"/>
              <a:pathLst>
                <a:path w="188595" h="259080">
                  <a:moveTo>
                    <a:pt x="31589" y="0"/>
                  </a:moveTo>
                  <a:lnTo>
                    <a:pt x="29303" y="0"/>
                  </a:lnTo>
                  <a:lnTo>
                    <a:pt x="24985" y="635"/>
                  </a:lnTo>
                  <a:lnTo>
                    <a:pt x="13291" y="5855"/>
                  </a:lnTo>
                  <a:lnTo>
                    <a:pt x="4681" y="14779"/>
                  </a:lnTo>
                  <a:lnTo>
                    <a:pt x="0" y="26156"/>
                  </a:lnTo>
                  <a:lnTo>
                    <a:pt x="93" y="38735"/>
                  </a:lnTo>
                  <a:lnTo>
                    <a:pt x="4292" y="49339"/>
                  </a:lnTo>
                  <a:lnTo>
                    <a:pt x="11586" y="57562"/>
                  </a:lnTo>
                  <a:lnTo>
                    <a:pt x="21167" y="62880"/>
                  </a:lnTo>
                  <a:lnTo>
                    <a:pt x="32224" y="64770"/>
                  </a:lnTo>
                  <a:lnTo>
                    <a:pt x="36034" y="64643"/>
                  </a:lnTo>
                  <a:lnTo>
                    <a:pt x="38828" y="64262"/>
                  </a:lnTo>
                  <a:lnTo>
                    <a:pt x="46448" y="62738"/>
                  </a:lnTo>
                  <a:lnTo>
                    <a:pt x="54957" y="61976"/>
                  </a:lnTo>
                  <a:lnTo>
                    <a:pt x="63720" y="61976"/>
                  </a:lnTo>
                  <a:lnTo>
                    <a:pt x="75332" y="62438"/>
                  </a:lnTo>
                  <a:lnTo>
                    <a:pt x="124142" y="78372"/>
                  </a:lnTo>
                  <a:lnTo>
                    <a:pt x="154271" y="120396"/>
                  </a:lnTo>
                  <a:lnTo>
                    <a:pt x="161367" y="159067"/>
                  </a:lnTo>
                  <a:lnTo>
                    <a:pt x="159718" y="178653"/>
                  </a:lnTo>
                  <a:lnTo>
                    <a:pt x="144668" y="216521"/>
                  </a:lnTo>
                  <a:lnTo>
                    <a:pt x="116415" y="247513"/>
                  </a:lnTo>
                  <a:lnTo>
                    <a:pt x="98645" y="259080"/>
                  </a:lnTo>
                  <a:lnTo>
                    <a:pt x="119602" y="250197"/>
                  </a:lnTo>
                  <a:lnTo>
                    <a:pt x="155134" y="222861"/>
                  </a:lnTo>
                  <a:lnTo>
                    <a:pt x="179343" y="183272"/>
                  </a:lnTo>
                  <a:lnTo>
                    <a:pt x="188039" y="136862"/>
                  </a:lnTo>
                  <a:lnTo>
                    <a:pt x="186148" y="113157"/>
                  </a:lnTo>
                  <a:lnTo>
                    <a:pt x="168717" y="64309"/>
                  </a:lnTo>
                  <a:lnTo>
                    <a:pt x="132046" y="27178"/>
                  </a:lnTo>
                  <a:lnTo>
                    <a:pt x="84199" y="6492"/>
                  </a:lnTo>
                  <a:lnTo>
                    <a:pt x="58608" y="1585"/>
                  </a:lnTo>
                  <a:lnTo>
                    <a:pt x="31589" y="0"/>
                  </a:lnTo>
                  <a:close/>
                </a:path>
              </a:pathLst>
            </a:custGeom>
            <a:solidFill>
              <a:srgbClr val="FFFFFF">
                <a:alpha val="6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48676" y="3066287"/>
              <a:ext cx="339090" cy="338455"/>
            </a:xfrm>
            <a:custGeom>
              <a:avLst/>
              <a:gdLst/>
              <a:ahLst/>
              <a:cxnLst/>
              <a:rect l="l" t="t" r="r" b="b"/>
              <a:pathLst>
                <a:path w="339089" h="338454">
                  <a:moveTo>
                    <a:pt x="169116" y="0"/>
                  </a:moveTo>
                  <a:lnTo>
                    <a:pt x="114141" y="9048"/>
                  </a:lnTo>
                  <a:lnTo>
                    <a:pt x="63452" y="36575"/>
                  </a:lnTo>
                  <a:lnTo>
                    <a:pt x="31715" y="69196"/>
                  </a:lnTo>
                  <a:lnTo>
                    <a:pt x="10474" y="107634"/>
                  </a:lnTo>
                  <a:lnTo>
                    <a:pt x="0" y="149621"/>
                  </a:lnTo>
                  <a:lnTo>
                    <a:pt x="563" y="192889"/>
                  </a:lnTo>
                  <a:lnTo>
                    <a:pt x="12437" y="235169"/>
                  </a:lnTo>
                  <a:lnTo>
                    <a:pt x="35893" y="274193"/>
                  </a:lnTo>
                  <a:lnTo>
                    <a:pt x="63912" y="302002"/>
                  </a:lnTo>
                  <a:lnTo>
                    <a:pt x="96504" y="322071"/>
                  </a:lnTo>
                  <a:lnTo>
                    <a:pt x="169497" y="338328"/>
                  </a:lnTo>
                  <a:lnTo>
                    <a:pt x="197167" y="336077"/>
                  </a:lnTo>
                  <a:lnTo>
                    <a:pt x="250507" y="317861"/>
                  </a:lnTo>
                  <a:lnTo>
                    <a:pt x="306772" y="269043"/>
                  </a:lnTo>
                  <a:lnTo>
                    <a:pt x="328021" y="230580"/>
                  </a:lnTo>
                  <a:lnTo>
                    <a:pt x="338518" y="188610"/>
                  </a:lnTo>
                  <a:lnTo>
                    <a:pt x="337998" y="145382"/>
                  </a:lnTo>
                  <a:lnTo>
                    <a:pt x="326195" y="103141"/>
                  </a:lnTo>
                  <a:lnTo>
                    <a:pt x="302847" y="64135"/>
                  </a:lnTo>
                  <a:lnTo>
                    <a:pt x="274879" y="36325"/>
                  </a:lnTo>
                  <a:lnTo>
                    <a:pt x="242268" y="16256"/>
                  </a:lnTo>
                  <a:lnTo>
                    <a:pt x="169116" y="0"/>
                  </a:lnTo>
                  <a:close/>
                </a:path>
              </a:pathLst>
            </a:custGeom>
            <a:solidFill>
              <a:srgbClr val="DAE7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72834" y="3096767"/>
              <a:ext cx="187960" cy="259079"/>
            </a:xfrm>
            <a:custGeom>
              <a:avLst/>
              <a:gdLst/>
              <a:ahLst/>
              <a:cxnLst/>
              <a:rect l="l" t="t" r="r" b="b"/>
              <a:pathLst>
                <a:path w="187960" h="259079">
                  <a:moveTo>
                    <a:pt x="32892" y="0"/>
                  </a:moveTo>
                  <a:lnTo>
                    <a:pt x="30479" y="0"/>
                  </a:lnTo>
                  <a:lnTo>
                    <a:pt x="26288" y="635"/>
                  </a:lnTo>
                  <a:lnTo>
                    <a:pt x="14001" y="5377"/>
                  </a:lnTo>
                  <a:lnTo>
                    <a:pt x="4952" y="14192"/>
                  </a:lnTo>
                  <a:lnTo>
                    <a:pt x="0" y="25816"/>
                  </a:lnTo>
                  <a:lnTo>
                    <a:pt x="0" y="38988"/>
                  </a:lnTo>
                  <a:lnTo>
                    <a:pt x="4119" y="49613"/>
                  </a:lnTo>
                  <a:lnTo>
                    <a:pt x="11334" y="57880"/>
                  </a:lnTo>
                  <a:lnTo>
                    <a:pt x="20788" y="63242"/>
                  </a:lnTo>
                  <a:lnTo>
                    <a:pt x="31623" y="65150"/>
                  </a:lnTo>
                  <a:lnTo>
                    <a:pt x="34036" y="65150"/>
                  </a:lnTo>
                  <a:lnTo>
                    <a:pt x="39115" y="64135"/>
                  </a:lnTo>
                  <a:lnTo>
                    <a:pt x="40131" y="64135"/>
                  </a:lnTo>
                  <a:lnTo>
                    <a:pt x="47625" y="62611"/>
                  </a:lnTo>
                  <a:lnTo>
                    <a:pt x="56006" y="61849"/>
                  </a:lnTo>
                  <a:lnTo>
                    <a:pt x="64769" y="61849"/>
                  </a:lnTo>
                  <a:lnTo>
                    <a:pt x="109092" y="69723"/>
                  </a:lnTo>
                  <a:lnTo>
                    <a:pt x="147776" y="103923"/>
                  </a:lnTo>
                  <a:lnTo>
                    <a:pt x="161448" y="158829"/>
                  </a:lnTo>
                  <a:lnTo>
                    <a:pt x="159809" y="178401"/>
                  </a:lnTo>
                  <a:lnTo>
                    <a:pt x="144944" y="216217"/>
                  </a:lnTo>
                  <a:lnTo>
                    <a:pt x="116968" y="247348"/>
                  </a:lnTo>
                  <a:lnTo>
                    <a:pt x="99313" y="259080"/>
                  </a:lnTo>
                  <a:lnTo>
                    <a:pt x="119941" y="250051"/>
                  </a:lnTo>
                  <a:lnTo>
                    <a:pt x="155195" y="222611"/>
                  </a:lnTo>
                  <a:lnTo>
                    <a:pt x="179357" y="183181"/>
                  </a:lnTo>
                  <a:lnTo>
                    <a:pt x="187950" y="136715"/>
                  </a:lnTo>
                  <a:lnTo>
                    <a:pt x="186054" y="113030"/>
                  </a:lnTo>
                  <a:lnTo>
                    <a:pt x="168973" y="64246"/>
                  </a:lnTo>
                  <a:lnTo>
                    <a:pt x="132841" y="27558"/>
                  </a:lnTo>
                  <a:lnTo>
                    <a:pt x="85153" y="6540"/>
                  </a:lnTo>
                  <a:lnTo>
                    <a:pt x="59797" y="1591"/>
                  </a:lnTo>
                  <a:lnTo>
                    <a:pt x="32892" y="0"/>
                  </a:lnTo>
                  <a:close/>
                </a:path>
              </a:pathLst>
            </a:custGeom>
            <a:solidFill>
              <a:srgbClr val="FFFFFF">
                <a:alpha val="6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5114" y="2057399"/>
              <a:ext cx="173307" cy="1341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9241" y="2014727"/>
              <a:ext cx="173164" cy="13411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031992" y="1465833"/>
              <a:ext cx="2834640" cy="1527810"/>
            </a:xfrm>
            <a:custGeom>
              <a:avLst/>
              <a:gdLst/>
              <a:ahLst/>
              <a:cxnLst/>
              <a:rect l="l" t="t" r="r" b="b"/>
              <a:pathLst>
                <a:path w="2834640" h="1527810">
                  <a:moveTo>
                    <a:pt x="128016" y="1380490"/>
                  </a:moveTo>
                  <a:lnTo>
                    <a:pt x="82423" y="1380490"/>
                  </a:lnTo>
                  <a:lnTo>
                    <a:pt x="82423" y="1334770"/>
                  </a:lnTo>
                  <a:lnTo>
                    <a:pt x="45974" y="1334770"/>
                  </a:lnTo>
                  <a:lnTo>
                    <a:pt x="45974" y="1380490"/>
                  </a:lnTo>
                  <a:lnTo>
                    <a:pt x="0" y="1380490"/>
                  </a:lnTo>
                  <a:lnTo>
                    <a:pt x="0" y="1416050"/>
                  </a:lnTo>
                  <a:lnTo>
                    <a:pt x="45974" y="1416050"/>
                  </a:lnTo>
                  <a:lnTo>
                    <a:pt x="45974" y="1460500"/>
                  </a:lnTo>
                  <a:lnTo>
                    <a:pt x="82423" y="1460500"/>
                  </a:lnTo>
                  <a:lnTo>
                    <a:pt x="82423" y="1416050"/>
                  </a:lnTo>
                  <a:lnTo>
                    <a:pt x="128016" y="1416050"/>
                  </a:lnTo>
                  <a:lnTo>
                    <a:pt x="128016" y="1380490"/>
                  </a:lnTo>
                  <a:close/>
                </a:path>
                <a:path w="2834640" h="1527810">
                  <a:moveTo>
                    <a:pt x="1719072" y="45720"/>
                  </a:moveTo>
                  <a:lnTo>
                    <a:pt x="1674368" y="45720"/>
                  </a:lnTo>
                  <a:lnTo>
                    <a:pt x="1674368" y="0"/>
                  </a:lnTo>
                  <a:lnTo>
                    <a:pt x="1638808" y="0"/>
                  </a:lnTo>
                  <a:lnTo>
                    <a:pt x="1638808" y="45720"/>
                  </a:lnTo>
                  <a:lnTo>
                    <a:pt x="1594104" y="45720"/>
                  </a:lnTo>
                  <a:lnTo>
                    <a:pt x="1594104" y="82550"/>
                  </a:lnTo>
                  <a:lnTo>
                    <a:pt x="1638808" y="82550"/>
                  </a:lnTo>
                  <a:lnTo>
                    <a:pt x="1638808" y="128270"/>
                  </a:lnTo>
                  <a:lnTo>
                    <a:pt x="1674368" y="128270"/>
                  </a:lnTo>
                  <a:lnTo>
                    <a:pt x="1674368" y="82550"/>
                  </a:lnTo>
                  <a:lnTo>
                    <a:pt x="1719072" y="82550"/>
                  </a:lnTo>
                  <a:lnTo>
                    <a:pt x="1719072" y="45720"/>
                  </a:lnTo>
                  <a:close/>
                </a:path>
                <a:path w="2834640" h="1527810">
                  <a:moveTo>
                    <a:pt x="2834640" y="1446530"/>
                  </a:moveTo>
                  <a:lnTo>
                    <a:pt x="2789936" y="1446530"/>
                  </a:lnTo>
                  <a:lnTo>
                    <a:pt x="2789936" y="1402080"/>
                  </a:lnTo>
                  <a:lnTo>
                    <a:pt x="2754376" y="1402080"/>
                  </a:lnTo>
                  <a:lnTo>
                    <a:pt x="2754376" y="1446530"/>
                  </a:lnTo>
                  <a:lnTo>
                    <a:pt x="2709672" y="1446530"/>
                  </a:lnTo>
                  <a:lnTo>
                    <a:pt x="2709672" y="1482090"/>
                  </a:lnTo>
                  <a:lnTo>
                    <a:pt x="2754376" y="1482090"/>
                  </a:lnTo>
                  <a:lnTo>
                    <a:pt x="2754376" y="1527810"/>
                  </a:lnTo>
                  <a:lnTo>
                    <a:pt x="2789936" y="1527810"/>
                  </a:lnTo>
                  <a:lnTo>
                    <a:pt x="2789936" y="1482090"/>
                  </a:lnTo>
                  <a:lnTo>
                    <a:pt x="2834640" y="1482090"/>
                  </a:lnTo>
                  <a:lnTo>
                    <a:pt x="2834640" y="1446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05344" y="3090671"/>
              <a:ext cx="996950" cy="1140460"/>
            </a:xfrm>
            <a:custGeom>
              <a:avLst/>
              <a:gdLst/>
              <a:ahLst/>
              <a:cxnLst/>
              <a:rect l="l" t="t" r="r" b="b"/>
              <a:pathLst>
                <a:path w="996950" h="1140460">
                  <a:moveTo>
                    <a:pt x="914400" y="0"/>
                  </a:moveTo>
                  <a:lnTo>
                    <a:pt x="913383" y="0"/>
                  </a:lnTo>
                  <a:lnTo>
                    <a:pt x="904833" y="954"/>
                  </a:lnTo>
                  <a:lnTo>
                    <a:pt x="869445" y="17412"/>
                  </a:lnTo>
                  <a:lnTo>
                    <a:pt x="816995" y="72876"/>
                  </a:lnTo>
                  <a:lnTo>
                    <a:pt x="787118" y="122586"/>
                  </a:lnTo>
                  <a:lnTo>
                    <a:pt x="756270" y="190871"/>
                  </a:lnTo>
                  <a:lnTo>
                    <a:pt x="725551" y="280669"/>
                  </a:lnTo>
                  <a:lnTo>
                    <a:pt x="709866" y="329450"/>
                  </a:lnTo>
                  <a:lnTo>
                    <a:pt x="691923" y="378190"/>
                  </a:lnTo>
                  <a:lnTo>
                    <a:pt x="671856" y="426739"/>
                  </a:lnTo>
                  <a:lnTo>
                    <a:pt x="649801" y="474951"/>
                  </a:lnTo>
                  <a:lnTo>
                    <a:pt x="625895" y="522677"/>
                  </a:lnTo>
                  <a:lnTo>
                    <a:pt x="600271" y="569768"/>
                  </a:lnTo>
                  <a:lnTo>
                    <a:pt x="573066" y="616076"/>
                  </a:lnTo>
                  <a:lnTo>
                    <a:pt x="544416" y="661454"/>
                  </a:lnTo>
                  <a:lnTo>
                    <a:pt x="514455" y="705753"/>
                  </a:lnTo>
                  <a:lnTo>
                    <a:pt x="483320" y="748824"/>
                  </a:lnTo>
                  <a:lnTo>
                    <a:pt x="451145" y="790520"/>
                  </a:lnTo>
                  <a:lnTo>
                    <a:pt x="418068" y="830692"/>
                  </a:lnTo>
                  <a:lnTo>
                    <a:pt x="384222" y="869192"/>
                  </a:lnTo>
                  <a:lnTo>
                    <a:pt x="349744" y="905872"/>
                  </a:lnTo>
                  <a:lnTo>
                    <a:pt x="314769" y="940584"/>
                  </a:lnTo>
                  <a:lnTo>
                    <a:pt x="279432" y="973179"/>
                  </a:lnTo>
                  <a:lnTo>
                    <a:pt x="243870" y="1003509"/>
                  </a:lnTo>
                  <a:lnTo>
                    <a:pt x="208218" y="1031426"/>
                  </a:lnTo>
                  <a:lnTo>
                    <a:pt x="172611" y="1056781"/>
                  </a:lnTo>
                  <a:lnTo>
                    <a:pt x="137185" y="1079427"/>
                  </a:lnTo>
                  <a:lnTo>
                    <a:pt x="102075" y="1099216"/>
                  </a:lnTo>
                  <a:lnTo>
                    <a:pt x="67417" y="1115998"/>
                  </a:lnTo>
                  <a:lnTo>
                    <a:pt x="0" y="1139952"/>
                  </a:lnTo>
                  <a:lnTo>
                    <a:pt x="123975" y="1117488"/>
                  </a:lnTo>
                  <a:lnTo>
                    <a:pt x="412496" y="1006589"/>
                  </a:lnTo>
                  <a:lnTo>
                    <a:pt x="740449" y="741995"/>
                  </a:lnTo>
                  <a:lnTo>
                    <a:pt x="982726" y="258444"/>
                  </a:lnTo>
                  <a:lnTo>
                    <a:pt x="990060" y="220243"/>
                  </a:lnTo>
                  <a:lnTo>
                    <a:pt x="996632" y="135048"/>
                  </a:lnTo>
                  <a:lnTo>
                    <a:pt x="979296" y="46972"/>
                  </a:lnTo>
                  <a:lnTo>
                    <a:pt x="914907" y="12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DAE7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87640" y="4372448"/>
            <a:ext cx="1118870" cy="772795"/>
          </a:xfrm>
          <a:custGeom>
            <a:avLst/>
            <a:gdLst/>
            <a:ahLst/>
            <a:cxnLst/>
            <a:rect l="l" t="t" r="r" b="b"/>
            <a:pathLst>
              <a:path w="1118870" h="772795">
                <a:moveTo>
                  <a:pt x="695573" y="0"/>
                </a:moveTo>
                <a:lnTo>
                  <a:pt x="674004" y="9948"/>
                </a:lnTo>
                <a:lnTo>
                  <a:pt x="659413" y="28348"/>
                </a:lnTo>
                <a:lnTo>
                  <a:pt x="654050" y="51304"/>
                </a:lnTo>
                <a:lnTo>
                  <a:pt x="655079" y="61351"/>
                </a:lnTo>
                <a:lnTo>
                  <a:pt x="658288" y="71235"/>
                </a:lnTo>
                <a:lnTo>
                  <a:pt x="663854" y="80660"/>
                </a:lnTo>
                <a:lnTo>
                  <a:pt x="671956" y="89328"/>
                </a:lnTo>
                <a:lnTo>
                  <a:pt x="547624" y="444001"/>
                </a:lnTo>
                <a:lnTo>
                  <a:pt x="505882" y="446000"/>
                </a:lnTo>
                <a:lnTo>
                  <a:pt x="464867" y="453221"/>
                </a:lnTo>
                <a:lnTo>
                  <a:pt x="425162" y="465500"/>
                </a:lnTo>
                <a:lnTo>
                  <a:pt x="387350" y="482672"/>
                </a:lnTo>
                <a:lnTo>
                  <a:pt x="240029" y="115414"/>
                </a:lnTo>
                <a:lnTo>
                  <a:pt x="247485" y="106881"/>
                </a:lnTo>
                <a:lnTo>
                  <a:pt x="252618" y="97767"/>
                </a:lnTo>
                <a:lnTo>
                  <a:pt x="255585" y="88310"/>
                </a:lnTo>
                <a:lnTo>
                  <a:pt x="256539" y="78749"/>
                </a:lnTo>
                <a:lnTo>
                  <a:pt x="250876" y="55476"/>
                </a:lnTo>
                <a:lnTo>
                  <a:pt x="235616" y="37102"/>
                </a:lnTo>
                <a:lnTo>
                  <a:pt x="213356" y="27639"/>
                </a:lnTo>
                <a:lnTo>
                  <a:pt x="186689" y="31098"/>
                </a:lnTo>
                <a:lnTo>
                  <a:pt x="172366" y="39413"/>
                </a:lnTo>
                <a:lnTo>
                  <a:pt x="162401" y="50563"/>
                </a:lnTo>
                <a:lnTo>
                  <a:pt x="156579" y="63601"/>
                </a:lnTo>
                <a:lnTo>
                  <a:pt x="154685" y="77580"/>
                </a:lnTo>
                <a:lnTo>
                  <a:pt x="158152" y="96608"/>
                </a:lnTo>
                <a:lnTo>
                  <a:pt x="168227" y="113145"/>
                </a:lnTo>
                <a:lnTo>
                  <a:pt x="184421" y="124727"/>
                </a:lnTo>
                <a:lnTo>
                  <a:pt x="206248" y="128888"/>
                </a:lnTo>
                <a:lnTo>
                  <a:pt x="355726" y="501811"/>
                </a:lnTo>
                <a:lnTo>
                  <a:pt x="333994" y="518321"/>
                </a:lnTo>
                <a:lnTo>
                  <a:pt x="313785" y="536508"/>
                </a:lnTo>
                <a:lnTo>
                  <a:pt x="295147" y="556247"/>
                </a:lnTo>
                <a:lnTo>
                  <a:pt x="278129" y="577414"/>
                </a:lnTo>
                <a:lnTo>
                  <a:pt x="68833" y="446173"/>
                </a:lnTo>
                <a:lnTo>
                  <a:pt x="69595" y="441156"/>
                </a:lnTo>
                <a:lnTo>
                  <a:pt x="69595" y="438768"/>
                </a:lnTo>
                <a:lnTo>
                  <a:pt x="62255" y="417850"/>
                </a:lnTo>
                <a:lnTo>
                  <a:pt x="44688" y="406142"/>
                </a:lnTo>
                <a:lnTo>
                  <a:pt x="23572" y="406293"/>
                </a:lnTo>
                <a:lnTo>
                  <a:pt x="5587" y="420950"/>
                </a:lnTo>
                <a:lnTo>
                  <a:pt x="1777" y="427161"/>
                </a:lnTo>
                <a:lnTo>
                  <a:pt x="0" y="433485"/>
                </a:lnTo>
                <a:lnTo>
                  <a:pt x="0" y="439492"/>
                </a:lnTo>
                <a:lnTo>
                  <a:pt x="5212" y="457296"/>
                </a:lnTo>
                <a:lnTo>
                  <a:pt x="18557" y="469929"/>
                </a:lnTo>
                <a:lnTo>
                  <a:pt x="36593" y="474231"/>
                </a:lnTo>
                <a:lnTo>
                  <a:pt x="55879" y="467039"/>
                </a:lnTo>
                <a:lnTo>
                  <a:pt x="263778" y="597861"/>
                </a:lnTo>
                <a:lnTo>
                  <a:pt x="241978" y="638485"/>
                </a:lnTo>
                <a:lnTo>
                  <a:pt x="226059" y="681633"/>
                </a:lnTo>
                <a:lnTo>
                  <a:pt x="216237" y="726573"/>
                </a:lnTo>
                <a:lnTo>
                  <a:pt x="212725" y="772575"/>
                </a:lnTo>
                <a:lnTo>
                  <a:pt x="872235" y="772575"/>
                </a:lnTo>
                <a:lnTo>
                  <a:pt x="871904" y="752358"/>
                </a:lnTo>
                <a:lnTo>
                  <a:pt x="870918" y="738470"/>
                </a:lnTo>
                <a:lnTo>
                  <a:pt x="869289" y="724647"/>
                </a:lnTo>
                <a:lnTo>
                  <a:pt x="867028" y="710856"/>
                </a:lnTo>
                <a:lnTo>
                  <a:pt x="1054607" y="673906"/>
                </a:lnTo>
                <a:lnTo>
                  <a:pt x="1072592" y="688521"/>
                </a:lnTo>
                <a:lnTo>
                  <a:pt x="1093708" y="688585"/>
                </a:lnTo>
                <a:lnTo>
                  <a:pt x="1111275" y="676841"/>
                </a:lnTo>
                <a:lnTo>
                  <a:pt x="1118615" y="656030"/>
                </a:lnTo>
                <a:lnTo>
                  <a:pt x="1118361" y="651214"/>
                </a:lnTo>
                <a:lnTo>
                  <a:pt x="1117853" y="648697"/>
                </a:lnTo>
                <a:lnTo>
                  <a:pt x="1104872" y="627501"/>
                </a:lnTo>
                <a:lnTo>
                  <a:pt x="1083341" y="620565"/>
                </a:lnTo>
                <a:lnTo>
                  <a:pt x="1061954" y="627805"/>
                </a:lnTo>
                <a:lnTo>
                  <a:pt x="1049401" y="649138"/>
                </a:lnTo>
                <a:lnTo>
                  <a:pt x="860932" y="686526"/>
                </a:lnTo>
                <a:lnTo>
                  <a:pt x="844283" y="640115"/>
                </a:lnTo>
                <a:lnTo>
                  <a:pt x="821390" y="597387"/>
                </a:lnTo>
                <a:lnTo>
                  <a:pt x="792832" y="558845"/>
                </a:lnTo>
                <a:lnTo>
                  <a:pt x="759190" y="524996"/>
                </a:lnTo>
                <a:lnTo>
                  <a:pt x="721040" y="496343"/>
                </a:lnTo>
                <a:lnTo>
                  <a:pt x="678963" y="473390"/>
                </a:lnTo>
                <a:lnTo>
                  <a:pt x="633538" y="456642"/>
                </a:lnTo>
                <a:lnTo>
                  <a:pt x="585342" y="446604"/>
                </a:lnTo>
                <a:lnTo>
                  <a:pt x="706246" y="101063"/>
                </a:lnTo>
                <a:lnTo>
                  <a:pt x="727307" y="96306"/>
                </a:lnTo>
                <a:lnTo>
                  <a:pt x="742807" y="84653"/>
                </a:lnTo>
                <a:lnTo>
                  <a:pt x="752377" y="68396"/>
                </a:lnTo>
                <a:lnTo>
                  <a:pt x="755650" y="49831"/>
                </a:lnTo>
                <a:lnTo>
                  <a:pt x="753621" y="35297"/>
                </a:lnTo>
                <a:lnTo>
                  <a:pt x="747426" y="21827"/>
                </a:lnTo>
                <a:lnTo>
                  <a:pt x="736897" y="10501"/>
                </a:lnTo>
                <a:lnTo>
                  <a:pt x="721867" y="2396"/>
                </a:lnTo>
                <a:lnTo>
                  <a:pt x="69557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809" y="0"/>
            <a:ext cx="1073150" cy="736600"/>
          </a:xfrm>
          <a:custGeom>
            <a:avLst/>
            <a:gdLst/>
            <a:ahLst/>
            <a:cxnLst/>
            <a:rect l="l" t="t" r="r" b="b"/>
            <a:pathLst>
              <a:path w="1073150" h="736600">
                <a:moveTo>
                  <a:pt x="868857" y="0"/>
                </a:moveTo>
                <a:lnTo>
                  <a:pt x="236334" y="0"/>
                </a:lnTo>
                <a:lnTo>
                  <a:pt x="236270" y="5969"/>
                </a:lnTo>
                <a:lnTo>
                  <a:pt x="236587" y="19260"/>
                </a:lnTo>
                <a:lnTo>
                  <a:pt x="237537" y="32480"/>
                </a:lnTo>
                <a:lnTo>
                  <a:pt x="239121" y="45652"/>
                </a:lnTo>
                <a:lnTo>
                  <a:pt x="241338" y="58800"/>
                </a:lnTo>
                <a:lnTo>
                  <a:pt x="61366" y="94107"/>
                </a:lnTo>
                <a:lnTo>
                  <a:pt x="44094" y="80121"/>
                </a:lnTo>
                <a:lnTo>
                  <a:pt x="23853" y="80041"/>
                </a:lnTo>
                <a:lnTo>
                  <a:pt x="7027" y="91249"/>
                </a:lnTo>
                <a:lnTo>
                  <a:pt x="0" y="111125"/>
                </a:lnTo>
                <a:lnTo>
                  <a:pt x="215" y="115697"/>
                </a:lnTo>
                <a:lnTo>
                  <a:pt x="698" y="118110"/>
                </a:lnTo>
                <a:lnTo>
                  <a:pt x="13184" y="138320"/>
                </a:lnTo>
                <a:lnTo>
                  <a:pt x="33847" y="144922"/>
                </a:lnTo>
                <a:lnTo>
                  <a:pt x="54349" y="138023"/>
                </a:lnTo>
                <a:lnTo>
                  <a:pt x="66357" y="117728"/>
                </a:lnTo>
                <a:lnTo>
                  <a:pt x="247141" y="82041"/>
                </a:lnTo>
                <a:lnTo>
                  <a:pt x="263097" y="126265"/>
                </a:lnTo>
                <a:lnTo>
                  <a:pt x="285045" y="166983"/>
                </a:lnTo>
                <a:lnTo>
                  <a:pt x="312431" y="203715"/>
                </a:lnTo>
                <a:lnTo>
                  <a:pt x="344698" y="235981"/>
                </a:lnTo>
                <a:lnTo>
                  <a:pt x="381290" y="263301"/>
                </a:lnTo>
                <a:lnTo>
                  <a:pt x="421651" y="285192"/>
                </a:lnTo>
                <a:lnTo>
                  <a:pt x="465224" y="301175"/>
                </a:lnTo>
                <a:lnTo>
                  <a:pt x="511454" y="310769"/>
                </a:lnTo>
                <a:lnTo>
                  <a:pt x="395503" y="640207"/>
                </a:lnTo>
                <a:lnTo>
                  <a:pt x="375280" y="644719"/>
                </a:lnTo>
                <a:lnTo>
                  <a:pt x="360421" y="655827"/>
                </a:lnTo>
                <a:lnTo>
                  <a:pt x="351260" y="671318"/>
                </a:lnTo>
                <a:lnTo>
                  <a:pt x="348132" y="688975"/>
                </a:lnTo>
                <a:lnTo>
                  <a:pt x="350078" y="702825"/>
                </a:lnTo>
                <a:lnTo>
                  <a:pt x="356022" y="715676"/>
                </a:lnTo>
                <a:lnTo>
                  <a:pt x="366123" y="726479"/>
                </a:lnTo>
                <a:lnTo>
                  <a:pt x="380542" y="734187"/>
                </a:lnTo>
                <a:lnTo>
                  <a:pt x="405761" y="736494"/>
                </a:lnTo>
                <a:lnTo>
                  <a:pt x="426435" y="727027"/>
                </a:lnTo>
                <a:lnTo>
                  <a:pt x="440416" y="709487"/>
                </a:lnTo>
                <a:lnTo>
                  <a:pt x="445554" y="687577"/>
                </a:lnTo>
                <a:lnTo>
                  <a:pt x="444556" y="678029"/>
                </a:lnTo>
                <a:lnTo>
                  <a:pt x="441458" y="668623"/>
                </a:lnTo>
                <a:lnTo>
                  <a:pt x="436102" y="659645"/>
                </a:lnTo>
                <a:lnTo>
                  <a:pt x="428332" y="651383"/>
                </a:lnTo>
                <a:lnTo>
                  <a:pt x="547598" y="313182"/>
                </a:lnTo>
                <a:lnTo>
                  <a:pt x="587652" y="311302"/>
                </a:lnTo>
                <a:lnTo>
                  <a:pt x="627000" y="304434"/>
                </a:lnTo>
                <a:lnTo>
                  <a:pt x="665093" y="292733"/>
                </a:lnTo>
                <a:lnTo>
                  <a:pt x="701382" y="276351"/>
                </a:lnTo>
                <a:lnTo>
                  <a:pt x="842683" y="626490"/>
                </a:lnTo>
                <a:lnTo>
                  <a:pt x="835516" y="634644"/>
                </a:lnTo>
                <a:lnTo>
                  <a:pt x="830584" y="643334"/>
                </a:lnTo>
                <a:lnTo>
                  <a:pt x="827736" y="652333"/>
                </a:lnTo>
                <a:lnTo>
                  <a:pt x="826820" y="661415"/>
                </a:lnTo>
                <a:lnTo>
                  <a:pt x="832246" y="683593"/>
                </a:lnTo>
                <a:lnTo>
                  <a:pt x="846872" y="701103"/>
                </a:lnTo>
                <a:lnTo>
                  <a:pt x="868220" y="710136"/>
                </a:lnTo>
                <a:lnTo>
                  <a:pt x="893813" y="706882"/>
                </a:lnTo>
                <a:lnTo>
                  <a:pt x="907543" y="698938"/>
                </a:lnTo>
                <a:lnTo>
                  <a:pt x="917120" y="688292"/>
                </a:lnTo>
                <a:lnTo>
                  <a:pt x="922731" y="675860"/>
                </a:lnTo>
                <a:lnTo>
                  <a:pt x="924560" y="662559"/>
                </a:lnTo>
                <a:lnTo>
                  <a:pt x="921231" y="644399"/>
                </a:lnTo>
                <a:lnTo>
                  <a:pt x="911561" y="628634"/>
                </a:lnTo>
                <a:lnTo>
                  <a:pt x="896024" y="617606"/>
                </a:lnTo>
                <a:lnTo>
                  <a:pt x="875093" y="613663"/>
                </a:lnTo>
                <a:lnTo>
                  <a:pt x="731723" y="258063"/>
                </a:lnTo>
                <a:lnTo>
                  <a:pt x="752523" y="242365"/>
                </a:lnTo>
                <a:lnTo>
                  <a:pt x="771883" y="225059"/>
                </a:lnTo>
                <a:lnTo>
                  <a:pt x="789762" y="206253"/>
                </a:lnTo>
                <a:lnTo>
                  <a:pt x="806119" y="186054"/>
                </a:lnTo>
                <a:lnTo>
                  <a:pt x="1006843" y="311150"/>
                </a:lnTo>
                <a:lnTo>
                  <a:pt x="1006360" y="313563"/>
                </a:lnTo>
                <a:lnTo>
                  <a:pt x="1006157" y="318262"/>
                </a:lnTo>
                <a:lnTo>
                  <a:pt x="1013184" y="338171"/>
                </a:lnTo>
                <a:lnTo>
                  <a:pt x="1030009" y="349329"/>
                </a:lnTo>
                <a:lnTo>
                  <a:pt x="1050246" y="349176"/>
                </a:lnTo>
                <a:lnTo>
                  <a:pt x="1067511" y="335152"/>
                </a:lnTo>
                <a:lnTo>
                  <a:pt x="1071219" y="329311"/>
                </a:lnTo>
                <a:lnTo>
                  <a:pt x="1072870" y="323214"/>
                </a:lnTo>
                <a:lnTo>
                  <a:pt x="1072870" y="317500"/>
                </a:lnTo>
                <a:lnTo>
                  <a:pt x="1067865" y="300553"/>
                </a:lnTo>
                <a:lnTo>
                  <a:pt x="1055058" y="288512"/>
                </a:lnTo>
                <a:lnTo>
                  <a:pt x="1037766" y="284424"/>
                </a:lnTo>
                <a:lnTo>
                  <a:pt x="1019302" y="291338"/>
                </a:lnTo>
                <a:lnTo>
                  <a:pt x="819835" y="166497"/>
                </a:lnTo>
                <a:lnTo>
                  <a:pt x="840756" y="127801"/>
                </a:lnTo>
                <a:lnTo>
                  <a:pt x="856029" y="86677"/>
                </a:lnTo>
                <a:lnTo>
                  <a:pt x="865461" y="43838"/>
                </a:lnTo>
                <a:lnTo>
                  <a:pt x="868857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" y="1075943"/>
            <a:ext cx="94488" cy="975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371855"/>
            <a:ext cx="97536" cy="944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8495" y="4556759"/>
            <a:ext cx="94487" cy="944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77656" y="4797552"/>
            <a:ext cx="70103" cy="70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4087" y="777239"/>
            <a:ext cx="70104" cy="70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81288" y="4130039"/>
            <a:ext cx="70103" cy="7010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21076" y="413130"/>
            <a:ext cx="3803524" cy="443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75" dirty="0"/>
              <a:t>START</a:t>
            </a:r>
            <a:r>
              <a:rPr sz="2800" spc="-50" dirty="0"/>
              <a:t> </a:t>
            </a:r>
            <a:r>
              <a:rPr sz="2800" spc="-155" dirty="0"/>
              <a:t>AND</a:t>
            </a:r>
            <a:r>
              <a:rPr sz="2800" spc="-40" dirty="0"/>
              <a:t> </a:t>
            </a:r>
            <a:r>
              <a:rPr sz="2800" spc="-145" dirty="0"/>
              <a:t>END</a:t>
            </a:r>
            <a:r>
              <a:rPr sz="2800" spc="-60" dirty="0"/>
              <a:t> </a:t>
            </a:r>
            <a:r>
              <a:rPr sz="2800" spc="-190" dirty="0"/>
              <a:t>DATES</a:t>
            </a: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12791" y="3258311"/>
            <a:ext cx="3102864" cy="78638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12791" y="1706879"/>
            <a:ext cx="3102864" cy="14569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72564" y="1810334"/>
            <a:ext cx="2721610" cy="20691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85" dirty="0">
                <a:solidFill>
                  <a:srgbClr val="FFFF00"/>
                </a:solidFill>
                <a:latin typeface="Arial"/>
                <a:cs typeface="Arial"/>
              </a:rPr>
              <a:t>2020/01/22</a:t>
            </a:r>
            <a:endParaRPr sz="4400" dirty="0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4400" dirty="0">
              <a:latin typeface="Arial"/>
              <a:cs typeface="Arial"/>
            </a:endParaRPr>
          </a:p>
          <a:p>
            <a:pPr marL="73025">
              <a:lnSpc>
                <a:spcPct val="100000"/>
              </a:lnSpc>
            </a:pPr>
            <a:r>
              <a:rPr sz="4400" b="1" spc="-130" dirty="0">
                <a:solidFill>
                  <a:srgbClr val="FFFF00"/>
                </a:solidFill>
                <a:latin typeface="Arial"/>
                <a:cs typeface="Arial"/>
              </a:rPr>
              <a:t>2021/06/13</a:t>
            </a:r>
            <a:endParaRPr sz="44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57297" y="2552700"/>
            <a:ext cx="127635" cy="541655"/>
          </a:xfrm>
          <a:custGeom>
            <a:avLst/>
            <a:gdLst/>
            <a:ahLst/>
            <a:cxnLst/>
            <a:rect l="l" t="t" r="r" b="b"/>
            <a:pathLst>
              <a:path w="127635" h="541655">
                <a:moveTo>
                  <a:pt x="15239" y="416560"/>
                </a:moveTo>
                <a:lnTo>
                  <a:pt x="8762" y="420369"/>
                </a:lnTo>
                <a:lnTo>
                  <a:pt x="2158" y="424180"/>
                </a:lnTo>
                <a:lnTo>
                  <a:pt x="0" y="432562"/>
                </a:lnTo>
                <a:lnTo>
                  <a:pt x="3809" y="439166"/>
                </a:lnTo>
                <a:lnTo>
                  <a:pt x="63626" y="541655"/>
                </a:lnTo>
                <a:lnTo>
                  <a:pt x="79489" y="514476"/>
                </a:lnTo>
                <a:lnTo>
                  <a:pt x="49910" y="514476"/>
                </a:lnTo>
                <a:lnTo>
                  <a:pt x="49910" y="463858"/>
                </a:lnTo>
                <a:lnTo>
                  <a:pt x="27431" y="425323"/>
                </a:lnTo>
                <a:lnTo>
                  <a:pt x="23621" y="418719"/>
                </a:lnTo>
                <a:lnTo>
                  <a:pt x="15239" y="416560"/>
                </a:lnTo>
                <a:close/>
              </a:path>
              <a:path w="127635" h="541655">
                <a:moveTo>
                  <a:pt x="49911" y="463858"/>
                </a:moveTo>
                <a:lnTo>
                  <a:pt x="49910" y="514476"/>
                </a:lnTo>
                <a:lnTo>
                  <a:pt x="77342" y="514476"/>
                </a:lnTo>
                <a:lnTo>
                  <a:pt x="77342" y="507619"/>
                </a:lnTo>
                <a:lnTo>
                  <a:pt x="51815" y="507619"/>
                </a:lnTo>
                <a:lnTo>
                  <a:pt x="63626" y="487371"/>
                </a:lnTo>
                <a:lnTo>
                  <a:pt x="49911" y="463858"/>
                </a:lnTo>
                <a:close/>
              </a:path>
              <a:path w="127635" h="541655">
                <a:moveTo>
                  <a:pt x="112013" y="416560"/>
                </a:moveTo>
                <a:lnTo>
                  <a:pt x="103631" y="418719"/>
                </a:lnTo>
                <a:lnTo>
                  <a:pt x="99821" y="425323"/>
                </a:lnTo>
                <a:lnTo>
                  <a:pt x="77342" y="463858"/>
                </a:lnTo>
                <a:lnTo>
                  <a:pt x="77342" y="514476"/>
                </a:lnTo>
                <a:lnTo>
                  <a:pt x="79489" y="514476"/>
                </a:lnTo>
                <a:lnTo>
                  <a:pt x="123443" y="439166"/>
                </a:lnTo>
                <a:lnTo>
                  <a:pt x="127253" y="432562"/>
                </a:lnTo>
                <a:lnTo>
                  <a:pt x="125094" y="424180"/>
                </a:lnTo>
                <a:lnTo>
                  <a:pt x="118490" y="420369"/>
                </a:lnTo>
                <a:lnTo>
                  <a:pt x="112013" y="416560"/>
                </a:lnTo>
                <a:close/>
              </a:path>
              <a:path w="127635" h="541655">
                <a:moveTo>
                  <a:pt x="63626" y="487371"/>
                </a:moveTo>
                <a:lnTo>
                  <a:pt x="51815" y="507619"/>
                </a:lnTo>
                <a:lnTo>
                  <a:pt x="75437" y="507619"/>
                </a:lnTo>
                <a:lnTo>
                  <a:pt x="63626" y="487371"/>
                </a:lnTo>
                <a:close/>
              </a:path>
              <a:path w="127635" h="541655">
                <a:moveTo>
                  <a:pt x="77342" y="463858"/>
                </a:moveTo>
                <a:lnTo>
                  <a:pt x="63626" y="487371"/>
                </a:lnTo>
                <a:lnTo>
                  <a:pt x="75437" y="507619"/>
                </a:lnTo>
                <a:lnTo>
                  <a:pt x="77342" y="507619"/>
                </a:lnTo>
                <a:lnTo>
                  <a:pt x="77342" y="463858"/>
                </a:lnTo>
                <a:close/>
              </a:path>
              <a:path w="127635" h="541655">
                <a:moveTo>
                  <a:pt x="77342" y="0"/>
                </a:moveTo>
                <a:lnTo>
                  <a:pt x="49910" y="0"/>
                </a:lnTo>
                <a:lnTo>
                  <a:pt x="49911" y="463858"/>
                </a:lnTo>
                <a:lnTo>
                  <a:pt x="63626" y="487371"/>
                </a:lnTo>
                <a:lnTo>
                  <a:pt x="77342" y="463858"/>
                </a:lnTo>
                <a:lnTo>
                  <a:pt x="773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52400" y="4372448"/>
            <a:ext cx="1122045" cy="772795"/>
            <a:chOff x="152400" y="4372448"/>
            <a:chExt cx="1122045" cy="772795"/>
          </a:xfrm>
        </p:grpSpPr>
        <p:sp>
          <p:nvSpPr>
            <p:cNvPr id="16" name="object 16"/>
            <p:cNvSpPr/>
            <p:nvPr/>
          </p:nvSpPr>
          <p:spPr>
            <a:xfrm>
              <a:off x="152400" y="4372448"/>
              <a:ext cx="1122045" cy="772795"/>
            </a:xfrm>
            <a:custGeom>
              <a:avLst/>
              <a:gdLst/>
              <a:ahLst/>
              <a:cxnLst/>
              <a:rect l="l" t="t" r="r" b="b"/>
              <a:pathLst>
                <a:path w="1122045" h="772795">
                  <a:moveTo>
                    <a:pt x="697426" y="0"/>
                  </a:moveTo>
                  <a:lnTo>
                    <a:pt x="675814" y="9948"/>
                  </a:lnTo>
                  <a:lnTo>
                    <a:pt x="661199" y="28348"/>
                  </a:lnTo>
                  <a:lnTo>
                    <a:pt x="655828" y="51304"/>
                  </a:lnTo>
                  <a:lnTo>
                    <a:pt x="656869" y="61351"/>
                  </a:lnTo>
                  <a:lnTo>
                    <a:pt x="660106" y="71235"/>
                  </a:lnTo>
                  <a:lnTo>
                    <a:pt x="665702" y="80660"/>
                  </a:lnTo>
                  <a:lnTo>
                    <a:pt x="673823" y="89328"/>
                  </a:lnTo>
                  <a:lnTo>
                    <a:pt x="549148" y="444001"/>
                  </a:lnTo>
                  <a:lnTo>
                    <a:pt x="507273" y="446000"/>
                  </a:lnTo>
                  <a:lnTo>
                    <a:pt x="466137" y="453221"/>
                  </a:lnTo>
                  <a:lnTo>
                    <a:pt x="426311" y="465500"/>
                  </a:lnTo>
                  <a:lnTo>
                    <a:pt x="388366" y="482672"/>
                  </a:lnTo>
                  <a:lnTo>
                    <a:pt x="240652" y="115414"/>
                  </a:lnTo>
                  <a:lnTo>
                    <a:pt x="248140" y="106881"/>
                  </a:lnTo>
                  <a:lnTo>
                    <a:pt x="253298" y="97767"/>
                  </a:lnTo>
                  <a:lnTo>
                    <a:pt x="256279" y="88310"/>
                  </a:lnTo>
                  <a:lnTo>
                    <a:pt x="257238" y="78749"/>
                  </a:lnTo>
                  <a:lnTo>
                    <a:pt x="251564" y="55476"/>
                  </a:lnTo>
                  <a:lnTo>
                    <a:pt x="236272" y="37102"/>
                  </a:lnTo>
                  <a:lnTo>
                    <a:pt x="213952" y="27639"/>
                  </a:lnTo>
                  <a:lnTo>
                    <a:pt x="187197" y="31098"/>
                  </a:lnTo>
                  <a:lnTo>
                    <a:pt x="172845" y="39413"/>
                  </a:lnTo>
                  <a:lnTo>
                    <a:pt x="162828" y="50563"/>
                  </a:lnTo>
                  <a:lnTo>
                    <a:pt x="156956" y="63601"/>
                  </a:lnTo>
                  <a:lnTo>
                    <a:pt x="155041" y="77580"/>
                  </a:lnTo>
                  <a:lnTo>
                    <a:pt x="158523" y="96608"/>
                  </a:lnTo>
                  <a:lnTo>
                    <a:pt x="168636" y="113145"/>
                  </a:lnTo>
                  <a:lnTo>
                    <a:pt x="184884" y="124727"/>
                  </a:lnTo>
                  <a:lnTo>
                    <a:pt x="206768" y="128888"/>
                  </a:lnTo>
                  <a:lnTo>
                    <a:pt x="356654" y="501811"/>
                  </a:lnTo>
                  <a:lnTo>
                    <a:pt x="334905" y="518321"/>
                  </a:lnTo>
                  <a:lnTo>
                    <a:pt x="314666" y="536508"/>
                  </a:lnTo>
                  <a:lnTo>
                    <a:pt x="295976" y="556247"/>
                  </a:lnTo>
                  <a:lnTo>
                    <a:pt x="278879" y="577414"/>
                  </a:lnTo>
                  <a:lnTo>
                    <a:pt x="69024" y="446173"/>
                  </a:lnTo>
                  <a:lnTo>
                    <a:pt x="69532" y="443620"/>
                  </a:lnTo>
                  <a:lnTo>
                    <a:pt x="69748" y="438768"/>
                  </a:lnTo>
                  <a:lnTo>
                    <a:pt x="62402" y="417850"/>
                  </a:lnTo>
                  <a:lnTo>
                    <a:pt x="44813" y="406142"/>
                  </a:lnTo>
                  <a:lnTo>
                    <a:pt x="23655" y="406293"/>
                  </a:lnTo>
                  <a:lnTo>
                    <a:pt x="5600" y="420950"/>
                  </a:lnTo>
                  <a:lnTo>
                    <a:pt x="1727" y="427161"/>
                  </a:lnTo>
                  <a:lnTo>
                    <a:pt x="0" y="433485"/>
                  </a:lnTo>
                  <a:lnTo>
                    <a:pt x="0" y="439492"/>
                  </a:lnTo>
                  <a:lnTo>
                    <a:pt x="5232" y="457296"/>
                  </a:lnTo>
                  <a:lnTo>
                    <a:pt x="18621" y="469929"/>
                  </a:lnTo>
                  <a:lnTo>
                    <a:pt x="36701" y="474231"/>
                  </a:lnTo>
                  <a:lnTo>
                    <a:pt x="56007" y="467039"/>
                  </a:lnTo>
                  <a:lnTo>
                    <a:pt x="264541" y="597861"/>
                  </a:lnTo>
                  <a:lnTo>
                    <a:pt x="242669" y="638485"/>
                  </a:lnTo>
                  <a:lnTo>
                    <a:pt x="226701" y="681633"/>
                  </a:lnTo>
                  <a:lnTo>
                    <a:pt x="216838" y="726573"/>
                  </a:lnTo>
                  <a:lnTo>
                    <a:pt x="213283" y="772575"/>
                  </a:lnTo>
                  <a:lnTo>
                    <a:pt x="874560" y="772575"/>
                  </a:lnTo>
                  <a:lnTo>
                    <a:pt x="874623" y="766343"/>
                  </a:lnTo>
                  <a:lnTo>
                    <a:pt x="874292" y="752358"/>
                  </a:lnTo>
                  <a:lnTo>
                    <a:pt x="873301" y="738470"/>
                  </a:lnTo>
                  <a:lnTo>
                    <a:pt x="871650" y="724647"/>
                  </a:lnTo>
                  <a:lnTo>
                    <a:pt x="869340" y="710856"/>
                  </a:lnTo>
                  <a:lnTo>
                    <a:pt x="1057478" y="673906"/>
                  </a:lnTo>
                  <a:lnTo>
                    <a:pt x="1075538" y="688521"/>
                  </a:lnTo>
                  <a:lnTo>
                    <a:pt x="1096710" y="688585"/>
                  </a:lnTo>
                  <a:lnTo>
                    <a:pt x="1114312" y="676841"/>
                  </a:lnTo>
                  <a:lnTo>
                    <a:pt x="1121664" y="656030"/>
                  </a:lnTo>
                  <a:lnTo>
                    <a:pt x="1121410" y="651214"/>
                  </a:lnTo>
                  <a:lnTo>
                    <a:pt x="1120902" y="648697"/>
                  </a:lnTo>
                  <a:lnTo>
                    <a:pt x="1107852" y="627501"/>
                  </a:lnTo>
                  <a:lnTo>
                    <a:pt x="1086251" y="620565"/>
                  </a:lnTo>
                  <a:lnTo>
                    <a:pt x="1064814" y="627805"/>
                  </a:lnTo>
                  <a:lnTo>
                    <a:pt x="1052258" y="649138"/>
                  </a:lnTo>
                  <a:lnTo>
                    <a:pt x="863269" y="686526"/>
                  </a:lnTo>
                  <a:lnTo>
                    <a:pt x="846585" y="640115"/>
                  </a:lnTo>
                  <a:lnTo>
                    <a:pt x="823636" y="597387"/>
                  </a:lnTo>
                  <a:lnTo>
                    <a:pt x="795005" y="558845"/>
                  </a:lnTo>
                  <a:lnTo>
                    <a:pt x="761271" y="524996"/>
                  </a:lnTo>
                  <a:lnTo>
                    <a:pt x="723016" y="496343"/>
                  </a:lnTo>
                  <a:lnTo>
                    <a:pt x="680820" y="473390"/>
                  </a:lnTo>
                  <a:lnTo>
                    <a:pt x="635264" y="456642"/>
                  </a:lnTo>
                  <a:lnTo>
                    <a:pt x="586930" y="446604"/>
                  </a:lnTo>
                  <a:lnTo>
                    <a:pt x="708152" y="101063"/>
                  </a:lnTo>
                  <a:lnTo>
                    <a:pt x="729296" y="96306"/>
                  </a:lnTo>
                  <a:lnTo>
                    <a:pt x="744832" y="84653"/>
                  </a:lnTo>
                  <a:lnTo>
                    <a:pt x="754411" y="68396"/>
                  </a:lnTo>
                  <a:lnTo>
                    <a:pt x="757682" y="49831"/>
                  </a:lnTo>
                  <a:lnTo>
                    <a:pt x="755646" y="35297"/>
                  </a:lnTo>
                  <a:lnTo>
                    <a:pt x="749430" y="21827"/>
                  </a:lnTo>
                  <a:lnTo>
                    <a:pt x="738865" y="10501"/>
                  </a:lnTo>
                  <a:lnTo>
                    <a:pt x="723785" y="2396"/>
                  </a:lnTo>
                  <a:lnTo>
                    <a:pt x="697426" y="0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511" y="4706111"/>
              <a:ext cx="94487" cy="9448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3568" y="4108703"/>
            <a:ext cx="94488" cy="94487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7964416" y="88391"/>
            <a:ext cx="1053465" cy="911860"/>
          </a:xfrm>
          <a:custGeom>
            <a:avLst/>
            <a:gdLst/>
            <a:ahLst/>
            <a:cxnLst/>
            <a:rect l="l" t="t" r="r" b="b"/>
            <a:pathLst>
              <a:path w="1053465" h="911860">
                <a:moveTo>
                  <a:pt x="308744" y="0"/>
                </a:moveTo>
                <a:lnTo>
                  <a:pt x="304553" y="0"/>
                </a:lnTo>
                <a:lnTo>
                  <a:pt x="300108" y="762"/>
                </a:lnTo>
                <a:lnTo>
                  <a:pt x="295663" y="2540"/>
                </a:lnTo>
                <a:lnTo>
                  <a:pt x="277163" y="19004"/>
                </a:lnTo>
                <a:lnTo>
                  <a:pt x="274153" y="41481"/>
                </a:lnTo>
                <a:lnTo>
                  <a:pt x="285073" y="61315"/>
                </a:lnTo>
                <a:lnTo>
                  <a:pt x="308363" y="69850"/>
                </a:lnTo>
                <a:lnTo>
                  <a:pt x="400057" y="308483"/>
                </a:lnTo>
                <a:lnTo>
                  <a:pt x="393199" y="312293"/>
                </a:lnTo>
                <a:lnTo>
                  <a:pt x="386341" y="316611"/>
                </a:lnTo>
                <a:lnTo>
                  <a:pt x="379737" y="321183"/>
                </a:lnTo>
                <a:lnTo>
                  <a:pt x="255023" y="178943"/>
                </a:lnTo>
                <a:lnTo>
                  <a:pt x="257839" y="165985"/>
                </a:lnTo>
                <a:lnTo>
                  <a:pt x="253928" y="154813"/>
                </a:lnTo>
                <a:lnTo>
                  <a:pt x="245326" y="146974"/>
                </a:lnTo>
                <a:lnTo>
                  <a:pt x="234068" y="144018"/>
                </a:lnTo>
                <a:lnTo>
                  <a:pt x="228734" y="144018"/>
                </a:lnTo>
                <a:lnTo>
                  <a:pt x="223273" y="145923"/>
                </a:lnTo>
                <a:lnTo>
                  <a:pt x="218320" y="150368"/>
                </a:lnTo>
                <a:lnTo>
                  <a:pt x="210665" y="163325"/>
                </a:lnTo>
                <a:lnTo>
                  <a:pt x="212034" y="176974"/>
                </a:lnTo>
                <a:lnTo>
                  <a:pt x="220356" y="187765"/>
                </a:lnTo>
                <a:lnTo>
                  <a:pt x="233560" y="192151"/>
                </a:lnTo>
                <a:lnTo>
                  <a:pt x="236354" y="192151"/>
                </a:lnTo>
                <a:lnTo>
                  <a:pt x="239275" y="191516"/>
                </a:lnTo>
                <a:lnTo>
                  <a:pt x="242196" y="190500"/>
                </a:lnTo>
                <a:lnTo>
                  <a:pt x="366021" y="331470"/>
                </a:lnTo>
                <a:lnTo>
                  <a:pt x="331914" y="365752"/>
                </a:lnTo>
                <a:lnTo>
                  <a:pt x="306236" y="406082"/>
                </a:lnTo>
                <a:lnTo>
                  <a:pt x="289655" y="450984"/>
                </a:lnTo>
                <a:lnTo>
                  <a:pt x="282836" y="498983"/>
                </a:lnTo>
                <a:lnTo>
                  <a:pt x="101861" y="498983"/>
                </a:lnTo>
                <a:lnTo>
                  <a:pt x="97964" y="492134"/>
                </a:lnTo>
                <a:lnTo>
                  <a:pt x="92686" y="487346"/>
                </a:lnTo>
                <a:lnTo>
                  <a:pt x="86502" y="484534"/>
                </a:lnTo>
                <a:lnTo>
                  <a:pt x="79890" y="483616"/>
                </a:lnTo>
                <a:lnTo>
                  <a:pt x="71070" y="485203"/>
                </a:lnTo>
                <a:lnTo>
                  <a:pt x="63428" y="489839"/>
                </a:lnTo>
                <a:lnTo>
                  <a:pt x="58048" y="497332"/>
                </a:lnTo>
                <a:lnTo>
                  <a:pt x="56014" y="507492"/>
                </a:lnTo>
                <a:lnTo>
                  <a:pt x="58068" y="517598"/>
                </a:lnTo>
                <a:lnTo>
                  <a:pt x="63492" y="525097"/>
                </a:lnTo>
                <a:lnTo>
                  <a:pt x="71177" y="529762"/>
                </a:lnTo>
                <a:lnTo>
                  <a:pt x="80017" y="531368"/>
                </a:lnTo>
                <a:lnTo>
                  <a:pt x="86610" y="530449"/>
                </a:lnTo>
                <a:lnTo>
                  <a:pt x="92749" y="527637"/>
                </a:lnTo>
                <a:lnTo>
                  <a:pt x="97984" y="522849"/>
                </a:lnTo>
                <a:lnTo>
                  <a:pt x="101861" y="516001"/>
                </a:lnTo>
                <a:lnTo>
                  <a:pt x="282836" y="516001"/>
                </a:lnTo>
                <a:lnTo>
                  <a:pt x="283525" y="528847"/>
                </a:lnTo>
                <a:lnTo>
                  <a:pt x="285011" y="541623"/>
                </a:lnTo>
                <a:lnTo>
                  <a:pt x="287283" y="554255"/>
                </a:lnTo>
                <a:lnTo>
                  <a:pt x="290329" y="566674"/>
                </a:lnTo>
                <a:lnTo>
                  <a:pt x="57665" y="686943"/>
                </a:lnTo>
                <a:lnTo>
                  <a:pt x="50553" y="680593"/>
                </a:lnTo>
                <a:lnTo>
                  <a:pt x="42552" y="677799"/>
                </a:lnTo>
                <a:lnTo>
                  <a:pt x="34932" y="677799"/>
                </a:lnTo>
                <a:lnTo>
                  <a:pt x="18446" y="682128"/>
                </a:lnTo>
                <a:lnTo>
                  <a:pt x="5818" y="693578"/>
                </a:lnTo>
                <a:lnTo>
                  <a:pt x="0" y="709838"/>
                </a:lnTo>
                <a:lnTo>
                  <a:pt x="3944" y="728599"/>
                </a:lnTo>
                <a:lnTo>
                  <a:pt x="9866" y="737127"/>
                </a:lnTo>
                <a:lnTo>
                  <a:pt x="17216" y="743013"/>
                </a:lnTo>
                <a:lnTo>
                  <a:pt x="25519" y="746422"/>
                </a:lnTo>
                <a:lnTo>
                  <a:pt x="34297" y="747522"/>
                </a:lnTo>
                <a:lnTo>
                  <a:pt x="48039" y="744829"/>
                </a:lnTo>
                <a:lnTo>
                  <a:pt x="59745" y="737123"/>
                </a:lnTo>
                <a:lnTo>
                  <a:pt x="67427" y="724965"/>
                </a:lnTo>
                <a:lnTo>
                  <a:pt x="69095" y="708914"/>
                </a:lnTo>
                <a:lnTo>
                  <a:pt x="298203" y="590931"/>
                </a:lnTo>
                <a:lnTo>
                  <a:pt x="319161" y="631572"/>
                </a:lnTo>
                <a:lnTo>
                  <a:pt x="347249" y="666510"/>
                </a:lnTo>
                <a:lnTo>
                  <a:pt x="381341" y="694991"/>
                </a:lnTo>
                <a:lnTo>
                  <a:pt x="420312" y="716265"/>
                </a:lnTo>
                <a:lnTo>
                  <a:pt x="463036" y="729581"/>
                </a:lnTo>
                <a:lnTo>
                  <a:pt x="508388" y="734187"/>
                </a:lnTo>
                <a:lnTo>
                  <a:pt x="508388" y="865378"/>
                </a:lnTo>
                <a:lnTo>
                  <a:pt x="495698" y="876579"/>
                </a:lnTo>
                <a:lnTo>
                  <a:pt x="493641" y="891936"/>
                </a:lnTo>
                <a:lnTo>
                  <a:pt x="501084" y="905508"/>
                </a:lnTo>
                <a:lnTo>
                  <a:pt x="516897" y="911352"/>
                </a:lnTo>
                <a:lnTo>
                  <a:pt x="532782" y="905508"/>
                </a:lnTo>
                <a:lnTo>
                  <a:pt x="540250" y="891936"/>
                </a:lnTo>
                <a:lnTo>
                  <a:pt x="538168" y="876579"/>
                </a:lnTo>
                <a:lnTo>
                  <a:pt x="525406" y="865378"/>
                </a:lnTo>
                <a:lnTo>
                  <a:pt x="525406" y="733298"/>
                </a:lnTo>
                <a:lnTo>
                  <a:pt x="569384" y="725478"/>
                </a:lnTo>
                <a:lnTo>
                  <a:pt x="610233" y="709520"/>
                </a:lnTo>
                <a:lnTo>
                  <a:pt x="646961" y="686196"/>
                </a:lnTo>
                <a:lnTo>
                  <a:pt x="678578" y="656279"/>
                </a:lnTo>
                <a:lnTo>
                  <a:pt x="704091" y="620541"/>
                </a:lnTo>
                <a:lnTo>
                  <a:pt x="722510" y="579755"/>
                </a:lnTo>
                <a:lnTo>
                  <a:pt x="937648" y="707009"/>
                </a:lnTo>
                <a:lnTo>
                  <a:pt x="938545" y="723572"/>
                </a:lnTo>
                <a:lnTo>
                  <a:pt x="946062" y="736361"/>
                </a:lnTo>
                <a:lnTo>
                  <a:pt x="958008" y="744602"/>
                </a:lnTo>
                <a:lnTo>
                  <a:pt x="972192" y="747522"/>
                </a:lnTo>
                <a:lnTo>
                  <a:pt x="980509" y="746519"/>
                </a:lnTo>
                <a:lnTo>
                  <a:pt x="988433" y="743410"/>
                </a:lnTo>
                <a:lnTo>
                  <a:pt x="995570" y="738038"/>
                </a:lnTo>
                <a:lnTo>
                  <a:pt x="1001529" y="730250"/>
                </a:lnTo>
                <a:lnTo>
                  <a:pt x="1006633" y="711285"/>
                </a:lnTo>
                <a:lnTo>
                  <a:pt x="1001307" y="694451"/>
                </a:lnTo>
                <a:lnTo>
                  <a:pt x="988599" y="682404"/>
                </a:lnTo>
                <a:lnTo>
                  <a:pt x="971557" y="677799"/>
                </a:lnTo>
                <a:lnTo>
                  <a:pt x="964445" y="677799"/>
                </a:lnTo>
                <a:lnTo>
                  <a:pt x="956952" y="680085"/>
                </a:lnTo>
                <a:lnTo>
                  <a:pt x="950094" y="685546"/>
                </a:lnTo>
                <a:lnTo>
                  <a:pt x="729114" y="554863"/>
                </a:lnTo>
                <a:lnTo>
                  <a:pt x="733383" y="526522"/>
                </a:lnTo>
                <a:lnTo>
                  <a:pt x="734020" y="497967"/>
                </a:lnTo>
                <a:lnTo>
                  <a:pt x="731061" y="469602"/>
                </a:lnTo>
                <a:lnTo>
                  <a:pt x="724542" y="441833"/>
                </a:lnTo>
                <a:lnTo>
                  <a:pt x="989718" y="391160"/>
                </a:lnTo>
                <a:lnTo>
                  <a:pt x="995685" y="398615"/>
                </a:lnTo>
                <a:lnTo>
                  <a:pt x="1002688" y="403748"/>
                </a:lnTo>
                <a:lnTo>
                  <a:pt x="1010382" y="406715"/>
                </a:lnTo>
                <a:lnTo>
                  <a:pt x="1018420" y="407670"/>
                </a:lnTo>
                <a:lnTo>
                  <a:pt x="1032841" y="404647"/>
                </a:lnTo>
                <a:lnTo>
                  <a:pt x="1044916" y="396160"/>
                </a:lnTo>
                <a:lnTo>
                  <a:pt x="1052443" y="383077"/>
                </a:lnTo>
                <a:lnTo>
                  <a:pt x="1053218" y="366268"/>
                </a:lnTo>
                <a:lnTo>
                  <a:pt x="1048543" y="353859"/>
                </a:lnTo>
                <a:lnTo>
                  <a:pt x="1040582" y="345011"/>
                </a:lnTo>
                <a:lnTo>
                  <a:pt x="1030430" y="339711"/>
                </a:lnTo>
                <a:lnTo>
                  <a:pt x="1019182" y="337947"/>
                </a:lnTo>
                <a:lnTo>
                  <a:pt x="1007864" y="339732"/>
                </a:lnTo>
                <a:lnTo>
                  <a:pt x="997688" y="345090"/>
                </a:lnTo>
                <a:lnTo>
                  <a:pt x="989750" y="354020"/>
                </a:lnTo>
                <a:lnTo>
                  <a:pt x="985146" y="366522"/>
                </a:lnTo>
                <a:lnTo>
                  <a:pt x="715652" y="417830"/>
                </a:lnTo>
                <a:lnTo>
                  <a:pt x="707594" y="400958"/>
                </a:lnTo>
                <a:lnTo>
                  <a:pt x="698142" y="384873"/>
                </a:lnTo>
                <a:lnTo>
                  <a:pt x="687381" y="369645"/>
                </a:lnTo>
                <a:lnTo>
                  <a:pt x="675393" y="355346"/>
                </a:lnTo>
                <a:lnTo>
                  <a:pt x="790963" y="232156"/>
                </a:lnTo>
                <a:lnTo>
                  <a:pt x="794265" y="233426"/>
                </a:lnTo>
                <a:lnTo>
                  <a:pt x="797313" y="234061"/>
                </a:lnTo>
                <a:lnTo>
                  <a:pt x="800361" y="234061"/>
                </a:lnTo>
                <a:lnTo>
                  <a:pt x="813508" y="229808"/>
                </a:lnTo>
                <a:lnTo>
                  <a:pt x="821999" y="219281"/>
                </a:lnTo>
                <a:lnTo>
                  <a:pt x="823704" y="205825"/>
                </a:lnTo>
                <a:lnTo>
                  <a:pt x="816490" y="192786"/>
                </a:lnTo>
                <a:lnTo>
                  <a:pt x="811537" y="188087"/>
                </a:lnTo>
                <a:lnTo>
                  <a:pt x="805949" y="186055"/>
                </a:lnTo>
                <a:lnTo>
                  <a:pt x="800488" y="186055"/>
                </a:lnTo>
                <a:lnTo>
                  <a:pt x="789275" y="188912"/>
                </a:lnTo>
                <a:lnTo>
                  <a:pt x="780597" y="196532"/>
                </a:lnTo>
                <a:lnTo>
                  <a:pt x="776468" y="207486"/>
                </a:lnTo>
                <a:lnTo>
                  <a:pt x="778898" y="220345"/>
                </a:lnTo>
                <a:lnTo>
                  <a:pt x="663582" y="343281"/>
                </a:lnTo>
                <a:lnTo>
                  <a:pt x="629221" y="316192"/>
                </a:lnTo>
                <a:lnTo>
                  <a:pt x="591097" y="296592"/>
                </a:lnTo>
                <a:lnTo>
                  <a:pt x="550354" y="284684"/>
                </a:lnTo>
                <a:lnTo>
                  <a:pt x="508134" y="280670"/>
                </a:lnTo>
                <a:lnTo>
                  <a:pt x="486493" y="281701"/>
                </a:lnTo>
                <a:lnTo>
                  <a:pt x="464923" y="284829"/>
                </a:lnTo>
                <a:lnTo>
                  <a:pt x="443591" y="290099"/>
                </a:lnTo>
                <a:lnTo>
                  <a:pt x="422663" y="297561"/>
                </a:lnTo>
                <a:lnTo>
                  <a:pt x="331350" y="60960"/>
                </a:lnTo>
                <a:lnTo>
                  <a:pt x="342409" y="41898"/>
                </a:lnTo>
                <a:lnTo>
                  <a:pt x="340288" y="22002"/>
                </a:lnTo>
                <a:lnTo>
                  <a:pt x="328046" y="6346"/>
                </a:lnTo>
                <a:lnTo>
                  <a:pt x="308744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10016" y="4876800"/>
            <a:ext cx="94487" cy="975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90431" y="3965447"/>
            <a:ext cx="70103" cy="70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0433" y="413130"/>
            <a:ext cx="3719829" cy="482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9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3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28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85" dirty="0">
                <a:solidFill>
                  <a:srgbClr val="FFFFFF"/>
                </a:solidFill>
                <a:latin typeface="Arial"/>
                <a:cs typeface="Arial"/>
              </a:rPr>
              <a:t>MONTHS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623" y="1563623"/>
            <a:ext cx="3581400" cy="1761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0023" y="3435095"/>
            <a:ext cx="2545079" cy="8046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95247" y="1445132"/>
            <a:ext cx="5759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2020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1740788"/>
            <a:ext cx="1316355" cy="2014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10"/>
              </a:spcBef>
            </a:pPr>
            <a:r>
              <a:rPr sz="10000" b="1" spc="-1335" dirty="0">
                <a:solidFill>
                  <a:srgbClr val="FFFF00"/>
                </a:solidFill>
                <a:latin typeface="Arial"/>
                <a:cs typeface="Arial"/>
              </a:rPr>
              <a:t>12</a:t>
            </a:r>
            <a:endParaRPr sz="100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000" b="1" spc="-110" dirty="0">
                <a:solidFill>
                  <a:srgbClr val="FFFFFF"/>
                </a:solidFill>
                <a:latin typeface="Arial"/>
                <a:cs typeface="Arial"/>
              </a:rPr>
              <a:t>months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9385" y="1428063"/>
            <a:ext cx="5207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2021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2765" y="1724278"/>
            <a:ext cx="1316990" cy="2014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0000" b="1" spc="-495" dirty="0">
                <a:solidFill>
                  <a:srgbClr val="FFFF00"/>
                </a:solidFill>
                <a:latin typeface="Arial"/>
                <a:cs typeface="Arial"/>
              </a:rPr>
              <a:t>6</a:t>
            </a:r>
            <a:endParaRPr sz="10000" dirty="0">
              <a:solidFill>
                <a:srgbClr val="FFFF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3000" b="1" spc="-95" dirty="0">
                <a:solidFill>
                  <a:srgbClr val="FFFFFF"/>
                </a:solidFill>
                <a:latin typeface="Arial"/>
                <a:cs typeface="Arial"/>
              </a:rPr>
              <a:t>months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84020" y="182879"/>
            <a:ext cx="1056640" cy="908685"/>
          </a:xfrm>
          <a:custGeom>
            <a:avLst/>
            <a:gdLst/>
            <a:ahLst/>
            <a:cxnLst/>
            <a:rect l="l" t="t" r="r" b="b"/>
            <a:pathLst>
              <a:path w="1056640" h="908685">
                <a:moveTo>
                  <a:pt x="309614" y="0"/>
                </a:moveTo>
                <a:lnTo>
                  <a:pt x="305423" y="0"/>
                </a:lnTo>
                <a:lnTo>
                  <a:pt x="300978" y="762"/>
                </a:lnTo>
                <a:lnTo>
                  <a:pt x="296533" y="2540"/>
                </a:lnTo>
                <a:lnTo>
                  <a:pt x="277961" y="18964"/>
                </a:lnTo>
                <a:lnTo>
                  <a:pt x="274927" y="41354"/>
                </a:lnTo>
                <a:lnTo>
                  <a:pt x="285871" y="61100"/>
                </a:lnTo>
                <a:lnTo>
                  <a:pt x="309233" y="69596"/>
                </a:lnTo>
                <a:lnTo>
                  <a:pt x="401181" y="307340"/>
                </a:lnTo>
                <a:lnTo>
                  <a:pt x="394323" y="311277"/>
                </a:lnTo>
                <a:lnTo>
                  <a:pt x="387465" y="315595"/>
                </a:lnTo>
                <a:lnTo>
                  <a:pt x="380861" y="320167"/>
                </a:lnTo>
                <a:lnTo>
                  <a:pt x="255766" y="178308"/>
                </a:lnTo>
                <a:lnTo>
                  <a:pt x="258581" y="165423"/>
                </a:lnTo>
                <a:lnTo>
                  <a:pt x="254670" y="154289"/>
                </a:lnTo>
                <a:lnTo>
                  <a:pt x="246068" y="146464"/>
                </a:lnTo>
                <a:lnTo>
                  <a:pt x="234811" y="143510"/>
                </a:lnTo>
                <a:lnTo>
                  <a:pt x="229477" y="143510"/>
                </a:lnTo>
                <a:lnTo>
                  <a:pt x="223889" y="145415"/>
                </a:lnTo>
                <a:lnTo>
                  <a:pt x="218936" y="149860"/>
                </a:lnTo>
                <a:lnTo>
                  <a:pt x="211228" y="162798"/>
                </a:lnTo>
                <a:lnTo>
                  <a:pt x="212617" y="176403"/>
                </a:lnTo>
                <a:lnTo>
                  <a:pt x="221007" y="187150"/>
                </a:lnTo>
                <a:lnTo>
                  <a:pt x="234303" y="191516"/>
                </a:lnTo>
                <a:lnTo>
                  <a:pt x="236970" y="191516"/>
                </a:lnTo>
                <a:lnTo>
                  <a:pt x="240018" y="190881"/>
                </a:lnTo>
                <a:lnTo>
                  <a:pt x="242939" y="189865"/>
                </a:lnTo>
                <a:lnTo>
                  <a:pt x="367018" y="330327"/>
                </a:lnTo>
                <a:lnTo>
                  <a:pt x="332890" y="364511"/>
                </a:lnTo>
                <a:lnTo>
                  <a:pt x="307169" y="404733"/>
                </a:lnTo>
                <a:lnTo>
                  <a:pt x="290544" y="449502"/>
                </a:lnTo>
                <a:lnTo>
                  <a:pt x="283706" y="497332"/>
                </a:lnTo>
                <a:lnTo>
                  <a:pt x="102096" y="497332"/>
                </a:lnTo>
                <a:lnTo>
                  <a:pt x="98198" y="490483"/>
                </a:lnTo>
                <a:lnTo>
                  <a:pt x="92920" y="485695"/>
                </a:lnTo>
                <a:lnTo>
                  <a:pt x="86737" y="482883"/>
                </a:lnTo>
                <a:lnTo>
                  <a:pt x="80125" y="481965"/>
                </a:lnTo>
                <a:lnTo>
                  <a:pt x="71284" y="483552"/>
                </a:lnTo>
                <a:lnTo>
                  <a:pt x="63599" y="488188"/>
                </a:lnTo>
                <a:lnTo>
                  <a:pt x="58175" y="495681"/>
                </a:lnTo>
                <a:lnTo>
                  <a:pt x="56122" y="505841"/>
                </a:lnTo>
                <a:lnTo>
                  <a:pt x="58195" y="515874"/>
                </a:lnTo>
                <a:lnTo>
                  <a:pt x="63662" y="523335"/>
                </a:lnTo>
                <a:lnTo>
                  <a:pt x="71391" y="527986"/>
                </a:lnTo>
                <a:lnTo>
                  <a:pt x="80252" y="529590"/>
                </a:lnTo>
                <a:lnTo>
                  <a:pt x="86844" y="528673"/>
                </a:lnTo>
                <a:lnTo>
                  <a:pt x="92983" y="525875"/>
                </a:lnTo>
                <a:lnTo>
                  <a:pt x="98218" y="521124"/>
                </a:lnTo>
                <a:lnTo>
                  <a:pt x="102096" y="514350"/>
                </a:lnTo>
                <a:lnTo>
                  <a:pt x="283706" y="514350"/>
                </a:lnTo>
                <a:lnTo>
                  <a:pt x="284341" y="527103"/>
                </a:lnTo>
                <a:lnTo>
                  <a:pt x="285833" y="539797"/>
                </a:lnTo>
                <a:lnTo>
                  <a:pt x="288135" y="552372"/>
                </a:lnTo>
                <a:lnTo>
                  <a:pt x="291199" y="564769"/>
                </a:lnTo>
                <a:lnTo>
                  <a:pt x="57773" y="684657"/>
                </a:lnTo>
                <a:lnTo>
                  <a:pt x="50661" y="678307"/>
                </a:lnTo>
                <a:lnTo>
                  <a:pt x="42787" y="675513"/>
                </a:lnTo>
                <a:lnTo>
                  <a:pt x="35040" y="675513"/>
                </a:lnTo>
                <a:lnTo>
                  <a:pt x="18534" y="679840"/>
                </a:lnTo>
                <a:lnTo>
                  <a:pt x="5861" y="691276"/>
                </a:lnTo>
                <a:lnTo>
                  <a:pt x="0" y="707499"/>
                </a:lnTo>
                <a:lnTo>
                  <a:pt x="3925" y="726186"/>
                </a:lnTo>
                <a:lnTo>
                  <a:pt x="9919" y="734661"/>
                </a:lnTo>
                <a:lnTo>
                  <a:pt x="17307" y="740552"/>
                </a:lnTo>
                <a:lnTo>
                  <a:pt x="25624" y="743991"/>
                </a:lnTo>
                <a:lnTo>
                  <a:pt x="34405" y="745109"/>
                </a:lnTo>
                <a:lnTo>
                  <a:pt x="48148" y="742398"/>
                </a:lnTo>
                <a:lnTo>
                  <a:pt x="59868" y="734663"/>
                </a:lnTo>
                <a:lnTo>
                  <a:pt x="67587" y="722499"/>
                </a:lnTo>
                <a:lnTo>
                  <a:pt x="69330" y="706501"/>
                </a:lnTo>
                <a:lnTo>
                  <a:pt x="299073" y="589026"/>
                </a:lnTo>
                <a:lnTo>
                  <a:pt x="320095" y="629497"/>
                </a:lnTo>
                <a:lnTo>
                  <a:pt x="348255" y="664304"/>
                </a:lnTo>
                <a:lnTo>
                  <a:pt x="382432" y="692689"/>
                </a:lnTo>
                <a:lnTo>
                  <a:pt x="421510" y="713899"/>
                </a:lnTo>
                <a:lnTo>
                  <a:pt x="464370" y="727179"/>
                </a:lnTo>
                <a:lnTo>
                  <a:pt x="509893" y="731774"/>
                </a:lnTo>
                <a:lnTo>
                  <a:pt x="509893" y="862457"/>
                </a:lnTo>
                <a:lnTo>
                  <a:pt x="497131" y="873638"/>
                </a:lnTo>
                <a:lnTo>
                  <a:pt x="495049" y="888952"/>
                </a:lnTo>
                <a:lnTo>
                  <a:pt x="502517" y="902479"/>
                </a:lnTo>
                <a:lnTo>
                  <a:pt x="518402" y="908304"/>
                </a:lnTo>
                <a:lnTo>
                  <a:pt x="534287" y="902479"/>
                </a:lnTo>
                <a:lnTo>
                  <a:pt x="541754" y="888952"/>
                </a:lnTo>
                <a:lnTo>
                  <a:pt x="539672" y="873638"/>
                </a:lnTo>
                <a:lnTo>
                  <a:pt x="526911" y="862457"/>
                </a:lnTo>
                <a:lnTo>
                  <a:pt x="526911" y="730758"/>
                </a:lnTo>
                <a:lnTo>
                  <a:pt x="571015" y="723012"/>
                </a:lnTo>
                <a:lnTo>
                  <a:pt x="611986" y="707145"/>
                </a:lnTo>
                <a:lnTo>
                  <a:pt x="648831" y="683926"/>
                </a:lnTo>
                <a:lnTo>
                  <a:pt x="680552" y="654125"/>
                </a:lnTo>
                <a:lnTo>
                  <a:pt x="706157" y="618509"/>
                </a:lnTo>
                <a:lnTo>
                  <a:pt x="724650" y="577850"/>
                </a:lnTo>
                <a:lnTo>
                  <a:pt x="940296" y="704596"/>
                </a:lnTo>
                <a:lnTo>
                  <a:pt x="941195" y="721159"/>
                </a:lnTo>
                <a:lnTo>
                  <a:pt x="948725" y="733948"/>
                </a:lnTo>
                <a:lnTo>
                  <a:pt x="960709" y="742189"/>
                </a:lnTo>
                <a:lnTo>
                  <a:pt x="974967" y="745109"/>
                </a:lnTo>
                <a:lnTo>
                  <a:pt x="983283" y="744089"/>
                </a:lnTo>
                <a:lnTo>
                  <a:pt x="991207" y="740949"/>
                </a:lnTo>
                <a:lnTo>
                  <a:pt x="998345" y="735572"/>
                </a:lnTo>
                <a:lnTo>
                  <a:pt x="1004304" y="727837"/>
                </a:lnTo>
                <a:lnTo>
                  <a:pt x="1009461" y="708892"/>
                </a:lnTo>
                <a:lnTo>
                  <a:pt x="1004129" y="692102"/>
                </a:lnTo>
                <a:lnTo>
                  <a:pt x="991391" y="680098"/>
                </a:lnTo>
                <a:lnTo>
                  <a:pt x="974332" y="675513"/>
                </a:lnTo>
                <a:lnTo>
                  <a:pt x="967220" y="675513"/>
                </a:lnTo>
                <a:lnTo>
                  <a:pt x="959727" y="677799"/>
                </a:lnTo>
                <a:lnTo>
                  <a:pt x="952742" y="683260"/>
                </a:lnTo>
                <a:lnTo>
                  <a:pt x="731127" y="552958"/>
                </a:lnTo>
                <a:lnTo>
                  <a:pt x="735466" y="524712"/>
                </a:lnTo>
                <a:lnTo>
                  <a:pt x="736127" y="496252"/>
                </a:lnTo>
                <a:lnTo>
                  <a:pt x="733145" y="467983"/>
                </a:lnTo>
                <a:lnTo>
                  <a:pt x="726555" y="440309"/>
                </a:lnTo>
                <a:lnTo>
                  <a:pt x="992493" y="389890"/>
                </a:lnTo>
                <a:lnTo>
                  <a:pt x="998533" y="397271"/>
                </a:lnTo>
                <a:lnTo>
                  <a:pt x="1005574" y="402367"/>
                </a:lnTo>
                <a:lnTo>
                  <a:pt x="1013281" y="405320"/>
                </a:lnTo>
                <a:lnTo>
                  <a:pt x="1021322" y="406273"/>
                </a:lnTo>
                <a:lnTo>
                  <a:pt x="1035762" y="403252"/>
                </a:lnTo>
                <a:lnTo>
                  <a:pt x="1047880" y="394779"/>
                </a:lnTo>
                <a:lnTo>
                  <a:pt x="1055451" y="381734"/>
                </a:lnTo>
                <a:lnTo>
                  <a:pt x="1056247" y="364998"/>
                </a:lnTo>
                <a:lnTo>
                  <a:pt x="1051498" y="352663"/>
                </a:lnTo>
                <a:lnTo>
                  <a:pt x="1043499" y="343852"/>
                </a:lnTo>
                <a:lnTo>
                  <a:pt x="1033333" y="338566"/>
                </a:lnTo>
                <a:lnTo>
                  <a:pt x="1022084" y="336804"/>
                </a:lnTo>
                <a:lnTo>
                  <a:pt x="1010745" y="338589"/>
                </a:lnTo>
                <a:lnTo>
                  <a:pt x="1000525" y="343947"/>
                </a:lnTo>
                <a:lnTo>
                  <a:pt x="992544" y="352877"/>
                </a:lnTo>
                <a:lnTo>
                  <a:pt x="987921" y="365379"/>
                </a:lnTo>
                <a:lnTo>
                  <a:pt x="717665" y="416433"/>
                </a:lnTo>
                <a:lnTo>
                  <a:pt x="709588" y="399601"/>
                </a:lnTo>
                <a:lnTo>
                  <a:pt x="700107" y="383603"/>
                </a:lnTo>
                <a:lnTo>
                  <a:pt x="689340" y="368462"/>
                </a:lnTo>
                <a:lnTo>
                  <a:pt x="677406" y="354203"/>
                </a:lnTo>
                <a:lnTo>
                  <a:pt x="793230" y="231394"/>
                </a:lnTo>
                <a:lnTo>
                  <a:pt x="796532" y="232664"/>
                </a:lnTo>
                <a:lnTo>
                  <a:pt x="799580" y="233299"/>
                </a:lnTo>
                <a:lnTo>
                  <a:pt x="802628" y="233299"/>
                </a:lnTo>
                <a:lnTo>
                  <a:pt x="815848" y="229066"/>
                </a:lnTo>
                <a:lnTo>
                  <a:pt x="824376" y="218582"/>
                </a:lnTo>
                <a:lnTo>
                  <a:pt x="826095" y="205170"/>
                </a:lnTo>
                <a:lnTo>
                  <a:pt x="818884" y="192151"/>
                </a:lnTo>
                <a:lnTo>
                  <a:pt x="813931" y="187452"/>
                </a:lnTo>
                <a:lnTo>
                  <a:pt x="808216" y="185420"/>
                </a:lnTo>
                <a:lnTo>
                  <a:pt x="802755" y="185420"/>
                </a:lnTo>
                <a:lnTo>
                  <a:pt x="791521" y="188275"/>
                </a:lnTo>
                <a:lnTo>
                  <a:pt x="782800" y="195881"/>
                </a:lnTo>
                <a:lnTo>
                  <a:pt x="778627" y="206797"/>
                </a:lnTo>
                <a:lnTo>
                  <a:pt x="781038" y="219583"/>
                </a:lnTo>
                <a:lnTo>
                  <a:pt x="665468" y="342138"/>
                </a:lnTo>
                <a:lnTo>
                  <a:pt x="631009" y="315122"/>
                </a:lnTo>
                <a:lnTo>
                  <a:pt x="592776" y="295560"/>
                </a:lnTo>
                <a:lnTo>
                  <a:pt x="551900" y="283666"/>
                </a:lnTo>
                <a:lnTo>
                  <a:pt x="509512" y="279654"/>
                </a:lnTo>
                <a:lnTo>
                  <a:pt x="487868" y="280703"/>
                </a:lnTo>
                <a:lnTo>
                  <a:pt x="466284" y="283860"/>
                </a:lnTo>
                <a:lnTo>
                  <a:pt x="444914" y="289137"/>
                </a:lnTo>
                <a:lnTo>
                  <a:pt x="423914" y="296545"/>
                </a:lnTo>
                <a:lnTo>
                  <a:pt x="332220" y="60833"/>
                </a:lnTo>
                <a:lnTo>
                  <a:pt x="343350" y="41790"/>
                </a:lnTo>
                <a:lnTo>
                  <a:pt x="341252" y="21939"/>
                </a:lnTo>
                <a:lnTo>
                  <a:pt x="328987" y="6326"/>
                </a:lnTo>
                <a:lnTo>
                  <a:pt x="309614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65267" y="3803903"/>
            <a:ext cx="769620" cy="1118870"/>
          </a:xfrm>
          <a:custGeom>
            <a:avLst/>
            <a:gdLst/>
            <a:ahLst/>
            <a:cxnLst/>
            <a:rect l="l" t="t" r="r" b="b"/>
            <a:pathLst>
              <a:path w="769620" h="1118870">
                <a:moveTo>
                  <a:pt x="653510" y="0"/>
                </a:moveTo>
                <a:lnTo>
                  <a:pt x="648684" y="254"/>
                </a:lnTo>
                <a:lnTo>
                  <a:pt x="646144" y="762"/>
                </a:lnTo>
                <a:lnTo>
                  <a:pt x="625060" y="13743"/>
                </a:lnTo>
                <a:lnTo>
                  <a:pt x="618156" y="35274"/>
                </a:lnTo>
                <a:lnTo>
                  <a:pt x="625373" y="56661"/>
                </a:lnTo>
                <a:lnTo>
                  <a:pt x="646652" y="69215"/>
                </a:lnTo>
                <a:lnTo>
                  <a:pt x="683863" y="257695"/>
                </a:lnTo>
                <a:lnTo>
                  <a:pt x="637625" y="274333"/>
                </a:lnTo>
                <a:lnTo>
                  <a:pt x="595064" y="297218"/>
                </a:lnTo>
                <a:lnTo>
                  <a:pt x="556679" y="325772"/>
                </a:lnTo>
                <a:lnTo>
                  <a:pt x="522970" y="359414"/>
                </a:lnTo>
                <a:lnTo>
                  <a:pt x="494433" y="397566"/>
                </a:lnTo>
                <a:lnTo>
                  <a:pt x="471568" y="439648"/>
                </a:lnTo>
                <a:lnTo>
                  <a:pt x="454874" y="485081"/>
                </a:lnTo>
                <a:lnTo>
                  <a:pt x="444849" y="533285"/>
                </a:lnTo>
                <a:lnTo>
                  <a:pt x="100679" y="412381"/>
                </a:lnTo>
                <a:lnTo>
                  <a:pt x="95916" y="391298"/>
                </a:lnTo>
                <a:lnTo>
                  <a:pt x="84296" y="375810"/>
                </a:lnTo>
                <a:lnTo>
                  <a:pt x="68103" y="366263"/>
                </a:lnTo>
                <a:lnTo>
                  <a:pt x="49625" y="363004"/>
                </a:lnTo>
                <a:lnTo>
                  <a:pt x="35135" y="365032"/>
                </a:lnTo>
                <a:lnTo>
                  <a:pt x="21716" y="371227"/>
                </a:lnTo>
                <a:lnTo>
                  <a:pt x="10441" y="381756"/>
                </a:lnTo>
                <a:lnTo>
                  <a:pt x="2381" y="396786"/>
                </a:lnTo>
                <a:lnTo>
                  <a:pt x="0" y="423080"/>
                </a:lnTo>
                <a:lnTo>
                  <a:pt x="9905" y="444634"/>
                </a:lnTo>
                <a:lnTo>
                  <a:pt x="28241" y="459209"/>
                </a:lnTo>
                <a:lnTo>
                  <a:pt x="51149" y="464566"/>
                </a:lnTo>
                <a:lnTo>
                  <a:pt x="61152" y="463526"/>
                </a:lnTo>
                <a:lnTo>
                  <a:pt x="70977" y="460298"/>
                </a:lnTo>
                <a:lnTo>
                  <a:pt x="80349" y="454718"/>
                </a:lnTo>
                <a:lnTo>
                  <a:pt x="88995" y="446620"/>
                </a:lnTo>
                <a:lnTo>
                  <a:pt x="442309" y="570966"/>
                </a:lnTo>
                <a:lnTo>
                  <a:pt x="444303" y="612721"/>
                </a:lnTo>
                <a:lnTo>
                  <a:pt x="451500" y="653745"/>
                </a:lnTo>
                <a:lnTo>
                  <a:pt x="463722" y="693464"/>
                </a:lnTo>
                <a:lnTo>
                  <a:pt x="480790" y="731304"/>
                </a:lnTo>
                <a:lnTo>
                  <a:pt x="115030" y="878611"/>
                </a:lnTo>
                <a:lnTo>
                  <a:pt x="106493" y="871146"/>
                </a:lnTo>
                <a:lnTo>
                  <a:pt x="97409" y="866005"/>
                </a:lnTo>
                <a:lnTo>
                  <a:pt x="87991" y="863032"/>
                </a:lnTo>
                <a:lnTo>
                  <a:pt x="78454" y="862076"/>
                </a:lnTo>
                <a:lnTo>
                  <a:pt x="55280" y="867734"/>
                </a:lnTo>
                <a:lnTo>
                  <a:pt x="36988" y="882984"/>
                </a:lnTo>
                <a:lnTo>
                  <a:pt x="27555" y="905243"/>
                </a:lnTo>
                <a:lnTo>
                  <a:pt x="30956" y="931926"/>
                </a:lnTo>
                <a:lnTo>
                  <a:pt x="39252" y="946243"/>
                </a:lnTo>
                <a:lnTo>
                  <a:pt x="50371" y="956232"/>
                </a:lnTo>
                <a:lnTo>
                  <a:pt x="63371" y="962085"/>
                </a:lnTo>
                <a:lnTo>
                  <a:pt x="77311" y="963993"/>
                </a:lnTo>
                <a:lnTo>
                  <a:pt x="96236" y="960522"/>
                </a:lnTo>
                <a:lnTo>
                  <a:pt x="112696" y="950439"/>
                </a:lnTo>
                <a:lnTo>
                  <a:pt x="124227" y="934236"/>
                </a:lnTo>
                <a:lnTo>
                  <a:pt x="128365" y="912406"/>
                </a:lnTo>
                <a:lnTo>
                  <a:pt x="499840" y="762927"/>
                </a:lnTo>
                <a:lnTo>
                  <a:pt x="516322" y="784620"/>
                </a:lnTo>
                <a:lnTo>
                  <a:pt x="534447" y="804806"/>
                </a:lnTo>
                <a:lnTo>
                  <a:pt x="554097" y="823443"/>
                </a:lnTo>
                <a:lnTo>
                  <a:pt x="575151" y="840486"/>
                </a:lnTo>
                <a:lnTo>
                  <a:pt x="444468" y="1049769"/>
                </a:lnTo>
                <a:lnTo>
                  <a:pt x="441928" y="1049274"/>
                </a:lnTo>
                <a:lnTo>
                  <a:pt x="437102" y="1049058"/>
                </a:lnTo>
                <a:lnTo>
                  <a:pt x="416250" y="1056383"/>
                </a:lnTo>
                <a:lnTo>
                  <a:pt x="404590" y="1073923"/>
                </a:lnTo>
                <a:lnTo>
                  <a:pt x="404741" y="1095022"/>
                </a:lnTo>
                <a:lnTo>
                  <a:pt x="419322" y="1113028"/>
                </a:lnTo>
                <a:lnTo>
                  <a:pt x="425545" y="1116888"/>
                </a:lnTo>
                <a:lnTo>
                  <a:pt x="431768" y="1118616"/>
                </a:lnTo>
                <a:lnTo>
                  <a:pt x="437864" y="1118616"/>
                </a:lnTo>
                <a:lnTo>
                  <a:pt x="455580" y="1113396"/>
                </a:lnTo>
                <a:lnTo>
                  <a:pt x="468153" y="1100042"/>
                </a:lnTo>
                <a:lnTo>
                  <a:pt x="472439" y="1082011"/>
                </a:lnTo>
                <a:lnTo>
                  <a:pt x="465296" y="1062761"/>
                </a:lnTo>
                <a:lnTo>
                  <a:pt x="595598" y="854798"/>
                </a:lnTo>
                <a:lnTo>
                  <a:pt x="636053" y="876610"/>
                </a:lnTo>
                <a:lnTo>
                  <a:pt x="679021" y="892535"/>
                </a:lnTo>
                <a:lnTo>
                  <a:pt x="723774" y="902370"/>
                </a:lnTo>
                <a:lnTo>
                  <a:pt x="769588" y="905916"/>
                </a:lnTo>
                <a:lnTo>
                  <a:pt x="769588" y="246430"/>
                </a:lnTo>
                <a:lnTo>
                  <a:pt x="763365" y="246367"/>
                </a:lnTo>
                <a:lnTo>
                  <a:pt x="749428" y="246697"/>
                </a:lnTo>
                <a:lnTo>
                  <a:pt x="735599" y="247688"/>
                </a:lnTo>
                <a:lnTo>
                  <a:pt x="721842" y="249335"/>
                </a:lnTo>
                <a:lnTo>
                  <a:pt x="708120" y="251637"/>
                </a:lnTo>
                <a:lnTo>
                  <a:pt x="671290" y="64008"/>
                </a:lnTo>
                <a:lnTo>
                  <a:pt x="685871" y="46023"/>
                </a:lnTo>
                <a:lnTo>
                  <a:pt x="685926" y="24907"/>
                </a:lnTo>
                <a:lnTo>
                  <a:pt x="674219" y="7340"/>
                </a:lnTo>
                <a:lnTo>
                  <a:pt x="653510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9223"/>
            <a:ext cx="736600" cy="1073150"/>
          </a:xfrm>
          <a:custGeom>
            <a:avLst/>
            <a:gdLst/>
            <a:ahLst/>
            <a:cxnLst/>
            <a:rect l="l" t="t" r="r" b="b"/>
            <a:pathLst>
              <a:path w="736600" h="1073150">
                <a:moveTo>
                  <a:pt x="323253" y="0"/>
                </a:moveTo>
                <a:lnTo>
                  <a:pt x="317525" y="0"/>
                </a:lnTo>
                <a:lnTo>
                  <a:pt x="300554" y="4998"/>
                </a:lnTo>
                <a:lnTo>
                  <a:pt x="288512" y="17795"/>
                </a:lnTo>
                <a:lnTo>
                  <a:pt x="284414" y="35093"/>
                </a:lnTo>
                <a:lnTo>
                  <a:pt x="291274" y="53594"/>
                </a:lnTo>
                <a:lnTo>
                  <a:pt x="166547" y="252984"/>
                </a:lnTo>
                <a:lnTo>
                  <a:pt x="127825" y="232108"/>
                </a:lnTo>
                <a:lnTo>
                  <a:pt x="86694" y="216852"/>
                </a:lnTo>
                <a:lnTo>
                  <a:pt x="43853" y="207406"/>
                </a:lnTo>
                <a:lnTo>
                  <a:pt x="0" y="203962"/>
                </a:lnTo>
                <a:lnTo>
                  <a:pt x="0" y="836549"/>
                </a:lnTo>
                <a:lnTo>
                  <a:pt x="19272" y="836239"/>
                </a:lnTo>
                <a:lnTo>
                  <a:pt x="32512" y="835310"/>
                </a:lnTo>
                <a:lnTo>
                  <a:pt x="45689" y="833762"/>
                </a:lnTo>
                <a:lnTo>
                  <a:pt x="58836" y="831596"/>
                </a:lnTo>
                <a:lnTo>
                  <a:pt x="94061" y="1011554"/>
                </a:lnTo>
                <a:lnTo>
                  <a:pt x="80129" y="1028801"/>
                </a:lnTo>
                <a:lnTo>
                  <a:pt x="80068" y="1049035"/>
                </a:lnTo>
                <a:lnTo>
                  <a:pt x="91263" y="1065865"/>
                </a:lnTo>
                <a:lnTo>
                  <a:pt x="111103" y="1072896"/>
                </a:lnTo>
                <a:lnTo>
                  <a:pt x="115694" y="1072641"/>
                </a:lnTo>
                <a:lnTo>
                  <a:pt x="118094" y="1072134"/>
                </a:lnTo>
                <a:lnTo>
                  <a:pt x="138297" y="1059660"/>
                </a:lnTo>
                <a:lnTo>
                  <a:pt x="144909" y="1039018"/>
                </a:lnTo>
                <a:lnTo>
                  <a:pt x="138008" y="1018520"/>
                </a:lnTo>
                <a:lnTo>
                  <a:pt x="117674" y="1006475"/>
                </a:lnTo>
                <a:lnTo>
                  <a:pt x="82029" y="825753"/>
                </a:lnTo>
                <a:lnTo>
                  <a:pt x="126273" y="809803"/>
                </a:lnTo>
                <a:lnTo>
                  <a:pt x="167006" y="787852"/>
                </a:lnTo>
                <a:lnTo>
                  <a:pt x="203747" y="760460"/>
                </a:lnTo>
                <a:lnTo>
                  <a:pt x="236015" y="728186"/>
                </a:lnTo>
                <a:lnTo>
                  <a:pt x="263329" y="691590"/>
                </a:lnTo>
                <a:lnTo>
                  <a:pt x="285210" y="651232"/>
                </a:lnTo>
                <a:lnTo>
                  <a:pt x="301174" y="607671"/>
                </a:lnTo>
                <a:lnTo>
                  <a:pt x="310743" y="561466"/>
                </a:lnTo>
                <a:lnTo>
                  <a:pt x="640156" y="677417"/>
                </a:lnTo>
                <a:lnTo>
                  <a:pt x="644689" y="697624"/>
                </a:lnTo>
                <a:lnTo>
                  <a:pt x="655801" y="712485"/>
                </a:lnTo>
                <a:lnTo>
                  <a:pt x="671301" y="721655"/>
                </a:lnTo>
                <a:lnTo>
                  <a:pt x="689000" y="724788"/>
                </a:lnTo>
                <a:lnTo>
                  <a:pt x="702854" y="722834"/>
                </a:lnTo>
                <a:lnTo>
                  <a:pt x="715692" y="716867"/>
                </a:lnTo>
                <a:lnTo>
                  <a:pt x="726487" y="706733"/>
                </a:lnTo>
                <a:lnTo>
                  <a:pt x="734212" y="692276"/>
                </a:lnTo>
                <a:lnTo>
                  <a:pt x="736500" y="667081"/>
                </a:lnTo>
                <a:lnTo>
                  <a:pt x="727017" y="646445"/>
                </a:lnTo>
                <a:lnTo>
                  <a:pt x="709477" y="632501"/>
                </a:lnTo>
                <a:lnTo>
                  <a:pt x="687590" y="627379"/>
                </a:lnTo>
                <a:lnTo>
                  <a:pt x="678012" y="628362"/>
                </a:lnTo>
                <a:lnTo>
                  <a:pt x="668591" y="631428"/>
                </a:lnTo>
                <a:lnTo>
                  <a:pt x="659608" y="636756"/>
                </a:lnTo>
                <a:lnTo>
                  <a:pt x="651344" y="644525"/>
                </a:lnTo>
                <a:lnTo>
                  <a:pt x="313232" y="525272"/>
                </a:lnTo>
                <a:lnTo>
                  <a:pt x="311328" y="485239"/>
                </a:lnTo>
                <a:lnTo>
                  <a:pt x="304442" y="445896"/>
                </a:lnTo>
                <a:lnTo>
                  <a:pt x="292735" y="407793"/>
                </a:lnTo>
                <a:lnTo>
                  <a:pt x="276364" y="371475"/>
                </a:lnTo>
                <a:lnTo>
                  <a:pt x="626478" y="230250"/>
                </a:lnTo>
                <a:lnTo>
                  <a:pt x="634612" y="237372"/>
                </a:lnTo>
                <a:lnTo>
                  <a:pt x="643301" y="242268"/>
                </a:lnTo>
                <a:lnTo>
                  <a:pt x="652315" y="245092"/>
                </a:lnTo>
                <a:lnTo>
                  <a:pt x="661428" y="245999"/>
                </a:lnTo>
                <a:lnTo>
                  <a:pt x="683618" y="240577"/>
                </a:lnTo>
                <a:lnTo>
                  <a:pt x="701135" y="225964"/>
                </a:lnTo>
                <a:lnTo>
                  <a:pt x="710156" y="204636"/>
                </a:lnTo>
                <a:lnTo>
                  <a:pt x="706856" y="179070"/>
                </a:lnTo>
                <a:lnTo>
                  <a:pt x="698929" y="165320"/>
                </a:lnTo>
                <a:lnTo>
                  <a:pt x="688300" y="155749"/>
                </a:lnTo>
                <a:lnTo>
                  <a:pt x="675868" y="150155"/>
                </a:lnTo>
                <a:lnTo>
                  <a:pt x="662533" y="148336"/>
                </a:lnTo>
                <a:lnTo>
                  <a:pt x="644399" y="151661"/>
                </a:lnTo>
                <a:lnTo>
                  <a:pt x="628637" y="161321"/>
                </a:lnTo>
                <a:lnTo>
                  <a:pt x="617599" y="176839"/>
                </a:lnTo>
                <a:lnTo>
                  <a:pt x="613638" y="197738"/>
                </a:lnTo>
                <a:lnTo>
                  <a:pt x="258114" y="341122"/>
                </a:lnTo>
                <a:lnTo>
                  <a:pt x="242383" y="320313"/>
                </a:lnTo>
                <a:lnTo>
                  <a:pt x="225047" y="300958"/>
                </a:lnTo>
                <a:lnTo>
                  <a:pt x="206229" y="283079"/>
                </a:lnTo>
                <a:lnTo>
                  <a:pt x="186055" y="266700"/>
                </a:lnTo>
                <a:lnTo>
                  <a:pt x="311162" y="66039"/>
                </a:lnTo>
                <a:lnTo>
                  <a:pt x="313601" y="66548"/>
                </a:lnTo>
                <a:lnTo>
                  <a:pt x="318223" y="66675"/>
                </a:lnTo>
                <a:lnTo>
                  <a:pt x="338164" y="59662"/>
                </a:lnTo>
                <a:lnTo>
                  <a:pt x="349326" y="42862"/>
                </a:lnTo>
                <a:lnTo>
                  <a:pt x="349181" y="22633"/>
                </a:lnTo>
                <a:lnTo>
                  <a:pt x="335203" y="5334"/>
                </a:lnTo>
                <a:lnTo>
                  <a:pt x="329285" y="1650"/>
                </a:lnTo>
                <a:lnTo>
                  <a:pt x="32325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1" y="335279"/>
            <a:ext cx="94488" cy="975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016" y="4876800"/>
            <a:ext cx="94487" cy="975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6" y="1554479"/>
            <a:ext cx="94487" cy="975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8095" y="975359"/>
            <a:ext cx="94487" cy="944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90431" y="3965447"/>
            <a:ext cx="70103" cy="7010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13232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134112" y="48260"/>
                </a:moveTo>
                <a:lnTo>
                  <a:pt x="86156" y="48260"/>
                </a:lnTo>
                <a:lnTo>
                  <a:pt x="86156" y="0"/>
                </a:lnTo>
                <a:lnTo>
                  <a:pt x="47955" y="0"/>
                </a:lnTo>
                <a:lnTo>
                  <a:pt x="47955" y="48260"/>
                </a:lnTo>
                <a:lnTo>
                  <a:pt x="0" y="48260"/>
                </a:lnTo>
                <a:lnTo>
                  <a:pt x="0" y="86360"/>
                </a:lnTo>
                <a:lnTo>
                  <a:pt x="47955" y="86360"/>
                </a:lnTo>
                <a:lnTo>
                  <a:pt x="47955" y="134620"/>
                </a:lnTo>
                <a:lnTo>
                  <a:pt x="86156" y="134620"/>
                </a:lnTo>
                <a:lnTo>
                  <a:pt x="8615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30768" y="369722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88936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944123" y="1347215"/>
            <a:ext cx="4270375" cy="3161030"/>
            <a:chOff x="3944123" y="1347215"/>
            <a:chExt cx="4270375" cy="3161030"/>
          </a:xfrm>
        </p:grpSpPr>
        <p:sp>
          <p:nvSpPr>
            <p:cNvPr id="14" name="object 14"/>
            <p:cNvSpPr/>
            <p:nvPr/>
          </p:nvSpPr>
          <p:spPr>
            <a:xfrm>
              <a:off x="3944123" y="2673095"/>
              <a:ext cx="1056640" cy="908685"/>
            </a:xfrm>
            <a:custGeom>
              <a:avLst/>
              <a:gdLst/>
              <a:ahLst/>
              <a:cxnLst/>
              <a:rect l="l" t="t" r="r" b="b"/>
              <a:pathLst>
                <a:path w="1056639" h="908685">
                  <a:moveTo>
                    <a:pt x="309614" y="0"/>
                  </a:moveTo>
                  <a:lnTo>
                    <a:pt x="305423" y="0"/>
                  </a:lnTo>
                  <a:lnTo>
                    <a:pt x="300978" y="761"/>
                  </a:lnTo>
                  <a:lnTo>
                    <a:pt x="296533" y="2539"/>
                  </a:lnTo>
                  <a:lnTo>
                    <a:pt x="277961" y="18964"/>
                  </a:lnTo>
                  <a:lnTo>
                    <a:pt x="274927" y="41354"/>
                  </a:lnTo>
                  <a:lnTo>
                    <a:pt x="285871" y="61100"/>
                  </a:lnTo>
                  <a:lnTo>
                    <a:pt x="309233" y="69595"/>
                  </a:lnTo>
                  <a:lnTo>
                    <a:pt x="401181" y="307339"/>
                  </a:lnTo>
                  <a:lnTo>
                    <a:pt x="394323" y="311276"/>
                  </a:lnTo>
                  <a:lnTo>
                    <a:pt x="387465" y="315594"/>
                  </a:lnTo>
                  <a:lnTo>
                    <a:pt x="380861" y="320166"/>
                  </a:lnTo>
                  <a:lnTo>
                    <a:pt x="255766" y="178307"/>
                  </a:lnTo>
                  <a:lnTo>
                    <a:pt x="258581" y="165423"/>
                  </a:lnTo>
                  <a:lnTo>
                    <a:pt x="254670" y="154289"/>
                  </a:lnTo>
                  <a:lnTo>
                    <a:pt x="246068" y="146464"/>
                  </a:lnTo>
                  <a:lnTo>
                    <a:pt x="234811" y="143509"/>
                  </a:lnTo>
                  <a:lnTo>
                    <a:pt x="229477" y="143509"/>
                  </a:lnTo>
                  <a:lnTo>
                    <a:pt x="223889" y="145414"/>
                  </a:lnTo>
                  <a:lnTo>
                    <a:pt x="218936" y="149859"/>
                  </a:lnTo>
                  <a:lnTo>
                    <a:pt x="211228" y="162798"/>
                  </a:lnTo>
                  <a:lnTo>
                    <a:pt x="212617" y="176402"/>
                  </a:lnTo>
                  <a:lnTo>
                    <a:pt x="221007" y="187150"/>
                  </a:lnTo>
                  <a:lnTo>
                    <a:pt x="234303" y="191515"/>
                  </a:lnTo>
                  <a:lnTo>
                    <a:pt x="236970" y="191515"/>
                  </a:lnTo>
                  <a:lnTo>
                    <a:pt x="240018" y="190880"/>
                  </a:lnTo>
                  <a:lnTo>
                    <a:pt x="242939" y="189864"/>
                  </a:lnTo>
                  <a:lnTo>
                    <a:pt x="367018" y="330326"/>
                  </a:lnTo>
                  <a:lnTo>
                    <a:pt x="332890" y="364511"/>
                  </a:lnTo>
                  <a:lnTo>
                    <a:pt x="307169" y="404733"/>
                  </a:lnTo>
                  <a:lnTo>
                    <a:pt x="290544" y="449502"/>
                  </a:lnTo>
                  <a:lnTo>
                    <a:pt x="283706" y="497331"/>
                  </a:lnTo>
                  <a:lnTo>
                    <a:pt x="102096" y="497331"/>
                  </a:lnTo>
                  <a:lnTo>
                    <a:pt x="98198" y="490483"/>
                  </a:lnTo>
                  <a:lnTo>
                    <a:pt x="92920" y="485695"/>
                  </a:lnTo>
                  <a:lnTo>
                    <a:pt x="86737" y="482883"/>
                  </a:lnTo>
                  <a:lnTo>
                    <a:pt x="80125" y="481964"/>
                  </a:lnTo>
                  <a:lnTo>
                    <a:pt x="71284" y="483552"/>
                  </a:lnTo>
                  <a:lnTo>
                    <a:pt x="63599" y="488188"/>
                  </a:lnTo>
                  <a:lnTo>
                    <a:pt x="58175" y="495681"/>
                  </a:lnTo>
                  <a:lnTo>
                    <a:pt x="56122" y="505840"/>
                  </a:lnTo>
                  <a:lnTo>
                    <a:pt x="58195" y="515873"/>
                  </a:lnTo>
                  <a:lnTo>
                    <a:pt x="63662" y="523335"/>
                  </a:lnTo>
                  <a:lnTo>
                    <a:pt x="71391" y="527986"/>
                  </a:lnTo>
                  <a:lnTo>
                    <a:pt x="80252" y="529589"/>
                  </a:lnTo>
                  <a:lnTo>
                    <a:pt x="86844" y="528673"/>
                  </a:lnTo>
                  <a:lnTo>
                    <a:pt x="92983" y="525875"/>
                  </a:lnTo>
                  <a:lnTo>
                    <a:pt x="98218" y="521124"/>
                  </a:lnTo>
                  <a:lnTo>
                    <a:pt x="102096" y="514350"/>
                  </a:lnTo>
                  <a:lnTo>
                    <a:pt x="283706" y="514350"/>
                  </a:lnTo>
                  <a:lnTo>
                    <a:pt x="284341" y="527103"/>
                  </a:lnTo>
                  <a:lnTo>
                    <a:pt x="285833" y="539797"/>
                  </a:lnTo>
                  <a:lnTo>
                    <a:pt x="288135" y="552372"/>
                  </a:lnTo>
                  <a:lnTo>
                    <a:pt x="291199" y="564769"/>
                  </a:lnTo>
                  <a:lnTo>
                    <a:pt x="57773" y="684657"/>
                  </a:lnTo>
                  <a:lnTo>
                    <a:pt x="50661" y="678307"/>
                  </a:lnTo>
                  <a:lnTo>
                    <a:pt x="42787" y="675513"/>
                  </a:lnTo>
                  <a:lnTo>
                    <a:pt x="35040" y="675513"/>
                  </a:lnTo>
                  <a:lnTo>
                    <a:pt x="18534" y="679840"/>
                  </a:lnTo>
                  <a:lnTo>
                    <a:pt x="5861" y="691276"/>
                  </a:lnTo>
                  <a:lnTo>
                    <a:pt x="0" y="707499"/>
                  </a:lnTo>
                  <a:lnTo>
                    <a:pt x="3925" y="726185"/>
                  </a:lnTo>
                  <a:lnTo>
                    <a:pt x="9919" y="734661"/>
                  </a:lnTo>
                  <a:lnTo>
                    <a:pt x="17307" y="740552"/>
                  </a:lnTo>
                  <a:lnTo>
                    <a:pt x="25624" y="743991"/>
                  </a:lnTo>
                  <a:lnTo>
                    <a:pt x="34405" y="745108"/>
                  </a:lnTo>
                  <a:lnTo>
                    <a:pt x="48148" y="742398"/>
                  </a:lnTo>
                  <a:lnTo>
                    <a:pt x="59868" y="734663"/>
                  </a:lnTo>
                  <a:lnTo>
                    <a:pt x="67587" y="722499"/>
                  </a:lnTo>
                  <a:lnTo>
                    <a:pt x="69330" y="706501"/>
                  </a:lnTo>
                  <a:lnTo>
                    <a:pt x="299073" y="589026"/>
                  </a:lnTo>
                  <a:lnTo>
                    <a:pt x="320095" y="629497"/>
                  </a:lnTo>
                  <a:lnTo>
                    <a:pt x="348255" y="664304"/>
                  </a:lnTo>
                  <a:lnTo>
                    <a:pt x="382432" y="692689"/>
                  </a:lnTo>
                  <a:lnTo>
                    <a:pt x="421510" y="713899"/>
                  </a:lnTo>
                  <a:lnTo>
                    <a:pt x="464370" y="727179"/>
                  </a:lnTo>
                  <a:lnTo>
                    <a:pt x="509893" y="731773"/>
                  </a:lnTo>
                  <a:lnTo>
                    <a:pt x="509893" y="862456"/>
                  </a:lnTo>
                  <a:lnTo>
                    <a:pt x="497131" y="873638"/>
                  </a:lnTo>
                  <a:lnTo>
                    <a:pt x="495049" y="888952"/>
                  </a:lnTo>
                  <a:lnTo>
                    <a:pt x="502517" y="902479"/>
                  </a:lnTo>
                  <a:lnTo>
                    <a:pt x="518402" y="908303"/>
                  </a:lnTo>
                  <a:lnTo>
                    <a:pt x="534287" y="902479"/>
                  </a:lnTo>
                  <a:lnTo>
                    <a:pt x="541754" y="888952"/>
                  </a:lnTo>
                  <a:lnTo>
                    <a:pt x="539672" y="873638"/>
                  </a:lnTo>
                  <a:lnTo>
                    <a:pt x="526911" y="862456"/>
                  </a:lnTo>
                  <a:lnTo>
                    <a:pt x="526911" y="730757"/>
                  </a:lnTo>
                  <a:lnTo>
                    <a:pt x="571015" y="723012"/>
                  </a:lnTo>
                  <a:lnTo>
                    <a:pt x="611986" y="707145"/>
                  </a:lnTo>
                  <a:lnTo>
                    <a:pt x="648831" y="683926"/>
                  </a:lnTo>
                  <a:lnTo>
                    <a:pt x="680552" y="654125"/>
                  </a:lnTo>
                  <a:lnTo>
                    <a:pt x="706157" y="618509"/>
                  </a:lnTo>
                  <a:lnTo>
                    <a:pt x="724650" y="577850"/>
                  </a:lnTo>
                  <a:lnTo>
                    <a:pt x="940296" y="704595"/>
                  </a:lnTo>
                  <a:lnTo>
                    <a:pt x="941195" y="721159"/>
                  </a:lnTo>
                  <a:lnTo>
                    <a:pt x="948725" y="733948"/>
                  </a:lnTo>
                  <a:lnTo>
                    <a:pt x="960709" y="742189"/>
                  </a:lnTo>
                  <a:lnTo>
                    <a:pt x="974967" y="745108"/>
                  </a:lnTo>
                  <a:lnTo>
                    <a:pt x="983283" y="744089"/>
                  </a:lnTo>
                  <a:lnTo>
                    <a:pt x="991207" y="740949"/>
                  </a:lnTo>
                  <a:lnTo>
                    <a:pt x="998345" y="735572"/>
                  </a:lnTo>
                  <a:lnTo>
                    <a:pt x="1004304" y="727836"/>
                  </a:lnTo>
                  <a:lnTo>
                    <a:pt x="1009461" y="708892"/>
                  </a:lnTo>
                  <a:lnTo>
                    <a:pt x="1004129" y="692102"/>
                  </a:lnTo>
                  <a:lnTo>
                    <a:pt x="991391" y="680098"/>
                  </a:lnTo>
                  <a:lnTo>
                    <a:pt x="974332" y="675513"/>
                  </a:lnTo>
                  <a:lnTo>
                    <a:pt x="967220" y="675513"/>
                  </a:lnTo>
                  <a:lnTo>
                    <a:pt x="959727" y="677798"/>
                  </a:lnTo>
                  <a:lnTo>
                    <a:pt x="952742" y="683259"/>
                  </a:lnTo>
                  <a:lnTo>
                    <a:pt x="731127" y="552957"/>
                  </a:lnTo>
                  <a:lnTo>
                    <a:pt x="735466" y="524712"/>
                  </a:lnTo>
                  <a:lnTo>
                    <a:pt x="736127" y="496252"/>
                  </a:lnTo>
                  <a:lnTo>
                    <a:pt x="733145" y="467983"/>
                  </a:lnTo>
                  <a:lnTo>
                    <a:pt x="726555" y="440308"/>
                  </a:lnTo>
                  <a:lnTo>
                    <a:pt x="992493" y="389889"/>
                  </a:lnTo>
                  <a:lnTo>
                    <a:pt x="998533" y="397271"/>
                  </a:lnTo>
                  <a:lnTo>
                    <a:pt x="1005574" y="402367"/>
                  </a:lnTo>
                  <a:lnTo>
                    <a:pt x="1013281" y="405320"/>
                  </a:lnTo>
                  <a:lnTo>
                    <a:pt x="1021322" y="406272"/>
                  </a:lnTo>
                  <a:lnTo>
                    <a:pt x="1035762" y="403252"/>
                  </a:lnTo>
                  <a:lnTo>
                    <a:pt x="1047880" y="394779"/>
                  </a:lnTo>
                  <a:lnTo>
                    <a:pt x="1055451" y="381734"/>
                  </a:lnTo>
                  <a:lnTo>
                    <a:pt x="1056247" y="364997"/>
                  </a:lnTo>
                  <a:lnTo>
                    <a:pt x="1051498" y="352663"/>
                  </a:lnTo>
                  <a:lnTo>
                    <a:pt x="1043499" y="343852"/>
                  </a:lnTo>
                  <a:lnTo>
                    <a:pt x="1033333" y="338566"/>
                  </a:lnTo>
                  <a:lnTo>
                    <a:pt x="1022084" y="336803"/>
                  </a:lnTo>
                  <a:lnTo>
                    <a:pt x="1010745" y="338589"/>
                  </a:lnTo>
                  <a:lnTo>
                    <a:pt x="1000525" y="343947"/>
                  </a:lnTo>
                  <a:lnTo>
                    <a:pt x="992544" y="352877"/>
                  </a:lnTo>
                  <a:lnTo>
                    <a:pt x="987921" y="365378"/>
                  </a:lnTo>
                  <a:lnTo>
                    <a:pt x="717665" y="416432"/>
                  </a:lnTo>
                  <a:lnTo>
                    <a:pt x="709588" y="399601"/>
                  </a:lnTo>
                  <a:lnTo>
                    <a:pt x="700107" y="383603"/>
                  </a:lnTo>
                  <a:lnTo>
                    <a:pt x="689340" y="368462"/>
                  </a:lnTo>
                  <a:lnTo>
                    <a:pt x="677406" y="354202"/>
                  </a:lnTo>
                  <a:lnTo>
                    <a:pt x="793230" y="231394"/>
                  </a:lnTo>
                  <a:lnTo>
                    <a:pt x="796532" y="232663"/>
                  </a:lnTo>
                  <a:lnTo>
                    <a:pt x="799580" y="233298"/>
                  </a:lnTo>
                  <a:lnTo>
                    <a:pt x="802628" y="233298"/>
                  </a:lnTo>
                  <a:lnTo>
                    <a:pt x="815848" y="229066"/>
                  </a:lnTo>
                  <a:lnTo>
                    <a:pt x="824376" y="218582"/>
                  </a:lnTo>
                  <a:lnTo>
                    <a:pt x="826095" y="205170"/>
                  </a:lnTo>
                  <a:lnTo>
                    <a:pt x="818884" y="192150"/>
                  </a:lnTo>
                  <a:lnTo>
                    <a:pt x="813931" y="187451"/>
                  </a:lnTo>
                  <a:lnTo>
                    <a:pt x="808216" y="185419"/>
                  </a:lnTo>
                  <a:lnTo>
                    <a:pt x="802755" y="185419"/>
                  </a:lnTo>
                  <a:lnTo>
                    <a:pt x="791521" y="188275"/>
                  </a:lnTo>
                  <a:lnTo>
                    <a:pt x="782800" y="195881"/>
                  </a:lnTo>
                  <a:lnTo>
                    <a:pt x="778627" y="206797"/>
                  </a:lnTo>
                  <a:lnTo>
                    <a:pt x="781038" y="219582"/>
                  </a:lnTo>
                  <a:lnTo>
                    <a:pt x="665468" y="342138"/>
                  </a:lnTo>
                  <a:lnTo>
                    <a:pt x="631009" y="315122"/>
                  </a:lnTo>
                  <a:lnTo>
                    <a:pt x="592776" y="295560"/>
                  </a:lnTo>
                  <a:lnTo>
                    <a:pt x="551900" y="283666"/>
                  </a:lnTo>
                  <a:lnTo>
                    <a:pt x="509512" y="279653"/>
                  </a:lnTo>
                  <a:lnTo>
                    <a:pt x="487868" y="280703"/>
                  </a:lnTo>
                  <a:lnTo>
                    <a:pt x="466284" y="283860"/>
                  </a:lnTo>
                  <a:lnTo>
                    <a:pt x="444914" y="289137"/>
                  </a:lnTo>
                  <a:lnTo>
                    <a:pt x="423914" y="296544"/>
                  </a:lnTo>
                  <a:lnTo>
                    <a:pt x="332220" y="60832"/>
                  </a:lnTo>
                  <a:lnTo>
                    <a:pt x="343350" y="41790"/>
                  </a:lnTo>
                  <a:lnTo>
                    <a:pt x="341252" y="21939"/>
                  </a:lnTo>
                  <a:lnTo>
                    <a:pt x="328987" y="6326"/>
                  </a:lnTo>
                  <a:lnTo>
                    <a:pt x="309614" y="0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2752" y="3587495"/>
              <a:ext cx="94487" cy="944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73168" y="2673095"/>
              <a:ext cx="70104" cy="701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8304" y="1347215"/>
              <a:ext cx="3496055" cy="3160775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835401" y="340817"/>
            <a:ext cx="3469640" cy="4832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MONTHLY</a:t>
            </a:r>
            <a:r>
              <a:rPr spc="-85" dirty="0"/>
              <a:t> </a:t>
            </a:r>
            <a:r>
              <a:rPr spc="-215" dirty="0"/>
              <a:t>AVERAGE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21001" y="2717749"/>
            <a:ext cx="17030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180" dirty="0">
                <a:solidFill>
                  <a:srgbClr val="FFFF00"/>
                </a:solidFill>
                <a:latin typeface="Arial"/>
                <a:cs typeface="Arial"/>
              </a:rPr>
              <a:t>84.1837</a:t>
            </a:r>
            <a:endParaRPr sz="4000">
              <a:solidFill>
                <a:srgbClr val="FFFF00"/>
              </a:solidFill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2400" y="4372448"/>
            <a:ext cx="1122045" cy="772795"/>
            <a:chOff x="152400" y="4372448"/>
            <a:chExt cx="1122045" cy="772795"/>
          </a:xfrm>
        </p:grpSpPr>
        <p:sp>
          <p:nvSpPr>
            <p:cNvPr id="21" name="object 21"/>
            <p:cNvSpPr/>
            <p:nvPr/>
          </p:nvSpPr>
          <p:spPr>
            <a:xfrm>
              <a:off x="152400" y="4372448"/>
              <a:ext cx="1122045" cy="772795"/>
            </a:xfrm>
            <a:custGeom>
              <a:avLst/>
              <a:gdLst/>
              <a:ahLst/>
              <a:cxnLst/>
              <a:rect l="l" t="t" r="r" b="b"/>
              <a:pathLst>
                <a:path w="1122045" h="772795">
                  <a:moveTo>
                    <a:pt x="697426" y="0"/>
                  </a:moveTo>
                  <a:lnTo>
                    <a:pt x="675814" y="9948"/>
                  </a:lnTo>
                  <a:lnTo>
                    <a:pt x="661199" y="28348"/>
                  </a:lnTo>
                  <a:lnTo>
                    <a:pt x="655828" y="51304"/>
                  </a:lnTo>
                  <a:lnTo>
                    <a:pt x="656869" y="61351"/>
                  </a:lnTo>
                  <a:lnTo>
                    <a:pt x="660106" y="71235"/>
                  </a:lnTo>
                  <a:lnTo>
                    <a:pt x="665702" y="80660"/>
                  </a:lnTo>
                  <a:lnTo>
                    <a:pt x="673823" y="89328"/>
                  </a:lnTo>
                  <a:lnTo>
                    <a:pt x="549148" y="444001"/>
                  </a:lnTo>
                  <a:lnTo>
                    <a:pt x="507273" y="446000"/>
                  </a:lnTo>
                  <a:lnTo>
                    <a:pt x="466137" y="453221"/>
                  </a:lnTo>
                  <a:lnTo>
                    <a:pt x="426311" y="465500"/>
                  </a:lnTo>
                  <a:lnTo>
                    <a:pt x="388366" y="482672"/>
                  </a:lnTo>
                  <a:lnTo>
                    <a:pt x="240652" y="115414"/>
                  </a:lnTo>
                  <a:lnTo>
                    <a:pt x="248140" y="106881"/>
                  </a:lnTo>
                  <a:lnTo>
                    <a:pt x="253298" y="97767"/>
                  </a:lnTo>
                  <a:lnTo>
                    <a:pt x="256279" y="88310"/>
                  </a:lnTo>
                  <a:lnTo>
                    <a:pt x="257238" y="78749"/>
                  </a:lnTo>
                  <a:lnTo>
                    <a:pt x="251564" y="55476"/>
                  </a:lnTo>
                  <a:lnTo>
                    <a:pt x="236272" y="37102"/>
                  </a:lnTo>
                  <a:lnTo>
                    <a:pt x="213952" y="27639"/>
                  </a:lnTo>
                  <a:lnTo>
                    <a:pt x="187197" y="31098"/>
                  </a:lnTo>
                  <a:lnTo>
                    <a:pt x="172845" y="39413"/>
                  </a:lnTo>
                  <a:lnTo>
                    <a:pt x="162828" y="50563"/>
                  </a:lnTo>
                  <a:lnTo>
                    <a:pt x="156956" y="63601"/>
                  </a:lnTo>
                  <a:lnTo>
                    <a:pt x="155041" y="77580"/>
                  </a:lnTo>
                  <a:lnTo>
                    <a:pt x="158523" y="96608"/>
                  </a:lnTo>
                  <a:lnTo>
                    <a:pt x="168636" y="113145"/>
                  </a:lnTo>
                  <a:lnTo>
                    <a:pt x="184884" y="124727"/>
                  </a:lnTo>
                  <a:lnTo>
                    <a:pt x="206768" y="128888"/>
                  </a:lnTo>
                  <a:lnTo>
                    <a:pt x="356654" y="501811"/>
                  </a:lnTo>
                  <a:lnTo>
                    <a:pt x="334905" y="518321"/>
                  </a:lnTo>
                  <a:lnTo>
                    <a:pt x="314666" y="536508"/>
                  </a:lnTo>
                  <a:lnTo>
                    <a:pt x="295976" y="556247"/>
                  </a:lnTo>
                  <a:lnTo>
                    <a:pt x="278879" y="577414"/>
                  </a:lnTo>
                  <a:lnTo>
                    <a:pt x="69024" y="446173"/>
                  </a:lnTo>
                  <a:lnTo>
                    <a:pt x="69532" y="443620"/>
                  </a:lnTo>
                  <a:lnTo>
                    <a:pt x="69748" y="438768"/>
                  </a:lnTo>
                  <a:lnTo>
                    <a:pt x="62402" y="417850"/>
                  </a:lnTo>
                  <a:lnTo>
                    <a:pt x="44813" y="406142"/>
                  </a:lnTo>
                  <a:lnTo>
                    <a:pt x="23655" y="406293"/>
                  </a:lnTo>
                  <a:lnTo>
                    <a:pt x="5600" y="420950"/>
                  </a:lnTo>
                  <a:lnTo>
                    <a:pt x="1727" y="427161"/>
                  </a:lnTo>
                  <a:lnTo>
                    <a:pt x="0" y="433485"/>
                  </a:lnTo>
                  <a:lnTo>
                    <a:pt x="0" y="439492"/>
                  </a:lnTo>
                  <a:lnTo>
                    <a:pt x="5232" y="457296"/>
                  </a:lnTo>
                  <a:lnTo>
                    <a:pt x="18621" y="469929"/>
                  </a:lnTo>
                  <a:lnTo>
                    <a:pt x="36701" y="474231"/>
                  </a:lnTo>
                  <a:lnTo>
                    <a:pt x="56007" y="467039"/>
                  </a:lnTo>
                  <a:lnTo>
                    <a:pt x="264541" y="597861"/>
                  </a:lnTo>
                  <a:lnTo>
                    <a:pt x="242669" y="638485"/>
                  </a:lnTo>
                  <a:lnTo>
                    <a:pt x="226701" y="681633"/>
                  </a:lnTo>
                  <a:lnTo>
                    <a:pt x="216838" y="726573"/>
                  </a:lnTo>
                  <a:lnTo>
                    <a:pt x="213283" y="772575"/>
                  </a:lnTo>
                  <a:lnTo>
                    <a:pt x="874560" y="772575"/>
                  </a:lnTo>
                  <a:lnTo>
                    <a:pt x="874623" y="766343"/>
                  </a:lnTo>
                  <a:lnTo>
                    <a:pt x="874292" y="752358"/>
                  </a:lnTo>
                  <a:lnTo>
                    <a:pt x="873301" y="738470"/>
                  </a:lnTo>
                  <a:lnTo>
                    <a:pt x="871650" y="724647"/>
                  </a:lnTo>
                  <a:lnTo>
                    <a:pt x="869340" y="710856"/>
                  </a:lnTo>
                  <a:lnTo>
                    <a:pt x="1057478" y="673906"/>
                  </a:lnTo>
                  <a:lnTo>
                    <a:pt x="1075538" y="688521"/>
                  </a:lnTo>
                  <a:lnTo>
                    <a:pt x="1096710" y="688585"/>
                  </a:lnTo>
                  <a:lnTo>
                    <a:pt x="1114312" y="676841"/>
                  </a:lnTo>
                  <a:lnTo>
                    <a:pt x="1121664" y="656030"/>
                  </a:lnTo>
                  <a:lnTo>
                    <a:pt x="1121410" y="651214"/>
                  </a:lnTo>
                  <a:lnTo>
                    <a:pt x="1120902" y="648697"/>
                  </a:lnTo>
                  <a:lnTo>
                    <a:pt x="1107852" y="627501"/>
                  </a:lnTo>
                  <a:lnTo>
                    <a:pt x="1086251" y="620565"/>
                  </a:lnTo>
                  <a:lnTo>
                    <a:pt x="1064814" y="627805"/>
                  </a:lnTo>
                  <a:lnTo>
                    <a:pt x="1052258" y="649138"/>
                  </a:lnTo>
                  <a:lnTo>
                    <a:pt x="863269" y="686526"/>
                  </a:lnTo>
                  <a:lnTo>
                    <a:pt x="846585" y="640115"/>
                  </a:lnTo>
                  <a:lnTo>
                    <a:pt x="823636" y="597387"/>
                  </a:lnTo>
                  <a:lnTo>
                    <a:pt x="795005" y="558845"/>
                  </a:lnTo>
                  <a:lnTo>
                    <a:pt x="761271" y="524996"/>
                  </a:lnTo>
                  <a:lnTo>
                    <a:pt x="723016" y="496343"/>
                  </a:lnTo>
                  <a:lnTo>
                    <a:pt x="680820" y="473390"/>
                  </a:lnTo>
                  <a:lnTo>
                    <a:pt x="635264" y="456642"/>
                  </a:lnTo>
                  <a:lnTo>
                    <a:pt x="586930" y="446604"/>
                  </a:lnTo>
                  <a:lnTo>
                    <a:pt x="708152" y="101063"/>
                  </a:lnTo>
                  <a:lnTo>
                    <a:pt x="729296" y="96306"/>
                  </a:lnTo>
                  <a:lnTo>
                    <a:pt x="744832" y="84653"/>
                  </a:lnTo>
                  <a:lnTo>
                    <a:pt x="754411" y="68396"/>
                  </a:lnTo>
                  <a:lnTo>
                    <a:pt x="757682" y="49831"/>
                  </a:lnTo>
                  <a:lnTo>
                    <a:pt x="755646" y="35297"/>
                  </a:lnTo>
                  <a:lnTo>
                    <a:pt x="749430" y="21827"/>
                  </a:lnTo>
                  <a:lnTo>
                    <a:pt x="738865" y="10501"/>
                  </a:lnTo>
                  <a:lnTo>
                    <a:pt x="723785" y="2396"/>
                  </a:lnTo>
                  <a:lnTo>
                    <a:pt x="697426" y="0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511" y="4706111"/>
              <a:ext cx="94487" cy="94488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3568" y="4108703"/>
            <a:ext cx="94488" cy="94487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99892" y="2243327"/>
            <a:ext cx="1056640" cy="1009015"/>
            <a:chOff x="499892" y="2243327"/>
            <a:chExt cx="1056640" cy="1009015"/>
          </a:xfrm>
        </p:grpSpPr>
        <p:sp>
          <p:nvSpPr>
            <p:cNvPr id="25" name="object 25"/>
            <p:cNvSpPr/>
            <p:nvPr/>
          </p:nvSpPr>
          <p:spPr>
            <a:xfrm>
              <a:off x="499892" y="2243327"/>
              <a:ext cx="1056640" cy="908685"/>
            </a:xfrm>
            <a:custGeom>
              <a:avLst/>
              <a:gdLst/>
              <a:ahLst/>
              <a:cxnLst/>
              <a:rect l="l" t="t" r="r" b="b"/>
              <a:pathLst>
                <a:path w="1056640" h="908685">
                  <a:moveTo>
                    <a:pt x="309579" y="0"/>
                  </a:moveTo>
                  <a:lnTo>
                    <a:pt x="305401" y="0"/>
                  </a:lnTo>
                  <a:lnTo>
                    <a:pt x="301007" y="762"/>
                  </a:lnTo>
                  <a:lnTo>
                    <a:pt x="296460" y="2539"/>
                  </a:lnTo>
                  <a:lnTo>
                    <a:pt x="277921" y="18964"/>
                  </a:lnTo>
                  <a:lnTo>
                    <a:pt x="274921" y="41354"/>
                  </a:lnTo>
                  <a:lnTo>
                    <a:pt x="285895" y="61100"/>
                  </a:lnTo>
                  <a:lnTo>
                    <a:pt x="309274" y="69595"/>
                  </a:lnTo>
                  <a:lnTo>
                    <a:pt x="401210" y="307339"/>
                  </a:lnTo>
                  <a:lnTo>
                    <a:pt x="394314" y="311276"/>
                  </a:lnTo>
                  <a:lnTo>
                    <a:pt x="387430" y="315594"/>
                  </a:lnTo>
                  <a:lnTo>
                    <a:pt x="380839" y="320166"/>
                  </a:lnTo>
                  <a:lnTo>
                    <a:pt x="255757" y="178307"/>
                  </a:lnTo>
                  <a:lnTo>
                    <a:pt x="258561" y="165423"/>
                  </a:lnTo>
                  <a:lnTo>
                    <a:pt x="254653" y="154289"/>
                  </a:lnTo>
                  <a:lnTo>
                    <a:pt x="246043" y="146464"/>
                  </a:lnTo>
                  <a:lnTo>
                    <a:pt x="234738" y="143509"/>
                  </a:lnTo>
                  <a:lnTo>
                    <a:pt x="229442" y="143509"/>
                  </a:lnTo>
                  <a:lnTo>
                    <a:pt x="223905" y="145414"/>
                  </a:lnTo>
                  <a:lnTo>
                    <a:pt x="218977" y="149859"/>
                  </a:lnTo>
                  <a:lnTo>
                    <a:pt x="211260" y="162798"/>
                  </a:lnTo>
                  <a:lnTo>
                    <a:pt x="212632" y="176402"/>
                  </a:lnTo>
                  <a:lnTo>
                    <a:pt x="220994" y="187150"/>
                  </a:lnTo>
                  <a:lnTo>
                    <a:pt x="234243" y="191515"/>
                  </a:lnTo>
                  <a:lnTo>
                    <a:pt x="237024" y="191515"/>
                  </a:lnTo>
                  <a:lnTo>
                    <a:pt x="239945" y="190881"/>
                  </a:lnTo>
                  <a:lnTo>
                    <a:pt x="242942" y="189864"/>
                  </a:lnTo>
                  <a:lnTo>
                    <a:pt x="367047" y="330326"/>
                  </a:lnTo>
                  <a:lnTo>
                    <a:pt x="332877" y="364511"/>
                  </a:lnTo>
                  <a:lnTo>
                    <a:pt x="307138" y="404733"/>
                  </a:lnTo>
                  <a:lnTo>
                    <a:pt x="290509" y="449502"/>
                  </a:lnTo>
                  <a:lnTo>
                    <a:pt x="283671" y="497331"/>
                  </a:lnTo>
                  <a:lnTo>
                    <a:pt x="102099" y="497331"/>
                  </a:lnTo>
                  <a:lnTo>
                    <a:pt x="98205" y="490483"/>
                  </a:lnTo>
                  <a:lnTo>
                    <a:pt x="92928" y="485695"/>
                  </a:lnTo>
                  <a:lnTo>
                    <a:pt x="86735" y="482883"/>
                  </a:lnTo>
                  <a:lnTo>
                    <a:pt x="80090" y="481964"/>
                  </a:lnTo>
                  <a:lnTo>
                    <a:pt x="71279" y="483552"/>
                  </a:lnTo>
                  <a:lnTo>
                    <a:pt x="63609" y="488188"/>
                  </a:lnTo>
                  <a:lnTo>
                    <a:pt x="58191" y="495681"/>
                  </a:lnTo>
                  <a:lnTo>
                    <a:pt x="56138" y="505840"/>
                  </a:lnTo>
                  <a:lnTo>
                    <a:pt x="58207" y="515873"/>
                  </a:lnTo>
                  <a:lnTo>
                    <a:pt x="63661" y="523335"/>
                  </a:lnTo>
                  <a:lnTo>
                    <a:pt x="71370" y="527986"/>
                  </a:lnTo>
                  <a:lnTo>
                    <a:pt x="80205" y="529589"/>
                  </a:lnTo>
                  <a:lnTo>
                    <a:pt x="86819" y="528673"/>
                  </a:lnTo>
                  <a:lnTo>
                    <a:pt x="92981" y="525875"/>
                  </a:lnTo>
                  <a:lnTo>
                    <a:pt x="98228" y="521124"/>
                  </a:lnTo>
                  <a:lnTo>
                    <a:pt x="102099" y="514350"/>
                  </a:lnTo>
                  <a:lnTo>
                    <a:pt x="283671" y="514350"/>
                  </a:lnTo>
                  <a:lnTo>
                    <a:pt x="284343" y="527103"/>
                  </a:lnTo>
                  <a:lnTo>
                    <a:pt x="285841" y="539797"/>
                  </a:lnTo>
                  <a:lnTo>
                    <a:pt x="288138" y="552372"/>
                  </a:lnTo>
                  <a:lnTo>
                    <a:pt x="291202" y="564769"/>
                  </a:lnTo>
                  <a:lnTo>
                    <a:pt x="57789" y="684657"/>
                  </a:lnTo>
                  <a:lnTo>
                    <a:pt x="50702" y="678307"/>
                  </a:lnTo>
                  <a:lnTo>
                    <a:pt x="42740" y="675513"/>
                  </a:lnTo>
                  <a:lnTo>
                    <a:pt x="35031" y="675513"/>
                  </a:lnTo>
                  <a:lnTo>
                    <a:pt x="18507" y="679840"/>
                  </a:lnTo>
                  <a:lnTo>
                    <a:pt x="5844" y="691276"/>
                  </a:lnTo>
                  <a:lnTo>
                    <a:pt x="0" y="707499"/>
                  </a:lnTo>
                  <a:lnTo>
                    <a:pt x="3928" y="726185"/>
                  </a:lnTo>
                  <a:lnTo>
                    <a:pt x="9897" y="734661"/>
                  </a:lnTo>
                  <a:lnTo>
                    <a:pt x="17274" y="740552"/>
                  </a:lnTo>
                  <a:lnTo>
                    <a:pt x="25583" y="743991"/>
                  </a:lnTo>
                  <a:lnTo>
                    <a:pt x="34345" y="745108"/>
                  </a:lnTo>
                  <a:lnTo>
                    <a:pt x="48135" y="742398"/>
                  </a:lnTo>
                  <a:lnTo>
                    <a:pt x="59875" y="734663"/>
                  </a:lnTo>
                  <a:lnTo>
                    <a:pt x="67581" y="722499"/>
                  </a:lnTo>
                  <a:lnTo>
                    <a:pt x="69270" y="706501"/>
                  </a:lnTo>
                  <a:lnTo>
                    <a:pt x="299102" y="589026"/>
                  </a:lnTo>
                  <a:lnTo>
                    <a:pt x="320116" y="629497"/>
                  </a:lnTo>
                  <a:lnTo>
                    <a:pt x="348274" y="664304"/>
                  </a:lnTo>
                  <a:lnTo>
                    <a:pt x="382452" y="692689"/>
                  </a:lnTo>
                  <a:lnTo>
                    <a:pt x="421528" y="713899"/>
                  </a:lnTo>
                  <a:lnTo>
                    <a:pt x="464379" y="727179"/>
                  </a:lnTo>
                  <a:lnTo>
                    <a:pt x="509884" y="731773"/>
                  </a:lnTo>
                  <a:lnTo>
                    <a:pt x="509884" y="862457"/>
                  </a:lnTo>
                  <a:lnTo>
                    <a:pt x="497135" y="873638"/>
                  </a:lnTo>
                  <a:lnTo>
                    <a:pt x="495068" y="888952"/>
                  </a:lnTo>
                  <a:lnTo>
                    <a:pt x="502542" y="902479"/>
                  </a:lnTo>
                  <a:lnTo>
                    <a:pt x="518418" y="908303"/>
                  </a:lnTo>
                  <a:lnTo>
                    <a:pt x="534302" y="902479"/>
                  </a:lnTo>
                  <a:lnTo>
                    <a:pt x="541780" y="888952"/>
                  </a:lnTo>
                  <a:lnTo>
                    <a:pt x="539714" y="873638"/>
                  </a:lnTo>
                  <a:lnTo>
                    <a:pt x="526965" y="862457"/>
                  </a:lnTo>
                  <a:lnTo>
                    <a:pt x="526965" y="730757"/>
                  </a:lnTo>
                  <a:lnTo>
                    <a:pt x="571035" y="723012"/>
                  </a:lnTo>
                  <a:lnTo>
                    <a:pt x="611978" y="707145"/>
                  </a:lnTo>
                  <a:lnTo>
                    <a:pt x="648801" y="683926"/>
                  </a:lnTo>
                  <a:lnTo>
                    <a:pt x="680509" y="654125"/>
                  </a:lnTo>
                  <a:lnTo>
                    <a:pt x="706108" y="618509"/>
                  </a:lnTo>
                  <a:lnTo>
                    <a:pt x="724603" y="577850"/>
                  </a:lnTo>
                  <a:lnTo>
                    <a:pt x="940287" y="704595"/>
                  </a:lnTo>
                  <a:lnTo>
                    <a:pt x="941188" y="721159"/>
                  </a:lnTo>
                  <a:lnTo>
                    <a:pt x="948732" y="733948"/>
                  </a:lnTo>
                  <a:lnTo>
                    <a:pt x="960754" y="742189"/>
                  </a:lnTo>
                  <a:lnTo>
                    <a:pt x="975085" y="745108"/>
                  </a:lnTo>
                  <a:lnTo>
                    <a:pt x="983328" y="744089"/>
                  </a:lnTo>
                  <a:lnTo>
                    <a:pt x="991214" y="740949"/>
                  </a:lnTo>
                  <a:lnTo>
                    <a:pt x="998338" y="735572"/>
                  </a:lnTo>
                  <a:lnTo>
                    <a:pt x="1004295" y="727837"/>
                  </a:lnTo>
                  <a:lnTo>
                    <a:pt x="1009452" y="708892"/>
                  </a:lnTo>
                  <a:lnTo>
                    <a:pt x="1004120" y="692102"/>
                  </a:lnTo>
                  <a:lnTo>
                    <a:pt x="991382" y="680098"/>
                  </a:lnTo>
                  <a:lnTo>
                    <a:pt x="974323" y="675513"/>
                  </a:lnTo>
                  <a:lnTo>
                    <a:pt x="967211" y="675513"/>
                  </a:lnTo>
                  <a:lnTo>
                    <a:pt x="959718" y="677798"/>
                  </a:lnTo>
                  <a:lnTo>
                    <a:pt x="952733" y="683259"/>
                  </a:lnTo>
                  <a:lnTo>
                    <a:pt x="731156" y="552957"/>
                  </a:lnTo>
                  <a:lnTo>
                    <a:pt x="735483" y="524712"/>
                  </a:lnTo>
                  <a:lnTo>
                    <a:pt x="736141" y="496252"/>
                  </a:lnTo>
                  <a:lnTo>
                    <a:pt x="733160" y="467983"/>
                  </a:lnTo>
                  <a:lnTo>
                    <a:pt x="726571" y="440308"/>
                  </a:lnTo>
                  <a:lnTo>
                    <a:pt x="992484" y="389889"/>
                  </a:lnTo>
                  <a:lnTo>
                    <a:pt x="998524" y="397271"/>
                  </a:lnTo>
                  <a:lnTo>
                    <a:pt x="1005565" y="402367"/>
                  </a:lnTo>
                  <a:lnTo>
                    <a:pt x="1013272" y="405320"/>
                  </a:lnTo>
                  <a:lnTo>
                    <a:pt x="1021313" y="406272"/>
                  </a:lnTo>
                  <a:lnTo>
                    <a:pt x="1035753" y="403252"/>
                  </a:lnTo>
                  <a:lnTo>
                    <a:pt x="1047872" y="394779"/>
                  </a:lnTo>
                  <a:lnTo>
                    <a:pt x="1055442" y="381734"/>
                  </a:lnTo>
                  <a:lnTo>
                    <a:pt x="1056238" y="364997"/>
                  </a:lnTo>
                  <a:lnTo>
                    <a:pt x="1051489" y="352663"/>
                  </a:lnTo>
                  <a:lnTo>
                    <a:pt x="1043490" y="343852"/>
                  </a:lnTo>
                  <a:lnTo>
                    <a:pt x="1033324" y="338566"/>
                  </a:lnTo>
                  <a:lnTo>
                    <a:pt x="1022075" y="336803"/>
                  </a:lnTo>
                  <a:lnTo>
                    <a:pt x="1010736" y="338589"/>
                  </a:lnTo>
                  <a:lnTo>
                    <a:pt x="1000516" y="343947"/>
                  </a:lnTo>
                  <a:lnTo>
                    <a:pt x="992535" y="352877"/>
                  </a:lnTo>
                  <a:lnTo>
                    <a:pt x="987912" y="365378"/>
                  </a:lnTo>
                  <a:lnTo>
                    <a:pt x="717706" y="416432"/>
                  </a:lnTo>
                  <a:lnTo>
                    <a:pt x="709600" y="399601"/>
                  </a:lnTo>
                  <a:lnTo>
                    <a:pt x="700106" y="383603"/>
                  </a:lnTo>
                  <a:lnTo>
                    <a:pt x="689319" y="368462"/>
                  </a:lnTo>
                  <a:lnTo>
                    <a:pt x="677333" y="354202"/>
                  </a:lnTo>
                  <a:lnTo>
                    <a:pt x="793221" y="231394"/>
                  </a:lnTo>
                  <a:lnTo>
                    <a:pt x="796523" y="232663"/>
                  </a:lnTo>
                  <a:lnTo>
                    <a:pt x="799571" y="233298"/>
                  </a:lnTo>
                  <a:lnTo>
                    <a:pt x="802619" y="233298"/>
                  </a:lnTo>
                  <a:lnTo>
                    <a:pt x="815839" y="229066"/>
                  </a:lnTo>
                  <a:lnTo>
                    <a:pt x="824367" y="218582"/>
                  </a:lnTo>
                  <a:lnTo>
                    <a:pt x="826086" y="205170"/>
                  </a:lnTo>
                  <a:lnTo>
                    <a:pt x="818875" y="192150"/>
                  </a:lnTo>
                  <a:lnTo>
                    <a:pt x="813922" y="187451"/>
                  </a:lnTo>
                  <a:lnTo>
                    <a:pt x="808207" y="185419"/>
                  </a:lnTo>
                  <a:lnTo>
                    <a:pt x="802746" y="185419"/>
                  </a:lnTo>
                  <a:lnTo>
                    <a:pt x="791512" y="188275"/>
                  </a:lnTo>
                  <a:lnTo>
                    <a:pt x="782791" y="195881"/>
                  </a:lnTo>
                  <a:lnTo>
                    <a:pt x="778618" y="206797"/>
                  </a:lnTo>
                  <a:lnTo>
                    <a:pt x="781029" y="219582"/>
                  </a:lnTo>
                  <a:lnTo>
                    <a:pt x="665497" y="342138"/>
                  </a:lnTo>
                  <a:lnTo>
                    <a:pt x="631034" y="315122"/>
                  </a:lnTo>
                  <a:lnTo>
                    <a:pt x="592785" y="295560"/>
                  </a:lnTo>
                  <a:lnTo>
                    <a:pt x="551899" y="283666"/>
                  </a:lnTo>
                  <a:lnTo>
                    <a:pt x="509528" y="279653"/>
                  </a:lnTo>
                  <a:lnTo>
                    <a:pt x="487866" y="280703"/>
                  </a:lnTo>
                  <a:lnTo>
                    <a:pt x="466264" y="283860"/>
                  </a:lnTo>
                  <a:lnTo>
                    <a:pt x="444879" y="289137"/>
                  </a:lnTo>
                  <a:lnTo>
                    <a:pt x="423867" y="296544"/>
                  </a:lnTo>
                  <a:lnTo>
                    <a:pt x="332261" y="60832"/>
                  </a:lnTo>
                  <a:lnTo>
                    <a:pt x="343364" y="41790"/>
                  </a:lnTo>
                  <a:lnTo>
                    <a:pt x="341232" y="21939"/>
                  </a:lnTo>
                  <a:lnTo>
                    <a:pt x="328945" y="6326"/>
                  </a:lnTo>
                  <a:lnTo>
                    <a:pt x="309579" y="0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512" y="3154680"/>
              <a:ext cx="94487" cy="975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8927" y="2243327"/>
              <a:ext cx="70103" cy="7010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638680" y="958977"/>
            <a:ext cx="2303145" cy="1813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215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APRIL,2021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ts val="4665"/>
              </a:lnSpc>
            </a:pPr>
            <a:r>
              <a:rPr sz="4000" b="1" spc="-100" dirty="0">
                <a:solidFill>
                  <a:srgbClr val="FFFF00"/>
                </a:solidFill>
                <a:latin typeface="Arial"/>
                <a:cs typeface="Arial"/>
              </a:rPr>
              <a:t>4699.3552</a:t>
            </a:r>
            <a:endParaRPr sz="4000" dirty="0">
              <a:solidFill>
                <a:srgbClr val="FFFF00"/>
              </a:solidFill>
              <a:latin typeface="Arial"/>
              <a:cs typeface="Arial"/>
            </a:endParaRPr>
          </a:p>
          <a:p>
            <a:pPr marR="40640" algn="ctr">
              <a:lnSpc>
                <a:spcPts val="1550"/>
              </a:lnSpc>
            </a:pPr>
            <a:r>
              <a:rPr sz="1400" spc="-10" dirty="0">
                <a:solidFill>
                  <a:srgbClr val="FFFFFF"/>
                </a:solidFill>
                <a:latin typeface="Bahnschrift"/>
                <a:cs typeface="Bahnschrift"/>
              </a:rPr>
              <a:t>CONFIRMED</a:t>
            </a:r>
            <a:endParaRPr sz="14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1400" dirty="0">
              <a:latin typeface="Bahnschrift"/>
              <a:cs typeface="Bahnschrift"/>
            </a:endParaRPr>
          </a:p>
          <a:p>
            <a:pPr marR="24130" algn="ctr">
              <a:lnSpc>
                <a:spcPct val="100000"/>
              </a:lnSpc>
            </a:pP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JANUARY,2021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95473" y="3229101"/>
            <a:ext cx="6769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Bahnschrift"/>
                <a:cs typeface="Bahnschrift"/>
              </a:rPr>
              <a:t>DEATHS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14297" y="3830827"/>
            <a:ext cx="2359025" cy="105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55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MAY,2021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ts val="4535"/>
              </a:lnSpc>
            </a:pPr>
            <a:r>
              <a:rPr sz="4000" b="1" spc="-50" dirty="0">
                <a:solidFill>
                  <a:srgbClr val="FFFF00"/>
                </a:solidFill>
                <a:latin typeface="Arial"/>
                <a:cs typeface="Arial"/>
              </a:rPr>
              <a:t>4007.5078</a:t>
            </a:r>
            <a:endParaRPr sz="40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56515" algn="ctr">
              <a:lnSpc>
                <a:spcPts val="1420"/>
              </a:lnSpc>
            </a:pPr>
            <a:r>
              <a:rPr sz="1400" spc="-10" dirty="0">
                <a:solidFill>
                  <a:srgbClr val="FFFFFF"/>
                </a:solidFill>
                <a:latin typeface="Bahnschrift"/>
                <a:cs typeface="Bahnschrift"/>
              </a:rPr>
              <a:t>RECOVERY</a:t>
            </a:r>
            <a:endParaRPr sz="1400" dirty="0">
              <a:latin typeface="Bahnschrift"/>
              <a:cs typeface="Bahnschrif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2103" y="552322"/>
            <a:ext cx="911390" cy="844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84020" y="182879"/>
            <a:ext cx="1056640" cy="908685"/>
          </a:xfrm>
          <a:custGeom>
            <a:avLst/>
            <a:gdLst/>
            <a:ahLst/>
            <a:cxnLst/>
            <a:rect l="l" t="t" r="r" b="b"/>
            <a:pathLst>
              <a:path w="1056640" h="908685">
                <a:moveTo>
                  <a:pt x="309614" y="0"/>
                </a:moveTo>
                <a:lnTo>
                  <a:pt x="305423" y="0"/>
                </a:lnTo>
                <a:lnTo>
                  <a:pt x="300978" y="762"/>
                </a:lnTo>
                <a:lnTo>
                  <a:pt x="296533" y="2540"/>
                </a:lnTo>
                <a:lnTo>
                  <a:pt x="277961" y="18964"/>
                </a:lnTo>
                <a:lnTo>
                  <a:pt x="274927" y="41354"/>
                </a:lnTo>
                <a:lnTo>
                  <a:pt x="285871" y="61100"/>
                </a:lnTo>
                <a:lnTo>
                  <a:pt x="309233" y="69596"/>
                </a:lnTo>
                <a:lnTo>
                  <a:pt x="401181" y="307340"/>
                </a:lnTo>
                <a:lnTo>
                  <a:pt x="394323" y="311277"/>
                </a:lnTo>
                <a:lnTo>
                  <a:pt x="387465" y="315595"/>
                </a:lnTo>
                <a:lnTo>
                  <a:pt x="380861" y="320167"/>
                </a:lnTo>
                <a:lnTo>
                  <a:pt x="255766" y="178308"/>
                </a:lnTo>
                <a:lnTo>
                  <a:pt x="258581" y="165423"/>
                </a:lnTo>
                <a:lnTo>
                  <a:pt x="254670" y="154289"/>
                </a:lnTo>
                <a:lnTo>
                  <a:pt x="246068" y="146464"/>
                </a:lnTo>
                <a:lnTo>
                  <a:pt x="234811" y="143510"/>
                </a:lnTo>
                <a:lnTo>
                  <a:pt x="229477" y="143510"/>
                </a:lnTo>
                <a:lnTo>
                  <a:pt x="223889" y="145415"/>
                </a:lnTo>
                <a:lnTo>
                  <a:pt x="218936" y="149860"/>
                </a:lnTo>
                <a:lnTo>
                  <a:pt x="211228" y="162798"/>
                </a:lnTo>
                <a:lnTo>
                  <a:pt x="212617" y="176403"/>
                </a:lnTo>
                <a:lnTo>
                  <a:pt x="221007" y="187150"/>
                </a:lnTo>
                <a:lnTo>
                  <a:pt x="234303" y="191516"/>
                </a:lnTo>
                <a:lnTo>
                  <a:pt x="236970" y="191516"/>
                </a:lnTo>
                <a:lnTo>
                  <a:pt x="240018" y="190881"/>
                </a:lnTo>
                <a:lnTo>
                  <a:pt x="242939" y="189865"/>
                </a:lnTo>
                <a:lnTo>
                  <a:pt x="367018" y="330327"/>
                </a:lnTo>
                <a:lnTo>
                  <a:pt x="332890" y="364511"/>
                </a:lnTo>
                <a:lnTo>
                  <a:pt x="307169" y="404733"/>
                </a:lnTo>
                <a:lnTo>
                  <a:pt x="290544" y="449502"/>
                </a:lnTo>
                <a:lnTo>
                  <a:pt x="283706" y="497332"/>
                </a:lnTo>
                <a:lnTo>
                  <a:pt x="102096" y="497332"/>
                </a:lnTo>
                <a:lnTo>
                  <a:pt x="98198" y="490483"/>
                </a:lnTo>
                <a:lnTo>
                  <a:pt x="92920" y="485695"/>
                </a:lnTo>
                <a:lnTo>
                  <a:pt x="86737" y="482883"/>
                </a:lnTo>
                <a:lnTo>
                  <a:pt x="80125" y="481965"/>
                </a:lnTo>
                <a:lnTo>
                  <a:pt x="71284" y="483552"/>
                </a:lnTo>
                <a:lnTo>
                  <a:pt x="63599" y="488188"/>
                </a:lnTo>
                <a:lnTo>
                  <a:pt x="58175" y="495681"/>
                </a:lnTo>
                <a:lnTo>
                  <a:pt x="56122" y="505841"/>
                </a:lnTo>
                <a:lnTo>
                  <a:pt x="58195" y="515874"/>
                </a:lnTo>
                <a:lnTo>
                  <a:pt x="63662" y="523335"/>
                </a:lnTo>
                <a:lnTo>
                  <a:pt x="71391" y="527986"/>
                </a:lnTo>
                <a:lnTo>
                  <a:pt x="80252" y="529590"/>
                </a:lnTo>
                <a:lnTo>
                  <a:pt x="86844" y="528673"/>
                </a:lnTo>
                <a:lnTo>
                  <a:pt x="92983" y="525875"/>
                </a:lnTo>
                <a:lnTo>
                  <a:pt x="98218" y="521124"/>
                </a:lnTo>
                <a:lnTo>
                  <a:pt x="102096" y="514350"/>
                </a:lnTo>
                <a:lnTo>
                  <a:pt x="283706" y="514350"/>
                </a:lnTo>
                <a:lnTo>
                  <a:pt x="284341" y="527103"/>
                </a:lnTo>
                <a:lnTo>
                  <a:pt x="285833" y="539797"/>
                </a:lnTo>
                <a:lnTo>
                  <a:pt x="288135" y="552372"/>
                </a:lnTo>
                <a:lnTo>
                  <a:pt x="291199" y="564769"/>
                </a:lnTo>
                <a:lnTo>
                  <a:pt x="57773" y="684657"/>
                </a:lnTo>
                <a:lnTo>
                  <a:pt x="50661" y="678307"/>
                </a:lnTo>
                <a:lnTo>
                  <a:pt x="42787" y="675513"/>
                </a:lnTo>
                <a:lnTo>
                  <a:pt x="35040" y="675513"/>
                </a:lnTo>
                <a:lnTo>
                  <a:pt x="18534" y="679840"/>
                </a:lnTo>
                <a:lnTo>
                  <a:pt x="5861" y="691276"/>
                </a:lnTo>
                <a:lnTo>
                  <a:pt x="0" y="707499"/>
                </a:lnTo>
                <a:lnTo>
                  <a:pt x="3925" y="726186"/>
                </a:lnTo>
                <a:lnTo>
                  <a:pt x="9919" y="734661"/>
                </a:lnTo>
                <a:lnTo>
                  <a:pt x="17307" y="740552"/>
                </a:lnTo>
                <a:lnTo>
                  <a:pt x="25624" y="743991"/>
                </a:lnTo>
                <a:lnTo>
                  <a:pt x="34405" y="745109"/>
                </a:lnTo>
                <a:lnTo>
                  <a:pt x="48148" y="742398"/>
                </a:lnTo>
                <a:lnTo>
                  <a:pt x="59868" y="734663"/>
                </a:lnTo>
                <a:lnTo>
                  <a:pt x="67587" y="722499"/>
                </a:lnTo>
                <a:lnTo>
                  <a:pt x="69330" y="706501"/>
                </a:lnTo>
                <a:lnTo>
                  <a:pt x="299073" y="589026"/>
                </a:lnTo>
                <a:lnTo>
                  <a:pt x="320095" y="629497"/>
                </a:lnTo>
                <a:lnTo>
                  <a:pt x="348255" y="664304"/>
                </a:lnTo>
                <a:lnTo>
                  <a:pt x="382432" y="692689"/>
                </a:lnTo>
                <a:lnTo>
                  <a:pt x="421510" y="713899"/>
                </a:lnTo>
                <a:lnTo>
                  <a:pt x="464370" y="727179"/>
                </a:lnTo>
                <a:lnTo>
                  <a:pt x="509893" y="731774"/>
                </a:lnTo>
                <a:lnTo>
                  <a:pt x="509893" y="862457"/>
                </a:lnTo>
                <a:lnTo>
                  <a:pt x="497131" y="873638"/>
                </a:lnTo>
                <a:lnTo>
                  <a:pt x="495049" y="888952"/>
                </a:lnTo>
                <a:lnTo>
                  <a:pt x="502517" y="902479"/>
                </a:lnTo>
                <a:lnTo>
                  <a:pt x="518402" y="908304"/>
                </a:lnTo>
                <a:lnTo>
                  <a:pt x="534287" y="902479"/>
                </a:lnTo>
                <a:lnTo>
                  <a:pt x="541754" y="888952"/>
                </a:lnTo>
                <a:lnTo>
                  <a:pt x="539672" y="873638"/>
                </a:lnTo>
                <a:lnTo>
                  <a:pt x="526911" y="862457"/>
                </a:lnTo>
                <a:lnTo>
                  <a:pt x="526911" y="730758"/>
                </a:lnTo>
                <a:lnTo>
                  <a:pt x="571015" y="723012"/>
                </a:lnTo>
                <a:lnTo>
                  <a:pt x="611986" y="707145"/>
                </a:lnTo>
                <a:lnTo>
                  <a:pt x="648831" y="683926"/>
                </a:lnTo>
                <a:lnTo>
                  <a:pt x="680552" y="654125"/>
                </a:lnTo>
                <a:lnTo>
                  <a:pt x="706157" y="618509"/>
                </a:lnTo>
                <a:lnTo>
                  <a:pt x="724650" y="577850"/>
                </a:lnTo>
                <a:lnTo>
                  <a:pt x="940296" y="704596"/>
                </a:lnTo>
                <a:lnTo>
                  <a:pt x="941195" y="721159"/>
                </a:lnTo>
                <a:lnTo>
                  <a:pt x="948725" y="733948"/>
                </a:lnTo>
                <a:lnTo>
                  <a:pt x="960709" y="742189"/>
                </a:lnTo>
                <a:lnTo>
                  <a:pt x="974967" y="745109"/>
                </a:lnTo>
                <a:lnTo>
                  <a:pt x="983283" y="744089"/>
                </a:lnTo>
                <a:lnTo>
                  <a:pt x="991207" y="740949"/>
                </a:lnTo>
                <a:lnTo>
                  <a:pt x="998345" y="735572"/>
                </a:lnTo>
                <a:lnTo>
                  <a:pt x="1004304" y="727837"/>
                </a:lnTo>
                <a:lnTo>
                  <a:pt x="1009461" y="708892"/>
                </a:lnTo>
                <a:lnTo>
                  <a:pt x="1004129" y="692102"/>
                </a:lnTo>
                <a:lnTo>
                  <a:pt x="991391" y="680098"/>
                </a:lnTo>
                <a:lnTo>
                  <a:pt x="974332" y="675513"/>
                </a:lnTo>
                <a:lnTo>
                  <a:pt x="967220" y="675513"/>
                </a:lnTo>
                <a:lnTo>
                  <a:pt x="959727" y="677799"/>
                </a:lnTo>
                <a:lnTo>
                  <a:pt x="952742" y="683260"/>
                </a:lnTo>
                <a:lnTo>
                  <a:pt x="731127" y="552958"/>
                </a:lnTo>
                <a:lnTo>
                  <a:pt x="735466" y="524712"/>
                </a:lnTo>
                <a:lnTo>
                  <a:pt x="736127" y="496252"/>
                </a:lnTo>
                <a:lnTo>
                  <a:pt x="733145" y="467983"/>
                </a:lnTo>
                <a:lnTo>
                  <a:pt x="726555" y="440309"/>
                </a:lnTo>
                <a:lnTo>
                  <a:pt x="992493" y="389890"/>
                </a:lnTo>
                <a:lnTo>
                  <a:pt x="998533" y="397271"/>
                </a:lnTo>
                <a:lnTo>
                  <a:pt x="1005574" y="402367"/>
                </a:lnTo>
                <a:lnTo>
                  <a:pt x="1013281" y="405320"/>
                </a:lnTo>
                <a:lnTo>
                  <a:pt x="1021322" y="406273"/>
                </a:lnTo>
                <a:lnTo>
                  <a:pt x="1035762" y="403252"/>
                </a:lnTo>
                <a:lnTo>
                  <a:pt x="1047880" y="394779"/>
                </a:lnTo>
                <a:lnTo>
                  <a:pt x="1055451" y="381734"/>
                </a:lnTo>
                <a:lnTo>
                  <a:pt x="1056247" y="364998"/>
                </a:lnTo>
                <a:lnTo>
                  <a:pt x="1051498" y="352663"/>
                </a:lnTo>
                <a:lnTo>
                  <a:pt x="1043499" y="343852"/>
                </a:lnTo>
                <a:lnTo>
                  <a:pt x="1033333" y="338566"/>
                </a:lnTo>
                <a:lnTo>
                  <a:pt x="1022084" y="336804"/>
                </a:lnTo>
                <a:lnTo>
                  <a:pt x="1010745" y="338589"/>
                </a:lnTo>
                <a:lnTo>
                  <a:pt x="1000525" y="343947"/>
                </a:lnTo>
                <a:lnTo>
                  <a:pt x="992544" y="352877"/>
                </a:lnTo>
                <a:lnTo>
                  <a:pt x="987921" y="365379"/>
                </a:lnTo>
                <a:lnTo>
                  <a:pt x="717665" y="416433"/>
                </a:lnTo>
                <a:lnTo>
                  <a:pt x="709588" y="399601"/>
                </a:lnTo>
                <a:lnTo>
                  <a:pt x="700107" y="383603"/>
                </a:lnTo>
                <a:lnTo>
                  <a:pt x="689340" y="368462"/>
                </a:lnTo>
                <a:lnTo>
                  <a:pt x="677406" y="354203"/>
                </a:lnTo>
                <a:lnTo>
                  <a:pt x="793230" y="231394"/>
                </a:lnTo>
                <a:lnTo>
                  <a:pt x="796532" y="232664"/>
                </a:lnTo>
                <a:lnTo>
                  <a:pt x="799580" y="233299"/>
                </a:lnTo>
                <a:lnTo>
                  <a:pt x="802628" y="233299"/>
                </a:lnTo>
                <a:lnTo>
                  <a:pt x="815848" y="229066"/>
                </a:lnTo>
                <a:lnTo>
                  <a:pt x="824376" y="218582"/>
                </a:lnTo>
                <a:lnTo>
                  <a:pt x="826095" y="205170"/>
                </a:lnTo>
                <a:lnTo>
                  <a:pt x="818884" y="192151"/>
                </a:lnTo>
                <a:lnTo>
                  <a:pt x="813931" y="187452"/>
                </a:lnTo>
                <a:lnTo>
                  <a:pt x="808216" y="185420"/>
                </a:lnTo>
                <a:lnTo>
                  <a:pt x="802755" y="185420"/>
                </a:lnTo>
                <a:lnTo>
                  <a:pt x="791521" y="188275"/>
                </a:lnTo>
                <a:lnTo>
                  <a:pt x="782800" y="195881"/>
                </a:lnTo>
                <a:lnTo>
                  <a:pt x="778627" y="206797"/>
                </a:lnTo>
                <a:lnTo>
                  <a:pt x="781038" y="219583"/>
                </a:lnTo>
                <a:lnTo>
                  <a:pt x="665468" y="342138"/>
                </a:lnTo>
                <a:lnTo>
                  <a:pt x="631009" y="315122"/>
                </a:lnTo>
                <a:lnTo>
                  <a:pt x="592776" y="295560"/>
                </a:lnTo>
                <a:lnTo>
                  <a:pt x="551900" y="283666"/>
                </a:lnTo>
                <a:lnTo>
                  <a:pt x="509512" y="279654"/>
                </a:lnTo>
                <a:lnTo>
                  <a:pt x="487868" y="280703"/>
                </a:lnTo>
                <a:lnTo>
                  <a:pt x="466284" y="283860"/>
                </a:lnTo>
                <a:lnTo>
                  <a:pt x="444914" y="289137"/>
                </a:lnTo>
                <a:lnTo>
                  <a:pt x="423914" y="296545"/>
                </a:lnTo>
                <a:lnTo>
                  <a:pt x="332220" y="60833"/>
                </a:lnTo>
                <a:lnTo>
                  <a:pt x="343350" y="41790"/>
                </a:lnTo>
                <a:lnTo>
                  <a:pt x="341252" y="21939"/>
                </a:lnTo>
                <a:lnTo>
                  <a:pt x="328987" y="6326"/>
                </a:lnTo>
                <a:lnTo>
                  <a:pt x="309614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65267" y="3803903"/>
            <a:ext cx="769620" cy="1118870"/>
          </a:xfrm>
          <a:custGeom>
            <a:avLst/>
            <a:gdLst/>
            <a:ahLst/>
            <a:cxnLst/>
            <a:rect l="l" t="t" r="r" b="b"/>
            <a:pathLst>
              <a:path w="769620" h="1118870">
                <a:moveTo>
                  <a:pt x="653510" y="0"/>
                </a:moveTo>
                <a:lnTo>
                  <a:pt x="648684" y="254"/>
                </a:lnTo>
                <a:lnTo>
                  <a:pt x="646144" y="762"/>
                </a:lnTo>
                <a:lnTo>
                  <a:pt x="625060" y="13743"/>
                </a:lnTo>
                <a:lnTo>
                  <a:pt x="618156" y="35274"/>
                </a:lnTo>
                <a:lnTo>
                  <a:pt x="625373" y="56661"/>
                </a:lnTo>
                <a:lnTo>
                  <a:pt x="646652" y="69215"/>
                </a:lnTo>
                <a:lnTo>
                  <a:pt x="683863" y="257695"/>
                </a:lnTo>
                <a:lnTo>
                  <a:pt x="637625" y="274333"/>
                </a:lnTo>
                <a:lnTo>
                  <a:pt x="595064" y="297218"/>
                </a:lnTo>
                <a:lnTo>
                  <a:pt x="556679" y="325772"/>
                </a:lnTo>
                <a:lnTo>
                  <a:pt x="522970" y="359414"/>
                </a:lnTo>
                <a:lnTo>
                  <a:pt x="494433" y="397566"/>
                </a:lnTo>
                <a:lnTo>
                  <a:pt x="471568" y="439648"/>
                </a:lnTo>
                <a:lnTo>
                  <a:pt x="454874" y="485081"/>
                </a:lnTo>
                <a:lnTo>
                  <a:pt x="444849" y="533285"/>
                </a:lnTo>
                <a:lnTo>
                  <a:pt x="100679" y="412381"/>
                </a:lnTo>
                <a:lnTo>
                  <a:pt x="95916" y="391298"/>
                </a:lnTo>
                <a:lnTo>
                  <a:pt x="84296" y="375810"/>
                </a:lnTo>
                <a:lnTo>
                  <a:pt x="68103" y="366263"/>
                </a:lnTo>
                <a:lnTo>
                  <a:pt x="49625" y="363004"/>
                </a:lnTo>
                <a:lnTo>
                  <a:pt x="35135" y="365032"/>
                </a:lnTo>
                <a:lnTo>
                  <a:pt x="21716" y="371227"/>
                </a:lnTo>
                <a:lnTo>
                  <a:pt x="10441" y="381756"/>
                </a:lnTo>
                <a:lnTo>
                  <a:pt x="2381" y="396786"/>
                </a:lnTo>
                <a:lnTo>
                  <a:pt x="0" y="423080"/>
                </a:lnTo>
                <a:lnTo>
                  <a:pt x="9905" y="444634"/>
                </a:lnTo>
                <a:lnTo>
                  <a:pt x="28241" y="459209"/>
                </a:lnTo>
                <a:lnTo>
                  <a:pt x="51149" y="464566"/>
                </a:lnTo>
                <a:lnTo>
                  <a:pt x="61152" y="463526"/>
                </a:lnTo>
                <a:lnTo>
                  <a:pt x="70977" y="460298"/>
                </a:lnTo>
                <a:lnTo>
                  <a:pt x="80349" y="454718"/>
                </a:lnTo>
                <a:lnTo>
                  <a:pt x="88995" y="446620"/>
                </a:lnTo>
                <a:lnTo>
                  <a:pt x="442309" y="570966"/>
                </a:lnTo>
                <a:lnTo>
                  <a:pt x="444303" y="612721"/>
                </a:lnTo>
                <a:lnTo>
                  <a:pt x="451500" y="653745"/>
                </a:lnTo>
                <a:lnTo>
                  <a:pt x="463722" y="693464"/>
                </a:lnTo>
                <a:lnTo>
                  <a:pt x="480790" y="731304"/>
                </a:lnTo>
                <a:lnTo>
                  <a:pt x="115030" y="878611"/>
                </a:lnTo>
                <a:lnTo>
                  <a:pt x="106493" y="871146"/>
                </a:lnTo>
                <a:lnTo>
                  <a:pt x="97409" y="866005"/>
                </a:lnTo>
                <a:lnTo>
                  <a:pt x="87991" y="863032"/>
                </a:lnTo>
                <a:lnTo>
                  <a:pt x="78454" y="862076"/>
                </a:lnTo>
                <a:lnTo>
                  <a:pt x="55280" y="867734"/>
                </a:lnTo>
                <a:lnTo>
                  <a:pt x="36988" y="882984"/>
                </a:lnTo>
                <a:lnTo>
                  <a:pt x="27555" y="905243"/>
                </a:lnTo>
                <a:lnTo>
                  <a:pt x="30956" y="931926"/>
                </a:lnTo>
                <a:lnTo>
                  <a:pt x="39252" y="946243"/>
                </a:lnTo>
                <a:lnTo>
                  <a:pt x="50371" y="956232"/>
                </a:lnTo>
                <a:lnTo>
                  <a:pt x="63371" y="962085"/>
                </a:lnTo>
                <a:lnTo>
                  <a:pt x="77311" y="963993"/>
                </a:lnTo>
                <a:lnTo>
                  <a:pt x="96236" y="960522"/>
                </a:lnTo>
                <a:lnTo>
                  <a:pt x="112696" y="950439"/>
                </a:lnTo>
                <a:lnTo>
                  <a:pt x="124227" y="934236"/>
                </a:lnTo>
                <a:lnTo>
                  <a:pt x="128365" y="912406"/>
                </a:lnTo>
                <a:lnTo>
                  <a:pt x="499840" y="762927"/>
                </a:lnTo>
                <a:lnTo>
                  <a:pt x="516322" y="784620"/>
                </a:lnTo>
                <a:lnTo>
                  <a:pt x="534447" y="804806"/>
                </a:lnTo>
                <a:lnTo>
                  <a:pt x="554097" y="823443"/>
                </a:lnTo>
                <a:lnTo>
                  <a:pt x="575151" y="840486"/>
                </a:lnTo>
                <a:lnTo>
                  <a:pt x="444468" y="1049769"/>
                </a:lnTo>
                <a:lnTo>
                  <a:pt x="441928" y="1049274"/>
                </a:lnTo>
                <a:lnTo>
                  <a:pt x="437102" y="1049058"/>
                </a:lnTo>
                <a:lnTo>
                  <a:pt x="416250" y="1056383"/>
                </a:lnTo>
                <a:lnTo>
                  <a:pt x="404590" y="1073923"/>
                </a:lnTo>
                <a:lnTo>
                  <a:pt x="404741" y="1095022"/>
                </a:lnTo>
                <a:lnTo>
                  <a:pt x="419322" y="1113028"/>
                </a:lnTo>
                <a:lnTo>
                  <a:pt x="425545" y="1116888"/>
                </a:lnTo>
                <a:lnTo>
                  <a:pt x="431768" y="1118616"/>
                </a:lnTo>
                <a:lnTo>
                  <a:pt x="437864" y="1118616"/>
                </a:lnTo>
                <a:lnTo>
                  <a:pt x="455580" y="1113396"/>
                </a:lnTo>
                <a:lnTo>
                  <a:pt x="468153" y="1100042"/>
                </a:lnTo>
                <a:lnTo>
                  <a:pt x="472439" y="1082011"/>
                </a:lnTo>
                <a:lnTo>
                  <a:pt x="465296" y="1062761"/>
                </a:lnTo>
                <a:lnTo>
                  <a:pt x="595598" y="854798"/>
                </a:lnTo>
                <a:lnTo>
                  <a:pt x="636053" y="876610"/>
                </a:lnTo>
                <a:lnTo>
                  <a:pt x="679021" y="892535"/>
                </a:lnTo>
                <a:lnTo>
                  <a:pt x="723774" y="902370"/>
                </a:lnTo>
                <a:lnTo>
                  <a:pt x="769588" y="905916"/>
                </a:lnTo>
                <a:lnTo>
                  <a:pt x="769588" y="246430"/>
                </a:lnTo>
                <a:lnTo>
                  <a:pt x="763365" y="246367"/>
                </a:lnTo>
                <a:lnTo>
                  <a:pt x="749428" y="246697"/>
                </a:lnTo>
                <a:lnTo>
                  <a:pt x="735599" y="247688"/>
                </a:lnTo>
                <a:lnTo>
                  <a:pt x="721842" y="249335"/>
                </a:lnTo>
                <a:lnTo>
                  <a:pt x="708120" y="251637"/>
                </a:lnTo>
                <a:lnTo>
                  <a:pt x="671290" y="64008"/>
                </a:lnTo>
                <a:lnTo>
                  <a:pt x="685871" y="46023"/>
                </a:lnTo>
                <a:lnTo>
                  <a:pt x="685926" y="24907"/>
                </a:lnTo>
                <a:lnTo>
                  <a:pt x="674219" y="7340"/>
                </a:lnTo>
                <a:lnTo>
                  <a:pt x="653510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9223"/>
            <a:ext cx="736600" cy="1073150"/>
          </a:xfrm>
          <a:custGeom>
            <a:avLst/>
            <a:gdLst/>
            <a:ahLst/>
            <a:cxnLst/>
            <a:rect l="l" t="t" r="r" b="b"/>
            <a:pathLst>
              <a:path w="736600" h="1073150">
                <a:moveTo>
                  <a:pt x="323253" y="0"/>
                </a:moveTo>
                <a:lnTo>
                  <a:pt x="317525" y="0"/>
                </a:lnTo>
                <a:lnTo>
                  <a:pt x="300554" y="4998"/>
                </a:lnTo>
                <a:lnTo>
                  <a:pt x="288512" y="17795"/>
                </a:lnTo>
                <a:lnTo>
                  <a:pt x="284414" y="35093"/>
                </a:lnTo>
                <a:lnTo>
                  <a:pt x="291274" y="53594"/>
                </a:lnTo>
                <a:lnTo>
                  <a:pt x="166547" y="252984"/>
                </a:lnTo>
                <a:lnTo>
                  <a:pt x="127825" y="232108"/>
                </a:lnTo>
                <a:lnTo>
                  <a:pt x="86694" y="216852"/>
                </a:lnTo>
                <a:lnTo>
                  <a:pt x="43853" y="207406"/>
                </a:lnTo>
                <a:lnTo>
                  <a:pt x="0" y="203962"/>
                </a:lnTo>
                <a:lnTo>
                  <a:pt x="0" y="836549"/>
                </a:lnTo>
                <a:lnTo>
                  <a:pt x="19272" y="836239"/>
                </a:lnTo>
                <a:lnTo>
                  <a:pt x="32512" y="835310"/>
                </a:lnTo>
                <a:lnTo>
                  <a:pt x="45689" y="833762"/>
                </a:lnTo>
                <a:lnTo>
                  <a:pt x="58836" y="831596"/>
                </a:lnTo>
                <a:lnTo>
                  <a:pt x="94061" y="1011554"/>
                </a:lnTo>
                <a:lnTo>
                  <a:pt x="80129" y="1028801"/>
                </a:lnTo>
                <a:lnTo>
                  <a:pt x="80068" y="1049035"/>
                </a:lnTo>
                <a:lnTo>
                  <a:pt x="91263" y="1065865"/>
                </a:lnTo>
                <a:lnTo>
                  <a:pt x="111103" y="1072896"/>
                </a:lnTo>
                <a:lnTo>
                  <a:pt x="115694" y="1072641"/>
                </a:lnTo>
                <a:lnTo>
                  <a:pt x="118094" y="1072134"/>
                </a:lnTo>
                <a:lnTo>
                  <a:pt x="138297" y="1059660"/>
                </a:lnTo>
                <a:lnTo>
                  <a:pt x="144909" y="1039018"/>
                </a:lnTo>
                <a:lnTo>
                  <a:pt x="138008" y="1018520"/>
                </a:lnTo>
                <a:lnTo>
                  <a:pt x="117674" y="1006475"/>
                </a:lnTo>
                <a:lnTo>
                  <a:pt x="82029" y="825753"/>
                </a:lnTo>
                <a:lnTo>
                  <a:pt x="126273" y="809803"/>
                </a:lnTo>
                <a:lnTo>
                  <a:pt x="167006" y="787852"/>
                </a:lnTo>
                <a:lnTo>
                  <a:pt x="203747" y="760460"/>
                </a:lnTo>
                <a:lnTo>
                  <a:pt x="236015" y="728186"/>
                </a:lnTo>
                <a:lnTo>
                  <a:pt x="263329" y="691590"/>
                </a:lnTo>
                <a:lnTo>
                  <a:pt x="285210" y="651232"/>
                </a:lnTo>
                <a:lnTo>
                  <a:pt x="301174" y="607671"/>
                </a:lnTo>
                <a:lnTo>
                  <a:pt x="310743" y="561466"/>
                </a:lnTo>
                <a:lnTo>
                  <a:pt x="640156" y="677417"/>
                </a:lnTo>
                <a:lnTo>
                  <a:pt x="644689" y="697624"/>
                </a:lnTo>
                <a:lnTo>
                  <a:pt x="655801" y="712485"/>
                </a:lnTo>
                <a:lnTo>
                  <a:pt x="671301" y="721655"/>
                </a:lnTo>
                <a:lnTo>
                  <a:pt x="689000" y="724788"/>
                </a:lnTo>
                <a:lnTo>
                  <a:pt x="702854" y="722834"/>
                </a:lnTo>
                <a:lnTo>
                  <a:pt x="715692" y="716867"/>
                </a:lnTo>
                <a:lnTo>
                  <a:pt x="726487" y="706733"/>
                </a:lnTo>
                <a:lnTo>
                  <a:pt x="734212" y="692276"/>
                </a:lnTo>
                <a:lnTo>
                  <a:pt x="736500" y="667081"/>
                </a:lnTo>
                <a:lnTo>
                  <a:pt x="727017" y="646445"/>
                </a:lnTo>
                <a:lnTo>
                  <a:pt x="709477" y="632501"/>
                </a:lnTo>
                <a:lnTo>
                  <a:pt x="687590" y="627379"/>
                </a:lnTo>
                <a:lnTo>
                  <a:pt x="678012" y="628362"/>
                </a:lnTo>
                <a:lnTo>
                  <a:pt x="668591" y="631428"/>
                </a:lnTo>
                <a:lnTo>
                  <a:pt x="659608" y="636756"/>
                </a:lnTo>
                <a:lnTo>
                  <a:pt x="651344" y="644525"/>
                </a:lnTo>
                <a:lnTo>
                  <a:pt x="313232" y="525272"/>
                </a:lnTo>
                <a:lnTo>
                  <a:pt x="311328" y="485239"/>
                </a:lnTo>
                <a:lnTo>
                  <a:pt x="304442" y="445896"/>
                </a:lnTo>
                <a:lnTo>
                  <a:pt x="292735" y="407793"/>
                </a:lnTo>
                <a:lnTo>
                  <a:pt x="276364" y="371475"/>
                </a:lnTo>
                <a:lnTo>
                  <a:pt x="626478" y="230250"/>
                </a:lnTo>
                <a:lnTo>
                  <a:pt x="634612" y="237372"/>
                </a:lnTo>
                <a:lnTo>
                  <a:pt x="643301" y="242268"/>
                </a:lnTo>
                <a:lnTo>
                  <a:pt x="652315" y="245092"/>
                </a:lnTo>
                <a:lnTo>
                  <a:pt x="661428" y="245999"/>
                </a:lnTo>
                <a:lnTo>
                  <a:pt x="683618" y="240577"/>
                </a:lnTo>
                <a:lnTo>
                  <a:pt x="701135" y="225964"/>
                </a:lnTo>
                <a:lnTo>
                  <a:pt x="710156" y="204636"/>
                </a:lnTo>
                <a:lnTo>
                  <a:pt x="706856" y="179070"/>
                </a:lnTo>
                <a:lnTo>
                  <a:pt x="698929" y="165320"/>
                </a:lnTo>
                <a:lnTo>
                  <a:pt x="688300" y="155749"/>
                </a:lnTo>
                <a:lnTo>
                  <a:pt x="675868" y="150155"/>
                </a:lnTo>
                <a:lnTo>
                  <a:pt x="662533" y="148336"/>
                </a:lnTo>
                <a:lnTo>
                  <a:pt x="644399" y="151661"/>
                </a:lnTo>
                <a:lnTo>
                  <a:pt x="628637" y="161321"/>
                </a:lnTo>
                <a:lnTo>
                  <a:pt x="617599" y="176839"/>
                </a:lnTo>
                <a:lnTo>
                  <a:pt x="613638" y="197738"/>
                </a:lnTo>
                <a:lnTo>
                  <a:pt x="258114" y="341122"/>
                </a:lnTo>
                <a:lnTo>
                  <a:pt x="242383" y="320313"/>
                </a:lnTo>
                <a:lnTo>
                  <a:pt x="225047" y="300958"/>
                </a:lnTo>
                <a:lnTo>
                  <a:pt x="206229" y="283079"/>
                </a:lnTo>
                <a:lnTo>
                  <a:pt x="186055" y="266700"/>
                </a:lnTo>
                <a:lnTo>
                  <a:pt x="311162" y="66039"/>
                </a:lnTo>
                <a:lnTo>
                  <a:pt x="313601" y="66548"/>
                </a:lnTo>
                <a:lnTo>
                  <a:pt x="318223" y="66675"/>
                </a:lnTo>
                <a:lnTo>
                  <a:pt x="338164" y="59662"/>
                </a:lnTo>
                <a:lnTo>
                  <a:pt x="349326" y="42862"/>
                </a:lnTo>
                <a:lnTo>
                  <a:pt x="349181" y="22633"/>
                </a:lnTo>
                <a:lnTo>
                  <a:pt x="335203" y="5334"/>
                </a:lnTo>
                <a:lnTo>
                  <a:pt x="329285" y="1650"/>
                </a:lnTo>
                <a:lnTo>
                  <a:pt x="32325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1" y="335279"/>
            <a:ext cx="94488" cy="975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016" y="4876800"/>
            <a:ext cx="94487" cy="975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6" y="1554479"/>
            <a:ext cx="94487" cy="975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8095" y="975359"/>
            <a:ext cx="94487" cy="944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90431" y="3965447"/>
            <a:ext cx="70103" cy="7010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13232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134112" y="48260"/>
                </a:moveTo>
                <a:lnTo>
                  <a:pt x="86156" y="48260"/>
                </a:lnTo>
                <a:lnTo>
                  <a:pt x="86156" y="0"/>
                </a:lnTo>
                <a:lnTo>
                  <a:pt x="47955" y="0"/>
                </a:lnTo>
                <a:lnTo>
                  <a:pt x="47955" y="48260"/>
                </a:lnTo>
                <a:lnTo>
                  <a:pt x="0" y="48260"/>
                </a:lnTo>
                <a:lnTo>
                  <a:pt x="0" y="86360"/>
                </a:lnTo>
                <a:lnTo>
                  <a:pt x="47955" y="86360"/>
                </a:lnTo>
                <a:lnTo>
                  <a:pt x="47955" y="134620"/>
                </a:lnTo>
                <a:lnTo>
                  <a:pt x="86156" y="134620"/>
                </a:lnTo>
                <a:lnTo>
                  <a:pt x="8615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30768" y="369722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88936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13232" y="413130"/>
            <a:ext cx="6538987" cy="4744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99441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YEARLY</a:t>
            </a:r>
            <a:r>
              <a:rPr spc="-65" dirty="0"/>
              <a:t> </a:t>
            </a:r>
            <a:r>
              <a:rPr spc="-114" dirty="0"/>
              <a:t>MINIMUM</a:t>
            </a:r>
            <a:r>
              <a:rPr spc="-75" dirty="0"/>
              <a:t> </a:t>
            </a:r>
            <a:r>
              <a:rPr spc="-229" dirty="0"/>
              <a:t>CASE</a:t>
            </a:r>
            <a:r>
              <a:rPr spc="-40" dirty="0"/>
              <a:t> </a:t>
            </a:r>
            <a:r>
              <a:rPr spc="-180" dirty="0"/>
              <a:t>RATES</a:t>
            </a: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35024" y="1130807"/>
            <a:ext cx="3666744" cy="256336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94688" y="3867911"/>
            <a:ext cx="2877312" cy="6096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888482" y="1525041"/>
            <a:ext cx="2156460" cy="170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5"/>
              </a:spcBef>
            </a:pPr>
            <a:r>
              <a:rPr sz="8000" b="1" spc="-50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8000" dirty="0">
              <a:solidFill>
                <a:srgbClr val="FFFF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000" b="1" spc="-23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80" dirty="0">
                <a:solidFill>
                  <a:srgbClr val="FFFFFF"/>
                </a:solidFill>
                <a:latin typeface="Arial"/>
                <a:cs typeface="Arial"/>
              </a:rPr>
              <a:t>DEATHS!</a:t>
            </a:r>
            <a:endParaRPr sz="3000" dirty="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563111"/>
            <a:ext cx="751840" cy="1118870"/>
            <a:chOff x="0" y="3563111"/>
            <a:chExt cx="751840" cy="1118870"/>
          </a:xfrm>
        </p:grpSpPr>
        <p:sp>
          <p:nvSpPr>
            <p:cNvPr id="18" name="object 18"/>
            <p:cNvSpPr/>
            <p:nvPr/>
          </p:nvSpPr>
          <p:spPr>
            <a:xfrm>
              <a:off x="0" y="3563111"/>
              <a:ext cx="751840" cy="1118870"/>
            </a:xfrm>
            <a:custGeom>
              <a:avLst/>
              <a:gdLst/>
              <a:ahLst/>
              <a:cxnLst/>
              <a:rect l="l" t="t" r="r" b="b"/>
              <a:pathLst>
                <a:path w="751840" h="1118870">
                  <a:moveTo>
                    <a:pt x="68621" y="866978"/>
                  </a:moveTo>
                  <a:lnTo>
                    <a:pt x="43189" y="866978"/>
                  </a:lnTo>
                  <a:lnTo>
                    <a:pt x="79995" y="1054608"/>
                  </a:lnTo>
                  <a:lnTo>
                    <a:pt x="65438" y="1072615"/>
                  </a:lnTo>
                  <a:lnTo>
                    <a:pt x="65374" y="1093719"/>
                  </a:lnTo>
                  <a:lnTo>
                    <a:pt x="77073" y="1111263"/>
                  </a:lnTo>
                  <a:lnTo>
                    <a:pt x="97803" y="1118590"/>
                  </a:lnTo>
                  <a:lnTo>
                    <a:pt x="100154" y="1118590"/>
                  </a:lnTo>
                  <a:lnTo>
                    <a:pt x="102600" y="1118362"/>
                  </a:lnTo>
                  <a:lnTo>
                    <a:pt x="105107" y="1117866"/>
                  </a:lnTo>
                  <a:lnTo>
                    <a:pt x="126217" y="1104849"/>
                  </a:lnTo>
                  <a:lnTo>
                    <a:pt x="133125" y="1083305"/>
                  </a:lnTo>
                  <a:lnTo>
                    <a:pt x="125914" y="1061925"/>
                  </a:lnTo>
                  <a:lnTo>
                    <a:pt x="104669" y="1049401"/>
                  </a:lnTo>
                  <a:lnTo>
                    <a:pt x="68621" y="866978"/>
                  </a:lnTo>
                  <a:close/>
                </a:path>
                <a:path w="751840" h="1118870">
                  <a:moveTo>
                    <a:pt x="0" y="214126"/>
                  </a:moveTo>
                  <a:lnTo>
                    <a:pt x="0" y="871962"/>
                  </a:lnTo>
                  <a:lnTo>
                    <a:pt x="1849" y="871918"/>
                  </a:lnTo>
                  <a:lnTo>
                    <a:pt x="15683" y="870927"/>
                  </a:lnTo>
                  <a:lnTo>
                    <a:pt x="29453" y="869280"/>
                  </a:lnTo>
                  <a:lnTo>
                    <a:pt x="43189" y="866978"/>
                  </a:lnTo>
                  <a:lnTo>
                    <a:pt x="68621" y="866978"/>
                  </a:lnTo>
                  <a:lnTo>
                    <a:pt x="67423" y="860920"/>
                  </a:lnTo>
                  <a:lnTo>
                    <a:pt x="113653" y="844282"/>
                  </a:lnTo>
                  <a:lnTo>
                    <a:pt x="156215" y="821397"/>
                  </a:lnTo>
                  <a:lnTo>
                    <a:pt x="194605" y="792843"/>
                  </a:lnTo>
                  <a:lnTo>
                    <a:pt x="228323" y="759201"/>
                  </a:lnTo>
                  <a:lnTo>
                    <a:pt x="256865" y="721049"/>
                  </a:lnTo>
                  <a:lnTo>
                    <a:pt x="279729" y="678967"/>
                  </a:lnTo>
                  <a:lnTo>
                    <a:pt x="296412" y="633534"/>
                  </a:lnTo>
                  <a:lnTo>
                    <a:pt x="306412" y="585330"/>
                  </a:lnTo>
                  <a:lnTo>
                    <a:pt x="416074" y="585330"/>
                  </a:lnTo>
                  <a:lnTo>
                    <a:pt x="309016" y="547649"/>
                  </a:lnTo>
                  <a:lnTo>
                    <a:pt x="307019" y="505894"/>
                  </a:lnTo>
                  <a:lnTo>
                    <a:pt x="299822" y="464870"/>
                  </a:lnTo>
                  <a:lnTo>
                    <a:pt x="287590" y="425151"/>
                  </a:lnTo>
                  <a:lnTo>
                    <a:pt x="270484" y="387311"/>
                  </a:lnTo>
                  <a:lnTo>
                    <a:pt x="349033" y="355688"/>
                  </a:lnTo>
                  <a:lnTo>
                    <a:pt x="251421" y="355688"/>
                  </a:lnTo>
                  <a:lnTo>
                    <a:pt x="234978" y="333988"/>
                  </a:lnTo>
                  <a:lnTo>
                    <a:pt x="216863" y="313790"/>
                  </a:lnTo>
                  <a:lnTo>
                    <a:pt x="197202" y="295150"/>
                  </a:lnTo>
                  <a:lnTo>
                    <a:pt x="176123" y="278130"/>
                  </a:lnTo>
                  <a:lnTo>
                    <a:pt x="185086" y="263778"/>
                  </a:lnTo>
                  <a:lnTo>
                    <a:pt x="155739" y="263778"/>
                  </a:lnTo>
                  <a:lnTo>
                    <a:pt x="115277" y="241978"/>
                  </a:lnTo>
                  <a:lnTo>
                    <a:pt x="72299" y="226059"/>
                  </a:lnTo>
                  <a:lnTo>
                    <a:pt x="27534" y="216237"/>
                  </a:lnTo>
                  <a:lnTo>
                    <a:pt x="0" y="214126"/>
                  </a:lnTo>
                  <a:close/>
                </a:path>
                <a:path w="751840" h="1118870">
                  <a:moveTo>
                    <a:pt x="416074" y="585330"/>
                  </a:moveTo>
                  <a:lnTo>
                    <a:pt x="306412" y="585330"/>
                  </a:lnTo>
                  <a:lnTo>
                    <a:pt x="650607" y="706234"/>
                  </a:lnTo>
                  <a:lnTo>
                    <a:pt x="655348" y="727317"/>
                  </a:lnTo>
                  <a:lnTo>
                    <a:pt x="666960" y="742805"/>
                  </a:lnTo>
                  <a:lnTo>
                    <a:pt x="683156" y="752352"/>
                  </a:lnTo>
                  <a:lnTo>
                    <a:pt x="701649" y="755611"/>
                  </a:lnTo>
                  <a:lnTo>
                    <a:pt x="716124" y="753583"/>
                  </a:lnTo>
                  <a:lnTo>
                    <a:pt x="729538" y="747388"/>
                  </a:lnTo>
                  <a:lnTo>
                    <a:pt x="740818" y="736859"/>
                  </a:lnTo>
                  <a:lnTo>
                    <a:pt x="748893" y="721829"/>
                  </a:lnTo>
                  <a:lnTo>
                    <a:pt x="751280" y="695535"/>
                  </a:lnTo>
                  <a:lnTo>
                    <a:pt x="741370" y="673981"/>
                  </a:lnTo>
                  <a:lnTo>
                    <a:pt x="738872" y="671995"/>
                  </a:lnTo>
                  <a:lnTo>
                    <a:pt x="662304" y="671995"/>
                  </a:lnTo>
                  <a:lnTo>
                    <a:pt x="416074" y="585330"/>
                  </a:lnTo>
                  <a:close/>
                </a:path>
                <a:path w="751840" h="1118870">
                  <a:moveTo>
                    <a:pt x="700176" y="654050"/>
                  </a:moveTo>
                  <a:lnTo>
                    <a:pt x="690168" y="655089"/>
                  </a:lnTo>
                  <a:lnTo>
                    <a:pt x="680325" y="658317"/>
                  </a:lnTo>
                  <a:lnTo>
                    <a:pt x="670940" y="663897"/>
                  </a:lnTo>
                  <a:lnTo>
                    <a:pt x="662304" y="671995"/>
                  </a:lnTo>
                  <a:lnTo>
                    <a:pt x="738872" y="671995"/>
                  </a:lnTo>
                  <a:lnTo>
                    <a:pt x="723041" y="659406"/>
                  </a:lnTo>
                  <a:lnTo>
                    <a:pt x="700176" y="654050"/>
                  </a:lnTo>
                  <a:close/>
                </a:path>
                <a:path w="751840" h="1118870">
                  <a:moveTo>
                    <a:pt x="674001" y="154686"/>
                  </a:moveTo>
                  <a:lnTo>
                    <a:pt x="655046" y="158152"/>
                  </a:lnTo>
                  <a:lnTo>
                    <a:pt x="638571" y="168227"/>
                  </a:lnTo>
                  <a:lnTo>
                    <a:pt x="627034" y="184421"/>
                  </a:lnTo>
                  <a:lnTo>
                    <a:pt x="622896" y="206248"/>
                  </a:lnTo>
                  <a:lnTo>
                    <a:pt x="251421" y="355688"/>
                  </a:lnTo>
                  <a:lnTo>
                    <a:pt x="349033" y="355688"/>
                  </a:lnTo>
                  <a:lnTo>
                    <a:pt x="636320" y="240030"/>
                  </a:lnTo>
                  <a:lnTo>
                    <a:pt x="709025" y="240030"/>
                  </a:lnTo>
                  <a:lnTo>
                    <a:pt x="714319" y="235616"/>
                  </a:lnTo>
                  <a:lnTo>
                    <a:pt x="723748" y="213356"/>
                  </a:lnTo>
                  <a:lnTo>
                    <a:pt x="720305" y="186690"/>
                  </a:lnTo>
                  <a:lnTo>
                    <a:pt x="712018" y="172366"/>
                  </a:lnTo>
                  <a:lnTo>
                    <a:pt x="700911" y="162401"/>
                  </a:lnTo>
                  <a:lnTo>
                    <a:pt x="687924" y="156579"/>
                  </a:lnTo>
                  <a:lnTo>
                    <a:pt x="674001" y="154686"/>
                  </a:lnTo>
                  <a:close/>
                </a:path>
                <a:path w="751840" h="1118870">
                  <a:moveTo>
                    <a:pt x="319480" y="0"/>
                  </a:moveTo>
                  <a:lnTo>
                    <a:pt x="313499" y="0"/>
                  </a:lnTo>
                  <a:lnTo>
                    <a:pt x="295764" y="5212"/>
                  </a:lnTo>
                  <a:lnTo>
                    <a:pt x="283181" y="18557"/>
                  </a:lnTo>
                  <a:lnTo>
                    <a:pt x="278898" y="36593"/>
                  </a:lnTo>
                  <a:lnTo>
                    <a:pt x="286067" y="55880"/>
                  </a:lnTo>
                  <a:lnTo>
                    <a:pt x="155739" y="263778"/>
                  </a:lnTo>
                  <a:lnTo>
                    <a:pt x="185086" y="263778"/>
                  </a:lnTo>
                  <a:lnTo>
                    <a:pt x="306844" y="68834"/>
                  </a:lnTo>
                  <a:lnTo>
                    <a:pt x="316386" y="68834"/>
                  </a:lnTo>
                  <a:lnTo>
                    <a:pt x="335059" y="62255"/>
                  </a:lnTo>
                  <a:lnTo>
                    <a:pt x="346720" y="44688"/>
                  </a:lnTo>
                  <a:lnTo>
                    <a:pt x="346568" y="23572"/>
                  </a:lnTo>
                  <a:lnTo>
                    <a:pt x="331964" y="5587"/>
                  </a:lnTo>
                  <a:lnTo>
                    <a:pt x="325780" y="1778"/>
                  </a:lnTo>
                  <a:lnTo>
                    <a:pt x="319480" y="0"/>
                  </a:lnTo>
                  <a:close/>
                </a:path>
                <a:path w="751840" h="1118870">
                  <a:moveTo>
                    <a:pt x="709025" y="240030"/>
                  </a:moveTo>
                  <a:lnTo>
                    <a:pt x="636320" y="240030"/>
                  </a:lnTo>
                  <a:lnTo>
                    <a:pt x="644820" y="247485"/>
                  </a:lnTo>
                  <a:lnTo>
                    <a:pt x="653895" y="252618"/>
                  </a:lnTo>
                  <a:lnTo>
                    <a:pt x="663311" y="255585"/>
                  </a:lnTo>
                  <a:lnTo>
                    <a:pt x="672832" y="256540"/>
                  </a:lnTo>
                  <a:lnTo>
                    <a:pt x="696014" y="250876"/>
                  </a:lnTo>
                  <a:lnTo>
                    <a:pt x="709025" y="240030"/>
                  </a:lnTo>
                  <a:close/>
                </a:path>
                <a:path w="751840" h="1118870">
                  <a:moveTo>
                    <a:pt x="316386" y="68834"/>
                  </a:moveTo>
                  <a:lnTo>
                    <a:pt x="306844" y="68834"/>
                  </a:lnTo>
                  <a:lnTo>
                    <a:pt x="309384" y="69342"/>
                  </a:lnTo>
                  <a:lnTo>
                    <a:pt x="311835" y="69596"/>
                  </a:lnTo>
                  <a:lnTo>
                    <a:pt x="314223" y="69596"/>
                  </a:lnTo>
                  <a:lnTo>
                    <a:pt x="316386" y="68834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088" y="4459223"/>
              <a:ext cx="94488" cy="94487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0496" y="3764279"/>
            <a:ext cx="94487" cy="94487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379732" y="3462527"/>
            <a:ext cx="1056640" cy="1009015"/>
            <a:chOff x="5379732" y="3462527"/>
            <a:chExt cx="1056640" cy="1009015"/>
          </a:xfrm>
        </p:grpSpPr>
        <p:sp>
          <p:nvSpPr>
            <p:cNvPr id="22" name="object 22"/>
            <p:cNvSpPr/>
            <p:nvPr/>
          </p:nvSpPr>
          <p:spPr>
            <a:xfrm>
              <a:off x="5379732" y="3462527"/>
              <a:ext cx="1056640" cy="908685"/>
            </a:xfrm>
            <a:custGeom>
              <a:avLst/>
              <a:gdLst/>
              <a:ahLst/>
              <a:cxnLst/>
              <a:rect l="l" t="t" r="r" b="b"/>
              <a:pathLst>
                <a:path w="1056639" h="908685">
                  <a:moveTo>
                    <a:pt x="309614" y="0"/>
                  </a:moveTo>
                  <a:lnTo>
                    <a:pt x="305423" y="0"/>
                  </a:lnTo>
                  <a:lnTo>
                    <a:pt x="300978" y="762"/>
                  </a:lnTo>
                  <a:lnTo>
                    <a:pt x="296533" y="2540"/>
                  </a:lnTo>
                  <a:lnTo>
                    <a:pt x="277961" y="18964"/>
                  </a:lnTo>
                  <a:lnTo>
                    <a:pt x="274927" y="41354"/>
                  </a:lnTo>
                  <a:lnTo>
                    <a:pt x="285871" y="61100"/>
                  </a:lnTo>
                  <a:lnTo>
                    <a:pt x="309233" y="69596"/>
                  </a:lnTo>
                  <a:lnTo>
                    <a:pt x="401181" y="307340"/>
                  </a:lnTo>
                  <a:lnTo>
                    <a:pt x="394323" y="311277"/>
                  </a:lnTo>
                  <a:lnTo>
                    <a:pt x="387465" y="315595"/>
                  </a:lnTo>
                  <a:lnTo>
                    <a:pt x="380861" y="320167"/>
                  </a:lnTo>
                  <a:lnTo>
                    <a:pt x="255766" y="178308"/>
                  </a:lnTo>
                  <a:lnTo>
                    <a:pt x="258581" y="165423"/>
                  </a:lnTo>
                  <a:lnTo>
                    <a:pt x="254670" y="154289"/>
                  </a:lnTo>
                  <a:lnTo>
                    <a:pt x="246068" y="146464"/>
                  </a:lnTo>
                  <a:lnTo>
                    <a:pt x="234811" y="143510"/>
                  </a:lnTo>
                  <a:lnTo>
                    <a:pt x="229477" y="143510"/>
                  </a:lnTo>
                  <a:lnTo>
                    <a:pt x="223889" y="145415"/>
                  </a:lnTo>
                  <a:lnTo>
                    <a:pt x="218936" y="149860"/>
                  </a:lnTo>
                  <a:lnTo>
                    <a:pt x="211228" y="162798"/>
                  </a:lnTo>
                  <a:lnTo>
                    <a:pt x="212617" y="176403"/>
                  </a:lnTo>
                  <a:lnTo>
                    <a:pt x="221007" y="187150"/>
                  </a:lnTo>
                  <a:lnTo>
                    <a:pt x="234303" y="191516"/>
                  </a:lnTo>
                  <a:lnTo>
                    <a:pt x="236970" y="191516"/>
                  </a:lnTo>
                  <a:lnTo>
                    <a:pt x="240018" y="190881"/>
                  </a:lnTo>
                  <a:lnTo>
                    <a:pt x="242939" y="189865"/>
                  </a:lnTo>
                  <a:lnTo>
                    <a:pt x="367018" y="330327"/>
                  </a:lnTo>
                  <a:lnTo>
                    <a:pt x="332890" y="364506"/>
                  </a:lnTo>
                  <a:lnTo>
                    <a:pt x="307169" y="404715"/>
                  </a:lnTo>
                  <a:lnTo>
                    <a:pt x="290544" y="449475"/>
                  </a:lnTo>
                  <a:lnTo>
                    <a:pt x="283706" y="497306"/>
                  </a:lnTo>
                  <a:lnTo>
                    <a:pt x="102096" y="497306"/>
                  </a:lnTo>
                  <a:lnTo>
                    <a:pt x="98198" y="490482"/>
                  </a:lnTo>
                  <a:lnTo>
                    <a:pt x="92920" y="485709"/>
                  </a:lnTo>
                  <a:lnTo>
                    <a:pt x="86737" y="482906"/>
                  </a:lnTo>
                  <a:lnTo>
                    <a:pt x="80125" y="481990"/>
                  </a:lnTo>
                  <a:lnTo>
                    <a:pt x="71284" y="483580"/>
                  </a:lnTo>
                  <a:lnTo>
                    <a:pt x="63599" y="488218"/>
                  </a:lnTo>
                  <a:lnTo>
                    <a:pt x="58175" y="495701"/>
                  </a:lnTo>
                  <a:lnTo>
                    <a:pt x="56122" y="505828"/>
                  </a:lnTo>
                  <a:lnTo>
                    <a:pt x="58195" y="515886"/>
                  </a:lnTo>
                  <a:lnTo>
                    <a:pt x="63662" y="523340"/>
                  </a:lnTo>
                  <a:lnTo>
                    <a:pt x="71391" y="527972"/>
                  </a:lnTo>
                  <a:lnTo>
                    <a:pt x="80252" y="529564"/>
                  </a:lnTo>
                  <a:lnTo>
                    <a:pt x="86844" y="528655"/>
                  </a:lnTo>
                  <a:lnTo>
                    <a:pt x="92983" y="525870"/>
                  </a:lnTo>
                  <a:lnTo>
                    <a:pt x="98218" y="521126"/>
                  </a:lnTo>
                  <a:lnTo>
                    <a:pt x="102096" y="514337"/>
                  </a:lnTo>
                  <a:lnTo>
                    <a:pt x="283706" y="514337"/>
                  </a:lnTo>
                  <a:lnTo>
                    <a:pt x="284341" y="527092"/>
                  </a:lnTo>
                  <a:lnTo>
                    <a:pt x="285833" y="539791"/>
                  </a:lnTo>
                  <a:lnTo>
                    <a:pt x="288135" y="552370"/>
                  </a:lnTo>
                  <a:lnTo>
                    <a:pt x="291199" y="564769"/>
                  </a:lnTo>
                  <a:lnTo>
                    <a:pt x="57773" y="684618"/>
                  </a:lnTo>
                  <a:lnTo>
                    <a:pt x="50661" y="678281"/>
                  </a:lnTo>
                  <a:lnTo>
                    <a:pt x="42787" y="675563"/>
                  </a:lnTo>
                  <a:lnTo>
                    <a:pt x="35040" y="675563"/>
                  </a:lnTo>
                  <a:lnTo>
                    <a:pt x="18534" y="679875"/>
                  </a:lnTo>
                  <a:lnTo>
                    <a:pt x="5861" y="691281"/>
                  </a:lnTo>
                  <a:lnTo>
                    <a:pt x="0" y="707491"/>
                  </a:lnTo>
                  <a:lnTo>
                    <a:pt x="3925" y="726211"/>
                  </a:lnTo>
                  <a:lnTo>
                    <a:pt x="9919" y="734669"/>
                  </a:lnTo>
                  <a:lnTo>
                    <a:pt x="17307" y="740535"/>
                  </a:lnTo>
                  <a:lnTo>
                    <a:pt x="25624" y="743951"/>
                  </a:lnTo>
                  <a:lnTo>
                    <a:pt x="34405" y="745058"/>
                  </a:lnTo>
                  <a:lnTo>
                    <a:pt x="48148" y="742363"/>
                  </a:lnTo>
                  <a:lnTo>
                    <a:pt x="59868" y="734663"/>
                  </a:lnTo>
                  <a:lnTo>
                    <a:pt x="67587" y="722533"/>
                  </a:lnTo>
                  <a:lnTo>
                    <a:pt x="69330" y="706551"/>
                  </a:lnTo>
                  <a:lnTo>
                    <a:pt x="299073" y="589013"/>
                  </a:lnTo>
                  <a:lnTo>
                    <a:pt x="320095" y="629491"/>
                  </a:lnTo>
                  <a:lnTo>
                    <a:pt x="348255" y="664303"/>
                  </a:lnTo>
                  <a:lnTo>
                    <a:pt x="382432" y="692694"/>
                  </a:lnTo>
                  <a:lnTo>
                    <a:pt x="421510" y="713908"/>
                  </a:lnTo>
                  <a:lnTo>
                    <a:pt x="464370" y="727191"/>
                  </a:lnTo>
                  <a:lnTo>
                    <a:pt x="509893" y="731786"/>
                  </a:lnTo>
                  <a:lnTo>
                    <a:pt x="509893" y="862444"/>
                  </a:lnTo>
                  <a:lnTo>
                    <a:pt x="497131" y="873608"/>
                  </a:lnTo>
                  <a:lnTo>
                    <a:pt x="495049" y="888919"/>
                  </a:lnTo>
                  <a:lnTo>
                    <a:pt x="502517" y="902451"/>
                  </a:lnTo>
                  <a:lnTo>
                    <a:pt x="518402" y="908278"/>
                  </a:lnTo>
                  <a:lnTo>
                    <a:pt x="534287" y="902451"/>
                  </a:lnTo>
                  <a:lnTo>
                    <a:pt x="541754" y="888919"/>
                  </a:lnTo>
                  <a:lnTo>
                    <a:pt x="539672" y="873608"/>
                  </a:lnTo>
                  <a:lnTo>
                    <a:pt x="526911" y="862444"/>
                  </a:lnTo>
                  <a:lnTo>
                    <a:pt x="526911" y="730783"/>
                  </a:lnTo>
                  <a:lnTo>
                    <a:pt x="571015" y="723027"/>
                  </a:lnTo>
                  <a:lnTo>
                    <a:pt x="611986" y="707147"/>
                  </a:lnTo>
                  <a:lnTo>
                    <a:pt x="648831" y="683917"/>
                  </a:lnTo>
                  <a:lnTo>
                    <a:pt x="680552" y="654110"/>
                  </a:lnTo>
                  <a:lnTo>
                    <a:pt x="706157" y="618500"/>
                  </a:lnTo>
                  <a:lnTo>
                    <a:pt x="724650" y="577862"/>
                  </a:lnTo>
                  <a:lnTo>
                    <a:pt x="940296" y="704608"/>
                  </a:lnTo>
                  <a:lnTo>
                    <a:pt x="941197" y="721140"/>
                  </a:lnTo>
                  <a:lnTo>
                    <a:pt x="948741" y="733910"/>
                  </a:lnTo>
                  <a:lnTo>
                    <a:pt x="960762" y="742141"/>
                  </a:lnTo>
                  <a:lnTo>
                    <a:pt x="975094" y="745058"/>
                  </a:lnTo>
                  <a:lnTo>
                    <a:pt x="983337" y="744053"/>
                  </a:lnTo>
                  <a:lnTo>
                    <a:pt x="991223" y="740944"/>
                  </a:lnTo>
                  <a:lnTo>
                    <a:pt x="998347" y="735590"/>
                  </a:lnTo>
                  <a:lnTo>
                    <a:pt x="1004304" y="727849"/>
                  </a:lnTo>
                  <a:lnTo>
                    <a:pt x="1009461" y="708914"/>
                  </a:lnTo>
                  <a:lnTo>
                    <a:pt x="1004129" y="692110"/>
                  </a:lnTo>
                  <a:lnTo>
                    <a:pt x="991391" y="680084"/>
                  </a:lnTo>
                  <a:lnTo>
                    <a:pt x="974332" y="675487"/>
                  </a:lnTo>
                  <a:lnTo>
                    <a:pt x="967220" y="675487"/>
                  </a:lnTo>
                  <a:lnTo>
                    <a:pt x="959727" y="677837"/>
                  </a:lnTo>
                  <a:lnTo>
                    <a:pt x="952742" y="683310"/>
                  </a:lnTo>
                  <a:lnTo>
                    <a:pt x="731127" y="552983"/>
                  </a:lnTo>
                  <a:lnTo>
                    <a:pt x="735466" y="524741"/>
                  </a:lnTo>
                  <a:lnTo>
                    <a:pt x="736127" y="496285"/>
                  </a:lnTo>
                  <a:lnTo>
                    <a:pt x="733145" y="468013"/>
                  </a:lnTo>
                  <a:lnTo>
                    <a:pt x="726555" y="440321"/>
                  </a:lnTo>
                  <a:lnTo>
                    <a:pt x="992493" y="389890"/>
                  </a:lnTo>
                  <a:lnTo>
                    <a:pt x="998533" y="397271"/>
                  </a:lnTo>
                  <a:lnTo>
                    <a:pt x="1005574" y="402367"/>
                  </a:lnTo>
                  <a:lnTo>
                    <a:pt x="1013281" y="405320"/>
                  </a:lnTo>
                  <a:lnTo>
                    <a:pt x="1021322" y="406273"/>
                  </a:lnTo>
                  <a:lnTo>
                    <a:pt x="1035762" y="403252"/>
                  </a:lnTo>
                  <a:lnTo>
                    <a:pt x="1047880" y="394779"/>
                  </a:lnTo>
                  <a:lnTo>
                    <a:pt x="1055451" y="381734"/>
                  </a:lnTo>
                  <a:lnTo>
                    <a:pt x="1056247" y="364998"/>
                  </a:lnTo>
                  <a:lnTo>
                    <a:pt x="1051498" y="352663"/>
                  </a:lnTo>
                  <a:lnTo>
                    <a:pt x="1043499" y="343852"/>
                  </a:lnTo>
                  <a:lnTo>
                    <a:pt x="1033333" y="338566"/>
                  </a:lnTo>
                  <a:lnTo>
                    <a:pt x="1022084" y="336804"/>
                  </a:lnTo>
                  <a:lnTo>
                    <a:pt x="1010745" y="338589"/>
                  </a:lnTo>
                  <a:lnTo>
                    <a:pt x="1000525" y="343947"/>
                  </a:lnTo>
                  <a:lnTo>
                    <a:pt x="992544" y="352877"/>
                  </a:lnTo>
                  <a:lnTo>
                    <a:pt x="987921" y="365379"/>
                  </a:lnTo>
                  <a:lnTo>
                    <a:pt x="717665" y="416420"/>
                  </a:lnTo>
                  <a:lnTo>
                    <a:pt x="709588" y="399596"/>
                  </a:lnTo>
                  <a:lnTo>
                    <a:pt x="700107" y="383601"/>
                  </a:lnTo>
                  <a:lnTo>
                    <a:pt x="689340" y="368462"/>
                  </a:lnTo>
                  <a:lnTo>
                    <a:pt x="677406" y="354203"/>
                  </a:lnTo>
                  <a:lnTo>
                    <a:pt x="793230" y="231394"/>
                  </a:lnTo>
                  <a:lnTo>
                    <a:pt x="796532" y="232664"/>
                  </a:lnTo>
                  <a:lnTo>
                    <a:pt x="799580" y="233299"/>
                  </a:lnTo>
                  <a:lnTo>
                    <a:pt x="802628" y="233299"/>
                  </a:lnTo>
                  <a:lnTo>
                    <a:pt x="815848" y="229066"/>
                  </a:lnTo>
                  <a:lnTo>
                    <a:pt x="824376" y="218582"/>
                  </a:lnTo>
                  <a:lnTo>
                    <a:pt x="826095" y="205170"/>
                  </a:lnTo>
                  <a:lnTo>
                    <a:pt x="818884" y="192151"/>
                  </a:lnTo>
                  <a:lnTo>
                    <a:pt x="813931" y="187452"/>
                  </a:lnTo>
                  <a:lnTo>
                    <a:pt x="808216" y="185420"/>
                  </a:lnTo>
                  <a:lnTo>
                    <a:pt x="802755" y="185420"/>
                  </a:lnTo>
                  <a:lnTo>
                    <a:pt x="791521" y="188275"/>
                  </a:lnTo>
                  <a:lnTo>
                    <a:pt x="782800" y="195881"/>
                  </a:lnTo>
                  <a:lnTo>
                    <a:pt x="778627" y="206797"/>
                  </a:lnTo>
                  <a:lnTo>
                    <a:pt x="781038" y="219583"/>
                  </a:lnTo>
                  <a:lnTo>
                    <a:pt x="665468" y="342138"/>
                  </a:lnTo>
                  <a:lnTo>
                    <a:pt x="631009" y="315122"/>
                  </a:lnTo>
                  <a:lnTo>
                    <a:pt x="592776" y="295560"/>
                  </a:lnTo>
                  <a:lnTo>
                    <a:pt x="551900" y="283666"/>
                  </a:lnTo>
                  <a:lnTo>
                    <a:pt x="509512" y="279654"/>
                  </a:lnTo>
                  <a:lnTo>
                    <a:pt x="487868" y="280703"/>
                  </a:lnTo>
                  <a:lnTo>
                    <a:pt x="466284" y="283860"/>
                  </a:lnTo>
                  <a:lnTo>
                    <a:pt x="444914" y="289137"/>
                  </a:lnTo>
                  <a:lnTo>
                    <a:pt x="423914" y="296545"/>
                  </a:lnTo>
                  <a:lnTo>
                    <a:pt x="332220" y="60833"/>
                  </a:lnTo>
                  <a:lnTo>
                    <a:pt x="343350" y="41790"/>
                  </a:lnTo>
                  <a:lnTo>
                    <a:pt x="341252" y="21939"/>
                  </a:lnTo>
                  <a:lnTo>
                    <a:pt x="328987" y="6326"/>
                  </a:lnTo>
                  <a:lnTo>
                    <a:pt x="309614" y="0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28360" y="4376927"/>
              <a:ext cx="94487" cy="9448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05728" y="3462527"/>
              <a:ext cx="70104" cy="7010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84020" y="182879"/>
            <a:ext cx="1056640" cy="908685"/>
          </a:xfrm>
          <a:custGeom>
            <a:avLst/>
            <a:gdLst/>
            <a:ahLst/>
            <a:cxnLst/>
            <a:rect l="l" t="t" r="r" b="b"/>
            <a:pathLst>
              <a:path w="1056640" h="908685">
                <a:moveTo>
                  <a:pt x="309614" y="0"/>
                </a:moveTo>
                <a:lnTo>
                  <a:pt x="305423" y="0"/>
                </a:lnTo>
                <a:lnTo>
                  <a:pt x="300978" y="762"/>
                </a:lnTo>
                <a:lnTo>
                  <a:pt x="296533" y="2540"/>
                </a:lnTo>
                <a:lnTo>
                  <a:pt x="277961" y="18964"/>
                </a:lnTo>
                <a:lnTo>
                  <a:pt x="274927" y="41354"/>
                </a:lnTo>
                <a:lnTo>
                  <a:pt x="285871" y="61100"/>
                </a:lnTo>
                <a:lnTo>
                  <a:pt x="309233" y="69596"/>
                </a:lnTo>
                <a:lnTo>
                  <a:pt x="401181" y="307340"/>
                </a:lnTo>
                <a:lnTo>
                  <a:pt x="394323" y="311277"/>
                </a:lnTo>
                <a:lnTo>
                  <a:pt x="387465" y="315595"/>
                </a:lnTo>
                <a:lnTo>
                  <a:pt x="380861" y="320167"/>
                </a:lnTo>
                <a:lnTo>
                  <a:pt x="255766" y="178308"/>
                </a:lnTo>
                <a:lnTo>
                  <a:pt x="258581" y="165423"/>
                </a:lnTo>
                <a:lnTo>
                  <a:pt x="254670" y="154289"/>
                </a:lnTo>
                <a:lnTo>
                  <a:pt x="246068" y="146464"/>
                </a:lnTo>
                <a:lnTo>
                  <a:pt x="234811" y="143510"/>
                </a:lnTo>
                <a:lnTo>
                  <a:pt x="229477" y="143510"/>
                </a:lnTo>
                <a:lnTo>
                  <a:pt x="223889" y="145415"/>
                </a:lnTo>
                <a:lnTo>
                  <a:pt x="218936" y="149860"/>
                </a:lnTo>
                <a:lnTo>
                  <a:pt x="211228" y="162798"/>
                </a:lnTo>
                <a:lnTo>
                  <a:pt x="212617" y="176403"/>
                </a:lnTo>
                <a:lnTo>
                  <a:pt x="221007" y="187150"/>
                </a:lnTo>
                <a:lnTo>
                  <a:pt x="234303" y="191516"/>
                </a:lnTo>
                <a:lnTo>
                  <a:pt x="236970" y="191516"/>
                </a:lnTo>
                <a:lnTo>
                  <a:pt x="240018" y="190881"/>
                </a:lnTo>
                <a:lnTo>
                  <a:pt x="242939" y="189865"/>
                </a:lnTo>
                <a:lnTo>
                  <a:pt x="367018" y="330327"/>
                </a:lnTo>
                <a:lnTo>
                  <a:pt x="332890" y="364511"/>
                </a:lnTo>
                <a:lnTo>
                  <a:pt x="307169" y="404733"/>
                </a:lnTo>
                <a:lnTo>
                  <a:pt x="290544" y="449502"/>
                </a:lnTo>
                <a:lnTo>
                  <a:pt x="283706" y="497332"/>
                </a:lnTo>
                <a:lnTo>
                  <a:pt x="102096" y="497332"/>
                </a:lnTo>
                <a:lnTo>
                  <a:pt x="98198" y="490483"/>
                </a:lnTo>
                <a:lnTo>
                  <a:pt x="92920" y="485695"/>
                </a:lnTo>
                <a:lnTo>
                  <a:pt x="86737" y="482883"/>
                </a:lnTo>
                <a:lnTo>
                  <a:pt x="80125" y="481965"/>
                </a:lnTo>
                <a:lnTo>
                  <a:pt x="71284" y="483552"/>
                </a:lnTo>
                <a:lnTo>
                  <a:pt x="63599" y="488188"/>
                </a:lnTo>
                <a:lnTo>
                  <a:pt x="58175" y="495681"/>
                </a:lnTo>
                <a:lnTo>
                  <a:pt x="56122" y="505841"/>
                </a:lnTo>
                <a:lnTo>
                  <a:pt x="58195" y="515874"/>
                </a:lnTo>
                <a:lnTo>
                  <a:pt x="63662" y="523335"/>
                </a:lnTo>
                <a:lnTo>
                  <a:pt x="71391" y="527986"/>
                </a:lnTo>
                <a:lnTo>
                  <a:pt x="80252" y="529590"/>
                </a:lnTo>
                <a:lnTo>
                  <a:pt x="86844" y="528673"/>
                </a:lnTo>
                <a:lnTo>
                  <a:pt x="92983" y="525875"/>
                </a:lnTo>
                <a:lnTo>
                  <a:pt x="98218" y="521124"/>
                </a:lnTo>
                <a:lnTo>
                  <a:pt x="102096" y="514350"/>
                </a:lnTo>
                <a:lnTo>
                  <a:pt x="283706" y="514350"/>
                </a:lnTo>
                <a:lnTo>
                  <a:pt x="284341" y="527103"/>
                </a:lnTo>
                <a:lnTo>
                  <a:pt x="285833" y="539797"/>
                </a:lnTo>
                <a:lnTo>
                  <a:pt x="288135" y="552372"/>
                </a:lnTo>
                <a:lnTo>
                  <a:pt x="291199" y="564769"/>
                </a:lnTo>
                <a:lnTo>
                  <a:pt x="57773" y="684657"/>
                </a:lnTo>
                <a:lnTo>
                  <a:pt x="50661" y="678307"/>
                </a:lnTo>
                <a:lnTo>
                  <a:pt x="42787" y="675513"/>
                </a:lnTo>
                <a:lnTo>
                  <a:pt x="35040" y="675513"/>
                </a:lnTo>
                <a:lnTo>
                  <a:pt x="18534" y="679840"/>
                </a:lnTo>
                <a:lnTo>
                  <a:pt x="5861" y="691276"/>
                </a:lnTo>
                <a:lnTo>
                  <a:pt x="0" y="707499"/>
                </a:lnTo>
                <a:lnTo>
                  <a:pt x="3925" y="726186"/>
                </a:lnTo>
                <a:lnTo>
                  <a:pt x="9919" y="734661"/>
                </a:lnTo>
                <a:lnTo>
                  <a:pt x="17307" y="740552"/>
                </a:lnTo>
                <a:lnTo>
                  <a:pt x="25624" y="743991"/>
                </a:lnTo>
                <a:lnTo>
                  <a:pt x="34405" y="745109"/>
                </a:lnTo>
                <a:lnTo>
                  <a:pt x="48148" y="742398"/>
                </a:lnTo>
                <a:lnTo>
                  <a:pt x="59868" y="734663"/>
                </a:lnTo>
                <a:lnTo>
                  <a:pt x="67587" y="722499"/>
                </a:lnTo>
                <a:lnTo>
                  <a:pt x="69330" y="706501"/>
                </a:lnTo>
                <a:lnTo>
                  <a:pt x="299073" y="589026"/>
                </a:lnTo>
                <a:lnTo>
                  <a:pt x="320095" y="629497"/>
                </a:lnTo>
                <a:lnTo>
                  <a:pt x="348255" y="664304"/>
                </a:lnTo>
                <a:lnTo>
                  <a:pt x="382432" y="692689"/>
                </a:lnTo>
                <a:lnTo>
                  <a:pt x="421510" y="713899"/>
                </a:lnTo>
                <a:lnTo>
                  <a:pt x="464370" y="727179"/>
                </a:lnTo>
                <a:lnTo>
                  <a:pt x="509893" y="731774"/>
                </a:lnTo>
                <a:lnTo>
                  <a:pt x="509893" y="862457"/>
                </a:lnTo>
                <a:lnTo>
                  <a:pt x="497131" y="873638"/>
                </a:lnTo>
                <a:lnTo>
                  <a:pt x="495049" y="888952"/>
                </a:lnTo>
                <a:lnTo>
                  <a:pt x="502517" y="902479"/>
                </a:lnTo>
                <a:lnTo>
                  <a:pt x="518402" y="908304"/>
                </a:lnTo>
                <a:lnTo>
                  <a:pt x="534287" y="902479"/>
                </a:lnTo>
                <a:lnTo>
                  <a:pt x="541754" y="888952"/>
                </a:lnTo>
                <a:lnTo>
                  <a:pt x="539672" y="873638"/>
                </a:lnTo>
                <a:lnTo>
                  <a:pt x="526911" y="862457"/>
                </a:lnTo>
                <a:lnTo>
                  <a:pt x="526911" y="730758"/>
                </a:lnTo>
                <a:lnTo>
                  <a:pt x="571015" y="723012"/>
                </a:lnTo>
                <a:lnTo>
                  <a:pt x="611986" y="707145"/>
                </a:lnTo>
                <a:lnTo>
                  <a:pt x="648831" y="683926"/>
                </a:lnTo>
                <a:lnTo>
                  <a:pt x="680552" y="654125"/>
                </a:lnTo>
                <a:lnTo>
                  <a:pt x="706157" y="618509"/>
                </a:lnTo>
                <a:lnTo>
                  <a:pt x="724650" y="577850"/>
                </a:lnTo>
                <a:lnTo>
                  <a:pt x="940296" y="704596"/>
                </a:lnTo>
                <a:lnTo>
                  <a:pt x="941195" y="721159"/>
                </a:lnTo>
                <a:lnTo>
                  <a:pt x="948725" y="733948"/>
                </a:lnTo>
                <a:lnTo>
                  <a:pt x="960709" y="742189"/>
                </a:lnTo>
                <a:lnTo>
                  <a:pt x="974967" y="745109"/>
                </a:lnTo>
                <a:lnTo>
                  <a:pt x="983283" y="744089"/>
                </a:lnTo>
                <a:lnTo>
                  <a:pt x="991207" y="740949"/>
                </a:lnTo>
                <a:lnTo>
                  <a:pt x="998345" y="735572"/>
                </a:lnTo>
                <a:lnTo>
                  <a:pt x="1004304" y="727837"/>
                </a:lnTo>
                <a:lnTo>
                  <a:pt x="1009461" y="708892"/>
                </a:lnTo>
                <a:lnTo>
                  <a:pt x="1004129" y="692102"/>
                </a:lnTo>
                <a:lnTo>
                  <a:pt x="991391" y="680098"/>
                </a:lnTo>
                <a:lnTo>
                  <a:pt x="974332" y="675513"/>
                </a:lnTo>
                <a:lnTo>
                  <a:pt x="967220" y="675513"/>
                </a:lnTo>
                <a:lnTo>
                  <a:pt x="959727" y="677799"/>
                </a:lnTo>
                <a:lnTo>
                  <a:pt x="952742" y="683260"/>
                </a:lnTo>
                <a:lnTo>
                  <a:pt x="731127" y="552958"/>
                </a:lnTo>
                <a:lnTo>
                  <a:pt x="735466" y="524712"/>
                </a:lnTo>
                <a:lnTo>
                  <a:pt x="736127" y="496252"/>
                </a:lnTo>
                <a:lnTo>
                  <a:pt x="733145" y="467983"/>
                </a:lnTo>
                <a:lnTo>
                  <a:pt x="726555" y="440309"/>
                </a:lnTo>
                <a:lnTo>
                  <a:pt x="992493" y="389890"/>
                </a:lnTo>
                <a:lnTo>
                  <a:pt x="998533" y="397271"/>
                </a:lnTo>
                <a:lnTo>
                  <a:pt x="1005574" y="402367"/>
                </a:lnTo>
                <a:lnTo>
                  <a:pt x="1013281" y="405320"/>
                </a:lnTo>
                <a:lnTo>
                  <a:pt x="1021322" y="406273"/>
                </a:lnTo>
                <a:lnTo>
                  <a:pt x="1035762" y="403252"/>
                </a:lnTo>
                <a:lnTo>
                  <a:pt x="1047880" y="394779"/>
                </a:lnTo>
                <a:lnTo>
                  <a:pt x="1055451" y="381734"/>
                </a:lnTo>
                <a:lnTo>
                  <a:pt x="1056247" y="364998"/>
                </a:lnTo>
                <a:lnTo>
                  <a:pt x="1051498" y="352663"/>
                </a:lnTo>
                <a:lnTo>
                  <a:pt x="1043499" y="343852"/>
                </a:lnTo>
                <a:lnTo>
                  <a:pt x="1033333" y="338566"/>
                </a:lnTo>
                <a:lnTo>
                  <a:pt x="1022084" y="336804"/>
                </a:lnTo>
                <a:lnTo>
                  <a:pt x="1010745" y="338589"/>
                </a:lnTo>
                <a:lnTo>
                  <a:pt x="1000525" y="343947"/>
                </a:lnTo>
                <a:lnTo>
                  <a:pt x="992544" y="352877"/>
                </a:lnTo>
                <a:lnTo>
                  <a:pt x="987921" y="365379"/>
                </a:lnTo>
                <a:lnTo>
                  <a:pt x="717665" y="416433"/>
                </a:lnTo>
                <a:lnTo>
                  <a:pt x="709588" y="399601"/>
                </a:lnTo>
                <a:lnTo>
                  <a:pt x="700107" y="383603"/>
                </a:lnTo>
                <a:lnTo>
                  <a:pt x="689340" y="368462"/>
                </a:lnTo>
                <a:lnTo>
                  <a:pt x="677406" y="354203"/>
                </a:lnTo>
                <a:lnTo>
                  <a:pt x="793230" y="231394"/>
                </a:lnTo>
                <a:lnTo>
                  <a:pt x="796532" y="232664"/>
                </a:lnTo>
                <a:lnTo>
                  <a:pt x="799580" y="233299"/>
                </a:lnTo>
                <a:lnTo>
                  <a:pt x="802628" y="233299"/>
                </a:lnTo>
                <a:lnTo>
                  <a:pt x="815848" y="229066"/>
                </a:lnTo>
                <a:lnTo>
                  <a:pt x="824376" y="218582"/>
                </a:lnTo>
                <a:lnTo>
                  <a:pt x="826095" y="205170"/>
                </a:lnTo>
                <a:lnTo>
                  <a:pt x="818884" y="192151"/>
                </a:lnTo>
                <a:lnTo>
                  <a:pt x="813931" y="187452"/>
                </a:lnTo>
                <a:lnTo>
                  <a:pt x="808216" y="185420"/>
                </a:lnTo>
                <a:lnTo>
                  <a:pt x="802755" y="185420"/>
                </a:lnTo>
                <a:lnTo>
                  <a:pt x="791521" y="188275"/>
                </a:lnTo>
                <a:lnTo>
                  <a:pt x="782800" y="195881"/>
                </a:lnTo>
                <a:lnTo>
                  <a:pt x="778627" y="206797"/>
                </a:lnTo>
                <a:lnTo>
                  <a:pt x="781038" y="219583"/>
                </a:lnTo>
                <a:lnTo>
                  <a:pt x="665468" y="342138"/>
                </a:lnTo>
                <a:lnTo>
                  <a:pt x="631009" y="315122"/>
                </a:lnTo>
                <a:lnTo>
                  <a:pt x="592776" y="295560"/>
                </a:lnTo>
                <a:lnTo>
                  <a:pt x="551900" y="283666"/>
                </a:lnTo>
                <a:lnTo>
                  <a:pt x="509512" y="279654"/>
                </a:lnTo>
                <a:lnTo>
                  <a:pt x="487868" y="280703"/>
                </a:lnTo>
                <a:lnTo>
                  <a:pt x="466284" y="283860"/>
                </a:lnTo>
                <a:lnTo>
                  <a:pt x="444914" y="289137"/>
                </a:lnTo>
                <a:lnTo>
                  <a:pt x="423914" y="296545"/>
                </a:lnTo>
                <a:lnTo>
                  <a:pt x="332220" y="60833"/>
                </a:lnTo>
                <a:lnTo>
                  <a:pt x="343350" y="41790"/>
                </a:lnTo>
                <a:lnTo>
                  <a:pt x="341252" y="21939"/>
                </a:lnTo>
                <a:lnTo>
                  <a:pt x="328987" y="6326"/>
                </a:lnTo>
                <a:lnTo>
                  <a:pt x="309614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65267" y="3803903"/>
            <a:ext cx="769620" cy="1118870"/>
          </a:xfrm>
          <a:custGeom>
            <a:avLst/>
            <a:gdLst/>
            <a:ahLst/>
            <a:cxnLst/>
            <a:rect l="l" t="t" r="r" b="b"/>
            <a:pathLst>
              <a:path w="769620" h="1118870">
                <a:moveTo>
                  <a:pt x="653510" y="0"/>
                </a:moveTo>
                <a:lnTo>
                  <a:pt x="648684" y="254"/>
                </a:lnTo>
                <a:lnTo>
                  <a:pt x="646144" y="762"/>
                </a:lnTo>
                <a:lnTo>
                  <a:pt x="625060" y="13743"/>
                </a:lnTo>
                <a:lnTo>
                  <a:pt x="618156" y="35274"/>
                </a:lnTo>
                <a:lnTo>
                  <a:pt x="625373" y="56661"/>
                </a:lnTo>
                <a:lnTo>
                  <a:pt x="646652" y="69215"/>
                </a:lnTo>
                <a:lnTo>
                  <a:pt x="683863" y="257695"/>
                </a:lnTo>
                <a:lnTo>
                  <a:pt x="637625" y="274333"/>
                </a:lnTo>
                <a:lnTo>
                  <a:pt x="595064" y="297218"/>
                </a:lnTo>
                <a:lnTo>
                  <a:pt x="556679" y="325772"/>
                </a:lnTo>
                <a:lnTo>
                  <a:pt x="522970" y="359414"/>
                </a:lnTo>
                <a:lnTo>
                  <a:pt x="494433" y="397566"/>
                </a:lnTo>
                <a:lnTo>
                  <a:pt x="471568" y="439648"/>
                </a:lnTo>
                <a:lnTo>
                  <a:pt x="454874" y="485081"/>
                </a:lnTo>
                <a:lnTo>
                  <a:pt x="444849" y="533285"/>
                </a:lnTo>
                <a:lnTo>
                  <a:pt x="100679" y="412381"/>
                </a:lnTo>
                <a:lnTo>
                  <a:pt x="95916" y="391298"/>
                </a:lnTo>
                <a:lnTo>
                  <a:pt x="84296" y="375810"/>
                </a:lnTo>
                <a:lnTo>
                  <a:pt x="68103" y="366263"/>
                </a:lnTo>
                <a:lnTo>
                  <a:pt x="49625" y="363004"/>
                </a:lnTo>
                <a:lnTo>
                  <a:pt x="35135" y="365032"/>
                </a:lnTo>
                <a:lnTo>
                  <a:pt x="21716" y="371227"/>
                </a:lnTo>
                <a:lnTo>
                  <a:pt x="10441" y="381756"/>
                </a:lnTo>
                <a:lnTo>
                  <a:pt x="2381" y="396786"/>
                </a:lnTo>
                <a:lnTo>
                  <a:pt x="0" y="423080"/>
                </a:lnTo>
                <a:lnTo>
                  <a:pt x="9905" y="444634"/>
                </a:lnTo>
                <a:lnTo>
                  <a:pt x="28241" y="459209"/>
                </a:lnTo>
                <a:lnTo>
                  <a:pt x="51149" y="464566"/>
                </a:lnTo>
                <a:lnTo>
                  <a:pt x="61152" y="463526"/>
                </a:lnTo>
                <a:lnTo>
                  <a:pt x="70977" y="460298"/>
                </a:lnTo>
                <a:lnTo>
                  <a:pt x="80349" y="454718"/>
                </a:lnTo>
                <a:lnTo>
                  <a:pt x="88995" y="446620"/>
                </a:lnTo>
                <a:lnTo>
                  <a:pt x="442309" y="570966"/>
                </a:lnTo>
                <a:lnTo>
                  <a:pt x="444303" y="612721"/>
                </a:lnTo>
                <a:lnTo>
                  <a:pt x="451500" y="653745"/>
                </a:lnTo>
                <a:lnTo>
                  <a:pt x="463722" y="693464"/>
                </a:lnTo>
                <a:lnTo>
                  <a:pt x="480790" y="731304"/>
                </a:lnTo>
                <a:lnTo>
                  <a:pt x="115030" y="878611"/>
                </a:lnTo>
                <a:lnTo>
                  <a:pt x="106493" y="871146"/>
                </a:lnTo>
                <a:lnTo>
                  <a:pt x="97409" y="866005"/>
                </a:lnTo>
                <a:lnTo>
                  <a:pt x="87991" y="863032"/>
                </a:lnTo>
                <a:lnTo>
                  <a:pt x="78454" y="862076"/>
                </a:lnTo>
                <a:lnTo>
                  <a:pt x="55280" y="867734"/>
                </a:lnTo>
                <a:lnTo>
                  <a:pt x="36988" y="882984"/>
                </a:lnTo>
                <a:lnTo>
                  <a:pt x="27555" y="905243"/>
                </a:lnTo>
                <a:lnTo>
                  <a:pt x="30956" y="931926"/>
                </a:lnTo>
                <a:lnTo>
                  <a:pt x="39252" y="946243"/>
                </a:lnTo>
                <a:lnTo>
                  <a:pt x="50371" y="956232"/>
                </a:lnTo>
                <a:lnTo>
                  <a:pt x="63371" y="962085"/>
                </a:lnTo>
                <a:lnTo>
                  <a:pt x="77311" y="963993"/>
                </a:lnTo>
                <a:lnTo>
                  <a:pt x="96236" y="960522"/>
                </a:lnTo>
                <a:lnTo>
                  <a:pt x="112696" y="950439"/>
                </a:lnTo>
                <a:lnTo>
                  <a:pt x="124227" y="934236"/>
                </a:lnTo>
                <a:lnTo>
                  <a:pt x="128365" y="912406"/>
                </a:lnTo>
                <a:lnTo>
                  <a:pt x="499840" y="762927"/>
                </a:lnTo>
                <a:lnTo>
                  <a:pt x="516322" y="784620"/>
                </a:lnTo>
                <a:lnTo>
                  <a:pt x="534447" y="804806"/>
                </a:lnTo>
                <a:lnTo>
                  <a:pt x="554097" y="823443"/>
                </a:lnTo>
                <a:lnTo>
                  <a:pt x="575151" y="840486"/>
                </a:lnTo>
                <a:lnTo>
                  <a:pt x="444468" y="1049769"/>
                </a:lnTo>
                <a:lnTo>
                  <a:pt x="441928" y="1049274"/>
                </a:lnTo>
                <a:lnTo>
                  <a:pt x="437102" y="1049058"/>
                </a:lnTo>
                <a:lnTo>
                  <a:pt x="416250" y="1056383"/>
                </a:lnTo>
                <a:lnTo>
                  <a:pt x="404590" y="1073923"/>
                </a:lnTo>
                <a:lnTo>
                  <a:pt x="404741" y="1095022"/>
                </a:lnTo>
                <a:lnTo>
                  <a:pt x="419322" y="1113028"/>
                </a:lnTo>
                <a:lnTo>
                  <a:pt x="425545" y="1116888"/>
                </a:lnTo>
                <a:lnTo>
                  <a:pt x="431768" y="1118616"/>
                </a:lnTo>
                <a:lnTo>
                  <a:pt x="437864" y="1118616"/>
                </a:lnTo>
                <a:lnTo>
                  <a:pt x="455580" y="1113396"/>
                </a:lnTo>
                <a:lnTo>
                  <a:pt x="468153" y="1100042"/>
                </a:lnTo>
                <a:lnTo>
                  <a:pt x="472439" y="1082011"/>
                </a:lnTo>
                <a:lnTo>
                  <a:pt x="465296" y="1062761"/>
                </a:lnTo>
                <a:lnTo>
                  <a:pt x="595598" y="854798"/>
                </a:lnTo>
                <a:lnTo>
                  <a:pt x="636053" y="876610"/>
                </a:lnTo>
                <a:lnTo>
                  <a:pt x="679021" y="892535"/>
                </a:lnTo>
                <a:lnTo>
                  <a:pt x="723774" y="902370"/>
                </a:lnTo>
                <a:lnTo>
                  <a:pt x="769588" y="905916"/>
                </a:lnTo>
                <a:lnTo>
                  <a:pt x="769588" y="246430"/>
                </a:lnTo>
                <a:lnTo>
                  <a:pt x="763365" y="246367"/>
                </a:lnTo>
                <a:lnTo>
                  <a:pt x="749428" y="246697"/>
                </a:lnTo>
                <a:lnTo>
                  <a:pt x="735599" y="247688"/>
                </a:lnTo>
                <a:lnTo>
                  <a:pt x="721842" y="249335"/>
                </a:lnTo>
                <a:lnTo>
                  <a:pt x="708120" y="251637"/>
                </a:lnTo>
                <a:lnTo>
                  <a:pt x="671290" y="64008"/>
                </a:lnTo>
                <a:lnTo>
                  <a:pt x="685871" y="46023"/>
                </a:lnTo>
                <a:lnTo>
                  <a:pt x="685926" y="24907"/>
                </a:lnTo>
                <a:lnTo>
                  <a:pt x="674219" y="7340"/>
                </a:lnTo>
                <a:lnTo>
                  <a:pt x="653510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9223"/>
            <a:ext cx="736600" cy="1073150"/>
          </a:xfrm>
          <a:custGeom>
            <a:avLst/>
            <a:gdLst/>
            <a:ahLst/>
            <a:cxnLst/>
            <a:rect l="l" t="t" r="r" b="b"/>
            <a:pathLst>
              <a:path w="736600" h="1073150">
                <a:moveTo>
                  <a:pt x="323253" y="0"/>
                </a:moveTo>
                <a:lnTo>
                  <a:pt x="317525" y="0"/>
                </a:lnTo>
                <a:lnTo>
                  <a:pt x="300554" y="4998"/>
                </a:lnTo>
                <a:lnTo>
                  <a:pt x="288512" y="17795"/>
                </a:lnTo>
                <a:lnTo>
                  <a:pt x="284414" y="35093"/>
                </a:lnTo>
                <a:lnTo>
                  <a:pt x="291274" y="53594"/>
                </a:lnTo>
                <a:lnTo>
                  <a:pt x="166547" y="252984"/>
                </a:lnTo>
                <a:lnTo>
                  <a:pt x="127825" y="232108"/>
                </a:lnTo>
                <a:lnTo>
                  <a:pt x="86694" y="216852"/>
                </a:lnTo>
                <a:lnTo>
                  <a:pt x="43853" y="207406"/>
                </a:lnTo>
                <a:lnTo>
                  <a:pt x="0" y="203962"/>
                </a:lnTo>
                <a:lnTo>
                  <a:pt x="0" y="836549"/>
                </a:lnTo>
                <a:lnTo>
                  <a:pt x="19272" y="836239"/>
                </a:lnTo>
                <a:lnTo>
                  <a:pt x="32512" y="835310"/>
                </a:lnTo>
                <a:lnTo>
                  <a:pt x="45689" y="833762"/>
                </a:lnTo>
                <a:lnTo>
                  <a:pt x="58836" y="831596"/>
                </a:lnTo>
                <a:lnTo>
                  <a:pt x="94061" y="1011554"/>
                </a:lnTo>
                <a:lnTo>
                  <a:pt x="80129" y="1028801"/>
                </a:lnTo>
                <a:lnTo>
                  <a:pt x="80068" y="1049035"/>
                </a:lnTo>
                <a:lnTo>
                  <a:pt x="91263" y="1065865"/>
                </a:lnTo>
                <a:lnTo>
                  <a:pt x="111103" y="1072896"/>
                </a:lnTo>
                <a:lnTo>
                  <a:pt x="115694" y="1072641"/>
                </a:lnTo>
                <a:lnTo>
                  <a:pt x="118094" y="1072134"/>
                </a:lnTo>
                <a:lnTo>
                  <a:pt x="138297" y="1059660"/>
                </a:lnTo>
                <a:lnTo>
                  <a:pt x="144909" y="1039018"/>
                </a:lnTo>
                <a:lnTo>
                  <a:pt x="138008" y="1018520"/>
                </a:lnTo>
                <a:lnTo>
                  <a:pt x="117674" y="1006475"/>
                </a:lnTo>
                <a:lnTo>
                  <a:pt x="82029" y="825753"/>
                </a:lnTo>
                <a:lnTo>
                  <a:pt x="126273" y="809803"/>
                </a:lnTo>
                <a:lnTo>
                  <a:pt x="167006" y="787852"/>
                </a:lnTo>
                <a:lnTo>
                  <a:pt x="203747" y="760460"/>
                </a:lnTo>
                <a:lnTo>
                  <a:pt x="236015" y="728186"/>
                </a:lnTo>
                <a:lnTo>
                  <a:pt x="263329" y="691590"/>
                </a:lnTo>
                <a:lnTo>
                  <a:pt x="285210" y="651232"/>
                </a:lnTo>
                <a:lnTo>
                  <a:pt x="301174" y="607671"/>
                </a:lnTo>
                <a:lnTo>
                  <a:pt x="310743" y="561466"/>
                </a:lnTo>
                <a:lnTo>
                  <a:pt x="640156" y="677417"/>
                </a:lnTo>
                <a:lnTo>
                  <a:pt x="644689" y="697624"/>
                </a:lnTo>
                <a:lnTo>
                  <a:pt x="655801" y="712485"/>
                </a:lnTo>
                <a:lnTo>
                  <a:pt x="671301" y="721655"/>
                </a:lnTo>
                <a:lnTo>
                  <a:pt x="689000" y="724788"/>
                </a:lnTo>
                <a:lnTo>
                  <a:pt x="702854" y="722834"/>
                </a:lnTo>
                <a:lnTo>
                  <a:pt x="715692" y="716867"/>
                </a:lnTo>
                <a:lnTo>
                  <a:pt x="726487" y="706733"/>
                </a:lnTo>
                <a:lnTo>
                  <a:pt x="734212" y="692276"/>
                </a:lnTo>
                <a:lnTo>
                  <a:pt x="736500" y="667081"/>
                </a:lnTo>
                <a:lnTo>
                  <a:pt x="727017" y="646445"/>
                </a:lnTo>
                <a:lnTo>
                  <a:pt x="709477" y="632501"/>
                </a:lnTo>
                <a:lnTo>
                  <a:pt x="687590" y="627379"/>
                </a:lnTo>
                <a:lnTo>
                  <a:pt x="678012" y="628362"/>
                </a:lnTo>
                <a:lnTo>
                  <a:pt x="668591" y="631428"/>
                </a:lnTo>
                <a:lnTo>
                  <a:pt x="659608" y="636756"/>
                </a:lnTo>
                <a:lnTo>
                  <a:pt x="651344" y="644525"/>
                </a:lnTo>
                <a:lnTo>
                  <a:pt x="313232" y="525272"/>
                </a:lnTo>
                <a:lnTo>
                  <a:pt x="311328" y="485239"/>
                </a:lnTo>
                <a:lnTo>
                  <a:pt x="304442" y="445896"/>
                </a:lnTo>
                <a:lnTo>
                  <a:pt x="292735" y="407793"/>
                </a:lnTo>
                <a:lnTo>
                  <a:pt x="276364" y="371475"/>
                </a:lnTo>
                <a:lnTo>
                  <a:pt x="626478" y="230250"/>
                </a:lnTo>
                <a:lnTo>
                  <a:pt x="634612" y="237372"/>
                </a:lnTo>
                <a:lnTo>
                  <a:pt x="643301" y="242268"/>
                </a:lnTo>
                <a:lnTo>
                  <a:pt x="652315" y="245092"/>
                </a:lnTo>
                <a:lnTo>
                  <a:pt x="661428" y="245999"/>
                </a:lnTo>
                <a:lnTo>
                  <a:pt x="683618" y="240577"/>
                </a:lnTo>
                <a:lnTo>
                  <a:pt x="701135" y="225964"/>
                </a:lnTo>
                <a:lnTo>
                  <a:pt x="710156" y="204636"/>
                </a:lnTo>
                <a:lnTo>
                  <a:pt x="706856" y="179070"/>
                </a:lnTo>
                <a:lnTo>
                  <a:pt x="698929" y="165320"/>
                </a:lnTo>
                <a:lnTo>
                  <a:pt x="688300" y="155749"/>
                </a:lnTo>
                <a:lnTo>
                  <a:pt x="675868" y="150155"/>
                </a:lnTo>
                <a:lnTo>
                  <a:pt x="662533" y="148336"/>
                </a:lnTo>
                <a:lnTo>
                  <a:pt x="644399" y="151661"/>
                </a:lnTo>
                <a:lnTo>
                  <a:pt x="628637" y="161321"/>
                </a:lnTo>
                <a:lnTo>
                  <a:pt x="617599" y="176839"/>
                </a:lnTo>
                <a:lnTo>
                  <a:pt x="613638" y="197738"/>
                </a:lnTo>
                <a:lnTo>
                  <a:pt x="258114" y="341122"/>
                </a:lnTo>
                <a:lnTo>
                  <a:pt x="242383" y="320313"/>
                </a:lnTo>
                <a:lnTo>
                  <a:pt x="225047" y="300958"/>
                </a:lnTo>
                <a:lnTo>
                  <a:pt x="206229" y="283079"/>
                </a:lnTo>
                <a:lnTo>
                  <a:pt x="186055" y="266700"/>
                </a:lnTo>
                <a:lnTo>
                  <a:pt x="311162" y="66039"/>
                </a:lnTo>
                <a:lnTo>
                  <a:pt x="313601" y="66548"/>
                </a:lnTo>
                <a:lnTo>
                  <a:pt x="318223" y="66675"/>
                </a:lnTo>
                <a:lnTo>
                  <a:pt x="338164" y="59662"/>
                </a:lnTo>
                <a:lnTo>
                  <a:pt x="349326" y="42862"/>
                </a:lnTo>
                <a:lnTo>
                  <a:pt x="349181" y="22633"/>
                </a:lnTo>
                <a:lnTo>
                  <a:pt x="335203" y="5334"/>
                </a:lnTo>
                <a:lnTo>
                  <a:pt x="329285" y="1650"/>
                </a:lnTo>
                <a:lnTo>
                  <a:pt x="32325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1" y="335279"/>
            <a:ext cx="94488" cy="975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016" y="4876800"/>
            <a:ext cx="94487" cy="975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6" y="1554479"/>
            <a:ext cx="94487" cy="975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8095" y="975359"/>
            <a:ext cx="94487" cy="944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90431" y="3965447"/>
            <a:ext cx="70103" cy="7010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13232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134112" y="48260"/>
                </a:moveTo>
                <a:lnTo>
                  <a:pt x="86156" y="48260"/>
                </a:lnTo>
                <a:lnTo>
                  <a:pt x="86156" y="0"/>
                </a:lnTo>
                <a:lnTo>
                  <a:pt x="47955" y="0"/>
                </a:lnTo>
                <a:lnTo>
                  <a:pt x="47955" y="48260"/>
                </a:lnTo>
                <a:lnTo>
                  <a:pt x="0" y="48260"/>
                </a:lnTo>
                <a:lnTo>
                  <a:pt x="0" y="86360"/>
                </a:lnTo>
                <a:lnTo>
                  <a:pt x="47955" y="86360"/>
                </a:lnTo>
                <a:lnTo>
                  <a:pt x="47955" y="134620"/>
                </a:lnTo>
                <a:lnTo>
                  <a:pt x="86156" y="134620"/>
                </a:lnTo>
                <a:lnTo>
                  <a:pt x="8615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30768" y="369722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88936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35276" y="413130"/>
            <a:ext cx="5466080" cy="482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90" dirty="0">
                <a:solidFill>
                  <a:srgbClr val="FFFFFF"/>
                </a:solidFill>
                <a:latin typeface="Arial"/>
                <a:cs typeface="Arial"/>
              </a:rPr>
              <a:t>YEARLY</a:t>
            </a:r>
            <a:r>
              <a:rPr sz="3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85" dirty="0">
                <a:solidFill>
                  <a:srgbClr val="FFFFFF"/>
                </a:solidFill>
                <a:latin typeface="Arial"/>
                <a:cs typeface="Arial"/>
              </a:rPr>
              <a:t>MAXIMUM</a:t>
            </a:r>
            <a:r>
              <a:rPr sz="3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229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3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75" dirty="0">
                <a:solidFill>
                  <a:srgbClr val="FFFFFF"/>
                </a:solidFill>
                <a:latin typeface="Arial"/>
                <a:cs typeface="Arial"/>
              </a:rPr>
              <a:t>RATES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11423" y="3273552"/>
            <a:ext cx="3115055" cy="56387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92225" y="1344320"/>
            <a:ext cx="3218180" cy="176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5400" spc="-425" dirty="0">
                <a:solidFill>
                  <a:srgbClr val="FFFF00"/>
                </a:solidFill>
              </a:rPr>
              <a:t>11,23,456</a:t>
            </a:r>
            <a:endParaRPr sz="5400" dirty="0">
              <a:solidFill>
                <a:srgbClr val="FFFF00"/>
              </a:solidFill>
            </a:endParaRPr>
          </a:p>
          <a:p>
            <a:pPr marL="12065" marR="5080" algn="ctr">
              <a:lnSpc>
                <a:spcPct val="100000"/>
              </a:lnSpc>
            </a:pPr>
            <a:r>
              <a:rPr spc="-240" dirty="0"/>
              <a:t>MAX</a:t>
            </a:r>
            <a:r>
              <a:rPr spc="-45" dirty="0"/>
              <a:t> </a:t>
            </a:r>
            <a:r>
              <a:rPr spc="-285" dirty="0"/>
              <a:t>RECOVERY</a:t>
            </a:r>
            <a:r>
              <a:rPr spc="-65" dirty="0"/>
              <a:t> </a:t>
            </a:r>
            <a:r>
              <a:rPr spc="-35" dirty="0"/>
              <a:t>IN </a:t>
            </a:r>
            <a:r>
              <a:rPr spc="-10" dirty="0"/>
              <a:t>2020!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89905" y="1347927"/>
            <a:ext cx="30289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00"/>
                </a:solidFill>
                <a:latin typeface="Arial"/>
                <a:cs typeface="Arial"/>
              </a:rPr>
              <a:t>7,374</a:t>
            </a:r>
            <a:endParaRPr sz="48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3000" b="1" spc="-254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3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220" dirty="0">
                <a:solidFill>
                  <a:srgbClr val="FFFFFF"/>
                </a:solidFill>
                <a:latin typeface="Arial"/>
                <a:cs typeface="Arial"/>
              </a:rPr>
              <a:t>DEATHS</a:t>
            </a:r>
            <a:r>
              <a:rPr sz="3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b="1" spc="-20" dirty="0">
                <a:solidFill>
                  <a:srgbClr val="FFFFFF"/>
                </a:solidFill>
                <a:latin typeface="Arial"/>
                <a:cs typeface="Arial"/>
              </a:rPr>
              <a:t>2021!</a:t>
            </a:r>
            <a:endParaRPr sz="3000" dirty="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69007" y="3136391"/>
            <a:ext cx="887094" cy="817244"/>
            <a:chOff x="1969007" y="3136391"/>
            <a:chExt cx="887094" cy="817244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7165" y="3372865"/>
              <a:ext cx="114300" cy="10693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3517" y="3372865"/>
              <a:ext cx="114300" cy="10693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81199" y="3148583"/>
              <a:ext cx="862965" cy="792480"/>
            </a:xfrm>
            <a:custGeom>
              <a:avLst/>
              <a:gdLst/>
              <a:ahLst/>
              <a:cxnLst/>
              <a:rect l="l" t="t" r="r" b="b"/>
              <a:pathLst>
                <a:path w="862964" h="792479">
                  <a:moveTo>
                    <a:pt x="197485" y="569086"/>
                  </a:moveTo>
                  <a:lnTo>
                    <a:pt x="244229" y="595627"/>
                  </a:lnTo>
                  <a:lnTo>
                    <a:pt x="290966" y="616270"/>
                  </a:lnTo>
                  <a:lnTo>
                    <a:pt x="337693" y="631014"/>
                  </a:lnTo>
                  <a:lnTo>
                    <a:pt x="384410" y="639861"/>
                  </a:lnTo>
                  <a:lnTo>
                    <a:pt x="431117" y="642810"/>
                  </a:lnTo>
                  <a:lnTo>
                    <a:pt x="477812" y="639861"/>
                  </a:lnTo>
                  <a:lnTo>
                    <a:pt x="524495" y="631014"/>
                  </a:lnTo>
                  <a:lnTo>
                    <a:pt x="571165" y="616270"/>
                  </a:lnTo>
                  <a:lnTo>
                    <a:pt x="617822" y="595627"/>
                  </a:lnTo>
                  <a:lnTo>
                    <a:pt x="664463" y="569086"/>
                  </a:lnTo>
                </a:path>
                <a:path w="862964" h="792479">
                  <a:moveTo>
                    <a:pt x="0" y="396239"/>
                  </a:moveTo>
                  <a:lnTo>
                    <a:pt x="2900" y="350033"/>
                  </a:lnTo>
                  <a:lnTo>
                    <a:pt x="11387" y="305390"/>
                  </a:lnTo>
                  <a:lnTo>
                    <a:pt x="25137" y="262611"/>
                  </a:lnTo>
                  <a:lnTo>
                    <a:pt x="43827" y="221990"/>
                  </a:lnTo>
                  <a:lnTo>
                    <a:pt x="67133" y="183827"/>
                  </a:lnTo>
                  <a:lnTo>
                    <a:pt x="94732" y="148418"/>
                  </a:lnTo>
                  <a:lnTo>
                    <a:pt x="126301" y="116062"/>
                  </a:lnTo>
                  <a:lnTo>
                    <a:pt x="161517" y="87054"/>
                  </a:lnTo>
                  <a:lnTo>
                    <a:pt x="200056" y="61693"/>
                  </a:lnTo>
                  <a:lnTo>
                    <a:pt x="241596" y="40277"/>
                  </a:lnTo>
                  <a:lnTo>
                    <a:pt x="285812" y="23102"/>
                  </a:lnTo>
                  <a:lnTo>
                    <a:pt x="332383" y="10465"/>
                  </a:lnTo>
                  <a:lnTo>
                    <a:pt x="380983" y="2666"/>
                  </a:lnTo>
                  <a:lnTo>
                    <a:pt x="431292" y="0"/>
                  </a:lnTo>
                  <a:lnTo>
                    <a:pt x="481600" y="2666"/>
                  </a:lnTo>
                  <a:lnTo>
                    <a:pt x="530200" y="10465"/>
                  </a:lnTo>
                  <a:lnTo>
                    <a:pt x="576771" y="23102"/>
                  </a:lnTo>
                  <a:lnTo>
                    <a:pt x="620987" y="40277"/>
                  </a:lnTo>
                  <a:lnTo>
                    <a:pt x="662527" y="61693"/>
                  </a:lnTo>
                  <a:lnTo>
                    <a:pt x="701066" y="87054"/>
                  </a:lnTo>
                  <a:lnTo>
                    <a:pt x="736282" y="116062"/>
                  </a:lnTo>
                  <a:lnTo>
                    <a:pt x="767851" y="148418"/>
                  </a:lnTo>
                  <a:lnTo>
                    <a:pt x="795450" y="183827"/>
                  </a:lnTo>
                  <a:lnTo>
                    <a:pt x="818756" y="221990"/>
                  </a:lnTo>
                  <a:lnTo>
                    <a:pt x="837446" y="262611"/>
                  </a:lnTo>
                  <a:lnTo>
                    <a:pt x="851196" y="305390"/>
                  </a:lnTo>
                  <a:lnTo>
                    <a:pt x="859683" y="350033"/>
                  </a:lnTo>
                  <a:lnTo>
                    <a:pt x="862583" y="396239"/>
                  </a:lnTo>
                  <a:lnTo>
                    <a:pt x="859683" y="442446"/>
                  </a:lnTo>
                  <a:lnTo>
                    <a:pt x="851196" y="487089"/>
                  </a:lnTo>
                  <a:lnTo>
                    <a:pt x="837446" y="529868"/>
                  </a:lnTo>
                  <a:lnTo>
                    <a:pt x="818756" y="570489"/>
                  </a:lnTo>
                  <a:lnTo>
                    <a:pt x="795450" y="608652"/>
                  </a:lnTo>
                  <a:lnTo>
                    <a:pt x="767851" y="644061"/>
                  </a:lnTo>
                  <a:lnTo>
                    <a:pt x="736282" y="676417"/>
                  </a:lnTo>
                  <a:lnTo>
                    <a:pt x="701066" y="705425"/>
                  </a:lnTo>
                  <a:lnTo>
                    <a:pt x="662527" y="730786"/>
                  </a:lnTo>
                  <a:lnTo>
                    <a:pt x="620987" y="752202"/>
                  </a:lnTo>
                  <a:lnTo>
                    <a:pt x="576771" y="769377"/>
                  </a:lnTo>
                  <a:lnTo>
                    <a:pt x="530200" y="782014"/>
                  </a:lnTo>
                  <a:lnTo>
                    <a:pt x="481600" y="789813"/>
                  </a:lnTo>
                  <a:lnTo>
                    <a:pt x="431292" y="792479"/>
                  </a:lnTo>
                  <a:lnTo>
                    <a:pt x="380983" y="789813"/>
                  </a:lnTo>
                  <a:lnTo>
                    <a:pt x="332383" y="782014"/>
                  </a:lnTo>
                  <a:lnTo>
                    <a:pt x="285812" y="769377"/>
                  </a:lnTo>
                  <a:lnTo>
                    <a:pt x="241596" y="752202"/>
                  </a:lnTo>
                  <a:lnTo>
                    <a:pt x="200056" y="730786"/>
                  </a:lnTo>
                  <a:lnTo>
                    <a:pt x="161517" y="705425"/>
                  </a:lnTo>
                  <a:lnTo>
                    <a:pt x="126301" y="676417"/>
                  </a:lnTo>
                  <a:lnTo>
                    <a:pt x="94732" y="644061"/>
                  </a:lnTo>
                  <a:lnTo>
                    <a:pt x="67133" y="608652"/>
                  </a:lnTo>
                  <a:lnTo>
                    <a:pt x="43827" y="570489"/>
                  </a:lnTo>
                  <a:lnTo>
                    <a:pt x="25137" y="529868"/>
                  </a:lnTo>
                  <a:lnTo>
                    <a:pt x="11387" y="487089"/>
                  </a:lnTo>
                  <a:lnTo>
                    <a:pt x="2900" y="442446"/>
                  </a:lnTo>
                  <a:lnTo>
                    <a:pt x="0" y="396239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257544" y="3118103"/>
            <a:ext cx="887094" cy="817244"/>
            <a:chOff x="6257544" y="3118103"/>
            <a:chExt cx="887094" cy="817244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05702" y="3354577"/>
              <a:ext cx="114300" cy="10693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2054" y="3354577"/>
              <a:ext cx="114300" cy="10693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69736" y="3130295"/>
              <a:ext cx="862965" cy="792480"/>
            </a:xfrm>
            <a:custGeom>
              <a:avLst/>
              <a:gdLst/>
              <a:ahLst/>
              <a:cxnLst/>
              <a:rect l="l" t="t" r="r" b="b"/>
              <a:pathLst>
                <a:path w="862965" h="792479">
                  <a:moveTo>
                    <a:pt x="197485" y="642746"/>
                  </a:moveTo>
                  <a:lnTo>
                    <a:pt x="244229" y="616206"/>
                  </a:lnTo>
                  <a:lnTo>
                    <a:pt x="290966" y="595563"/>
                  </a:lnTo>
                  <a:lnTo>
                    <a:pt x="337693" y="580819"/>
                  </a:lnTo>
                  <a:lnTo>
                    <a:pt x="384410" y="571972"/>
                  </a:lnTo>
                  <a:lnTo>
                    <a:pt x="431117" y="569023"/>
                  </a:lnTo>
                  <a:lnTo>
                    <a:pt x="477812" y="571972"/>
                  </a:lnTo>
                  <a:lnTo>
                    <a:pt x="524495" y="580819"/>
                  </a:lnTo>
                  <a:lnTo>
                    <a:pt x="571165" y="595563"/>
                  </a:lnTo>
                  <a:lnTo>
                    <a:pt x="617822" y="616206"/>
                  </a:lnTo>
                  <a:lnTo>
                    <a:pt x="664463" y="642746"/>
                  </a:lnTo>
                </a:path>
                <a:path w="862965" h="792479">
                  <a:moveTo>
                    <a:pt x="0" y="396239"/>
                  </a:moveTo>
                  <a:lnTo>
                    <a:pt x="2900" y="350033"/>
                  </a:lnTo>
                  <a:lnTo>
                    <a:pt x="11387" y="305390"/>
                  </a:lnTo>
                  <a:lnTo>
                    <a:pt x="25137" y="262611"/>
                  </a:lnTo>
                  <a:lnTo>
                    <a:pt x="43827" y="221990"/>
                  </a:lnTo>
                  <a:lnTo>
                    <a:pt x="67133" y="183827"/>
                  </a:lnTo>
                  <a:lnTo>
                    <a:pt x="94732" y="148418"/>
                  </a:lnTo>
                  <a:lnTo>
                    <a:pt x="126301" y="116062"/>
                  </a:lnTo>
                  <a:lnTo>
                    <a:pt x="161517" y="87054"/>
                  </a:lnTo>
                  <a:lnTo>
                    <a:pt x="200056" y="61693"/>
                  </a:lnTo>
                  <a:lnTo>
                    <a:pt x="241596" y="40277"/>
                  </a:lnTo>
                  <a:lnTo>
                    <a:pt x="285812" y="23102"/>
                  </a:lnTo>
                  <a:lnTo>
                    <a:pt x="332383" y="10465"/>
                  </a:lnTo>
                  <a:lnTo>
                    <a:pt x="380983" y="2666"/>
                  </a:lnTo>
                  <a:lnTo>
                    <a:pt x="431291" y="0"/>
                  </a:lnTo>
                  <a:lnTo>
                    <a:pt x="481600" y="2666"/>
                  </a:lnTo>
                  <a:lnTo>
                    <a:pt x="530200" y="10465"/>
                  </a:lnTo>
                  <a:lnTo>
                    <a:pt x="576771" y="23102"/>
                  </a:lnTo>
                  <a:lnTo>
                    <a:pt x="620987" y="40277"/>
                  </a:lnTo>
                  <a:lnTo>
                    <a:pt x="662527" y="61693"/>
                  </a:lnTo>
                  <a:lnTo>
                    <a:pt x="701066" y="87054"/>
                  </a:lnTo>
                  <a:lnTo>
                    <a:pt x="736282" y="116062"/>
                  </a:lnTo>
                  <a:lnTo>
                    <a:pt x="767851" y="148418"/>
                  </a:lnTo>
                  <a:lnTo>
                    <a:pt x="795450" y="183827"/>
                  </a:lnTo>
                  <a:lnTo>
                    <a:pt x="818756" y="221990"/>
                  </a:lnTo>
                  <a:lnTo>
                    <a:pt x="837446" y="262611"/>
                  </a:lnTo>
                  <a:lnTo>
                    <a:pt x="851196" y="305390"/>
                  </a:lnTo>
                  <a:lnTo>
                    <a:pt x="859683" y="350033"/>
                  </a:lnTo>
                  <a:lnTo>
                    <a:pt x="862584" y="396239"/>
                  </a:lnTo>
                  <a:lnTo>
                    <a:pt x="859683" y="442446"/>
                  </a:lnTo>
                  <a:lnTo>
                    <a:pt x="851196" y="487089"/>
                  </a:lnTo>
                  <a:lnTo>
                    <a:pt x="837446" y="529868"/>
                  </a:lnTo>
                  <a:lnTo>
                    <a:pt x="818756" y="570489"/>
                  </a:lnTo>
                  <a:lnTo>
                    <a:pt x="795450" y="608652"/>
                  </a:lnTo>
                  <a:lnTo>
                    <a:pt x="767851" y="644061"/>
                  </a:lnTo>
                  <a:lnTo>
                    <a:pt x="736282" y="676417"/>
                  </a:lnTo>
                  <a:lnTo>
                    <a:pt x="701066" y="705425"/>
                  </a:lnTo>
                  <a:lnTo>
                    <a:pt x="662527" y="730786"/>
                  </a:lnTo>
                  <a:lnTo>
                    <a:pt x="620987" y="752202"/>
                  </a:lnTo>
                  <a:lnTo>
                    <a:pt x="576771" y="769377"/>
                  </a:lnTo>
                  <a:lnTo>
                    <a:pt x="530200" y="782014"/>
                  </a:lnTo>
                  <a:lnTo>
                    <a:pt x="481600" y="789813"/>
                  </a:lnTo>
                  <a:lnTo>
                    <a:pt x="431291" y="792479"/>
                  </a:lnTo>
                  <a:lnTo>
                    <a:pt x="380983" y="789813"/>
                  </a:lnTo>
                  <a:lnTo>
                    <a:pt x="332383" y="782014"/>
                  </a:lnTo>
                  <a:lnTo>
                    <a:pt x="285812" y="769377"/>
                  </a:lnTo>
                  <a:lnTo>
                    <a:pt x="241596" y="752202"/>
                  </a:lnTo>
                  <a:lnTo>
                    <a:pt x="200056" y="730786"/>
                  </a:lnTo>
                  <a:lnTo>
                    <a:pt x="161517" y="705425"/>
                  </a:lnTo>
                  <a:lnTo>
                    <a:pt x="126301" y="676417"/>
                  </a:lnTo>
                  <a:lnTo>
                    <a:pt x="94732" y="644061"/>
                  </a:lnTo>
                  <a:lnTo>
                    <a:pt x="67133" y="608652"/>
                  </a:lnTo>
                  <a:lnTo>
                    <a:pt x="43827" y="570489"/>
                  </a:lnTo>
                  <a:lnTo>
                    <a:pt x="25137" y="529868"/>
                  </a:lnTo>
                  <a:lnTo>
                    <a:pt x="11387" y="487089"/>
                  </a:lnTo>
                  <a:lnTo>
                    <a:pt x="2900" y="442446"/>
                  </a:lnTo>
                  <a:lnTo>
                    <a:pt x="0" y="396239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84020" y="182879"/>
            <a:ext cx="1056640" cy="908685"/>
          </a:xfrm>
          <a:custGeom>
            <a:avLst/>
            <a:gdLst/>
            <a:ahLst/>
            <a:cxnLst/>
            <a:rect l="l" t="t" r="r" b="b"/>
            <a:pathLst>
              <a:path w="1056640" h="908685">
                <a:moveTo>
                  <a:pt x="309614" y="0"/>
                </a:moveTo>
                <a:lnTo>
                  <a:pt x="305423" y="0"/>
                </a:lnTo>
                <a:lnTo>
                  <a:pt x="300978" y="762"/>
                </a:lnTo>
                <a:lnTo>
                  <a:pt x="296533" y="2540"/>
                </a:lnTo>
                <a:lnTo>
                  <a:pt x="277961" y="18964"/>
                </a:lnTo>
                <a:lnTo>
                  <a:pt x="274927" y="41354"/>
                </a:lnTo>
                <a:lnTo>
                  <a:pt x="285871" y="61100"/>
                </a:lnTo>
                <a:lnTo>
                  <a:pt x="309233" y="69596"/>
                </a:lnTo>
                <a:lnTo>
                  <a:pt x="401181" y="307340"/>
                </a:lnTo>
                <a:lnTo>
                  <a:pt x="394323" y="311277"/>
                </a:lnTo>
                <a:lnTo>
                  <a:pt x="387465" y="315595"/>
                </a:lnTo>
                <a:lnTo>
                  <a:pt x="380861" y="320167"/>
                </a:lnTo>
                <a:lnTo>
                  <a:pt x="255766" y="178308"/>
                </a:lnTo>
                <a:lnTo>
                  <a:pt x="258581" y="165423"/>
                </a:lnTo>
                <a:lnTo>
                  <a:pt x="254670" y="154289"/>
                </a:lnTo>
                <a:lnTo>
                  <a:pt x="246068" y="146464"/>
                </a:lnTo>
                <a:lnTo>
                  <a:pt x="234811" y="143510"/>
                </a:lnTo>
                <a:lnTo>
                  <a:pt x="229477" y="143510"/>
                </a:lnTo>
                <a:lnTo>
                  <a:pt x="223889" y="145415"/>
                </a:lnTo>
                <a:lnTo>
                  <a:pt x="218936" y="149860"/>
                </a:lnTo>
                <a:lnTo>
                  <a:pt x="211228" y="162798"/>
                </a:lnTo>
                <a:lnTo>
                  <a:pt x="212617" y="176403"/>
                </a:lnTo>
                <a:lnTo>
                  <a:pt x="221007" y="187150"/>
                </a:lnTo>
                <a:lnTo>
                  <a:pt x="234303" y="191516"/>
                </a:lnTo>
                <a:lnTo>
                  <a:pt x="236970" y="191516"/>
                </a:lnTo>
                <a:lnTo>
                  <a:pt x="240018" y="190881"/>
                </a:lnTo>
                <a:lnTo>
                  <a:pt x="242939" y="189865"/>
                </a:lnTo>
                <a:lnTo>
                  <a:pt x="367018" y="330327"/>
                </a:lnTo>
                <a:lnTo>
                  <a:pt x="332890" y="364511"/>
                </a:lnTo>
                <a:lnTo>
                  <a:pt x="307169" y="404733"/>
                </a:lnTo>
                <a:lnTo>
                  <a:pt x="290544" y="449502"/>
                </a:lnTo>
                <a:lnTo>
                  <a:pt x="283706" y="497332"/>
                </a:lnTo>
                <a:lnTo>
                  <a:pt x="102096" y="497332"/>
                </a:lnTo>
                <a:lnTo>
                  <a:pt x="98198" y="490483"/>
                </a:lnTo>
                <a:lnTo>
                  <a:pt x="92920" y="485695"/>
                </a:lnTo>
                <a:lnTo>
                  <a:pt x="86737" y="482883"/>
                </a:lnTo>
                <a:lnTo>
                  <a:pt x="80125" y="481965"/>
                </a:lnTo>
                <a:lnTo>
                  <a:pt x="71284" y="483552"/>
                </a:lnTo>
                <a:lnTo>
                  <a:pt x="63599" y="488188"/>
                </a:lnTo>
                <a:lnTo>
                  <a:pt x="58175" y="495681"/>
                </a:lnTo>
                <a:lnTo>
                  <a:pt x="56122" y="505841"/>
                </a:lnTo>
                <a:lnTo>
                  <a:pt x="58195" y="515874"/>
                </a:lnTo>
                <a:lnTo>
                  <a:pt x="63662" y="523335"/>
                </a:lnTo>
                <a:lnTo>
                  <a:pt x="71391" y="527986"/>
                </a:lnTo>
                <a:lnTo>
                  <a:pt x="80252" y="529590"/>
                </a:lnTo>
                <a:lnTo>
                  <a:pt x="86844" y="528673"/>
                </a:lnTo>
                <a:lnTo>
                  <a:pt x="92983" y="525875"/>
                </a:lnTo>
                <a:lnTo>
                  <a:pt x="98218" y="521124"/>
                </a:lnTo>
                <a:lnTo>
                  <a:pt x="102096" y="514350"/>
                </a:lnTo>
                <a:lnTo>
                  <a:pt x="283706" y="514350"/>
                </a:lnTo>
                <a:lnTo>
                  <a:pt x="284341" y="527103"/>
                </a:lnTo>
                <a:lnTo>
                  <a:pt x="285833" y="539797"/>
                </a:lnTo>
                <a:lnTo>
                  <a:pt x="288135" y="552372"/>
                </a:lnTo>
                <a:lnTo>
                  <a:pt x="291199" y="564769"/>
                </a:lnTo>
                <a:lnTo>
                  <a:pt x="57773" y="684657"/>
                </a:lnTo>
                <a:lnTo>
                  <a:pt x="50661" y="678307"/>
                </a:lnTo>
                <a:lnTo>
                  <a:pt x="42787" y="675513"/>
                </a:lnTo>
                <a:lnTo>
                  <a:pt x="35040" y="675513"/>
                </a:lnTo>
                <a:lnTo>
                  <a:pt x="18534" y="679840"/>
                </a:lnTo>
                <a:lnTo>
                  <a:pt x="5861" y="691276"/>
                </a:lnTo>
                <a:lnTo>
                  <a:pt x="0" y="707499"/>
                </a:lnTo>
                <a:lnTo>
                  <a:pt x="3925" y="726186"/>
                </a:lnTo>
                <a:lnTo>
                  <a:pt x="9919" y="734661"/>
                </a:lnTo>
                <a:lnTo>
                  <a:pt x="17307" y="740552"/>
                </a:lnTo>
                <a:lnTo>
                  <a:pt x="25624" y="743991"/>
                </a:lnTo>
                <a:lnTo>
                  <a:pt x="34405" y="745109"/>
                </a:lnTo>
                <a:lnTo>
                  <a:pt x="48148" y="742398"/>
                </a:lnTo>
                <a:lnTo>
                  <a:pt x="59868" y="734663"/>
                </a:lnTo>
                <a:lnTo>
                  <a:pt x="67587" y="722499"/>
                </a:lnTo>
                <a:lnTo>
                  <a:pt x="69330" y="706501"/>
                </a:lnTo>
                <a:lnTo>
                  <a:pt x="299073" y="589026"/>
                </a:lnTo>
                <a:lnTo>
                  <a:pt x="320095" y="629497"/>
                </a:lnTo>
                <a:lnTo>
                  <a:pt x="348255" y="664304"/>
                </a:lnTo>
                <a:lnTo>
                  <a:pt x="382432" y="692689"/>
                </a:lnTo>
                <a:lnTo>
                  <a:pt x="421510" y="713899"/>
                </a:lnTo>
                <a:lnTo>
                  <a:pt x="464370" y="727179"/>
                </a:lnTo>
                <a:lnTo>
                  <a:pt x="509893" y="731774"/>
                </a:lnTo>
                <a:lnTo>
                  <a:pt x="509893" y="862457"/>
                </a:lnTo>
                <a:lnTo>
                  <a:pt x="497131" y="873638"/>
                </a:lnTo>
                <a:lnTo>
                  <a:pt x="495049" y="888952"/>
                </a:lnTo>
                <a:lnTo>
                  <a:pt x="502517" y="902479"/>
                </a:lnTo>
                <a:lnTo>
                  <a:pt x="518402" y="908304"/>
                </a:lnTo>
                <a:lnTo>
                  <a:pt x="534287" y="902479"/>
                </a:lnTo>
                <a:lnTo>
                  <a:pt x="541754" y="888952"/>
                </a:lnTo>
                <a:lnTo>
                  <a:pt x="539672" y="873638"/>
                </a:lnTo>
                <a:lnTo>
                  <a:pt x="526911" y="862457"/>
                </a:lnTo>
                <a:lnTo>
                  <a:pt x="526911" y="730758"/>
                </a:lnTo>
                <a:lnTo>
                  <a:pt x="571015" y="723012"/>
                </a:lnTo>
                <a:lnTo>
                  <a:pt x="611986" y="707145"/>
                </a:lnTo>
                <a:lnTo>
                  <a:pt x="648831" y="683926"/>
                </a:lnTo>
                <a:lnTo>
                  <a:pt x="680552" y="654125"/>
                </a:lnTo>
                <a:lnTo>
                  <a:pt x="706157" y="618509"/>
                </a:lnTo>
                <a:lnTo>
                  <a:pt x="724650" y="577850"/>
                </a:lnTo>
                <a:lnTo>
                  <a:pt x="940296" y="704596"/>
                </a:lnTo>
                <a:lnTo>
                  <a:pt x="941195" y="721159"/>
                </a:lnTo>
                <a:lnTo>
                  <a:pt x="948725" y="733948"/>
                </a:lnTo>
                <a:lnTo>
                  <a:pt x="960709" y="742189"/>
                </a:lnTo>
                <a:lnTo>
                  <a:pt x="974967" y="745109"/>
                </a:lnTo>
                <a:lnTo>
                  <a:pt x="983283" y="744089"/>
                </a:lnTo>
                <a:lnTo>
                  <a:pt x="991207" y="740949"/>
                </a:lnTo>
                <a:lnTo>
                  <a:pt x="998345" y="735572"/>
                </a:lnTo>
                <a:lnTo>
                  <a:pt x="1004304" y="727837"/>
                </a:lnTo>
                <a:lnTo>
                  <a:pt x="1009461" y="708892"/>
                </a:lnTo>
                <a:lnTo>
                  <a:pt x="1004129" y="692102"/>
                </a:lnTo>
                <a:lnTo>
                  <a:pt x="991391" y="680098"/>
                </a:lnTo>
                <a:lnTo>
                  <a:pt x="974332" y="675513"/>
                </a:lnTo>
                <a:lnTo>
                  <a:pt x="967220" y="675513"/>
                </a:lnTo>
                <a:lnTo>
                  <a:pt x="959727" y="677799"/>
                </a:lnTo>
                <a:lnTo>
                  <a:pt x="952742" y="683260"/>
                </a:lnTo>
                <a:lnTo>
                  <a:pt x="731127" y="552958"/>
                </a:lnTo>
                <a:lnTo>
                  <a:pt x="735466" y="524712"/>
                </a:lnTo>
                <a:lnTo>
                  <a:pt x="736127" y="496252"/>
                </a:lnTo>
                <a:lnTo>
                  <a:pt x="733145" y="467983"/>
                </a:lnTo>
                <a:lnTo>
                  <a:pt x="726555" y="440309"/>
                </a:lnTo>
                <a:lnTo>
                  <a:pt x="992493" y="389890"/>
                </a:lnTo>
                <a:lnTo>
                  <a:pt x="998533" y="397271"/>
                </a:lnTo>
                <a:lnTo>
                  <a:pt x="1005574" y="402367"/>
                </a:lnTo>
                <a:lnTo>
                  <a:pt x="1013281" y="405320"/>
                </a:lnTo>
                <a:lnTo>
                  <a:pt x="1021322" y="406273"/>
                </a:lnTo>
                <a:lnTo>
                  <a:pt x="1035762" y="403252"/>
                </a:lnTo>
                <a:lnTo>
                  <a:pt x="1047880" y="394779"/>
                </a:lnTo>
                <a:lnTo>
                  <a:pt x="1055451" y="381734"/>
                </a:lnTo>
                <a:lnTo>
                  <a:pt x="1056247" y="364998"/>
                </a:lnTo>
                <a:lnTo>
                  <a:pt x="1051498" y="352663"/>
                </a:lnTo>
                <a:lnTo>
                  <a:pt x="1043499" y="343852"/>
                </a:lnTo>
                <a:lnTo>
                  <a:pt x="1033333" y="338566"/>
                </a:lnTo>
                <a:lnTo>
                  <a:pt x="1022084" y="336804"/>
                </a:lnTo>
                <a:lnTo>
                  <a:pt x="1010745" y="338589"/>
                </a:lnTo>
                <a:lnTo>
                  <a:pt x="1000525" y="343947"/>
                </a:lnTo>
                <a:lnTo>
                  <a:pt x="992544" y="352877"/>
                </a:lnTo>
                <a:lnTo>
                  <a:pt x="987921" y="365379"/>
                </a:lnTo>
                <a:lnTo>
                  <a:pt x="717665" y="416433"/>
                </a:lnTo>
                <a:lnTo>
                  <a:pt x="709588" y="399601"/>
                </a:lnTo>
                <a:lnTo>
                  <a:pt x="700107" y="383603"/>
                </a:lnTo>
                <a:lnTo>
                  <a:pt x="689340" y="368462"/>
                </a:lnTo>
                <a:lnTo>
                  <a:pt x="677406" y="354203"/>
                </a:lnTo>
                <a:lnTo>
                  <a:pt x="793230" y="231394"/>
                </a:lnTo>
                <a:lnTo>
                  <a:pt x="796532" y="232664"/>
                </a:lnTo>
                <a:lnTo>
                  <a:pt x="799580" y="233299"/>
                </a:lnTo>
                <a:lnTo>
                  <a:pt x="802628" y="233299"/>
                </a:lnTo>
                <a:lnTo>
                  <a:pt x="815848" y="229066"/>
                </a:lnTo>
                <a:lnTo>
                  <a:pt x="824376" y="218582"/>
                </a:lnTo>
                <a:lnTo>
                  <a:pt x="826095" y="205170"/>
                </a:lnTo>
                <a:lnTo>
                  <a:pt x="818884" y="192151"/>
                </a:lnTo>
                <a:lnTo>
                  <a:pt x="813931" y="187452"/>
                </a:lnTo>
                <a:lnTo>
                  <a:pt x="808216" y="185420"/>
                </a:lnTo>
                <a:lnTo>
                  <a:pt x="802755" y="185420"/>
                </a:lnTo>
                <a:lnTo>
                  <a:pt x="791521" y="188275"/>
                </a:lnTo>
                <a:lnTo>
                  <a:pt x="782800" y="195881"/>
                </a:lnTo>
                <a:lnTo>
                  <a:pt x="778627" y="206797"/>
                </a:lnTo>
                <a:lnTo>
                  <a:pt x="781038" y="219583"/>
                </a:lnTo>
                <a:lnTo>
                  <a:pt x="665468" y="342138"/>
                </a:lnTo>
                <a:lnTo>
                  <a:pt x="631009" y="315122"/>
                </a:lnTo>
                <a:lnTo>
                  <a:pt x="592776" y="295560"/>
                </a:lnTo>
                <a:lnTo>
                  <a:pt x="551900" y="283666"/>
                </a:lnTo>
                <a:lnTo>
                  <a:pt x="509512" y="279654"/>
                </a:lnTo>
                <a:lnTo>
                  <a:pt x="487868" y="280703"/>
                </a:lnTo>
                <a:lnTo>
                  <a:pt x="466284" y="283860"/>
                </a:lnTo>
                <a:lnTo>
                  <a:pt x="444914" y="289137"/>
                </a:lnTo>
                <a:lnTo>
                  <a:pt x="423914" y="296545"/>
                </a:lnTo>
                <a:lnTo>
                  <a:pt x="332220" y="60833"/>
                </a:lnTo>
                <a:lnTo>
                  <a:pt x="343350" y="41790"/>
                </a:lnTo>
                <a:lnTo>
                  <a:pt x="341252" y="21939"/>
                </a:lnTo>
                <a:lnTo>
                  <a:pt x="328987" y="6326"/>
                </a:lnTo>
                <a:lnTo>
                  <a:pt x="309614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65267" y="3803903"/>
            <a:ext cx="769620" cy="1118870"/>
          </a:xfrm>
          <a:custGeom>
            <a:avLst/>
            <a:gdLst/>
            <a:ahLst/>
            <a:cxnLst/>
            <a:rect l="l" t="t" r="r" b="b"/>
            <a:pathLst>
              <a:path w="769620" h="1118870">
                <a:moveTo>
                  <a:pt x="653510" y="0"/>
                </a:moveTo>
                <a:lnTo>
                  <a:pt x="648684" y="254"/>
                </a:lnTo>
                <a:lnTo>
                  <a:pt x="646144" y="762"/>
                </a:lnTo>
                <a:lnTo>
                  <a:pt x="625060" y="13743"/>
                </a:lnTo>
                <a:lnTo>
                  <a:pt x="618156" y="35274"/>
                </a:lnTo>
                <a:lnTo>
                  <a:pt x="625373" y="56661"/>
                </a:lnTo>
                <a:lnTo>
                  <a:pt x="646652" y="69215"/>
                </a:lnTo>
                <a:lnTo>
                  <a:pt x="683863" y="257695"/>
                </a:lnTo>
                <a:lnTo>
                  <a:pt x="637625" y="274333"/>
                </a:lnTo>
                <a:lnTo>
                  <a:pt x="595064" y="297218"/>
                </a:lnTo>
                <a:lnTo>
                  <a:pt x="556679" y="325772"/>
                </a:lnTo>
                <a:lnTo>
                  <a:pt x="522970" y="359414"/>
                </a:lnTo>
                <a:lnTo>
                  <a:pt x="494433" y="397566"/>
                </a:lnTo>
                <a:lnTo>
                  <a:pt x="471568" y="439648"/>
                </a:lnTo>
                <a:lnTo>
                  <a:pt x="454874" y="485081"/>
                </a:lnTo>
                <a:lnTo>
                  <a:pt x="444849" y="533285"/>
                </a:lnTo>
                <a:lnTo>
                  <a:pt x="100679" y="412381"/>
                </a:lnTo>
                <a:lnTo>
                  <a:pt x="95916" y="391298"/>
                </a:lnTo>
                <a:lnTo>
                  <a:pt x="84296" y="375810"/>
                </a:lnTo>
                <a:lnTo>
                  <a:pt x="68103" y="366263"/>
                </a:lnTo>
                <a:lnTo>
                  <a:pt x="49625" y="363004"/>
                </a:lnTo>
                <a:lnTo>
                  <a:pt x="35135" y="365032"/>
                </a:lnTo>
                <a:lnTo>
                  <a:pt x="21716" y="371227"/>
                </a:lnTo>
                <a:lnTo>
                  <a:pt x="10441" y="381756"/>
                </a:lnTo>
                <a:lnTo>
                  <a:pt x="2381" y="396786"/>
                </a:lnTo>
                <a:lnTo>
                  <a:pt x="0" y="423080"/>
                </a:lnTo>
                <a:lnTo>
                  <a:pt x="9905" y="444634"/>
                </a:lnTo>
                <a:lnTo>
                  <a:pt x="28241" y="459209"/>
                </a:lnTo>
                <a:lnTo>
                  <a:pt x="51149" y="464566"/>
                </a:lnTo>
                <a:lnTo>
                  <a:pt x="61152" y="463526"/>
                </a:lnTo>
                <a:lnTo>
                  <a:pt x="70977" y="460298"/>
                </a:lnTo>
                <a:lnTo>
                  <a:pt x="80349" y="454718"/>
                </a:lnTo>
                <a:lnTo>
                  <a:pt x="88995" y="446620"/>
                </a:lnTo>
                <a:lnTo>
                  <a:pt x="442309" y="570966"/>
                </a:lnTo>
                <a:lnTo>
                  <a:pt x="444303" y="612721"/>
                </a:lnTo>
                <a:lnTo>
                  <a:pt x="451500" y="653745"/>
                </a:lnTo>
                <a:lnTo>
                  <a:pt x="463722" y="693464"/>
                </a:lnTo>
                <a:lnTo>
                  <a:pt x="480790" y="731304"/>
                </a:lnTo>
                <a:lnTo>
                  <a:pt x="115030" y="878611"/>
                </a:lnTo>
                <a:lnTo>
                  <a:pt x="106493" y="871146"/>
                </a:lnTo>
                <a:lnTo>
                  <a:pt x="97409" y="866005"/>
                </a:lnTo>
                <a:lnTo>
                  <a:pt x="87991" y="863032"/>
                </a:lnTo>
                <a:lnTo>
                  <a:pt x="78454" y="862076"/>
                </a:lnTo>
                <a:lnTo>
                  <a:pt x="55280" y="867734"/>
                </a:lnTo>
                <a:lnTo>
                  <a:pt x="36988" y="882984"/>
                </a:lnTo>
                <a:lnTo>
                  <a:pt x="27555" y="905243"/>
                </a:lnTo>
                <a:lnTo>
                  <a:pt x="30956" y="931926"/>
                </a:lnTo>
                <a:lnTo>
                  <a:pt x="39252" y="946243"/>
                </a:lnTo>
                <a:lnTo>
                  <a:pt x="50371" y="956232"/>
                </a:lnTo>
                <a:lnTo>
                  <a:pt x="63371" y="962085"/>
                </a:lnTo>
                <a:lnTo>
                  <a:pt x="77311" y="963993"/>
                </a:lnTo>
                <a:lnTo>
                  <a:pt x="96236" y="960522"/>
                </a:lnTo>
                <a:lnTo>
                  <a:pt x="112696" y="950439"/>
                </a:lnTo>
                <a:lnTo>
                  <a:pt x="124227" y="934236"/>
                </a:lnTo>
                <a:lnTo>
                  <a:pt x="128365" y="912406"/>
                </a:lnTo>
                <a:lnTo>
                  <a:pt x="499840" y="762927"/>
                </a:lnTo>
                <a:lnTo>
                  <a:pt x="516322" y="784620"/>
                </a:lnTo>
                <a:lnTo>
                  <a:pt x="534447" y="804806"/>
                </a:lnTo>
                <a:lnTo>
                  <a:pt x="554097" y="823443"/>
                </a:lnTo>
                <a:lnTo>
                  <a:pt x="575151" y="840486"/>
                </a:lnTo>
                <a:lnTo>
                  <a:pt x="444468" y="1049769"/>
                </a:lnTo>
                <a:lnTo>
                  <a:pt x="441928" y="1049274"/>
                </a:lnTo>
                <a:lnTo>
                  <a:pt x="437102" y="1049058"/>
                </a:lnTo>
                <a:lnTo>
                  <a:pt x="416250" y="1056383"/>
                </a:lnTo>
                <a:lnTo>
                  <a:pt x="404590" y="1073923"/>
                </a:lnTo>
                <a:lnTo>
                  <a:pt x="404741" y="1095022"/>
                </a:lnTo>
                <a:lnTo>
                  <a:pt x="419322" y="1113028"/>
                </a:lnTo>
                <a:lnTo>
                  <a:pt x="425545" y="1116888"/>
                </a:lnTo>
                <a:lnTo>
                  <a:pt x="431768" y="1118616"/>
                </a:lnTo>
                <a:lnTo>
                  <a:pt x="437864" y="1118616"/>
                </a:lnTo>
                <a:lnTo>
                  <a:pt x="455580" y="1113396"/>
                </a:lnTo>
                <a:lnTo>
                  <a:pt x="468153" y="1100042"/>
                </a:lnTo>
                <a:lnTo>
                  <a:pt x="472439" y="1082011"/>
                </a:lnTo>
                <a:lnTo>
                  <a:pt x="465296" y="1062761"/>
                </a:lnTo>
                <a:lnTo>
                  <a:pt x="595598" y="854798"/>
                </a:lnTo>
                <a:lnTo>
                  <a:pt x="636053" y="876610"/>
                </a:lnTo>
                <a:lnTo>
                  <a:pt x="679021" y="892535"/>
                </a:lnTo>
                <a:lnTo>
                  <a:pt x="723774" y="902370"/>
                </a:lnTo>
                <a:lnTo>
                  <a:pt x="769588" y="905916"/>
                </a:lnTo>
                <a:lnTo>
                  <a:pt x="769588" y="246430"/>
                </a:lnTo>
                <a:lnTo>
                  <a:pt x="763365" y="246367"/>
                </a:lnTo>
                <a:lnTo>
                  <a:pt x="749428" y="246697"/>
                </a:lnTo>
                <a:lnTo>
                  <a:pt x="735599" y="247688"/>
                </a:lnTo>
                <a:lnTo>
                  <a:pt x="721842" y="249335"/>
                </a:lnTo>
                <a:lnTo>
                  <a:pt x="708120" y="251637"/>
                </a:lnTo>
                <a:lnTo>
                  <a:pt x="671290" y="64008"/>
                </a:lnTo>
                <a:lnTo>
                  <a:pt x="685871" y="46023"/>
                </a:lnTo>
                <a:lnTo>
                  <a:pt x="685926" y="24907"/>
                </a:lnTo>
                <a:lnTo>
                  <a:pt x="674219" y="7340"/>
                </a:lnTo>
                <a:lnTo>
                  <a:pt x="653510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9223"/>
            <a:ext cx="736600" cy="1073150"/>
          </a:xfrm>
          <a:custGeom>
            <a:avLst/>
            <a:gdLst/>
            <a:ahLst/>
            <a:cxnLst/>
            <a:rect l="l" t="t" r="r" b="b"/>
            <a:pathLst>
              <a:path w="736600" h="1073150">
                <a:moveTo>
                  <a:pt x="323253" y="0"/>
                </a:moveTo>
                <a:lnTo>
                  <a:pt x="317525" y="0"/>
                </a:lnTo>
                <a:lnTo>
                  <a:pt x="300554" y="4998"/>
                </a:lnTo>
                <a:lnTo>
                  <a:pt x="288512" y="17795"/>
                </a:lnTo>
                <a:lnTo>
                  <a:pt x="284414" y="35093"/>
                </a:lnTo>
                <a:lnTo>
                  <a:pt x="291274" y="53594"/>
                </a:lnTo>
                <a:lnTo>
                  <a:pt x="166547" y="252984"/>
                </a:lnTo>
                <a:lnTo>
                  <a:pt x="127825" y="232108"/>
                </a:lnTo>
                <a:lnTo>
                  <a:pt x="86694" y="216852"/>
                </a:lnTo>
                <a:lnTo>
                  <a:pt x="43853" y="207406"/>
                </a:lnTo>
                <a:lnTo>
                  <a:pt x="0" y="203962"/>
                </a:lnTo>
                <a:lnTo>
                  <a:pt x="0" y="836549"/>
                </a:lnTo>
                <a:lnTo>
                  <a:pt x="19272" y="836239"/>
                </a:lnTo>
                <a:lnTo>
                  <a:pt x="32512" y="835310"/>
                </a:lnTo>
                <a:lnTo>
                  <a:pt x="45689" y="833762"/>
                </a:lnTo>
                <a:lnTo>
                  <a:pt x="58836" y="831596"/>
                </a:lnTo>
                <a:lnTo>
                  <a:pt x="94061" y="1011554"/>
                </a:lnTo>
                <a:lnTo>
                  <a:pt x="80129" y="1028801"/>
                </a:lnTo>
                <a:lnTo>
                  <a:pt x="80068" y="1049035"/>
                </a:lnTo>
                <a:lnTo>
                  <a:pt x="91263" y="1065865"/>
                </a:lnTo>
                <a:lnTo>
                  <a:pt x="111103" y="1072896"/>
                </a:lnTo>
                <a:lnTo>
                  <a:pt x="115694" y="1072641"/>
                </a:lnTo>
                <a:lnTo>
                  <a:pt x="118094" y="1072134"/>
                </a:lnTo>
                <a:lnTo>
                  <a:pt x="138297" y="1059660"/>
                </a:lnTo>
                <a:lnTo>
                  <a:pt x="144909" y="1039018"/>
                </a:lnTo>
                <a:lnTo>
                  <a:pt x="138008" y="1018520"/>
                </a:lnTo>
                <a:lnTo>
                  <a:pt x="117674" y="1006475"/>
                </a:lnTo>
                <a:lnTo>
                  <a:pt x="82029" y="825753"/>
                </a:lnTo>
                <a:lnTo>
                  <a:pt x="126273" y="809803"/>
                </a:lnTo>
                <a:lnTo>
                  <a:pt x="167006" y="787852"/>
                </a:lnTo>
                <a:lnTo>
                  <a:pt x="203747" y="760460"/>
                </a:lnTo>
                <a:lnTo>
                  <a:pt x="236015" y="728186"/>
                </a:lnTo>
                <a:lnTo>
                  <a:pt x="263329" y="691590"/>
                </a:lnTo>
                <a:lnTo>
                  <a:pt x="285210" y="651232"/>
                </a:lnTo>
                <a:lnTo>
                  <a:pt x="301174" y="607671"/>
                </a:lnTo>
                <a:lnTo>
                  <a:pt x="310743" y="561466"/>
                </a:lnTo>
                <a:lnTo>
                  <a:pt x="640156" y="677417"/>
                </a:lnTo>
                <a:lnTo>
                  <a:pt x="644689" y="697624"/>
                </a:lnTo>
                <a:lnTo>
                  <a:pt x="655801" y="712485"/>
                </a:lnTo>
                <a:lnTo>
                  <a:pt x="671301" y="721655"/>
                </a:lnTo>
                <a:lnTo>
                  <a:pt x="689000" y="724788"/>
                </a:lnTo>
                <a:lnTo>
                  <a:pt x="702854" y="722834"/>
                </a:lnTo>
                <a:lnTo>
                  <a:pt x="715692" y="716867"/>
                </a:lnTo>
                <a:lnTo>
                  <a:pt x="726487" y="706733"/>
                </a:lnTo>
                <a:lnTo>
                  <a:pt x="734212" y="692276"/>
                </a:lnTo>
                <a:lnTo>
                  <a:pt x="736500" y="667081"/>
                </a:lnTo>
                <a:lnTo>
                  <a:pt x="727017" y="646445"/>
                </a:lnTo>
                <a:lnTo>
                  <a:pt x="709477" y="632501"/>
                </a:lnTo>
                <a:lnTo>
                  <a:pt x="687590" y="627379"/>
                </a:lnTo>
                <a:lnTo>
                  <a:pt x="678012" y="628362"/>
                </a:lnTo>
                <a:lnTo>
                  <a:pt x="668591" y="631428"/>
                </a:lnTo>
                <a:lnTo>
                  <a:pt x="659608" y="636756"/>
                </a:lnTo>
                <a:lnTo>
                  <a:pt x="651344" y="644525"/>
                </a:lnTo>
                <a:lnTo>
                  <a:pt x="313232" y="525272"/>
                </a:lnTo>
                <a:lnTo>
                  <a:pt x="311328" y="485239"/>
                </a:lnTo>
                <a:lnTo>
                  <a:pt x="304442" y="445896"/>
                </a:lnTo>
                <a:lnTo>
                  <a:pt x="292735" y="407793"/>
                </a:lnTo>
                <a:lnTo>
                  <a:pt x="276364" y="371475"/>
                </a:lnTo>
                <a:lnTo>
                  <a:pt x="626478" y="230250"/>
                </a:lnTo>
                <a:lnTo>
                  <a:pt x="634612" y="237372"/>
                </a:lnTo>
                <a:lnTo>
                  <a:pt x="643301" y="242268"/>
                </a:lnTo>
                <a:lnTo>
                  <a:pt x="652315" y="245092"/>
                </a:lnTo>
                <a:lnTo>
                  <a:pt x="661428" y="245999"/>
                </a:lnTo>
                <a:lnTo>
                  <a:pt x="683618" y="240577"/>
                </a:lnTo>
                <a:lnTo>
                  <a:pt x="701135" y="225964"/>
                </a:lnTo>
                <a:lnTo>
                  <a:pt x="710156" y="204636"/>
                </a:lnTo>
                <a:lnTo>
                  <a:pt x="706856" y="179070"/>
                </a:lnTo>
                <a:lnTo>
                  <a:pt x="698929" y="165320"/>
                </a:lnTo>
                <a:lnTo>
                  <a:pt x="688300" y="155749"/>
                </a:lnTo>
                <a:lnTo>
                  <a:pt x="675868" y="150155"/>
                </a:lnTo>
                <a:lnTo>
                  <a:pt x="662533" y="148336"/>
                </a:lnTo>
                <a:lnTo>
                  <a:pt x="644399" y="151661"/>
                </a:lnTo>
                <a:lnTo>
                  <a:pt x="628637" y="161321"/>
                </a:lnTo>
                <a:lnTo>
                  <a:pt x="617599" y="176839"/>
                </a:lnTo>
                <a:lnTo>
                  <a:pt x="613638" y="197738"/>
                </a:lnTo>
                <a:lnTo>
                  <a:pt x="258114" y="341122"/>
                </a:lnTo>
                <a:lnTo>
                  <a:pt x="242383" y="320313"/>
                </a:lnTo>
                <a:lnTo>
                  <a:pt x="225047" y="300958"/>
                </a:lnTo>
                <a:lnTo>
                  <a:pt x="206229" y="283079"/>
                </a:lnTo>
                <a:lnTo>
                  <a:pt x="186055" y="266700"/>
                </a:lnTo>
                <a:lnTo>
                  <a:pt x="311162" y="66039"/>
                </a:lnTo>
                <a:lnTo>
                  <a:pt x="313601" y="66548"/>
                </a:lnTo>
                <a:lnTo>
                  <a:pt x="318223" y="66675"/>
                </a:lnTo>
                <a:lnTo>
                  <a:pt x="338164" y="59662"/>
                </a:lnTo>
                <a:lnTo>
                  <a:pt x="349326" y="42862"/>
                </a:lnTo>
                <a:lnTo>
                  <a:pt x="349181" y="22633"/>
                </a:lnTo>
                <a:lnTo>
                  <a:pt x="335203" y="5334"/>
                </a:lnTo>
                <a:lnTo>
                  <a:pt x="329285" y="1650"/>
                </a:lnTo>
                <a:lnTo>
                  <a:pt x="32325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1" y="335279"/>
            <a:ext cx="94488" cy="975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016" y="4876800"/>
            <a:ext cx="94487" cy="975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6" y="1554479"/>
            <a:ext cx="94487" cy="975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8095" y="975359"/>
            <a:ext cx="94487" cy="944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90431" y="3965447"/>
            <a:ext cx="70103" cy="7010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13232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134112" y="48260"/>
                </a:moveTo>
                <a:lnTo>
                  <a:pt x="86156" y="48260"/>
                </a:lnTo>
                <a:lnTo>
                  <a:pt x="86156" y="0"/>
                </a:lnTo>
                <a:lnTo>
                  <a:pt x="47955" y="0"/>
                </a:lnTo>
                <a:lnTo>
                  <a:pt x="47955" y="48260"/>
                </a:lnTo>
                <a:lnTo>
                  <a:pt x="0" y="48260"/>
                </a:lnTo>
                <a:lnTo>
                  <a:pt x="0" y="86360"/>
                </a:lnTo>
                <a:lnTo>
                  <a:pt x="47955" y="86360"/>
                </a:lnTo>
                <a:lnTo>
                  <a:pt x="47955" y="134620"/>
                </a:lnTo>
                <a:lnTo>
                  <a:pt x="86156" y="134620"/>
                </a:lnTo>
                <a:lnTo>
                  <a:pt x="8615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30768" y="369722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88936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87548" y="413130"/>
            <a:ext cx="4169410" cy="482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MONTHLY</a:t>
            </a:r>
            <a:r>
              <a:rPr spc="-50" dirty="0"/>
              <a:t> </a:t>
            </a:r>
            <a:r>
              <a:rPr spc="-310" dirty="0"/>
              <a:t>TOTAL</a:t>
            </a:r>
            <a:r>
              <a:rPr spc="-40" dirty="0"/>
              <a:t> </a:t>
            </a:r>
            <a:r>
              <a:rPr spc="-155" dirty="0"/>
              <a:t>CASES</a:t>
            </a: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6344" y="1203959"/>
            <a:ext cx="4672583" cy="26883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91328" y="1203959"/>
            <a:ext cx="3401568" cy="321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7548" y="413130"/>
            <a:ext cx="4169410" cy="482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4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3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31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3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5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9951" y="2062048"/>
            <a:ext cx="3206750" cy="1165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6590"/>
              </a:lnSpc>
              <a:spcBef>
                <a:spcPts val="95"/>
              </a:spcBef>
            </a:pPr>
            <a:r>
              <a:rPr sz="5500" b="1" spc="-395" dirty="0">
                <a:solidFill>
                  <a:srgbClr val="FFFF00"/>
                </a:solidFill>
                <a:latin typeface="Arial"/>
                <a:cs typeface="Arial"/>
              </a:rPr>
              <a:t>1,19,24,903</a:t>
            </a:r>
            <a:endParaRPr sz="55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7620" algn="ctr">
              <a:lnSpc>
                <a:spcPts val="239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DECEMBER,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2020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63111"/>
            <a:ext cx="751840" cy="1118870"/>
            <a:chOff x="0" y="3563111"/>
            <a:chExt cx="751840" cy="1118870"/>
          </a:xfrm>
        </p:grpSpPr>
        <p:sp>
          <p:nvSpPr>
            <p:cNvPr id="5" name="object 5"/>
            <p:cNvSpPr/>
            <p:nvPr/>
          </p:nvSpPr>
          <p:spPr>
            <a:xfrm>
              <a:off x="0" y="3563111"/>
              <a:ext cx="751840" cy="1118870"/>
            </a:xfrm>
            <a:custGeom>
              <a:avLst/>
              <a:gdLst/>
              <a:ahLst/>
              <a:cxnLst/>
              <a:rect l="l" t="t" r="r" b="b"/>
              <a:pathLst>
                <a:path w="751840" h="1118870">
                  <a:moveTo>
                    <a:pt x="68621" y="866978"/>
                  </a:moveTo>
                  <a:lnTo>
                    <a:pt x="43189" y="866978"/>
                  </a:lnTo>
                  <a:lnTo>
                    <a:pt x="79995" y="1054608"/>
                  </a:lnTo>
                  <a:lnTo>
                    <a:pt x="65438" y="1072615"/>
                  </a:lnTo>
                  <a:lnTo>
                    <a:pt x="65374" y="1093719"/>
                  </a:lnTo>
                  <a:lnTo>
                    <a:pt x="77073" y="1111263"/>
                  </a:lnTo>
                  <a:lnTo>
                    <a:pt x="97803" y="1118590"/>
                  </a:lnTo>
                  <a:lnTo>
                    <a:pt x="100154" y="1118590"/>
                  </a:lnTo>
                  <a:lnTo>
                    <a:pt x="102600" y="1118362"/>
                  </a:lnTo>
                  <a:lnTo>
                    <a:pt x="105107" y="1117866"/>
                  </a:lnTo>
                  <a:lnTo>
                    <a:pt x="126217" y="1104849"/>
                  </a:lnTo>
                  <a:lnTo>
                    <a:pt x="133125" y="1083305"/>
                  </a:lnTo>
                  <a:lnTo>
                    <a:pt x="125914" y="1061925"/>
                  </a:lnTo>
                  <a:lnTo>
                    <a:pt x="104669" y="1049401"/>
                  </a:lnTo>
                  <a:lnTo>
                    <a:pt x="68621" y="866978"/>
                  </a:lnTo>
                  <a:close/>
                </a:path>
                <a:path w="751840" h="1118870">
                  <a:moveTo>
                    <a:pt x="0" y="214126"/>
                  </a:moveTo>
                  <a:lnTo>
                    <a:pt x="0" y="871962"/>
                  </a:lnTo>
                  <a:lnTo>
                    <a:pt x="1849" y="871918"/>
                  </a:lnTo>
                  <a:lnTo>
                    <a:pt x="15683" y="870927"/>
                  </a:lnTo>
                  <a:lnTo>
                    <a:pt x="29453" y="869280"/>
                  </a:lnTo>
                  <a:lnTo>
                    <a:pt x="43189" y="866978"/>
                  </a:lnTo>
                  <a:lnTo>
                    <a:pt x="68621" y="866978"/>
                  </a:lnTo>
                  <a:lnTo>
                    <a:pt x="67423" y="860920"/>
                  </a:lnTo>
                  <a:lnTo>
                    <a:pt x="113653" y="844282"/>
                  </a:lnTo>
                  <a:lnTo>
                    <a:pt x="156215" y="821397"/>
                  </a:lnTo>
                  <a:lnTo>
                    <a:pt x="194605" y="792843"/>
                  </a:lnTo>
                  <a:lnTo>
                    <a:pt x="228323" y="759201"/>
                  </a:lnTo>
                  <a:lnTo>
                    <a:pt x="256865" y="721049"/>
                  </a:lnTo>
                  <a:lnTo>
                    <a:pt x="279729" y="678967"/>
                  </a:lnTo>
                  <a:lnTo>
                    <a:pt x="296412" y="633534"/>
                  </a:lnTo>
                  <a:lnTo>
                    <a:pt x="306412" y="585330"/>
                  </a:lnTo>
                  <a:lnTo>
                    <a:pt x="416074" y="585330"/>
                  </a:lnTo>
                  <a:lnTo>
                    <a:pt x="309016" y="547649"/>
                  </a:lnTo>
                  <a:lnTo>
                    <a:pt x="307019" y="505894"/>
                  </a:lnTo>
                  <a:lnTo>
                    <a:pt x="299822" y="464870"/>
                  </a:lnTo>
                  <a:lnTo>
                    <a:pt x="287590" y="425151"/>
                  </a:lnTo>
                  <a:lnTo>
                    <a:pt x="270484" y="387311"/>
                  </a:lnTo>
                  <a:lnTo>
                    <a:pt x="349033" y="355688"/>
                  </a:lnTo>
                  <a:lnTo>
                    <a:pt x="251421" y="355688"/>
                  </a:lnTo>
                  <a:lnTo>
                    <a:pt x="234978" y="333988"/>
                  </a:lnTo>
                  <a:lnTo>
                    <a:pt x="216863" y="313790"/>
                  </a:lnTo>
                  <a:lnTo>
                    <a:pt x="197202" y="295150"/>
                  </a:lnTo>
                  <a:lnTo>
                    <a:pt x="176123" y="278130"/>
                  </a:lnTo>
                  <a:lnTo>
                    <a:pt x="185086" y="263778"/>
                  </a:lnTo>
                  <a:lnTo>
                    <a:pt x="155739" y="263778"/>
                  </a:lnTo>
                  <a:lnTo>
                    <a:pt x="115277" y="241978"/>
                  </a:lnTo>
                  <a:lnTo>
                    <a:pt x="72299" y="226059"/>
                  </a:lnTo>
                  <a:lnTo>
                    <a:pt x="27534" y="216237"/>
                  </a:lnTo>
                  <a:lnTo>
                    <a:pt x="0" y="214126"/>
                  </a:lnTo>
                  <a:close/>
                </a:path>
                <a:path w="751840" h="1118870">
                  <a:moveTo>
                    <a:pt x="416074" y="585330"/>
                  </a:moveTo>
                  <a:lnTo>
                    <a:pt x="306412" y="585330"/>
                  </a:lnTo>
                  <a:lnTo>
                    <a:pt x="650607" y="706234"/>
                  </a:lnTo>
                  <a:lnTo>
                    <a:pt x="655348" y="727317"/>
                  </a:lnTo>
                  <a:lnTo>
                    <a:pt x="666960" y="742805"/>
                  </a:lnTo>
                  <a:lnTo>
                    <a:pt x="683156" y="752352"/>
                  </a:lnTo>
                  <a:lnTo>
                    <a:pt x="701649" y="755611"/>
                  </a:lnTo>
                  <a:lnTo>
                    <a:pt x="716124" y="753583"/>
                  </a:lnTo>
                  <a:lnTo>
                    <a:pt x="729538" y="747388"/>
                  </a:lnTo>
                  <a:lnTo>
                    <a:pt x="740818" y="736859"/>
                  </a:lnTo>
                  <a:lnTo>
                    <a:pt x="748893" y="721829"/>
                  </a:lnTo>
                  <a:lnTo>
                    <a:pt x="751280" y="695535"/>
                  </a:lnTo>
                  <a:lnTo>
                    <a:pt x="741370" y="673981"/>
                  </a:lnTo>
                  <a:lnTo>
                    <a:pt x="738872" y="671995"/>
                  </a:lnTo>
                  <a:lnTo>
                    <a:pt x="662304" y="671995"/>
                  </a:lnTo>
                  <a:lnTo>
                    <a:pt x="416074" y="585330"/>
                  </a:lnTo>
                  <a:close/>
                </a:path>
                <a:path w="751840" h="1118870">
                  <a:moveTo>
                    <a:pt x="700176" y="654050"/>
                  </a:moveTo>
                  <a:lnTo>
                    <a:pt x="690168" y="655089"/>
                  </a:lnTo>
                  <a:lnTo>
                    <a:pt x="680325" y="658317"/>
                  </a:lnTo>
                  <a:lnTo>
                    <a:pt x="670940" y="663897"/>
                  </a:lnTo>
                  <a:lnTo>
                    <a:pt x="662304" y="671995"/>
                  </a:lnTo>
                  <a:lnTo>
                    <a:pt x="738872" y="671995"/>
                  </a:lnTo>
                  <a:lnTo>
                    <a:pt x="723041" y="659406"/>
                  </a:lnTo>
                  <a:lnTo>
                    <a:pt x="700176" y="654050"/>
                  </a:lnTo>
                  <a:close/>
                </a:path>
                <a:path w="751840" h="1118870">
                  <a:moveTo>
                    <a:pt x="674001" y="154686"/>
                  </a:moveTo>
                  <a:lnTo>
                    <a:pt x="655046" y="158152"/>
                  </a:lnTo>
                  <a:lnTo>
                    <a:pt x="638571" y="168227"/>
                  </a:lnTo>
                  <a:lnTo>
                    <a:pt x="627034" y="184421"/>
                  </a:lnTo>
                  <a:lnTo>
                    <a:pt x="622896" y="206248"/>
                  </a:lnTo>
                  <a:lnTo>
                    <a:pt x="251421" y="355688"/>
                  </a:lnTo>
                  <a:lnTo>
                    <a:pt x="349033" y="355688"/>
                  </a:lnTo>
                  <a:lnTo>
                    <a:pt x="636320" y="240030"/>
                  </a:lnTo>
                  <a:lnTo>
                    <a:pt x="709025" y="240030"/>
                  </a:lnTo>
                  <a:lnTo>
                    <a:pt x="714319" y="235616"/>
                  </a:lnTo>
                  <a:lnTo>
                    <a:pt x="723748" y="213356"/>
                  </a:lnTo>
                  <a:lnTo>
                    <a:pt x="720305" y="186690"/>
                  </a:lnTo>
                  <a:lnTo>
                    <a:pt x="712018" y="172366"/>
                  </a:lnTo>
                  <a:lnTo>
                    <a:pt x="700911" y="162401"/>
                  </a:lnTo>
                  <a:lnTo>
                    <a:pt x="687924" y="156579"/>
                  </a:lnTo>
                  <a:lnTo>
                    <a:pt x="674001" y="154686"/>
                  </a:lnTo>
                  <a:close/>
                </a:path>
                <a:path w="751840" h="1118870">
                  <a:moveTo>
                    <a:pt x="319480" y="0"/>
                  </a:moveTo>
                  <a:lnTo>
                    <a:pt x="313499" y="0"/>
                  </a:lnTo>
                  <a:lnTo>
                    <a:pt x="295764" y="5212"/>
                  </a:lnTo>
                  <a:lnTo>
                    <a:pt x="283181" y="18557"/>
                  </a:lnTo>
                  <a:lnTo>
                    <a:pt x="278898" y="36593"/>
                  </a:lnTo>
                  <a:lnTo>
                    <a:pt x="286067" y="55880"/>
                  </a:lnTo>
                  <a:lnTo>
                    <a:pt x="155739" y="263778"/>
                  </a:lnTo>
                  <a:lnTo>
                    <a:pt x="185086" y="263778"/>
                  </a:lnTo>
                  <a:lnTo>
                    <a:pt x="306844" y="68834"/>
                  </a:lnTo>
                  <a:lnTo>
                    <a:pt x="316386" y="68834"/>
                  </a:lnTo>
                  <a:lnTo>
                    <a:pt x="335059" y="62255"/>
                  </a:lnTo>
                  <a:lnTo>
                    <a:pt x="346720" y="44688"/>
                  </a:lnTo>
                  <a:lnTo>
                    <a:pt x="346568" y="23572"/>
                  </a:lnTo>
                  <a:lnTo>
                    <a:pt x="331964" y="5587"/>
                  </a:lnTo>
                  <a:lnTo>
                    <a:pt x="325780" y="1778"/>
                  </a:lnTo>
                  <a:lnTo>
                    <a:pt x="319480" y="0"/>
                  </a:lnTo>
                  <a:close/>
                </a:path>
                <a:path w="751840" h="1118870">
                  <a:moveTo>
                    <a:pt x="709025" y="240030"/>
                  </a:moveTo>
                  <a:lnTo>
                    <a:pt x="636320" y="240030"/>
                  </a:lnTo>
                  <a:lnTo>
                    <a:pt x="644820" y="247485"/>
                  </a:lnTo>
                  <a:lnTo>
                    <a:pt x="653895" y="252618"/>
                  </a:lnTo>
                  <a:lnTo>
                    <a:pt x="663311" y="255585"/>
                  </a:lnTo>
                  <a:lnTo>
                    <a:pt x="672832" y="256540"/>
                  </a:lnTo>
                  <a:lnTo>
                    <a:pt x="696014" y="250876"/>
                  </a:lnTo>
                  <a:lnTo>
                    <a:pt x="709025" y="240030"/>
                  </a:lnTo>
                  <a:close/>
                </a:path>
                <a:path w="751840" h="1118870">
                  <a:moveTo>
                    <a:pt x="316386" y="68834"/>
                  </a:moveTo>
                  <a:lnTo>
                    <a:pt x="306844" y="68834"/>
                  </a:lnTo>
                  <a:lnTo>
                    <a:pt x="309384" y="69342"/>
                  </a:lnTo>
                  <a:lnTo>
                    <a:pt x="311835" y="69596"/>
                  </a:lnTo>
                  <a:lnTo>
                    <a:pt x="314223" y="69596"/>
                  </a:lnTo>
                  <a:lnTo>
                    <a:pt x="316386" y="68834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8" y="4459223"/>
              <a:ext cx="94488" cy="9448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496" y="3764279"/>
            <a:ext cx="94487" cy="944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931932" y="1514855"/>
            <a:ext cx="1056640" cy="1009015"/>
            <a:chOff x="3931932" y="1514855"/>
            <a:chExt cx="1056640" cy="1009015"/>
          </a:xfrm>
        </p:grpSpPr>
        <p:sp>
          <p:nvSpPr>
            <p:cNvPr id="9" name="object 9"/>
            <p:cNvSpPr/>
            <p:nvPr/>
          </p:nvSpPr>
          <p:spPr>
            <a:xfrm>
              <a:off x="3931932" y="1514855"/>
              <a:ext cx="1056640" cy="908685"/>
            </a:xfrm>
            <a:custGeom>
              <a:avLst/>
              <a:gdLst/>
              <a:ahLst/>
              <a:cxnLst/>
              <a:rect l="l" t="t" r="r" b="b"/>
              <a:pathLst>
                <a:path w="1056639" h="908685">
                  <a:moveTo>
                    <a:pt x="309614" y="0"/>
                  </a:moveTo>
                  <a:lnTo>
                    <a:pt x="305423" y="0"/>
                  </a:lnTo>
                  <a:lnTo>
                    <a:pt x="300978" y="762"/>
                  </a:lnTo>
                  <a:lnTo>
                    <a:pt x="296533" y="2539"/>
                  </a:lnTo>
                  <a:lnTo>
                    <a:pt x="277961" y="18964"/>
                  </a:lnTo>
                  <a:lnTo>
                    <a:pt x="274927" y="41354"/>
                  </a:lnTo>
                  <a:lnTo>
                    <a:pt x="285871" y="61100"/>
                  </a:lnTo>
                  <a:lnTo>
                    <a:pt x="309233" y="69595"/>
                  </a:lnTo>
                  <a:lnTo>
                    <a:pt x="401181" y="307339"/>
                  </a:lnTo>
                  <a:lnTo>
                    <a:pt x="394323" y="311276"/>
                  </a:lnTo>
                  <a:lnTo>
                    <a:pt x="387465" y="315594"/>
                  </a:lnTo>
                  <a:lnTo>
                    <a:pt x="380861" y="320166"/>
                  </a:lnTo>
                  <a:lnTo>
                    <a:pt x="255766" y="178307"/>
                  </a:lnTo>
                  <a:lnTo>
                    <a:pt x="258581" y="165423"/>
                  </a:lnTo>
                  <a:lnTo>
                    <a:pt x="254670" y="154289"/>
                  </a:lnTo>
                  <a:lnTo>
                    <a:pt x="246068" y="146464"/>
                  </a:lnTo>
                  <a:lnTo>
                    <a:pt x="234811" y="143509"/>
                  </a:lnTo>
                  <a:lnTo>
                    <a:pt x="229477" y="143509"/>
                  </a:lnTo>
                  <a:lnTo>
                    <a:pt x="223889" y="145414"/>
                  </a:lnTo>
                  <a:lnTo>
                    <a:pt x="218936" y="149859"/>
                  </a:lnTo>
                  <a:lnTo>
                    <a:pt x="211228" y="162798"/>
                  </a:lnTo>
                  <a:lnTo>
                    <a:pt x="212617" y="176402"/>
                  </a:lnTo>
                  <a:lnTo>
                    <a:pt x="221007" y="187150"/>
                  </a:lnTo>
                  <a:lnTo>
                    <a:pt x="234303" y="191515"/>
                  </a:lnTo>
                  <a:lnTo>
                    <a:pt x="236970" y="191515"/>
                  </a:lnTo>
                  <a:lnTo>
                    <a:pt x="240018" y="190880"/>
                  </a:lnTo>
                  <a:lnTo>
                    <a:pt x="242939" y="189864"/>
                  </a:lnTo>
                  <a:lnTo>
                    <a:pt x="367018" y="330326"/>
                  </a:lnTo>
                  <a:lnTo>
                    <a:pt x="332890" y="364511"/>
                  </a:lnTo>
                  <a:lnTo>
                    <a:pt x="307169" y="404733"/>
                  </a:lnTo>
                  <a:lnTo>
                    <a:pt x="290544" y="449502"/>
                  </a:lnTo>
                  <a:lnTo>
                    <a:pt x="283706" y="497331"/>
                  </a:lnTo>
                  <a:lnTo>
                    <a:pt x="102096" y="497331"/>
                  </a:lnTo>
                  <a:lnTo>
                    <a:pt x="98198" y="490483"/>
                  </a:lnTo>
                  <a:lnTo>
                    <a:pt x="92920" y="485695"/>
                  </a:lnTo>
                  <a:lnTo>
                    <a:pt x="86737" y="482883"/>
                  </a:lnTo>
                  <a:lnTo>
                    <a:pt x="80125" y="481964"/>
                  </a:lnTo>
                  <a:lnTo>
                    <a:pt x="71284" y="483552"/>
                  </a:lnTo>
                  <a:lnTo>
                    <a:pt x="63599" y="488187"/>
                  </a:lnTo>
                  <a:lnTo>
                    <a:pt x="58175" y="495680"/>
                  </a:lnTo>
                  <a:lnTo>
                    <a:pt x="56122" y="505840"/>
                  </a:lnTo>
                  <a:lnTo>
                    <a:pt x="58195" y="515873"/>
                  </a:lnTo>
                  <a:lnTo>
                    <a:pt x="63662" y="523335"/>
                  </a:lnTo>
                  <a:lnTo>
                    <a:pt x="71391" y="527986"/>
                  </a:lnTo>
                  <a:lnTo>
                    <a:pt x="80252" y="529589"/>
                  </a:lnTo>
                  <a:lnTo>
                    <a:pt x="86844" y="528673"/>
                  </a:lnTo>
                  <a:lnTo>
                    <a:pt x="92983" y="525875"/>
                  </a:lnTo>
                  <a:lnTo>
                    <a:pt x="98218" y="521124"/>
                  </a:lnTo>
                  <a:lnTo>
                    <a:pt x="102096" y="514349"/>
                  </a:lnTo>
                  <a:lnTo>
                    <a:pt x="283706" y="514349"/>
                  </a:lnTo>
                  <a:lnTo>
                    <a:pt x="284341" y="527103"/>
                  </a:lnTo>
                  <a:lnTo>
                    <a:pt x="285833" y="539797"/>
                  </a:lnTo>
                  <a:lnTo>
                    <a:pt x="288135" y="552372"/>
                  </a:lnTo>
                  <a:lnTo>
                    <a:pt x="291199" y="564768"/>
                  </a:lnTo>
                  <a:lnTo>
                    <a:pt x="57773" y="684656"/>
                  </a:lnTo>
                  <a:lnTo>
                    <a:pt x="50661" y="678306"/>
                  </a:lnTo>
                  <a:lnTo>
                    <a:pt x="42787" y="675512"/>
                  </a:lnTo>
                  <a:lnTo>
                    <a:pt x="35040" y="675512"/>
                  </a:lnTo>
                  <a:lnTo>
                    <a:pt x="18534" y="679840"/>
                  </a:lnTo>
                  <a:lnTo>
                    <a:pt x="5861" y="691276"/>
                  </a:lnTo>
                  <a:lnTo>
                    <a:pt x="0" y="707499"/>
                  </a:lnTo>
                  <a:lnTo>
                    <a:pt x="3925" y="726185"/>
                  </a:lnTo>
                  <a:lnTo>
                    <a:pt x="9919" y="734661"/>
                  </a:lnTo>
                  <a:lnTo>
                    <a:pt x="17307" y="740552"/>
                  </a:lnTo>
                  <a:lnTo>
                    <a:pt x="25624" y="743991"/>
                  </a:lnTo>
                  <a:lnTo>
                    <a:pt x="34405" y="745108"/>
                  </a:lnTo>
                  <a:lnTo>
                    <a:pt x="48148" y="742398"/>
                  </a:lnTo>
                  <a:lnTo>
                    <a:pt x="59868" y="734663"/>
                  </a:lnTo>
                  <a:lnTo>
                    <a:pt x="67587" y="722499"/>
                  </a:lnTo>
                  <a:lnTo>
                    <a:pt x="69330" y="706500"/>
                  </a:lnTo>
                  <a:lnTo>
                    <a:pt x="299073" y="589025"/>
                  </a:lnTo>
                  <a:lnTo>
                    <a:pt x="320095" y="629497"/>
                  </a:lnTo>
                  <a:lnTo>
                    <a:pt x="348255" y="664304"/>
                  </a:lnTo>
                  <a:lnTo>
                    <a:pt x="382432" y="692689"/>
                  </a:lnTo>
                  <a:lnTo>
                    <a:pt x="421510" y="713899"/>
                  </a:lnTo>
                  <a:lnTo>
                    <a:pt x="464370" y="727179"/>
                  </a:lnTo>
                  <a:lnTo>
                    <a:pt x="509893" y="731773"/>
                  </a:lnTo>
                  <a:lnTo>
                    <a:pt x="509893" y="862456"/>
                  </a:lnTo>
                  <a:lnTo>
                    <a:pt x="497131" y="873638"/>
                  </a:lnTo>
                  <a:lnTo>
                    <a:pt x="495049" y="888952"/>
                  </a:lnTo>
                  <a:lnTo>
                    <a:pt x="502517" y="902479"/>
                  </a:lnTo>
                  <a:lnTo>
                    <a:pt x="518402" y="908303"/>
                  </a:lnTo>
                  <a:lnTo>
                    <a:pt x="534287" y="902479"/>
                  </a:lnTo>
                  <a:lnTo>
                    <a:pt x="541754" y="888952"/>
                  </a:lnTo>
                  <a:lnTo>
                    <a:pt x="539672" y="873638"/>
                  </a:lnTo>
                  <a:lnTo>
                    <a:pt x="526911" y="862456"/>
                  </a:lnTo>
                  <a:lnTo>
                    <a:pt x="526911" y="730757"/>
                  </a:lnTo>
                  <a:lnTo>
                    <a:pt x="571015" y="723012"/>
                  </a:lnTo>
                  <a:lnTo>
                    <a:pt x="611986" y="707145"/>
                  </a:lnTo>
                  <a:lnTo>
                    <a:pt x="648831" y="683926"/>
                  </a:lnTo>
                  <a:lnTo>
                    <a:pt x="680552" y="654125"/>
                  </a:lnTo>
                  <a:lnTo>
                    <a:pt x="706157" y="618509"/>
                  </a:lnTo>
                  <a:lnTo>
                    <a:pt x="724650" y="577849"/>
                  </a:lnTo>
                  <a:lnTo>
                    <a:pt x="940296" y="704595"/>
                  </a:lnTo>
                  <a:lnTo>
                    <a:pt x="941197" y="721159"/>
                  </a:lnTo>
                  <a:lnTo>
                    <a:pt x="948741" y="733948"/>
                  </a:lnTo>
                  <a:lnTo>
                    <a:pt x="960762" y="742189"/>
                  </a:lnTo>
                  <a:lnTo>
                    <a:pt x="975094" y="745108"/>
                  </a:lnTo>
                  <a:lnTo>
                    <a:pt x="983337" y="744089"/>
                  </a:lnTo>
                  <a:lnTo>
                    <a:pt x="991223" y="740949"/>
                  </a:lnTo>
                  <a:lnTo>
                    <a:pt x="998347" y="735572"/>
                  </a:lnTo>
                  <a:lnTo>
                    <a:pt x="1004304" y="727836"/>
                  </a:lnTo>
                  <a:lnTo>
                    <a:pt x="1009461" y="708892"/>
                  </a:lnTo>
                  <a:lnTo>
                    <a:pt x="1004129" y="692102"/>
                  </a:lnTo>
                  <a:lnTo>
                    <a:pt x="991391" y="680098"/>
                  </a:lnTo>
                  <a:lnTo>
                    <a:pt x="974332" y="675512"/>
                  </a:lnTo>
                  <a:lnTo>
                    <a:pt x="967220" y="675512"/>
                  </a:lnTo>
                  <a:lnTo>
                    <a:pt x="959727" y="677798"/>
                  </a:lnTo>
                  <a:lnTo>
                    <a:pt x="952742" y="683259"/>
                  </a:lnTo>
                  <a:lnTo>
                    <a:pt x="731127" y="552957"/>
                  </a:lnTo>
                  <a:lnTo>
                    <a:pt x="735466" y="524712"/>
                  </a:lnTo>
                  <a:lnTo>
                    <a:pt x="736127" y="496252"/>
                  </a:lnTo>
                  <a:lnTo>
                    <a:pt x="733145" y="467983"/>
                  </a:lnTo>
                  <a:lnTo>
                    <a:pt x="726555" y="440308"/>
                  </a:lnTo>
                  <a:lnTo>
                    <a:pt x="992493" y="389889"/>
                  </a:lnTo>
                  <a:lnTo>
                    <a:pt x="998533" y="397271"/>
                  </a:lnTo>
                  <a:lnTo>
                    <a:pt x="1005574" y="402367"/>
                  </a:lnTo>
                  <a:lnTo>
                    <a:pt x="1013281" y="405320"/>
                  </a:lnTo>
                  <a:lnTo>
                    <a:pt x="1021322" y="406272"/>
                  </a:lnTo>
                  <a:lnTo>
                    <a:pt x="1035762" y="403252"/>
                  </a:lnTo>
                  <a:lnTo>
                    <a:pt x="1047880" y="394779"/>
                  </a:lnTo>
                  <a:lnTo>
                    <a:pt x="1055451" y="381734"/>
                  </a:lnTo>
                  <a:lnTo>
                    <a:pt x="1056247" y="364997"/>
                  </a:lnTo>
                  <a:lnTo>
                    <a:pt x="1051498" y="352663"/>
                  </a:lnTo>
                  <a:lnTo>
                    <a:pt x="1043499" y="343852"/>
                  </a:lnTo>
                  <a:lnTo>
                    <a:pt x="1033333" y="338566"/>
                  </a:lnTo>
                  <a:lnTo>
                    <a:pt x="1022084" y="336803"/>
                  </a:lnTo>
                  <a:lnTo>
                    <a:pt x="1010745" y="338589"/>
                  </a:lnTo>
                  <a:lnTo>
                    <a:pt x="1000525" y="343947"/>
                  </a:lnTo>
                  <a:lnTo>
                    <a:pt x="992544" y="352877"/>
                  </a:lnTo>
                  <a:lnTo>
                    <a:pt x="987921" y="365378"/>
                  </a:lnTo>
                  <a:lnTo>
                    <a:pt x="717665" y="416432"/>
                  </a:lnTo>
                  <a:lnTo>
                    <a:pt x="709588" y="399601"/>
                  </a:lnTo>
                  <a:lnTo>
                    <a:pt x="700107" y="383603"/>
                  </a:lnTo>
                  <a:lnTo>
                    <a:pt x="689340" y="368462"/>
                  </a:lnTo>
                  <a:lnTo>
                    <a:pt x="677406" y="354202"/>
                  </a:lnTo>
                  <a:lnTo>
                    <a:pt x="793230" y="231393"/>
                  </a:lnTo>
                  <a:lnTo>
                    <a:pt x="796532" y="232663"/>
                  </a:lnTo>
                  <a:lnTo>
                    <a:pt x="799580" y="233298"/>
                  </a:lnTo>
                  <a:lnTo>
                    <a:pt x="802628" y="233298"/>
                  </a:lnTo>
                  <a:lnTo>
                    <a:pt x="815848" y="229066"/>
                  </a:lnTo>
                  <a:lnTo>
                    <a:pt x="824376" y="218582"/>
                  </a:lnTo>
                  <a:lnTo>
                    <a:pt x="826095" y="205170"/>
                  </a:lnTo>
                  <a:lnTo>
                    <a:pt x="818884" y="192150"/>
                  </a:lnTo>
                  <a:lnTo>
                    <a:pt x="813931" y="187451"/>
                  </a:lnTo>
                  <a:lnTo>
                    <a:pt x="808216" y="185419"/>
                  </a:lnTo>
                  <a:lnTo>
                    <a:pt x="802755" y="185419"/>
                  </a:lnTo>
                  <a:lnTo>
                    <a:pt x="791521" y="188275"/>
                  </a:lnTo>
                  <a:lnTo>
                    <a:pt x="782800" y="195881"/>
                  </a:lnTo>
                  <a:lnTo>
                    <a:pt x="778627" y="206797"/>
                  </a:lnTo>
                  <a:lnTo>
                    <a:pt x="781038" y="219582"/>
                  </a:lnTo>
                  <a:lnTo>
                    <a:pt x="665468" y="342138"/>
                  </a:lnTo>
                  <a:lnTo>
                    <a:pt x="631009" y="315122"/>
                  </a:lnTo>
                  <a:lnTo>
                    <a:pt x="592776" y="295560"/>
                  </a:lnTo>
                  <a:lnTo>
                    <a:pt x="551900" y="283666"/>
                  </a:lnTo>
                  <a:lnTo>
                    <a:pt x="509512" y="279653"/>
                  </a:lnTo>
                  <a:lnTo>
                    <a:pt x="487868" y="280703"/>
                  </a:lnTo>
                  <a:lnTo>
                    <a:pt x="466284" y="283860"/>
                  </a:lnTo>
                  <a:lnTo>
                    <a:pt x="444914" y="289137"/>
                  </a:lnTo>
                  <a:lnTo>
                    <a:pt x="423914" y="296544"/>
                  </a:lnTo>
                  <a:lnTo>
                    <a:pt x="332220" y="60832"/>
                  </a:lnTo>
                  <a:lnTo>
                    <a:pt x="343350" y="41790"/>
                  </a:lnTo>
                  <a:lnTo>
                    <a:pt x="341252" y="21939"/>
                  </a:lnTo>
                  <a:lnTo>
                    <a:pt x="328987" y="6326"/>
                  </a:lnTo>
                  <a:lnTo>
                    <a:pt x="309614" y="0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0560" y="2429255"/>
              <a:ext cx="94487" cy="944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0976" y="1514855"/>
              <a:ext cx="70103" cy="7010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284982" y="3552850"/>
            <a:ext cx="2169795" cy="116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ts val="6584"/>
              </a:lnSpc>
              <a:spcBef>
                <a:spcPts val="100"/>
              </a:spcBef>
            </a:pPr>
            <a:r>
              <a:rPr sz="5500" b="1" spc="-95" dirty="0">
                <a:solidFill>
                  <a:srgbClr val="FFFF00"/>
                </a:solidFill>
                <a:latin typeface="Arial"/>
                <a:cs typeface="Arial"/>
              </a:rPr>
              <a:t>33,996</a:t>
            </a:r>
            <a:endParaRPr sz="55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12700">
              <a:lnSpc>
                <a:spcPts val="2385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DECEMBER,</a:t>
            </a:r>
            <a:r>
              <a:rPr sz="2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2020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404" y="2045665"/>
            <a:ext cx="3269615" cy="116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6584"/>
              </a:lnSpc>
              <a:spcBef>
                <a:spcPts val="95"/>
              </a:spcBef>
            </a:pPr>
            <a:r>
              <a:rPr sz="5500" b="1" spc="-345" dirty="0">
                <a:solidFill>
                  <a:srgbClr val="FFFF00"/>
                </a:solidFill>
                <a:latin typeface="Arial"/>
                <a:cs typeface="Arial"/>
              </a:rPr>
              <a:t>1,93,36,799</a:t>
            </a:r>
            <a:endParaRPr sz="55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3175" algn="ctr">
              <a:lnSpc>
                <a:spcPts val="2385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DECEMBER,</a:t>
            </a:r>
            <a:r>
              <a:rPr sz="2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2020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2575" y="1714626"/>
            <a:ext cx="175196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CONFIRMED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CASES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3771" y="3205733"/>
            <a:ext cx="12795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DEATH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CASES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15939" y="1753361"/>
            <a:ext cx="16751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RECOVERY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CASES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4057" y="255752"/>
            <a:ext cx="1202297" cy="1162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7548" y="413130"/>
            <a:ext cx="4169410" cy="482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4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3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31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3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5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8510" y="2062048"/>
            <a:ext cx="3383279" cy="1165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6590"/>
              </a:lnSpc>
              <a:spcBef>
                <a:spcPts val="95"/>
              </a:spcBef>
            </a:pPr>
            <a:r>
              <a:rPr sz="5500" b="1" spc="-270" dirty="0">
                <a:solidFill>
                  <a:srgbClr val="FFFF00"/>
                </a:solidFill>
                <a:latin typeface="Arial"/>
                <a:cs typeface="Arial"/>
              </a:rPr>
              <a:t>1,42,05,507</a:t>
            </a:r>
            <a:endParaRPr sz="55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11430" algn="ctr">
              <a:lnSpc>
                <a:spcPts val="239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APRIL,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2021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63111"/>
            <a:ext cx="751840" cy="1118870"/>
            <a:chOff x="0" y="3563111"/>
            <a:chExt cx="751840" cy="1118870"/>
          </a:xfrm>
        </p:grpSpPr>
        <p:sp>
          <p:nvSpPr>
            <p:cNvPr id="5" name="object 5"/>
            <p:cNvSpPr/>
            <p:nvPr/>
          </p:nvSpPr>
          <p:spPr>
            <a:xfrm>
              <a:off x="0" y="3563111"/>
              <a:ext cx="751840" cy="1118870"/>
            </a:xfrm>
            <a:custGeom>
              <a:avLst/>
              <a:gdLst/>
              <a:ahLst/>
              <a:cxnLst/>
              <a:rect l="l" t="t" r="r" b="b"/>
              <a:pathLst>
                <a:path w="751840" h="1118870">
                  <a:moveTo>
                    <a:pt x="68621" y="866978"/>
                  </a:moveTo>
                  <a:lnTo>
                    <a:pt x="43189" y="866978"/>
                  </a:lnTo>
                  <a:lnTo>
                    <a:pt x="79995" y="1054608"/>
                  </a:lnTo>
                  <a:lnTo>
                    <a:pt x="65438" y="1072615"/>
                  </a:lnTo>
                  <a:lnTo>
                    <a:pt x="65374" y="1093719"/>
                  </a:lnTo>
                  <a:lnTo>
                    <a:pt x="77073" y="1111263"/>
                  </a:lnTo>
                  <a:lnTo>
                    <a:pt x="97803" y="1118590"/>
                  </a:lnTo>
                  <a:lnTo>
                    <a:pt x="100154" y="1118590"/>
                  </a:lnTo>
                  <a:lnTo>
                    <a:pt x="102600" y="1118362"/>
                  </a:lnTo>
                  <a:lnTo>
                    <a:pt x="105107" y="1117866"/>
                  </a:lnTo>
                  <a:lnTo>
                    <a:pt x="126217" y="1104849"/>
                  </a:lnTo>
                  <a:lnTo>
                    <a:pt x="133125" y="1083305"/>
                  </a:lnTo>
                  <a:lnTo>
                    <a:pt x="125914" y="1061925"/>
                  </a:lnTo>
                  <a:lnTo>
                    <a:pt x="104669" y="1049401"/>
                  </a:lnTo>
                  <a:lnTo>
                    <a:pt x="68621" y="866978"/>
                  </a:lnTo>
                  <a:close/>
                </a:path>
                <a:path w="751840" h="1118870">
                  <a:moveTo>
                    <a:pt x="0" y="214126"/>
                  </a:moveTo>
                  <a:lnTo>
                    <a:pt x="0" y="871962"/>
                  </a:lnTo>
                  <a:lnTo>
                    <a:pt x="1849" y="871918"/>
                  </a:lnTo>
                  <a:lnTo>
                    <a:pt x="15683" y="870927"/>
                  </a:lnTo>
                  <a:lnTo>
                    <a:pt x="29453" y="869280"/>
                  </a:lnTo>
                  <a:lnTo>
                    <a:pt x="43189" y="866978"/>
                  </a:lnTo>
                  <a:lnTo>
                    <a:pt x="68621" y="866978"/>
                  </a:lnTo>
                  <a:lnTo>
                    <a:pt x="67423" y="860920"/>
                  </a:lnTo>
                  <a:lnTo>
                    <a:pt x="113653" y="844282"/>
                  </a:lnTo>
                  <a:lnTo>
                    <a:pt x="156215" y="821397"/>
                  </a:lnTo>
                  <a:lnTo>
                    <a:pt x="194605" y="792843"/>
                  </a:lnTo>
                  <a:lnTo>
                    <a:pt x="228323" y="759201"/>
                  </a:lnTo>
                  <a:lnTo>
                    <a:pt x="256865" y="721049"/>
                  </a:lnTo>
                  <a:lnTo>
                    <a:pt x="279729" y="678967"/>
                  </a:lnTo>
                  <a:lnTo>
                    <a:pt x="296412" y="633534"/>
                  </a:lnTo>
                  <a:lnTo>
                    <a:pt x="306412" y="585330"/>
                  </a:lnTo>
                  <a:lnTo>
                    <a:pt x="416074" y="585330"/>
                  </a:lnTo>
                  <a:lnTo>
                    <a:pt x="309016" y="547649"/>
                  </a:lnTo>
                  <a:lnTo>
                    <a:pt x="307019" y="505894"/>
                  </a:lnTo>
                  <a:lnTo>
                    <a:pt x="299822" y="464870"/>
                  </a:lnTo>
                  <a:lnTo>
                    <a:pt x="287590" y="425151"/>
                  </a:lnTo>
                  <a:lnTo>
                    <a:pt x="270484" y="387311"/>
                  </a:lnTo>
                  <a:lnTo>
                    <a:pt x="349033" y="355688"/>
                  </a:lnTo>
                  <a:lnTo>
                    <a:pt x="251421" y="355688"/>
                  </a:lnTo>
                  <a:lnTo>
                    <a:pt x="234978" y="333988"/>
                  </a:lnTo>
                  <a:lnTo>
                    <a:pt x="216863" y="313790"/>
                  </a:lnTo>
                  <a:lnTo>
                    <a:pt x="197202" y="295150"/>
                  </a:lnTo>
                  <a:lnTo>
                    <a:pt x="176123" y="278130"/>
                  </a:lnTo>
                  <a:lnTo>
                    <a:pt x="185086" y="263778"/>
                  </a:lnTo>
                  <a:lnTo>
                    <a:pt x="155739" y="263778"/>
                  </a:lnTo>
                  <a:lnTo>
                    <a:pt x="115277" y="241978"/>
                  </a:lnTo>
                  <a:lnTo>
                    <a:pt x="72299" y="226059"/>
                  </a:lnTo>
                  <a:lnTo>
                    <a:pt x="27534" y="216237"/>
                  </a:lnTo>
                  <a:lnTo>
                    <a:pt x="0" y="214126"/>
                  </a:lnTo>
                  <a:close/>
                </a:path>
                <a:path w="751840" h="1118870">
                  <a:moveTo>
                    <a:pt x="416074" y="585330"/>
                  </a:moveTo>
                  <a:lnTo>
                    <a:pt x="306412" y="585330"/>
                  </a:lnTo>
                  <a:lnTo>
                    <a:pt x="650607" y="706234"/>
                  </a:lnTo>
                  <a:lnTo>
                    <a:pt x="655348" y="727317"/>
                  </a:lnTo>
                  <a:lnTo>
                    <a:pt x="666960" y="742805"/>
                  </a:lnTo>
                  <a:lnTo>
                    <a:pt x="683156" y="752352"/>
                  </a:lnTo>
                  <a:lnTo>
                    <a:pt x="701649" y="755611"/>
                  </a:lnTo>
                  <a:lnTo>
                    <a:pt x="716124" y="753583"/>
                  </a:lnTo>
                  <a:lnTo>
                    <a:pt x="729538" y="747388"/>
                  </a:lnTo>
                  <a:lnTo>
                    <a:pt x="740818" y="736859"/>
                  </a:lnTo>
                  <a:lnTo>
                    <a:pt x="748893" y="721829"/>
                  </a:lnTo>
                  <a:lnTo>
                    <a:pt x="751280" y="695535"/>
                  </a:lnTo>
                  <a:lnTo>
                    <a:pt x="741370" y="673981"/>
                  </a:lnTo>
                  <a:lnTo>
                    <a:pt x="738872" y="671995"/>
                  </a:lnTo>
                  <a:lnTo>
                    <a:pt x="662304" y="671995"/>
                  </a:lnTo>
                  <a:lnTo>
                    <a:pt x="416074" y="585330"/>
                  </a:lnTo>
                  <a:close/>
                </a:path>
                <a:path w="751840" h="1118870">
                  <a:moveTo>
                    <a:pt x="700176" y="654050"/>
                  </a:moveTo>
                  <a:lnTo>
                    <a:pt x="690168" y="655089"/>
                  </a:lnTo>
                  <a:lnTo>
                    <a:pt x="680325" y="658317"/>
                  </a:lnTo>
                  <a:lnTo>
                    <a:pt x="670940" y="663897"/>
                  </a:lnTo>
                  <a:lnTo>
                    <a:pt x="662304" y="671995"/>
                  </a:lnTo>
                  <a:lnTo>
                    <a:pt x="738872" y="671995"/>
                  </a:lnTo>
                  <a:lnTo>
                    <a:pt x="723041" y="659406"/>
                  </a:lnTo>
                  <a:lnTo>
                    <a:pt x="700176" y="654050"/>
                  </a:lnTo>
                  <a:close/>
                </a:path>
                <a:path w="751840" h="1118870">
                  <a:moveTo>
                    <a:pt x="674001" y="154686"/>
                  </a:moveTo>
                  <a:lnTo>
                    <a:pt x="655046" y="158152"/>
                  </a:lnTo>
                  <a:lnTo>
                    <a:pt x="638571" y="168227"/>
                  </a:lnTo>
                  <a:lnTo>
                    <a:pt x="627034" y="184421"/>
                  </a:lnTo>
                  <a:lnTo>
                    <a:pt x="622896" y="206248"/>
                  </a:lnTo>
                  <a:lnTo>
                    <a:pt x="251421" y="355688"/>
                  </a:lnTo>
                  <a:lnTo>
                    <a:pt x="349033" y="355688"/>
                  </a:lnTo>
                  <a:lnTo>
                    <a:pt x="636320" y="240030"/>
                  </a:lnTo>
                  <a:lnTo>
                    <a:pt x="709025" y="240030"/>
                  </a:lnTo>
                  <a:lnTo>
                    <a:pt x="714319" y="235616"/>
                  </a:lnTo>
                  <a:lnTo>
                    <a:pt x="723748" y="213356"/>
                  </a:lnTo>
                  <a:lnTo>
                    <a:pt x="720305" y="186690"/>
                  </a:lnTo>
                  <a:lnTo>
                    <a:pt x="712018" y="172366"/>
                  </a:lnTo>
                  <a:lnTo>
                    <a:pt x="700911" y="162401"/>
                  </a:lnTo>
                  <a:lnTo>
                    <a:pt x="687924" y="156579"/>
                  </a:lnTo>
                  <a:lnTo>
                    <a:pt x="674001" y="154686"/>
                  </a:lnTo>
                  <a:close/>
                </a:path>
                <a:path w="751840" h="1118870">
                  <a:moveTo>
                    <a:pt x="319480" y="0"/>
                  </a:moveTo>
                  <a:lnTo>
                    <a:pt x="313499" y="0"/>
                  </a:lnTo>
                  <a:lnTo>
                    <a:pt x="295764" y="5212"/>
                  </a:lnTo>
                  <a:lnTo>
                    <a:pt x="283181" y="18557"/>
                  </a:lnTo>
                  <a:lnTo>
                    <a:pt x="278898" y="36593"/>
                  </a:lnTo>
                  <a:lnTo>
                    <a:pt x="286067" y="55880"/>
                  </a:lnTo>
                  <a:lnTo>
                    <a:pt x="155739" y="263778"/>
                  </a:lnTo>
                  <a:lnTo>
                    <a:pt x="185086" y="263778"/>
                  </a:lnTo>
                  <a:lnTo>
                    <a:pt x="306844" y="68834"/>
                  </a:lnTo>
                  <a:lnTo>
                    <a:pt x="316386" y="68834"/>
                  </a:lnTo>
                  <a:lnTo>
                    <a:pt x="335059" y="62255"/>
                  </a:lnTo>
                  <a:lnTo>
                    <a:pt x="346720" y="44688"/>
                  </a:lnTo>
                  <a:lnTo>
                    <a:pt x="346568" y="23572"/>
                  </a:lnTo>
                  <a:lnTo>
                    <a:pt x="331964" y="5587"/>
                  </a:lnTo>
                  <a:lnTo>
                    <a:pt x="325780" y="1778"/>
                  </a:lnTo>
                  <a:lnTo>
                    <a:pt x="319480" y="0"/>
                  </a:lnTo>
                  <a:close/>
                </a:path>
                <a:path w="751840" h="1118870">
                  <a:moveTo>
                    <a:pt x="709025" y="240030"/>
                  </a:moveTo>
                  <a:lnTo>
                    <a:pt x="636320" y="240030"/>
                  </a:lnTo>
                  <a:lnTo>
                    <a:pt x="644820" y="247485"/>
                  </a:lnTo>
                  <a:lnTo>
                    <a:pt x="653895" y="252618"/>
                  </a:lnTo>
                  <a:lnTo>
                    <a:pt x="663311" y="255585"/>
                  </a:lnTo>
                  <a:lnTo>
                    <a:pt x="672832" y="256540"/>
                  </a:lnTo>
                  <a:lnTo>
                    <a:pt x="696014" y="250876"/>
                  </a:lnTo>
                  <a:lnTo>
                    <a:pt x="709025" y="240030"/>
                  </a:lnTo>
                  <a:close/>
                </a:path>
                <a:path w="751840" h="1118870">
                  <a:moveTo>
                    <a:pt x="316386" y="68834"/>
                  </a:moveTo>
                  <a:lnTo>
                    <a:pt x="306844" y="68834"/>
                  </a:lnTo>
                  <a:lnTo>
                    <a:pt x="309384" y="69342"/>
                  </a:lnTo>
                  <a:lnTo>
                    <a:pt x="311835" y="69596"/>
                  </a:lnTo>
                  <a:lnTo>
                    <a:pt x="314223" y="69596"/>
                  </a:lnTo>
                  <a:lnTo>
                    <a:pt x="316386" y="68834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8" y="4459223"/>
              <a:ext cx="94488" cy="9448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496" y="3764279"/>
            <a:ext cx="94487" cy="944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931932" y="1514855"/>
            <a:ext cx="1056640" cy="1009015"/>
            <a:chOff x="3931932" y="1514855"/>
            <a:chExt cx="1056640" cy="1009015"/>
          </a:xfrm>
        </p:grpSpPr>
        <p:sp>
          <p:nvSpPr>
            <p:cNvPr id="9" name="object 9"/>
            <p:cNvSpPr/>
            <p:nvPr/>
          </p:nvSpPr>
          <p:spPr>
            <a:xfrm>
              <a:off x="3931932" y="1514855"/>
              <a:ext cx="1056640" cy="908685"/>
            </a:xfrm>
            <a:custGeom>
              <a:avLst/>
              <a:gdLst/>
              <a:ahLst/>
              <a:cxnLst/>
              <a:rect l="l" t="t" r="r" b="b"/>
              <a:pathLst>
                <a:path w="1056639" h="908685">
                  <a:moveTo>
                    <a:pt x="309614" y="0"/>
                  </a:moveTo>
                  <a:lnTo>
                    <a:pt x="305423" y="0"/>
                  </a:lnTo>
                  <a:lnTo>
                    <a:pt x="300978" y="762"/>
                  </a:lnTo>
                  <a:lnTo>
                    <a:pt x="296533" y="2539"/>
                  </a:lnTo>
                  <a:lnTo>
                    <a:pt x="277961" y="18964"/>
                  </a:lnTo>
                  <a:lnTo>
                    <a:pt x="274927" y="41354"/>
                  </a:lnTo>
                  <a:lnTo>
                    <a:pt x="285871" y="61100"/>
                  </a:lnTo>
                  <a:lnTo>
                    <a:pt x="309233" y="69595"/>
                  </a:lnTo>
                  <a:lnTo>
                    <a:pt x="401181" y="307339"/>
                  </a:lnTo>
                  <a:lnTo>
                    <a:pt x="394323" y="311276"/>
                  </a:lnTo>
                  <a:lnTo>
                    <a:pt x="387465" y="315594"/>
                  </a:lnTo>
                  <a:lnTo>
                    <a:pt x="380861" y="320166"/>
                  </a:lnTo>
                  <a:lnTo>
                    <a:pt x="255766" y="178307"/>
                  </a:lnTo>
                  <a:lnTo>
                    <a:pt x="258581" y="165423"/>
                  </a:lnTo>
                  <a:lnTo>
                    <a:pt x="254670" y="154289"/>
                  </a:lnTo>
                  <a:lnTo>
                    <a:pt x="246068" y="146464"/>
                  </a:lnTo>
                  <a:lnTo>
                    <a:pt x="234811" y="143509"/>
                  </a:lnTo>
                  <a:lnTo>
                    <a:pt x="229477" y="143509"/>
                  </a:lnTo>
                  <a:lnTo>
                    <a:pt x="223889" y="145414"/>
                  </a:lnTo>
                  <a:lnTo>
                    <a:pt x="218936" y="149859"/>
                  </a:lnTo>
                  <a:lnTo>
                    <a:pt x="211228" y="162798"/>
                  </a:lnTo>
                  <a:lnTo>
                    <a:pt x="212617" y="176402"/>
                  </a:lnTo>
                  <a:lnTo>
                    <a:pt x="221007" y="187150"/>
                  </a:lnTo>
                  <a:lnTo>
                    <a:pt x="234303" y="191515"/>
                  </a:lnTo>
                  <a:lnTo>
                    <a:pt x="236970" y="191515"/>
                  </a:lnTo>
                  <a:lnTo>
                    <a:pt x="240018" y="190880"/>
                  </a:lnTo>
                  <a:lnTo>
                    <a:pt x="242939" y="189864"/>
                  </a:lnTo>
                  <a:lnTo>
                    <a:pt x="367018" y="330326"/>
                  </a:lnTo>
                  <a:lnTo>
                    <a:pt x="332890" y="364511"/>
                  </a:lnTo>
                  <a:lnTo>
                    <a:pt x="307169" y="404733"/>
                  </a:lnTo>
                  <a:lnTo>
                    <a:pt x="290544" y="449502"/>
                  </a:lnTo>
                  <a:lnTo>
                    <a:pt x="283706" y="497331"/>
                  </a:lnTo>
                  <a:lnTo>
                    <a:pt x="102096" y="497331"/>
                  </a:lnTo>
                  <a:lnTo>
                    <a:pt x="98198" y="490483"/>
                  </a:lnTo>
                  <a:lnTo>
                    <a:pt x="92920" y="485695"/>
                  </a:lnTo>
                  <a:lnTo>
                    <a:pt x="86737" y="482883"/>
                  </a:lnTo>
                  <a:lnTo>
                    <a:pt x="80125" y="481964"/>
                  </a:lnTo>
                  <a:lnTo>
                    <a:pt x="71284" y="483552"/>
                  </a:lnTo>
                  <a:lnTo>
                    <a:pt x="63599" y="488187"/>
                  </a:lnTo>
                  <a:lnTo>
                    <a:pt x="58175" y="495680"/>
                  </a:lnTo>
                  <a:lnTo>
                    <a:pt x="56122" y="505840"/>
                  </a:lnTo>
                  <a:lnTo>
                    <a:pt x="58195" y="515873"/>
                  </a:lnTo>
                  <a:lnTo>
                    <a:pt x="63662" y="523335"/>
                  </a:lnTo>
                  <a:lnTo>
                    <a:pt x="71391" y="527986"/>
                  </a:lnTo>
                  <a:lnTo>
                    <a:pt x="80252" y="529589"/>
                  </a:lnTo>
                  <a:lnTo>
                    <a:pt x="86844" y="528673"/>
                  </a:lnTo>
                  <a:lnTo>
                    <a:pt x="92983" y="525875"/>
                  </a:lnTo>
                  <a:lnTo>
                    <a:pt x="98218" y="521124"/>
                  </a:lnTo>
                  <a:lnTo>
                    <a:pt x="102096" y="514349"/>
                  </a:lnTo>
                  <a:lnTo>
                    <a:pt x="283706" y="514349"/>
                  </a:lnTo>
                  <a:lnTo>
                    <a:pt x="284341" y="527103"/>
                  </a:lnTo>
                  <a:lnTo>
                    <a:pt x="285833" y="539797"/>
                  </a:lnTo>
                  <a:lnTo>
                    <a:pt x="288135" y="552372"/>
                  </a:lnTo>
                  <a:lnTo>
                    <a:pt x="291199" y="564768"/>
                  </a:lnTo>
                  <a:lnTo>
                    <a:pt x="57773" y="684656"/>
                  </a:lnTo>
                  <a:lnTo>
                    <a:pt x="50661" y="678306"/>
                  </a:lnTo>
                  <a:lnTo>
                    <a:pt x="42787" y="675512"/>
                  </a:lnTo>
                  <a:lnTo>
                    <a:pt x="35040" y="675512"/>
                  </a:lnTo>
                  <a:lnTo>
                    <a:pt x="18534" y="679840"/>
                  </a:lnTo>
                  <a:lnTo>
                    <a:pt x="5861" y="691276"/>
                  </a:lnTo>
                  <a:lnTo>
                    <a:pt x="0" y="707499"/>
                  </a:lnTo>
                  <a:lnTo>
                    <a:pt x="3925" y="726185"/>
                  </a:lnTo>
                  <a:lnTo>
                    <a:pt x="9919" y="734661"/>
                  </a:lnTo>
                  <a:lnTo>
                    <a:pt x="17307" y="740552"/>
                  </a:lnTo>
                  <a:lnTo>
                    <a:pt x="25624" y="743991"/>
                  </a:lnTo>
                  <a:lnTo>
                    <a:pt x="34405" y="745108"/>
                  </a:lnTo>
                  <a:lnTo>
                    <a:pt x="48148" y="742398"/>
                  </a:lnTo>
                  <a:lnTo>
                    <a:pt x="59868" y="734663"/>
                  </a:lnTo>
                  <a:lnTo>
                    <a:pt x="67587" y="722499"/>
                  </a:lnTo>
                  <a:lnTo>
                    <a:pt x="69330" y="706500"/>
                  </a:lnTo>
                  <a:lnTo>
                    <a:pt x="299073" y="589025"/>
                  </a:lnTo>
                  <a:lnTo>
                    <a:pt x="320095" y="629497"/>
                  </a:lnTo>
                  <a:lnTo>
                    <a:pt x="348255" y="664304"/>
                  </a:lnTo>
                  <a:lnTo>
                    <a:pt x="382432" y="692689"/>
                  </a:lnTo>
                  <a:lnTo>
                    <a:pt x="421510" y="713899"/>
                  </a:lnTo>
                  <a:lnTo>
                    <a:pt x="464370" y="727179"/>
                  </a:lnTo>
                  <a:lnTo>
                    <a:pt x="509893" y="731773"/>
                  </a:lnTo>
                  <a:lnTo>
                    <a:pt x="509893" y="862456"/>
                  </a:lnTo>
                  <a:lnTo>
                    <a:pt x="497131" y="873638"/>
                  </a:lnTo>
                  <a:lnTo>
                    <a:pt x="495049" y="888952"/>
                  </a:lnTo>
                  <a:lnTo>
                    <a:pt x="502517" y="902479"/>
                  </a:lnTo>
                  <a:lnTo>
                    <a:pt x="518402" y="908303"/>
                  </a:lnTo>
                  <a:lnTo>
                    <a:pt x="534287" y="902479"/>
                  </a:lnTo>
                  <a:lnTo>
                    <a:pt x="541754" y="888952"/>
                  </a:lnTo>
                  <a:lnTo>
                    <a:pt x="539672" y="873638"/>
                  </a:lnTo>
                  <a:lnTo>
                    <a:pt x="526911" y="862456"/>
                  </a:lnTo>
                  <a:lnTo>
                    <a:pt x="526911" y="730757"/>
                  </a:lnTo>
                  <a:lnTo>
                    <a:pt x="571015" y="723012"/>
                  </a:lnTo>
                  <a:lnTo>
                    <a:pt x="611986" y="707145"/>
                  </a:lnTo>
                  <a:lnTo>
                    <a:pt x="648831" y="683926"/>
                  </a:lnTo>
                  <a:lnTo>
                    <a:pt x="680552" y="654125"/>
                  </a:lnTo>
                  <a:lnTo>
                    <a:pt x="706157" y="618509"/>
                  </a:lnTo>
                  <a:lnTo>
                    <a:pt x="724650" y="577849"/>
                  </a:lnTo>
                  <a:lnTo>
                    <a:pt x="940296" y="704595"/>
                  </a:lnTo>
                  <a:lnTo>
                    <a:pt x="941197" y="721159"/>
                  </a:lnTo>
                  <a:lnTo>
                    <a:pt x="948741" y="733948"/>
                  </a:lnTo>
                  <a:lnTo>
                    <a:pt x="960762" y="742189"/>
                  </a:lnTo>
                  <a:lnTo>
                    <a:pt x="975094" y="745108"/>
                  </a:lnTo>
                  <a:lnTo>
                    <a:pt x="983337" y="744089"/>
                  </a:lnTo>
                  <a:lnTo>
                    <a:pt x="991223" y="740949"/>
                  </a:lnTo>
                  <a:lnTo>
                    <a:pt x="998347" y="735572"/>
                  </a:lnTo>
                  <a:lnTo>
                    <a:pt x="1004304" y="727836"/>
                  </a:lnTo>
                  <a:lnTo>
                    <a:pt x="1009461" y="708892"/>
                  </a:lnTo>
                  <a:lnTo>
                    <a:pt x="1004129" y="692102"/>
                  </a:lnTo>
                  <a:lnTo>
                    <a:pt x="991391" y="680098"/>
                  </a:lnTo>
                  <a:lnTo>
                    <a:pt x="974332" y="675512"/>
                  </a:lnTo>
                  <a:lnTo>
                    <a:pt x="967220" y="675512"/>
                  </a:lnTo>
                  <a:lnTo>
                    <a:pt x="959727" y="677798"/>
                  </a:lnTo>
                  <a:lnTo>
                    <a:pt x="952742" y="683259"/>
                  </a:lnTo>
                  <a:lnTo>
                    <a:pt x="731127" y="552957"/>
                  </a:lnTo>
                  <a:lnTo>
                    <a:pt x="735466" y="524712"/>
                  </a:lnTo>
                  <a:lnTo>
                    <a:pt x="736127" y="496252"/>
                  </a:lnTo>
                  <a:lnTo>
                    <a:pt x="733145" y="467983"/>
                  </a:lnTo>
                  <a:lnTo>
                    <a:pt x="726555" y="440308"/>
                  </a:lnTo>
                  <a:lnTo>
                    <a:pt x="992493" y="389889"/>
                  </a:lnTo>
                  <a:lnTo>
                    <a:pt x="998533" y="397271"/>
                  </a:lnTo>
                  <a:lnTo>
                    <a:pt x="1005574" y="402367"/>
                  </a:lnTo>
                  <a:lnTo>
                    <a:pt x="1013281" y="405320"/>
                  </a:lnTo>
                  <a:lnTo>
                    <a:pt x="1021322" y="406272"/>
                  </a:lnTo>
                  <a:lnTo>
                    <a:pt x="1035762" y="403252"/>
                  </a:lnTo>
                  <a:lnTo>
                    <a:pt x="1047880" y="394779"/>
                  </a:lnTo>
                  <a:lnTo>
                    <a:pt x="1055451" y="381734"/>
                  </a:lnTo>
                  <a:lnTo>
                    <a:pt x="1056247" y="364997"/>
                  </a:lnTo>
                  <a:lnTo>
                    <a:pt x="1051498" y="352663"/>
                  </a:lnTo>
                  <a:lnTo>
                    <a:pt x="1043499" y="343852"/>
                  </a:lnTo>
                  <a:lnTo>
                    <a:pt x="1033333" y="338566"/>
                  </a:lnTo>
                  <a:lnTo>
                    <a:pt x="1022084" y="336803"/>
                  </a:lnTo>
                  <a:lnTo>
                    <a:pt x="1010745" y="338589"/>
                  </a:lnTo>
                  <a:lnTo>
                    <a:pt x="1000525" y="343947"/>
                  </a:lnTo>
                  <a:lnTo>
                    <a:pt x="992544" y="352877"/>
                  </a:lnTo>
                  <a:lnTo>
                    <a:pt x="987921" y="365378"/>
                  </a:lnTo>
                  <a:lnTo>
                    <a:pt x="717665" y="416432"/>
                  </a:lnTo>
                  <a:lnTo>
                    <a:pt x="709588" y="399601"/>
                  </a:lnTo>
                  <a:lnTo>
                    <a:pt x="700107" y="383603"/>
                  </a:lnTo>
                  <a:lnTo>
                    <a:pt x="689340" y="368462"/>
                  </a:lnTo>
                  <a:lnTo>
                    <a:pt x="677406" y="354202"/>
                  </a:lnTo>
                  <a:lnTo>
                    <a:pt x="793230" y="231393"/>
                  </a:lnTo>
                  <a:lnTo>
                    <a:pt x="796532" y="232663"/>
                  </a:lnTo>
                  <a:lnTo>
                    <a:pt x="799580" y="233298"/>
                  </a:lnTo>
                  <a:lnTo>
                    <a:pt x="802628" y="233298"/>
                  </a:lnTo>
                  <a:lnTo>
                    <a:pt x="815848" y="229066"/>
                  </a:lnTo>
                  <a:lnTo>
                    <a:pt x="824376" y="218582"/>
                  </a:lnTo>
                  <a:lnTo>
                    <a:pt x="826095" y="205170"/>
                  </a:lnTo>
                  <a:lnTo>
                    <a:pt x="818884" y="192150"/>
                  </a:lnTo>
                  <a:lnTo>
                    <a:pt x="813931" y="187451"/>
                  </a:lnTo>
                  <a:lnTo>
                    <a:pt x="808216" y="185419"/>
                  </a:lnTo>
                  <a:lnTo>
                    <a:pt x="802755" y="185419"/>
                  </a:lnTo>
                  <a:lnTo>
                    <a:pt x="791521" y="188275"/>
                  </a:lnTo>
                  <a:lnTo>
                    <a:pt x="782800" y="195881"/>
                  </a:lnTo>
                  <a:lnTo>
                    <a:pt x="778627" y="206797"/>
                  </a:lnTo>
                  <a:lnTo>
                    <a:pt x="781038" y="219582"/>
                  </a:lnTo>
                  <a:lnTo>
                    <a:pt x="665468" y="342138"/>
                  </a:lnTo>
                  <a:lnTo>
                    <a:pt x="631009" y="315122"/>
                  </a:lnTo>
                  <a:lnTo>
                    <a:pt x="592776" y="295560"/>
                  </a:lnTo>
                  <a:lnTo>
                    <a:pt x="551900" y="283666"/>
                  </a:lnTo>
                  <a:lnTo>
                    <a:pt x="509512" y="279653"/>
                  </a:lnTo>
                  <a:lnTo>
                    <a:pt x="487868" y="280703"/>
                  </a:lnTo>
                  <a:lnTo>
                    <a:pt x="466284" y="283860"/>
                  </a:lnTo>
                  <a:lnTo>
                    <a:pt x="444914" y="289137"/>
                  </a:lnTo>
                  <a:lnTo>
                    <a:pt x="423914" y="296544"/>
                  </a:lnTo>
                  <a:lnTo>
                    <a:pt x="332220" y="60832"/>
                  </a:lnTo>
                  <a:lnTo>
                    <a:pt x="343350" y="41790"/>
                  </a:lnTo>
                  <a:lnTo>
                    <a:pt x="341252" y="21939"/>
                  </a:lnTo>
                  <a:lnTo>
                    <a:pt x="328987" y="6326"/>
                  </a:lnTo>
                  <a:lnTo>
                    <a:pt x="309614" y="0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0560" y="2429255"/>
              <a:ext cx="94487" cy="944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0976" y="1514855"/>
              <a:ext cx="70103" cy="7010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123438" y="3552850"/>
            <a:ext cx="2489200" cy="116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584"/>
              </a:lnSpc>
              <a:spcBef>
                <a:spcPts val="100"/>
              </a:spcBef>
            </a:pPr>
            <a:r>
              <a:rPr sz="5500" b="1" spc="-275" dirty="0">
                <a:solidFill>
                  <a:srgbClr val="FFFF00"/>
                </a:solidFill>
                <a:latin typeface="Arial"/>
                <a:cs typeface="Arial"/>
              </a:rPr>
              <a:t>4,01,893</a:t>
            </a:r>
            <a:endParaRPr sz="55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1905" algn="ctr">
              <a:lnSpc>
                <a:spcPts val="2385"/>
              </a:lnSpc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JANUARY,2021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589" y="2045665"/>
            <a:ext cx="2901950" cy="116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6584"/>
              </a:lnSpc>
              <a:spcBef>
                <a:spcPts val="95"/>
              </a:spcBef>
            </a:pPr>
            <a:r>
              <a:rPr sz="5500" b="1" spc="-615" dirty="0">
                <a:solidFill>
                  <a:srgbClr val="FFFF00"/>
                </a:solidFill>
                <a:latin typeface="Arial"/>
                <a:cs typeface="Arial"/>
              </a:rPr>
              <a:t>2,17,11,021</a:t>
            </a:r>
            <a:endParaRPr sz="55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4445" algn="ctr">
              <a:lnSpc>
                <a:spcPts val="2385"/>
              </a:lnSpc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APRIL,2021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2575" y="1714626"/>
            <a:ext cx="175196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CONFIRMED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CASES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3771" y="3205733"/>
            <a:ext cx="12795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DEATH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CASES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15939" y="1753361"/>
            <a:ext cx="16751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RECOVERY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CASES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2671" y="368224"/>
            <a:ext cx="1183893" cy="1069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84020" y="182879"/>
            <a:ext cx="1056640" cy="908685"/>
          </a:xfrm>
          <a:custGeom>
            <a:avLst/>
            <a:gdLst/>
            <a:ahLst/>
            <a:cxnLst/>
            <a:rect l="l" t="t" r="r" b="b"/>
            <a:pathLst>
              <a:path w="1056640" h="908685">
                <a:moveTo>
                  <a:pt x="309614" y="0"/>
                </a:moveTo>
                <a:lnTo>
                  <a:pt x="305423" y="0"/>
                </a:lnTo>
                <a:lnTo>
                  <a:pt x="300978" y="762"/>
                </a:lnTo>
                <a:lnTo>
                  <a:pt x="296533" y="2540"/>
                </a:lnTo>
                <a:lnTo>
                  <a:pt x="277961" y="18964"/>
                </a:lnTo>
                <a:lnTo>
                  <a:pt x="274927" y="41354"/>
                </a:lnTo>
                <a:lnTo>
                  <a:pt x="285871" y="61100"/>
                </a:lnTo>
                <a:lnTo>
                  <a:pt x="309233" y="69596"/>
                </a:lnTo>
                <a:lnTo>
                  <a:pt x="401181" y="307340"/>
                </a:lnTo>
                <a:lnTo>
                  <a:pt x="394323" y="311277"/>
                </a:lnTo>
                <a:lnTo>
                  <a:pt x="387465" y="315595"/>
                </a:lnTo>
                <a:lnTo>
                  <a:pt x="380861" y="320167"/>
                </a:lnTo>
                <a:lnTo>
                  <a:pt x="255766" y="178308"/>
                </a:lnTo>
                <a:lnTo>
                  <a:pt x="258581" y="165423"/>
                </a:lnTo>
                <a:lnTo>
                  <a:pt x="254670" y="154289"/>
                </a:lnTo>
                <a:lnTo>
                  <a:pt x="246068" y="146464"/>
                </a:lnTo>
                <a:lnTo>
                  <a:pt x="234811" y="143510"/>
                </a:lnTo>
                <a:lnTo>
                  <a:pt x="229477" y="143510"/>
                </a:lnTo>
                <a:lnTo>
                  <a:pt x="223889" y="145415"/>
                </a:lnTo>
                <a:lnTo>
                  <a:pt x="218936" y="149860"/>
                </a:lnTo>
                <a:lnTo>
                  <a:pt x="211228" y="162798"/>
                </a:lnTo>
                <a:lnTo>
                  <a:pt x="212617" y="176403"/>
                </a:lnTo>
                <a:lnTo>
                  <a:pt x="221007" y="187150"/>
                </a:lnTo>
                <a:lnTo>
                  <a:pt x="234303" y="191516"/>
                </a:lnTo>
                <a:lnTo>
                  <a:pt x="236970" y="191516"/>
                </a:lnTo>
                <a:lnTo>
                  <a:pt x="240018" y="190881"/>
                </a:lnTo>
                <a:lnTo>
                  <a:pt x="242939" y="189865"/>
                </a:lnTo>
                <a:lnTo>
                  <a:pt x="367018" y="330327"/>
                </a:lnTo>
                <a:lnTo>
                  <a:pt x="332890" y="364511"/>
                </a:lnTo>
                <a:lnTo>
                  <a:pt x="307169" y="404733"/>
                </a:lnTo>
                <a:lnTo>
                  <a:pt x="290544" y="449502"/>
                </a:lnTo>
                <a:lnTo>
                  <a:pt x="283706" y="497332"/>
                </a:lnTo>
                <a:lnTo>
                  <a:pt x="102096" y="497332"/>
                </a:lnTo>
                <a:lnTo>
                  <a:pt x="98198" y="490483"/>
                </a:lnTo>
                <a:lnTo>
                  <a:pt x="92920" y="485695"/>
                </a:lnTo>
                <a:lnTo>
                  <a:pt x="86737" y="482883"/>
                </a:lnTo>
                <a:lnTo>
                  <a:pt x="80125" y="481965"/>
                </a:lnTo>
                <a:lnTo>
                  <a:pt x="71284" y="483552"/>
                </a:lnTo>
                <a:lnTo>
                  <a:pt x="63599" y="488188"/>
                </a:lnTo>
                <a:lnTo>
                  <a:pt x="58175" y="495681"/>
                </a:lnTo>
                <a:lnTo>
                  <a:pt x="56122" y="505841"/>
                </a:lnTo>
                <a:lnTo>
                  <a:pt x="58195" y="515874"/>
                </a:lnTo>
                <a:lnTo>
                  <a:pt x="63662" y="523335"/>
                </a:lnTo>
                <a:lnTo>
                  <a:pt x="71391" y="527986"/>
                </a:lnTo>
                <a:lnTo>
                  <a:pt x="80252" y="529590"/>
                </a:lnTo>
                <a:lnTo>
                  <a:pt x="86844" y="528673"/>
                </a:lnTo>
                <a:lnTo>
                  <a:pt x="92983" y="525875"/>
                </a:lnTo>
                <a:lnTo>
                  <a:pt x="98218" y="521124"/>
                </a:lnTo>
                <a:lnTo>
                  <a:pt x="102096" y="514350"/>
                </a:lnTo>
                <a:lnTo>
                  <a:pt x="283706" y="514350"/>
                </a:lnTo>
                <a:lnTo>
                  <a:pt x="284341" y="527103"/>
                </a:lnTo>
                <a:lnTo>
                  <a:pt x="285833" y="539797"/>
                </a:lnTo>
                <a:lnTo>
                  <a:pt x="288135" y="552372"/>
                </a:lnTo>
                <a:lnTo>
                  <a:pt x="291199" y="564769"/>
                </a:lnTo>
                <a:lnTo>
                  <a:pt x="57773" y="684657"/>
                </a:lnTo>
                <a:lnTo>
                  <a:pt x="50661" y="678307"/>
                </a:lnTo>
                <a:lnTo>
                  <a:pt x="42787" y="675513"/>
                </a:lnTo>
                <a:lnTo>
                  <a:pt x="35040" y="675513"/>
                </a:lnTo>
                <a:lnTo>
                  <a:pt x="18534" y="679840"/>
                </a:lnTo>
                <a:lnTo>
                  <a:pt x="5861" y="691276"/>
                </a:lnTo>
                <a:lnTo>
                  <a:pt x="0" y="707499"/>
                </a:lnTo>
                <a:lnTo>
                  <a:pt x="3925" y="726186"/>
                </a:lnTo>
                <a:lnTo>
                  <a:pt x="9919" y="734661"/>
                </a:lnTo>
                <a:lnTo>
                  <a:pt x="17307" y="740552"/>
                </a:lnTo>
                <a:lnTo>
                  <a:pt x="25624" y="743991"/>
                </a:lnTo>
                <a:lnTo>
                  <a:pt x="34405" y="745109"/>
                </a:lnTo>
                <a:lnTo>
                  <a:pt x="48148" y="742398"/>
                </a:lnTo>
                <a:lnTo>
                  <a:pt x="59868" y="734663"/>
                </a:lnTo>
                <a:lnTo>
                  <a:pt x="67587" y="722499"/>
                </a:lnTo>
                <a:lnTo>
                  <a:pt x="69330" y="706501"/>
                </a:lnTo>
                <a:lnTo>
                  <a:pt x="299073" y="589026"/>
                </a:lnTo>
                <a:lnTo>
                  <a:pt x="320095" y="629497"/>
                </a:lnTo>
                <a:lnTo>
                  <a:pt x="348255" y="664304"/>
                </a:lnTo>
                <a:lnTo>
                  <a:pt x="382432" y="692689"/>
                </a:lnTo>
                <a:lnTo>
                  <a:pt x="421510" y="713899"/>
                </a:lnTo>
                <a:lnTo>
                  <a:pt x="464370" y="727179"/>
                </a:lnTo>
                <a:lnTo>
                  <a:pt x="509893" y="731774"/>
                </a:lnTo>
                <a:lnTo>
                  <a:pt x="509893" y="862457"/>
                </a:lnTo>
                <a:lnTo>
                  <a:pt x="497131" y="873638"/>
                </a:lnTo>
                <a:lnTo>
                  <a:pt x="495049" y="888952"/>
                </a:lnTo>
                <a:lnTo>
                  <a:pt x="502517" y="902479"/>
                </a:lnTo>
                <a:lnTo>
                  <a:pt x="518402" y="908304"/>
                </a:lnTo>
                <a:lnTo>
                  <a:pt x="534287" y="902479"/>
                </a:lnTo>
                <a:lnTo>
                  <a:pt x="541754" y="888952"/>
                </a:lnTo>
                <a:lnTo>
                  <a:pt x="539672" y="873638"/>
                </a:lnTo>
                <a:lnTo>
                  <a:pt x="526911" y="862457"/>
                </a:lnTo>
                <a:lnTo>
                  <a:pt x="526911" y="730758"/>
                </a:lnTo>
                <a:lnTo>
                  <a:pt x="571015" y="723012"/>
                </a:lnTo>
                <a:lnTo>
                  <a:pt x="611986" y="707145"/>
                </a:lnTo>
                <a:lnTo>
                  <a:pt x="648831" y="683926"/>
                </a:lnTo>
                <a:lnTo>
                  <a:pt x="680552" y="654125"/>
                </a:lnTo>
                <a:lnTo>
                  <a:pt x="706157" y="618509"/>
                </a:lnTo>
                <a:lnTo>
                  <a:pt x="724650" y="577850"/>
                </a:lnTo>
                <a:lnTo>
                  <a:pt x="940296" y="704596"/>
                </a:lnTo>
                <a:lnTo>
                  <a:pt x="941195" y="721159"/>
                </a:lnTo>
                <a:lnTo>
                  <a:pt x="948725" y="733948"/>
                </a:lnTo>
                <a:lnTo>
                  <a:pt x="960709" y="742189"/>
                </a:lnTo>
                <a:lnTo>
                  <a:pt x="974967" y="745109"/>
                </a:lnTo>
                <a:lnTo>
                  <a:pt x="983283" y="744089"/>
                </a:lnTo>
                <a:lnTo>
                  <a:pt x="991207" y="740949"/>
                </a:lnTo>
                <a:lnTo>
                  <a:pt x="998345" y="735572"/>
                </a:lnTo>
                <a:lnTo>
                  <a:pt x="1004304" y="727837"/>
                </a:lnTo>
                <a:lnTo>
                  <a:pt x="1009461" y="708892"/>
                </a:lnTo>
                <a:lnTo>
                  <a:pt x="1004129" y="692102"/>
                </a:lnTo>
                <a:lnTo>
                  <a:pt x="991391" y="680098"/>
                </a:lnTo>
                <a:lnTo>
                  <a:pt x="974332" y="675513"/>
                </a:lnTo>
                <a:lnTo>
                  <a:pt x="967220" y="675513"/>
                </a:lnTo>
                <a:lnTo>
                  <a:pt x="959727" y="677799"/>
                </a:lnTo>
                <a:lnTo>
                  <a:pt x="952742" y="683260"/>
                </a:lnTo>
                <a:lnTo>
                  <a:pt x="731127" y="552958"/>
                </a:lnTo>
                <a:lnTo>
                  <a:pt x="735466" y="524712"/>
                </a:lnTo>
                <a:lnTo>
                  <a:pt x="736127" y="496252"/>
                </a:lnTo>
                <a:lnTo>
                  <a:pt x="733145" y="467983"/>
                </a:lnTo>
                <a:lnTo>
                  <a:pt x="726555" y="440309"/>
                </a:lnTo>
                <a:lnTo>
                  <a:pt x="992493" y="389890"/>
                </a:lnTo>
                <a:lnTo>
                  <a:pt x="998533" y="397271"/>
                </a:lnTo>
                <a:lnTo>
                  <a:pt x="1005574" y="402367"/>
                </a:lnTo>
                <a:lnTo>
                  <a:pt x="1013281" y="405320"/>
                </a:lnTo>
                <a:lnTo>
                  <a:pt x="1021322" y="406273"/>
                </a:lnTo>
                <a:lnTo>
                  <a:pt x="1035762" y="403252"/>
                </a:lnTo>
                <a:lnTo>
                  <a:pt x="1047880" y="394779"/>
                </a:lnTo>
                <a:lnTo>
                  <a:pt x="1055451" y="381734"/>
                </a:lnTo>
                <a:lnTo>
                  <a:pt x="1056247" y="364998"/>
                </a:lnTo>
                <a:lnTo>
                  <a:pt x="1051498" y="352663"/>
                </a:lnTo>
                <a:lnTo>
                  <a:pt x="1043499" y="343852"/>
                </a:lnTo>
                <a:lnTo>
                  <a:pt x="1033333" y="338566"/>
                </a:lnTo>
                <a:lnTo>
                  <a:pt x="1022084" y="336804"/>
                </a:lnTo>
                <a:lnTo>
                  <a:pt x="1010745" y="338589"/>
                </a:lnTo>
                <a:lnTo>
                  <a:pt x="1000525" y="343947"/>
                </a:lnTo>
                <a:lnTo>
                  <a:pt x="992544" y="352877"/>
                </a:lnTo>
                <a:lnTo>
                  <a:pt x="987921" y="365379"/>
                </a:lnTo>
                <a:lnTo>
                  <a:pt x="717665" y="416433"/>
                </a:lnTo>
                <a:lnTo>
                  <a:pt x="709588" y="399601"/>
                </a:lnTo>
                <a:lnTo>
                  <a:pt x="700107" y="383603"/>
                </a:lnTo>
                <a:lnTo>
                  <a:pt x="689340" y="368462"/>
                </a:lnTo>
                <a:lnTo>
                  <a:pt x="677406" y="354203"/>
                </a:lnTo>
                <a:lnTo>
                  <a:pt x="793230" y="231394"/>
                </a:lnTo>
                <a:lnTo>
                  <a:pt x="796532" y="232664"/>
                </a:lnTo>
                <a:lnTo>
                  <a:pt x="799580" y="233299"/>
                </a:lnTo>
                <a:lnTo>
                  <a:pt x="802628" y="233299"/>
                </a:lnTo>
                <a:lnTo>
                  <a:pt x="815848" y="229066"/>
                </a:lnTo>
                <a:lnTo>
                  <a:pt x="824376" y="218582"/>
                </a:lnTo>
                <a:lnTo>
                  <a:pt x="826095" y="205170"/>
                </a:lnTo>
                <a:lnTo>
                  <a:pt x="818884" y="192151"/>
                </a:lnTo>
                <a:lnTo>
                  <a:pt x="813931" y="187452"/>
                </a:lnTo>
                <a:lnTo>
                  <a:pt x="808216" y="185420"/>
                </a:lnTo>
                <a:lnTo>
                  <a:pt x="802755" y="185420"/>
                </a:lnTo>
                <a:lnTo>
                  <a:pt x="791521" y="188275"/>
                </a:lnTo>
                <a:lnTo>
                  <a:pt x="782800" y="195881"/>
                </a:lnTo>
                <a:lnTo>
                  <a:pt x="778627" y="206797"/>
                </a:lnTo>
                <a:lnTo>
                  <a:pt x="781038" y="219583"/>
                </a:lnTo>
                <a:lnTo>
                  <a:pt x="665468" y="342138"/>
                </a:lnTo>
                <a:lnTo>
                  <a:pt x="631009" y="315122"/>
                </a:lnTo>
                <a:lnTo>
                  <a:pt x="592776" y="295560"/>
                </a:lnTo>
                <a:lnTo>
                  <a:pt x="551900" y="283666"/>
                </a:lnTo>
                <a:lnTo>
                  <a:pt x="509512" y="279654"/>
                </a:lnTo>
                <a:lnTo>
                  <a:pt x="487868" y="280703"/>
                </a:lnTo>
                <a:lnTo>
                  <a:pt x="466284" y="283860"/>
                </a:lnTo>
                <a:lnTo>
                  <a:pt x="444914" y="289137"/>
                </a:lnTo>
                <a:lnTo>
                  <a:pt x="423914" y="296545"/>
                </a:lnTo>
                <a:lnTo>
                  <a:pt x="332220" y="60833"/>
                </a:lnTo>
                <a:lnTo>
                  <a:pt x="343350" y="41790"/>
                </a:lnTo>
                <a:lnTo>
                  <a:pt x="341252" y="21939"/>
                </a:lnTo>
                <a:lnTo>
                  <a:pt x="328987" y="6326"/>
                </a:lnTo>
                <a:lnTo>
                  <a:pt x="309614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65267" y="3803903"/>
            <a:ext cx="769620" cy="1118870"/>
          </a:xfrm>
          <a:custGeom>
            <a:avLst/>
            <a:gdLst/>
            <a:ahLst/>
            <a:cxnLst/>
            <a:rect l="l" t="t" r="r" b="b"/>
            <a:pathLst>
              <a:path w="769620" h="1118870">
                <a:moveTo>
                  <a:pt x="653510" y="0"/>
                </a:moveTo>
                <a:lnTo>
                  <a:pt x="648684" y="254"/>
                </a:lnTo>
                <a:lnTo>
                  <a:pt x="646144" y="762"/>
                </a:lnTo>
                <a:lnTo>
                  <a:pt x="625060" y="13743"/>
                </a:lnTo>
                <a:lnTo>
                  <a:pt x="618156" y="35274"/>
                </a:lnTo>
                <a:lnTo>
                  <a:pt x="625373" y="56661"/>
                </a:lnTo>
                <a:lnTo>
                  <a:pt x="646652" y="69215"/>
                </a:lnTo>
                <a:lnTo>
                  <a:pt x="683863" y="257695"/>
                </a:lnTo>
                <a:lnTo>
                  <a:pt x="637625" y="274333"/>
                </a:lnTo>
                <a:lnTo>
                  <a:pt x="595064" y="297218"/>
                </a:lnTo>
                <a:lnTo>
                  <a:pt x="556679" y="325772"/>
                </a:lnTo>
                <a:lnTo>
                  <a:pt x="522970" y="359414"/>
                </a:lnTo>
                <a:lnTo>
                  <a:pt x="494433" y="397566"/>
                </a:lnTo>
                <a:lnTo>
                  <a:pt x="471568" y="439648"/>
                </a:lnTo>
                <a:lnTo>
                  <a:pt x="454874" y="485081"/>
                </a:lnTo>
                <a:lnTo>
                  <a:pt x="444849" y="533285"/>
                </a:lnTo>
                <a:lnTo>
                  <a:pt x="100679" y="412381"/>
                </a:lnTo>
                <a:lnTo>
                  <a:pt x="95916" y="391298"/>
                </a:lnTo>
                <a:lnTo>
                  <a:pt x="84296" y="375810"/>
                </a:lnTo>
                <a:lnTo>
                  <a:pt x="68103" y="366263"/>
                </a:lnTo>
                <a:lnTo>
                  <a:pt x="49625" y="363004"/>
                </a:lnTo>
                <a:lnTo>
                  <a:pt x="35135" y="365032"/>
                </a:lnTo>
                <a:lnTo>
                  <a:pt x="21716" y="371227"/>
                </a:lnTo>
                <a:lnTo>
                  <a:pt x="10441" y="381756"/>
                </a:lnTo>
                <a:lnTo>
                  <a:pt x="2381" y="396786"/>
                </a:lnTo>
                <a:lnTo>
                  <a:pt x="0" y="423080"/>
                </a:lnTo>
                <a:lnTo>
                  <a:pt x="9905" y="444634"/>
                </a:lnTo>
                <a:lnTo>
                  <a:pt x="28241" y="459209"/>
                </a:lnTo>
                <a:lnTo>
                  <a:pt x="51149" y="464566"/>
                </a:lnTo>
                <a:lnTo>
                  <a:pt x="61152" y="463526"/>
                </a:lnTo>
                <a:lnTo>
                  <a:pt x="70977" y="460298"/>
                </a:lnTo>
                <a:lnTo>
                  <a:pt x="80349" y="454718"/>
                </a:lnTo>
                <a:lnTo>
                  <a:pt x="88995" y="446620"/>
                </a:lnTo>
                <a:lnTo>
                  <a:pt x="442309" y="570966"/>
                </a:lnTo>
                <a:lnTo>
                  <a:pt x="444303" y="612721"/>
                </a:lnTo>
                <a:lnTo>
                  <a:pt x="451500" y="653745"/>
                </a:lnTo>
                <a:lnTo>
                  <a:pt x="463722" y="693464"/>
                </a:lnTo>
                <a:lnTo>
                  <a:pt x="480790" y="731304"/>
                </a:lnTo>
                <a:lnTo>
                  <a:pt x="115030" y="878611"/>
                </a:lnTo>
                <a:lnTo>
                  <a:pt x="106493" y="871146"/>
                </a:lnTo>
                <a:lnTo>
                  <a:pt x="97409" y="866005"/>
                </a:lnTo>
                <a:lnTo>
                  <a:pt x="87991" y="863032"/>
                </a:lnTo>
                <a:lnTo>
                  <a:pt x="78454" y="862076"/>
                </a:lnTo>
                <a:lnTo>
                  <a:pt x="55280" y="867734"/>
                </a:lnTo>
                <a:lnTo>
                  <a:pt x="36988" y="882984"/>
                </a:lnTo>
                <a:lnTo>
                  <a:pt x="27555" y="905243"/>
                </a:lnTo>
                <a:lnTo>
                  <a:pt x="30956" y="931926"/>
                </a:lnTo>
                <a:lnTo>
                  <a:pt x="39252" y="946243"/>
                </a:lnTo>
                <a:lnTo>
                  <a:pt x="50371" y="956232"/>
                </a:lnTo>
                <a:lnTo>
                  <a:pt x="63371" y="962085"/>
                </a:lnTo>
                <a:lnTo>
                  <a:pt x="77311" y="963993"/>
                </a:lnTo>
                <a:lnTo>
                  <a:pt x="96236" y="960522"/>
                </a:lnTo>
                <a:lnTo>
                  <a:pt x="112696" y="950439"/>
                </a:lnTo>
                <a:lnTo>
                  <a:pt x="124227" y="934236"/>
                </a:lnTo>
                <a:lnTo>
                  <a:pt x="128365" y="912406"/>
                </a:lnTo>
                <a:lnTo>
                  <a:pt x="499840" y="762927"/>
                </a:lnTo>
                <a:lnTo>
                  <a:pt x="516322" y="784620"/>
                </a:lnTo>
                <a:lnTo>
                  <a:pt x="534447" y="804806"/>
                </a:lnTo>
                <a:lnTo>
                  <a:pt x="554097" y="823443"/>
                </a:lnTo>
                <a:lnTo>
                  <a:pt x="575151" y="840486"/>
                </a:lnTo>
                <a:lnTo>
                  <a:pt x="444468" y="1049769"/>
                </a:lnTo>
                <a:lnTo>
                  <a:pt x="441928" y="1049274"/>
                </a:lnTo>
                <a:lnTo>
                  <a:pt x="437102" y="1049058"/>
                </a:lnTo>
                <a:lnTo>
                  <a:pt x="416250" y="1056383"/>
                </a:lnTo>
                <a:lnTo>
                  <a:pt x="404590" y="1073923"/>
                </a:lnTo>
                <a:lnTo>
                  <a:pt x="404741" y="1095022"/>
                </a:lnTo>
                <a:lnTo>
                  <a:pt x="419322" y="1113028"/>
                </a:lnTo>
                <a:lnTo>
                  <a:pt x="425545" y="1116888"/>
                </a:lnTo>
                <a:lnTo>
                  <a:pt x="431768" y="1118616"/>
                </a:lnTo>
                <a:lnTo>
                  <a:pt x="437864" y="1118616"/>
                </a:lnTo>
                <a:lnTo>
                  <a:pt x="455580" y="1113396"/>
                </a:lnTo>
                <a:lnTo>
                  <a:pt x="468153" y="1100042"/>
                </a:lnTo>
                <a:lnTo>
                  <a:pt x="472439" y="1082011"/>
                </a:lnTo>
                <a:lnTo>
                  <a:pt x="465296" y="1062761"/>
                </a:lnTo>
                <a:lnTo>
                  <a:pt x="595598" y="854798"/>
                </a:lnTo>
                <a:lnTo>
                  <a:pt x="636053" y="876610"/>
                </a:lnTo>
                <a:lnTo>
                  <a:pt x="679021" y="892535"/>
                </a:lnTo>
                <a:lnTo>
                  <a:pt x="723774" y="902370"/>
                </a:lnTo>
                <a:lnTo>
                  <a:pt x="769588" y="905916"/>
                </a:lnTo>
                <a:lnTo>
                  <a:pt x="769588" y="246430"/>
                </a:lnTo>
                <a:lnTo>
                  <a:pt x="763365" y="246367"/>
                </a:lnTo>
                <a:lnTo>
                  <a:pt x="749428" y="246697"/>
                </a:lnTo>
                <a:lnTo>
                  <a:pt x="735599" y="247688"/>
                </a:lnTo>
                <a:lnTo>
                  <a:pt x="721842" y="249335"/>
                </a:lnTo>
                <a:lnTo>
                  <a:pt x="708120" y="251637"/>
                </a:lnTo>
                <a:lnTo>
                  <a:pt x="671290" y="64008"/>
                </a:lnTo>
                <a:lnTo>
                  <a:pt x="685871" y="46023"/>
                </a:lnTo>
                <a:lnTo>
                  <a:pt x="685926" y="24907"/>
                </a:lnTo>
                <a:lnTo>
                  <a:pt x="674219" y="7340"/>
                </a:lnTo>
                <a:lnTo>
                  <a:pt x="653510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9223"/>
            <a:ext cx="736600" cy="1073150"/>
          </a:xfrm>
          <a:custGeom>
            <a:avLst/>
            <a:gdLst/>
            <a:ahLst/>
            <a:cxnLst/>
            <a:rect l="l" t="t" r="r" b="b"/>
            <a:pathLst>
              <a:path w="736600" h="1073150">
                <a:moveTo>
                  <a:pt x="323253" y="0"/>
                </a:moveTo>
                <a:lnTo>
                  <a:pt x="317525" y="0"/>
                </a:lnTo>
                <a:lnTo>
                  <a:pt x="300554" y="4998"/>
                </a:lnTo>
                <a:lnTo>
                  <a:pt x="288512" y="17795"/>
                </a:lnTo>
                <a:lnTo>
                  <a:pt x="284414" y="35093"/>
                </a:lnTo>
                <a:lnTo>
                  <a:pt x="291274" y="53594"/>
                </a:lnTo>
                <a:lnTo>
                  <a:pt x="166547" y="252984"/>
                </a:lnTo>
                <a:lnTo>
                  <a:pt x="127825" y="232108"/>
                </a:lnTo>
                <a:lnTo>
                  <a:pt x="86694" y="216852"/>
                </a:lnTo>
                <a:lnTo>
                  <a:pt x="43853" y="207406"/>
                </a:lnTo>
                <a:lnTo>
                  <a:pt x="0" y="203962"/>
                </a:lnTo>
                <a:lnTo>
                  <a:pt x="0" y="836549"/>
                </a:lnTo>
                <a:lnTo>
                  <a:pt x="19272" y="836239"/>
                </a:lnTo>
                <a:lnTo>
                  <a:pt x="32512" y="835310"/>
                </a:lnTo>
                <a:lnTo>
                  <a:pt x="45689" y="833762"/>
                </a:lnTo>
                <a:lnTo>
                  <a:pt x="58836" y="831596"/>
                </a:lnTo>
                <a:lnTo>
                  <a:pt x="94061" y="1011554"/>
                </a:lnTo>
                <a:lnTo>
                  <a:pt x="80129" y="1028801"/>
                </a:lnTo>
                <a:lnTo>
                  <a:pt x="80068" y="1049035"/>
                </a:lnTo>
                <a:lnTo>
                  <a:pt x="91263" y="1065865"/>
                </a:lnTo>
                <a:lnTo>
                  <a:pt x="111103" y="1072896"/>
                </a:lnTo>
                <a:lnTo>
                  <a:pt x="115694" y="1072641"/>
                </a:lnTo>
                <a:lnTo>
                  <a:pt x="118094" y="1072134"/>
                </a:lnTo>
                <a:lnTo>
                  <a:pt x="138297" y="1059660"/>
                </a:lnTo>
                <a:lnTo>
                  <a:pt x="144909" y="1039018"/>
                </a:lnTo>
                <a:lnTo>
                  <a:pt x="138008" y="1018520"/>
                </a:lnTo>
                <a:lnTo>
                  <a:pt x="117674" y="1006475"/>
                </a:lnTo>
                <a:lnTo>
                  <a:pt x="82029" y="825753"/>
                </a:lnTo>
                <a:lnTo>
                  <a:pt x="126273" y="809803"/>
                </a:lnTo>
                <a:lnTo>
                  <a:pt x="167006" y="787852"/>
                </a:lnTo>
                <a:lnTo>
                  <a:pt x="203747" y="760460"/>
                </a:lnTo>
                <a:lnTo>
                  <a:pt x="236015" y="728186"/>
                </a:lnTo>
                <a:lnTo>
                  <a:pt x="263329" y="691590"/>
                </a:lnTo>
                <a:lnTo>
                  <a:pt x="285210" y="651232"/>
                </a:lnTo>
                <a:lnTo>
                  <a:pt x="301174" y="607671"/>
                </a:lnTo>
                <a:lnTo>
                  <a:pt x="310743" y="561466"/>
                </a:lnTo>
                <a:lnTo>
                  <a:pt x="640156" y="677417"/>
                </a:lnTo>
                <a:lnTo>
                  <a:pt x="644689" y="697624"/>
                </a:lnTo>
                <a:lnTo>
                  <a:pt x="655801" y="712485"/>
                </a:lnTo>
                <a:lnTo>
                  <a:pt x="671301" y="721655"/>
                </a:lnTo>
                <a:lnTo>
                  <a:pt x="689000" y="724788"/>
                </a:lnTo>
                <a:lnTo>
                  <a:pt x="702854" y="722834"/>
                </a:lnTo>
                <a:lnTo>
                  <a:pt x="715692" y="716867"/>
                </a:lnTo>
                <a:lnTo>
                  <a:pt x="726487" y="706733"/>
                </a:lnTo>
                <a:lnTo>
                  <a:pt x="734212" y="692276"/>
                </a:lnTo>
                <a:lnTo>
                  <a:pt x="736500" y="667081"/>
                </a:lnTo>
                <a:lnTo>
                  <a:pt x="727017" y="646445"/>
                </a:lnTo>
                <a:lnTo>
                  <a:pt x="709477" y="632501"/>
                </a:lnTo>
                <a:lnTo>
                  <a:pt x="687590" y="627379"/>
                </a:lnTo>
                <a:lnTo>
                  <a:pt x="678012" y="628362"/>
                </a:lnTo>
                <a:lnTo>
                  <a:pt x="668591" y="631428"/>
                </a:lnTo>
                <a:lnTo>
                  <a:pt x="659608" y="636756"/>
                </a:lnTo>
                <a:lnTo>
                  <a:pt x="651344" y="644525"/>
                </a:lnTo>
                <a:lnTo>
                  <a:pt x="313232" y="525272"/>
                </a:lnTo>
                <a:lnTo>
                  <a:pt x="311328" y="485239"/>
                </a:lnTo>
                <a:lnTo>
                  <a:pt x="304442" y="445896"/>
                </a:lnTo>
                <a:lnTo>
                  <a:pt x="292735" y="407793"/>
                </a:lnTo>
                <a:lnTo>
                  <a:pt x="276364" y="371475"/>
                </a:lnTo>
                <a:lnTo>
                  <a:pt x="626478" y="230250"/>
                </a:lnTo>
                <a:lnTo>
                  <a:pt x="634612" y="237372"/>
                </a:lnTo>
                <a:lnTo>
                  <a:pt x="643301" y="242268"/>
                </a:lnTo>
                <a:lnTo>
                  <a:pt x="652315" y="245092"/>
                </a:lnTo>
                <a:lnTo>
                  <a:pt x="661428" y="245999"/>
                </a:lnTo>
                <a:lnTo>
                  <a:pt x="683618" y="240577"/>
                </a:lnTo>
                <a:lnTo>
                  <a:pt x="701135" y="225964"/>
                </a:lnTo>
                <a:lnTo>
                  <a:pt x="710156" y="204636"/>
                </a:lnTo>
                <a:lnTo>
                  <a:pt x="706856" y="179070"/>
                </a:lnTo>
                <a:lnTo>
                  <a:pt x="698929" y="165320"/>
                </a:lnTo>
                <a:lnTo>
                  <a:pt x="688300" y="155749"/>
                </a:lnTo>
                <a:lnTo>
                  <a:pt x="675868" y="150155"/>
                </a:lnTo>
                <a:lnTo>
                  <a:pt x="662533" y="148336"/>
                </a:lnTo>
                <a:lnTo>
                  <a:pt x="644399" y="151661"/>
                </a:lnTo>
                <a:lnTo>
                  <a:pt x="628637" y="161321"/>
                </a:lnTo>
                <a:lnTo>
                  <a:pt x="617599" y="176839"/>
                </a:lnTo>
                <a:lnTo>
                  <a:pt x="613638" y="197738"/>
                </a:lnTo>
                <a:lnTo>
                  <a:pt x="258114" y="341122"/>
                </a:lnTo>
                <a:lnTo>
                  <a:pt x="242383" y="320313"/>
                </a:lnTo>
                <a:lnTo>
                  <a:pt x="225047" y="300958"/>
                </a:lnTo>
                <a:lnTo>
                  <a:pt x="206229" y="283079"/>
                </a:lnTo>
                <a:lnTo>
                  <a:pt x="186055" y="266700"/>
                </a:lnTo>
                <a:lnTo>
                  <a:pt x="311162" y="66039"/>
                </a:lnTo>
                <a:lnTo>
                  <a:pt x="313601" y="66548"/>
                </a:lnTo>
                <a:lnTo>
                  <a:pt x="318223" y="66675"/>
                </a:lnTo>
                <a:lnTo>
                  <a:pt x="338164" y="59662"/>
                </a:lnTo>
                <a:lnTo>
                  <a:pt x="349326" y="42862"/>
                </a:lnTo>
                <a:lnTo>
                  <a:pt x="349181" y="22633"/>
                </a:lnTo>
                <a:lnTo>
                  <a:pt x="335203" y="5334"/>
                </a:lnTo>
                <a:lnTo>
                  <a:pt x="329285" y="1650"/>
                </a:lnTo>
                <a:lnTo>
                  <a:pt x="32325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1" y="335279"/>
            <a:ext cx="94488" cy="975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016" y="4876800"/>
            <a:ext cx="94487" cy="975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6" y="1554479"/>
            <a:ext cx="94487" cy="975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8095" y="975359"/>
            <a:ext cx="94487" cy="944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90431" y="3965447"/>
            <a:ext cx="70103" cy="7010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13232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134112" y="48260"/>
                </a:moveTo>
                <a:lnTo>
                  <a:pt x="86156" y="48260"/>
                </a:lnTo>
                <a:lnTo>
                  <a:pt x="86156" y="0"/>
                </a:lnTo>
                <a:lnTo>
                  <a:pt x="47955" y="0"/>
                </a:lnTo>
                <a:lnTo>
                  <a:pt x="47955" y="48260"/>
                </a:lnTo>
                <a:lnTo>
                  <a:pt x="0" y="48260"/>
                </a:lnTo>
                <a:lnTo>
                  <a:pt x="0" y="86360"/>
                </a:lnTo>
                <a:lnTo>
                  <a:pt x="47955" y="86360"/>
                </a:lnTo>
                <a:lnTo>
                  <a:pt x="47955" y="134620"/>
                </a:lnTo>
                <a:lnTo>
                  <a:pt x="86156" y="134620"/>
                </a:lnTo>
                <a:lnTo>
                  <a:pt x="8615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30768" y="369722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88936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48179" y="301166"/>
            <a:ext cx="6804062" cy="78162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065" rIns="0" bIns="0" rtlCol="0">
            <a:spAutoFit/>
          </a:bodyPr>
          <a:lstStyle/>
          <a:p>
            <a:pPr marL="1911350" marR="5080" indent="-1283970">
              <a:lnSpc>
                <a:spcPct val="100000"/>
              </a:lnSpc>
              <a:spcBef>
                <a:spcPts val="95"/>
              </a:spcBef>
            </a:pPr>
            <a:r>
              <a:rPr sz="2500" spc="-185" dirty="0"/>
              <a:t>CORONAVIRUS</a:t>
            </a:r>
            <a:r>
              <a:rPr sz="2500" spc="-65" dirty="0"/>
              <a:t> </a:t>
            </a:r>
            <a:r>
              <a:rPr sz="2500" spc="-160" dirty="0"/>
              <a:t>SPREAD</a:t>
            </a:r>
            <a:r>
              <a:rPr sz="2500" spc="-65" dirty="0"/>
              <a:t> </a:t>
            </a:r>
            <a:r>
              <a:rPr sz="2500" spc="-170" dirty="0"/>
              <a:t>WITH</a:t>
            </a:r>
            <a:r>
              <a:rPr sz="2500" spc="-45" dirty="0"/>
              <a:t> </a:t>
            </a:r>
            <a:r>
              <a:rPr sz="2500" spc="-195" dirty="0"/>
              <a:t>RESPECT</a:t>
            </a:r>
            <a:r>
              <a:rPr sz="2500" spc="-60" dirty="0"/>
              <a:t> </a:t>
            </a:r>
            <a:r>
              <a:rPr sz="2500" spc="-365" dirty="0"/>
              <a:t>TO </a:t>
            </a:r>
            <a:r>
              <a:rPr sz="2500" spc="-215" dirty="0"/>
              <a:t>MONTHLY</a:t>
            </a:r>
            <a:r>
              <a:rPr sz="2500" spc="-40" dirty="0"/>
              <a:t> </a:t>
            </a:r>
            <a:r>
              <a:rPr sz="2500" spc="-195" dirty="0"/>
              <a:t>DEATH</a:t>
            </a:r>
            <a:r>
              <a:rPr sz="2500" spc="-45" dirty="0"/>
              <a:t> </a:t>
            </a:r>
            <a:r>
              <a:rPr sz="2500" spc="-10" dirty="0"/>
              <a:t>CASES</a:t>
            </a:r>
            <a:endParaRPr sz="2500" dirty="0"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679" y="1490471"/>
            <a:ext cx="4105655" cy="28102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82440" y="1490471"/>
            <a:ext cx="4724400" cy="2810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84020" y="182879"/>
            <a:ext cx="1056640" cy="908685"/>
          </a:xfrm>
          <a:custGeom>
            <a:avLst/>
            <a:gdLst/>
            <a:ahLst/>
            <a:cxnLst/>
            <a:rect l="l" t="t" r="r" b="b"/>
            <a:pathLst>
              <a:path w="1056640" h="908685">
                <a:moveTo>
                  <a:pt x="309614" y="0"/>
                </a:moveTo>
                <a:lnTo>
                  <a:pt x="305423" y="0"/>
                </a:lnTo>
                <a:lnTo>
                  <a:pt x="300978" y="762"/>
                </a:lnTo>
                <a:lnTo>
                  <a:pt x="296533" y="2540"/>
                </a:lnTo>
                <a:lnTo>
                  <a:pt x="277961" y="18964"/>
                </a:lnTo>
                <a:lnTo>
                  <a:pt x="274927" y="41354"/>
                </a:lnTo>
                <a:lnTo>
                  <a:pt x="285871" y="61100"/>
                </a:lnTo>
                <a:lnTo>
                  <a:pt x="309233" y="69596"/>
                </a:lnTo>
                <a:lnTo>
                  <a:pt x="401181" y="307340"/>
                </a:lnTo>
                <a:lnTo>
                  <a:pt x="394323" y="311277"/>
                </a:lnTo>
                <a:lnTo>
                  <a:pt x="387465" y="315595"/>
                </a:lnTo>
                <a:lnTo>
                  <a:pt x="380861" y="320167"/>
                </a:lnTo>
                <a:lnTo>
                  <a:pt x="255766" y="178308"/>
                </a:lnTo>
                <a:lnTo>
                  <a:pt x="258581" y="165423"/>
                </a:lnTo>
                <a:lnTo>
                  <a:pt x="254670" y="154289"/>
                </a:lnTo>
                <a:lnTo>
                  <a:pt x="246068" y="146464"/>
                </a:lnTo>
                <a:lnTo>
                  <a:pt x="234811" y="143510"/>
                </a:lnTo>
                <a:lnTo>
                  <a:pt x="229477" y="143510"/>
                </a:lnTo>
                <a:lnTo>
                  <a:pt x="223889" y="145415"/>
                </a:lnTo>
                <a:lnTo>
                  <a:pt x="218936" y="149860"/>
                </a:lnTo>
                <a:lnTo>
                  <a:pt x="211228" y="162798"/>
                </a:lnTo>
                <a:lnTo>
                  <a:pt x="212617" y="176403"/>
                </a:lnTo>
                <a:lnTo>
                  <a:pt x="221007" y="187150"/>
                </a:lnTo>
                <a:lnTo>
                  <a:pt x="234303" y="191516"/>
                </a:lnTo>
                <a:lnTo>
                  <a:pt x="236970" y="191516"/>
                </a:lnTo>
                <a:lnTo>
                  <a:pt x="240018" y="190881"/>
                </a:lnTo>
                <a:lnTo>
                  <a:pt x="242939" y="189865"/>
                </a:lnTo>
                <a:lnTo>
                  <a:pt x="367018" y="330327"/>
                </a:lnTo>
                <a:lnTo>
                  <a:pt x="332890" y="364511"/>
                </a:lnTo>
                <a:lnTo>
                  <a:pt x="307169" y="404733"/>
                </a:lnTo>
                <a:lnTo>
                  <a:pt x="290544" y="449502"/>
                </a:lnTo>
                <a:lnTo>
                  <a:pt x="283706" y="497332"/>
                </a:lnTo>
                <a:lnTo>
                  <a:pt x="102096" y="497332"/>
                </a:lnTo>
                <a:lnTo>
                  <a:pt x="98198" y="490483"/>
                </a:lnTo>
                <a:lnTo>
                  <a:pt x="92920" y="485695"/>
                </a:lnTo>
                <a:lnTo>
                  <a:pt x="86737" y="482883"/>
                </a:lnTo>
                <a:lnTo>
                  <a:pt x="80125" y="481965"/>
                </a:lnTo>
                <a:lnTo>
                  <a:pt x="71284" y="483552"/>
                </a:lnTo>
                <a:lnTo>
                  <a:pt x="63599" y="488188"/>
                </a:lnTo>
                <a:lnTo>
                  <a:pt x="58175" y="495681"/>
                </a:lnTo>
                <a:lnTo>
                  <a:pt x="56122" y="505841"/>
                </a:lnTo>
                <a:lnTo>
                  <a:pt x="58195" y="515874"/>
                </a:lnTo>
                <a:lnTo>
                  <a:pt x="63662" y="523335"/>
                </a:lnTo>
                <a:lnTo>
                  <a:pt x="71391" y="527986"/>
                </a:lnTo>
                <a:lnTo>
                  <a:pt x="80252" y="529590"/>
                </a:lnTo>
                <a:lnTo>
                  <a:pt x="86844" y="528673"/>
                </a:lnTo>
                <a:lnTo>
                  <a:pt x="92983" y="525875"/>
                </a:lnTo>
                <a:lnTo>
                  <a:pt x="98218" y="521124"/>
                </a:lnTo>
                <a:lnTo>
                  <a:pt x="102096" y="514350"/>
                </a:lnTo>
                <a:lnTo>
                  <a:pt x="283706" y="514350"/>
                </a:lnTo>
                <a:lnTo>
                  <a:pt x="284341" y="527103"/>
                </a:lnTo>
                <a:lnTo>
                  <a:pt x="285833" y="539797"/>
                </a:lnTo>
                <a:lnTo>
                  <a:pt x="288135" y="552372"/>
                </a:lnTo>
                <a:lnTo>
                  <a:pt x="291199" y="564769"/>
                </a:lnTo>
                <a:lnTo>
                  <a:pt x="57773" y="684657"/>
                </a:lnTo>
                <a:lnTo>
                  <a:pt x="50661" y="678307"/>
                </a:lnTo>
                <a:lnTo>
                  <a:pt x="42787" y="675513"/>
                </a:lnTo>
                <a:lnTo>
                  <a:pt x="35040" y="675513"/>
                </a:lnTo>
                <a:lnTo>
                  <a:pt x="18534" y="679840"/>
                </a:lnTo>
                <a:lnTo>
                  <a:pt x="5861" y="691276"/>
                </a:lnTo>
                <a:lnTo>
                  <a:pt x="0" y="707499"/>
                </a:lnTo>
                <a:lnTo>
                  <a:pt x="3925" y="726186"/>
                </a:lnTo>
                <a:lnTo>
                  <a:pt x="9919" y="734661"/>
                </a:lnTo>
                <a:lnTo>
                  <a:pt x="17307" y="740552"/>
                </a:lnTo>
                <a:lnTo>
                  <a:pt x="25624" y="743991"/>
                </a:lnTo>
                <a:lnTo>
                  <a:pt x="34405" y="745109"/>
                </a:lnTo>
                <a:lnTo>
                  <a:pt x="48148" y="742398"/>
                </a:lnTo>
                <a:lnTo>
                  <a:pt x="59868" y="734663"/>
                </a:lnTo>
                <a:lnTo>
                  <a:pt x="67587" y="722499"/>
                </a:lnTo>
                <a:lnTo>
                  <a:pt x="69330" y="706501"/>
                </a:lnTo>
                <a:lnTo>
                  <a:pt x="299073" y="589026"/>
                </a:lnTo>
                <a:lnTo>
                  <a:pt x="320095" y="629497"/>
                </a:lnTo>
                <a:lnTo>
                  <a:pt x="348255" y="664304"/>
                </a:lnTo>
                <a:lnTo>
                  <a:pt x="382432" y="692689"/>
                </a:lnTo>
                <a:lnTo>
                  <a:pt x="421510" y="713899"/>
                </a:lnTo>
                <a:lnTo>
                  <a:pt x="464370" y="727179"/>
                </a:lnTo>
                <a:lnTo>
                  <a:pt x="509893" y="731774"/>
                </a:lnTo>
                <a:lnTo>
                  <a:pt x="509893" y="862457"/>
                </a:lnTo>
                <a:lnTo>
                  <a:pt x="497131" y="873638"/>
                </a:lnTo>
                <a:lnTo>
                  <a:pt x="495049" y="888952"/>
                </a:lnTo>
                <a:lnTo>
                  <a:pt x="502517" y="902479"/>
                </a:lnTo>
                <a:lnTo>
                  <a:pt x="518402" y="908304"/>
                </a:lnTo>
                <a:lnTo>
                  <a:pt x="534287" y="902479"/>
                </a:lnTo>
                <a:lnTo>
                  <a:pt x="541754" y="888952"/>
                </a:lnTo>
                <a:lnTo>
                  <a:pt x="539672" y="873638"/>
                </a:lnTo>
                <a:lnTo>
                  <a:pt x="526911" y="862457"/>
                </a:lnTo>
                <a:lnTo>
                  <a:pt x="526911" y="730758"/>
                </a:lnTo>
                <a:lnTo>
                  <a:pt x="571015" y="723012"/>
                </a:lnTo>
                <a:lnTo>
                  <a:pt x="611986" y="707145"/>
                </a:lnTo>
                <a:lnTo>
                  <a:pt x="648831" y="683926"/>
                </a:lnTo>
                <a:lnTo>
                  <a:pt x="680552" y="654125"/>
                </a:lnTo>
                <a:lnTo>
                  <a:pt x="706157" y="618509"/>
                </a:lnTo>
                <a:lnTo>
                  <a:pt x="724650" y="577850"/>
                </a:lnTo>
                <a:lnTo>
                  <a:pt x="940296" y="704596"/>
                </a:lnTo>
                <a:lnTo>
                  <a:pt x="941195" y="721159"/>
                </a:lnTo>
                <a:lnTo>
                  <a:pt x="948725" y="733948"/>
                </a:lnTo>
                <a:lnTo>
                  <a:pt x="960709" y="742189"/>
                </a:lnTo>
                <a:lnTo>
                  <a:pt x="974967" y="745109"/>
                </a:lnTo>
                <a:lnTo>
                  <a:pt x="983283" y="744089"/>
                </a:lnTo>
                <a:lnTo>
                  <a:pt x="991207" y="740949"/>
                </a:lnTo>
                <a:lnTo>
                  <a:pt x="998345" y="735572"/>
                </a:lnTo>
                <a:lnTo>
                  <a:pt x="1004304" y="727837"/>
                </a:lnTo>
                <a:lnTo>
                  <a:pt x="1009461" y="708892"/>
                </a:lnTo>
                <a:lnTo>
                  <a:pt x="1004129" y="692102"/>
                </a:lnTo>
                <a:lnTo>
                  <a:pt x="991391" y="680098"/>
                </a:lnTo>
                <a:lnTo>
                  <a:pt x="974332" y="675513"/>
                </a:lnTo>
                <a:lnTo>
                  <a:pt x="967220" y="675513"/>
                </a:lnTo>
                <a:lnTo>
                  <a:pt x="959727" y="677799"/>
                </a:lnTo>
                <a:lnTo>
                  <a:pt x="952742" y="683260"/>
                </a:lnTo>
                <a:lnTo>
                  <a:pt x="731127" y="552958"/>
                </a:lnTo>
                <a:lnTo>
                  <a:pt x="735466" y="524712"/>
                </a:lnTo>
                <a:lnTo>
                  <a:pt x="736127" y="496252"/>
                </a:lnTo>
                <a:lnTo>
                  <a:pt x="733145" y="467983"/>
                </a:lnTo>
                <a:lnTo>
                  <a:pt x="726555" y="440309"/>
                </a:lnTo>
                <a:lnTo>
                  <a:pt x="992493" y="389890"/>
                </a:lnTo>
                <a:lnTo>
                  <a:pt x="998533" y="397271"/>
                </a:lnTo>
                <a:lnTo>
                  <a:pt x="1005574" y="402367"/>
                </a:lnTo>
                <a:lnTo>
                  <a:pt x="1013281" y="405320"/>
                </a:lnTo>
                <a:lnTo>
                  <a:pt x="1021322" y="406273"/>
                </a:lnTo>
                <a:lnTo>
                  <a:pt x="1035762" y="403252"/>
                </a:lnTo>
                <a:lnTo>
                  <a:pt x="1047880" y="394779"/>
                </a:lnTo>
                <a:lnTo>
                  <a:pt x="1055451" y="381734"/>
                </a:lnTo>
                <a:lnTo>
                  <a:pt x="1056247" y="364998"/>
                </a:lnTo>
                <a:lnTo>
                  <a:pt x="1051498" y="352663"/>
                </a:lnTo>
                <a:lnTo>
                  <a:pt x="1043499" y="343852"/>
                </a:lnTo>
                <a:lnTo>
                  <a:pt x="1033333" y="338566"/>
                </a:lnTo>
                <a:lnTo>
                  <a:pt x="1022084" y="336804"/>
                </a:lnTo>
                <a:lnTo>
                  <a:pt x="1010745" y="338589"/>
                </a:lnTo>
                <a:lnTo>
                  <a:pt x="1000525" y="343947"/>
                </a:lnTo>
                <a:lnTo>
                  <a:pt x="992544" y="352877"/>
                </a:lnTo>
                <a:lnTo>
                  <a:pt x="987921" y="365379"/>
                </a:lnTo>
                <a:lnTo>
                  <a:pt x="717665" y="416433"/>
                </a:lnTo>
                <a:lnTo>
                  <a:pt x="709588" y="399601"/>
                </a:lnTo>
                <a:lnTo>
                  <a:pt x="700107" y="383603"/>
                </a:lnTo>
                <a:lnTo>
                  <a:pt x="689340" y="368462"/>
                </a:lnTo>
                <a:lnTo>
                  <a:pt x="677406" y="354203"/>
                </a:lnTo>
                <a:lnTo>
                  <a:pt x="793230" y="231394"/>
                </a:lnTo>
                <a:lnTo>
                  <a:pt x="796532" y="232664"/>
                </a:lnTo>
                <a:lnTo>
                  <a:pt x="799580" y="233299"/>
                </a:lnTo>
                <a:lnTo>
                  <a:pt x="802628" y="233299"/>
                </a:lnTo>
                <a:lnTo>
                  <a:pt x="815848" y="229066"/>
                </a:lnTo>
                <a:lnTo>
                  <a:pt x="824376" y="218582"/>
                </a:lnTo>
                <a:lnTo>
                  <a:pt x="826095" y="205170"/>
                </a:lnTo>
                <a:lnTo>
                  <a:pt x="818884" y="192151"/>
                </a:lnTo>
                <a:lnTo>
                  <a:pt x="813931" y="187452"/>
                </a:lnTo>
                <a:lnTo>
                  <a:pt x="808216" y="185420"/>
                </a:lnTo>
                <a:lnTo>
                  <a:pt x="802755" y="185420"/>
                </a:lnTo>
                <a:lnTo>
                  <a:pt x="791521" y="188275"/>
                </a:lnTo>
                <a:lnTo>
                  <a:pt x="782800" y="195881"/>
                </a:lnTo>
                <a:lnTo>
                  <a:pt x="778627" y="206797"/>
                </a:lnTo>
                <a:lnTo>
                  <a:pt x="781038" y="219583"/>
                </a:lnTo>
                <a:lnTo>
                  <a:pt x="665468" y="342138"/>
                </a:lnTo>
                <a:lnTo>
                  <a:pt x="631009" y="315122"/>
                </a:lnTo>
                <a:lnTo>
                  <a:pt x="592776" y="295560"/>
                </a:lnTo>
                <a:lnTo>
                  <a:pt x="551900" y="283666"/>
                </a:lnTo>
                <a:lnTo>
                  <a:pt x="509512" y="279654"/>
                </a:lnTo>
                <a:lnTo>
                  <a:pt x="487868" y="280703"/>
                </a:lnTo>
                <a:lnTo>
                  <a:pt x="466284" y="283860"/>
                </a:lnTo>
                <a:lnTo>
                  <a:pt x="444914" y="289137"/>
                </a:lnTo>
                <a:lnTo>
                  <a:pt x="423914" y="296545"/>
                </a:lnTo>
                <a:lnTo>
                  <a:pt x="332220" y="60833"/>
                </a:lnTo>
                <a:lnTo>
                  <a:pt x="343350" y="41790"/>
                </a:lnTo>
                <a:lnTo>
                  <a:pt x="341252" y="21939"/>
                </a:lnTo>
                <a:lnTo>
                  <a:pt x="328987" y="6326"/>
                </a:lnTo>
                <a:lnTo>
                  <a:pt x="309614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9223"/>
            <a:ext cx="736600" cy="1073150"/>
          </a:xfrm>
          <a:custGeom>
            <a:avLst/>
            <a:gdLst/>
            <a:ahLst/>
            <a:cxnLst/>
            <a:rect l="l" t="t" r="r" b="b"/>
            <a:pathLst>
              <a:path w="736600" h="1073150">
                <a:moveTo>
                  <a:pt x="323253" y="0"/>
                </a:moveTo>
                <a:lnTo>
                  <a:pt x="317525" y="0"/>
                </a:lnTo>
                <a:lnTo>
                  <a:pt x="300554" y="4998"/>
                </a:lnTo>
                <a:lnTo>
                  <a:pt x="288512" y="17795"/>
                </a:lnTo>
                <a:lnTo>
                  <a:pt x="284414" y="35093"/>
                </a:lnTo>
                <a:lnTo>
                  <a:pt x="291274" y="53594"/>
                </a:lnTo>
                <a:lnTo>
                  <a:pt x="166547" y="252984"/>
                </a:lnTo>
                <a:lnTo>
                  <a:pt x="127825" y="232108"/>
                </a:lnTo>
                <a:lnTo>
                  <a:pt x="86694" y="216852"/>
                </a:lnTo>
                <a:lnTo>
                  <a:pt x="43853" y="207406"/>
                </a:lnTo>
                <a:lnTo>
                  <a:pt x="0" y="203962"/>
                </a:lnTo>
                <a:lnTo>
                  <a:pt x="0" y="836549"/>
                </a:lnTo>
                <a:lnTo>
                  <a:pt x="19272" y="836239"/>
                </a:lnTo>
                <a:lnTo>
                  <a:pt x="32512" y="835310"/>
                </a:lnTo>
                <a:lnTo>
                  <a:pt x="45689" y="833762"/>
                </a:lnTo>
                <a:lnTo>
                  <a:pt x="58836" y="831596"/>
                </a:lnTo>
                <a:lnTo>
                  <a:pt x="94061" y="1011554"/>
                </a:lnTo>
                <a:lnTo>
                  <a:pt x="80129" y="1028801"/>
                </a:lnTo>
                <a:lnTo>
                  <a:pt x="80068" y="1049035"/>
                </a:lnTo>
                <a:lnTo>
                  <a:pt x="91263" y="1065865"/>
                </a:lnTo>
                <a:lnTo>
                  <a:pt x="111103" y="1072896"/>
                </a:lnTo>
                <a:lnTo>
                  <a:pt x="115694" y="1072641"/>
                </a:lnTo>
                <a:lnTo>
                  <a:pt x="118094" y="1072134"/>
                </a:lnTo>
                <a:lnTo>
                  <a:pt x="138297" y="1059660"/>
                </a:lnTo>
                <a:lnTo>
                  <a:pt x="144909" y="1039018"/>
                </a:lnTo>
                <a:lnTo>
                  <a:pt x="138008" y="1018520"/>
                </a:lnTo>
                <a:lnTo>
                  <a:pt x="117674" y="1006475"/>
                </a:lnTo>
                <a:lnTo>
                  <a:pt x="82029" y="825753"/>
                </a:lnTo>
                <a:lnTo>
                  <a:pt x="126273" y="809803"/>
                </a:lnTo>
                <a:lnTo>
                  <a:pt x="167006" y="787852"/>
                </a:lnTo>
                <a:lnTo>
                  <a:pt x="203747" y="760460"/>
                </a:lnTo>
                <a:lnTo>
                  <a:pt x="236015" y="728186"/>
                </a:lnTo>
                <a:lnTo>
                  <a:pt x="263329" y="691590"/>
                </a:lnTo>
                <a:lnTo>
                  <a:pt x="285210" y="651232"/>
                </a:lnTo>
                <a:lnTo>
                  <a:pt x="301174" y="607671"/>
                </a:lnTo>
                <a:lnTo>
                  <a:pt x="310743" y="561466"/>
                </a:lnTo>
                <a:lnTo>
                  <a:pt x="640156" y="677417"/>
                </a:lnTo>
                <a:lnTo>
                  <a:pt x="644689" y="697624"/>
                </a:lnTo>
                <a:lnTo>
                  <a:pt x="655801" y="712485"/>
                </a:lnTo>
                <a:lnTo>
                  <a:pt x="671301" y="721655"/>
                </a:lnTo>
                <a:lnTo>
                  <a:pt x="689000" y="724788"/>
                </a:lnTo>
                <a:lnTo>
                  <a:pt x="702854" y="722834"/>
                </a:lnTo>
                <a:lnTo>
                  <a:pt x="715692" y="716867"/>
                </a:lnTo>
                <a:lnTo>
                  <a:pt x="726487" y="706733"/>
                </a:lnTo>
                <a:lnTo>
                  <a:pt x="734212" y="692276"/>
                </a:lnTo>
                <a:lnTo>
                  <a:pt x="736500" y="667081"/>
                </a:lnTo>
                <a:lnTo>
                  <a:pt x="727017" y="646445"/>
                </a:lnTo>
                <a:lnTo>
                  <a:pt x="709477" y="632501"/>
                </a:lnTo>
                <a:lnTo>
                  <a:pt x="687590" y="627379"/>
                </a:lnTo>
                <a:lnTo>
                  <a:pt x="678012" y="628362"/>
                </a:lnTo>
                <a:lnTo>
                  <a:pt x="668591" y="631428"/>
                </a:lnTo>
                <a:lnTo>
                  <a:pt x="659608" y="636756"/>
                </a:lnTo>
                <a:lnTo>
                  <a:pt x="651344" y="644525"/>
                </a:lnTo>
                <a:lnTo>
                  <a:pt x="313232" y="525272"/>
                </a:lnTo>
                <a:lnTo>
                  <a:pt x="311328" y="485239"/>
                </a:lnTo>
                <a:lnTo>
                  <a:pt x="304442" y="445896"/>
                </a:lnTo>
                <a:lnTo>
                  <a:pt x="292735" y="407793"/>
                </a:lnTo>
                <a:lnTo>
                  <a:pt x="276364" y="371475"/>
                </a:lnTo>
                <a:lnTo>
                  <a:pt x="626478" y="230250"/>
                </a:lnTo>
                <a:lnTo>
                  <a:pt x="634612" y="237372"/>
                </a:lnTo>
                <a:lnTo>
                  <a:pt x="643301" y="242268"/>
                </a:lnTo>
                <a:lnTo>
                  <a:pt x="652315" y="245092"/>
                </a:lnTo>
                <a:lnTo>
                  <a:pt x="661428" y="245999"/>
                </a:lnTo>
                <a:lnTo>
                  <a:pt x="683618" y="240577"/>
                </a:lnTo>
                <a:lnTo>
                  <a:pt x="701135" y="225964"/>
                </a:lnTo>
                <a:lnTo>
                  <a:pt x="710156" y="204636"/>
                </a:lnTo>
                <a:lnTo>
                  <a:pt x="706856" y="179070"/>
                </a:lnTo>
                <a:lnTo>
                  <a:pt x="698929" y="165320"/>
                </a:lnTo>
                <a:lnTo>
                  <a:pt x="688300" y="155749"/>
                </a:lnTo>
                <a:lnTo>
                  <a:pt x="675868" y="150155"/>
                </a:lnTo>
                <a:lnTo>
                  <a:pt x="662533" y="148336"/>
                </a:lnTo>
                <a:lnTo>
                  <a:pt x="644399" y="151661"/>
                </a:lnTo>
                <a:lnTo>
                  <a:pt x="628637" y="161321"/>
                </a:lnTo>
                <a:lnTo>
                  <a:pt x="617599" y="176839"/>
                </a:lnTo>
                <a:lnTo>
                  <a:pt x="613638" y="197738"/>
                </a:lnTo>
                <a:lnTo>
                  <a:pt x="258114" y="341122"/>
                </a:lnTo>
                <a:lnTo>
                  <a:pt x="242383" y="320313"/>
                </a:lnTo>
                <a:lnTo>
                  <a:pt x="225047" y="300958"/>
                </a:lnTo>
                <a:lnTo>
                  <a:pt x="206229" y="283079"/>
                </a:lnTo>
                <a:lnTo>
                  <a:pt x="186055" y="266700"/>
                </a:lnTo>
                <a:lnTo>
                  <a:pt x="311162" y="66039"/>
                </a:lnTo>
                <a:lnTo>
                  <a:pt x="313601" y="66548"/>
                </a:lnTo>
                <a:lnTo>
                  <a:pt x="318223" y="66675"/>
                </a:lnTo>
                <a:lnTo>
                  <a:pt x="338164" y="59662"/>
                </a:lnTo>
                <a:lnTo>
                  <a:pt x="349326" y="42862"/>
                </a:lnTo>
                <a:lnTo>
                  <a:pt x="349181" y="22633"/>
                </a:lnTo>
                <a:lnTo>
                  <a:pt x="335203" y="5334"/>
                </a:lnTo>
                <a:lnTo>
                  <a:pt x="329285" y="1650"/>
                </a:lnTo>
                <a:lnTo>
                  <a:pt x="32325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1" y="335279"/>
            <a:ext cx="94488" cy="975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6" y="1554479"/>
            <a:ext cx="94487" cy="975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8095" y="975359"/>
            <a:ext cx="94487" cy="9448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13232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134112" y="48260"/>
                </a:moveTo>
                <a:lnTo>
                  <a:pt x="86156" y="48260"/>
                </a:lnTo>
                <a:lnTo>
                  <a:pt x="86156" y="0"/>
                </a:lnTo>
                <a:lnTo>
                  <a:pt x="47955" y="0"/>
                </a:lnTo>
                <a:lnTo>
                  <a:pt x="47955" y="48260"/>
                </a:lnTo>
                <a:lnTo>
                  <a:pt x="0" y="48260"/>
                </a:lnTo>
                <a:lnTo>
                  <a:pt x="0" y="86360"/>
                </a:lnTo>
                <a:lnTo>
                  <a:pt x="47955" y="86360"/>
                </a:lnTo>
                <a:lnTo>
                  <a:pt x="47955" y="134620"/>
                </a:lnTo>
                <a:lnTo>
                  <a:pt x="86156" y="134620"/>
                </a:lnTo>
                <a:lnTo>
                  <a:pt x="8615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88936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558290" marR="5080" indent="-154622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CORONAVIRUS</a:t>
            </a:r>
            <a:r>
              <a:rPr spc="-40" dirty="0"/>
              <a:t> </a:t>
            </a:r>
            <a:r>
              <a:rPr spc="-190" dirty="0"/>
              <a:t>SPREAD</a:t>
            </a:r>
            <a:r>
              <a:rPr spc="-40" dirty="0"/>
              <a:t> </a:t>
            </a:r>
            <a:r>
              <a:rPr spc="-210" dirty="0"/>
              <a:t>WITH</a:t>
            </a:r>
            <a:r>
              <a:rPr spc="-15" dirty="0"/>
              <a:t> </a:t>
            </a:r>
            <a:r>
              <a:rPr spc="-240" dirty="0"/>
              <a:t>RESPECT</a:t>
            </a:r>
            <a:r>
              <a:rPr spc="-45" dirty="0"/>
              <a:t> </a:t>
            </a:r>
            <a:r>
              <a:rPr spc="-430" dirty="0"/>
              <a:t>TO </a:t>
            </a:r>
            <a:r>
              <a:rPr spc="-254" dirty="0"/>
              <a:t>MONTHLY</a:t>
            </a:r>
            <a:r>
              <a:rPr spc="-45" dirty="0"/>
              <a:t> </a:t>
            </a:r>
            <a:r>
              <a:rPr spc="-229" dirty="0"/>
              <a:t>DEATH</a:t>
            </a:r>
            <a:r>
              <a:rPr spc="-65" dirty="0"/>
              <a:t> </a:t>
            </a:r>
            <a:r>
              <a:rPr spc="-10" dirty="0"/>
              <a:t>CASES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36722" y="1887169"/>
            <a:ext cx="2564765" cy="191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629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MAY,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2021</a:t>
            </a:r>
            <a:endParaRPr sz="20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5400" b="1" spc="-315" dirty="0">
                <a:solidFill>
                  <a:srgbClr val="FFFF00"/>
                </a:solidFill>
                <a:latin typeface="Arial"/>
                <a:cs typeface="Arial"/>
              </a:rPr>
              <a:t>~</a:t>
            </a:r>
            <a:r>
              <a:rPr sz="8000" b="1" spc="-315" dirty="0">
                <a:solidFill>
                  <a:srgbClr val="FFFF00"/>
                </a:solidFill>
                <a:latin typeface="Arial"/>
                <a:cs typeface="Arial"/>
              </a:rPr>
              <a:t>363</a:t>
            </a:r>
            <a:endParaRPr sz="8000" dirty="0">
              <a:solidFill>
                <a:srgbClr val="FFFF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HIGHEST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SPREAD!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352093"/>
            <a:ext cx="2904807" cy="279292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017520" y="4239513"/>
            <a:ext cx="274320" cy="283210"/>
          </a:xfrm>
          <a:custGeom>
            <a:avLst/>
            <a:gdLst/>
            <a:ahLst/>
            <a:cxnLst/>
            <a:rect l="l" t="t" r="r" b="b"/>
            <a:pathLst>
              <a:path w="274320" h="283210">
                <a:moveTo>
                  <a:pt x="274320" y="101600"/>
                </a:moveTo>
                <a:lnTo>
                  <a:pt x="176530" y="101600"/>
                </a:lnTo>
                <a:lnTo>
                  <a:pt x="176530" y="0"/>
                </a:lnTo>
                <a:lnTo>
                  <a:pt x="98552" y="0"/>
                </a:lnTo>
                <a:lnTo>
                  <a:pt x="98552" y="101600"/>
                </a:lnTo>
                <a:lnTo>
                  <a:pt x="0" y="101600"/>
                </a:lnTo>
                <a:lnTo>
                  <a:pt x="0" y="181610"/>
                </a:lnTo>
                <a:lnTo>
                  <a:pt x="98552" y="181610"/>
                </a:lnTo>
                <a:lnTo>
                  <a:pt x="98552" y="283210"/>
                </a:lnTo>
                <a:lnTo>
                  <a:pt x="176530" y="283210"/>
                </a:lnTo>
                <a:lnTo>
                  <a:pt x="176530" y="181610"/>
                </a:lnTo>
                <a:lnTo>
                  <a:pt x="274320" y="181610"/>
                </a:lnTo>
                <a:lnTo>
                  <a:pt x="27432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38878" y="2251995"/>
            <a:ext cx="3105121" cy="289302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617464" y="4831333"/>
            <a:ext cx="320040" cy="311150"/>
          </a:xfrm>
          <a:custGeom>
            <a:avLst/>
            <a:gdLst/>
            <a:ahLst/>
            <a:cxnLst/>
            <a:rect l="l" t="t" r="r" b="b"/>
            <a:pathLst>
              <a:path w="320039" h="311150">
                <a:moveTo>
                  <a:pt x="320040" y="110490"/>
                </a:moveTo>
                <a:lnTo>
                  <a:pt x="205867" y="110490"/>
                </a:lnTo>
                <a:lnTo>
                  <a:pt x="205867" y="0"/>
                </a:lnTo>
                <a:lnTo>
                  <a:pt x="114935" y="0"/>
                </a:lnTo>
                <a:lnTo>
                  <a:pt x="114935" y="110490"/>
                </a:lnTo>
                <a:lnTo>
                  <a:pt x="0" y="110490"/>
                </a:lnTo>
                <a:lnTo>
                  <a:pt x="0" y="199390"/>
                </a:lnTo>
                <a:lnTo>
                  <a:pt x="114935" y="199390"/>
                </a:lnTo>
                <a:lnTo>
                  <a:pt x="114935" y="311150"/>
                </a:lnTo>
                <a:lnTo>
                  <a:pt x="205867" y="311150"/>
                </a:lnTo>
                <a:lnTo>
                  <a:pt x="205867" y="199390"/>
                </a:lnTo>
                <a:lnTo>
                  <a:pt x="320040" y="199390"/>
                </a:lnTo>
                <a:lnTo>
                  <a:pt x="320040" y="110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088" y="295655"/>
            <a:ext cx="97536" cy="944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371855"/>
            <a:ext cx="97536" cy="944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91016" y="371855"/>
            <a:ext cx="94487" cy="944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40096" y="4556759"/>
            <a:ext cx="94487" cy="9448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345417" y="417575"/>
            <a:ext cx="798830" cy="908685"/>
          </a:xfrm>
          <a:custGeom>
            <a:avLst/>
            <a:gdLst/>
            <a:ahLst/>
            <a:cxnLst/>
            <a:rect l="l" t="t" r="r" b="b"/>
            <a:pathLst>
              <a:path w="798829" h="908685">
                <a:moveTo>
                  <a:pt x="717873" y="588772"/>
                </a:moveTo>
                <a:lnTo>
                  <a:pt x="298709" y="588772"/>
                </a:lnTo>
                <a:lnTo>
                  <a:pt x="319640" y="629297"/>
                </a:lnTo>
                <a:lnTo>
                  <a:pt x="347661" y="664139"/>
                </a:lnTo>
                <a:lnTo>
                  <a:pt x="381672" y="692546"/>
                </a:lnTo>
                <a:lnTo>
                  <a:pt x="420573" y="713768"/>
                </a:lnTo>
                <a:lnTo>
                  <a:pt x="463263" y="727052"/>
                </a:lnTo>
                <a:lnTo>
                  <a:pt x="508640" y="731647"/>
                </a:lnTo>
                <a:lnTo>
                  <a:pt x="508640" y="862457"/>
                </a:lnTo>
                <a:lnTo>
                  <a:pt x="495950" y="873638"/>
                </a:lnTo>
                <a:lnTo>
                  <a:pt x="493893" y="888952"/>
                </a:lnTo>
                <a:lnTo>
                  <a:pt x="501336" y="902479"/>
                </a:lnTo>
                <a:lnTo>
                  <a:pt x="517149" y="908303"/>
                </a:lnTo>
                <a:lnTo>
                  <a:pt x="533034" y="902479"/>
                </a:lnTo>
                <a:lnTo>
                  <a:pt x="540502" y="888952"/>
                </a:lnTo>
                <a:lnTo>
                  <a:pt x="538420" y="873638"/>
                </a:lnTo>
                <a:lnTo>
                  <a:pt x="525658" y="862457"/>
                </a:lnTo>
                <a:lnTo>
                  <a:pt x="525658" y="730758"/>
                </a:lnTo>
                <a:lnTo>
                  <a:pt x="569637" y="723090"/>
                </a:lnTo>
                <a:lnTo>
                  <a:pt x="610490" y="707225"/>
                </a:lnTo>
                <a:lnTo>
                  <a:pt x="647229" y="683958"/>
                </a:lnTo>
                <a:lnTo>
                  <a:pt x="678867" y="654087"/>
                </a:lnTo>
                <a:lnTo>
                  <a:pt x="704417" y="618410"/>
                </a:lnTo>
                <a:lnTo>
                  <a:pt x="717873" y="588772"/>
                </a:lnTo>
                <a:close/>
              </a:path>
              <a:path w="798829" h="908685">
                <a:moveTo>
                  <a:pt x="42804" y="675386"/>
                </a:moveTo>
                <a:lnTo>
                  <a:pt x="35057" y="675386"/>
                </a:lnTo>
                <a:lnTo>
                  <a:pt x="18498" y="679719"/>
                </a:lnTo>
                <a:lnTo>
                  <a:pt x="5832" y="691197"/>
                </a:lnTo>
                <a:lnTo>
                  <a:pt x="0" y="707532"/>
                </a:lnTo>
                <a:lnTo>
                  <a:pt x="3942" y="726439"/>
                </a:lnTo>
                <a:lnTo>
                  <a:pt x="9866" y="734917"/>
                </a:lnTo>
                <a:lnTo>
                  <a:pt x="17214" y="740806"/>
                </a:lnTo>
                <a:lnTo>
                  <a:pt x="25517" y="744245"/>
                </a:lnTo>
                <a:lnTo>
                  <a:pt x="34295" y="745363"/>
                </a:lnTo>
                <a:lnTo>
                  <a:pt x="48061" y="742652"/>
                </a:lnTo>
                <a:lnTo>
                  <a:pt x="59840" y="734915"/>
                </a:lnTo>
                <a:lnTo>
                  <a:pt x="67639" y="722753"/>
                </a:lnTo>
                <a:lnTo>
                  <a:pt x="69474" y="706755"/>
                </a:lnTo>
                <a:lnTo>
                  <a:pt x="112657" y="684530"/>
                </a:lnTo>
                <a:lnTo>
                  <a:pt x="58044" y="684530"/>
                </a:lnTo>
                <a:lnTo>
                  <a:pt x="50805" y="678180"/>
                </a:lnTo>
                <a:lnTo>
                  <a:pt x="42804" y="675386"/>
                </a:lnTo>
                <a:close/>
              </a:path>
              <a:path w="798829" h="908685">
                <a:moveTo>
                  <a:pt x="734478" y="514096"/>
                </a:moveTo>
                <a:lnTo>
                  <a:pt x="282961" y="514096"/>
                </a:lnTo>
                <a:lnTo>
                  <a:pt x="283817" y="527069"/>
                </a:lnTo>
                <a:lnTo>
                  <a:pt x="285422" y="539877"/>
                </a:lnTo>
                <a:lnTo>
                  <a:pt x="287766" y="552493"/>
                </a:lnTo>
                <a:lnTo>
                  <a:pt x="290835" y="564896"/>
                </a:lnTo>
                <a:lnTo>
                  <a:pt x="58044" y="684530"/>
                </a:lnTo>
                <a:lnTo>
                  <a:pt x="112657" y="684530"/>
                </a:lnTo>
                <a:lnTo>
                  <a:pt x="298709" y="588772"/>
                </a:lnTo>
                <a:lnTo>
                  <a:pt x="717873" y="588772"/>
                </a:lnTo>
                <a:lnTo>
                  <a:pt x="722889" y="577723"/>
                </a:lnTo>
                <a:lnTo>
                  <a:pt x="772007" y="577723"/>
                </a:lnTo>
                <a:lnTo>
                  <a:pt x="729747" y="552831"/>
                </a:lnTo>
                <a:lnTo>
                  <a:pt x="731914" y="541127"/>
                </a:lnTo>
                <a:lnTo>
                  <a:pt x="733425" y="529589"/>
                </a:lnTo>
                <a:lnTo>
                  <a:pt x="734391" y="517433"/>
                </a:lnTo>
                <a:lnTo>
                  <a:pt x="734478" y="514096"/>
                </a:lnTo>
                <a:close/>
              </a:path>
              <a:path w="798829" h="908685">
                <a:moveTo>
                  <a:pt x="772007" y="577723"/>
                </a:moveTo>
                <a:lnTo>
                  <a:pt x="722889" y="577723"/>
                </a:lnTo>
                <a:lnTo>
                  <a:pt x="798581" y="622411"/>
                </a:lnTo>
                <a:lnTo>
                  <a:pt x="798581" y="593376"/>
                </a:lnTo>
                <a:lnTo>
                  <a:pt x="772007" y="577723"/>
                </a:lnTo>
                <a:close/>
              </a:path>
              <a:path w="798829" h="908685">
                <a:moveTo>
                  <a:pt x="79888" y="482092"/>
                </a:moveTo>
                <a:lnTo>
                  <a:pt x="72649" y="482092"/>
                </a:lnTo>
                <a:lnTo>
                  <a:pt x="65283" y="485521"/>
                </a:lnTo>
                <a:lnTo>
                  <a:pt x="60584" y="492506"/>
                </a:lnTo>
                <a:lnTo>
                  <a:pt x="56386" y="504944"/>
                </a:lnTo>
                <a:lnTo>
                  <a:pt x="59092" y="516953"/>
                </a:lnTo>
                <a:lnTo>
                  <a:pt x="67371" y="526010"/>
                </a:lnTo>
                <a:lnTo>
                  <a:pt x="79888" y="529589"/>
                </a:lnTo>
                <a:lnTo>
                  <a:pt x="87042" y="528454"/>
                </a:lnTo>
                <a:lnTo>
                  <a:pt x="93398" y="525271"/>
                </a:lnTo>
                <a:lnTo>
                  <a:pt x="98587" y="520374"/>
                </a:lnTo>
                <a:lnTo>
                  <a:pt x="102240" y="514096"/>
                </a:lnTo>
                <a:lnTo>
                  <a:pt x="734478" y="514096"/>
                </a:lnTo>
                <a:lnTo>
                  <a:pt x="734700" y="505587"/>
                </a:lnTo>
                <a:lnTo>
                  <a:pt x="734383" y="497077"/>
                </a:lnTo>
                <a:lnTo>
                  <a:pt x="101859" y="497077"/>
                </a:lnTo>
                <a:lnTo>
                  <a:pt x="98105" y="490610"/>
                </a:lnTo>
                <a:lnTo>
                  <a:pt x="92874" y="485917"/>
                </a:lnTo>
                <a:lnTo>
                  <a:pt x="86643" y="483058"/>
                </a:lnTo>
                <a:lnTo>
                  <a:pt x="79888" y="482092"/>
                </a:lnTo>
                <a:close/>
              </a:path>
              <a:path w="798829" h="908685">
                <a:moveTo>
                  <a:pt x="265615" y="189484"/>
                </a:moveTo>
                <a:lnTo>
                  <a:pt x="243083" y="189484"/>
                </a:lnTo>
                <a:lnTo>
                  <a:pt x="366527" y="329946"/>
                </a:lnTo>
                <a:lnTo>
                  <a:pt x="332360" y="364204"/>
                </a:lnTo>
                <a:lnTo>
                  <a:pt x="306552" y="404463"/>
                </a:lnTo>
                <a:lnTo>
                  <a:pt x="289839" y="449246"/>
                </a:lnTo>
                <a:lnTo>
                  <a:pt x="282961" y="497077"/>
                </a:lnTo>
                <a:lnTo>
                  <a:pt x="734383" y="497077"/>
                </a:lnTo>
                <a:lnTo>
                  <a:pt x="734081" y="488971"/>
                </a:lnTo>
                <a:lnTo>
                  <a:pt x="732224" y="472487"/>
                </a:lnTo>
                <a:lnTo>
                  <a:pt x="729128" y="456170"/>
                </a:lnTo>
                <a:lnTo>
                  <a:pt x="724794" y="440055"/>
                </a:lnTo>
                <a:lnTo>
                  <a:pt x="798581" y="426031"/>
                </a:lnTo>
                <a:lnTo>
                  <a:pt x="798581" y="416433"/>
                </a:lnTo>
                <a:lnTo>
                  <a:pt x="716285" y="416433"/>
                </a:lnTo>
                <a:lnTo>
                  <a:pt x="708066" y="399655"/>
                </a:lnTo>
                <a:lnTo>
                  <a:pt x="698632" y="383651"/>
                </a:lnTo>
                <a:lnTo>
                  <a:pt x="687960" y="368480"/>
                </a:lnTo>
                <a:lnTo>
                  <a:pt x="676026" y="354202"/>
                </a:lnTo>
                <a:lnTo>
                  <a:pt x="687703" y="341757"/>
                </a:lnTo>
                <a:lnTo>
                  <a:pt x="664215" y="341757"/>
                </a:lnTo>
                <a:lnTo>
                  <a:pt x="636219" y="319786"/>
                </a:lnTo>
                <a:lnTo>
                  <a:pt x="380243" y="319786"/>
                </a:lnTo>
                <a:lnTo>
                  <a:pt x="265615" y="189484"/>
                </a:lnTo>
                <a:close/>
              </a:path>
              <a:path w="798829" h="908685">
                <a:moveTo>
                  <a:pt x="798581" y="400828"/>
                </a:moveTo>
                <a:lnTo>
                  <a:pt x="716285" y="416433"/>
                </a:lnTo>
                <a:lnTo>
                  <a:pt x="798581" y="416433"/>
                </a:lnTo>
                <a:lnTo>
                  <a:pt x="798581" y="400828"/>
                </a:lnTo>
                <a:close/>
              </a:path>
              <a:path w="798829" h="908685">
                <a:moveTo>
                  <a:pt x="798581" y="185547"/>
                </a:moveTo>
                <a:lnTo>
                  <a:pt x="794263" y="185547"/>
                </a:lnTo>
                <a:lnTo>
                  <a:pt x="787913" y="188087"/>
                </a:lnTo>
                <a:lnTo>
                  <a:pt x="783087" y="193039"/>
                </a:lnTo>
                <a:lnTo>
                  <a:pt x="779152" y="198985"/>
                </a:lnTo>
                <a:lnTo>
                  <a:pt x="777134" y="205644"/>
                </a:lnTo>
                <a:lnTo>
                  <a:pt x="777140" y="212542"/>
                </a:lnTo>
                <a:lnTo>
                  <a:pt x="779277" y="219201"/>
                </a:lnTo>
                <a:lnTo>
                  <a:pt x="664215" y="341757"/>
                </a:lnTo>
                <a:lnTo>
                  <a:pt x="687703" y="341757"/>
                </a:lnTo>
                <a:lnTo>
                  <a:pt x="791596" y="231012"/>
                </a:lnTo>
                <a:lnTo>
                  <a:pt x="798581" y="231012"/>
                </a:lnTo>
                <a:lnTo>
                  <a:pt x="798581" y="185547"/>
                </a:lnTo>
                <a:close/>
              </a:path>
              <a:path w="798829" h="908685">
                <a:moveTo>
                  <a:pt x="308488" y="0"/>
                </a:moveTo>
                <a:lnTo>
                  <a:pt x="304424" y="0"/>
                </a:lnTo>
                <a:lnTo>
                  <a:pt x="300106" y="762"/>
                </a:lnTo>
                <a:lnTo>
                  <a:pt x="296042" y="2286"/>
                </a:lnTo>
                <a:lnTo>
                  <a:pt x="284408" y="9780"/>
                </a:lnTo>
                <a:lnTo>
                  <a:pt x="276786" y="20812"/>
                </a:lnTo>
                <a:lnTo>
                  <a:pt x="273808" y="33914"/>
                </a:lnTo>
                <a:lnTo>
                  <a:pt x="276103" y="47625"/>
                </a:lnTo>
                <a:lnTo>
                  <a:pt x="281342" y="56556"/>
                </a:lnTo>
                <a:lnTo>
                  <a:pt x="288867" y="63452"/>
                </a:lnTo>
                <a:lnTo>
                  <a:pt x="298106" y="67895"/>
                </a:lnTo>
                <a:lnTo>
                  <a:pt x="308488" y="69469"/>
                </a:lnTo>
                <a:lnTo>
                  <a:pt x="400563" y="307086"/>
                </a:lnTo>
                <a:lnTo>
                  <a:pt x="393705" y="311023"/>
                </a:lnTo>
                <a:lnTo>
                  <a:pt x="386847" y="315213"/>
                </a:lnTo>
                <a:lnTo>
                  <a:pt x="380243" y="319786"/>
                </a:lnTo>
                <a:lnTo>
                  <a:pt x="636219" y="319786"/>
                </a:lnTo>
                <a:lnTo>
                  <a:pt x="630388" y="315210"/>
                </a:lnTo>
                <a:lnTo>
                  <a:pt x="593648" y="296290"/>
                </a:lnTo>
                <a:lnTo>
                  <a:pt x="423169" y="296290"/>
                </a:lnTo>
                <a:lnTo>
                  <a:pt x="331856" y="60325"/>
                </a:lnTo>
                <a:lnTo>
                  <a:pt x="338572" y="52212"/>
                </a:lnTo>
                <a:lnTo>
                  <a:pt x="342429" y="42672"/>
                </a:lnTo>
                <a:lnTo>
                  <a:pt x="343286" y="32464"/>
                </a:lnTo>
                <a:lnTo>
                  <a:pt x="341000" y="22351"/>
                </a:lnTo>
                <a:lnTo>
                  <a:pt x="335635" y="13019"/>
                </a:lnTo>
                <a:lnTo>
                  <a:pt x="327983" y="5984"/>
                </a:lnTo>
                <a:lnTo>
                  <a:pt x="318712" y="1545"/>
                </a:lnTo>
                <a:lnTo>
                  <a:pt x="308488" y="0"/>
                </a:lnTo>
                <a:close/>
              </a:path>
              <a:path w="798829" h="908685">
                <a:moveTo>
                  <a:pt x="508640" y="279526"/>
                </a:moveTo>
                <a:lnTo>
                  <a:pt x="486677" y="280574"/>
                </a:lnTo>
                <a:lnTo>
                  <a:pt x="465048" y="283717"/>
                </a:lnTo>
                <a:lnTo>
                  <a:pt x="443847" y="288956"/>
                </a:lnTo>
                <a:lnTo>
                  <a:pt x="423169" y="296290"/>
                </a:lnTo>
                <a:lnTo>
                  <a:pt x="593648" y="296290"/>
                </a:lnTo>
                <a:lnTo>
                  <a:pt x="592476" y="295687"/>
                </a:lnTo>
                <a:lnTo>
                  <a:pt x="551541" y="283642"/>
                </a:lnTo>
                <a:lnTo>
                  <a:pt x="508640" y="279526"/>
                </a:lnTo>
                <a:close/>
              </a:path>
              <a:path w="798829" h="908685">
                <a:moveTo>
                  <a:pt x="798581" y="231012"/>
                </a:moveTo>
                <a:lnTo>
                  <a:pt x="791596" y="231012"/>
                </a:lnTo>
                <a:lnTo>
                  <a:pt x="794644" y="232283"/>
                </a:lnTo>
                <a:lnTo>
                  <a:pt x="797692" y="232790"/>
                </a:lnTo>
                <a:lnTo>
                  <a:pt x="798581" y="232790"/>
                </a:lnTo>
                <a:lnTo>
                  <a:pt x="798581" y="231012"/>
                </a:lnTo>
                <a:close/>
              </a:path>
              <a:path w="798829" h="908685">
                <a:moveTo>
                  <a:pt x="241305" y="143637"/>
                </a:moveTo>
                <a:lnTo>
                  <a:pt x="229113" y="143637"/>
                </a:lnTo>
                <a:lnTo>
                  <a:pt x="223652" y="145542"/>
                </a:lnTo>
                <a:lnTo>
                  <a:pt x="219080" y="149478"/>
                </a:lnTo>
                <a:lnTo>
                  <a:pt x="213401" y="156912"/>
                </a:lnTo>
                <a:lnTo>
                  <a:pt x="211079" y="165703"/>
                </a:lnTo>
                <a:lnTo>
                  <a:pt x="212187" y="174732"/>
                </a:lnTo>
                <a:lnTo>
                  <a:pt x="216794" y="182880"/>
                </a:lnTo>
                <a:lnTo>
                  <a:pt x="221493" y="188087"/>
                </a:lnTo>
                <a:lnTo>
                  <a:pt x="228224" y="190881"/>
                </a:lnTo>
                <a:lnTo>
                  <a:pt x="237622" y="190881"/>
                </a:lnTo>
                <a:lnTo>
                  <a:pt x="240416" y="190373"/>
                </a:lnTo>
                <a:lnTo>
                  <a:pt x="243083" y="189484"/>
                </a:lnTo>
                <a:lnTo>
                  <a:pt x="265615" y="189484"/>
                </a:lnTo>
                <a:lnTo>
                  <a:pt x="255783" y="178308"/>
                </a:lnTo>
                <a:lnTo>
                  <a:pt x="258125" y="171428"/>
                </a:lnTo>
                <a:lnTo>
                  <a:pt x="258323" y="164417"/>
                </a:lnTo>
                <a:lnTo>
                  <a:pt x="256426" y="157716"/>
                </a:lnTo>
                <a:lnTo>
                  <a:pt x="252481" y="151764"/>
                </a:lnTo>
                <a:lnTo>
                  <a:pt x="247909" y="146431"/>
                </a:lnTo>
                <a:lnTo>
                  <a:pt x="241305" y="143637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2040" y="4372448"/>
            <a:ext cx="1118870" cy="772795"/>
          </a:xfrm>
          <a:custGeom>
            <a:avLst/>
            <a:gdLst/>
            <a:ahLst/>
            <a:cxnLst/>
            <a:rect l="l" t="t" r="r" b="b"/>
            <a:pathLst>
              <a:path w="1118870" h="772795">
                <a:moveTo>
                  <a:pt x="695573" y="0"/>
                </a:moveTo>
                <a:lnTo>
                  <a:pt x="674004" y="9948"/>
                </a:lnTo>
                <a:lnTo>
                  <a:pt x="659413" y="28348"/>
                </a:lnTo>
                <a:lnTo>
                  <a:pt x="654050" y="51304"/>
                </a:lnTo>
                <a:lnTo>
                  <a:pt x="655079" y="61351"/>
                </a:lnTo>
                <a:lnTo>
                  <a:pt x="658288" y="71235"/>
                </a:lnTo>
                <a:lnTo>
                  <a:pt x="663854" y="80660"/>
                </a:lnTo>
                <a:lnTo>
                  <a:pt x="671957" y="89328"/>
                </a:lnTo>
                <a:lnTo>
                  <a:pt x="547624" y="444001"/>
                </a:lnTo>
                <a:lnTo>
                  <a:pt x="505882" y="446000"/>
                </a:lnTo>
                <a:lnTo>
                  <a:pt x="464867" y="453221"/>
                </a:lnTo>
                <a:lnTo>
                  <a:pt x="425162" y="465500"/>
                </a:lnTo>
                <a:lnTo>
                  <a:pt x="387350" y="482672"/>
                </a:lnTo>
                <a:lnTo>
                  <a:pt x="240030" y="115414"/>
                </a:lnTo>
                <a:lnTo>
                  <a:pt x="247485" y="106881"/>
                </a:lnTo>
                <a:lnTo>
                  <a:pt x="252618" y="97767"/>
                </a:lnTo>
                <a:lnTo>
                  <a:pt x="255585" y="88310"/>
                </a:lnTo>
                <a:lnTo>
                  <a:pt x="256539" y="78749"/>
                </a:lnTo>
                <a:lnTo>
                  <a:pt x="250876" y="55476"/>
                </a:lnTo>
                <a:lnTo>
                  <a:pt x="235616" y="37102"/>
                </a:lnTo>
                <a:lnTo>
                  <a:pt x="213356" y="27639"/>
                </a:lnTo>
                <a:lnTo>
                  <a:pt x="186689" y="31098"/>
                </a:lnTo>
                <a:lnTo>
                  <a:pt x="172366" y="39413"/>
                </a:lnTo>
                <a:lnTo>
                  <a:pt x="162401" y="50563"/>
                </a:lnTo>
                <a:lnTo>
                  <a:pt x="156579" y="63601"/>
                </a:lnTo>
                <a:lnTo>
                  <a:pt x="154686" y="77580"/>
                </a:lnTo>
                <a:lnTo>
                  <a:pt x="158152" y="96608"/>
                </a:lnTo>
                <a:lnTo>
                  <a:pt x="168227" y="113145"/>
                </a:lnTo>
                <a:lnTo>
                  <a:pt x="184421" y="124727"/>
                </a:lnTo>
                <a:lnTo>
                  <a:pt x="206248" y="128888"/>
                </a:lnTo>
                <a:lnTo>
                  <a:pt x="355726" y="501811"/>
                </a:lnTo>
                <a:lnTo>
                  <a:pt x="333994" y="518321"/>
                </a:lnTo>
                <a:lnTo>
                  <a:pt x="313785" y="536508"/>
                </a:lnTo>
                <a:lnTo>
                  <a:pt x="295148" y="556247"/>
                </a:lnTo>
                <a:lnTo>
                  <a:pt x="278130" y="577414"/>
                </a:lnTo>
                <a:lnTo>
                  <a:pt x="68834" y="446173"/>
                </a:lnTo>
                <a:lnTo>
                  <a:pt x="69596" y="441156"/>
                </a:lnTo>
                <a:lnTo>
                  <a:pt x="69596" y="438768"/>
                </a:lnTo>
                <a:lnTo>
                  <a:pt x="62255" y="417850"/>
                </a:lnTo>
                <a:lnTo>
                  <a:pt x="44688" y="406142"/>
                </a:lnTo>
                <a:lnTo>
                  <a:pt x="23572" y="406293"/>
                </a:lnTo>
                <a:lnTo>
                  <a:pt x="5587" y="420950"/>
                </a:lnTo>
                <a:lnTo>
                  <a:pt x="1777" y="427161"/>
                </a:lnTo>
                <a:lnTo>
                  <a:pt x="0" y="433485"/>
                </a:lnTo>
                <a:lnTo>
                  <a:pt x="0" y="439492"/>
                </a:lnTo>
                <a:lnTo>
                  <a:pt x="5212" y="457296"/>
                </a:lnTo>
                <a:lnTo>
                  <a:pt x="18557" y="469929"/>
                </a:lnTo>
                <a:lnTo>
                  <a:pt x="36593" y="474231"/>
                </a:lnTo>
                <a:lnTo>
                  <a:pt x="55880" y="467039"/>
                </a:lnTo>
                <a:lnTo>
                  <a:pt x="263779" y="597861"/>
                </a:lnTo>
                <a:lnTo>
                  <a:pt x="241978" y="638485"/>
                </a:lnTo>
                <a:lnTo>
                  <a:pt x="226060" y="681633"/>
                </a:lnTo>
                <a:lnTo>
                  <a:pt x="216237" y="726573"/>
                </a:lnTo>
                <a:lnTo>
                  <a:pt x="212725" y="772575"/>
                </a:lnTo>
                <a:lnTo>
                  <a:pt x="872236" y="772575"/>
                </a:lnTo>
                <a:lnTo>
                  <a:pt x="871904" y="752358"/>
                </a:lnTo>
                <a:lnTo>
                  <a:pt x="870918" y="738470"/>
                </a:lnTo>
                <a:lnTo>
                  <a:pt x="869289" y="724647"/>
                </a:lnTo>
                <a:lnTo>
                  <a:pt x="867029" y="710856"/>
                </a:lnTo>
                <a:lnTo>
                  <a:pt x="1054608" y="673906"/>
                </a:lnTo>
                <a:lnTo>
                  <a:pt x="1072592" y="688521"/>
                </a:lnTo>
                <a:lnTo>
                  <a:pt x="1093708" y="688585"/>
                </a:lnTo>
                <a:lnTo>
                  <a:pt x="1111275" y="676841"/>
                </a:lnTo>
                <a:lnTo>
                  <a:pt x="1118615" y="656030"/>
                </a:lnTo>
                <a:lnTo>
                  <a:pt x="1118362" y="651214"/>
                </a:lnTo>
                <a:lnTo>
                  <a:pt x="1117854" y="648697"/>
                </a:lnTo>
                <a:lnTo>
                  <a:pt x="1104872" y="627501"/>
                </a:lnTo>
                <a:lnTo>
                  <a:pt x="1083341" y="620565"/>
                </a:lnTo>
                <a:lnTo>
                  <a:pt x="1061954" y="627805"/>
                </a:lnTo>
                <a:lnTo>
                  <a:pt x="1049401" y="649138"/>
                </a:lnTo>
                <a:lnTo>
                  <a:pt x="860933" y="686526"/>
                </a:lnTo>
                <a:lnTo>
                  <a:pt x="844283" y="640115"/>
                </a:lnTo>
                <a:lnTo>
                  <a:pt x="821390" y="597387"/>
                </a:lnTo>
                <a:lnTo>
                  <a:pt x="792832" y="558845"/>
                </a:lnTo>
                <a:lnTo>
                  <a:pt x="759190" y="524996"/>
                </a:lnTo>
                <a:lnTo>
                  <a:pt x="721040" y="496343"/>
                </a:lnTo>
                <a:lnTo>
                  <a:pt x="678963" y="473390"/>
                </a:lnTo>
                <a:lnTo>
                  <a:pt x="633538" y="456642"/>
                </a:lnTo>
                <a:lnTo>
                  <a:pt x="585343" y="446604"/>
                </a:lnTo>
                <a:lnTo>
                  <a:pt x="706247" y="101063"/>
                </a:lnTo>
                <a:lnTo>
                  <a:pt x="727307" y="96306"/>
                </a:lnTo>
                <a:lnTo>
                  <a:pt x="742807" y="84653"/>
                </a:lnTo>
                <a:lnTo>
                  <a:pt x="752377" y="68396"/>
                </a:lnTo>
                <a:lnTo>
                  <a:pt x="755650" y="49831"/>
                </a:lnTo>
                <a:lnTo>
                  <a:pt x="753621" y="35297"/>
                </a:lnTo>
                <a:lnTo>
                  <a:pt x="747426" y="21827"/>
                </a:lnTo>
                <a:lnTo>
                  <a:pt x="736897" y="10501"/>
                </a:lnTo>
                <a:lnTo>
                  <a:pt x="721868" y="2396"/>
                </a:lnTo>
                <a:lnTo>
                  <a:pt x="69557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809" y="0"/>
            <a:ext cx="1073150" cy="736600"/>
          </a:xfrm>
          <a:custGeom>
            <a:avLst/>
            <a:gdLst/>
            <a:ahLst/>
            <a:cxnLst/>
            <a:rect l="l" t="t" r="r" b="b"/>
            <a:pathLst>
              <a:path w="1073150" h="736600">
                <a:moveTo>
                  <a:pt x="868857" y="0"/>
                </a:moveTo>
                <a:lnTo>
                  <a:pt x="236334" y="0"/>
                </a:lnTo>
                <a:lnTo>
                  <a:pt x="236270" y="5969"/>
                </a:lnTo>
                <a:lnTo>
                  <a:pt x="236587" y="19260"/>
                </a:lnTo>
                <a:lnTo>
                  <a:pt x="237537" y="32480"/>
                </a:lnTo>
                <a:lnTo>
                  <a:pt x="239121" y="45652"/>
                </a:lnTo>
                <a:lnTo>
                  <a:pt x="241338" y="58800"/>
                </a:lnTo>
                <a:lnTo>
                  <a:pt x="61366" y="94107"/>
                </a:lnTo>
                <a:lnTo>
                  <a:pt x="44094" y="80121"/>
                </a:lnTo>
                <a:lnTo>
                  <a:pt x="23853" y="80041"/>
                </a:lnTo>
                <a:lnTo>
                  <a:pt x="7027" y="91249"/>
                </a:lnTo>
                <a:lnTo>
                  <a:pt x="0" y="111125"/>
                </a:lnTo>
                <a:lnTo>
                  <a:pt x="215" y="115697"/>
                </a:lnTo>
                <a:lnTo>
                  <a:pt x="698" y="118110"/>
                </a:lnTo>
                <a:lnTo>
                  <a:pt x="13184" y="138320"/>
                </a:lnTo>
                <a:lnTo>
                  <a:pt x="33847" y="144922"/>
                </a:lnTo>
                <a:lnTo>
                  <a:pt x="54349" y="138023"/>
                </a:lnTo>
                <a:lnTo>
                  <a:pt x="66357" y="117728"/>
                </a:lnTo>
                <a:lnTo>
                  <a:pt x="247141" y="82041"/>
                </a:lnTo>
                <a:lnTo>
                  <a:pt x="263097" y="126265"/>
                </a:lnTo>
                <a:lnTo>
                  <a:pt x="285045" y="166983"/>
                </a:lnTo>
                <a:lnTo>
                  <a:pt x="312431" y="203715"/>
                </a:lnTo>
                <a:lnTo>
                  <a:pt x="344698" y="235981"/>
                </a:lnTo>
                <a:lnTo>
                  <a:pt x="381290" y="263301"/>
                </a:lnTo>
                <a:lnTo>
                  <a:pt x="421651" y="285192"/>
                </a:lnTo>
                <a:lnTo>
                  <a:pt x="465224" y="301175"/>
                </a:lnTo>
                <a:lnTo>
                  <a:pt x="511454" y="310769"/>
                </a:lnTo>
                <a:lnTo>
                  <a:pt x="395503" y="640207"/>
                </a:lnTo>
                <a:lnTo>
                  <a:pt x="375280" y="644719"/>
                </a:lnTo>
                <a:lnTo>
                  <a:pt x="360421" y="655827"/>
                </a:lnTo>
                <a:lnTo>
                  <a:pt x="351260" y="671318"/>
                </a:lnTo>
                <a:lnTo>
                  <a:pt x="348132" y="688975"/>
                </a:lnTo>
                <a:lnTo>
                  <a:pt x="350078" y="702825"/>
                </a:lnTo>
                <a:lnTo>
                  <a:pt x="356022" y="715676"/>
                </a:lnTo>
                <a:lnTo>
                  <a:pt x="366123" y="726479"/>
                </a:lnTo>
                <a:lnTo>
                  <a:pt x="380542" y="734187"/>
                </a:lnTo>
                <a:lnTo>
                  <a:pt x="405761" y="736494"/>
                </a:lnTo>
                <a:lnTo>
                  <a:pt x="426435" y="727027"/>
                </a:lnTo>
                <a:lnTo>
                  <a:pt x="440416" y="709487"/>
                </a:lnTo>
                <a:lnTo>
                  <a:pt x="445554" y="687577"/>
                </a:lnTo>
                <a:lnTo>
                  <a:pt x="444556" y="678029"/>
                </a:lnTo>
                <a:lnTo>
                  <a:pt x="441458" y="668623"/>
                </a:lnTo>
                <a:lnTo>
                  <a:pt x="436102" y="659645"/>
                </a:lnTo>
                <a:lnTo>
                  <a:pt x="428332" y="651383"/>
                </a:lnTo>
                <a:lnTo>
                  <a:pt x="547598" y="313182"/>
                </a:lnTo>
                <a:lnTo>
                  <a:pt x="587652" y="311302"/>
                </a:lnTo>
                <a:lnTo>
                  <a:pt x="627000" y="304434"/>
                </a:lnTo>
                <a:lnTo>
                  <a:pt x="665093" y="292733"/>
                </a:lnTo>
                <a:lnTo>
                  <a:pt x="701382" y="276351"/>
                </a:lnTo>
                <a:lnTo>
                  <a:pt x="842683" y="626490"/>
                </a:lnTo>
                <a:lnTo>
                  <a:pt x="835516" y="634644"/>
                </a:lnTo>
                <a:lnTo>
                  <a:pt x="830584" y="643334"/>
                </a:lnTo>
                <a:lnTo>
                  <a:pt x="827736" y="652333"/>
                </a:lnTo>
                <a:lnTo>
                  <a:pt x="826820" y="661415"/>
                </a:lnTo>
                <a:lnTo>
                  <a:pt x="832246" y="683593"/>
                </a:lnTo>
                <a:lnTo>
                  <a:pt x="846872" y="701103"/>
                </a:lnTo>
                <a:lnTo>
                  <a:pt x="868220" y="710136"/>
                </a:lnTo>
                <a:lnTo>
                  <a:pt x="893813" y="706882"/>
                </a:lnTo>
                <a:lnTo>
                  <a:pt x="907543" y="698938"/>
                </a:lnTo>
                <a:lnTo>
                  <a:pt x="917120" y="688292"/>
                </a:lnTo>
                <a:lnTo>
                  <a:pt x="922731" y="675860"/>
                </a:lnTo>
                <a:lnTo>
                  <a:pt x="924560" y="662559"/>
                </a:lnTo>
                <a:lnTo>
                  <a:pt x="921231" y="644399"/>
                </a:lnTo>
                <a:lnTo>
                  <a:pt x="911561" y="628634"/>
                </a:lnTo>
                <a:lnTo>
                  <a:pt x="896024" y="617606"/>
                </a:lnTo>
                <a:lnTo>
                  <a:pt x="875093" y="613663"/>
                </a:lnTo>
                <a:lnTo>
                  <a:pt x="731723" y="258063"/>
                </a:lnTo>
                <a:lnTo>
                  <a:pt x="752523" y="242365"/>
                </a:lnTo>
                <a:lnTo>
                  <a:pt x="771883" y="225059"/>
                </a:lnTo>
                <a:lnTo>
                  <a:pt x="789762" y="206253"/>
                </a:lnTo>
                <a:lnTo>
                  <a:pt x="806119" y="186054"/>
                </a:lnTo>
                <a:lnTo>
                  <a:pt x="1006843" y="311150"/>
                </a:lnTo>
                <a:lnTo>
                  <a:pt x="1006360" y="313563"/>
                </a:lnTo>
                <a:lnTo>
                  <a:pt x="1006157" y="318262"/>
                </a:lnTo>
                <a:lnTo>
                  <a:pt x="1013184" y="338171"/>
                </a:lnTo>
                <a:lnTo>
                  <a:pt x="1030009" y="349329"/>
                </a:lnTo>
                <a:lnTo>
                  <a:pt x="1050246" y="349176"/>
                </a:lnTo>
                <a:lnTo>
                  <a:pt x="1067511" y="335152"/>
                </a:lnTo>
                <a:lnTo>
                  <a:pt x="1071219" y="329311"/>
                </a:lnTo>
                <a:lnTo>
                  <a:pt x="1072870" y="323214"/>
                </a:lnTo>
                <a:lnTo>
                  <a:pt x="1072870" y="317500"/>
                </a:lnTo>
                <a:lnTo>
                  <a:pt x="1067865" y="300553"/>
                </a:lnTo>
                <a:lnTo>
                  <a:pt x="1055058" y="288512"/>
                </a:lnTo>
                <a:lnTo>
                  <a:pt x="1037766" y="284424"/>
                </a:lnTo>
                <a:lnTo>
                  <a:pt x="1019302" y="291338"/>
                </a:lnTo>
                <a:lnTo>
                  <a:pt x="819835" y="166497"/>
                </a:lnTo>
                <a:lnTo>
                  <a:pt x="840756" y="127801"/>
                </a:lnTo>
                <a:lnTo>
                  <a:pt x="856029" y="86677"/>
                </a:lnTo>
                <a:lnTo>
                  <a:pt x="865461" y="43838"/>
                </a:lnTo>
                <a:lnTo>
                  <a:pt x="868857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376638" y="3011423"/>
            <a:ext cx="670560" cy="670560"/>
            <a:chOff x="6376638" y="3011423"/>
            <a:chExt cx="670560" cy="670560"/>
          </a:xfrm>
        </p:grpSpPr>
        <p:sp>
          <p:nvSpPr>
            <p:cNvPr id="10" name="object 10"/>
            <p:cNvSpPr/>
            <p:nvPr/>
          </p:nvSpPr>
          <p:spPr>
            <a:xfrm>
              <a:off x="6376638" y="3011423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335311" y="0"/>
                  </a:moveTo>
                  <a:lnTo>
                    <a:pt x="286018" y="3614"/>
                  </a:lnTo>
                  <a:lnTo>
                    <a:pt x="237766" y="14393"/>
                  </a:lnTo>
                  <a:lnTo>
                    <a:pt x="191404" y="32242"/>
                  </a:lnTo>
                  <a:lnTo>
                    <a:pt x="147784" y="57065"/>
                  </a:lnTo>
                  <a:lnTo>
                    <a:pt x="107755" y="88767"/>
                  </a:lnTo>
                  <a:lnTo>
                    <a:pt x="72167" y="127254"/>
                  </a:lnTo>
                  <a:lnTo>
                    <a:pt x="44233" y="168349"/>
                  </a:lnTo>
                  <a:lnTo>
                    <a:pt x="23134" y="211974"/>
                  </a:lnTo>
                  <a:lnTo>
                    <a:pt x="8786" y="257398"/>
                  </a:lnTo>
                  <a:lnTo>
                    <a:pt x="1103" y="303896"/>
                  </a:lnTo>
                  <a:lnTo>
                    <a:pt x="0" y="350739"/>
                  </a:lnTo>
                  <a:lnTo>
                    <a:pt x="5391" y="397199"/>
                  </a:lnTo>
                  <a:lnTo>
                    <a:pt x="17191" y="442549"/>
                  </a:lnTo>
                  <a:lnTo>
                    <a:pt x="35315" y="486062"/>
                  </a:lnTo>
                  <a:lnTo>
                    <a:pt x="59677" y="527009"/>
                  </a:lnTo>
                  <a:lnTo>
                    <a:pt x="90193" y="564663"/>
                  </a:lnTo>
                  <a:lnTo>
                    <a:pt x="126777" y="598297"/>
                  </a:lnTo>
                  <a:lnTo>
                    <a:pt x="174994" y="630108"/>
                  </a:lnTo>
                  <a:lnTo>
                    <a:pt x="226472" y="652668"/>
                  </a:lnTo>
                  <a:lnTo>
                    <a:pt x="280046" y="666109"/>
                  </a:lnTo>
                  <a:lnTo>
                    <a:pt x="334549" y="670560"/>
                  </a:lnTo>
                  <a:lnTo>
                    <a:pt x="383852" y="666945"/>
                  </a:lnTo>
                  <a:lnTo>
                    <a:pt x="432132" y="656166"/>
                  </a:lnTo>
                  <a:lnTo>
                    <a:pt x="478535" y="638317"/>
                  </a:lnTo>
                  <a:lnTo>
                    <a:pt x="522208" y="613494"/>
                  </a:lnTo>
                  <a:lnTo>
                    <a:pt x="562297" y="581792"/>
                  </a:lnTo>
                  <a:lnTo>
                    <a:pt x="597947" y="543306"/>
                  </a:lnTo>
                  <a:lnTo>
                    <a:pt x="625881" y="502238"/>
                  </a:lnTo>
                  <a:lnTo>
                    <a:pt x="646980" y="458632"/>
                  </a:lnTo>
                  <a:lnTo>
                    <a:pt x="661328" y="413216"/>
                  </a:lnTo>
                  <a:lnTo>
                    <a:pt x="669011" y="366719"/>
                  </a:lnTo>
                  <a:lnTo>
                    <a:pt x="670115" y="319872"/>
                  </a:lnTo>
                  <a:lnTo>
                    <a:pt x="664724" y="273403"/>
                  </a:lnTo>
                  <a:lnTo>
                    <a:pt x="652924" y="228042"/>
                  </a:lnTo>
                  <a:lnTo>
                    <a:pt x="634800" y="184518"/>
                  </a:lnTo>
                  <a:lnTo>
                    <a:pt x="610437" y="143560"/>
                  </a:lnTo>
                  <a:lnTo>
                    <a:pt x="579921" y="105899"/>
                  </a:lnTo>
                  <a:lnTo>
                    <a:pt x="543337" y="72262"/>
                  </a:lnTo>
                  <a:lnTo>
                    <a:pt x="495045" y="40451"/>
                  </a:lnTo>
                  <a:lnTo>
                    <a:pt x="443515" y="17891"/>
                  </a:lnTo>
                  <a:lnTo>
                    <a:pt x="389889" y="4450"/>
                  </a:lnTo>
                  <a:lnTo>
                    <a:pt x="335311" y="0"/>
                  </a:lnTo>
                  <a:close/>
                </a:path>
              </a:pathLst>
            </a:custGeom>
            <a:solidFill>
              <a:srgbClr val="DAE7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31303" y="3072383"/>
              <a:ext cx="368300" cy="512445"/>
            </a:xfrm>
            <a:custGeom>
              <a:avLst/>
              <a:gdLst/>
              <a:ahLst/>
              <a:cxnLst/>
              <a:rect l="l" t="t" r="r" b="b"/>
              <a:pathLst>
                <a:path w="368300" h="512445">
                  <a:moveTo>
                    <a:pt x="310491" y="0"/>
                  </a:moveTo>
                  <a:lnTo>
                    <a:pt x="306173" y="0"/>
                  </a:lnTo>
                  <a:lnTo>
                    <a:pt x="253103" y="3274"/>
                  </a:lnTo>
                  <a:lnTo>
                    <a:pt x="202985" y="12954"/>
                  </a:lnTo>
                  <a:lnTo>
                    <a:pt x="155154" y="29682"/>
                  </a:lnTo>
                  <a:lnTo>
                    <a:pt x="108942" y="54101"/>
                  </a:lnTo>
                  <a:lnTo>
                    <a:pt x="68949" y="86887"/>
                  </a:lnTo>
                  <a:lnTo>
                    <a:pt x="37409" y="127031"/>
                  </a:lnTo>
                  <a:lnTo>
                    <a:pt x="15251" y="172938"/>
                  </a:lnTo>
                  <a:lnTo>
                    <a:pt x="3405" y="223012"/>
                  </a:lnTo>
                  <a:lnTo>
                    <a:pt x="0" y="270553"/>
                  </a:lnTo>
                  <a:lnTo>
                    <a:pt x="4262" y="317690"/>
                  </a:lnTo>
                  <a:lnTo>
                    <a:pt x="16478" y="362922"/>
                  </a:lnTo>
                  <a:lnTo>
                    <a:pt x="36933" y="404748"/>
                  </a:lnTo>
                  <a:lnTo>
                    <a:pt x="64218" y="440162"/>
                  </a:lnTo>
                  <a:lnTo>
                    <a:pt x="96813" y="470217"/>
                  </a:lnTo>
                  <a:lnTo>
                    <a:pt x="133981" y="494367"/>
                  </a:lnTo>
                  <a:lnTo>
                    <a:pt x="174982" y="512063"/>
                  </a:lnTo>
                  <a:lnTo>
                    <a:pt x="139392" y="488231"/>
                  </a:lnTo>
                  <a:lnTo>
                    <a:pt x="108672" y="459327"/>
                  </a:lnTo>
                  <a:lnTo>
                    <a:pt x="83738" y="426374"/>
                  </a:lnTo>
                  <a:lnTo>
                    <a:pt x="65508" y="390397"/>
                  </a:lnTo>
                  <a:lnTo>
                    <a:pt x="54905" y="352397"/>
                  </a:lnTo>
                  <a:lnTo>
                    <a:pt x="52030" y="313467"/>
                  </a:lnTo>
                  <a:lnTo>
                    <a:pt x="55989" y="274776"/>
                  </a:lnTo>
                  <a:lnTo>
                    <a:pt x="65889" y="237489"/>
                  </a:lnTo>
                  <a:lnTo>
                    <a:pt x="101020" y="175545"/>
                  </a:lnTo>
                  <a:lnTo>
                    <a:pt x="155678" y="137413"/>
                  </a:lnTo>
                  <a:lnTo>
                    <a:pt x="197445" y="125777"/>
                  </a:lnTo>
                  <a:lnTo>
                    <a:pt x="242546" y="122046"/>
                  </a:lnTo>
                  <a:lnTo>
                    <a:pt x="255309" y="122332"/>
                  </a:lnTo>
                  <a:lnTo>
                    <a:pt x="267787" y="123189"/>
                  </a:lnTo>
                  <a:lnTo>
                    <a:pt x="279836" y="124618"/>
                  </a:lnTo>
                  <a:lnTo>
                    <a:pt x="291314" y="126618"/>
                  </a:lnTo>
                  <a:lnTo>
                    <a:pt x="293346" y="127253"/>
                  </a:lnTo>
                  <a:lnTo>
                    <a:pt x="297029" y="127888"/>
                  </a:lnTo>
                  <a:lnTo>
                    <a:pt x="300839" y="128269"/>
                  </a:lnTo>
                  <a:lnTo>
                    <a:pt x="304522" y="128269"/>
                  </a:lnTo>
                  <a:lnTo>
                    <a:pt x="345273" y="113918"/>
                  </a:lnTo>
                  <a:lnTo>
                    <a:pt x="368022" y="76707"/>
                  </a:lnTo>
                  <a:lnTo>
                    <a:pt x="368059" y="51669"/>
                  </a:lnTo>
                  <a:lnTo>
                    <a:pt x="358894" y="29178"/>
                  </a:lnTo>
                  <a:lnTo>
                    <a:pt x="342036" y="11592"/>
                  </a:lnTo>
                  <a:lnTo>
                    <a:pt x="319000" y="1269"/>
                  </a:lnTo>
                  <a:lnTo>
                    <a:pt x="310491" y="0"/>
                  </a:lnTo>
                  <a:close/>
                </a:path>
              </a:pathLst>
            </a:custGeom>
            <a:solidFill>
              <a:srgbClr val="FFFFFF">
                <a:alpha val="6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376303" y="1258823"/>
            <a:ext cx="671195" cy="673735"/>
            <a:chOff x="6376303" y="1258823"/>
            <a:chExt cx="671195" cy="673735"/>
          </a:xfrm>
        </p:grpSpPr>
        <p:sp>
          <p:nvSpPr>
            <p:cNvPr id="13" name="object 13"/>
            <p:cNvSpPr/>
            <p:nvPr/>
          </p:nvSpPr>
          <p:spPr>
            <a:xfrm>
              <a:off x="6376303" y="1258823"/>
              <a:ext cx="671195" cy="673735"/>
            </a:xfrm>
            <a:custGeom>
              <a:avLst/>
              <a:gdLst/>
              <a:ahLst/>
              <a:cxnLst/>
              <a:rect l="l" t="t" r="r" b="b"/>
              <a:pathLst>
                <a:path w="671195" h="673735">
                  <a:moveTo>
                    <a:pt x="335646" y="0"/>
                  </a:moveTo>
                  <a:lnTo>
                    <a:pt x="286353" y="3634"/>
                  </a:lnTo>
                  <a:lnTo>
                    <a:pt x="238100" y="14468"/>
                  </a:lnTo>
                  <a:lnTo>
                    <a:pt x="191739" y="32400"/>
                  </a:lnTo>
                  <a:lnTo>
                    <a:pt x="148118" y="57328"/>
                  </a:lnTo>
                  <a:lnTo>
                    <a:pt x="108089" y="89149"/>
                  </a:lnTo>
                  <a:lnTo>
                    <a:pt x="72502" y="127762"/>
                  </a:lnTo>
                  <a:lnTo>
                    <a:pt x="46633" y="165492"/>
                  </a:lnTo>
                  <a:lnTo>
                    <a:pt x="26514" y="205411"/>
                  </a:lnTo>
                  <a:lnTo>
                    <a:pt x="12079" y="246955"/>
                  </a:lnTo>
                  <a:lnTo>
                    <a:pt x="3263" y="289560"/>
                  </a:lnTo>
                  <a:lnTo>
                    <a:pt x="0" y="332661"/>
                  </a:lnTo>
                  <a:lnTo>
                    <a:pt x="2223" y="375697"/>
                  </a:lnTo>
                  <a:lnTo>
                    <a:pt x="9868" y="418103"/>
                  </a:lnTo>
                  <a:lnTo>
                    <a:pt x="22868" y="459316"/>
                  </a:lnTo>
                  <a:lnTo>
                    <a:pt x="41158" y="498772"/>
                  </a:lnTo>
                  <a:lnTo>
                    <a:pt x="64673" y="535908"/>
                  </a:lnTo>
                  <a:lnTo>
                    <a:pt x="93346" y="570159"/>
                  </a:lnTo>
                  <a:lnTo>
                    <a:pt x="127112" y="600963"/>
                  </a:lnTo>
                  <a:lnTo>
                    <a:pt x="175328" y="632942"/>
                  </a:lnTo>
                  <a:lnTo>
                    <a:pt x="226807" y="655621"/>
                  </a:lnTo>
                  <a:lnTo>
                    <a:pt x="280381" y="669133"/>
                  </a:lnTo>
                  <a:lnTo>
                    <a:pt x="334884" y="673607"/>
                  </a:lnTo>
                  <a:lnTo>
                    <a:pt x="384187" y="669973"/>
                  </a:lnTo>
                  <a:lnTo>
                    <a:pt x="432467" y="659139"/>
                  </a:lnTo>
                  <a:lnTo>
                    <a:pt x="478870" y="641207"/>
                  </a:lnTo>
                  <a:lnTo>
                    <a:pt x="522543" y="616279"/>
                  </a:lnTo>
                  <a:lnTo>
                    <a:pt x="562631" y="584458"/>
                  </a:lnTo>
                  <a:lnTo>
                    <a:pt x="598282" y="545846"/>
                  </a:lnTo>
                  <a:lnTo>
                    <a:pt x="624150" y="508115"/>
                  </a:lnTo>
                  <a:lnTo>
                    <a:pt x="644269" y="468196"/>
                  </a:lnTo>
                  <a:lnTo>
                    <a:pt x="658704" y="426652"/>
                  </a:lnTo>
                  <a:lnTo>
                    <a:pt x="667520" y="384048"/>
                  </a:lnTo>
                  <a:lnTo>
                    <a:pt x="670784" y="340946"/>
                  </a:lnTo>
                  <a:lnTo>
                    <a:pt x="668560" y="297910"/>
                  </a:lnTo>
                  <a:lnTo>
                    <a:pt x="660915" y="255504"/>
                  </a:lnTo>
                  <a:lnTo>
                    <a:pt x="647915" y="214291"/>
                  </a:lnTo>
                  <a:lnTo>
                    <a:pt x="629625" y="174835"/>
                  </a:lnTo>
                  <a:lnTo>
                    <a:pt x="606110" y="137699"/>
                  </a:lnTo>
                  <a:lnTo>
                    <a:pt x="577437" y="103448"/>
                  </a:lnTo>
                  <a:lnTo>
                    <a:pt x="543672" y="72644"/>
                  </a:lnTo>
                  <a:lnTo>
                    <a:pt x="505334" y="46313"/>
                  </a:lnTo>
                  <a:lnTo>
                    <a:pt x="464777" y="25950"/>
                  </a:lnTo>
                  <a:lnTo>
                    <a:pt x="422587" y="11488"/>
                  </a:lnTo>
                  <a:lnTo>
                    <a:pt x="379348" y="2861"/>
                  </a:lnTo>
                  <a:lnTo>
                    <a:pt x="335646" y="0"/>
                  </a:lnTo>
                  <a:close/>
                </a:path>
              </a:pathLst>
            </a:custGeom>
            <a:solidFill>
              <a:srgbClr val="DAE7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31303" y="1319783"/>
              <a:ext cx="368300" cy="512445"/>
            </a:xfrm>
            <a:custGeom>
              <a:avLst/>
              <a:gdLst/>
              <a:ahLst/>
              <a:cxnLst/>
              <a:rect l="l" t="t" r="r" b="b"/>
              <a:pathLst>
                <a:path w="368300" h="512444">
                  <a:moveTo>
                    <a:pt x="310491" y="0"/>
                  </a:moveTo>
                  <a:lnTo>
                    <a:pt x="306173" y="0"/>
                  </a:lnTo>
                  <a:lnTo>
                    <a:pt x="253103" y="3274"/>
                  </a:lnTo>
                  <a:lnTo>
                    <a:pt x="202985" y="12953"/>
                  </a:lnTo>
                  <a:lnTo>
                    <a:pt x="155154" y="29682"/>
                  </a:lnTo>
                  <a:lnTo>
                    <a:pt x="108942" y="54101"/>
                  </a:lnTo>
                  <a:lnTo>
                    <a:pt x="68949" y="86887"/>
                  </a:lnTo>
                  <a:lnTo>
                    <a:pt x="37409" y="127031"/>
                  </a:lnTo>
                  <a:lnTo>
                    <a:pt x="15251" y="172938"/>
                  </a:lnTo>
                  <a:lnTo>
                    <a:pt x="3405" y="223012"/>
                  </a:lnTo>
                  <a:lnTo>
                    <a:pt x="0" y="270553"/>
                  </a:lnTo>
                  <a:lnTo>
                    <a:pt x="4262" y="317690"/>
                  </a:lnTo>
                  <a:lnTo>
                    <a:pt x="16478" y="362922"/>
                  </a:lnTo>
                  <a:lnTo>
                    <a:pt x="36933" y="404749"/>
                  </a:lnTo>
                  <a:lnTo>
                    <a:pt x="64218" y="440162"/>
                  </a:lnTo>
                  <a:lnTo>
                    <a:pt x="96813" y="470217"/>
                  </a:lnTo>
                  <a:lnTo>
                    <a:pt x="133981" y="494367"/>
                  </a:lnTo>
                  <a:lnTo>
                    <a:pt x="174982" y="512063"/>
                  </a:lnTo>
                  <a:lnTo>
                    <a:pt x="139392" y="488231"/>
                  </a:lnTo>
                  <a:lnTo>
                    <a:pt x="108672" y="459327"/>
                  </a:lnTo>
                  <a:lnTo>
                    <a:pt x="83738" y="426374"/>
                  </a:lnTo>
                  <a:lnTo>
                    <a:pt x="65508" y="390398"/>
                  </a:lnTo>
                  <a:lnTo>
                    <a:pt x="54905" y="352397"/>
                  </a:lnTo>
                  <a:lnTo>
                    <a:pt x="52030" y="313467"/>
                  </a:lnTo>
                  <a:lnTo>
                    <a:pt x="55989" y="274776"/>
                  </a:lnTo>
                  <a:lnTo>
                    <a:pt x="65889" y="237489"/>
                  </a:lnTo>
                  <a:lnTo>
                    <a:pt x="101020" y="175545"/>
                  </a:lnTo>
                  <a:lnTo>
                    <a:pt x="155678" y="137413"/>
                  </a:lnTo>
                  <a:lnTo>
                    <a:pt x="197445" y="125777"/>
                  </a:lnTo>
                  <a:lnTo>
                    <a:pt x="242546" y="122047"/>
                  </a:lnTo>
                  <a:lnTo>
                    <a:pt x="255309" y="122332"/>
                  </a:lnTo>
                  <a:lnTo>
                    <a:pt x="267787" y="123189"/>
                  </a:lnTo>
                  <a:lnTo>
                    <a:pt x="279836" y="124618"/>
                  </a:lnTo>
                  <a:lnTo>
                    <a:pt x="291314" y="126618"/>
                  </a:lnTo>
                  <a:lnTo>
                    <a:pt x="293346" y="127253"/>
                  </a:lnTo>
                  <a:lnTo>
                    <a:pt x="297029" y="127888"/>
                  </a:lnTo>
                  <a:lnTo>
                    <a:pt x="300839" y="128269"/>
                  </a:lnTo>
                  <a:lnTo>
                    <a:pt x="304522" y="128269"/>
                  </a:lnTo>
                  <a:lnTo>
                    <a:pt x="345273" y="113918"/>
                  </a:lnTo>
                  <a:lnTo>
                    <a:pt x="368022" y="76707"/>
                  </a:lnTo>
                  <a:lnTo>
                    <a:pt x="368059" y="51669"/>
                  </a:lnTo>
                  <a:lnTo>
                    <a:pt x="358894" y="29178"/>
                  </a:lnTo>
                  <a:lnTo>
                    <a:pt x="342036" y="11592"/>
                  </a:lnTo>
                  <a:lnTo>
                    <a:pt x="319000" y="1269"/>
                  </a:lnTo>
                  <a:lnTo>
                    <a:pt x="310491" y="0"/>
                  </a:lnTo>
                  <a:close/>
                </a:path>
              </a:pathLst>
            </a:custGeom>
            <a:solidFill>
              <a:srgbClr val="FFFFFF">
                <a:alpha val="6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545487" y="3011423"/>
            <a:ext cx="673100" cy="670560"/>
            <a:chOff x="2545487" y="3011423"/>
            <a:chExt cx="673100" cy="670560"/>
          </a:xfrm>
        </p:grpSpPr>
        <p:sp>
          <p:nvSpPr>
            <p:cNvPr id="16" name="object 16"/>
            <p:cNvSpPr/>
            <p:nvPr/>
          </p:nvSpPr>
          <p:spPr>
            <a:xfrm>
              <a:off x="2545487" y="3011423"/>
              <a:ext cx="673100" cy="670560"/>
            </a:xfrm>
            <a:custGeom>
              <a:avLst/>
              <a:gdLst/>
              <a:ahLst/>
              <a:cxnLst/>
              <a:rect l="l" t="t" r="r" b="b"/>
              <a:pathLst>
                <a:path w="673100" h="670560">
                  <a:moveTo>
                    <a:pt x="336142" y="0"/>
                  </a:moveTo>
                  <a:lnTo>
                    <a:pt x="292274" y="2845"/>
                  </a:lnTo>
                  <a:lnTo>
                    <a:pt x="248852" y="11427"/>
                  </a:lnTo>
                  <a:lnTo>
                    <a:pt x="206471" y="25813"/>
                  </a:lnTo>
                  <a:lnTo>
                    <a:pt x="165731" y="46069"/>
                  </a:lnTo>
                  <a:lnTo>
                    <a:pt x="127227" y="72262"/>
                  </a:lnTo>
                  <a:lnTo>
                    <a:pt x="90514" y="105899"/>
                  </a:lnTo>
                  <a:lnTo>
                    <a:pt x="59890" y="143560"/>
                  </a:lnTo>
                  <a:lnTo>
                    <a:pt x="35439" y="184518"/>
                  </a:lnTo>
                  <a:lnTo>
                    <a:pt x="17250" y="228042"/>
                  </a:lnTo>
                  <a:lnTo>
                    <a:pt x="5408" y="273403"/>
                  </a:lnTo>
                  <a:lnTo>
                    <a:pt x="0" y="319872"/>
                  </a:lnTo>
                  <a:lnTo>
                    <a:pt x="1111" y="366719"/>
                  </a:lnTo>
                  <a:lnTo>
                    <a:pt x="8830" y="413216"/>
                  </a:lnTo>
                  <a:lnTo>
                    <a:pt x="23242" y="458632"/>
                  </a:lnTo>
                  <a:lnTo>
                    <a:pt x="44433" y="502238"/>
                  </a:lnTo>
                  <a:lnTo>
                    <a:pt x="72490" y="543306"/>
                  </a:lnTo>
                  <a:lnTo>
                    <a:pt x="108278" y="581792"/>
                  </a:lnTo>
                  <a:lnTo>
                    <a:pt x="148521" y="613494"/>
                  </a:lnTo>
                  <a:lnTo>
                    <a:pt x="192362" y="638317"/>
                  </a:lnTo>
                  <a:lnTo>
                    <a:pt x="238945" y="656166"/>
                  </a:lnTo>
                  <a:lnTo>
                    <a:pt x="287411" y="666945"/>
                  </a:lnTo>
                  <a:lnTo>
                    <a:pt x="336904" y="670560"/>
                  </a:lnTo>
                  <a:lnTo>
                    <a:pt x="380757" y="667714"/>
                  </a:lnTo>
                  <a:lnTo>
                    <a:pt x="424134" y="659132"/>
                  </a:lnTo>
                  <a:lnTo>
                    <a:pt x="466438" y="644746"/>
                  </a:lnTo>
                  <a:lnTo>
                    <a:pt x="507072" y="624490"/>
                  </a:lnTo>
                  <a:lnTo>
                    <a:pt x="545438" y="598297"/>
                  </a:lnTo>
                  <a:lnTo>
                    <a:pt x="582182" y="564663"/>
                  </a:lnTo>
                  <a:lnTo>
                    <a:pt x="612833" y="527009"/>
                  </a:lnTo>
                  <a:lnTo>
                    <a:pt x="637304" y="486062"/>
                  </a:lnTo>
                  <a:lnTo>
                    <a:pt x="655510" y="442549"/>
                  </a:lnTo>
                  <a:lnTo>
                    <a:pt x="667364" y="397199"/>
                  </a:lnTo>
                  <a:lnTo>
                    <a:pt x="672781" y="350739"/>
                  </a:lnTo>
                  <a:lnTo>
                    <a:pt x="671675" y="303896"/>
                  </a:lnTo>
                  <a:lnTo>
                    <a:pt x="663960" y="257398"/>
                  </a:lnTo>
                  <a:lnTo>
                    <a:pt x="649550" y="211974"/>
                  </a:lnTo>
                  <a:lnTo>
                    <a:pt x="628359" y="168349"/>
                  </a:lnTo>
                  <a:lnTo>
                    <a:pt x="600302" y="127254"/>
                  </a:lnTo>
                  <a:lnTo>
                    <a:pt x="564578" y="88767"/>
                  </a:lnTo>
                  <a:lnTo>
                    <a:pt x="524394" y="57065"/>
                  </a:lnTo>
                  <a:lnTo>
                    <a:pt x="480605" y="32242"/>
                  </a:lnTo>
                  <a:lnTo>
                    <a:pt x="434064" y="14393"/>
                  </a:lnTo>
                  <a:lnTo>
                    <a:pt x="385625" y="3614"/>
                  </a:lnTo>
                  <a:lnTo>
                    <a:pt x="336142" y="0"/>
                  </a:lnTo>
                  <a:close/>
                </a:path>
              </a:pathLst>
            </a:custGeom>
            <a:solidFill>
              <a:srgbClr val="DAE7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95716" y="3072383"/>
              <a:ext cx="365125" cy="512445"/>
            </a:xfrm>
            <a:custGeom>
              <a:avLst/>
              <a:gdLst/>
              <a:ahLst/>
              <a:cxnLst/>
              <a:rect l="l" t="t" r="r" b="b"/>
              <a:pathLst>
                <a:path w="365125" h="512445">
                  <a:moveTo>
                    <a:pt x="61402" y="0"/>
                  </a:moveTo>
                  <a:lnTo>
                    <a:pt x="57084" y="0"/>
                  </a:lnTo>
                  <a:lnTo>
                    <a:pt x="48702" y="1269"/>
                  </a:lnTo>
                  <a:lnTo>
                    <a:pt x="25832" y="11592"/>
                  </a:lnTo>
                  <a:lnTo>
                    <a:pt x="9094" y="29178"/>
                  </a:lnTo>
                  <a:lnTo>
                    <a:pt x="0" y="51669"/>
                  </a:lnTo>
                  <a:lnTo>
                    <a:pt x="61" y="76707"/>
                  </a:lnTo>
                  <a:lnTo>
                    <a:pt x="8243" y="97623"/>
                  </a:lnTo>
                  <a:lnTo>
                    <a:pt x="22556" y="113918"/>
                  </a:lnTo>
                  <a:lnTo>
                    <a:pt x="41370" y="124499"/>
                  </a:lnTo>
                  <a:lnTo>
                    <a:pt x="63053" y="128269"/>
                  </a:lnTo>
                  <a:lnTo>
                    <a:pt x="66736" y="128269"/>
                  </a:lnTo>
                  <a:lnTo>
                    <a:pt x="74102" y="127253"/>
                  </a:lnTo>
                  <a:lnTo>
                    <a:pt x="76007" y="126618"/>
                  </a:lnTo>
                  <a:lnTo>
                    <a:pt x="87445" y="124618"/>
                  </a:lnTo>
                  <a:lnTo>
                    <a:pt x="99407" y="123189"/>
                  </a:lnTo>
                  <a:lnTo>
                    <a:pt x="111797" y="122332"/>
                  </a:lnTo>
                  <a:lnTo>
                    <a:pt x="124521" y="122046"/>
                  </a:lnTo>
                  <a:lnTo>
                    <a:pt x="146889" y="122965"/>
                  </a:lnTo>
                  <a:lnTo>
                    <a:pt x="190672" y="130565"/>
                  </a:lnTo>
                  <a:lnTo>
                    <a:pt x="239809" y="153408"/>
                  </a:lnTo>
                  <a:lnTo>
                    <a:pt x="285156" y="203636"/>
                  </a:lnTo>
                  <a:lnTo>
                    <a:pt x="309590" y="274776"/>
                  </a:lnTo>
                  <a:lnTo>
                    <a:pt x="313481" y="313467"/>
                  </a:lnTo>
                  <a:lnTo>
                    <a:pt x="310586" y="352397"/>
                  </a:lnTo>
                  <a:lnTo>
                    <a:pt x="300035" y="390397"/>
                  </a:lnTo>
                  <a:lnTo>
                    <a:pt x="281997" y="426374"/>
                  </a:lnTo>
                  <a:lnTo>
                    <a:pt x="257268" y="459327"/>
                  </a:lnTo>
                  <a:lnTo>
                    <a:pt x="226776" y="488231"/>
                  </a:lnTo>
                  <a:lnTo>
                    <a:pt x="191450" y="512063"/>
                  </a:lnTo>
                  <a:lnTo>
                    <a:pt x="232096" y="494367"/>
                  </a:lnTo>
                  <a:lnTo>
                    <a:pt x="268968" y="470217"/>
                  </a:lnTo>
                  <a:lnTo>
                    <a:pt x="301339" y="440162"/>
                  </a:lnTo>
                  <a:lnTo>
                    <a:pt x="328483" y="404748"/>
                  </a:lnTo>
                  <a:lnTo>
                    <a:pt x="348718" y="362922"/>
                  </a:lnTo>
                  <a:lnTo>
                    <a:pt x="360820" y="317690"/>
                  </a:lnTo>
                  <a:lnTo>
                    <a:pt x="365041" y="270553"/>
                  </a:lnTo>
                  <a:lnTo>
                    <a:pt x="361630" y="223012"/>
                  </a:lnTo>
                  <a:lnTo>
                    <a:pt x="349904" y="172938"/>
                  </a:lnTo>
                  <a:lnTo>
                    <a:pt x="327927" y="127031"/>
                  </a:lnTo>
                  <a:lnTo>
                    <a:pt x="296640" y="86887"/>
                  </a:lnTo>
                  <a:lnTo>
                    <a:pt x="256982" y="54101"/>
                  </a:lnTo>
                  <a:lnTo>
                    <a:pt x="211153" y="29682"/>
                  </a:lnTo>
                  <a:lnTo>
                    <a:pt x="163716" y="12954"/>
                  </a:lnTo>
                  <a:lnTo>
                    <a:pt x="114018" y="3274"/>
                  </a:lnTo>
                  <a:lnTo>
                    <a:pt x="61402" y="0"/>
                  </a:lnTo>
                  <a:close/>
                </a:path>
              </a:pathLst>
            </a:custGeom>
            <a:solidFill>
              <a:srgbClr val="FFFFFF">
                <a:alpha val="6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545153" y="1258823"/>
            <a:ext cx="673735" cy="673735"/>
            <a:chOff x="2545153" y="1258823"/>
            <a:chExt cx="673735" cy="673735"/>
          </a:xfrm>
        </p:grpSpPr>
        <p:sp>
          <p:nvSpPr>
            <p:cNvPr id="19" name="object 19"/>
            <p:cNvSpPr/>
            <p:nvPr/>
          </p:nvSpPr>
          <p:spPr>
            <a:xfrm>
              <a:off x="2545153" y="1258823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5" h="673735">
                  <a:moveTo>
                    <a:pt x="336476" y="0"/>
                  </a:moveTo>
                  <a:lnTo>
                    <a:pt x="292608" y="2861"/>
                  </a:lnTo>
                  <a:lnTo>
                    <a:pt x="249186" y="11488"/>
                  </a:lnTo>
                  <a:lnTo>
                    <a:pt x="206805" y="25950"/>
                  </a:lnTo>
                  <a:lnTo>
                    <a:pt x="166065" y="46313"/>
                  </a:lnTo>
                  <a:lnTo>
                    <a:pt x="127561" y="72644"/>
                  </a:lnTo>
                  <a:lnTo>
                    <a:pt x="93677" y="103448"/>
                  </a:lnTo>
                  <a:lnTo>
                    <a:pt x="64901" y="137699"/>
                  </a:lnTo>
                  <a:lnTo>
                    <a:pt x="41302" y="174835"/>
                  </a:lnTo>
                  <a:lnTo>
                    <a:pt x="22946" y="214291"/>
                  </a:lnTo>
                  <a:lnTo>
                    <a:pt x="9899" y="255504"/>
                  </a:lnTo>
                  <a:lnTo>
                    <a:pt x="2228" y="297910"/>
                  </a:lnTo>
                  <a:lnTo>
                    <a:pt x="0" y="340946"/>
                  </a:lnTo>
                  <a:lnTo>
                    <a:pt x="3280" y="384048"/>
                  </a:lnTo>
                  <a:lnTo>
                    <a:pt x="12136" y="426652"/>
                  </a:lnTo>
                  <a:lnTo>
                    <a:pt x="26634" y="468196"/>
                  </a:lnTo>
                  <a:lnTo>
                    <a:pt x="46842" y="508115"/>
                  </a:lnTo>
                  <a:lnTo>
                    <a:pt x="72824" y="545846"/>
                  </a:lnTo>
                  <a:lnTo>
                    <a:pt x="108612" y="584458"/>
                  </a:lnTo>
                  <a:lnTo>
                    <a:pt x="148855" y="616279"/>
                  </a:lnTo>
                  <a:lnTo>
                    <a:pt x="192696" y="641207"/>
                  </a:lnTo>
                  <a:lnTo>
                    <a:pt x="239279" y="659139"/>
                  </a:lnTo>
                  <a:lnTo>
                    <a:pt x="287745" y="669973"/>
                  </a:lnTo>
                  <a:lnTo>
                    <a:pt x="337238" y="673607"/>
                  </a:lnTo>
                  <a:lnTo>
                    <a:pt x="381091" y="670746"/>
                  </a:lnTo>
                  <a:lnTo>
                    <a:pt x="424468" y="662119"/>
                  </a:lnTo>
                  <a:lnTo>
                    <a:pt x="466772" y="647657"/>
                  </a:lnTo>
                  <a:lnTo>
                    <a:pt x="507406" y="627294"/>
                  </a:lnTo>
                  <a:lnTo>
                    <a:pt x="545772" y="600963"/>
                  </a:lnTo>
                  <a:lnTo>
                    <a:pt x="579686" y="570159"/>
                  </a:lnTo>
                  <a:lnTo>
                    <a:pt x="608486" y="535908"/>
                  </a:lnTo>
                  <a:lnTo>
                    <a:pt x="632104" y="498772"/>
                  </a:lnTo>
                  <a:lnTo>
                    <a:pt x="650477" y="459316"/>
                  </a:lnTo>
                  <a:lnTo>
                    <a:pt x="663536" y="418103"/>
                  </a:lnTo>
                  <a:lnTo>
                    <a:pt x="671216" y="375697"/>
                  </a:lnTo>
                  <a:lnTo>
                    <a:pt x="673452" y="332661"/>
                  </a:lnTo>
                  <a:lnTo>
                    <a:pt x="670176" y="289560"/>
                  </a:lnTo>
                  <a:lnTo>
                    <a:pt x="661322" y="246955"/>
                  </a:lnTo>
                  <a:lnTo>
                    <a:pt x="646825" y="205411"/>
                  </a:lnTo>
                  <a:lnTo>
                    <a:pt x="626619" y="165492"/>
                  </a:lnTo>
                  <a:lnTo>
                    <a:pt x="600636" y="127762"/>
                  </a:lnTo>
                  <a:lnTo>
                    <a:pt x="564912" y="89149"/>
                  </a:lnTo>
                  <a:lnTo>
                    <a:pt x="524728" y="57328"/>
                  </a:lnTo>
                  <a:lnTo>
                    <a:pt x="480939" y="32400"/>
                  </a:lnTo>
                  <a:lnTo>
                    <a:pt x="434398" y="14468"/>
                  </a:lnTo>
                  <a:lnTo>
                    <a:pt x="385959" y="3634"/>
                  </a:lnTo>
                  <a:lnTo>
                    <a:pt x="336476" y="0"/>
                  </a:lnTo>
                  <a:close/>
                </a:path>
              </a:pathLst>
            </a:custGeom>
            <a:solidFill>
              <a:srgbClr val="DAE7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95716" y="1319783"/>
              <a:ext cx="365125" cy="512445"/>
            </a:xfrm>
            <a:custGeom>
              <a:avLst/>
              <a:gdLst/>
              <a:ahLst/>
              <a:cxnLst/>
              <a:rect l="l" t="t" r="r" b="b"/>
              <a:pathLst>
                <a:path w="365125" h="512444">
                  <a:moveTo>
                    <a:pt x="61402" y="0"/>
                  </a:moveTo>
                  <a:lnTo>
                    <a:pt x="57084" y="0"/>
                  </a:lnTo>
                  <a:lnTo>
                    <a:pt x="48702" y="1269"/>
                  </a:lnTo>
                  <a:lnTo>
                    <a:pt x="25832" y="11592"/>
                  </a:lnTo>
                  <a:lnTo>
                    <a:pt x="9094" y="29178"/>
                  </a:lnTo>
                  <a:lnTo>
                    <a:pt x="0" y="51669"/>
                  </a:lnTo>
                  <a:lnTo>
                    <a:pt x="61" y="76707"/>
                  </a:lnTo>
                  <a:lnTo>
                    <a:pt x="8243" y="97623"/>
                  </a:lnTo>
                  <a:lnTo>
                    <a:pt x="22556" y="113918"/>
                  </a:lnTo>
                  <a:lnTo>
                    <a:pt x="41370" y="124499"/>
                  </a:lnTo>
                  <a:lnTo>
                    <a:pt x="63053" y="128269"/>
                  </a:lnTo>
                  <a:lnTo>
                    <a:pt x="66736" y="128269"/>
                  </a:lnTo>
                  <a:lnTo>
                    <a:pt x="74102" y="127253"/>
                  </a:lnTo>
                  <a:lnTo>
                    <a:pt x="76007" y="126618"/>
                  </a:lnTo>
                  <a:lnTo>
                    <a:pt x="87445" y="124618"/>
                  </a:lnTo>
                  <a:lnTo>
                    <a:pt x="99407" y="123189"/>
                  </a:lnTo>
                  <a:lnTo>
                    <a:pt x="111797" y="122332"/>
                  </a:lnTo>
                  <a:lnTo>
                    <a:pt x="124521" y="122047"/>
                  </a:lnTo>
                  <a:lnTo>
                    <a:pt x="146889" y="122965"/>
                  </a:lnTo>
                  <a:lnTo>
                    <a:pt x="190672" y="130565"/>
                  </a:lnTo>
                  <a:lnTo>
                    <a:pt x="239809" y="153408"/>
                  </a:lnTo>
                  <a:lnTo>
                    <a:pt x="285156" y="203636"/>
                  </a:lnTo>
                  <a:lnTo>
                    <a:pt x="309590" y="274776"/>
                  </a:lnTo>
                  <a:lnTo>
                    <a:pt x="313481" y="313467"/>
                  </a:lnTo>
                  <a:lnTo>
                    <a:pt x="310586" y="352397"/>
                  </a:lnTo>
                  <a:lnTo>
                    <a:pt x="300035" y="390398"/>
                  </a:lnTo>
                  <a:lnTo>
                    <a:pt x="281997" y="426374"/>
                  </a:lnTo>
                  <a:lnTo>
                    <a:pt x="257268" y="459327"/>
                  </a:lnTo>
                  <a:lnTo>
                    <a:pt x="226776" y="488231"/>
                  </a:lnTo>
                  <a:lnTo>
                    <a:pt x="191450" y="512063"/>
                  </a:lnTo>
                  <a:lnTo>
                    <a:pt x="232096" y="494367"/>
                  </a:lnTo>
                  <a:lnTo>
                    <a:pt x="268968" y="470217"/>
                  </a:lnTo>
                  <a:lnTo>
                    <a:pt x="301339" y="440162"/>
                  </a:lnTo>
                  <a:lnTo>
                    <a:pt x="328483" y="404749"/>
                  </a:lnTo>
                  <a:lnTo>
                    <a:pt x="348718" y="362922"/>
                  </a:lnTo>
                  <a:lnTo>
                    <a:pt x="360820" y="317690"/>
                  </a:lnTo>
                  <a:lnTo>
                    <a:pt x="365041" y="270553"/>
                  </a:lnTo>
                  <a:lnTo>
                    <a:pt x="361630" y="223012"/>
                  </a:lnTo>
                  <a:lnTo>
                    <a:pt x="349904" y="172938"/>
                  </a:lnTo>
                  <a:lnTo>
                    <a:pt x="327927" y="127031"/>
                  </a:lnTo>
                  <a:lnTo>
                    <a:pt x="296640" y="86887"/>
                  </a:lnTo>
                  <a:lnTo>
                    <a:pt x="256982" y="54101"/>
                  </a:lnTo>
                  <a:lnTo>
                    <a:pt x="211153" y="29682"/>
                  </a:lnTo>
                  <a:lnTo>
                    <a:pt x="163716" y="12953"/>
                  </a:lnTo>
                  <a:lnTo>
                    <a:pt x="114018" y="3274"/>
                  </a:lnTo>
                  <a:lnTo>
                    <a:pt x="61402" y="0"/>
                  </a:lnTo>
                  <a:close/>
                </a:path>
              </a:pathLst>
            </a:custGeom>
            <a:solidFill>
              <a:srgbClr val="FFFFFF">
                <a:alpha val="6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734817" y="413130"/>
            <a:ext cx="3669665" cy="482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TABLE</a:t>
            </a:r>
            <a:r>
              <a:rPr spc="-60" dirty="0"/>
              <a:t> </a:t>
            </a:r>
            <a:r>
              <a:rPr spc="-285" dirty="0"/>
              <a:t>OF</a:t>
            </a:r>
            <a:r>
              <a:rPr spc="-25" dirty="0"/>
              <a:t> </a:t>
            </a:r>
            <a:r>
              <a:rPr spc="-265" dirty="0"/>
              <a:t>CONTENTS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585086" y="1482978"/>
            <a:ext cx="1598930" cy="132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3030" algn="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D98922"/>
                </a:solidFill>
                <a:latin typeface="Arial"/>
                <a:cs typeface="Arial"/>
              </a:rPr>
              <a:t>01</a:t>
            </a:r>
            <a:endParaRPr sz="2400" dirty="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1580"/>
              </a:spcBef>
            </a:pP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1600" dirty="0">
              <a:latin typeface="Arial"/>
              <a:cs typeface="Arial"/>
            </a:endParaRPr>
          </a:p>
          <a:p>
            <a:pPr marL="478790" marR="5080" indent="176530" algn="r">
              <a:lnSpc>
                <a:spcPct val="100000"/>
              </a:lnSpc>
              <a:spcBef>
                <a:spcPts val="5"/>
              </a:spcBef>
            </a:pPr>
            <a:r>
              <a:rPr sz="1600" b="1" spc="-10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06449" y="3117926"/>
            <a:ext cx="1889760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6364" algn="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D98922"/>
                </a:solidFill>
                <a:latin typeface="Arial"/>
                <a:cs typeface="Arial"/>
              </a:rPr>
              <a:t>03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5" dirty="0">
                <a:solidFill>
                  <a:srgbClr val="FFFFFF"/>
                </a:solidFill>
                <a:latin typeface="Arial"/>
                <a:cs typeface="Arial"/>
              </a:rPr>
              <a:t>EXPLORATION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01510" y="1292649"/>
            <a:ext cx="1031875" cy="119888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400" b="1" spc="-25" dirty="0">
                <a:solidFill>
                  <a:srgbClr val="D98922"/>
                </a:solidFill>
                <a:latin typeface="Arial"/>
                <a:cs typeface="Arial"/>
              </a:rPr>
              <a:t>02</a:t>
            </a:r>
            <a:endParaRPr sz="24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1020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</a:pPr>
            <a:r>
              <a:rPr sz="1600" b="1" spc="-110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01510" y="3117926"/>
            <a:ext cx="1274445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D98922"/>
                </a:solidFill>
                <a:latin typeface="Arial"/>
                <a:cs typeface="Arial"/>
              </a:rPr>
              <a:t>04</a:t>
            </a:r>
            <a:endParaRPr sz="2400">
              <a:latin typeface="Arial"/>
              <a:cs typeface="Arial"/>
            </a:endParaRPr>
          </a:p>
          <a:p>
            <a:pPr marL="22860" marR="5080">
              <a:lnSpc>
                <a:spcPct val="100000"/>
              </a:lnSpc>
              <a:spcBef>
                <a:spcPts val="1964"/>
              </a:spcBef>
            </a:pPr>
            <a:r>
              <a:rPr sz="1600" b="1" spc="-130" dirty="0">
                <a:solidFill>
                  <a:srgbClr val="FFFFFF"/>
                </a:solidFill>
                <a:latin typeface="Arial"/>
                <a:cs typeface="Arial"/>
              </a:rPr>
              <a:t>GEOGRAPHIC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29355" y="1469135"/>
            <a:ext cx="3109595" cy="2386965"/>
            <a:chOff x="3229355" y="1469135"/>
            <a:chExt cx="3109595" cy="2386965"/>
          </a:xfrm>
        </p:grpSpPr>
        <p:sp>
          <p:nvSpPr>
            <p:cNvPr id="27" name="object 27"/>
            <p:cNvSpPr/>
            <p:nvPr/>
          </p:nvSpPr>
          <p:spPr>
            <a:xfrm>
              <a:off x="3229356" y="1510283"/>
              <a:ext cx="3109595" cy="2005330"/>
            </a:xfrm>
            <a:custGeom>
              <a:avLst/>
              <a:gdLst/>
              <a:ahLst/>
              <a:cxnLst/>
              <a:rect l="l" t="t" r="r" b="b"/>
              <a:pathLst>
                <a:path w="3109595" h="2005329">
                  <a:moveTo>
                    <a:pt x="1430909" y="33020"/>
                  </a:moveTo>
                  <a:lnTo>
                    <a:pt x="1426845" y="28956"/>
                  </a:lnTo>
                  <a:lnTo>
                    <a:pt x="74358" y="28956"/>
                  </a:lnTo>
                  <a:lnTo>
                    <a:pt x="73202" y="23253"/>
                  </a:lnTo>
                  <a:lnTo>
                    <a:pt x="65049" y="11150"/>
                  </a:lnTo>
                  <a:lnTo>
                    <a:pt x="52946" y="2997"/>
                  </a:lnTo>
                  <a:lnTo>
                    <a:pt x="38087" y="0"/>
                  </a:lnTo>
                  <a:lnTo>
                    <a:pt x="23241" y="2997"/>
                  </a:lnTo>
                  <a:lnTo>
                    <a:pt x="11137" y="11150"/>
                  </a:lnTo>
                  <a:lnTo>
                    <a:pt x="2984" y="23253"/>
                  </a:lnTo>
                  <a:lnTo>
                    <a:pt x="0" y="38100"/>
                  </a:lnTo>
                  <a:lnTo>
                    <a:pt x="2984" y="52959"/>
                  </a:lnTo>
                  <a:lnTo>
                    <a:pt x="11137" y="65062"/>
                  </a:lnTo>
                  <a:lnTo>
                    <a:pt x="23241" y="73215"/>
                  </a:lnTo>
                  <a:lnTo>
                    <a:pt x="38087" y="76200"/>
                  </a:lnTo>
                  <a:lnTo>
                    <a:pt x="52946" y="73215"/>
                  </a:lnTo>
                  <a:lnTo>
                    <a:pt x="65049" y="65062"/>
                  </a:lnTo>
                  <a:lnTo>
                    <a:pt x="73202" y="52959"/>
                  </a:lnTo>
                  <a:lnTo>
                    <a:pt x="74358" y="47244"/>
                  </a:lnTo>
                  <a:lnTo>
                    <a:pt x="1412621" y="47244"/>
                  </a:lnTo>
                  <a:lnTo>
                    <a:pt x="1412621" y="485775"/>
                  </a:lnTo>
                  <a:lnTo>
                    <a:pt x="1412875" y="485533"/>
                  </a:lnTo>
                  <a:lnTo>
                    <a:pt x="1412875" y="494919"/>
                  </a:lnTo>
                  <a:lnTo>
                    <a:pt x="1426845" y="494919"/>
                  </a:lnTo>
                  <a:lnTo>
                    <a:pt x="1430909" y="490855"/>
                  </a:lnTo>
                  <a:lnTo>
                    <a:pt x="1430909" y="476631"/>
                  </a:lnTo>
                  <a:lnTo>
                    <a:pt x="1430909" y="47244"/>
                  </a:lnTo>
                  <a:lnTo>
                    <a:pt x="1430909" y="38100"/>
                  </a:lnTo>
                  <a:lnTo>
                    <a:pt x="1430909" y="33020"/>
                  </a:lnTo>
                  <a:close/>
                </a:path>
                <a:path w="3109595" h="2005329">
                  <a:moveTo>
                    <a:pt x="1485900" y="1537716"/>
                  </a:moveTo>
                  <a:lnTo>
                    <a:pt x="1426083" y="1537716"/>
                  </a:lnTo>
                  <a:lnTo>
                    <a:pt x="1422019" y="1541780"/>
                  </a:lnTo>
                  <a:lnTo>
                    <a:pt x="1422019" y="1958086"/>
                  </a:lnTo>
                  <a:lnTo>
                    <a:pt x="74358" y="1958086"/>
                  </a:lnTo>
                  <a:lnTo>
                    <a:pt x="73202" y="1952383"/>
                  </a:lnTo>
                  <a:lnTo>
                    <a:pt x="65049" y="1940280"/>
                  </a:lnTo>
                  <a:lnTo>
                    <a:pt x="52946" y="1932127"/>
                  </a:lnTo>
                  <a:lnTo>
                    <a:pt x="38087" y="1929130"/>
                  </a:lnTo>
                  <a:lnTo>
                    <a:pt x="23241" y="1932127"/>
                  </a:lnTo>
                  <a:lnTo>
                    <a:pt x="11137" y="1940280"/>
                  </a:lnTo>
                  <a:lnTo>
                    <a:pt x="2984" y="1952383"/>
                  </a:lnTo>
                  <a:lnTo>
                    <a:pt x="0" y="1967230"/>
                  </a:lnTo>
                  <a:lnTo>
                    <a:pt x="2984" y="1982089"/>
                  </a:lnTo>
                  <a:lnTo>
                    <a:pt x="11137" y="1994192"/>
                  </a:lnTo>
                  <a:lnTo>
                    <a:pt x="23241" y="2002345"/>
                  </a:lnTo>
                  <a:lnTo>
                    <a:pt x="38087" y="2005330"/>
                  </a:lnTo>
                  <a:lnTo>
                    <a:pt x="52946" y="2002345"/>
                  </a:lnTo>
                  <a:lnTo>
                    <a:pt x="65049" y="1994192"/>
                  </a:lnTo>
                  <a:lnTo>
                    <a:pt x="73202" y="1982089"/>
                  </a:lnTo>
                  <a:lnTo>
                    <a:pt x="74358" y="1976374"/>
                  </a:lnTo>
                  <a:lnTo>
                    <a:pt x="1436243" y="1976374"/>
                  </a:lnTo>
                  <a:lnTo>
                    <a:pt x="1440307" y="1972310"/>
                  </a:lnTo>
                  <a:lnTo>
                    <a:pt x="1440307" y="1967230"/>
                  </a:lnTo>
                  <a:lnTo>
                    <a:pt x="1440307" y="1958086"/>
                  </a:lnTo>
                  <a:lnTo>
                    <a:pt x="1440307" y="1556004"/>
                  </a:lnTo>
                  <a:lnTo>
                    <a:pt x="1485900" y="1556004"/>
                  </a:lnTo>
                  <a:lnTo>
                    <a:pt x="1485900" y="1546860"/>
                  </a:lnTo>
                  <a:lnTo>
                    <a:pt x="1485900" y="1537716"/>
                  </a:lnTo>
                  <a:close/>
                </a:path>
                <a:path w="3109595" h="2005329">
                  <a:moveTo>
                    <a:pt x="3109214" y="1964436"/>
                  </a:moveTo>
                  <a:lnTo>
                    <a:pt x="3085960" y="1929333"/>
                  </a:lnTo>
                  <a:lnTo>
                    <a:pt x="3071114" y="1926336"/>
                  </a:lnTo>
                  <a:lnTo>
                    <a:pt x="3056255" y="1929333"/>
                  </a:lnTo>
                  <a:lnTo>
                    <a:pt x="3044152" y="1937486"/>
                  </a:lnTo>
                  <a:lnTo>
                    <a:pt x="3035998" y="1949589"/>
                  </a:lnTo>
                  <a:lnTo>
                    <a:pt x="3034842" y="1955292"/>
                  </a:lnTo>
                  <a:lnTo>
                    <a:pt x="2057654" y="1955292"/>
                  </a:lnTo>
                  <a:lnTo>
                    <a:pt x="2053590" y="1959356"/>
                  </a:lnTo>
                  <a:lnTo>
                    <a:pt x="2053590" y="1986419"/>
                  </a:lnTo>
                  <a:lnTo>
                    <a:pt x="1053084" y="1986419"/>
                  </a:lnTo>
                  <a:lnTo>
                    <a:pt x="1053084" y="2004695"/>
                  </a:lnTo>
                  <a:lnTo>
                    <a:pt x="2067814" y="2004695"/>
                  </a:lnTo>
                  <a:lnTo>
                    <a:pt x="2071878" y="2000643"/>
                  </a:lnTo>
                  <a:lnTo>
                    <a:pt x="2071878" y="1995551"/>
                  </a:lnTo>
                  <a:lnTo>
                    <a:pt x="2071878" y="1986419"/>
                  </a:lnTo>
                  <a:lnTo>
                    <a:pt x="2071878" y="1973580"/>
                  </a:lnTo>
                  <a:lnTo>
                    <a:pt x="3034842" y="1973580"/>
                  </a:lnTo>
                  <a:lnTo>
                    <a:pt x="3035998" y="1979295"/>
                  </a:lnTo>
                  <a:lnTo>
                    <a:pt x="3044152" y="1991398"/>
                  </a:lnTo>
                  <a:lnTo>
                    <a:pt x="3056255" y="1999551"/>
                  </a:lnTo>
                  <a:lnTo>
                    <a:pt x="3071114" y="2002536"/>
                  </a:lnTo>
                  <a:lnTo>
                    <a:pt x="3085960" y="1999551"/>
                  </a:lnTo>
                  <a:lnTo>
                    <a:pt x="3098063" y="1991398"/>
                  </a:lnTo>
                  <a:lnTo>
                    <a:pt x="3106216" y="1979295"/>
                  </a:lnTo>
                  <a:lnTo>
                    <a:pt x="3107372" y="1973580"/>
                  </a:lnTo>
                  <a:lnTo>
                    <a:pt x="3109214" y="1964436"/>
                  </a:lnTo>
                  <a:close/>
                </a:path>
                <a:path w="3109595" h="2005329">
                  <a:moveTo>
                    <a:pt x="3109341" y="38100"/>
                  </a:moveTo>
                  <a:lnTo>
                    <a:pt x="3086087" y="2997"/>
                  </a:lnTo>
                  <a:lnTo>
                    <a:pt x="3071241" y="0"/>
                  </a:lnTo>
                  <a:lnTo>
                    <a:pt x="3056382" y="2997"/>
                  </a:lnTo>
                  <a:lnTo>
                    <a:pt x="3044279" y="11150"/>
                  </a:lnTo>
                  <a:lnTo>
                    <a:pt x="3036125" y="23253"/>
                  </a:lnTo>
                  <a:lnTo>
                    <a:pt x="3034969" y="28956"/>
                  </a:lnTo>
                  <a:lnTo>
                    <a:pt x="1699641" y="28956"/>
                  </a:lnTo>
                  <a:lnTo>
                    <a:pt x="1695577" y="33020"/>
                  </a:lnTo>
                  <a:lnTo>
                    <a:pt x="1695577" y="405511"/>
                  </a:lnTo>
                  <a:lnTo>
                    <a:pt x="1629156" y="405511"/>
                  </a:lnTo>
                  <a:lnTo>
                    <a:pt x="1629156" y="423799"/>
                  </a:lnTo>
                  <a:lnTo>
                    <a:pt x="1709801" y="423799"/>
                  </a:lnTo>
                  <a:lnTo>
                    <a:pt x="1713865" y="419735"/>
                  </a:lnTo>
                  <a:lnTo>
                    <a:pt x="1713865" y="414655"/>
                  </a:lnTo>
                  <a:lnTo>
                    <a:pt x="1713865" y="405511"/>
                  </a:lnTo>
                  <a:lnTo>
                    <a:pt x="1713865" y="47244"/>
                  </a:lnTo>
                  <a:lnTo>
                    <a:pt x="3034969" y="47244"/>
                  </a:lnTo>
                  <a:lnTo>
                    <a:pt x="3036125" y="52959"/>
                  </a:lnTo>
                  <a:lnTo>
                    <a:pt x="3044279" y="65062"/>
                  </a:lnTo>
                  <a:lnTo>
                    <a:pt x="3056382" y="73215"/>
                  </a:lnTo>
                  <a:lnTo>
                    <a:pt x="3071241" y="76200"/>
                  </a:lnTo>
                  <a:lnTo>
                    <a:pt x="3086087" y="73215"/>
                  </a:lnTo>
                  <a:lnTo>
                    <a:pt x="3098190" y="65062"/>
                  </a:lnTo>
                  <a:lnTo>
                    <a:pt x="3106343" y="52959"/>
                  </a:lnTo>
                  <a:lnTo>
                    <a:pt x="3107499" y="47244"/>
                  </a:lnTo>
                  <a:lnTo>
                    <a:pt x="3109341" y="38100"/>
                  </a:lnTo>
                  <a:close/>
                </a:path>
              </a:pathLst>
            </a:custGeom>
            <a:solidFill>
              <a:srgbClr val="D98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7391" y="1469135"/>
              <a:ext cx="2374423" cy="238658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84020" y="182879"/>
            <a:ext cx="1056640" cy="908685"/>
          </a:xfrm>
          <a:custGeom>
            <a:avLst/>
            <a:gdLst/>
            <a:ahLst/>
            <a:cxnLst/>
            <a:rect l="l" t="t" r="r" b="b"/>
            <a:pathLst>
              <a:path w="1056640" h="908685">
                <a:moveTo>
                  <a:pt x="309614" y="0"/>
                </a:moveTo>
                <a:lnTo>
                  <a:pt x="305423" y="0"/>
                </a:lnTo>
                <a:lnTo>
                  <a:pt x="300978" y="762"/>
                </a:lnTo>
                <a:lnTo>
                  <a:pt x="296533" y="2540"/>
                </a:lnTo>
                <a:lnTo>
                  <a:pt x="277961" y="18964"/>
                </a:lnTo>
                <a:lnTo>
                  <a:pt x="274927" y="41354"/>
                </a:lnTo>
                <a:lnTo>
                  <a:pt x="285871" y="61100"/>
                </a:lnTo>
                <a:lnTo>
                  <a:pt x="309233" y="69596"/>
                </a:lnTo>
                <a:lnTo>
                  <a:pt x="401181" y="307340"/>
                </a:lnTo>
                <a:lnTo>
                  <a:pt x="394323" y="311277"/>
                </a:lnTo>
                <a:lnTo>
                  <a:pt x="387465" y="315595"/>
                </a:lnTo>
                <a:lnTo>
                  <a:pt x="380861" y="320167"/>
                </a:lnTo>
                <a:lnTo>
                  <a:pt x="255766" y="178308"/>
                </a:lnTo>
                <a:lnTo>
                  <a:pt x="258581" y="165423"/>
                </a:lnTo>
                <a:lnTo>
                  <a:pt x="254670" y="154289"/>
                </a:lnTo>
                <a:lnTo>
                  <a:pt x="246068" y="146464"/>
                </a:lnTo>
                <a:lnTo>
                  <a:pt x="234811" y="143510"/>
                </a:lnTo>
                <a:lnTo>
                  <a:pt x="229477" y="143510"/>
                </a:lnTo>
                <a:lnTo>
                  <a:pt x="223889" y="145415"/>
                </a:lnTo>
                <a:lnTo>
                  <a:pt x="218936" y="149860"/>
                </a:lnTo>
                <a:lnTo>
                  <a:pt x="211228" y="162798"/>
                </a:lnTo>
                <a:lnTo>
                  <a:pt x="212617" y="176403"/>
                </a:lnTo>
                <a:lnTo>
                  <a:pt x="221007" y="187150"/>
                </a:lnTo>
                <a:lnTo>
                  <a:pt x="234303" y="191516"/>
                </a:lnTo>
                <a:lnTo>
                  <a:pt x="236970" y="191516"/>
                </a:lnTo>
                <a:lnTo>
                  <a:pt x="240018" y="190881"/>
                </a:lnTo>
                <a:lnTo>
                  <a:pt x="242939" y="189865"/>
                </a:lnTo>
                <a:lnTo>
                  <a:pt x="367018" y="330327"/>
                </a:lnTo>
                <a:lnTo>
                  <a:pt x="332890" y="364511"/>
                </a:lnTo>
                <a:lnTo>
                  <a:pt x="307169" y="404733"/>
                </a:lnTo>
                <a:lnTo>
                  <a:pt x="290544" y="449502"/>
                </a:lnTo>
                <a:lnTo>
                  <a:pt x="283706" y="497332"/>
                </a:lnTo>
                <a:lnTo>
                  <a:pt x="102096" y="497332"/>
                </a:lnTo>
                <a:lnTo>
                  <a:pt x="98198" y="490483"/>
                </a:lnTo>
                <a:lnTo>
                  <a:pt x="92920" y="485695"/>
                </a:lnTo>
                <a:lnTo>
                  <a:pt x="86737" y="482883"/>
                </a:lnTo>
                <a:lnTo>
                  <a:pt x="80125" y="481965"/>
                </a:lnTo>
                <a:lnTo>
                  <a:pt x="71284" y="483552"/>
                </a:lnTo>
                <a:lnTo>
                  <a:pt x="63599" y="488188"/>
                </a:lnTo>
                <a:lnTo>
                  <a:pt x="58175" y="495681"/>
                </a:lnTo>
                <a:lnTo>
                  <a:pt x="56122" y="505841"/>
                </a:lnTo>
                <a:lnTo>
                  <a:pt x="58195" y="515874"/>
                </a:lnTo>
                <a:lnTo>
                  <a:pt x="63662" y="523335"/>
                </a:lnTo>
                <a:lnTo>
                  <a:pt x="71391" y="527986"/>
                </a:lnTo>
                <a:lnTo>
                  <a:pt x="80252" y="529590"/>
                </a:lnTo>
                <a:lnTo>
                  <a:pt x="86844" y="528673"/>
                </a:lnTo>
                <a:lnTo>
                  <a:pt x="92983" y="525875"/>
                </a:lnTo>
                <a:lnTo>
                  <a:pt x="98218" y="521124"/>
                </a:lnTo>
                <a:lnTo>
                  <a:pt x="102096" y="514350"/>
                </a:lnTo>
                <a:lnTo>
                  <a:pt x="283706" y="514350"/>
                </a:lnTo>
                <a:lnTo>
                  <a:pt x="284341" y="527103"/>
                </a:lnTo>
                <a:lnTo>
                  <a:pt x="285833" y="539797"/>
                </a:lnTo>
                <a:lnTo>
                  <a:pt x="288135" y="552372"/>
                </a:lnTo>
                <a:lnTo>
                  <a:pt x="291199" y="564769"/>
                </a:lnTo>
                <a:lnTo>
                  <a:pt x="57773" y="684657"/>
                </a:lnTo>
                <a:lnTo>
                  <a:pt x="50661" y="678307"/>
                </a:lnTo>
                <a:lnTo>
                  <a:pt x="42787" y="675513"/>
                </a:lnTo>
                <a:lnTo>
                  <a:pt x="35040" y="675513"/>
                </a:lnTo>
                <a:lnTo>
                  <a:pt x="18534" y="679840"/>
                </a:lnTo>
                <a:lnTo>
                  <a:pt x="5861" y="691276"/>
                </a:lnTo>
                <a:lnTo>
                  <a:pt x="0" y="707499"/>
                </a:lnTo>
                <a:lnTo>
                  <a:pt x="3925" y="726186"/>
                </a:lnTo>
                <a:lnTo>
                  <a:pt x="9919" y="734661"/>
                </a:lnTo>
                <a:lnTo>
                  <a:pt x="17307" y="740552"/>
                </a:lnTo>
                <a:lnTo>
                  <a:pt x="25624" y="743991"/>
                </a:lnTo>
                <a:lnTo>
                  <a:pt x="34405" y="745109"/>
                </a:lnTo>
                <a:lnTo>
                  <a:pt x="48148" y="742398"/>
                </a:lnTo>
                <a:lnTo>
                  <a:pt x="59868" y="734663"/>
                </a:lnTo>
                <a:lnTo>
                  <a:pt x="67587" y="722499"/>
                </a:lnTo>
                <a:lnTo>
                  <a:pt x="69330" y="706501"/>
                </a:lnTo>
                <a:lnTo>
                  <a:pt x="299073" y="589026"/>
                </a:lnTo>
                <a:lnTo>
                  <a:pt x="320095" y="629497"/>
                </a:lnTo>
                <a:lnTo>
                  <a:pt x="348255" y="664304"/>
                </a:lnTo>
                <a:lnTo>
                  <a:pt x="382432" y="692689"/>
                </a:lnTo>
                <a:lnTo>
                  <a:pt x="421510" y="713899"/>
                </a:lnTo>
                <a:lnTo>
                  <a:pt x="464370" y="727179"/>
                </a:lnTo>
                <a:lnTo>
                  <a:pt x="509893" y="731774"/>
                </a:lnTo>
                <a:lnTo>
                  <a:pt x="509893" y="862457"/>
                </a:lnTo>
                <a:lnTo>
                  <a:pt x="497131" y="873638"/>
                </a:lnTo>
                <a:lnTo>
                  <a:pt x="495049" y="888952"/>
                </a:lnTo>
                <a:lnTo>
                  <a:pt x="502517" y="902479"/>
                </a:lnTo>
                <a:lnTo>
                  <a:pt x="518402" y="908304"/>
                </a:lnTo>
                <a:lnTo>
                  <a:pt x="534287" y="902479"/>
                </a:lnTo>
                <a:lnTo>
                  <a:pt x="541754" y="888952"/>
                </a:lnTo>
                <a:lnTo>
                  <a:pt x="539672" y="873638"/>
                </a:lnTo>
                <a:lnTo>
                  <a:pt x="526911" y="862457"/>
                </a:lnTo>
                <a:lnTo>
                  <a:pt x="526911" y="730758"/>
                </a:lnTo>
                <a:lnTo>
                  <a:pt x="571015" y="723012"/>
                </a:lnTo>
                <a:lnTo>
                  <a:pt x="611986" y="707145"/>
                </a:lnTo>
                <a:lnTo>
                  <a:pt x="648831" y="683926"/>
                </a:lnTo>
                <a:lnTo>
                  <a:pt x="680552" y="654125"/>
                </a:lnTo>
                <a:lnTo>
                  <a:pt x="706157" y="618509"/>
                </a:lnTo>
                <a:lnTo>
                  <a:pt x="724650" y="577850"/>
                </a:lnTo>
                <a:lnTo>
                  <a:pt x="940296" y="704596"/>
                </a:lnTo>
                <a:lnTo>
                  <a:pt x="941195" y="721159"/>
                </a:lnTo>
                <a:lnTo>
                  <a:pt x="948725" y="733948"/>
                </a:lnTo>
                <a:lnTo>
                  <a:pt x="960709" y="742189"/>
                </a:lnTo>
                <a:lnTo>
                  <a:pt x="974967" y="745109"/>
                </a:lnTo>
                <a:lnTo>
                  <a:pt x="983283" y="744089"/>
                </a:lnTo>
                <a:lnTo>
                  <a:pt x="991207" y="740949"/>
                </a:lnTo>
                <a:lnTo>
                  <a:pt x="998345" y="735572"/>
                </a:lnTo>
                <a:lnTo>
                  <a:pt x="1004304" y="727837"/>
                </a:lnTo>
                <a:lnTo>
                  <a:pt x="1009461" y="708892"/>
                </a:lnTo>
                <a:lnTo>
                  <a:pt x="1004129" y="692102"/>
                </a:lnTo>
                <a:lnTo>
                  <a:pt x="991391" y="680098"/>
                </a:lnTo>
                <a:lnTo>
                  <a:pt x="974332" y="675513"/>
                </a:lnTo>
                <a:lnTo>
                  <a:pt x="967220" y="675513"/>
                </a:lnTo>
                <a:lnTo>
                  <a:pt x="959727" y="677799"/>
                </a:lnTo>
                <a:lnTo>
                  <a:pt x="952742" y="683260"/>
                </a:lnTo>
                <a:lnTo>
                  <a:pt x="731127" y="552958"/>
                </a:lnTo>
                <a:lnTo>
                  <a:pt x="735466" y="524712"/>
                </a:lnTo>
                <a:lnTo>
                  <a:pt x="736127" y="496252"/>
                </a:lnTo>
                <a:lnTo>
                  <a:pt x="733145" y="467983"/>
                </a:lnTo>
                <a:lnTo>
                  <a:pt x="726555" y="440309"/>
                </a:lnTo>
                <a:lnTo>
                  <a:pt x="992493" y="389890"/>
                </a:lnTo>
                <a:lnTo>
                  <a:pt x="998533" y="397271"/>
                </a:lnTo>
                <a:lnTo>
                  <a:pt x="1005574" y="402367"/>
                </a:lnTo>
                <a:lnTo>
                  <a:pt x="1013281" y="405320"/>
                </a:lnTo>
                <a:lnTo>
                  <a:pt x="1021322" y="406273"/>
                </a:lnTo>
                <a:lnTo>
                  <a:pt x="1035762" y="403252"/>
                </a:lnTo>
                <a:lnTo>
                  <a:pt x="1047880" y="394779"/>
                </a:lnTo>
                <a:lnTo>
                  <a:pt x="1055451" y="381734"/>
                </a:lnTo>
                <a:lnTo>
                  <a:pt x="1056247" y="364998"/>
                </a:lnTo>
                <a:lnTo>
                  <a:pt x="1051498" y="352663"/>
                </a:lnTo>
                <a:lnTo>
                  <a:pt x="1043499" y="343852"/>
                </a:lnTo>
                <a:lnTo>
                  <a:pt x="1033333" y="338566"/>
                </a:lnTo>
                <a:lnTo>
                  <a:pt x="1022084" y="336804"/>
                </a:lnTo>
                <a:lnTo>
                  <a:pt x="1010745" y="338589"/>
                </a:lnTo>
                <a:lnTo>
                  <a:pt x="1000525" y="343947"/>
                </a:lnTo>
                <a:lnTo>
                  <a:pt x="992544" y="352877"/>
                </a:lnTo>
                <a:lnTo>
                  <a:pt x="987921" y="365379"/>
                </a:lnTo>
                <a:lnTo>
                  <a:pt x="717665" y="416433"/>
                </a:lnTo>
                <a:lnTo>
                  <a:pt x="709588" y="399601"/>
                </a:lnTo>
                <a:lnTo>
                  <a:pt x="700107" y="383603"/>
                </a:lnTo>
                <a:lnTo>
                  <a:pt x="689340" y="368462"/>
                </a:lnTo>
                <a:lnTo>
                  <a:pt x="677406" y="354203"/>
                </a:lnTo>
                <a:lnTo>
                  <a:pt x="793230" y="231394"/>
                </a:lnTo>
                <a:lnTo>
                  <a:pt x="796532" y="232664"/>
                </a:lnTo>
                <a:lnTo>
                  <a:pt x="799580" y="233299"/>
                </a:lnTo>
                <a:lnTo>
                  <a:pt x="802628" y="233299"/>
                </a:lnTo>
                <a:lnTo>
                  <a:pt x="815848" y="229066"/>
                </a:lnTo>
                <a:lnTo>
                  <a:pt x="824376" y="218582"/>
                </a:lnTo>
                <a:lnTo>
                  <a:pt x="826095" y="205170"/>
                </a:lnTo>
                <a:lnTo>
                  <a:pt x="818884" y="192151"/>
                </a:lnTo>
                <a:lnTo>
                  <a:pt x="813931" y="187452"/>
                </a:lnTo>
                <a:lnTo>
                  <a:pt x="808216" y="185420"/>
                </a:lnTo>
                <a:lnTo>
                  <a:pt x="802755" y="185420"/>
                </a:lnTo>
                <a:lnTo>
                  <a:pt x="791521" y="188275"/>
                </a:lnTo>
                <a:lnTo>
                  <a:pt x="782800" y="195881"/>
                </a:lnTo>
                <a:lnTo>
                  <a:pt x="778627" y="206797"/>
                </a:lnTo>
                <a:lnTo>
                  <a:pt x="781038" y="219583"/>
                </a:lnTo>
                <a:lnTo>
                  <a:pt x="665468" y="342138"/>
                </a:lnTo>
                <a:lnTo>
                  <a:pt x="631009" y="315122"/>
                </a:lnTo>
                <a:lnTo>
                  <a:pt x="592776" y="295560"/>
                </a:lnTo>
                <a:lnTo>
                  <a:pt x="551900" y="283666"/>
                </a:lnTo>
                <a:lnTo>
                  <a:pt x="509512" y="279654"/>
                </a:lnTo>
                <a:lnTo>
                  <a:pt x="487868" y="280703"/>
                </a:lnTo>
                <a:lnTo>
                  <a:pt x="466284" y="283860"/>
                </a:lnTo>
                <a:lnTo>
                  <a:pt x="444914" y="289137"/>
                </a:lnTo>
                <a:lnTo>
                  <a:pt x="423914" y="296545"/>
                </a:lnTo>
                <a:lnTo>
                  <a:pt x="332220" y="60833"/>
                </a:lnTo>
                <a:lnTo>
                  <a:pt x="343350" y="41790"/>
                </a:lnTo>
                <a:lnTo>
                  <a:pt x="341252" y="21939"/>
                </a:lnTo>
                <a:lnTo>
                  <a:pt x="328987" y="6326"/>
                </a:lnTo>
                <a:lnTo>
                  <a:pt x="309614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65267" y="3803903"/>
            <a:ext cx="769620" cy="1118870"/>
          </a:xfrm>
          <a:custGeom>
            <a:avLst/>
            <a:gdLst/>
            <a:ahLst/>
            <a:cxnLst/>
            <a:rect l="l" t="t" r="r" b="b"/>
            <a:pathLst>
              <a:path w="769620" h="1118870">
                <a:moveTo>
                  <a:pt x="653510" y="0"/>
                </a:moveTo>
                <a:lnTo>
                  <a:pt x="648684" y="254"/>
                </a:lnTo>
                <a:lnTo>
                  <a:pt x="646144" y="762"/>
                </a:lnTo>
                <a:lnTo>
                  <a:pt x="625060" y="13743"/>
                </a:lnTo>
                <a:lnTo>
                  <a:pt x="618156" y="35274"/>
                </a:lnTo>
                <a:lnTo>
                  <a:pt x="625373" y="56661"/>
                </a:lnTo>
                <a:lnTo>
                  <a:pt x="646652" y="69215"/>
                </a:lnTo>
                <a:lnTo>
                  <a:pt x="683863" y="257695"/>
                </a:lnTo>
                <a:lnTo>
                  <a:pt x="637625" y="274333"/>
                </a:lnTo>
                <a:lnTo>
                  <a:pt x="595064" y="297218"/>
                </a:lnTo>
                <a:lnTo>
                  <a:pt x="556679" y="325772"/>
                </a:lnTo>
                <a:lnTo>
                  <a:pt x="522970" y="359414"/>
                </a:lnTo>
                <a:lnTo>
                  <a:pt x="494433" y="397566"/>
                </a:lnTo>
                <a:lnTo>
                  <a:pt x="471568" y="439648"/>
                </a:lnTo>
                <a:lnTo>
                  <a:pt x="454874" y="485081"/>
                </a:lnTo>
                <a:lnTo>
                  <a:pt x="444849" y="533285"/>
                </a:lnTo>
                <a:lnTo>
                  <a:pt x="100679" y="412381"/>
                </a:lnTo>
                <a:lnTo>
                  <a:pt x="95916" y="391298"/>
                </a:lnTo>
                <a:lnTo>
                  <a:pt x="84296" y="375810"/>
                </a:lnTo>
                <a:lnTo>
                  <a:pt x="68103" y="366263"/>
                </a:lnTo>
                <a:lnTo>
                  <a:pt x="49625" y="363004"/>
                </a:lnTo>
                <a:lnTo>
                  <a:pt x="35135" y="365032"/>
                </a:lnTo>
                <a:lnTo>
                  <a:pt x="21716" y="371227"/>
                </a:lnTo>
                <a:lnTo>
                  <a:pt x="10441" y="381756"/>
                </a:lnTo>
                <a:lnTo>
                  <a:pt x="2381" y="396786"/>
                </a:lnTo>
                <a:lnTo>
                  <a:pt x="0" y="423080"/>
                </a:lnTo>
                <a:lnTo>
                  <a:pt x="9905" y="444634"/>
                </a:lnTo>
                <a:lnTo>
                  <a:pt x="28241" y="459209"/>
                </a:lnTo>
                <a:lnTo>
                  <a:pt x="51149" y="464566"/>
                </a:lnTo>
                <a:lnTo>
                  <a:pt x="61152" y="463526"/>
                </a:lnTo>
                <a:lnTo>
                  <a:pt x="70977" y="460298"/>
                </a:lnTo>
                <a:lnTo>
                  <a:pt x="80349" y="454718"/>
                </a:lnTo>
                <a:lnTo>
                  <a:pt x="88995" y="446620"/>
                </a:lnTo>
                <a:lnTo>
                  <a:pt x="442309" y="570966"/>
                </a:lnTo>
                <a:lnTo>
                  <a:pt x="444303" y="612721"/>
                </a:lnTo>
                <a:lnTo>
                  <a:pt x="451500" y="653745"/>
                </a:lnTo>
                <a:lnTo>
                  <a:pt x="463722" y="693464"/>
                </a:lnTo>
                <a:lnTo>
                  <a:pt x="480790" y="731304"/>
                </a:lnTo>
                <a:lnTo>
                  <a:pt x="115030" y="878611"/>
                </a:lnTo>
                <a:lnTo>
                  <a:pt x="106493" y="871146"/>
                </a:lnTo>
                <a:lnTo>
                  <a:pt x="97409" y="866005"/>
                </a:lnTo>
                <a:lnTo>
                  <a:pt x="87991" y="863032"/>
                </a:lnTo>
                <a:lnTo>
                  <a:pt x="78454" y="862076"/>
                </a:lnTo>
                <a:lnTo>
                  <a:pt x="55280" y="867734"/>
                </a:lnTo>
                <a:lnTo>
                  <a:pt x="36988" y="882984"/>
                </a:lnTo>
                <a:lnTo>
                  <a:pt x="27555" y="905243"/>
                </a:lnTo>
                <a:lnTo>
                  <a:pt x="30956" y="931926"/>
                </a:lnTo>
                <a:lnTo>
                  <a:pt x="39252" y="946243"/>
                </a:lnTo>
                <a:lnTo>
                  <a:pt x="50371" y="956232"/>
                </a:lnTo>
                <a:lnTo>
                  <a:pt x="63371" y="962085"/>
                </a:lnTo>
                <a:lnTo>
                  <a:pt x="77311" y="963993"/>
                </a:lnTo>
                <a:lnTo>
                  <a:pt x="96236" y="960522"/>
                </a:lnTo>
                <a:lnTo>
                  <a:pt x="112696" y="950439"/>
                </a:lnTo>
                <a:lnTo>
                  <a:pt x="124227" y="934236"/>
                </a:lnTo>
                <a:lnTo>
                  <a:pt x="128365" y="912406"/>
                </a:lnTo>
                <a:lnTo>
                  <a:pt x="499840" y="762927"/>
                </a:lnTo>
                <a:lnTo>
                  <a:pt x="516322" y="784620"/>
                </a:lnTo>
                <a:lnTo>
                  <a:pt x="534447" y="804806"/>
                </a:lnTo>
                <a:lnTo>
                  <a:pt x="554097" y="823443"/>
                </a:lnTo>
                <a:lnTo>
                  <a:pt x="575151" y="840486"/>
                </a:lnTo>
                <a:lnTo>
                  <a:pt x="444468" y="1049769"/>
                </a:lnTo>
                <a:lnTo>
                  <a:pt x="441928" y="1049274"/>
                </a:lnTo>
                <a:lnTo>
                  <a:pt x="437102" y="1049058"/>
                </a:lnTo>
                <a:lnTo>
                  <a:pt x="416250" y="1056383"/>
                </a:lnTo>
                <a:lnTo>
                  <a:pt x="404590" y="1073923"/>
                </a:lnTo>
                <a:lnTo>
                  <a:pt x="404741" y="1095022"/>
                </a:lnTo>
                <a:lnTo>
                  <a:pt x="419322" y="1113028"/>
                </a:lnTo>
                <a:lnTo>
                  <a:pt x="425545" y="1116888"/>
                </a:lnTo>
                <a:lnTo>
                  <a:pt x="431768" y="1118616"/>
                </a:lnTo>
                <a:lnTo>
                  <a:pt x="437864" y="1118616"/>
                </a:lnTo>
                <a:lnTo>
                  <a:pt x="455580" y="1113396"/>
                </a:lnTo>
                <a:lnTo>
                  <a:pt x="468153" y="1100042"/>
                </a:lnTo>
                <a:lnTo>
                  <a:pt x="472439" y="1082011"/>
                </a:lnTo>
                <a:lnTo>
                  <a:pt x="465296" y="1062761"/>
                </a:lnTo>
                <a:lnTo>
                  <a:pt x="595598" y="854798"/>
                </a:lnTo>
                <a:lnTo>
                  <a:pt x="636053" y="876610"/>
                </a:lnTo>
                <a:lnTo>
                  <a:pt x="679021" y="892535"/>
                </a:lnTo>
                <a:lnTo>
                  <a:pt x="723774" y="902370"/>
                </a:lnTo>
                <a:lnTo>
                  <a:pt x="769588" y="905916"/>
                </a:lnTo>
                <a:lnTo>
                  <a:pt x="769588" y="246430"/>
                </a:lnTo>
                <a:lnTo>
                  <a:pt x="763365" y="246367"/>
                </a:lnTo>
                <a:lnTo>
                  <a:pt x="749428" y="246697"/>
                </a:lnTo>
                <a:lnTo>
                  <a:pt x="735599" y="247688"/>
                </a:lnTo>
                <a:lnTo>
                  <a:pt x="721842" y="249335"/>
                </a:lnTo>
                <a:lnTo>
                  <a:pt x="708120" y="251637"/>
                </a:lnTo>
                <a:lnTo>
                  <a:pt x="671290" y="64008"/>
                </a:lnTo>
                <a:lnTo>
                  <a:pt x="685871" y="46023"/>
                </a:lnTo>
                <a:lnTo>
                  <a:pt x="685926" y="24907"/>
                </a:lnTo>
                <a:lnTo>
                  <a:pt x="674219" y="7340"/>
                </a:lnTo>
                <a:lnTo>
                  <a:pt x="653510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9223"/>
            <a:ext cx="736600" cy="1073150"/>
          </a:xfrm>
          <a:custGeom>
            <a:avLst/>
            <a:gdLst/>
            <a:ahLst/>
            <a:cxnLst/>
            <a:rect l="l" t="t" r="r" b="b"/>
            <a:pathLst>
              <a:path w="736600" h="1073150">
                <a:moveTo>
                  <a:pt x="323253" y="0"/>
                </a:moveTo>
                <a:lnTo>
                  <a:pt x="317525" y="0"/>
                </a:lnTo>
                <a:lnTo>
                  <a:pt x="300554" y="4998"/>
                </a:lnTo>
                <a:lnTo>
                  <a:pt x="288512" y="17795"/>
                </a:lnTo>
                <a:lnTo>
                  <a:pt x="284414" y="35093"/>
                </a:lnTo>
                <a:lnTo>
                  <a:pt x="291274" y="53594"/>
                </a:lnTo>
                <a:lnTo>
                  <a:pt x="166547" y="252984"/>
                </a:lnTo>
                <a:lnTo>
                  <a:pt x="127825" y="232108"/>
                </a:lnTo>
                <a:lnTo>
                  <a:pt x="86694" y="216852"/>
                </a:lnTo>
                <a:lnTo>
                  <a:pt x="43853" y="207406"/>
                </a:lnTo>
                <a:lnTo>
                  <a:pt x="0" y="203962"/>
                </a:lnTo>
                <a:lnTo>
                  <a:pt x="0" y="836549"/>
                </a:lnTo>
                <a:lnTo>
                  <a:pt x="19272" y="836239"/>
                </a:lnTo>
                <a:lnTo>
                  <a:pt x="32512" y="835310"/>
                </a:lnTo>
                <a:lnTo>
                  <a:pt x="45689" y="833762"/>
                </a:lnTo>
                <a:lnTo>
                  <a:pt x="58836" y="831596"/>
                </a:lnTo>
                <a:lnTo>
                  <a:pt x="94061" y="1011554"/>
                </a:lnTo>
                <a:lnTo>
                  <a:pt x="80129" y="1028801"/>
                </a:lnTo>
                <a:lnTo>
                  <a:pt x="80068" y="1049035"/>
                </a:lnTo>
                <a:lnTo>
                  <a:pt x="91263" y="1065865"/>
                </a:lnTo>
                <a:lnTo>
                  <a:pt x="111103" y="1072896"/>
                </a:lnTo>
                <a:lnTo>
                  <a:pt x="115694" y="1072641"/>
                </a:lnTo>
                <a:lnTo>
                  <a:pt x="118094" y="1072134"/>
                </a:lnTo>
                <a:lnTo>
                  <a:pt x="138297" y="1059660"/>
                </a:lnTo>
                <a:lnTo>
                  <a:pt x="144909" y="1039018"/>
                </a:lnTo>
                <a:lnTo>
                  <a:pt x="138008" y="1018520"/>
                </a:lnTo>
                <a:lnTo>
                  <a:pt x="117674" y="1006475"/>
                </a:lnTo>
                <a:lnTo>
                  <a:pt x="82029" y="825753"/>
                </a:lnTo>
                <a:lnTo>
                  <a:pt x="126273" y="809803"/>
                </a:lnTo>
                <a:lnTo>
                  <a:pt x="167006" y="787852"/>
                </a:lnTo>
                <a:lnTo>
                  <a:pt x="203747" y="760460"/>
                </a:lnTo>
                <a:lnTo>
                  <a:pt x="236015" y="728186"/>
                </a:lnTo>
                <a:lnTo>
                  <a:pt x="263329" y="691590"/>
                </a:lnTo>
                <a:lnTo>
                  <a:pt x="285210" y="651232"/>
                </a:lnTo>
                <a:lnTo>
                  <a:pt x="301174" y="607671"/>
                </a:lnTo>
                <a:lnTo>
                  <a:pt x="310743" y="561466"/>
                </a:lnTo>
                <a:lnTo>
                  <a:pt x="640156" y="677417"/>
                </a:lnTo>
                <a:lnTo>
                  <a:pt x="644689" y="697624"/>
                </a:lnTo>
                <a:lnTo>
                  <a:pt x="655801" y="712485"/>
                </a:lnTo>
                <a:lnTo>
                  <a:pt x="671301" y="721655"/>
                </a:lnTo>
                <a:lnTo>
                  <a:pt x="689000" y="724788"/>
                </a:lnTo>
                <a:lnTo>
                  <a:pt x="702854" y="722834"/>
                </a:lnTo>
                <a:lnTo>
                  <a:pt x="715692" y="716867"/>
                </a:lnTo>
                <a:lnTo>
                  <a:pt x="726487" y="706733"/>
                </a:lnTo>
                <a:lnTo>
                  <a:pt x="734212" y="692276"/>
                </a:lnTo>
                <a:lnTo>
                  <a:pt x="736500" y="667081"/>
                </a:lnTo>
                <a:lnTo>
                  <a:pt x="727017" y="646445"/>
                </a:lnTo>
                <a:lnTo>
                  <a:pt x="709477" y="632501"/>
                </a:lnTo>
                <a:lnTo>
                  <a:pt x="687590" y="627379"/>
                </a:lnTo>
                <a:lnTo>
                  <a:pt x="678012" y="628362"/>
                </a:lnTo>
                <a:lnTo>
                  <a:pt x="668591" y="631428"/>
                </a:lnTo>
                <a:lnTo>
                  <a:pt x="659608" y="636756"/>
                </a:lnTo>
                <a:lnTo>
                  <a:pt x="651344" y="644525"/>
                </a:lnTo>
                <a:lnTo>
                  <a:pt x="313232" y="525272"/>
                </a:lnTo>
                <a:lnTo>
                  <a:pt x="311328" y="485239"/>
                </a:lnTo>
                <a:lnTo>
                  <a:pt x="304442" y="445896"/>
                </a:lnTo>
                <a:lnTo>
                  <a:pt x="292735" y="407793"/>
                </a:lnTo>
                <a:lnTo>
                  <a:pt x="276364" y="371475"/>
                </a:lnTo>
                <a:lnTo>
                  <a:pt x="626478" y="230250"/>
                </a:lnTo>
                <a:lnTo>
                  <a:pt x="634612" y="237372"/>
                </a:lnTo>
                <a:lnTo>
                  <a:pt x="643301" y="242268"/>
                </a:lnTo>
                <a:lnTo>
                  <a:pt x="652315" y="245092"/>
                </a:lnTo>
                <a:lnTo>
                  <a:pt x="661428" y="245999"/>
                </a:lnTo>
                <a:lnTo>
                  <a:pt x="683618" y="240577"/>
                </a:lnTo>
                <a:lnTo>
                  <a:pt x="701135" y="225964"/>
                </a:lnTo>
                <a:lnTo>
                  <a:pt x="710156" y="204636"/>
                </a:lnTo>
                <a:lnTo>
                  <a:pt x="706856" y="179070"/>
                </a:lnTo>
                <a:lnTo>
                  <a:pt x="698929" y="165320"/>
                </a:lnTo>
                <a:lnTo>
                  <a:pt x="688300" y="155749"/>
                </a:lnTo>
                <a:lnTo>
                  <a:pt x="675868" y="150155"/>
                </a:lnTo>
                <a:lnTo>
                  <a:pt x="662533" y="148336"/>
                </a:lnTo>
                <a:lnTo>
                  <a:pt x="644399" y="151661"/>
                </a:lnTo>
                <a:lnTo>
                  <a:pt x="628637" y="161321"/>
                </a:lnTo>
                <a:lnTo>
                  <a:pt x="617599" y="176839"/>
                </a:lnTo>
                <a:lnTo>
                  <a:pt x="613638" y="197738"/>
                </a:lnTo>
                <a:lnTo>
                  <a:pt x="258114" y="341122"/>
                </a:lnTo>
                <a:lnTo>
                  <a:pt x="242383" y="320313"/>
                </a:lnTo>
                <a:lnTo>
                  <a:pt x="225047" y="300958"/>
                </a:lnTo>
                <a:lnTo>
                  <a:pt x="206229" y="283079"/>
                </a:lnTo>
                <a:lnTo>
                  <a:pt x="186055" y="266700"/>
                </a:lnTo>
                <a:lnTo>
                  <a:pt x="311162" y="66039"/>
                </a:lnTo>
                <a:lnTo>
                  <a:pt x="313601" y="66548"/>
                </a:lnTo>
                <a:lnTo>
                  <a:pt x="318223" y="66675"/>
                </a:lnTo>
                <a:lnTo>
                  <a:pt x="338164" y="59662"/>
                </a:lnTo>
                <a:lnTo>
                  <a:pt x="349326" y="42862"/>
                </a:lnTo>
                <a:lnTo>
                  <a:pt x="349181" y="22633"/>
                </a:lnTo>
                <a:lnTo>
                  <a:pt x="335203" y="5334"/>
                </a:lnTo>
                <a:lnTo>
                  <a:pt x="329285" y="1650"/>
                </a:lnTo>
                <a:lnTo>
                  <a:pt x="32325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1" y="335279"/>
            <a:ext cx="94488" cy="975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016" y="4876800"/>
            <a:ext cx="94487" cy="975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6" y="1554479"/>
            <a:ext cx="94487" cy="975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8095" y="975359"/>
            <a:ext cx="94487" cy="944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90431" y="3965447"/>
            <a:ext cx="70103" cy="7010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13232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134112" y="48260"/>
                </a:moveTo>
                <a:lnTo>
                  <a:pt x="86156" y="48260"/>
                </a:lnTo>
                <a:lnTo>
                  <a:pt x="86156" y="0"/>
                </a:lnTo>
                <a:lnTo>
                  <a:pt x="47955" y="0"/>
                </a:lnTo>
                <a:lnTo>
                  <a:pt x="47955" y="48260"/>
                </a:lnTo>
                <a:lnTo>
                  <a:pt x="0" y="48260"/>
                </a:lnTo>
                <a:lnTo>
                  <a:pt x="0" y="86360"/>
                </a:lnTo>
                <a:lnTo>
                  <a:pt x="47955" y="86360"/>
                </a:lnTo>
                <a:lnTo>
                  <a:pt x="47955" y="134620"/>
                </a:lnTo>
                <a:lnTo>
                  <a:pt x="86156" y="134620"/>
                </a:lnTo>
                <a:lnTo>
                  <a:pt x="8615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30768" y="369722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88936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979295" marR="5080" indent="-196723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CORONAVIRUS</a:t>
            </a:r>
            <a:r>
              <a:rPr spc="-40" dirty="0"/>
              <a:t> </a:t>
            </a:r>
            <a:r>
              <a:rPr spc="-190" dirty="0"/>
              <a:t>SPREAD</a:t>
            </a:r>
            <a:r>
              <a:rPr spc="-40" dirty="0"/>
              <a:t> </a:t>
            </a:r>
            <a:r>
              <a:rPr spc="-210" dirty="0"/>
              <a:t>WITH</a:t>
            </a:r>
            <a:r>
              <a:rPr spc="-15" dirty="0"/>
              <a:t> </a:t>
            </a:r>
            <a:r>
              <a:rPr spc="-240" dirty="0"/>
              <a:t>RESPECT</a:t>
            </a:r>
            <a:r>
              <a:rPr spc="-45" dirty="0"/>
              <a:t> </a:t>
            </a:r>
            <a:r>
              <a:rPr spc="-430" dirty="0"/>
              <a:t>TO </a:t>
            </a:r>
            <a:r>
              <a:rPr spc="-210" dirty="0"/>
              <a:t>CONFIRMED</a:t>
            </a:r>
            <a:r>
              <a:rPr spc="-30" dirty="0"/>
              <a:t> </a:t>
            </a:r>
            <a:r>
              <a:rPr spc="-10" dirty="0"/>
              <a:t>CASES</a:t>
            </a: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98904" y="1923288"/>
            <a:ext cx="5218176" cy="13533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08048" y="3435095"/>
            <a:ext cx="5209032" cy="478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84020" y="182879"/>
            <a:ext cx="1056640" cy="908685"/>
          </a:xfrm>
          <a:custGeom>
            <a:avLst/>
            <a:gdLst/>
            <a:ahLst/>
            <a:cxnLst/>
            <a:rect l="l" t="t" r="r" b="b"/>
            <a:pathLst>
              <a:path w="1056640" h="908685">
                <a:moveTo>
                  <a:pt x="309614" y="0"/>
                </a:moveTo>
                <a:lnTo>
                  <a:pt x="305423" y="0"/>
                </a:lnTo>
                <a:lnTo>
                  <a:pt x="300978" y="762"/>
                </a:lnTo>
                <a:lnTo>
                  <a:pt x="296533" y="2540"/>
                </a:lnTo>
                <a:lnTo>
                  <a:pt x="277961" y="18964"/>
                </a:lnTo>
                <a:lnTo>
                  <a:pt x="274927" y="41354"/>
                </a:lnTo>
                <a:lnTo>
                  <a:pt x="285871" y="61100"/>
                </a:lnTo>
                <a:lnTo>
                  <a:pt x="309233" y="69596"/>
                </a:lnTo>
                <a:lnTo>
                  <a:pt x="401181" y="307340"/>
                </a:lnTo>
                <a:lnTo>
                  <a:pt x="394323" y="311277"/>
                </a:lnTo>
                <a:lnTo>
                  <a:pt x="387465" y="315595"/>
                </a:lnTo>
                <a:lnTo>
                  <a:pt x="380861" y="320167"/>
                </a:lnTo>
                <a:lnTo>
                  <a:pt x="255766" y="178308"/>
                </a:lnTo>
                <a:lnTo>
                  <a:pt x="258581" y="165423"/>
                </a:lnTo>
                <a:lnTo>
                  <a:pt x="254670" y="154289"/>
                </a:lnTo>
                <a:lnTo>
                  <a:pt x="246068" y="146464"/>
                </a:lnTo>
                <a:lnTo>
                  <a:pt x="234811" y="143510"/>
                </a:lnTo>
                <a:lnTo>
                  <a:pt x="229477" y="143510"/>
                </a:lnTo>
                <a:lnTo>
                  <a:pt x="223889" y="145415"/>
                </a:lnTo>
                <a:lnTo>
                  <a:pt x="218936" y="149860"/>
                </a:lnTo>
                <a:lnTo>
                  <a:pt x="211228" y="162798"/>
                </a:lnTo>
                <a:lnTo>
                  <a:pt x="212617" y="176403"/>
                </a:lnTo>
                <a:lnTo>
                  <a:pt x="221007" y="187150"/>
                </a:lnTo>
                <a:lnTo>
                  <a:pt x="234303" y="191516"/>
                </a:lnTo>
                <a:lnTo>
                  <a:pt x="236970" y="191516"/>
                </a:lnTo>
                <a:lnTo>
                  <a:pt x="240018" y="190881"/>
                </a:lnTo>
                <a:lnTo>
                  <a:pt x="242939" y="189865"/>
                </a:lnTo>
                <a:lnTo>
                  <a:pt x="367018" y="330327"/>
                </a:lnTo>
                <a:lnTo>
                  <a:pt x="332890" y="364511"/>
                </a:lnTo>
                <a:lnTo>
                  <a:pt x="307169" y="404733"/>
                </a:lnTo>
                <a:lnTo>
                  <a:pt x="290544" y="449502"/>
                </a:lnTo>
                <a:lnTo>
                  <a:pt x="283706" y="497332"/>
                </a:lnTo>
                <a:lnTo>
                  <a:pt x="102096" y="497332"/>
                </a:lnTo>
                <a:lnTo>
                  <a:pt x="98198" y="490483"/>
                </a:lnTo>
                <a:lnTo>
                  <a:pt x="92920" y="485695"/>
                </a:lnTo>
                <a:lnTo>
                  <a:pt x="86737" y="482883"/>
                </a:lnTo>
                <a:lnTo>
                  <a:pt x="80125" y="481965"/>
                </a:lnTo>
                <a:lnTo>
                  <a:pt x="71284" y="483552"/>
                </a:lnTo>
                <a:lnTo>
                  <a:pt x="63599" y="488188"/>
                </a:lnTo>
                <a:lnTo>
                  <a:pt x="58175" y="495681"/>
                </a:lnTo>
                <a:lnTo>
                  <a:pt x="56122" y="505841"/>
                </a:lnTo>
                <a:lnTo>
                  <a:pt x="58195" y="515874"/>
                </a:lnTo>
                <a:lnTo>
                  <a:pt x="63662" y="523335"/>
                </a:lnTo>
                <a:lnTo>
                  <a:pt x="71391" y="527986"/>
                </a:lnTo>
                <a:lnTo>
                  <a:pt x="80252" y="529590"/>
                </a:lnTo>
                <a:lnTo>
                  <a:pt x="86844" y="528673"/>
                </a:lnTo>
                <a:lnTo>
                  <a:pt x="92983" y="525875"/>
                </a:lnTo>
                <a:lnTo>
                  <a:pt x="98218" y="521124"/>
                </a:lnTo>
                <a:lnTo>
                  <a:pt x="102096" y="514350"/>
                </a:lnTo>
                <a:lnTo>
                  <a:pt x="283706" y="514350"/>
                </a:lnTo>
                <a:lnTo>
                  <a:pt x="284341" y="527103"/>
                </a:lnTo>
                <a:lnTo>
                  <a:pt x="285833" y="539797"/>
                </a:lnTo>
                <a:lnTo>
                  <a:pt x="288135" y="552372"/>
                </a:lnTo>
                <a:lnTo>
                  <a:pt x="291199" y="564769"/>
                </a:lnTo>
                <a:lnTo>
                  <a:pt x="57773" y="684657"/>
                </a:lnTo>
                <a:lnTo>
                  <a:pt x="50661" y="678307"/>
                </a:lnTo>
                <a:lnTo>
                  <a:pt x="42787" y="675513"/>
                </a:lnTo>
                <a:lnTo>
                  <a:pt x="35040" y="675513"/>
                </a:lnTo>
                <a:lnTo>
                  <a:pt x="18534" y="679840"/>
                </a:lnTo>
                <a:lnTo>
                  <a:pt x="5861" y="691276"/>
                </a:lnTo>
                <a:lnTo>
                  <a:pt x="0" y="707499"/>
                </a:lnTo>
                <a:lnTo>
                  <a:pt x="3925" y="726186"/>
                </a:lnTo>
                <a:lnTo>
                  <a:pt x="9919" y="734661"/>
                </a:lnTo>
                <a:lnTo>
                  <a:pt x="17307" y="740552"/>
                </a:lnTo>
                <a:lnTo>
                  <a:pt x="25624" y="743991"/>
                </a:lnTo>
                <a:lnTo>
                  <a:pt x="34405" y="745109"/>
                </a:lnTo>
                <a:lnTo>
                  <a:pt x="48148" y="742398"/>
                </a:lnTo>
                <a:lnTo>
                  <a:pt x="59868" y="734663"/>
                </a:lnTo>
                <a:lnTo>
                  <a:pt x="67587" y="722499"/>
                </a:lnTo>
                <a:lnTo>
                  <a:pt x="69330" y="706501"/>
                </a:lnTo>
                <a:lnTo>
                  <a:pt x="299073" y="589026"/>
                </a:lnTo>
                <a:lnTo>
                  <a:pt x="320095" y="629497"/>
                </a:lnTo>
                <a:lnTo>
                  <a:pt x="348255" y="664304"/>
                </a:lnTo>
                <a:lnTo>
                  <a:pt x="382432" y="692689"/>
                </a:lnTo>
                <a:lnTo>
                  <a:pt x="421510" y="713899"/>
                </a:lnTo>
                <a:lnTo>
                  <a:pt x="464370" y="727179"/>
                </a:lnTo>
                <a:lnTo>
                  <a:pt x="509893" y="731774"/>
                </a:lnTo>
                <a:lnTo>
                  <a:pt x="509893" y="862457"/>
                </a:lnTo>
                <a:lnTo>
                  <a:pt x="497131" y="873638"/>
                </a:lnTo>
                <a:lnTo>
                  <a:pt x="495049" y="888952"/>
                </a:lnTo>
                <a:lnTo>
                  <a:pt x="502517" y="902479"/>
                </a:lnTo>
                <a:lnTo>
                  <a:pt x="518402" y="908304"/>
                </a:lnTo>
                <a:lnTo>
                  <a:pt x="534287" y="902479"/>
                </a:lnTo>
                <a:lnTo>
                  <a:pt x="541754" y="888952"/>
                </a:lnTo>
                <a:lnTo>
                  <a:pt x="539672" y="873638"/>
                </a:lnTo>
                <a:lnTo>
                  <a:pt x="526911" y="862457"/>
                </a:lnTo>
                <a:lnTo>
                  <a:pt x="526911" y="730758"/>
                </a:lnTo>
                <a:lnTo>
                  <a:pt x="571015" y="723012"/>
                </a:lnTo>
                <a:lnTo>
                  <a:pt x="611986" y="707145"/>
                </a:lnTo>
                <a:lnTo>
                  <a:pt x="648831" y="683926"/>
                </a:lnTo>
                <a:lnTo>
                  <a:pt x="680552" y="654125"/>
                </a:lnTo>
                <a:lnTo>
                  <a:pt x="706157" y="618509"/>
                </a:lnTo>
                <a:lnTo>
                  <a:pt x="724650" y="577850"/>
                </a:lnTo>
                <a:lnTo>
                  <a:pt x="940296" y="704596"/>
                </a:lnTo>
                <a:lnTo>
                  <a:pt x="941195" y="721159"/>
                </a:lnTo>
                <a:lnTo>
                  <a:pt x="948725" y="733948"/>
                </a:lnTo>
                <a:lnTo>
                  <a:pt x="960709" y="742189"/>
                </a:lnTo>
                <a:lnTo>
                  <a:pt x="974967" y="745109"/>
                </a:lnTo>
                <a:lnTo>
                  <a:pt x="983283" y="744089"/>
                </a:lnTo>
                <a:lnTo>
                  <a:pt x="991207" y="740949"/>
                </a:lnTo>
                <a:lnTo>
                  <a:pt x="998345" y="735572"/>
                </a:lnTo>
                <a:lnTo>
                  <a:pt x="1004304" y="727837"/>
                </a:lnTo>
                <a:lnTo>
                  <a:pt x="1009461" y="708892"/>
                </a:lnTo>
                <a:lnTo>
                  <a:pt x="1004129" y="692102"/>
                </a:lnTo>
                <a:lnTo>
                  <a:pt x="991391" y="680098"/>
                </a:lnTo>
                <a:lnTo>
                  <a:pt x="974332" y="675513"/>
                </a:lnTo>
                <a:lnTo>
                  <a:pt x="967220" y="675513"/>
                </a:lnTo>
                <a:lnTo>
                  <a:pt x="959727" y="677799"/>
                </a:lnTo>
                <a:lnTo>
                  <a:pt x="952742" y="683260"/>
                </a:lnTo>
                <a:lnTo>
                  <a:pt x="731127" y="552958"/>
                </a:lnTo>
                <a:lnTo>
                  <a:pt x="735466" y="524712"/>
                </a:lnTo>
                <a:lnTo>
                  <a:pt x="736127" y="496252"/>
                </a:lnTo>
                <a:lnTo>
                  <a:pt x="733145" y="467983"/>
                </a:lnTo>
                <a:lnTo>
                  <a:pt x="726555" y="440309"/>
                </a:lnTo>
                <a:lnTo>
                  <a:pt x="992493" y="389890"/>
                </a:lnTo>
                <a:lnTo>
                  <a:pt x="998533" y="397271"/>
                </a:lnTo>
                <a:lnTo>
                  <a:pt x="1005574" y="402367"/>
                </a:lnTo>
                <a:lnTo>
                  <a:pt x="1013281" y="405320"/>
                </a:lnTo>
                <a:lnTo>
                  <a:pt x="1021322" y="406273"/>
                </a:lnTo>
                <a:lnTo>
                  <a:pt x="1035762" y="403252"/>
                </a:lnTo>
                <a:lnTo>
                  <a:pt x="1047880" y="394779"/>
                </a:lnTo>
                <a:lnTo>
                  <a:pt x="1055451" y="381734"/>
                </a:lnTo>
                <a:lnTo>
                  <a:pt x="1056247" y="364998"/>
                </a:lnTo>
                <a:lnTo>
                  <a:pt x="1051498" y="352663"/>
                </a:lnTo>
                <a:lnTo>
                  <a:pt x="1043499" y="343852"/>
                </a:lnTo>
                <a:lnTo>
                  <a:pt x="1033333" y="338566"/>
                </a:lnTo>
                <a:lnTo>
                  <a:pt x="1022084" y="336804"/>
                </a:lnTo>
                <a:lnTo>
                  <a:pt x="1010745" y="338589"/>
                </a:lnTo>
                <a:lnTo>
                  <a:pt x="1000525" y="343947"/>
                </a:lnTo>
                <a:lnTo>
                  <a:pt x="992544" y="352877"/>
                </a:lnTo>
                <a:lnTo>
                  <a:pt x="987921" y="365379"/>
                </a:lnTo>
                <a:lnTo>
                  <a:pt x="717665" y="416433"/>
                </a:lnTo>
                <a:lnTo>
                  <a:pt x="709588" y="399601"/>
                </a:lnTo>
                <a:lnTo>
                  <a:pt x="700107" y="383603"/>
                </a:lnTo>
                <a:lnTo>
                  <a:pt x="689340" y="368462"/>
                </a:lnTo>
                <a:lnTo>
                  <a:pt x="677406" y="354203"/>
                </a:lnTo>
                <a:lnTo>
                  <a:pt x="793230" y="231394"/>
                </a:lnTo>
                <a:lnTo>
                  <a:pt x="796532" y="232664"/>
                </a:lnTo>
                <a:lnTo>
                  <a:pt x="799580" y="233299"/>
                </a:lnTo>
                <a:lnTo>
                  <a:pt x="802628" y="233299"/>
                </a:lnTo>
                <a:lnTo>
                  <a:pt x="815848" y="229066"/>
                </a:lnTo>
                <a:lnTo>
                  <a:pt x="824376" y="218582"/>
                </a:lnTo>
                <a:lnTo>
                  <a:pt x="826095" y="205170"/>
                </a:lnTo>
                <a:lnTo>
                  <a:pt x="818884" y="192151"/>
                </a:lnTo>
                <a:lnTo>
                  <a:pt x="813931" y="187452"/>
                </a:lnTo>
                <a:lnTo>
                  <a:pt x="808216" y="185420"/>
                </a:lnTo>
                <a:lnTo>
                  <a:pt x="802755" y="185420"/>
                </a:lnTo>
                <a:lnTo>
                  <a:pt x="791521" y="188275"/>
                </a:lnTo>
                <a:lnTo>
                  <a:pt x="782800" y="195881"/>
                </a:lnTo>
                <a:lnTo>
                  <a:pt x="778627" y="206797"/>
                </a:lnTo>
                <a:lnTo>
                  <a:pt x="781038" y="219583"/>
                </a:lnTo>
                <a:lnTo>
                  <a:pt x="665468" y="342138"/>
                </a:lnTo>
                <a:lnTo>
                  <a:pt x="631009" y="315122"/>
                </a:lnTo>
                <a:lnTo>
                  <a:pt x="592776" y="295560"/>
                </a:lnTo>
                <a:lnTo>
                  <a:pt x="551900" y="283666"/>
                </a:lnTo>
                <a:lnTo>
                  <a:pt x="509512" y="279654"/>
                </a:lnTo>
                <a:lnTo>
                  <a:pt x="487868" y="280703"/>
                </a:lnTo>
                <a:lnTo>
                  <a:pt x="466284" y="283860"/>
                </a:lnTo>
                <a:lnTo>
                  <a:pt x="444914" y="289137"/>
                </a:lnTo>
                <a:lnTo>
                  <a:pt x="423914" y="296545"/>
                </a:lnTo>
                <a:lnTo>
                  <a:pt x="332220" y="60833"/>
                </a:lnTo>
                <a:lnTo>
                  <a:pt x="343350" y="41790"/>
                </a:lnTo>
                <a:lnTo>
                  <a:pt x="341252" y="21939"/>
                </a:lnTo>
                <a:lnTo>
                  <a:pt x="328987" y="6326"/>
                </a:lnTo>
                <a:lnTo>
                  <a:pt x="309614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65267" y="3803903"/>
            <a:ext cx="769620" cy="1118870"/>
          </a:xfrm>
          <a:custGeom>
            <a:avLst/>
            <a:gdLst/>
            <a:ahLst/>
            <a:cxnLst/>
            <a:rect l="l" t="t" r="r" b="b"/>
            <a:pathLst>
              <a:path w="769620" h="1118870">
                <a:moveTo>
                  <a:pt x="653510" y="0"/>
                </a:moveTo>
                <a:lnTo>
                  <a:pt x="648684" y="254"/>
                </a:lnTo>
                <a:lnTo>
                  <a:pt x="646144" y="762"/>
                </a:lnTo>
                <a:lnTo>
                  <a:pt x="625060" y="13743"/>
                </a:lnTo>
                <a:lnTo>
                  <a:pt x="618156" y="35274"/>
                </a:lnTo>
                <a:lnTo>
                  <a:pt x="625373" y="56661"/>
                </a:lnTo>
                <a:lnTo>
                  <a:pt x="646652" y="69215"/>
                </a:lnTo>
                <a:lnTo>
                  <a:pt x="683863" y="257695"/>
                </a:lnTo>
                <a:lnTo>
                  <a:pt x="637625" y="274333"/>
                </a:lnTo>
                <a:lnTo>
                  <a:pt x="595064" y="297218"/>
                </a:lnTo>
                <a:lnTo>
                  <a:pt x="556679" y="325772"/>
                </a:lnTo>
                <a:lnTo>
                  <a:pt x="522970" y="359414"/>
                </a:lnTo>
                <a:lnTo>
                  <a:pt x="494433" y="397566"/>
                </a:lnTo>
                <a:lnTo>
                  <a:pt x="471568" y="439648"/>
                </a:lnTo>
                <a:lnTo>
                  <a:pt x="454874" y="485081"/>
                </a:lnTo>
                <a:lnTo>
                  <a:pt x="444849" y="533285"/>
                </a:lnTo>
                <a:lnTo>
                  <a:pt x="100679" y="412381"/>
                </a:lnTo>
                <a:lnTo>
                  <a:pt x="95916" y="391298"/>
                </a:lnTo>
                <a:lnTo>
                  <a:pt x="84296" y="375810"/>
                </a:lnTo>
                <a:lnTo>
                  <a:pt x="68103" y="366263"/>
                </a:lnTo>
                <a:lnTo>
                  <a:pt x="49625" y="363004"/>
                </a:lnTo>
                <a:lnTo>
                  <a:pt x="35135" y="365032"/>
                </a:lnTo>
                <a:lnTo>
                  <a:pt x="21716" y="371227"/>
                </a:lnTo>
                <a:lnTo>
                  <a:pt x="10441" y="381756"/>
                </a:lnTo>
                <a:lnTo>
                  <a:pt x="2381" y="396786"/>
                </a:lnTo>
                <a:lnTo>
                  <a:pt x="0" y="423080"/>
                </a:lnTo>
                <a:lnTo>
                  <a:pt x="9905" y="444634"/>
                </a:lnTo>
                <a:lnTo>
                  <a:pt x="28241" y="459209"/>
                </a:lnTo>
                <a:lnTo>
                  <a:pt x="51149" y="464566"/>
                </a:lnTo>
                <a:lnTo>
                  <a:pt x="61152" y="463526"/>
                </a:lnTo>
                <a:lnTo>
                  <a:pt x="70977" y="460298"/>
                </a:lnTo>
                <a:lnTo>
                  <a:pt x="80349" y="454718"/>
                </a:lnTo>
                <a:lnTo>
                  <a:pt x="88995" y="446620"/>
                </a:lnTo>
                <a:lnTo>
                  <a:pt x="442309" y="570966"/>
                </a:lnTo>
                <a:lnTo>
                  <a:pt x="444303" y="612721"/>
                </a:lnTo>
                <a:lnTo>
                  <a:pt x="451500" y="653745"/>
                </a:lnTo>
                <a:lnTo>
                  <a:pt x="463722" y="693464"/>
                </a:lnTo>
                <a:lnTo>
                  <a:pt x="480790" y="731304"/>
                </a:lnTo>
                <a:lnTo>
                  <a:pt x="115030" y="878611"/>
                </a:lnTo>
                <a:lnTo>
                  <a:pt x="106493" y="871146"/>
                </a:lnTo>
                <a:lnTo>
                  <a:pt x="97409" y="866005"/>
                </a:lnTo>
                <a:lnTo>
                  <a:pt x="87991" y="863032"/>
                </a:lnTo>
                <a:lnTo>
                  <a:pt x="78454" y="862076"/>
                </a:lnTo>
                <a:lnTo>
                  <a:pt x="55280" y="867734"/>
                </a:lnTo>
                <a:lnTo>
                  <a:pt x="36988" y="882984"/>
                </a:lnTo>
                <a:lnTo>
                  <a:pt x="27555" y="905243"/>
                </a:lnTo>
                <a:lnTo>
                  <a:pt x="30956" y="931926"/>
                </a:lnTo>
                <a:lnTo>
                  <a:pt x="39252" y="946243"/>
                </a:lnTo>
                <a:lnTo>
                  <a:pt x="50371" y="956232"/>
                </a:lnTo>
                <a:lnTo>
                  <a:pt x="63371" y="962085"/>
                </a:lnTo>
                <a:lnTo>
                  <a:pt x="77311" y="963993"/>
                </a:lnTo>
                <a:lnTo>
                  <a:pt x="96236" y="960522"/>
                </a:lnTo>
                <a:lnTo>
                  <a:pt x="112696" y="950439"/>
                </a:lnTo>
                <a:lnTo>
                  <a:pt x="124227" y="934236"/>
                </a:lnTo>
                <a:lnTo>
                  <a:pt x="128365" y="912406"/>
                </a:lnTo>
                <a:lnTo>
                  <a:pt x="499840" y="762927"/>
                </a:lnTo>
                <a:lnTo>
                  <a:pt x="516322" y="784620"/>
                </a:lnTo>
                <a:lnTo>
                  <a:pt x="534447" y="804806"/>
                </a:lnTo>
                <a:lnTo>
                  <a:pt x="554097" y="823443"/>
                </a:lnTo>
                <a:lnTo>
                  <a:pt x="575151" y="840486"/>
                </a:lnTo>
                <a:lnTo>
                  <a:pt x="444468" y="1049769"/>
                </a:lnTo>
                <a:lnTo>
                  <a:pt x="441928" y="1049274"/>
                </a:lnTo>
                <a:lnTo>
                  <a:pt x="437102" y="1049058"/>
                </a:lnTo>
                <a:lnTo>
                  <a:pt x="416250" y="1056383"/>
                </a:lnTo>
                <a:lnTo>
                  <a:pt x="404590" y="1073923"/>
                </a:lnTo>
                <a:lnTo>
                  <a:pt x="404741" y="1095022"/>
                </a:lnTo>
                <a:lnTo>
                  <a:pt x="419322" y="1113028"/>
                </a:lnTo>
                <a:lnTo>
                  <a:pt x="425545" y="1116888"/>
                </a:lnTo>
                <a:lnTo>
                  <a:pt x="431768" y="1118616"/>
                </a:lnTo>
                <a:lnTo>
                  <a:pt x="437864" y="1118616"/>
                </a:lnTo>
                <a:lnTo>
                  <a:pt x="455580" y="1113396"/>
                </a:lnTo>
                <a:lnTo>
                  <a:pt x="468153" y="1100042"/>
                </a:lnTo>
                <a:lnTo>
                  <a:pt x="472439" y="1082011"/>
                </a:lnTo>
                <a:lnTo>
                  <a:pt x="465296" y="1062761"/>
                </a:lnTo>
                <a:lnTo>
                  <a:pt x="595598" y="854798"/>
                </a:lnTo>
                <a:lnTo>
                  <a:pt x="636053" y="876610"/>
                </a:lnTo>
                <a:lnTo>
                  <a:pt x="679021" y="892535"/>
                </a:lnTo>
                <a:lnTo>
                  <a:pt x="723774" y="902370"/>
                </a:lnTo>
                <a:lnTo>
                  <a:pt x="769588" y="905916"/>
                </a:lnTo>
                <a:lnTo>
                  <a:pt x="769588" y="246430"/>
                </a:lnTo>
                <a:lnTo>
                  <a:pt x="763365" y="246367"/>
                </a:lnTo>
                <a:lnTo>
                  <a:pt x="749428" y="246697"/>
                </a:lnTo>
                <a:lnTo>
                  <a:pt x="735599" y="247688"/>
                </a:lnTo>
                <a:lnTo>
                  <a:pt x="721842" y="249335"/>
                </a:lnTo>
                <a:lnTo>
                  <a:pt x="708120" y="251637"/>
                </a:lnTo>
                <a:lnTo>
                  <a:pt x="671290" y="64008"/>
                </a:lnTo>
                <a:lnTo>
                  <a:pt x="685871" y="46023"/>
                </a:lnTo>
                <a:lnTo>
                  <a:pt x="685926" y="24907"/>
                </a:lnTo>
                <a:lnTo>
                  <a:pt x="674219" y="7340"/>
                </a:lnTo>
                <a:lnTo>
                  <a:pt x="653510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9223"/>
            <a:ext cx="736600" cy="1073150"/>
          </a:xfrm>
          <a:custGeom>
            <a:avLst/>
            <a:gdLst/>
            <a:ahLst/>
            <a:cxnLst/>
            <a:rect l="l" t="t" r="r" b="b"/>
            <a:pathLst>
              <a:path w="736600" h="1073150">
                <a:moveTo>
                  <a:pt x="323253" y="0"/>
                </a:moveTo>
                <a:lnTo>
                  <a:pt x="317525" y="0"/>
                </a:lnTo>
                <a:lnTo>
                  <a:pt x="300554" y="4998"/>
                </a:lnTo>
                <a:lnTo>
                  <a:pt x="288512" y="17795"/>
                </a:lnTo>
                <a:lnTo>
                  <a:pt x="284414" y="35093"/>
                </a:lnTo>
                <a:lnTo>
                  <a:pt x="291274" y="53594"/>
                </a:lnTo>
                <a:lnTo>
                  <a:pt x="166547" y="252984"/>
                </a:lnTo>
                <a:lnTo>
                  <a:pt x="127825" y="232108"/>
                </a:lnTo>
                <a:lnTo>
                  <a:pt x="86694" y="216852"/>
                </a:lnTo>
                <a:lnTo>
                  <a:pt x="43853" y="207406"/>
                </a:lnTo>
                <a:lnTo>
                  <a:pt x="0" y="203962"/>
                </a:lnTo>
                <a:lnTo>
                  <a:pt x="0" y="836549"/>
                </a:lnTo>
                <a:lnTo>
                  <a:pt x="19272" y="836239"/>
                </a:lnTo>
                <a:lnTo>
                  <a:pt x="32512" y="835310"/>
                </a:lnTo>
                <a:lnTo>
                  <a:pt x="45689" y="833762"/>
                </a:lnTo>
                <a:lnTo>
                  <a:pt x="58836" y="831596"/>
                </a:lnTo>
                <a:lnTo>
                  <a:pt x="94061" y="1011554"/>
                </a:lnTo>
                <a:lnTo>
                  <a:pt x="80129" y="1028801"/>
                </a:lnTo>
                <a:lnTo>
                  <a:pt x="80068" y="1049035"/>
                </a:lnTo>
                <a:lnTo>
                  <a:pt x="91263" y="1065865"/>
                </a:lnTo>
                <a:lnTo>
                  <a:pt x="111103" y="1072896"/>
                </a:lnTo>
                <a:lnTo>
                  <a:pt x="115694" y="1072641"/>
                </a:lnTo>
                <a:lnTo>
                  <a:pt x="118094" y="1072134"/>
                </a:lnTo>
                <a:lnTo>
                  <a:pt x="138297" y="1059660"/>
                </a:lnTo>
                <a:lnTo>
                  <a:pt x="144909" y="1039018"/>
                </a:lnTo>
                <a:lnTo>
                  <a:pt x="138008" y="1018520"/>
                </a:lnTo>
                <a:lnTo>
                  <a:pt x="117674" y="1006475"/>
                </a:lnTo>
                <a:lnTo>
                  <a:pt x="82029" y="825753"/>
                </a:lnTo>
                <a:lnTo>
                  <a:pt x="126273" y="809803"/>
                </a:lnTo>
                <a:lnTo>
                  <a:pt x="167006" y="787852"/>
                </a:lnTo>
                <a:lnTo>
                  <a:pt x="203747" y="760460"/>
                </a:lnTo>
                <a:lnTo>
                  <a:pt x="236015" y="728186"/>
                </a:lnTo>
                <a:lnTo>
                  <a:pt x="263329" y="691590"/>
                </a:lnTo>
                <a:lnTo>
                  <a:pt x="285210" y="651232"/>
                </a:lnTo>
                <a:lnTo>
                  <a:pt x="301174" y="607671"/>
                </a:lnTo>
                <a:lnTo>
                  <a:pt x="310743" y="561466"/>
                </a:lnTo>
                <a:lnTo>
                  <a:pt x="640156" y="677417"/>
                </a:lnTo>
                <a:lnTo>
                  <a:pt x="644689" y="697624"/>
                </a:lnTo>
                <a:lnTo>
                  <a:pt x="655801" y="712485"/>
                </a:lnTo>
                <a:lnTo>
                  <a:pt x="671301" y="721655"/>
                </a:lnTo>
                <a:lnTo>
                  <a:pt x="689000" y="724788"/>
                </a:lnTo>
                <a:lnTo>
                  <a:pt x="702854" y="722834"/>
                </a:lnTo>
                <a:lnTo>
                  <a:pt x="715692" y="716867"/>
                </a:lnTo>
                <a:lnTo>
                  <a:pt x="726487" y="706733"/>
                </a:lnTo>
                <a:lnTo>
                  <a:pt x="734212" y="692276"/>
                </a:lnTo>
                <a:lnTo>
                  <a:pt x="736500" y="667081"/>
                </a:lnTo>
                <a:lnTo>
                  <a:pt x="727017" y="646445"/>
                </a:lnTo>
                <a:lnTo>
                  <a:pt x="709477" y="632501"/>
                </a:lnTo>
                <a:lnTo>
                  <a:pt x="687590" y="627379"/>
                </a:lnTo>
                <a:lnTo>
                  <a:pt x="678012" y="628362"/>
                </a:lnTo>
                <a:lnTo>
                  <a:pt x="668591" y="631428"/>
                </a:lnTo>
                <a:lnTo>
                  <a:pt x="659608" y="636756"/>
                </a:lnTo>
                <a:lnTo>
                  <a:pt x="651344" y="644525"/>
                </a:lnTo>
                <a:lnTo>
                  <a:pt x="313232" y="525272"/>
                </a:lnTo>
                <a:lnTo>
                  <a:pt x="311328" y="485239"/>
                </a:lnTo>
                <a:lnTo>
                  <a:pt x="304442" y="445896"/>
                </a:lnTo>
                <a:lnTo>
                  <a:pt x="292735" y="407793"/>
                </a:lnTo>
                <a:lnTo>
                  <a:pt x="276364" y="371475"/>
                </a:lnTo>
                <a:lnTo>
                  <a:pt x="626478" y="230250"/>
                </a:lnTo>
                <a:lnTo>
                  <a:pt x="634612" y="237372"/>
                </a:lnTo>
                <a:lnTo>
                  <a:pt x="643301" y="242268"/>
                </a:lnTo>
                <a:lnTo>
                  <a:pt x="652315" y="245092"/>
                </a:lnTo>
                <a:lnTo>
                  <a:pt x="661428" y="245999"/>
                </a:lnTo>
                <a:lnTo>
                  <a:pt x="683618" y="240577"/>
                </a:lnTo>
                <a:lnTo>
                  <a:pt x="701135" y="225964"/>
                </a:lnTo>
                <a:lnTo>
                  <a:pt x="710156" y="204636"/>
                </a:lnTo>
                <a:lnTo>
                  <a:pt x="706856" y="179070"/>
                </a:lnTo>
                <a:lnTo>
                  <a:pt x="698929" y="165320"/>
                </a:lnTo>
                <a:lnTo>
                  <a:pt x="688300" y="155749"/>
                </a:lnTo>
                <a:lnTo>
                  <a:pt x="675868" y="150155"/>
                </a:lnTo>
                <a:lnTo>
                  <a:pt x="662533" y="148336"/>
                </a:lnTo>
                <a:lnTo>
                  <a:pt x="644399" y="151661"/>
                </a:lnTo>
                <a:lnTo>
                  <a:pt x="628637" y="161321"/>
                </a:lnTo>
                <a:lnTo>
                  <a:pt x="617599" y="176839"/>
                </a:lnTo>
                <a:lnTo>
                  <a:pt x="613638" y="197738"/>
                </a:lnTo>
                <a:lnTo>
                  <a:pt x="258114" y="341122"/>
                </a:lnTo>
                <a:lnTo>
                  <a:pt x="242383" y="320313"/>
                </a:lnTo>
                <a:lnTo>
                  <a:pt x="225047" y="300958"/>
                </a:lnTo>
                <a:lnTo>
                  <a:pt x="206229" y="283079"/>
                </a:lnTo>
                <a:lnTo>
                  <a:pt x="186055" y="266700"/>
                </a:lnTo>
                <a:lnTo>
                  <a:pt x="311162" y="66039"/>
                </a:lnTo>
                <a:lnTo>
                  <a:pt x="313601" y="66548"/>
                </a:lnTo>
                <a:lnTo>
                  <a:pt x="318223" y="66675"/>
                </a:lnTo>
                <a:lnTo>
                  <a:pt x="338164" y="59662"/>
                </a:lnTo>
                <a:lnTo>
                  <a:pt x="349326" y="42862"/>
                </a:lnTo>
                <a:lnTo>
                  <a:pt x="349181" y="22633"/>
                </a:lnTo>
                <a:lnTo>
                  <a:pt x="335203" y="5334"/>
                </a:lnTo>
                <a:lnTo>
                  <a:pt x="329285" y="1650"/>
                </a:lnTo>
                <a:lnTo>
                  <a:pt x="32325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1" y="335279"/>
            <a:ext cx="94488" cy="975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016" y="4876800"/>
            <a:ext cx="94487" cy="975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6" y="1554479"/>
            <a:ext cx="94487" cy="975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8095" y="975359"/>
            <a:ext cx="94487" cy="944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90431" y="3965447"/>
            <a:ext cx="70103" cy="7010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13232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134112" y="48260"/>
                </a:moveTo>
                <a:lnTo>
                  <a:pt x="86156" y="48260"/>
                </a:lnTo>
                <a:lnTo>
                  <a:pt x="86156" y="0"/>
                </a:lnTo>
                <a:lnTo>
                  <a:pt x="47955" y="0"/>
                </a:lnTo>
                <a:lnTo>
                  <a:pt x="47955" y="48260"/>
                </a:lnTo>
                <a:lnTo>
                  <a:pt x="0" y="48260"/>
                </a:lnTo>
                <a:lnTo>
                  <a:pt x="0" y="86360"/>
                </a:lnTo>
                <a:lnTo>
                  <a:pt x="47955" y="86360"/>
                </a:lnTo>
                <a:lnTo>
                  <a:pt x="47955" y="134620"/>
                </a:lnTo>
                <a:lnTo>
                  <a:pt x="86156" y="134620"/>
                </a:lnTo>
                <a:lnTo>
                  <a:pt x="8615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30768" y="369722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88936" y="4053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2098040" marR="5080" indent="-208597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CORONAVIRUS</a:t>
            </a:r>
            <a:r>
              <a:rPr spc="-40" dirty="0"/>
              <a:t> </a:t>
            </a:r>
            <a:r>
              <a:rPr spc="-190" dirty="0"/>
              <a:t>SPREAD</a:t>
            </a:r>
            <a:r>
              <a:rPr spc="-40" dirty="0"/>
              <a:t> </a:t>
            </a:r>
            <a:r>
              <a:rPr spc="-210" dirty="0"/>
              <a:t>WITH</a:t>
            </a:r>
            <a:r>
              <a:rPr spc="-15" dirty="0"/>
              <a:t> </a:t>
            </a:r>
            <a:r>
              <a:rPr spc="-240" dirty="0"/>
              <a:t>RESPECT</a:t>
            </a:r>
            <a:r>
              <a:rPr spc="-45" dirty="0"/>
              <a:t> </a:t>
            </a:r>
            <a:r>
              <a:rPr spc="-430" dirty="0"/>
              <a:t>TO </a:t>
            </a:r>
            <a:r>
              <a:rPr spc="-285" dirty="0"/>
              <a:t>RECOVERY</a:t>
            </a:r>
            <a:r>
              <a:rPr spc="-95" dirty="0"/>
              <a:t> </a:t>
            </a:r>
            <a:r>
              <a:rPr spc="-10" dirty="0"/>
              <a:t>CASES</a:t>
            </a: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08048" y="1563623"/>
            <a:ext cx="5074920" cy="1429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08048" y="3075431"/>
            <a:ext cx="5126736" cy="515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687" y="1993391"/>
            <a:ext cx="1053465" cy="908685"/>
          </a:xfrm>
          <a:custGeom>
            <a:avLst/>
            <a:gdLst/>
            <a:ahLst/>
            <a:cxnLst/>
            <a:rect l="l" t="t" r="r" b="b"/>
            <a:pathLst>
              <a:path w="1053465" h="908685">
                <a:moveTo>
                  <a:pt x="308699" y="0"/>
                </a:moveTo>
                <a:lnTo>
                  <a:pt x="304521" y="0"/>
                </a:lnTo>
                <a:lnTo>
                  <a:pt x="300139" y="762"/>
                </a:lnTo>
                <a:lnTo>
                  <a:pt x="295618" y="2539"/>
                </a:lnTo>
                <a:lnTo>
                  <a:pt x="277124" y="18964"/>
                </a:lnTo>
                <a:lnTo>
                  <a:pt x="274131" y="41354"/>
                </a:lnTo>
                <a:lnTo>
                  <a:pt x="285076" y="61100"/>
                </a:lnTo>
                <a:lnTo>
                  <a:pt x="308394" y="69595"/>
                </a:lnTo>
                <a:lnTo>
                  <a:pt x="400063" y="307339"/>
                </a:lnTo>
                <a:lnTo>
                  <a:pt x="393192" y="311276"/>
                </a:lnTo>
                <a:lnTo>
                  <a:pt x="386322" y="315594"/>
                </a:lnTo>
                <a:lnTo>
                  <a:pt x="379743" y="320167"/>
                </a:lnTo>
                <a:lnTo>
                  <a:pt x="255029" y="178307"/>
                </a:lnTo>
                <a:lnTo>
                  <a:pt x="257825" y="165423"/>
                </a:lnTo>
                <a:lnTo>
                  <a:pt x="253929" y="154289"/>
                </a:lnTo>
                <a:lnTo>
                  <a:pt x="245344" y="146464"/>
                </a:lnTo>
                <a:lnTo>
                  <a:pt x="234074" y="143509"/>
                </a:lnTo>
                <a:lnTo>
                  <a:pt x="228778" y="143509"/>
                </a:lnTo>
                <a:lnTo>
                  <a:pt x="223254" y="145414"/>
                </a:lnTo>
                <a:lnTo>
                  <a:pt x="218351" y="149859"/>
                </a:lnTo>
                <a:lnTo>
                  <a:pt x="210654" y="162798"/>
                </a:lnTo>
                <a:lnTo>
                  <a:pt x="212019" y="176402"/>
                </a:lnTo>
                <a:lnTo>
                  <a:pt x="220353" y="187150"/>
                </a:lnTo>
                <a:lnTo>
                  <a:pt x="233566" y="191515"/>
                </a:lnTo>
                <a:lnTo>
                  <a:pt x="236347" y="191515"/>
                </a:lnTo>
                <a:lnTo>
                  <a:pt x="239256" y="190881"/>
                </a:lnTo>
                <a:lnTo>
                  <a:pt x="242253" y="189864"/>
                </a:lnTo>
                <a:lnTo>
                  <a:pt x="366002" y="330326"/>
                </a:lnTo>
                <a:lnTo>
                  <a:pt x="331925" y="364511"/>
                </a:lnTo>
                <a:lnTo>
                  <a:pt x="306254" y="404733"/>
                </a:lnTo>
                <a:lnTo>
                  <a:pt x="289671" y="449502"/>
                </a:lnTo>
                <a:lnTo>
                  <a:pt x="282855" y="497331"/>
                </a:lnTo>
                <a:lnTo>
                  <a:pt x="101803" y="497331"/>
                </a:lnTo>
                <a:lnTo>
                  <a:pt x="97921" y="490483"/>
                </a:lnTo>
                <a:lnTo>
                  <a:pt x="92659" y="485695"/>
                </a:lnTo>
                <a:lnTo>
                  <a:pt x="86484" y="482883"/>
                </a:lnTo>
                <a:lnTo>
                  <a:pt x="79858" y="481964"/>
                </a:lnTo>
                <a:lnTo>
                  <a:pt x="71075" y="483552"/>
                </a:lnTo>
                <a:lnTo>
                  <a:pt x="63429" y="488188"/>
                </a:lnTo>
                <a:lnTo>
                  <a:pt x="58028" y="495681"/>
                </a:lnTo>
                <a:lnTo>
                  <a:pt x="55982" y="505840"/>
                </a:lnTo>
                <a:lnTo>
                  <a:pt x="58043" y="515873"/>
                </a:lnTo>
                <a:lnTo>
                  <a:pt x="63476" y="523335"/>
                </a:lnTo>
                <a:lnTo>
                  <a:pt x="71161" y="527986"/>
                </a:lnTo>
                <a:lnTo>
                  <a:pt x="79972" y="529589"/>
                </a:lnTo>
                <a:lnTo>
                  <a:pt x="86568" y="528673"/>
                </a:lnTo>
                <a:lnTo>
                  <a:pt x="92712" y="525875"/>
                </a:lnTo>
                <a:lnTo>
                  <a:pt x="97944" y="521124"/>
                </a:lnTo>
                <a:lnTo>
                  <a:pt x="101803" y="514350"/>
                </a:lnTo>
                <a:lnTo>
                  <a:pt x="282855" y="514350"/>
                </a:lnTo>
                <a:lnTo>
                  <a:pt x="283526" y="527103"/>
                </a:lnTo>
                <a:lnTo>
                  <a:pt x="285023" y="539797"/>
                </a:lnTo>
                <a:lnTo>
                  <a:pt x="287316" y="552372"/>
                </a:lnTo>
                <a:lnTo>
                  <a:pt x="290373" y="564769"/>
                </a:lnTo>
                <a:lnTo>
                  <a:pt x="57620" y="684657"/>
                </a:lnTo>
                <a:lnTo>
                  <a:pt x="50546" y="678307"/>
                </a:lnTo>
                <a:lnTo>
                  <a:pt x="42609" y="675513"/>
                </a:lnTo>
                <a:lnTo>
                  <a:pt x="34925" y="675513"/>
                </a:lnTo>
                <a:lnTo>
                  <a:pt x="18448" y="679840"/>
                </a:lnTo>
                <a:lnTo>
                  <a:pt x="5823" y="691276"/>
                </a:lnTo>
                <a:lnTo>
                  <a:pt x="0" y="707499"/>
                </a:lnTo>
                <a:lnTo>
                  <a:pt x="3925" y="726186"/>
                </a:lnTo>
                <a:lnTo>
                  <a:pt x="9867" y="734661"/>
                </a:lnTo>
                <a:lnTo>
                  <a:pt x="17220" y="740552"/>
                </a:lnTo>
                <a:lnTo>
                  <a:pt x="25504" y="743991"/>
                </a:lnTo>
                <a:lnTo>
                  <a:pt x="34239" y="745108"/>
                </a:lnTo>
                <a:lnTo>
                  <a:pt x="47991" y="742398"/>
                </a:lnTo>
                <a:lnTo>
                  <a:pt x="59695" y="734663"/>
                </a:lnTo>
                <a:lnTo>
                  <a:pt x="67378" y="722499"/>
                </a:lnTo>
                <a:lnTo>
                  <a:pt x="69063" y="706501"/>
                </a:lnTo>
                <a:lnTo>
                  <a:pt x="298247" y="589026"/>
                </a:lnTo>
                <a:lnTo>
                  <a:pt x="319201" y="629497"/>
                </a:lnTo>
                <a:lnTo>
                  <a:pt x="347279" y="664304"/>
                </a:lnTo>
                <a:lnTo>
                  <a:pt x="381361" y="692689"/>
                </a:lnTo>
                <a:lnTo>
                  <a:pt x="420327" y="713899"/>
                </a:lnTo>
                <a:lnTo>
                  <a:pt x="463058" y="727179"/>
                </a:lnTo>
                <a:lnTo>
                  <a:pt x="508432" y="731774"/>
                </a:lnTo>
                <a:lnTo>
                  <a:pt x="508432" y="862457"/>
                </a:lnTo>
                <a:lnTo>
                  <a:pt x="495715" y="873638"/>
                </a:lnTo>
                <a:lnTo>
                  <a:pt x="493651" y="888952"/>
                </a:lnTo>
                <a:lnTo>
                  <a:pt x="501104" y="902479"/>
                </a:lnTo>
                <a:lnTo>
                  <a:pt x="516941" y="908304"/>
                </a:lnTo>
                <a:lnTo>
                  <a:pt x="532778" y="902479"/>
                </a:lnTo>
                <a:lnTo>
                  <a:pt x="540231" y="888952"/>
                </a:lnTo>
                <a:lnTo>
                  <a:pt x="538167" y="873638"/>
                </a:lnTo>
                <a:lnTo>
                  <a:pt x="525450" y="862457"/>
                </a:lnTo>
                <a:lnTo>
                  <a:pt x="525450" y="730757"/>
                </a:lnTo>
                <a:lnTo>
                  <a:pt x="569396" y="723012"/>
                </a:lnTo>
                <a:lnTo>
                  <a:pt x="610224" y="707145"/>
                </a:lnTo>
                <a:lnTo>
                  <a:pt x="646941" y="683926"/>
                </a:lnTo>
                <a:lnTo>
                  <a:pt x="678556" y="654125"/>
                </a:lnTo>
                <a:lnTo>
                  <a:pt x="704074" y="618509"/>
                </a:lnTo>
                <a:lnTo>
                  <a:pt x="722503" y="577850"/>
                </a:lnTo>
                <a:lnTo>
                  <a:pt x="937641" y="704595"/>
                </a:lnTo>
                <a:lnTo>
                  <a:pt x="938538" y="721159"/>
                </a:lnTo>
                <a:lnTo>
                  <a:pt x="946055" y="733948"/>
                </a:lnTo>
                <a:lnTo>
                  <a:pt x="958001" y="742189"/>
                </a:lnTo>
                <a:lnTo>
                  <a:pt x="972185" y="745108"/>
                </a:lnTo>
                <a:lnTo>
                  <a:pt x="980502" y="744089"/>
                </a:lnTo>
                <a:lnTo>
                  <a:pt x="988425" y="740949"/>
                </a:lnTo>
                <a:lnTo>
                  <a:pt x="995563" y="735572"/>
                </a:lnTo>
                <a:lnTo>
                  <a:pt x="1001522" y="727837"/>
                </a:lnTo>
                <a:lnTo>
                  <a:pt x="1006626" y="708892"/>
                </a:lnTo>
                <a:lnTo>
                  <a:pt x="1001300" y="692102"/>
                </a:lnTo>
                <a:lnTo>
                  <a:pt x="988592" y="680098"/>
                </a:lnTo>
                <a:lnTo>
                  <a:pt x="971550" y="675513"/>
                </a:lnTo>
                <a:lnTo>
                  <a:pt x="964438" y="675513"/>
                </a:lnTo>
                <a:lnTo>
                  <a:pt x="956945" y="677799"/>
                </a:lnTo>
                <a:lnTo>
                  <a:pt x="950087" y="683259"/>
                </a:lnTo>
                <a:lnTo>
                  <a:pt x="729107" y="552957"/>
                </a:lnTo>
                <a:lnTo>
                  <a:pt x="733376" y="524712"/>
                </a:lnTo>
                <a:lnTo>
                  <a:pt x="734013" y="496252"/>
                </a:lnTo>
                <a:lnTo>
                  <a:pt x="731054" y="467983"/>
                </a:lnTo>
                <a:lnTo>
                  <a:pt x="724535" y="440308"/>
                </a:lnTo>
                <a:lnTo>
                  <a:pt x="989711" y="389889"/>
                </a:lnTo>
                <a:lnTo>
                  <a:pt x="995678" y="397271"/>
                </a:lnTo>
                <a:lnTo>
                  <a:pt x="1002681" y="402367"/>
                </a:lnTo>
                <a:lnTo>
                  <a:pt x="1010375" y="405320"/>
                </a:lnTo>
                <a:lnTo>
                  <a:pt x="1018413" y="406273"/>
                </a:lnTo>
                <a:lnTo>
                  <a:pt x="1032834" y="403252"/>
                </a:lnTo>
                <a:lnTo>
                  <a:pt x="1044909" y="394779"/>
                </a:lnTo>
                <a:lnTo>
                  <a:pt x="1052435" y="381734"/>
                </a:lnTo>
                <a:lnTo>
                  <a:pt x="1053211" y="364998"/>
                </a:lnTo>
                <a:lnTo>
                  <a:pt x="1048536" y="352663"/>
                </a:lnTo>
                <a:lnTo>
                  <a:pt x="1040575" y="343852"/>
                </a:lnTo>
                <a:lnTo>
                  <a:pt x="1030423" y="338566"/>
                </a:lnTo>
                <a:lnTo>
                  <a:pt x="1019175" y="336804"/>
                </a:lnTo>
                <a:lnTo>
                  <a:pt x="1007856" y="338589"/>
                </a:lnTo>
                <a:lnTo>
                  <a:pt x="997681" y="343947"/>
                </a:lnTo>
                <a:lnTo>
                  <a:pt x="989743" y="352877"/>
                </a:lnTo>
                <a:lnTo>
                  <a:pt x="985139" y="365379"/>
                </a:lnTo>
                <a:lnTo>
                  <a:pt x="715658" y="416432"/>
                </a:lnTo>
                <a:lnTo>
                  <a:pt x="707573" y="399601"/>
                </a:lnTo>
                <a:lnTo>
                  <a:pt x="698105" y="383603"/>
                </a:lnTo>
                <a:lnTo>
                  <a:pt x="687349" y="368462"/>
                </a:lnTo>
                <a:lnTo>
                  <a:pt x="675399" y="354202"/>
                </a:lnTo>
                <a:lnTo>
                  <a:pt x="790956" y="231394"/>
                </a:lnTo>
                <a:lnTo>
                  <a:pt x="794258" y="232663"/>
                </a:lnTo>
                <a:lnTo>
                  <a:pt x="797306" y="233299"/>
                </a:lnTo>
                <a:lnTo>
                  <a:pt x="800354" y="233299"/>
                </a:lnTo>
                <a:lnTo>
                  <a:pt x="813501" y="229066"/>
                </a:lnTo>
                <a:lnTo>
                  <a:pt x="821992" y="218582"/>
                </a:lnTo>
                <a:lnTo>
                  <a:pt x="823696" y="205170"/>
                </a:lnTo>
                <a:lnTo>
                  <a:pt x="816483" y="192150"/>
                </a:lnTo>
                <a:lnTo>
                  <a:pt x="811530" y="187451"/>
                </a:lnTo>
                <a:lnTo>
                  <a:pt x="805942" y="185419"/>
                </a:lnTo>
                <a:lnTo>
                  <a:pt x="800481" y="185419"/>
                </a:lnTo>
                <a:lnTo>
                  <a:pt x="789268" y="188275"/>
                </a:lnTo>
                <a:lnTo>
                  <a:pt x="780590" y="195881"/>
                </a:lnTo>
                <a:lnTo>
                  <a:pt x="776460" y="206797"/>
                </a:lnTo>
                <a:lnTo>
                  <a:pt x="778891" y="219582"/>
                </a:lnTo>
                <a:lnTo>
                  <a:pt x="663601" y="342138"/>
                </a:lnTo>
                <a:lnTo>
                  <a:pt x="629233" y="315122"/>
                </a:lnTo>
                <a:lnTo>
                  <a:pt x="591092" y="295560"/>
                </a:lnTo>
                <a:lnTo>
                  <a:pt x="550324" y="283666"/>
                </a:lnTo>
                <a:lnTo>
                  <a:pt x="508076" y="279654"/>
                </a:lnTo>
                <a:lnTo>
                  <a:pt x="486473" y="280703"/>
                </a:lnTo>
                <a:lnTo>
                  <a:pt x="464933" y="283860"/>
                </a:lnTo>
                <a:lnTo>
                  <a:pt x="443610" y="289137"/>
                </a:lnTo>
                <a:lnTo>
                  <a:pt x="422656" y="296544"/>
                </a:lnTo>
                <a:lnTo>
                  <a:pt x="331318" y="60832"/>
                </a:lnTo>
                <a:lnTo>
                  <a:pt x="342386" y="41790"/>
                </a:lnTo>
                <a:lnTo>
                  <a:pt x="340259" y="21939"/>
                </a:lnTo>
                <a:lnTo>
                  <a:pt x="328007" y="6326"/>
                </a:lnTo>
                <a:lnTo>
                  <a:pt x="308699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809" y="0"/>
            <a:ext cx="1073150" cy="736600"/>
          </a:xfrm>
          <a:custGeom>
            <a:avLst/>
            <a:gdLst/>
            <a:ahLst/>
            <a:cxnLst/>
            <a:rect l="l" t="t" r="r" b="b"/>
            <a:pathLst>
              <a:path w="1073150" h="736600">
                <a:moveTo>
                  <a:pt x="868857" y="0"/>
                </a:moveTo>
                <a:lnTo>
                  <a:pt x="236334" y="0"/>
                </a:lnTo>
                <a:lnTo>
                  <a:pt x="236270" y="5969"/>
                </a:lnTo>
                <a:lnTo>
                  <a:pt x="236587" y="19260"/>
                </a:lnTo>
                <a:lnTo>
                  <a:pt x="237537" y="32480"/>
                </a:lnTo>
                <a:lnTo>
                  <a:pt x="239121" y="45652"/>
                </a:lnTo>
                <a:lnTo>
                  <a:pt x="241338" y="58800"/>
                </a:lnTo>
                <a:lnTo>
                  <a:pt x="61366" y="94107"/>
                </a:lnTo>
                <a:lnTo>
                  <a:pt x="44094" y="80121"/>
                </a:lnTo>
                <a:lnTo>
                  <a:pt x="23853" y="80041"/>
                </a:lnTo>
                <a:lnTo>
                  <a:pt x="7027" y="91249"/>
                </a:lnTo>
                <a:lnTo>
                  <a:pt x="0" y="111125"/>
                </a:lnTo>
                <a:lnTo>
                  <a:pt x="215" y="115697"/>
                </a:lnTo>
                <a:lnTo>
                  <a:pt x="698" y="118110"/>
                </a:lnTo>
                <a:lnTo>
                  <a:pt x="13184" y="138320"/>
                </a:lnTo>
                <a:lnTo>
                  <a:pt x="33847" y="144922"/>
                </a:lnTo>
                <a:lnTo>
                  <a:pt x="54349" y="138023"/>
                </a:lnTo>
                <a:lnTo>
                  <a:pt x="66357" y="117728"/>
                </a:lnTo>
                <a:lnTo>
                  <a:pt x="247141" y="82041"/>
                </a:lnTo>
                <a:lnTo>
                  <a:pt x="263097" y="126265"/>
                </a:lnTo>
                <a:lnTo>
                  <a:pt x="285045" y="166983"/>
                </a:lnTo>
                <a:lnTo>
                  <a:pt x="312431" y="203715"/>
                </a:lnTo>
                <a:lnTo>
                  <a:pt x="344698" y="235981"/>
                </a:lnTo>
                <a:lnTo>
                  <a:pt x="381290" y="263301"/>
                </a:lnTo>
                <a:lnTo>
                  <a:pt x="421651" y="285192"/>
                </a:lnTo>
                <a:lnTo>
                  <a:pt x="465224" y="301175"/>
                </a:lnTo>
                <a:lnTo>
                  <a:pt x="511454" y="310769"/>
                </a:lnTo>
                <a:lnTo>
                  <a:pt x="395503" y="640207"/>
                </a:lnTo>
                <a:lnTo>
                  <a:pt x="375280" y="644719"/>
                </a:lnTo>
                <a:lnTo>
                  <a:pt x="360421" y="655827"/>
                </a:lnTo>
                <a:lnTo>
                  <a:pt x="351260" y="671318"/>
                </a:lnTo>
                <a:lnTo>
                  <a:pt x="348132" y="688975"/>
                </a:lnTo>
                <a:lnTo>
                  <a:pt x="350078" y="702825"/>
                </a:lnTo>
                <a:lnTo>
                  <a:pt x="356022" y="715676"/>
                </a:lnTo>
                <a:lnTo>
                  <a:pt x="366123" y="726479"/>
                </a:lnTo>
                <a:lnTo>
                  <a:pt x="380542" y="734187"/>
                </a:lnTo>
                <a:lnTo>
                  <a:pt x="405761" y="736494"/>
                </a:lnTo>
                <a:lnTo>
                  <a:pt x="426435" y="727027"/>
                </a:lnTo>
                <a:lnTo>
                  <a:pt x="440416" y="709487"/>
                </a:lnTo>
                <a:lnTo>
                  <a:pt x="445554" y="687577"/>
                </a:lnTo>
                <a:lnTo>
                  <a:pt x="444556" y="678029"/>
                </a:lnTo>
                <a:lnTo>
                  <a:pt x="441458" y="668623"/>
                </a:lnTo>
                <a:lnTo>
                  <a:pt x="436102" y="659645"/>
                </a:lnTo>
                <a:lnTo>
                  <a:pt x="428332" y="651383"/>
                </a:lnTo>
                <a:lnTo>
                  <a:pt x="547598" y="313182"/>
                </a:lnTo>
                <a:lnTo>
                  <a:pt x="587652" y="311302"/>
                </a:lnTo>
                <a:lnTo>
                  <a:pt x="627000" y="304434"/>
                </a:lnTo>
                <a:lnTo>
                  <a:pt x="665093" y="292733"/>
                </a:lnTo>
                <a:lnTo>
                  <a:pt x="701382" y="276351"/>
                </a:lnTo>
                <a:lnTo>
                  <a:pt x="842683" y="626490"/>
                </a:lnTo>
                <a:lnTo>
                  <a:pt x="835516" y="634644"/>
                </a:lnTo>
                <a:lnTo>
                  <a:pt x="830584" y="643334"/>
                </a:lnTo>
                <a:lnTo>
                  <a:pt x="827736" y="652333"/>
                </a:lnTo>
                <a:lnTo>
                  <a:pt x="826820" y="661415"/>
                </a:lnTo>
                <a:lnTo>
                  <a:pt x="832246" y="683593"/>
                </a:lnTo>
                <a:lnTo>
                  <a:pt x="846872" y="701103"/>
                </a:lnTo>
                <a:lnTo>
                  <a:pt x="868220" y="710136"/>
                </a:lnTo>
                <a:lnTo>
                  <a:pt x="893813" y="706882"/>
                </a:lnTo>
                <a:lnTo>
                  <a:pt x="907543" y="698938"/>
                </a:lnTo>
                <a:lnTo>
                  <a:pt x="917120" y="688292"/>
                </a:lnTo>
                <a:lnTo>
                  <a:pt x="922731" y="675860"/>
                </a:lnTo>
                <a:lnTo>
                  <a:pt x="924560" y="662559"/>
                </a:lnTo>
                <a:lnTo>
                  <a:pt x="921231" y="644399"/>
                </a:lnTo>
                <a:lnTo>
                  <a:pt x="911561" y="628634"/>
                </a:lnTo>
                <a:lnTo>
                  <a:pt x="896024" y="617606"/>
                </a:lnTo>
                <a:lnTo>
                  <a:pt x="875093" y="613663"/>
                </a:lnTo>
                <a:lnTo>
                  <a:pt x="731723" y="258063"/>
                </a:lnTo>
                <a:lnTo>
                  <a:pt x="752523" y="242365"/>
                </a:lnTo>
                <a:lnTo>
                  <a:pt x="771883" y="225059"/>
                </a:lnTo>
                <a:lnTo>
                  <a:pt x="789762" y="206253"/>
                </a:lnTo>
                <a:lnTo>
                  <a:pt x="806119" y="186054"/>
                </a:lnTo>
                <a:lnTo>
                  <a:pt x="1006843" y="311150"/>
                </a:lnTo>
                <a:lnTo>
                  <a:pt x="1006360" y="313563"/>
                </a:lnTo>
                <a:lnTo>
                  <a:pt x="1006157" y="318262"/>
                </a:lnTo>
                <a:lnTo>
                  <a:pt x="1013184" y="338171"/>
                </a:lnTo>
                <a:lnTo>
                  <a:pt x="1030009" y="349329"/>
                </a:lnTo>
                <a:lnTo>
                  <a:pt x="1050246" y="349176"/>
                </a:lnTo>
                <a:lnTo>
                  <a:pt x="1067511" y="335152"/>
                </a:lnTo>
                <a:lnTo>
                  <a:pt x="1071219" y="329311"/>
                </a:lnTo>
                <a:lnTo>
                  <a:pt x="1072870" y="323214"/>
                </a:lnTo>
                <a:lnTo>
                  <a:pt x="1072870" y="317500"/>
                </a:lnTo>
                <a:lnTo>
                  <a:pt x="1067865" y="300553"/>
                </a:lnTo>
                <a:lnTo>
                  <a:pt x="1055058" y="288512"/>
                </a:lnTo>
                <a:lnTo>
                  <a:pt x="1037766" y="284424"/>
                </a:lnTo>
                <a:lnTo>
                  <a:pt x="1019302" y="291338"/>
                </a:lnTo>
                <a:lnTo>
                  <a:pt x="819835" y="166497"/>
                </a:lnTo>
                <a:lnTo>
                  <a:pt x="840756" y="127801"/>
                </a:lnTo>
                <a:lnTo>
                  <a:pt x="856029" y="86677"/>
                </a:lnTo>
                <a:lnTo>
                  <a:pt x="865461" y="43838"/>
                </a:lnTo>
                <a:lnTo>
                  <a:pt x="868857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45416" y="438911"/>
            <a:ext cx="798830" cy="911860"/>
          </a:xfrm>
          <a:custGeom>
            <a:avLst/>
            <a:gdLst/>
            <a:ahLst/>
            <a:cxnLst/>
            <a:rect l="l" t="t" r="r" b="b"/>
            <a:pathLst>
              <a:path w="798829" h="911860">
                <a:moveTo>
                  <a:pt x="717463" y="590931"/>
                </a:moveTo>
                <a:lnTo>
                  <a:pt x="298203" y="590931"/>
                </a:lnTo>
                <a:lnTo>
                  <a:pt x="319161" y="631572"/>
                </a:lnTo>
                <a:lnTo>
                  <a:pt x="347249" y="666510"/>
                </a:lnTo>
                <a:lnTo>
                  <a:pt x="381341" y="694991"/>
                </a:lnTo>
                <a:lnTo>
                  <a:pt x="420312" y="716265"/>
                </a:lnTo>
                <a:lnTo>
                  <a:pt x="463036" y="729581"/>
                </a:lnTo>
                <a:lnTo>
                  <a:pt x="508388" y="734187"/>
                </a:lnTo>
                <a:lnTo>
                  <a:pt x="508388" y="865377"/>
                </a:lnTo>
                <a:lnTo>
                  <a:pt x="495698" y="876579"/>
                </a:lnTo>
                <a:lnTo>
                  <a:pt x="493641" y="891936"/>
                </a:lnTo>
                <a:lnTo>
                  <a:pt x="501084" y="905508"/>
                </a:lnTo>
                <a:lnTo>
                  <a:pt x="516897" y="911351"/>
                </a:lnTo>
                <a:lnTo>
                  <a:pt x="532782" y="905508"/>
                </a:lnTo>
                <a:lnTo>
                  <a:pt x="540250" y="891936"/>
                </a:lnTo>
                <a:lnTo>
                  <a:pt x="538168" y="876579"/>
                </a:lnTo>
                <a:lnTo>
                  <a:pt x="525406" y="865377"/>
                </a:lnTo>
                <a:lnTo>
                  <a:pt x="525406" y="733298"/>
                </a:lnTo>
                <a:lnTo>
                  <a:pt x="569384" y="725478"/>
                </a:lnTo>
                <a:lnTo>
                  <a:pt x="610233" y="709520"/>
                </a:lnTo>
                <a:lnTo>
                  <a:pt x="646961" y="686196"/>
                </a:lnTo>
                <a:lnTo>
                  <a:pt x="678578" y="656279"/>
                </a:lnTo>
                <a:lnTo>
                  <a:pt x="704091" y="620541"/>
                </a:lnTo>
                <a:lnTo>
                  <a:pt x="717463" y="590931"/>
                </a:lnTo>
                <a:close/>
              </a:path>
              <a:path w="798829" h="911860">
                <a:moveTo>
                  <a:pt x="42552" y="677799"/>
                </a:moveTo>
                <a:lnTo>
                  <a:pt x="34932" y="677799"/>
                </a:lnTo>
                <a:lnTo>
                  <a:pt x="18446" y="682128"/>
                </a:lnTo>
                <a:lnTo>
                  <a:pt x="5818" y="693578"/>
                </a:lnTo>
                <a:lnTo>
                  <a:pt x="0" y="709838"/>
                </a:lnTo>
                <a:lnTo>
                  <a:pt x="3944" y="728599"/>
                </a:lnTo>
                <a:lnTo>
                  <a:pt x="9866" y="737127"/>
                </a:lnTo>
                <a:lnTo>
                  <a:pt x="17216" y="743013"/>
                </a:lnTo>
                <a:lnTo>
                  <a:pt x="25519" y="746422"/>
                </a:lnTo>
                <a:lnTo>
                  <a:pt x="34297" y="747522"/>
                </a:lnTo>
                <a:lnTo>
                  <a:pt x="48039" y="744829"/>
                </a:lnTo>
                <a:lnTo>
                  <a:pt x="59745" y="737123"/>
                </a:lnTo>
                <a:lnTo>
                  <a:pt x="67427" y="724965"/>
                </a:lnTo>
                <a:lnTo>
                  <a:pt x="69095" y="708913"/>
                </a:lnTo>
                <a:lnTo>
                  <a:pt x="111760" y="686942"/>
                </a:lnTo>
                <a:lnTo>
                  <a:pt x="57665" y="686942"/>
                </a:lnTo>
                <a:lnTo>
                  <a:pt x="50553" y="680592"/>
                </a:lnTo>
                <a:lnTo>
                  <a:pt x="42552" y="677799"/>
                </a:lnTo>
                <a:close/>
              </a:path>
              <a:path w="798829" h="911860">
                <a:moveTo>
                  <a:pt x="733618" y="516000"/>
                </a:moveTo>
                <a:lnTo>
                  <a:pt x="282836" y="516000"/>
                </a:lnTo>
                <a:lnTo>
                  <a:pt x="283525" y="528847"/>
                </a:lnTo>
                <a:lnTo>
                  <a:pt x="285011" y="541623"/>
                </a:lnTo>
                <a:lnTo>
                  <a:pt x="287283" y="554255"/>
                </a:lnTo>
                <a:lnTo>
                  <a:pt x="290329" y="566674"/>
                </a:lnTo>
                <a:lnTo>
                  <a:pt x="57665" y="686942"/>
                </a:lnTo>
                <a:lnTo>
                  <a:pt x="111760" y="686942"/>
                </a:lnTo>
                <a:lnTo>
                  <a:pt x="298203" y="590931"/>
                </a:lnTo>
                <a:lnTo>
                  <a:pt x="717463" y="590931"/>
                </a:lnTo>
                <a:lnTo>
                  <a:pt x="722510" y="579754"/>
                </a:lnTo>
                <a:lnTo>
                  <a:pt x="771206" y="579754"/>
                </a:lnTo>
                <a:lnTo>
                  <a:pt x="729114" y="554863"/>
                </a:lnTo>
                <a:lnTo>
                  <a:pt x="733383" y="526522"/>
                </a:lnTo>
                <a:lnTo>
                  <a:pt x="733618" y="516000"/>
                </a:lnTo>
                <a:close/>
              </a:path>
              <a:path w="798829" h="911860">
                <a:moveTo>
                  <a:pt x="771206" y="579754"/>
                </a:moveTo>
                <a:lnTo>
                  <a:pt x="722510" y="579754"/>
                </a:lnTo>
                <a:lnTo>
                  <a:pt x="798583" y="624752"/>
                </a:lnTo>
                <a:lnTo>
                  <a:pt x="798583" y="595945"/>
                </a:lnTo>
                <a:lnTo>
                  <a:pt x="771206" y="579754"/>
                </a:lnTo>
                <a:close/>
              </a:path>
              <a:path w="798829" h="911860">
                <a:moveTo>
                  <a:pt x="79890" y="483615"/>
                </a:moveTo>
                <a:lnTo>
                  <a:pt x="71070" y="485203"/>
                </a:lnTo>
                <a:lnTo>
                  <a:pt x="63428" y="489838"/>
                </a:lnTo>
                <a:lnTo>
                  <a:pt x="58048" y="497331"/>
                </a:lnTo>
                <a:lnTo>
                  <a:pt x="56014" y="507491"/>
                </a:lnTo>
                <a:lnTo>
                  <a:pt x="58068" y="517598"/>
                </a:lnTo>
                <a:lnTo>
                  <a:pt x="63492" y="525097"/>
                </a:lnTo>
                <a:lnTo>
                  <a:pt x="71177" y="529762"/>
                </a:lnTo>
                <a:lnTo>
                  <a:pt x="80017" y="531367"/>
                </a:lnTo>
                <a:lnTo>
                  <a:pt x="86610" y="530449"/>
                </a:lnTo>
                <a:lnTo>
                  <a:pt x="92749" y="527637"/>
                </a:lnTo>
                <a:lnTo>
                  <a:pt x="97984" y="522849"/>
                </a:lnTo>
                <a:lnTo>
                  <a:pt x="101861" y="516000"/>
                </a:lnTo>
                <a:lnTo>
                  <a:pt x="733618" y="516000"/>
                </a:lnTo>
                <a:lnTo>
                  <a:pt x="733997" y="498983"/>
                </a:lnTo>
                <a:lnTo>
                  <a:pt x="101861" y="498983"/>
                </a:lnTo>
                <a:lnTo>
                  <a:pt x="97964" y="492134"/>
                </a:lnTo>
                <a:lnTo>
                  <a:pt x="92686" y="487346"/>
                </a:lnTo>
                <a:lnTo>
                  <a:pt x="86502" y="484534"/>
                </a:lnTo>
                <a:lnTo>
                  <a:pt x="79890" y="483615"/>
                </a:lnTo>
                <a:close/>
              </a:path>
              <a:path w="798829" h="911860">
                <a:moveTo>
                  <a:pt x="265156" y="190500"/>
                </a:moveTo>
                <a:lnTo>
                  <a:pt x="242196" y="190500"/>
                </a:lnTo>
                <a:lnTo>
                  <a:pt x="366021" y="331470"/>
                </a:lnTo>
                <a:lnTo>
                  <a:pt x="331914" y="365752"/>
                </a:lnTo>
                <a:lnTo>
                  <a:pt x="306236" y="406082"/>
                </a:lnTo>
                <a:lnTo>
                  <a:pt x="289655" y="450984"/>
                </a:lnTo>
                <a:lnTo>
                  <a:pt x="282836" y="498983"/>
                </a:lnTo>
                <a:lnTo>
                  <a:pt x="733997" y="498983"/>
                </a:lnTo>
                <a:lnTo>
                  <a:pt x="733954" y="497331"/>
                </a:lnTo>
                <a:lnTo>
                  <a:pt x="731061" y="469602"/>
                </a:lnTo>
                <a:lnTo>
                  <a:pt x="724542" y="441833"/>
                </a:lnTo>
                <a:lnTo>
                  <a:pt x="798583" y="427684"/>
                </a:lnTo>
                <a:lnTo>
                  <a:pt x="798583" y="417829"/>
                </a:lnTo>
                <a:lnTo>
                  <a:pt x="715652" y="417829"/>
                </a:lnTo>
                <a:lnTo>
                  <a:pt x="707594" y="400958"/>
                </a:lnTo>
                <a:lnTo>
                  <a:pt x="698142" y="384873"/>
                </a:lnTo>
                <a:lnTo>
                  <a:pt x="687381" y="369645"/>
                </a:lnTo>
                <a:lnTo>
                  <a:pt x="675393" y="355346"/>
                </a:lnTo>
                <a:lnTo>
                  <a:pt x="686712" y="343281"/>
                </a:lnTo>
                <a:lnTo>
                  <a:pt x="663582" y="343281"/>
                </a:lnTo>
                <a:lnTo>
                  <a:pt x="635552" y="321183"/>
                </a:lnTo>
                <a:lnTo>
                  <a:pt x="379737" y="321183"/>
                </a:lnTo>
                <a:lnTo>
                  <a:pt x="265156" y="190500"/>
                </a:lnTo>
                <a:close/>
              </a:path>
              <a:path w="798829" h="911860">
                <a:moveTo>
                  <a:pt x="798583" y="402041"/>
                </a:moveTo>
                <a:lnTo>
                  <a:pt x="715652" y="417829"/>
                </a:lnTo>
                <a:lnTo>
                  <a:pt x="798583" y="417829"/>
                </a:lnTo>
                <a:lnTo>
                  <a:pt x="798583" y="402041"/>
                </a:lnTo>
                <a:close/>
              </a:path>
              <a:path w="798829" h="911860">
                <a:moveTo>
                  <a:pt x="798583" y="186540"/>
                </a:moveTo>
                <a:lnTo>
                  <a:pt x="789275" y="188912"/>
                </a:lnTo>
                <a:lnTo>
                  <a:pt x="780597" y="196532"/>
                </a:lnTo>
                <a:lnTo>
                  <a:pt x="776468" y="207486"/>
                </a:lnTo>
                <a:lnTo>
                  <a:pt x="778898" y="220345"/>
                </a:lnTo>
                <a:lnTo>
                  <a:pt x="663582" y="343281"/>
                </a:lnTo>
                <a:lnTo>
                  <a:pt x="686712" y="343281"/>
                </a:lnTo>
                <a:lnTo>
                  <a:pt x="790963" y="232156"/>
                </a:lnTo>
                <a:lnTo>
                  <a:pt x="798583" y="232156"/>
                </a:lnTo>
                <a:lnTo>
                  <a:pt x="798583" y="186540"/>
                </a:lnTo>
                <a:close/>
              </a:path>
              <a:path w="798829" h="911860">
                <a:moveTo>
                  <a:pt x="308744" y="0"/>
                </a:moveTo>
                <a:lnTo>
                  <a:pt x="304553" y="0"/>
                </a:lnTo>
                <a:lnTo>
                  <a:pt x="300108" y="762"/>
                </a:lnTo>
                <a:lnTo>
                  <a:pt x="295663" y="2539"/>
                </a:lnTo>
                <a:lnTo>
                  <a:pt x="277163" y="19004"/>
                </a:lnTo>
                <a:lnTo>
                  <a:pt x="274153" y="41481"/>
                </a:lnTo>
                <a:lnTo>
                  <a:pt x="285073" y="61315"/>
                </a:lnTo>
                <a:lnTo>
                  <a:pt x="308363" y="69850"/>
                </a:lnTo>
                <a:lnTo>
                  <a:pt x="400057" y="308483"/>
                </a:lnTo>
                <a:lnTo>
                  <a:pt x="393199" y="312292"/>
                </a:lnTo>
                <a:lnTo>
                  <a:pt x="386341" y="316611"/>
                </a:lnTo>
                <a:lnTo>
                  <a:pt x="379737" y="321183"/>
                </a:lnTo>
                <a:lnTo>
                  <a:pt x="635552" y="321183"/>
                </a:lnTo>
                <a:lnTo>
                  <a:pt x="629221" y="316192"/>
                </a:lnTo>
                <a:lnTo>
                  <a:pt x="592981" y="297561"/>
                </a:lnTo>
                <a:lnTo>
                  <a:pt x="422663" y="297561"/>
                </a:lnTo>
                <a:lnTo>
                  <a:pt x="331350" y="60960"/>
                </a:lnTo>
                <a:lnTo>
                  <a:pt x="342409" y="41898"/>
                </a:lnTo>
                <a:lnTo>
                  <a:pt x="340288" y="22002"/>
                </a:lnTo>
                <a:lnTo>
                  <a:pt x="328046" y="6346"/>
                </a:lnTo>
                <a:lnTo>
                  <a:pt x="308744" y="0"/>
                </a:lnTo>
                <a:close/>
              </a:path>
              <a:path w="798829" h="911860">
                <a:moveTo>
                  <a:pt x="508134" y="280670"/>
                </a:moveTo>
                <a:lnTo>
                  <a:pt x="486493" y="281701"/>
                </a:lnTo>
                <a:lnTo>
                  <a:pt x="464923" y="284829"/>
                </a:lnTo>
                <a:lnTo>
                  <a:pt x="443591" y="290099"/>
                </a:lnTo>
                <a:lnTo>
                  <a:pt x="422663" y="297561"/>
                </a:lnTo>
                <a:lnTo>
                  <a:pt x="592981" y="297561"/>
                </a:lnTo>
                <a:lnTo>
                  <a:pt x="591097" y="296592"/>
                </a:lnTo>
                <a:lnTo>
                  <a:pt x="550354" y="284684"/>
                </a:lnTo>
                <a:lnTo>
                  <a:pt x="508134" y="280670"/>
                </a:lnTo>
                <a:close/>
              </a:path>
              <a:path w="798829" h="911860">
                <a:moveTo>
                  <a:pt x="798583" y="232156"/>
                </a:moveTo>
                <a:lnTo>
                  <a:pt x="790963" y="232156"/>
                </a:lnTo>
                <a:lnTo>
                  <a:pt x="794265" y="233425"/>
                </a:lnTo>
                <a:lnTo>
                  <a:pt x="797313" y="234061"/>
                </a:lnTo>
                <a:lnTo>
                  <a:pt x="798583" y="234061"/>
                </a:lnTo>
                <a:lnTo>
                  <a:pt x="798583" y="232156"/>
                </a:lnTo>
                <a:close/>
              </a:path>
              <a:path w="798829" h="911860">
                <a:moveTo>
                  <a:pt x="234068" y="144017"/>
                </a:moveTo>
                <a:lnTo>
                  <a:pt x="228734" y="144017"/>
                </a:lnTo>
                <a:lnTo>
                  <a:pt x="223273" y="145923"/>
                </a:lnTo>
                <a:lnTo>
                  <a:pt x="218320" y="150367"/>
                </a:lnTo>
                <a:lnTo>
                  <a:pt x="210665" y="163325"/>
                </a:lnTo>
                <a:lnTo>
                  <a:pt x="212034" y="176974"/>
                </a:lnTo>
                <a:lnTo>
                  <a:pt x="220356" y="187765"/>
                </a:lnTo>
                <a:lnTo>
                  <a:pt x="233560" y="192150"/>
                </a:lnTo>
                <a:lnTo>
                  <a:pt x="236354" y="192150"/>
                </a:lnTo>
                <a:lnTo>
                  <a:pt x="239275" y="191515"/>
                </a:lnTo>
                <a:lnTo>
                  <a:pt x="242196" y="190500"/>
                </a:lnTo>
                <a:lnTo>
                  <a:pt x="265156" y="190500"/>
                </a:lnTo>
                <a:lnTo>
                  <a:pt x="255023" y="178942"/>
                </a:lnTo>
                <a:lnTo>
                  <a:pt x="257839" y="165985"/>
                </a:lnTo>
                <a:lnTo>
                  <a:pt x="253928" y="154812"/>
                </a:lnTo>
                <a:lnTo>
                  <a:pt x="245326" y="146974"/>
                </a:lnTo>
                <a:lnTo>
                  <a:pt x="234068" y="144017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371855"/>
            <a:ext cx="97536" cy="944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1016" y="371855"/>
            <a:ext cx="94487" cy="944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2727" y="2785872"/>
            <a:ext cx="94487" cy="944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69858" y="2193166"/>
            <a:ext cx="3174141" cy="295185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45766" y="-13309"/>
            <a:ext cx="4264025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-755" dirty="0" smtClean="0">
                <a:solidFill>
                  <a:srgbClr val="FFFF00"/>
                </a:solidFill>
              </a:rPr>
              <a:t>16,90,65,144</a:t>
            </a:r>
            <a:endParaRPr sz="6600" dirty="0">
              <a:solidFill>
                <a:srgbClr val="FFFF00"/>
              </a:solidFill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6600" spc="-790" dirty="0">
                <a:solidFill>
                  <a:srgbClr val="FFFF00"/>
                </a:solidFill>
              </a:rPr>
              <a:t>11,30,89,548</a:t>
            </a:r>
            <a:endParaRPr sz="6600" dirty="0">
              <a:solidFill>
                <a:srgbClr val="FFFF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5125" y="2606166"/>
            <a:ext cx="3134360" cy="7664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EEEEE"/>
                </a:solidFill>
                <a:latin typeface="Arial MT"/>
                <a:cs typeface="Arial MT"/>
              </a:rPr>
              <a:t>CONFIRMED</a:t>
            </a:r>
            <a:r>
              <a:rPr sz="1800" spc="-30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EEEEEE"/>
                </a:solidFill>
                <a:latin typeface="Arial MT"/>
                <a:cs typeface="Arial MT"/>
              </a:rPr>
              <a:t>TO</a:t>
            </a:r>
            <a:r>
              <a:rPr sz="1800" spc="-50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EEEEEE"/>
                </a:solidFill>
                <a:latin typeface="Arial MT"/>
                <a:cs typeface="Arial MT"/>
              </a:rPr>
              <a:t>RECOVERY</a:t>
            </a:r>
            <a:endParaRPr sz="18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515"/>
              </a:spcBef>
            </a:pPr>
            <a:r>
              <a:rPr sz="1800" dirty="0">
                <a:solidFill>
                  <a:srgbClr val="EEEEEE"/>
                </a:solidFill>
                <a:latin typeface="Arial MT"/>
                <a:cs typeface="Arial MT"/>
              </a:rPr>
              <a:t>IN </a:t>
            </a:r>
            <a:r>
              <a:rPr sz="1800" spc="-10" dirty="0">
                <a:solidFill>
                  <a:srgbClr val="EEEEEE"/>
                </a:solidFill>
                <a:latin typeface="Arial MT"/>
                <a:cs typeface="Arial MT"/>
              </a:rPr>
              <a:t>TOTAL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66088" y="295655"/>
            <a:ext cx="97536" cy="9448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0297" y="2275292"/>
            <a:ext cx="3121126" cy="286973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642360" y="4261103"/>
            <a:ext cx="289560" cy="295910"/>
          </a:xfrm>
          <a:custGeom>
            <a:avLst/>
            <a:gdLst/>
            <a:ahLst/>
            <a:cxnLst/>
            <a:rect l="l" t="t" r="r" b="b"/>
            <a:pathLst>
              <a:path w="289560" h="295910">
                <a:moveTo>
                  <a:pt x="289560" y="105410"/>
                </a:moveTo>
                <a:lnTo>
                  <a:pt x="186309" y="105410"/>
                </a:lnTo>
                <a:lnTo>
                  <a:pt x="186309" y="0"/>
                </a:lnTo>
                <a:lnTo>
                  <a:pt x="104013" y="0"/>
                </a:lnTo>
                <a:lnTo>
                  <a:pt x="104013" y="105410"/>
                </a:lnTo>
                <a:lnTo>
                  <a:pt x="0" y="105410"/>
                </a:lnTo>
                <a:lnTo>
                  <a:pt x="0" y="189230"/>
                </a:lnTo>
                <a:lnTo>
                  <a:pt x="104013" y="189230"/>
                </a:lnTo>
                <a:lnTo>
                  <a:pt x="104013" y="295910"/>
                </a:lnTo>
                <a:lnTo>
                  <a:pt x="186309" y="295910"/>
                </a:lnTo>
                <a:lnTo>
                  <a:pt x="186309" y="189230"/>
                </a:lnTo>
                <a:lnTo>
                  <a:pt x="289560" y="189230"/>
                </a:lnTo>
                <a:lnTo>
                  <a:pt x="289560" y="1054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256" y="2417063"/>
            <a:ext cx="289560" cy="295910"/>
          </a:xfrm>
          <a:custGeom>
            <a:avLst/>
            <a:gdLst/>
            <a:ahLst/>
            <a:cxnLst/>
            <a:rect l="l" t="t" r="r" b="b"/>
            <a:pathLst>
              <a:path w="289559" h="295910">
                <a:moveTo>
                  <a:pt x="289560" y="105410"/>
                </a:moveTo>
                <a:lnTo>
                  <a:pt x="186029" y="105410"/>
                </a:lnTo>
                <a:lnTo>
                  <a:pt x="186029" y="0"/>
                </a:lnTo>
                <a:lnTo>
                  <a:pt x="103530" y="0"/>
                </a:lnTo>
                <a:lnTo>
                  <a:pt x="103530" y="105410"/>
                </a:lnTo>
                <a:lnTo>
                  <a:pt x="0" y="105410"/>
                </a:lnTo>
                <a:lnTo>
                  <a:pt x="0" y="190500"/>
                </a:lnTo>
                <a:lnTo>
                  <a:pt x="103530" y="190500"/>
                </a:lnTo>
                <a:lnTo>
                  <a:pt x="103530" y="295910"/>
                </a:lnTo>
                <a:lnTo>
                  <a:pt x="186029" y="295910"/>
                </a:lnTo>
                <a:lnTo>
                  <a:pt x="186029" y="190500"/>
                </a:lnTo>
                <a:lnTo>
                  <a:pt x="289560" y="190500"/>
                </a:lnTo>
                <a:lnTo>
                  <a:pt x="289560" y="1054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35168" y="4779264"/>
            <a:ext cx="329565" cy="313690"/>
          </a:xfrm>
          <a:custGeom>
            <a:avLst/>
            <a:gdLst/>
            <a:ahLst/>
            <a:cxnLst/>
            <a:rect l="l" t="t" r="r" b="b"/>
            <a:pathLst>
              <a:path w="329564" h="313689">
                <a:moveTo>
                  <a:pt x="329184" y="111760"/>
                </a:moveTo>
                <a:lnTo>
                  <a:pt x="211836" y="111760"/>
                </a:lnTo>
                <a:lnTo>
                  <a:pt x="211836" y="0"/>
                </a:lnTo>
                <a:lnTo>
                  <a:pt x="118237" y="0"/>
                </a:lnTo>
                <a:lnTo>
                  <a:pt x="118237" y="111760"/>
                </a:lnTo>
                <a:lnTo>
                  <a:pt x="0" y="111760"/>
                </a:lnTo>
                <a:lnTo>
                  <a:pt x="0" y="200660"/>
                </a:lnTo>
                <a:lnTo>
                  <a:pt x="118237" y="200660"/>
                </a:lnTo>
                <a:lnTo>
                  <a:pt x="118237" y="313690"/>
                </a:lnTo>
                <a:lnTo>
                  <a:pt x="211836" y="313690"/>
                </a:lnTo>
                <a:lnTo>
                  <a:pt x="211836" y="200660"/>
                </a:lnTo>
                <a:lnTo>
                  <a:pt x="329184" y="200660"/>
                </a:lnTo>
                <a:lnTo>
                  <a:pt x="329184" y="111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28794" y="736600"/>
            <a:ext cx="287021" cy="532766"/>
          </a:xfrm>
          <a:custGeom>
            <a:avLst/>
            <a:gdLst/>
            <a:ahLst/>
            <a:cxnLst/>
            <a:rect l="l" t="t" r="r" b="b"/>
            <a:pathLst>
              <a:path w="116839" h="406400">
                <a:moveTo>
                  <a:pt x="13589" y="292100"/>
                </a:moveTo>
                <a:lnTo>
                  <a:pt x="7874" y="295528"/>
                </a:lnTo>
                <a:lnTo>
                  <a:pt x="2032" y="298958"/>
                </a:lnTo>
                <a:lnTo>
                  <a:pt x="0" y="306324"/>
                </a:lnTo>
                <a:lnTo>
                  <a:pt x="58420" y="406400"/>
                </a:lnTo>
                <a:lnTo>
                  <a:pt x="72501" y="382269"/>
                </a:lnTo>
                <a:lnTo>
                  <a:pt x="46228" y="382269"/>
                </a:lnTo>
                <a:lnTo>
                  <a:pt x="46228" y="337203"/>
                </a:lnTo>
                <a:lnTo>
                  <a:pt x="24511" y="299974"/>
                </a:lnTo>
                <a:lnTo>
                  <a:pt x="21082" y="294131"/>
                </a:lnTo>
                <a:lnTo>
                  <a:pt x="13589" y="292100"/>
                </a:lnTo>
                <a:close/>
              </a:path>
              <a:path w="116839" h="406400">
                <a:moveTo>
                  <a:pt x="46228" y="337203"/>
                </a:moveTo>
                <a:lnTo>
                  <a:pt x="46228" y="382269"/>
                </a:lnTo>
                <a:lnTo>
                  <a:pt x="70612" y="382269"/>
                </a:lnTo>
                <a:lnTo>
                  <a:pt x="70612" y="376174"/>
                </a:lnTo>
                <a:lnTo>
                  <a:pt x="47879" y="376174"/>
                </a:lnTo>
                <a:lnTo>
                  <a:pt x="58420" y="358103"/>
                </a:lnTo>
                <a:lnTo>
                  <a:pt x="46228" y="337203"/>
                </a:lnTo>
                <a:close/>
              </a:path>
              <a:path w="116839" h="406400">
                <a:moveTo>
                  <a:pt x="103250" y="292100"/>
                </a:moveTo>
                <a:lnTo>
                  <a:pt x="95758" y="294131"/>
                </a:lnTo>
                <a:lnTo>
                  <a:pt x="92329" y="299974"/>
                </a:lnTo>
                <a:lnTo>
                  <a:pt x="70612" y="337203"/>
                </a:lnTo>
                <a:lnTo>
                  <a:pt x="70612" y="382269"/>
                </a:lnTo>
                <a:lnTo>
                  <a:pt x="72501" y="382269"/>
                </a:lnTo>
                <a:lnTo>
                  <a:pt x="116840" y="306324"/>
                </a:lnTo>
                <a:lnTo>
                  <a:pt x="114808" y="298958"/>
                </a:lnTo>
                <a:lnTo>
                  <a:pt x="108966" y="295528"/>
                </a:lnTo>
                <a:lnTo>
                  <a:pt x="103250" y="292100"/>
                </a:lnTo>
                <a:close/>
              </a:path>
              <a:path w="116839" h="406400">
                <a:moveTo>
                  <a:pt x="58420" y="358103"/>
                </a:moveTo>
                <a:lnTo>
                  <a:pt x="47879" y="376174"/>
                </a:lnTo>
                <a:lnTo>
                  <a:pt x="68961" y="376174"/>
                </a:lnTo>
                <a:lnTo>
                  <a:pt x="58420" y="358103"/>
                </a:lnTo>
                <a:close/>
              </a:path>
              <a:path w="116839" h="406400">
                <a:moveTo>
                  <a:pt x="70612" y="337203"/>
                </a:moveTo>
                <a:lnTo>
                  <a:pt x="58420" y="358103"/>
                </a:lnTo>
                <a:lnTo>
                  <a:pt x="68961" y="376174"/>
                </a:lnTo>
                <a:lnTo>
                  <a:pt x="70612" y="376174"/>
                </a:lnTo>
                <a:lnTo>
                  <a:pt x="70612" y="337203"/>
                </a:lnTo>
                <a:close/>
              </a:path>
              <a:path w="116839" h="406400">
                <a:moveTo>
                  <a:pt x="70612" y="0"/>
                </a:moveTo>
                <a:lnTo>
                  <a:pt x="46228" y="0"/>
                </a:lnTo>
                <a:lnTo>
                  <a:pt x="46228" y="337203"/>
                </a:lnTo>
                <a:lnTo>
                  <a:pt x="58420" y="358103"/>
                </a:lnTo>
                <a:lnTo>
                  <a:pt x="70612" y="337203"/>
                </a:lnTo>
                <a:lnTo>
                  <a:pt x="70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0488" y="4797552"/>
            <a:ext cx="70104" cy="7010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9263" y="4330526"/>
            <a:ext cx="1201420" cy="814705"/>
          </a:xfrm>
          <a:custGeom>
            <a:avLst/>
            <a:gdLst/>
            <a:ahLst/>
            <a:cxnLst/>
            <a:rect l="l" t="t" r="r" b="b"/>
            <a:pathLst>
              <a:path w="1201420" h="814704">
                <a:moveTo>
                  <a:pt x="109642" y="499753"/>
                </a:moveTo>
                <a:lnTo>
                  <a:pt x="59956" y="499753"/>
                </a:lnTo>
                <a:lnTo>
                  <a:pt x="283222" y="639745"/>
                </a:lnTo>
                <a:lnTo>
                  <a:pt x="259810" y="683210"/>
                </a:lnTo>
                <a:lnTo>
                  <a:pt x="242716" y="729378"/>
                </a:lnTo>
                <a:lnTo>
                  <a:pt x="232155" y="777465"/>
                </a:lnTo>
                <a:lnTo>
                  <a:pt x="229289" y="814496"/>
                </a:lnTo>
                <a:lnTo>
                  <a:pt x="936239" y="814496"/>
                </a:lnTo>
                <a:lnTo>
                  <a:pt x="936015" y="805056"/>
                </a:lnTo>
                <a:lnTo>
                  <a:pt x="934958" y="790195"/>
                </a:lnTo>
                <a:lnTo>
                  <a:pt x="933209" y="775404"/>
                </a:lnTo>
                <a:lnTo>
                  <a:pt x="930783" y="760648"/>
                </a:lnTo>
                <a:lnTo>
                  <a:pt x="1063410" y="734614"/>
                </a:lnTo>
                <a:lnTo>
                  <a:pt x="924306" y="734614"/>
                </a:lnTo>
                <a:lnTo>
                  <a:pt x="908743" y="690288"/>
                </a:lnTo>
                <a:lnTo>
                  <a:pt x="887832" y="649026"/>
                </a:lnTo>
                <a:lnTo>
                  <a:pt x="866544" y="617850"/>
                </a:lnTo>
                <a:lnTo>
                  <a:pt x="298589" y="617850"/>
                </a:lnTo>
                <a:lnTo>
                  <a:pt x="109642" y="499753"/>
                </a:lnTo>
                <a:close/>
              </a:path>
              <a:path w="1201420" h="814704">
                <a:moveTo>
                  <a:pt x="1194144" y="721110"/>
                </a:moveTo>
                <a:lnTo>
                  <a:pt x="1132205" y="721110"/>
                </a:lnTo>
                <a:lnTo>
                  <a:pt x="1151512" y="736748"/>
                </a:lnTo>
                <a:lnTo>
                  <a:pt x="1174178" y="736817"/>
                </a:lnTo>
                <a:lnTo>
                  <a:pt x="1193034" y="724250"/>
                </a:lnTo>
                <a:lnTo>
                  <a:pt x="1194144" y="721110"/>
                </a:lnTo>
                <a:close/>
              </a:path>
              <a:path w="1201420" h="814704">
                <a:moveTo>
                  <a:pt x="1163050" y="664036"/>
                </a:moveTo>
                <a:lnTo>
                  <a:pt x="1140088" y="671781"/>
                </a:lnTo>
                <a:lnTo>
                  <a:pt x="1126617" y="694605"/>
                </a:lnTo>
                <a:lnTo>
                  <a:pt x="924306" y="734614"/>
                </a:lnTo>
                <a:lnTo>
                  <a:pt x="1063410" y="734614"/>
                </a:lnTo>
                <a:lnTo>
                  <a:pt x="1132205" y="721110"/>
                </a:lnTo>
                <a:lnTo>
                  <a:pt x="1194144" y="721110"/>
                </a:lnTo>
                <a:lnTo>
                  <a:pt x="1200912" y="701981"/>
                </a:lnTo>
                <a:lnTo>
                  <a:pt x="1200912" y="699455"/>
                </a:lnTo>
                <a:lnTo>
                  <a:pt x="1200658" y="696828"/>
                </a:lnTo>
                <a:lnTo>
                  <a:pt x="1200150" y="694134"/>
                </a:lnTo>
                <a:lnTo>
                  <a:pt x="1186178" y="671458"/>
                </a:lnTo>
                <a:lnTo>
                  <a:pt x="1163050" y="664036"/>
                </a:lnTo>
                <a:close/>
              </a:path>
              <a:path w="1201420" h="814704">
                <a:moveTo>
                  <a:pt x="229072" y="29578"/>
                </a:moveTo>
                <a:lnTo>
                  <a:pt x="185059" y="42182"/>
                </a:lnTo>
                <a:lnTo>
                  <a:pt x="166001" y="83028"/>
                </a:lnTo>
                <a:lnTo>
                  <a:pt x="169727" y="103386"/>
                </a:lnTo>
                <a:lnTo>
                  <a:pt x="180552" y="121079"/>
                </a:lnTo>
                <a:lnTo>
                  <a:pt x="197944" y="133468"/>
                </a:lnTo>
                <a:lnTo>
                  <a:pt x="221373" y="137917"/>
                </a:lnTo>
                <a:lnTo>
                  <a:pt x="381889" y="536964"/>
                </a:lnTo>
                <a:lnTo>
                  <a:pt x="358584" y="554625"/>
                </a:lnTo>
                <a:lnTo>
                  <a:pt x="336900" y="574083"/>
                </a:lnTo>
                <a:lnTo>
                  <a:pt x="316886" y="595203"/>
                </a:lnTo>
                <a:lnTo>
                  <a:pt x="298589" y="617850"/>
                </a:lnTo>
                <a:lnTo>
                  <a:pt x="866544" y="617850"/>
                </a:lnTo>
                <a:lnTo>
                  <a:pt x="831712" y="577217"/>
                </a:lnTo>
                <a:lnTo>
                  <a:pt x="797377" y="547428"/>
                </a:lnTo>
                <a:lnTo>
                  <a:pt x="759441" y="522222"/>
                </a:lnTo>
                <a:lnTo>
                  <a:pt x="747780" y="516479"/>
                </a:lnTo>
                <a:lnTo>
                  <a:pt x="415798" y="516479"/>
                </a:lnTo>
                <a:lnTo>
                  <a:pt x="257657" y="123503"/>
                </a:lnTo>
                <a:lnTo>
                  <a:pt x="265677" y="114367"/>
                </a:lnTo>
                <a:lnTo>
                  <a:pt x="271197" y="104616"/>
                </a:lnTo>
                <a:lnTo>
                  <a:pt x="274386" y="94501"/>
                </a:lnTo>
                <a:lnTo>
                  <a:pt x="275412" y="84273"/>
                </a:lnTo>
                <a:lnTo>
                  <a:pt x="269338" y="59366"/>
                </a:lnTo>
                <a:lnTo>
                  <a:pt x="252966" y="39703"/>
                </a:lnTo>
                <a:lnTo>
                  <a:pt x="229072" y="29578"/>
                </a:lnTo>
                <a:close/>
              </a:path>
              <a:path w="1201420" h="814704">
                <a:moveTo>
                  <a:pt x="746706" y="0"/>
                </a:moveTo>
                <a:lnTo>
                  <a:pt x="723566" y="10646"/>
                </a:lnTo>
                <a:lnTo>
                  <a:pt x="707927" y="30334"/>
                </a:lnTo>
                <a:lnTo>
                  <a:pt x="702183" y="54897"/>
                </a:lnTo>
                <a:lnTo>
                  <a:pt x="703306" y="65649"/>
                </a:lnTo>
                <a:lnTo>
                  <a:pt x="706786" y="76224"/>
                </a:lnTo>
                <a:lnTo>
                  <a:pt x="712791" y="86309"/>
                </a:lnTo>
                <a:lnTo>
                  <a:pt x="721487" y="95588"/>
                </a:lnTo>
                <a:lnTo>
                  <a:pt x="587883" y="475090"/>
                </a:lnTo>
                <a:lnTo>
                  <a:pt x="543099" y="477235"/>
                </a:lnTo>
                <a:lnTo>
                  <a:pt x="499078" y="484964"/>
                </a:lnTo>
                <a:lnTo>
                  <a:pt x="456438" y="498103"/>
                </a:lnTo>
                <a:lnTo>
                  <a:pt x="415798" y="516479"/>
                </a:lnTo>
                <a:lnTo>
                  <a:pt x="747780" y="516479"/>
                </a:lnTo>
                <a:lnTo>
                  <a:pt x="718340" y="501979"/>
                </a:lnTo>
                <a:lnTo>
                  <a:pt x="674513" y="487077"/>
                </a:lnTo>
                <a:lnTo>
                  <a:pt x="628396" y="477896"/>
                </a:lnTo>
                <a:lnTo>
                  <a:pt x="758190" y="108149"/>
                </a:lnTo>
                <a:lnTo>
                  <a:pt x="780823" y="103057"/>
                </a:lnTo>
                <a:lnTo>
                  <a:pt x="797432" y="90584"/>
                </a:lnTo>
                <a:lnTo>
                  <a:pt x="807660" y="73187"/>
                </a:lnTo>
                <a:lnTo>
                  <a:pt x="811149" y="53323"/>
                </a:lnTo>
                <a:lnTo>
                  <a:pt x="808976" y="37772"/>
                </a:lnTo>
                <a:lnTo>
                  <a:pt x="802338" y="23360"/>
                </a:lnTo>
                <a:lnTo>
                  <a:pt x="791057" y="11239"/>
                </a:lnTo>
                <a:lnTo>
                  <a:pt x="774954" y="2561"/>
                </a:lnTo>
                <a:lnTo>
                  <a:pt x="746706" y="0"/>
                </a:lnTo>
                <a:close/>
              </a:path>
              <a:path w="1201420" h="814704">
                <a:moveTo>
                  <a:pt x="47979" y="434591"/>
                </a:moveTo>
                <a:lnTo>
                  <a:pt x="25325" y="434753"/>
                </a:lnTo>
                <a:lnTo>
                  <a:pt x="5994" y="450439"/>
                </a:lnTo>
                <a:lnTo>
                  <a:pt x="1854" y="457081"/>
                </a:lnTo>
                <a:lnTo>
                  <a:pt x="0" y="463850"/>
                </a:lnTo>
                <a:lnTo>
                  <a:pt x="0" y="470276"/>
                </a:lnTo>
                <a:lnTo>
                  <a:pt x="5603" y="489327"/>
                </a:lnTo>
                <a:lnTo>
                  <a:pt x="19939" y="502845"/>
                </a:lnTo>
                <a:lnTo>
                  <a:pt x="39294" y="507449"/>
                </a:lnTo>
                <a:lnTo>
                  <a:pt x="59956" y="499753"/>
                </a:lnTo>
                <a:lnTo>
                  <a:pt x="109642" y="499753"/>
                </a:lnTo>
                <a:lnTo>
                  <a:pt x="73901" y="477414"/>
                </a:lnTo>
                <a:lnTo>
                  <a:pt x="74447" y="474696"/>
                </a:lnTo>
                <a:lnTo>
                  <a:pt x="74676" y="472067"/>
                </a:lnTo>
                <a:lnTo>
                  <a:pt x="74676" y="469502"/>
                </a:lnTo>
                <a:lnTo>
                  <a:pt x="66810" y="447119"/>
                </a:lnTo>
                <a:lnTo>
                  <a:pt x="47979" y="434591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901813" y="51815"/>
            <a:ext cx="1053465" cy="975360"/>
            <a:chOff x="7901813" y="51815"/>
            <a:chExt cx="1053465" cy="975360"/>
          </a:xfrm>
        </p:grpSpPr>
        <p:sp>
          <p:nvSpPr>
            <p:cNvPr id="6" name="object 6"/>
            <p:cNvSpPr/>
            <p:nvPr/>
          </p:nvSpPr>
          <p:spPr>
            <a:xfrm>
              <a:off x="7901813" y="51815"/>
              <a:ext cx="1053465" cy="908685"/>
            </a:xfrm>
            <a:custGeom>
              <a:avLst/>
              <a:gdLst/>
              <a:ahLst/>
              <a:cxnLst/>
              <a:rect l="l" t="t" r="r" b="b"/>
              <a:pathLst>
                <a:path w="1053465" h="908685">
                  <a:moveTo>
                    <a:pt x="536320" y="0"/>
                  </a:moveTo>
                  <a:lnTo>
                    <a:pt x="520436" y="5824"/>
                  </a:lnTo>
                  <a:lnTo>
                    <a:pt x="512968" y="19351"/>
                  </a:lnTo>
                  <a:lnTo>
                    <a:pt x="515050" y="34665"/>
                  </a:lnTo>
                  <a:lnTo>
                    <a:pt x="527811" y="45847"/>
                  </a:lnTo>
                  <a:lnTo>
                    <a:pt x="527811" y="177546"/>
                  </a:lnTo>
                  <a:lnTo>
                    <a:pt x="483834" y="185291"/>
                  </a:lnTo>
                  <a:lnTo>
                    <a:pt x="442985" y="201158"/>
                  </a:lnTo>
                  <a:lnTo>
                    <a:pt x="406257" y="224377"/>
                  </a:lnTo>
                  <a:lnTo>
                    <a:pt x="374640" y="254178"/>
                  </a:lnTo>
                  <a:lnTo>
                    <a:pt x="349127" y="289794"/>
                  </a:lnTo>
                  <a:lnTo>
                    <a:pt x="330707" y="330454"/>
                  </a:lnTo>
                  <a:lnTo>
                    <a:pt x="115569" y="203708"/>
                  </a:lnTo>
                  <a:lnTo>
                    <a:pt x="114673" y="187144"/>
                  </a:lnTo>
                  <a:lnTo>
                    <a:pt x="107156" y="174355"/>
                  </a:lnTo>
                  <a:lnTo>
                    <a:pt x="95210" y="166114"/>
                  </a:lnTo>
                  <a:lnTo>
                    <a:pt x="81025" y="163195"/>
                  </a:lnTo>
                  <a:lnTo>
                    <a:pt x="72709" y="164214"/>
                  </a:lnTo>
                  <a:lnTo>
                    <a:pt x="64785" y="167354"/>
                  </a:lnTo>
                  <a:lnTo>
                    <a:pt x="57648" y="172731"/>
                  </a:lnTo>
                  <a:lnTo>
                    <a:pt x="51688" y="180467"/>
                  </a:lnTo>
                  <a:lnTo>
                    <a:pt x="46585" y="199411"/>
                  </a:lnTo>
                  <a:lnTo>
                    <a:pt x="51911" y="216201"/>
                  </a:lnTo>
                  <a:lnTo>
                    <a:pt x="64619" y="228205"/>
                  </a:lnTo>
                  <a:lnTo>
                    <a:pt x="81660" y="232791"/>
                  </a:lnTo>
                  <a:lnTo>
                    <a:pt x="88772" y="232791"/>
                  </a:lnTo>
                  <a:lnTo>
                    <a:pt x="96265" y="230505"/>
                  </a:lnTo>
                  <a:lnTo>
                    <a:pt x="103123" y="225044"/>
                  </a:lnTo>
                  <a:lnTo>
                    <a:pt x="324103" y="355346"/>
                  </a:lnTo>
                  <a:lnTo>
                    <a:pt x="319835" y="383591"/>
                  </a:lnTo>
                  <a:lnTo>
                    <a:pt x="319198" y="412051"/>
                  </a:lnTo>
                  <a:lnTo>
                    <a:pt x="322157" y="440320"/>
                  </a:lnTo>
                  <a:lnTo>
                    <a:pt x="328675" y="467995"/>
                  </a:lnTo>
                  <a:lnTo>
                    <a:pt x="63500" y="518413"/>
                  </a:lnTo>
                  <a:lnTo>
                    <a:pt x="57532" y="511032"/>
                  </a:lnTo>
                  <a:lnTo>
                    <a:pt x="50530" y="505936"/>
                  </a:lnTo>
                  <a:lnTo>
                    <a:pt x="42836" y="502983"/>
                  </a:lnTo>
                  <a:lnTo>
                    <a:pt x="34797" y="502031"/>
                  </a:lnTo>
                  <a:lnTo>
                    <a:pt x="20377" y="505051"/>
                  </a:lnTo>
                  <a:lnTo>
                    <a:pt x="8302" y="513524"/>
                  </a:lnTo>
                  <a:lnTo>
                    <a:pt x="775" y="526569"/>
                  </a:lnTo>
                  <a:lnTo>
                    <a:pt x="0" y="543306"/>
                  </a:lnTo>
                  <a:lnTo>
                    <a:pt x="4675" y="555640"/>
                  </a:lnTo>
                  <a:lnTo>
                    <a:pt x="12636" y="564451"/>
                  </a:lnTo>
                  <a:lnTo>
                    <a:pt x="22788" y="569737"/>
                  </a:lnTo>
                  <a:lnTo>
                    <a:pt x="34035" y="571500"/>
                  </a:lnTo>
                  <a:lnTo>
                    <a:pt x="45354" y="569714"/>
                  </a:lnTo>
                  <a:lnTo>
                    <a:pt x="55530" y="564356"/>
                  </a:lnTo>
                  <a:lnTo>
                    <a:pt x="63468" y="555426"/>
                  </a:lnTo>
                  <a:lnTo>
                    <a:pt x="68071" y="542925"/>
                  </a:lnTo>
                  <a:lnTo>
                    <a:pt x="337565" y="491871"/>
                  </a:lnTo>
                  <a:lnTo>
                    <a:pt x="345624" y="508702"/>
                  </a:lnTo>
                  <a:lnTo>
                    <a:pt x="355076" y="524700"/>
                  </a:lnTo>
                  <a:lnTo>
                    <a:pt x="365837" y="539841"/>
                  </a:lnTo>
                  <a:lnTo>
                    <a:pt x="377825" y="554101"/>
                  </a:lnTo>
                  <a:lnTo>
                    <a:pt x="262254" y="676910"/>
                  </a:lnTo>
                  <a:lnTo>
                    <a:pt x="258952" y="675640"/>
                  </a:lnTo>
                  <a:lnTo>
                    <a:pt x="255904" y="675005"/>
                  </a:lnTo>
                  <a:lnTo>
                    <a:pt x="252856" y="675005"/>
                  </a:lnTo>
                  <a:lnTo>
                    <a:pt x="239710" y="679237"/>
                  </a:lnTo>
                  <a:lnTo>
                    <a:pt x="231219" y="689721"/>
                  </a:lnTo>
                  <a:lnTo>
                    <a:pt x="229514" y="703133"/>
                  </a:lnTo>
                  <a:lnTo>
                    <a:pt x="236727" y="716153"/>
                  </a:lnTo>
                  <a:lnTo>
                    <a:pt x="241680" y="720852"/>
                  </a:lnTo>
                  <a:lnTo>
                    <a:pt x="247268" y="722884"/>
                  </a:lnTo>
                  <a:lnTo>
                    <a:pt x="252729" y="722884"/>
                  </a:lnTo>
                  <a:lnTo>
                    <a:pt x="263943" y="720028"/>
                  </a:lnTo>
                  <a:lnTo>
                    <a:pt x="272621" y="712422"/>
                  </a:lnTo>
                  <a:lnTo>
                    <a:pt x="276750" y="701506"/>
                  </a:lnTo>
                  <a:lnTo>
                    <a:pt x="274319" y="688721"/>
                  </a:lnTo>
                  <a:lnTo>
                    <a:pt x="389635" y="566166"/>
                  </a:lnTo>
                  <a:lnTo>
                    <a:pt x="423997" y="593181"/>
                  </a:lnTo>
                  <a:lnTo>
                    <a:pt x="462121" y="612743"/>
                  </a:lnTo>
                  <a:lnTo>
                    <a:pt x="502864" y="624637"/>
                  </a:lnTo>
                  <a:lnTo>
                    <a:pt x="545083" y="628650"/>
                  </a:lnTo>
                  <a:lnTo>
                    <a:pt x="566725" y="627600"/>
                  </a:lnTo>
                  <a:lnTo>
                    <a:pt x="588295" y="624443"/>
                  </a:lnTo>
                  <a:lnTo>
                    <a:pt x="609627" y="619166"/>
                  </a:lnTo>
                  <a:lnTo>
                    <a:pt x="630554" y="611759"/>
                  </a:lnTo>
                  <a:lnTo>
                    <a:pt x="721867" y="847471"/>
                  </a:lnTo>
                  <a:lnTo>
                    <a:pt x="710809" y="866513"/>
                  </a:lnTo>
                  <a:lnTo>
                    <a:pt x="712930" y="886364"/>
                  </a:lnTo>
                  <a:lnTo>
                    <a:pt x="725171" y="901977"/>
                  </a:lnTo>
                  <a:lnTo>
                    <a:pt x="744473" y="908304"/>
                  </a:lnTo>
                  <a:lnTo>
                    <a:pt x="748664" y="908304"/>
                  </a:lnTo>
                  <a:lnTo>
                    <a:pt x="753109" y="907542"/>
                  </a:lnTo>
                  <a:lnTo>
                    <a:pt x="757554" y="905763"/>
                  </a:lnTo>
                  <a:lnTo>
                    <a:pt x="776055" y="889339"/>
                  </a:lnTo>
                  <a:lnTo>
                    <a:pt x="779065" y="866949"/>
                  </a:lnTo>
                  <a:lnTo>
                    <a:pt x="768145" y="847203"/>
                  </a:lnTo>
                  <a:lnTo>
                    <a:pt x="744854" y="838708"/>
                  </a:lnTo>
                  <a:lnTo>
                    <a:pt x="653160" y="600963"/>
                  </a:lnTo>
                  <a:lnTo>
                    <a:pt x="660018" y="597027"/>
                  </a:lnTo>
                  <a:lnTo>
                    <a:pt x="666876" y="592709"/>
                  </a:lnTo>
                  <a:lnTo>
                    <a:pt x="673480" y="588137"/>
                  </a:lnTo>
                  <a:lnTo>
                    <a:pt x="798194" y="729996"/>
                  </a:lnTo>
                  <a:lnTo>
                    <a:pt x="795379" y="742880"/>
                  </a:lnTo>
                  <a:lnTo>
                    <a:pt x="799290" y="754014"/>
                  </a:lnTo>
                  <a:lnTo>
                    <a:pt x="807892" y="761839"/>
                  </a:lnTo>
                  <a:lnTo>
                    <a:pt x="819150" y="764794"/>
                  </a:lnTo>
                  <a:lnTo>
                    <a:pt x="824483" y="764794"/>
                  </a:lnTo>
                  <a:lnTo>
                    <a:pt x="829944" y="762888"/>
                  </a:lnTo>
                  <a:lnTo>
                    <a:pt x="834897" y="758444"/>
                  </a:lnTo>
                  <a:lnTo>
                    <a:pt x="842553" y="745505"/>
                  </a:lnTo>
                  <a:lnTo>
                    <a:pt x="841184" y="731901"/>
                  </a:lnTo>
                  <a:lnTo>
                    <a:pt x="832862" y="721153"/>
                  </a:lnTo>
                  <a:lnTo>
                    <a:pt x="819657" y="716788"/>
                  </a:lnTo>
                  <a:lnTo>
                    <a:pt x="816863" y="716788"/>
                  </a:lnTo>
                  <a:lnTo>
                    <a:pt x="813942" y="717423"/>
                  </a:lnTo>
                  <a:lnTo>
                    <a:pt x="811021" y="718438"/>
                  </a:lnTo>
                  <a:lnTo>
                    <a:pt x="687196" y="577977"/>
                  </a:lnTo>
                  <a:lnTo>
                    <a:pt x="721304" y="543792"/>
                  </a:lnTo>
                  <a:lnTo>
                    <a:pt x="746982" y="503570"/>
                  </a:lnTo>
                  <a:lnTo>
                    <a:pt x="763563" y="458801"/>
                  </a:lnTo>
                  <a:lnTo>
                    <a:pt x="770381" y="410972"/>
                  </a:lnTo>
                  <a:lnTo>
                    <a:pt x="951356" y="410972"/>
                  </a:lnTo>
                  <a:lnTo>
                    <a:pt x="955254" y="417820"/>
                  </a:lnTo>
                  <a:lnTo>
                    <a:pt x="960532" y="422608"/>
                  </a:lnTo>
                  <a:lnTo>
                    <a:pt x="966716" y="425420"/>
                  </a:lnTo>
                  <a:lnTo>
                    <a:pt x="973327" y="426338"/>
                  </a:lnTo>
                  <a:lnTo>
                    <a:pt x="982148" y="424751"/>
                  </a:lnTo>
                  <a:lnTo>
                    <a:pt x="989790" y="420115"/>
                  </a:lnTo>
                  <a:lnTo>
                    <a:pt x="995170" y="412623"/>
                  </a:lnTo>
                  <a:lnTo>
                    <a:pt x="997203" y="402463"/>
                  </a:lnTo>
                  <a:lnTo>
                    <a:pt x="995150" y="392430"/>
                  </a:lnTo>
                  <a:lnTo>
                    <a:pt x="989726" y="384968"/>
                  </a:lnTo>
                  <a:lnTo>
                    <a:pt x="982041" y="380317"/>
                  </a:lnTo>
                  <a:lnTo>
                    <a:pt x="973201" y="378713"/>
                  </a:lnTo>
                  <a:lnTo>
                    <a:pt x="966608" y="379630"/>
                  </a:lnTo>
                  <a:lnTo>
                    <a:pt x="960469" y="382428"/>
                  </a:lnTo>
                  <a:lnTo>
                    <a:pt x="955234" y="387179"/>
                  </a:lnTo>
                  <a:lnTo>
                    <a:pt x="951356" y="393954"/>
                  </a:lnTo>
                  <a:lnTo>
                    <a:pt x="770381" y="393954"/>
                  </a:lnTo>
                  <a:lnTo>
                    <a:pt x="769693" y="381200"/>
                  </a:lnTo>
                  <a:lnTo>
                    <a:pt x="768207" y="368506"/>
                  </a:lnTo>
                  <a:lnTo>
                    <a:pt x="765935" y="355931"/>
                  </a:lnTo>
                  <a:lnTo>
                    <a:pt x="762888" y="343535"/>
                  </a:lnTo>
                  <a:lnTo>
                    <a:pt x="995552" y="223647"/>
                  </a:lnTo>
                  <a:lnTo>
                    <a:pt x="1002664" y="229997"/>
                  </a:lnTo>
                  <a:lnTo>
                    <a:pt x="1010538" y="232791"/>
                  </a:lnTo>
                  <a:lnTo>
                    <a:pt x="1018285" y="232791"/>
                  </a:lnTo>
                  <a:lnTo>
                    <a:pt x="1034772" y="228463"/>
                  </a:lnTo>
                  <a:lnTo>
                    <a:pt x="1047400" y="217027"/>
                  </a:lnTo>
                  <a:lnTo>
                    <a:pt x="1053218" y="200804"/>
                  </a:lnTo>
                  <a:lnTo>
                    <a:pt x="1049273" y="182118"/>
                  </a:lnTo>
                  <a:lnTo>
                    <a:pt x="1043352" y="173642"/>
                  </a:lnTo>
                  <a:lnTo>
                    <a:pt x="1036002" y="167751"/>
                  </a:lnTo>
                  <a:lnTo>
                    <a:pt x="1027699" y="164312"/>
                  </a:lnTo>
                  <a:lnTo>
                    <a:pt x="1018920" y="163195"/>
                  </a:lnTo>
                  <a:lnTo>
                    <a:pt x="1005179" y="165905"/>
                  </a:lnTo>
                  <a:lnTo>
                    <a:pt x="993473" y="173640"/>
                  </a:lnTo>
                  <a:lnTo>
                    <a:pt x="985791" y="185804"/>
                  </a:lnTo>
                  <a:lnTo>
                    <a:pt x="984122" y="201803"/>
                  </a:lnTo>
                  <a:lnTo>
                    <a:pt x="755014" y="319278"/>
                  </a:lnTo>
                  <a:lnTo>
                    <a:pt x="734057" y="278806"/>
                  </a:lnTo>
                  <a:lnTo>
                    <a:pt x="705969" y="243999"/>
                  </a:lnTo>
                  <a:lnTo>
                    <a:pt x="671877" y="215614"/>
                  </a:lnTo>
                  <a:lnTo>
                    <a:pt x="632906" y="194404"/>
                  </a:lnTo>
                  <a:lnTo>
                    <a:pt x="590182" y="181124"/>
                  </a:lnTo>
                  <a:lnTo>
                    <a:pt x="544829" y="176530"/>
                  </a:lnTo>
                  <a:lnTo>
                    <a:pt x="544829" y="45847"/>
                  </a:lnTo>
                  <a:lnTo>
                    <a:pt x="557520" y="34665"/>
                  </a:lnTo>
                  <a:lnTo>
                    <a:pt x="559577" y="19351"/>
                  </a:lnTo>
                  <a:lnTo>
                    <a:pt x="552134" y="5824"/>
                  </a:lnTo>
                  <a:lnTo>
                    <a:pt x="536320" y="0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1896" y="932687"/>
              <a:ext cx="97535" cy="9448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1352" y="4285488"/>
            <a:ext cx="94487" cy="9448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61491" y="2525725"/>
            <a:ext cx="3405504" cy="1366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400" b="1" spc="-380" dirty="0">
                <a:solidFill>
                  <a:srgbClr val="FFFFFF"/>
                </a:solidFill>
                <a:latin typeface="Arial"/>
                <a:cs typeface="Arial"/>
              </a:rPr>
              <a:t>GEOGRAPHIC </a:t>
            </a:r>
            <a:r>
              <a:rPr sz="4400" b="1" spc="-28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46007" y="3843527"/>
            <a:ext cx="170688" cy="24077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7066" y="84264"/>
            <a:ext cx="2571581" cy="240947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968496" y="1420367"/>
            <a:ext cx="4813300" cy="2840990"/>
            <a:chOff x="3968496" y="1420367"/>
            <a:chExt cx="4813300" cy="2840990"/>
          </a:xfrm>
        </p:grpSpPr>
        <p:sp>
          <p:nvSpPr>
            <p:cNvPr id="16" name="object 16"/>
            <p:cNvSpPr/>
            <p:nvPr/>
          </p:nvSpPr>
          <p:spPr>
            <a:xfrm>
              <a:off x="7267955" y="2446019"/>
              <a:ext cx="24765" cy="3175"/>
            </a:xfrm>
            <a:custGeom>
              <a:avLst/>
              <a:gdLst/>
              <a:ahLst/>
              <a:cxnLst/>
              <a:rect l="l" t="t" r="r" b="b"/>
              <a:pathLst>
                <a:path w="24765" h="3175">
                  <a:moveTo>
                    <a:pt x="24384" y="0"/>
                  </a:moveTo>
                  <a:lnTo>
                    <a:pt x="20320" y="381"/>
                  </a:lnTo>
                  <a:lnTo>
                    <a:pt x="18034" y="762"/>
                  </a:lnTo>
                  <a:lnTo>
                    <a:pt x="12065" y="1524"/>
                  </a:lnTo>
                  <a:lnTo>
                    <a:pt x="6096" y="2159"/>
                  </a:lnTo>
                  <a:lnTo>
                    <a:pt x="0" y="2412"/>
                  </a:lnTo>
                  <a:lnTo>
                    <a:pt x="1524" y="2412"/>
                  </a:lnTo>
                  <a:lnTo>
                    <a:pt x="5461" y="2793"/>
                  </a:lnTo>
                  <a:lnTo>
                    <a:pt x="8763" y="3048"/>
                  </a:lnTo>
                  <a:lnTo>
                    <a:pt x="18288" y="3048"/>
                  </a:lnTo>
                  <a:lnTo>
                    <a:pt x="22478" y="127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24828" y="2147315"/>
              <a:ext cx="668020" cy="302260"/>
            </a:xfrm>
            <a:custGeom>
              <a:avLst/>
              <a:gdLst/>
              <a:ahLst/>
              <a:cxnLst/>
              <a:rect l="l" t="t" r="r" b="b"/>
              <a:pathLst>
                <a:path w="668020" h="302260">
                  <a:moveTo>
                    <a:pt x="667512" y="298703"/>
                  </a:moveTo>
                  <a:lnTo>
                    <a:pt x="665988" y="298831"/>
                  </a:lnTo>
                  <a:lnTo>
                    <a:pt x="663448" y="299084"/>
                  </a:lnTo>
                  <a:lnTo>
                    <a:pt x="661162" y="299465"/>
                  </a:lnTo>
                  <a:lnTo>
                    <a:pt x="655193" y="300227"/>
                  </a:lnTo>
                  <a:lnTo>
                    <a:pt x="649224" y="300863"/>
                  </a:lnTo>
                  <a:lnTo>
                    <a:pt x="643127" y="301116"/>
                  </a:lnTo>
                  <a:lnTo>
                    <a:pt x="644651" y="301116"/>
                  </a:lnTo>
                  <a:lnTo>
                    <a:pt x="648589" y="301497"/>
                  </a:lnTo>
                  <a:lnTo>
                    <a:pt x="651891" y="301751"/>
                  </a:lnTo>
                  <a:lnTo>
                    <a:pt x="654557" y="301751"/>
                  </a:lnTo>
                  <a:lnTo>
                    <a:pt x="661416" y="301751"/>
                  </a:lnTo>
                  <a:lnTo>
                    <a:pt x="665606" y="299974"/>
                  </a:lnTo>
                  <a:lnTo>
                    <a:pt x="667512" y="298703"/>
                  </a:lnTo>
                  <a:close/>
                </a:path>
                <a:path w="668020" h="302260">
                  <a:moveTo>
                    <a:pt x="0" y="0"/>
                  </a:moveTo>
                  <a:lnTo>
                    <a:pt x="1016" y="0"/>
                  </a:lnTo>
                  <a:lnTo>
                    <a:pt x="2031" y="0"/>
                  </a:lnTo>
                  <a:lnTo>
                    <a:pt x="3048" y="0"/>
                  </a:lnTo>
                  <a:lnTo>
                    <a:pt x="2031" y="0"/>
                  </a:lnTo>
                  <a:lnTo>
                    <a:pt x="1016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9356" y="2446019"/>
              <a:ext cx="15240" cy="6350"/>
            </a:xfrm>
            <a:custGeom>
              <a:avLst/>
              <a:gdLst/>
              <a:ahLst/>
              <a:cxnLst/>
              <a:rect l="l" t="t" r="r" b="b"/>
              <a:pathLst>
                <a:path w="15240" h="6350">
                  <a:moveTo>
                    <a:pt x="4064" y="0"/>
                  </a:moveTo>
                  <a:lnTo>
                    <a:pt x="0" y="0"/>
                  </a:lnTo>
                  <a:lnTo>
                    <a:pt x="2921" y="2667"/>
                  </a:lnTo>
                  <a:lnTo>
                    <a:pt x="10541" y="6096"/>
                  </a:lnTo>
                  <a:lnTo>
                    <a:pt x="14477" y="6096"/>
                  </a:lnTo>
                  <a:lnTo>
                    <a:pt x="14986" y="5968"/>
                  </a:lnTo>
                  <a:lnTo>
                    <a:pt x="15240" y="5842"/>
                  </a:lnTo>
                  <a:lnTo>
                    <a:pt x="14350" y="4699"/>
                  </a:lnTo>
                  <a:lnTo>
                    <a:pt x="13208" y="3683"/>
                  </a:lnTo>
                  <a:lnTo>
                    <a:pt x="12065" y="3302"/>
                  </a:lnTo>
                  <a:lnTo>
                    <a:pt x="8254" y="1143"/>
                  </a:lnTo>
                  <a:lnTo>
                    <a:pt x="406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39356" y="2446019"/>
              <a:ext cx="15240" cy="6350"/>
            </a:xfrm>
            <a:custGeom>
              <a:avLst/>
              <a:gdLst/>
              <a:ahLst/>
              <a:cxnLst/>
              <a:rect l="l" t="t" r="r" b="b"/>
              <a:pathLst>
                <a:path w="15240" h="6350">
                  <a:moveTo>
                    <a:pt x="0" y="0"/>
                  </a:moveTo>
                  <a:lnTo>
                    <a:pt x="2921" y="2667"/>
                  </a:lnTo>
                  <a:lnTo>
                    <a:pt x="10541" y="6096"/>
                  </a:lnTo>
                  <a:lnTo>
                    <a:pt x="14097" y="6096"/>
                  </a:lnTo>
                  <a:lnTo>
                    <a:pt x="14477" y="6096"/>
                  </a:lnTo>
                  <a:lnTo>
                    <a:pt x="14986" y="5968"/>
                  </a:lnTo>
                  <a:lnTo>
                    <a:pt x="15240" y="5842"/>
                  </a:lnTo>
                  <a:lnTo>
                    <a:pt x="14350" y="4699"/>
                  </a:lnTo>
                  <a:lnTo>
                    <a:pt x="13208" y="3683"/>
                  </a:lnTo>
                  <a:lnTo>
                    <a:pt x="12065" y="3302"/>
                  </a:lnTo>
                  <a:lnTo>
                    <a:pt x="8254" y="1143"/>
                  </a:lnTo>
                  <a:lnTo>
                    <a:pt x="4064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94932" y="243382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30">
                  <a:moveTo>
                    <a:pt x="35083" y="32765"/>
                  </a:moveTo>
                  <a:lnTo>
                    <a:pt x="19176" y="32765"/>
                  </a:lnTo>
                  <a:lnTo>
                    <a:pt x="22987" y="34035"/>
                  </a:lnTo>
                  <a:lnTo>
                    <a:pt x="24257" y="36448"/>
                  </a:lnTo>
                  <a:lnTo>
                    <a:pt x="24257" y="36575"/>
                  </a:lnTo>
                  <a:lnTo>
                    <a:pt x="25146" y="35051"/>
                  </a:lnTo>
                  <a:lnTo>
                    <a:pt x="27050" y="33654"/>
                  </a:lnTo>
                  <a:lnTo>
                    <a:pt x="33020" y="33654"/>
                  </a:lnTo>
                  <a:lnTo>
                    <a:pt x="34798" y="33146"/>
                  </a:lnTo>
                  <a:lnTo>
                    <a:pt x="35083" y="32765"/>
                  </a:lnTo>
                  <a:close/>
                </a:path>
                <a:path w="55245" h="36830">
                  <a:moveTo>
                    <a:pt x="54864" y="0"/>
                  </a:moveTo>
                  <a:lnTo>
                    <a:pt x="50419" y="0"/>
                  </a:lnTo>
                  <a:lnTo>
                    <a:pt x="47117" y="507"/>
                  </a:lnTo>
                  <a:lnTo>
                    <a:pt x="43688" y="1396"/>
                  </a:lnTo>
                  <a:lnTo>
                    <a:pt x="40004" y="2031"/>
                  </a:lnTo>
                  <a:lnTo>
                    <a:pt x="36575" y="3301"/>
                  </a:lnTo>
                  <a:lnTo>
                    <a:pt x="33147" y="4825"/>
                  </a:lnTo>
                  <a:lnTo>
                    <a:pt x="27177" y="8127"/>
                  </a:lnTo>
                  <a:lnTo>
                    <a:pt x="21971" y="10413"/>
                  </a:lnTo>
                  <a:lnTo>
                    <a:pt x="15367" y="11175"/>
                  </a:lnTo>
                  <a:lnTo>
                    <a:pt x="10033" y="11683"/>
                  </a:lnTo>
                  <a:lnTo>
                    <a:pt x="889" y="20065"/>
                  </a:lnTo>
                  <a:lnTo>
                    <a:pt x="0" y="22097"/>
                  </a:lnTo>
                  <a:lnTo>
                    <a:pt x="42" y="24256"/>
                  </a:lnTo>
                  <a:lnTo>
                    <a:pt x="253" y="28066"/>
                  </a:lnTo>
                  <a:lnTo>
                    <a:pt x="2794" y="30860"/>
                  </a:lnTo>
                  <a:lnTo>
                    <a:pt x="4318" y="32257"/>
                  </a:lnTo>
                  <a:lnTo>
                    <a:pt x="6096" y="33146"/>
                  </a:lnTo>
                  <a:lnTo>
                    <a:pt x="8382" y="33146"/>
                  </a:lnTo>
                  <a:lnTo>
                    <a:pt x="8890" y="33019"/>
                  </a:lnTo>
                  <a:lnTo>
                    <a:pt x="9271" y="33019"/>
                  </a:lnTo>
                  <a:lnTo>
                    <a:pt x="12192" y="32765"/>
                  </a:lnTo>
                  <a:lnTo>
                    <a:pt x="35083" y="32765"/>
                  </a:lnTo>
                  <a:lnTo>
                    <a:pt x="35560" y="32131"/>
                  </a:lnTo>
                  <a:lnTo>
                    <a:pt x="35814" y="31876"/>
                  </a:lnTo>
                  <a:lnTo>
                    <a:pt x="36322" y="31114"/>
                  </a:lnTo>
                  <a:lnTo>
                    <a:pt x="35941" y="29082"/>
                  </a:lnTo>
                  <a:lnTo>
                    <a:pt x="35306" y="24256"/>
                  </a:lnTo>
                  <a:lnTo>
                    <a:pt x="39243" y="22097"/>
                  </a:lnTo>
                  <a:lnTo>
                    <a:pt x="41656" y="20700"/>
                  </a:lnTo>
                  <a:lnTo>
                    <a:pt x="42418" y="20319"/>
                  </a:lnTo>
                  <a:lnTo>
                    <a:pt x="43179" y="19812"/>
                  </a:lnTo>
                  <a:lnTo>
                    <a:pt x="43815" y="19431"/>
                  </a:lnTo>
                  <a:lnTo>
                    <a:pt x="43052" y="18287"/>
                  </a:lnTo>
                  <a:lnTo>
                    <a:pt x="42164" y="17271"/>
                  </a:lnTo>
                  <a:lnTo>
                    <a:pt x="41275" y="16382"/>
                  </a:lnTo>
                  <a:lnTo>
                    <a:pt x="39370" y="14350"/>
                  </a:lnTo>
                  <a:lnTo>
                    <a:pt x="37846" y="12826"/>
                  </a:lnTo>
                  <a:lnTo>
                    <a:pt x="38176" y="11175"/>
                  </a:lnTo>
                  <a:lnTo>
                    <a:pt x="38353" y="9906"/>
                  </a:lnTo>
                  <a:lnTo>
                    <a:pt x="38989" y="9143"/>
                  </a:lnTo>
                  <a:lnTo>
                    <a:pt x="39750" y="8889"/>
                  </a:lnTo>
                  <a:lnTo>
                    <a:pt x="43434" y="7365"/>
                  </a:lnTo>
                  <a:lnTo>
                    <a:pt x="52197" y="2666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94932" y="243382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30">
                  <a:moveTo>
                    <a:pt x="53848" y="0"/>
                  </a:moveTo>
                  <a:lnTo>
                    <a:pt x="50419" y="0"/>
                  </a:lnTo>
                  <a:lnTo>
                    <a:pt x="47117" y="507"/>
                  </a:lnTo>
                  <a:lnTo>
                    <a:pt x="43688" y="1396"/>
                  </a:lnTo>
                  <a:lnTo>
                    <a:pt x="40004" y="2031"/>
                  </a:lnTo>
                  <a:lnTo>
                    <a:pt x="36575" y="3301"/>
                  </a:lnTo>
                  <a:lnTo>
                    <a:pt x="33147" y="4825"/>
                  </a:lnTo>
                  <a:lnTo>
                    <a:pt x="27177" y="8127"/>
                  </a:lnTo>
                  <a:lnTo>
                    <a:pt x="21971" y="10413"/>
                  </a:lnTo>
                  <a:lnTo>
                    <a:pt x="15367" y="11175"/>
                  </a:lnTo>
                  <a:lnTo>
                    <a:pt x="10033" y="11683"/>
                  </a:lnTo>
                  <a:lnTo>
                    <a:pt x="889" y="20065"/>
                  </a:lnTo>
                  <a:lnTo>
                    <a:pt x="0" y="22097"/>
                  </a:lnTo>
                  <a:lnTo>
                    <a:pt x="0" y="23494"/>
                  </a:lnTo>
                  <a:lnTo>
                    <a:pt x="253" y="28066"/>
                  </a:lnTo>
                  <a:lnTo>
                    <a:pt x="2794" y="30860"/>
                  </a:lnTo>
                  <a:lnTo>
                    <a:pt x="4318" y="32257"/>
                  </a:lnTo>
                  <a:lnTo>
                    <a:pt x="6096" y="33146"/>
                  </a:lnTo>
                  <a:lnTo>
                    <a:pt x="8000" y="33146"/>
                  </a:lnTo>
                  <a:lnTo>
                    <a:pt x="8382" y="33146"/>
                  </a:lnTo>
                  <a:lnTo>
                    <a:pt x="8890" y="33019"/>
                  </a:lnTo>
                  <a:lnTo>
                    <a:pt x="9271" y="33019"/>
                  </a:lnTo>
                  <a:lnTo>
                    <a:pt x="10795" y="32893"/>
                  </a:lnTo>
                  <a:lnTo>
                    <a:pt x="12192" y="32765"/>
                  </a:lnTo>
                  <a:lnTo>
                    <a:pt x="13462" y="32765"/>
                  </a:lnTo>
                  <a:lnTo>
                    <a:pt x="19176" y="32765"/>
                  </a:lnTo>
                  <a:lnTo>
                    <a:pt x="22987" y="34035"/>
                  </a:lnTo>
                  <a:lnTo>
                    <a:pt x="24257" y="36448"/>
                  </a:lnTo>
                  <a:lnTo>
                    <a:pt x="24257" y="36575"/>
                  </a:lnTo>
                  <a:lnTo>
                    <a:pt x="25146" y="35051"/>
                  </a:lnTo>
                  <a:lnTo>
                    <a:pt x="27050" y="33654"/>
                  </a:lnTo>
                  <a:lnTo>
                    <a:pt x="30225" y="33654"/>
                  </a:lnTo>
                  <a:lnTo>
                    <a:pt x="33020" y="33654"/>
                  </a:lnTo>
                  <a:lnTo>
                    <a:pt x="34798" y="33146"/>
                  </a:lnTo>
                  <a:lnTo>
                    <a:pt x="35560" y="32131"/>
                  </a:lnTo>
                  <a:lnTo>
                    <a:pt x="35814" y="31876"/>
                  </a:lnTo>
                  <a:lnTo>
                    <a:pt x="36322" y="31114"/>
                  </a:lnTo>
                  <a:lnTo>
                    <a:pt x="35941" y="29082"/>
                  </a:lnTo>
                  <a:lnTo>
                    <a:pt x="35306" y="24256"/>
                  </a:lnTo>
                  <a:lnTo>
                    <a:pt x="39243" y="22097"/>
                  </a:lnTo>
                  <a:lnTo>
                    <a:pt x="41656" y="20700"/>
                  </a:lnTo>
                  <a:lnTo>
                    <a:pt x="42418" y="20319"/>
                  </a:lnTo>
                  <a:lnTo>
                    <a:pt x="43179" y="19812"/>
                  </a:lnTo>
                  <a:lnTo>
                    <a:pt x="43815" y="19431"/>
                  </a:lnTo>
                  <a:lnTo>
                    <a:pt x="43052" y="18287"/>
                  </a:lnTo>
                  <a:lnTo>
                    <a:pt x="42164" y="17271"/>
                  </a:lnTo>
                  <a:lnTo>
                    <a:pt x="41275" y="16382"/>
                  </a:lnTo>
                  <a:lnTo>
                    <a:pt x="39370" y="14350"/>
                  </a:lnTo>
                  <a:lnTo>
                    <a:pt x="37846" y="12826"/>
                  </a:lnTo>
                  <a:lnTo>
                    <a:pt x="38226" y="10921"/>
                  </a:lnTo>
                  <a:lnTo>
                    <a:pt x="38353" y="9906"/>
                  </a:lnTo>
                  <a:lnTo>
                    <a:pt x="38989" y="9143"/>
                  </a:lnTo>
                  <a:lnTo>
                    <a:pt x="39750" y="8889"/>
                  </a:lnTo>
                  <a:lnTo>
                    <a:pt x="43434" y="7365"/>
                  </a:lnTo>
                  <a:lnTo>
                    <a:pt x="52197" y="2666"/>
                  </a:lnTo>
                  <a:lnTo>
                    <a:pt x="54864" y="0"/>
                  </a:lnTo>
                  <a:lnTo>
                    <a:pt x="54483" y="0"/>
                  </a:lnTo>
                  <a:lnTo>
                    <a:pt x="54228" y="0"/>
                  </a:lnTo>
                  <a:lnTo>
                    <a:pt x="5384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22236" y="2446019"/>
              <a:ext cx="40005" cy="30480"/>
            </a:xfrm>
            <a:custGeom>
              <a:avLst/>
              <a:gdLst/>
              <a:ahLst/>
              <a:cxnLst/>
              <a:rect l="l" t="t" r="r" b="b"/>
              <a:pathLst>
                <a:path w="40004" h="30480">
                  <a:moveTo>
                    <a:pt x="32004" y="0"/>
                  </a:moveTo>
                  <a:lnTo>
                    <a:pt x="28829" y="0"/>
                  </a:lnTo>
                  <a:lnTo>
                    <a:pt x="17907" y="0"/>
                  </a:lnTo>
                  <a:lnTo>
                    <a:pt x="7493" y="2793"/>
                  </a:lnTo>
                  <a:lnTo>
                    <a:pt x="3683" y="7112"/>
                  </a:lnTo>
                  <a:lnTo>
                    <a:pt x="0" y="11430"/>
                  </a:lnTo>
                  <a:lnTo>
                    <a:pt x="381" y="23749"/>
                  </a:lnTo>
                  <a:lnTo>
                    <a:pt x="2667" y="28829"/>
                  </a:lnTo>
                  <a:lnTo>
                    <a:pt x="3048" y="29972"/>
                  </a:lnTo>
                  <a:lnTo>
                    <a:pt x="3556" y="30480"/>
                  </a:lnTo>
                  <a:lnTo>
                    <a:pt x="3937" y="30480"/>
                  </a:lnTo>
                  <a:lnTo>
                    <a:pt x="4191" y="30353"/>
                  </a:lnTo>
                  <a:lnTo>
                    <a:pt x="4191" y="28702"/>
                  </a:lnTo>
                  <a:lnTo>
                    <a:pt x="3556" y="18668"/>
                  </a:lnTo>
                  <a:lnTo>
                    <a:pt x="10414" y="10160"/>
                  </a:lnTo>
                  <a:lnTo>
                    <a:pt x="15240" y="5897"/>
                  </a:lnTo>
                  <a:lnTo>
                    <a:pt x="21113" y="3206"/>
                  </a:lnTo>
                  <a:lnTo>
                    <a:pt x="27701" y="1801"/>
                  </a:lnTo>
                  <a:lnTo>
                    <a:pt x="34671" y="1397"/>
                  </a:lnTo>
                  <a:lnTo>
                    <a:pt x="36322" y="1397"/>
                  </a:lnTo>
                  <a:lnTo>
                    <a:pt x="39624" y="1651"/>
                  </a:lnTo>
                  <a:lnTo>
                    <a:pt x="38354" y="1270"/>
                  </a:lnTo>
                  <a:lnTo>
                    <a:pt x="35179" y="508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22236" y="2446019"/>
              <a:ext cx="40005" cy="30480"/>
            </a:xfrm>
            <a:custGeom>
              <a:avLst/>
              <a:gdLst/>
              <a:ahLst/>
              <a:cxnLst/>
              <a:rect l="l" t="t" r="r" b="b"/>
              <a:pathLst>
                <a:path w="40004" h="30480">
                  <a:moveTo>
                    <a:pt x="28829" y="0"/>
                  </a:moveTo>
                  <a:lnTo>
                    <a:pt x="28448" y="0"/>
                  </a:lnTo>
                  <a:lnTo>
                    <a:pt x="28067" y="0"/>
                  </a:lnTo>
                  <a:lnTo>
                    <a:pt x="27686" y="0"/>
                  </a:lnTo>
                  <a:lnTo>
                    <a:pt x="17907" y="0"/>
                  </a:lnTo>
                  <a:lnTo>
                    <a:pt x="7493" y="2793"/>
                  </a:lnTo>
                  <a:lnTo>
                    <a:pt x="3683" y="7112"/>
                  </a:lnTo>
                  <a:lnTo>
                    <a:pt x="0" y="11430"/>
                  </a:lnTo>
                  <a:lnTo>
                    <a:pt x="381" y="23749"/>
                  </a:lnTo>
                  <a:lnTo>
                    <a:pt x="2667" y="28829"/>
                  </a:lnTo>
                  <a:lnTo>
                    <a:pt x="3048" y="29972"/>
                  </a:lnTo>
                  <a:lnTo>
                    <a:pt x="3556" y="30480"/>
                  </a:lnTo>
                  <a:lnTo>
                    <a:pt x="3937" y="30480"/>
                  </a:lnTo>
                  <a:lnTo>
                    <a:pt x="4191" y="30353"/>
                  </a:lnTo>
                  <a:lnTo>
                    <a:pt x="4191" y="29845"/>
                  </a:lnTo>
                  <a:lnTo>
                    <a:pt x="4191" y="29210"/>
                  </a:lnTo>
                  <a:lnTo>
                    <a:pt x="4191" y="28702"/>
                  </a:lnTo>
                  <a:lnTo>
                    <a:pt x="3937" y="24892"/>
                  </a:lnTo>
                  <a:lnTo>
                    <a:pt x="3556" y="18668"/>
                  </a:lnTo>
                  <a:lnTo>
                    <a:pt x="34671" y="1397"/>
                  </a:lnTo>
                  <a:lnTo>
                    <a:pt x="36322" y="1397"/>
                  </a:lnTo>
                  <a:lnTo>
                    <a:pt x="37973" y="1524"/>
                  </a:lnTo>
                  <a:lnTo>
                    <a:pt x="39624" y="1651"/>
                  </a:lnTo>
                  <a:lnTo>
                    <a:pt x="39116" y="1524"/>
                  </a:lnTo>
                  <a:lnTo>
                    <a:pt x="38735" y="1397"/>
                  </a:lnTo>
                  <a:lnTo>
                    <a:pt x="38354" y="1270"/>
                  </a:lnTo>
                  <a:lnTo>
                    <a:pt x="35179" y="508"/>
                  </a:lnTo>
                  <a:lnTo>
                    <a:pt x="32004" y="0"/>
                  </a:lnTo>
                  <a:lnTo>
                    <a:pt x="2882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1904" y="2435351"/>
              <a:ext cx="115824" cy="20726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005572" y="329641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285" y="0"/>
                  </a:moveTo>
                  <a:lnTo>
                    <a:pt x="1777" y="0"/>
                  </a:lnTo>
                  <a:lnTo>
                    <a:pt x="1270" y="254"/>
                  </a:lnTo>
                  <a:lnTo>
                    <a:pt x="634" y="635"/>
                  </a:lnTo>
                  <a:lnTo>
                    <a:pt x="0" y="888"/>
                  </a:lnTo>
                  <a:lnTo>
                    <a:pt x="761" y="1650"/>
                  </a:lnTo>
                  <a:lnTo>
                    <a:pt x="1270" y="2031"/>
                  </a:lnTo>
                  <a:lnTo>
                    <a:pt x="1777" y="2793"/>
                  </a:lnTo>
                  <a:lnTo>
                    <a:pt x="2285" y="3048"/>
                  </a:lnTo>
                  <a:lnTo>
                    <a:pt x="2794" y="3048"/>
                  </a:lnTo>
                  <a:lnTo>
                    <a:pt x="2963" y="2793"/>
                  </a:lnTo>
                  <a:lnTo>
                    <a:pt x="2921" y="1650"/>
                  </a:lnTo>
                  <a:lnTo>
                    <a:pt x="2667" y="635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05572" y="329641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1904" y="0"/>
                  </a:moveTo>
                  <a:lnTo>
                    <a:pt x="1270" y="254"/>
                  </a:lnTo>
                  <a:lnTo>
                    <a:pt x="634" y="635"/>
                  </a:lnTo>
                  <a:lnTo>
                    <a:pt x="0" y="888"/>
                  </a:lnTo>
                  <a:lnTo>
                    <a:pt x="380" y="1269"/>
                  </a:lnTo>
                  <a:lnTo>
                    <a:pt x="761" y="1650"/>
                  </a:lnTo>
                  <a:lnTo>
                    <a:pt x="1270" y="2031"/>
                  </a:lnTo>
                  <a:lnTo>
                    <a:pt x="1777" y="2793"/>
                  </a:lnTo>
                  <a:lnTo>
                    <a:pt x="2285" y="3048"/>
                  </a:lnTo>
                  <a:lnTo>
                    <a:pt x="2539" y="3048"/>
                  </a:lnTo>
                  <a:lnTo>
                    <a:pt x="2794" y="3048"/>
                  </a:lnTo>
                  <a:lnTo>
                    <a:pt x="3048" y="2667"/>
                  </a:lnTo>
                  <a:lnTo>
                    <a:pt x="3048" y="2286"/>
                  </a:lnTo>
                  <a:lnTo>
                    <a:pt x="3048" y="1905"/>
                  </a:lnTo>
                  <a:lnTo>
                    <a:pt x="2921" y="1650"/>
                  </a:lnTo>
                  <a:lnTo>
                    <a:pt x="2667" y="635"/>
                  </a:lnTo>
                  <a:lnTo>
                    <a:pt x="2285" y="0"/>
                  </a:lnTo>
                  <a:lnTo>
                    <a:pt x="190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10884" y="2147315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0" y="507"/>
                  </a:moveTo>
                  <a:lnTo>
                    <a:pt x="253" y="1396"/>
                  </a:lnTo>
                  <a:lnTo>
                    <a:pt x="253" y="4318"/>
                  </a:lnTo>
                  <a:lnTo>
                    <a:pt x="635" y="5333"/>
                  </a:lnTo>
                  <a:lnTo>
                    <a:pt x="1269" y="5841"/>
                  </a:lnTo>
                  <a:lnTo>
                    <a:pt x="1777" y="6095"/>
                  </a:lnTo>
                  <a:lnTo>
                    <a:pt x="2286" y="6095"/>
                  </a:lnTo>
                  <a:lnTo>
                    <a:pt x="2379" y="5333"/>
                  </a:lnTo>
                  <a:lnTo>
                    <a:pt x="2243" y="4318"/>
                  </a:lnTo>
                  <a:lnTo>
                    <a:pt x="2345" y="2285"/>
                  </a:lnTo>
                  <a:lnTo>
                    <a:pt x="2412" y="1777"/>
                  </a:lnTo>
                  <a:lnTo>
                    <a:pt x="2775" y="762"/>
                  </a:lnTo>
                  <a:lnTo>
                    <a:pt x="762" y="762"/>
                  </a:lnTo>
                  <a:lnTo>
                    <a:pt x="507" y="634"/>
                  </a:lnTo>
                  <a:lnTo>
                    <a:pt x="253" y="634"/>
                  </a:lnTo>
                  <a:lnTo>
                    <a:pt x="0" y="507"/>
                  </a:lnTo>
                  <a:close/>
                </a:path>
                <a:path w="3175" h="6350">
                  <a:moveTo>
                    <a:pt x="3048" y="0"/>
                  </a:moveTo>
                  <a:lnTo>
                    <a:pt x="2412" y="507"/>
                  </a:lnTo>
                  <a:lnTo>
                    <a:pt x="1777" y="762"/>
                  </a:lnTo>
                  <a:lnTo>
                    <a:pt x="2775" y="762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0884" y="2147315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048" y="0"/>
                  </a:moveTo>
                  <a:lnTo>
                    <a:pt x="2412" y="507"/>
                  </a:lnTo>
                  <a:lnTo>
                    <a:pt x="1777" y="762"/>
                  </a:lnTo>
                  <a:lnTo>
                    <a:pt x="1015" y="762"/>
                  </a:lnTo>
                  <a:lnTo>
                    <a:pt x="762" y="762"/>
                  </a:lnTo>
                  <a:lnTo>
                    <a:pt x="507" y="634"/>
                  </a:lnTo>
                  <a:lnTo>
                    <a:pt x="253" y="634"/>
                  </a:lnTo>
                  <a:lnTo>
                    <a:pt x="0" y="507"/>
                  </a:lnTo>
                  <a:lnTo>
                    <a:pt x="253" y="1396"/>
                  </a:lnTo>
                  <a:lnTo>
                    <a:pt x="380" y="2285"/>
                  </a:lnTo>
                  <a:lnTo>
                    <a:pt x="380" y="3175"/>
                  </a:lnTo>
                  <a:lnTo>
                    <a:pt x="253" y="4318"/>
                  </a:lnTo>
                  <a:lnTo>
                    <a:pt x="635" y="5333"/>
                  </a:lnTo>
                  <a:lnTo>
                    <a:pt x="1269" y="5841"/>
                  </a:lnTo>
                  <a:lnTo>
                    <a:pt x="1524" y="5968"/>
                  </a:lnTo>
                  <a:lnTo>
                    <a:pt x="1777" y="6095"/>
                  </a:lnTo>
                  <a:lnTo>
                    <a:pt x="2031" y="6095"/>
                  </a:lnTo>
                  <a:lnTo>
                    <a:pt x="2286" y="6095"/>
                  </a:lnTo>
                  <a:lnTo>
                    <a:pt x="2412" y="5587"/>
                  </a:lnTo>
                  <a:lnTo>
                    <a:pt x="2158" y="3682"/>
                  </a:lnTo>
                  <a:lnTo>
                    <a:pt x="2412" y="1777"/>
                  </a:lnTo>
                  <a:lnTo>
                    <a:pt x="304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91300" y="2552700"/>
              <a:ext cx="24765" cy="12700"/>
            </a:xfrm>
            <a:custGeom>
              <a:avLst/>
              <a:gdLst/>
              <a:ahLst/>
              <a:cxnLst/>
              <a:rect l="l" t="t" r="r" b="b"/>
              <a:pathLst>
                <a:path w="24765" h="12700">
                  <a:moveTo>
                    <a:pt x="24383" y="0"/>
                  </a:moveTo>
                  <a:lnTo>
                    <a:pt x="22986" y="888"/>
                  </a:lnTo>
                  <a:lnTo>
                    <a:pt x="21208" y="1143"/>
                  </a:lnTo>
                  <a:lnTo>
                    <a:pt x="17145" y="1143"/>
                  </a:lnTo>
                  <a:lnTo>
                    <a:pt x="16128" y="1016"/>
                  </a:lnTo>
                  <a:lnTo>
                    <a:pt x="11049" y="1016"/>
                  </a:lnTo>
                  <a:lnTo>
                    <a:pt x="3809" y="7112"/>
                  </a:lnTo>
                  <a:lnTo>
                    <a:pt x="2667" y="9017"/>
                  </a:lnTo>
                  <a:lnTo>
                    <a:pt x="0" y="12192"/>
                  </a:lnTo>
                  <a:lnTo>
                    <a:pt x="1016" y="12065"/>
                  </a:lnTo>
                  <a:lnTo>
                    <a:pt x="12319" y="12065"/>
                  </a:lnTo>
                  <a:lnTo>
                    <a:pt x="17145" y="11937"/>
                  </a:lnTo>
                  <a:lnTo>
                    <a:pt x="23622" y="7874"/>
                  </a:lnTo>
                  <a:lnTo>
                    <a:pt x="24383" y="38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91300" y="2552700"/>
              <a:ext cx="24765" cy="12700"/>
            </a:xfrm>
            <a:custGeom>
              <a:avLst/>
              <a:gdLst/>
              <a:ahLst/>
              <a:cxnLst/>
              <a:rect l="l" t="t" r="r" b="b"/>
              <a:pathLst>
                <a:path w="24765" h="12700">
                  <a:moveTo>
                    <a:pt x="24383" y="0"/>
                  </a:moveTo>
                  <a:lnTo>
                    <a:pt x="22986" y="888"/>
                  </a:lnTo>
                  <a:lnTo>
                    <a:pt x="21208" y="1143"/>
                  </a:lnTo>
                  <a:lnTo>
                    <a:pt x="19050" y="1143"/>
                  </a:lnTo>
                  <a:lnTo>
                    <a:pt x="18160" y="1143"/>
                  </a:lnTo>
                  <a:lnTo>
                    <a:pt x="17145" y="1143"/>
                  </a:lnTo>
                  <a:lnTo>
                    <a:pt x="16128" y="1016"/>
                  </a:lnTo>
                  <a:lnTo>
                    <a:pt x="13461" y="1016"/>
                  </a:lnTo>
                  <a:lnTo>
                    <a:pt x="13207" y="1016"/>
                  </a:lnTo>
                  <a:lnTo>
                    <a:pt x="12826" y="1016"/>
                  </a:lnTo>
                  <a:lnTo>
                    <a:pt x="12573" y="1016"/>
                  </a:lnTo>
                  <a:lnTo>
                    <a:pt x="11049" y="1016"/>
                  </a:lnTo>
                  <a:lnTo>
                    <a:pt x="9525" y="1269"/>
                  </a:lnTo>
                  <a:lnTo>
                    <a:pt x="8000" y="2031"/>
                  </a:lnTo>
                  <a:lnTo>
                    <a:pt x="6350" y="3175"/>
                  </a:lnTo>
                  <a:lnTo>
                    <a:pt x="4952" y="5080"/>
                  </a:lnTo>
                  <a:lnTo>
                    <a:pt x="3809" y="7112"/>
                  </a:lnTo>
                  <a:lnTo>
                    <a:pt x="2667" y="9017"/>
                  </a:lnTo>
                  <a:lnTo>
                    <a:pt x="1270" y="10668"/>
                  </a:lnTo>
                  <a:lnTo>
                    <a:pt x="0" y="12192"/>
                  </a:lnTo>
                  <a:lnTo>
                    <a:pt x="1016" y="12065"/>
                  </a:lnTo>
                  <a:lnTo>
                    <a:pt x="1904" y="12065"/>
                  </a:lnTo>
                  <a:lnTo>
                    <a:pt x="12319" y="12065"/>
                  </a:lnTo>
                  <a:lnTo>
                    <a:pt x="17145" y="11937"/>
                  </a:lnTo>
                  <a:lnTo>
                    <a:pt x="19939" y="10160"/>
                  </a:lnTo>
                  <a:lnTo>
                    <a:pt x="23622" y="7874"/>
                  </a:lnTo>
                  <a:lnTo>
                    <a:pt x="24002" y="3937"/>
                  </a:lnTo>
                  <a:lnTo>
                    <a:pt x="24383" y="381"/>
                  </a:lnTo>
                  <a:lnTo>
                    <a:pt x="24383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07808" y="2249423"/>
              <a:ext cx="83439" cy="9753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164324" y="1979675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889" y="0"/>
                  </a:moveTo>
                  <a:lnTo>
                    <a:pt x="634" y="0"/>
                  </a:lnTo>
                  <a:lnTo>
                    <a:pt x="253" y="381"/>
                  </a:lnTo>
                  <a:lnTo>
                    <a:pt x="253" y="762"/>
                  </a:lnTo>
                  <a:lnTo>
                    <a:pt x="0" y="2286"/>
                  </a:lnTo>
                  <a:lnTo>
                    <a:pt x="126" y="3810"/>
                  </a:lnTo>
                  <a:lnTo>
                    <a:pt x="507" y="4953"/>
                  </a:lnTo>
                  <a:lnTo>
                    <a:pt x="889" y="5715"/>
                  </a:lnTo>
                  <a:lnTo>
                    <a:pt x="1397" y="6096"/>
                  </a:lnTo>
                  <a:lnTo>
                    <a:pt x="2158" y="6096"/>
                  </a:lnTo>
                  <a:lnTo>
                    <a:pt x="3048" y="5206"/>
                  </a:lnTo>
                  <a:lnTo>
                    <a:pt x="2667" y="4572"/>
                  </a:lnTo>
                  <a:lnTo>
                    <a:pt x="2540" y="3683"/>
                  </a:lnTo>
                  <a:lnTo>
                    <a:pt x="2412" y="2667"/>
                  </a:lnTo>
                  <a:lnTo>
                    <a:pt x="2158" y="1270"/>
                  </a:lnTo>
                  <a:lnTo>
                    <a:pt x="1524" y="254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64324" y="1979675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634" y="0"/>
                  </a:moveTo>
                  <a:lnTo>
                    <a:pt x="253" y="381"/>
                  </a:lnTo>
                  <a:lnTo>
                    <a:pt x="253" y="762"/>
                  </a:lnTo>
                  <a:lnTo>
                    <a:pt x="0" y="2286"/>
                  </a:lnTo>
                  <a:lnTo>
                    <a:pt x="126" y="3810"/>
                  </a:lnTo>
                  <a:lnTo>
                    <a:pt x="507" y="4953"/>
                  </a:lnTo>
                  <a:lnTo>
                    <a:pt x="889" y="5715"/>
                  </a:lnTo>
                  <a:lnTo>
                    <a:pt x="1397" y="6096"/>
                  </a:lnTo>
                  <a:lnTo>
                    <a:pt x="1904" y="6096"/>
                  </a:lnTo>
                  <a:lnTo>
                    <a:pt x="2158" y="6096"/>
                  </a:lnTo>
                  <a:lnTo>
                    <a:pt x="2412" y="5842"/>
                  </a:lnTo>
                  <a:lnTo>
                    <a:pt x="2667" y="5587"/>
                  </a:lnTo>
                  <a:lnTo>
                    <a:pt x="3048" y="5206"/>
                  </a:lnTo>
                  <a:lnTo>
                    <a:pt x="2667" y="4572"/>
                  </a:lnTo>
                  <a:lnTo>
                    <a:pt x="2540" y="3683"/>
                  </a:lnTo>
                  <a:lnTo>
                    <a:pt x="2412" y="2667"/>
                  </a:lnTo>
                  <a:lnTo>
                    <a:pt x="2158" y="1270"/>
                  </a:lnTo>
                  <a:lnTo>
                    <a:pt x="1524" y="254"/>
                  </a:lnTo>
                  <a:lnTo>
                    <a:pt x="889" y="0"/>
                  </a:lnTo>
                  <a:lnTo>
                    <a:pt x="76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14972" y="2458211"/>
              <a:ext cx="30480" cy="40005"/>
            </a:xfrm>
            <a:custGeom>
              <a:avLst/>
              <a:gdLst/>
              <a:ahLst/>
              <a:cxnLst/>
              <a:rect l="l" t="t" r="r" b="b"/>
              <a:pathLst>
                <a:path w="30479" h="40005">
                  <a:moveTo>
                    <a:pt x="14224" y="7619"/>
                  </a:moveTo>
                  <a:lnTo>
                    <a:pt x="10286" y="7619"/>
                  </a:lnTo>
                  <a:lnTo>
                    <a:pt x="11937" y="8509"/>
                  </a:lnTo>
                  <a:lnTo>
                    <a:pt x="12700" y="10160"/>
                  </a:lnTo>
                  <a:lnTo>
                    <a:pt x="15621" y="14986"/>
                  </a:lnTo>
                  <a:lnTo>
                    <a:pt x="14224" y="25400"/>
                  </a:lnTo>
                  <a:lnTo>
                    <a:pt x="11937" y="33147"/>
                  </a:lnTo>
                  <a:lnTo>
                    <a:pt x="11302" y="35051"/>
                  </a:lnTo>
                  <a:lnTo>
                    <a:pt x="10922" y="37592"/>
                  </a:lnTo>
                  <a:lnTo>
                    <a:pt x="12192" y="38735"/>
                  </a:lnTo>
                  <a:lnTo>
                    <a:pt x="12826" y="39369"/>
                  </a:lnTo>
                  <a:lnTo>
                    <a:pt x="13716" y="39624"/>
                  </a:lnTo>
                  <a:lnTo>
                    <a:pt x="17652" y="39624"/>
                  </a:lnTo>
                  <a:lnTo>
                    <a:pt x="21589" y="38100"/>
                  </a:lnTo>
                  <a:lnTo>
                    <a:pt x="27685" y="32893"/>
                  </a:lnTo>
                  <a:lnTo>
                    <a:pt x="28955" y="30861"/>
                  </a:lnTo>
                  <a:lnTo>
                    <a:pt x="29463" y="28448"/>
                  </a:lnTo>
                  <a:lnTo>
                    <a:pt x="30479" y="23241"/>
                  </a:lnTo>
                  <a:lnTo>
                    <a:pt x="28575" y="17144"/>
                  </a:lnTo>
                  <a:lnTo>
                    <a:pt x="25273" y="10794"/>
                  </a:lnTo>
                  <a:lnTo>
                    <a:pt x="24002" y="9651"/>
                  </a:lnTo>
                  <a:lnTo>
                    <a:pt x="23622" y="9525"/>
                  </a:lnTo>
                  <a:lnTo>
                    <a:pt x="22732" y="9525"/>
                  </a:lnTo>
                  <a:lnTo>
                    <a:pt x="21971" y="9143"/>
                  </a:lnTo>
                  <a:lnTo>
                    <a:pt x="21462" y="8381"/>
                  </a:lnTo>
                  <a:lnTo>
                    <a:pt x="21005" y="7874"/>
                  </a:lnTo>
                  <a:lnTo>
                    <a:pt x="14604" y="7874"/>
                  </a:lnTo>
                  <a:lnTo>
                    <a:pt x="14224" y="7619"/>
                  </a:lnTo>
                  <a:close/>
                </a:path>
                <a:path w="30479" h="40005">
                  <a:moveTo>
                    <a:pt x="9525" y="3429"/>
                  </a:moveTo>
                  <a:lnTo>
                    <a:pt x="7238" y="3429"/>
                  </a:lnTo>
                  <a:lnTo>
                    <a:pt x="6984" y="3556"/>
                  </a:lnTo>
                  <a:lnTo>
                    <a:pt x="6730" y="3556"/>
                  </a:lnTo>
                  <a:lnTo>
                    <a:pt x="5333" y="3937"/>
                  </a:lnTo>
                  <a:lnTo>
                    <a:pt x="4191" y="4953"/>
                  </a:lnTo>
                  <a:lnTo>
                    <a:pt x="3555" y="6350"/>
                  </a:lnTo>
                  <a:lnTo>
                    <a:pt x="2794" y="7874"/>
                  </a:lnTo>
                  <a:lnTo>
                    <a:pt x="0" y="16256"/>
                  </a:lnTo>
                  <a:lnTo>
                    <a:pt x="1016" y="28956"/>
                  </a:lnTo>
                  <a:lnTo>
                    <a:pt x="2667" y="30987"/>
                  </a:lnTo>
                  <a:lnTo>
                    <a:pt x="3301" y="29844"/>
                  </a:lnTo>
                  <a:lnTo>
                    <a:pt x="3635" y="25400"/>
                  </a:lnTo>
                  <a:lnTo>
                    <a:pt x="3682" y="21843"/>
                  </a:lnTo>
                  <a:lnTo>
                    <a:pt x="3936" y="14859"/>
                  </a:lnTo>
                  <a:lnTo>
                    <a:pt x="4318" y="7619"/>
                  </a:lnTo>
                  <a:lnTo>
                    <a:pt x="14224" y="7619"/>
                  </a:lnTo>
                  <a:lnTo>
                    <a:pt x="13843" y="7366"/>
                  </a:lnTo>
                  <a:lnTo>
                    <a:pt x="13207" y="6731"/>
                  </a:lnTo>
                  <a:lnTo>
                    <a:pt x="11937" y="5714"/>
                  </a:lnTo>
                  <a:lnTo>
                    <a:pt x="9525" y="3429"/>
                  </a:lnTo>
                  <a:close/>
                </a:path>
                <a:path w="30479" h="40005">
                  <a:moveTo>
                    <a:pt x="20700" y="0"/>
                  </a:moveTo>
                  <a:lnTo>
                    <a:pt x="18923" y="0"/>
                  </a:lnTo>
                  <a:lnTo>
                    <a:pt x="18414" y="1016"/>
                  </a:lnTo>
                  <a:lnTo>
                    <a:pt x="17652" y="4063"/>
                  </a:lnTo>
                  <a:lnTo>
                    <a:pt x="17272" y="5714"/>
                  </a:lnTo>
                  <a:lnTo>
                    <a:pt x="17018" y="7238"/>
                  </a:lnTo>
                  <a:lnTo>
                    <a:pt x="15748" y="7747"/>
                  </a:lnTo>
                  <a:lnTo>
                    <a:pt x="15494" y="7747"/>
                  </a:lnTo>
                  <a:lnTo>
                    <a:pt x="21005" y="7874"/>
                  </a:lnTo>
                  <a:lnTo>
                    <a:pt x="20434" y="7238"/>
                  </a:lnTo>
                  <a:lnTo>
                    <a:pt x="20462" y="6350"/>
                  </a:lnTo>
                  <a:lnTo>
                    <a:pt x="20700" y="5080"/>
                  </a:lnTo>
                  <a:lnTo>
                    <a:pt x="20827" y="3301"/>
                  </a:lnTo>
                  <a:lnTo>
                    <a:pt x="21208" y="507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14972" y="2458211"/>
              <a:ext cx="30480" cy="40005"/>
            </a:xfrm>
            <a:custGeom>
              <a:avLst/>
              <a:gdLst/>
              <a:ahLst/>
              <a:cxnLst/>
              <a:rect l="l" t="t" r="r" b="b"/>
              <a:pathLst>
                <a:path w="30479" h="40005">
                  <a:moveTo>
                    <a:pt x="19938" y="0"/>
                  </a:moveTo>
                  <a:lnTo>
                    <a:pt x="18923" y="0"/>
                  </a:lnTo>
                  <a:lnTo>
                    <a:pt x="18414" y="1016"/>
                  </a:lnTo>
                  <a:lnTo>
                    <a:pt x="17652" y="4063"/>
                  </a:lnTo>
                  <a:lnTo>
                    <a:pt x="17272" y="5714"/>
                  </a:lnTo>
                  <a:lnTo>
                    <a:pt x="17018" y="7238"/>
                  </a:lnTo>
                  <a:lnTo>
                    <a:pt x="15748" y="7747"/>
                  </a:lnTo>
                  <a:lnTo>
                    <a:pt x="15494" y="7747"/>
                  </a:lnTo>
                  <a:lnTo>
                    <a:pt x="15112" y="7874"/>
                  </a:lnTo>
                  <a:lnTo>
                    <a:pt x="14604" y="7874"/>
                  </a:lnTo>
                  <a:lnTo>
                    <a:pt x="14224" y="7619"/>
                  </a:lnTo>
                  <a:lnTo>
                    <a:pt x="13843" y="7366"/>
                  </a:lnTo>
                  <a:lnTo>
                    <a:pt x="13207" y="6731"/>
                  </a:lnTo>
                  <a:lnTo>
                    <a:pt x="11937" y="5714"/>
                  </a:lnTo>
                  <a:lnTo>
                    <a:pt x="9525" y="3429"/>
                  </a:lnTo>
                  <a:lnTo>
                    <a:pt x="7366" y="3429"/>
                  </a:lnTo>
                  <a:lnTo>
                    <a:pt x="7238" y="3429"/>
                  </a:lnTo>
                  <a:lnTo>
                    <a:pt x="6984" y="3556"/>
                  </a:lnTo>
                  <a:lnTo>
                    <a:pt x="6730" y="3556"/>
                  </a:lnTo>
                  <a:lnTo>
                    <a:pt x="5333" y="3937"/>
                  </a:lnTo>
                  <a:lnTo>
                    <a:pt x="4191" y="4953"/>
                  </a:lnTo>
                  <a:lnTo>
                    <a:pt x="3555" y="6350"/>
                  </a:lnTo>
                  <a:lnTo>
                    <a:pt x="3175" y="7112"/>
                  </a:lnTo>
                  <a:lnTo>
                    <a:pt x="2794" y="7874"/>
                  </a:lnTo>
                  <a:lnTo>
                    <a:pt x="2539" y="8636"/>
                  </a:lnTo>
                  <a:lnTo>
                    <a:pt x="0" y="16256"/>
                  </a:lnTo>
                  <a:lnTo>
                    <a:pt x="1016" y="28956"/>
                  </a:lnTo>
                  <a:lnTo>
                    <a:pt x="2667" y="30987"/>
                  </a:lnTo>
                  <a:lnTo>
                    <a:pt x="3301" y="29844"/>
                  </a:lnTo>
                  <a:lnTo>
                    <a:pt x="3682" y="24764"/>
                  </a:lnTo>
                  <a:lnTo>
                    <a:pt x="3682" y="21843"/>
                  </a:lnTo>
                  <a:lnTo>
                    <a:pt x="3936" y="14859"/>
                  </a:lnTo>
                  <a:lnTo>
                    <a:pt x="4318" y="7619"/>
                  </a:lnTo>
                  <a:lnTo>
                    <a:pt x="8762" y="7619"/>
                  </a:lnTo>
                  <a:lnTo>
                    <a:pt x="10286" y="7619"/>
                  </a:lnTo>
                  <a:lnTo>
                    <a:pt x="11937" y="8509"/>
                  </a:lnTo>
                  <a:lnTo>
                    <a:pt x="12700" y="10160"/>
                  </a:lnTo>
                  <a:lnTo>
                    <a:pt x="15621" y="14986"/>
                  </a:lnTo>
                  <a:lnTo>
                    <a:pt x="14224" y="25400"/>
                  </a:lnTo>
                  <a:lnTo>
                    <a:pt x="11937" y="33147"/>
                  </a:lnTo>
                  <a:lnTo>
                    <a:pt x="11302" y="35051"/>
                  </a:lnTo>
                  <a:lnTo>
                    <a:pt x="10922" y="37592"/>
                  </a:lnTo>
                  <a:lnTo>
                    <a:pt x="12192" y="38735"/>
                  </a:lnTo>
                  <a:lnTo>
                    <a:pt x="12826" y="39369"/>
                  </a:lnTo>
                  <a:lnTo>
                    <a:pt x="13716" y="39624"/>
                  </a:lnTo>
                  <a:lnTo>
                    <a:pt x="14858" y="39624"/>
                  </a:lnTo>
                  <a:lnTo>
                    <a:pt x="17652" y="39624"/>
                  </a:lnTo>
                  <a:lnTo>
                    <a:pt x="21589" y="38100"/>
                  </a:lnTo>
                  <a:lnTo>
                    <a:pt x="26034" y="34289"/>
                  </a:lnTo>
                  <a:lnTo>
                    <a:pt x="27685" y="32893"/>
                  </a:lnTo>
                  <a:lnTo>
                    <a:pt x="28955" y="30861"/>
                  </a:lnTo>
                  <a:lnTo>
                    <a:pt x="29463" y="28448"/>
                  </a:lnTo>
                  <a:lnTo>
                    <a:pt x="30479" y="23241"/>
                  </a:lnTo>
                  <a:lnTo>
                    <a:pt x="28575" y="17144"/>
                  </a:lnTo>
                  <a:lnTo>
                    <a:pt x="26670" y="13462"/>
                  </a:lnTo>
                  <a:lnTo>
                    <a:pt x="25273" y="10794"/>
                  </a:lnTo>
                  <a:lnTo>
                    <a:pt x="24002" y="9651"/>
                  </a:lnTo>
                  <a:lnTo>
                    <a:pt x="23622" y="9525"/>
                  </a:lnTo>
                  <a:lnTo>
                    <a:pt x="22732" y="9525"/>
                  </a:lnTo>
                  <a:lnTo>
                    <a:pt x="21971" y="9143"/>
                  </a:lnTo>
                  <a:lnTo>
                    <a:pt x="21462" y="8381"/>
                  </a:lnTo>
                  <a:lnTo>
                    <a:pt x="20320" y="7112"/>
                  </a:lnTo>
                  <a:lnTo>
                    <a:pt x="20700" y="5080"/>
                  </a:lnTo>
                  <a:lnTo>
                    <a:pt x="20827" y="3301"/>
                  </a:lnTo>
                  <a:lnTo>
                    <a:pt x="20954" y="2286"/>
                  </a:lnTo>
                  <a:lnTo>
                    <a:pt x="21208" y="507"/>
                  </a:lnTo>
                  <a:lnTo>
                    <a:pt x="20827" y="126"/>
                  </a:lnTo>
                  <a:lnTo>
                    <a:pt x="20320" y="0"/>
                  </a:lnTo>
                  <a:lnTo>
                    <a:pt x="20066" y="0"/>
                  </a:lnTo>
                  <a:lnTo>
                    <a:pt x="1993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49212" y="3250691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29" h="43179">
                  <a:moveTo>
                    <a:pt x="22479" y="0"/>
                  </a:moveTo>
                  <a:lnTo>
                    <a:pt x="18923" y="0"/>
                  </a:lnTo>
                  <a:lnTo>
                    <a:pt x="16637" y="0"/>
                  </a:lnTo>
                  <a:lnTo>
                    <a:pt x="14351" y="254"/>
                  </a:lnTo>
                  <a:lnTo>
                    <a:pt x="9525" y="2158"/>
                  </a:lnTo>
                  <a:lnTo>
                    <a:pt x="6096" y="8636"/>
                  </a:lnTo>
                  <a:lnTo>
                    <a:pt x="127" y="30480"/>
                  </a:lnTo>
                  <a:lnTo>
                    <a:pt x="0" y="40386"/>
                  </a:lnTo>
                  <a:lnTo>
                    <a:pt x="1143" y="41401"/>
                  </a:lnTo>
                  <a:lnTo>
                    <a:pt x="1397" y="41275"/>
                  </a:lnTo>
                  <a:lnTo>
                    <a:pt x="3429" y="40258"/>
                  </a:lnTo>
                  <a:lnTo>
                    <a:pt x="5334" y="39877"/>
                  </a:lnTo>
                  <a:lnTo>
                    <a:pt x="10541" y="39877"/>
                  </a:lnTo>
                  <a:lnTo>
                    <a:pt x="18669" y="42290"/>
                  </a:lnTo>
                  <a:lnTo>
                    <a:pt x="20701" y="42671"/>
                  </a:lnTo>
                  <a:lnTo>
                    <a:pt x="22860" y="42671"/>
                  </a:lnTo>
                  <a:lnTo>
                    <a:pt x="22225" y="41529"/>
                  </a:lnTo>
                  <a:lnTo>
                    <a:pt x="21844" y="41020"/>
                  </a:lnTo>
                  <a:lnTo>
                    <a:pt x="20828" y="38988"/>
                  </a:lnTo>
                  <a:lnTo>
                    <a:pt x="19685" y="36956"/>
                  </a:lnTo>
                  <a:lnTo>
                    <a:pt x="20066" y="34798"/>
                  </a:lnTo>
                  <a:lnTo>
                    <a:pt x="20320" y="33781"/>
                  </a:lnTo>
                  <a:lnTo>
                    <a:pt x="20955" y="32765"/>
                  </a:lnTo>
                  <a:lnTo>
                    <a:pt x="24892" y="30480"/>
                  </a:lnTo>
                  <a:lnTo>
                    <a:pt x="27051" y="25018"/>
                  </a:lnTo>
                  <a:lnTo>
                    <a:pt x="27432" y="15112"/>
                  </a:lnTo>
                  <a:lnTo>
                    <a:pt x="27940" y="9651"/>
                  </a:lnTo>
                  <a:lnTo>
                    <a:pt x="31623" y="8127"/>
                  </a:lnTo>
                  <a:lnTo>
                    <a:pt x="34163" y="6984"/>
                  </a:lnTo>
                  <a:lnTo>
                    <a:pt x="34925" y="6731"/>
                  </a:lnTo>
                  <a:lnTo>
                    <a:pt x="35814" y="6223"/>
                  </a:lnTo>
                  <a:lnTo>
                    <a:pt x="36576" y="5587"/>
                  </a:lnTo>
                  <a:lnTo>
                    <a:pt x="35941" y="4825"/>
                  </a:lnTo>
                  <a:lnTo>
                    <a:pt x="33655" y="3048"/>
                  </a:lnTo>
                  <a:lnTo>
                    <a:pt x="26162" y="762"/>
                  </a:lnTo>
                  <a:lnTo>
                    <a:pt x="2247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49212" y="3250691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29" h="43179">
                  <a:moveTo>
                    <a:pt x="18923" y="0"/>
                  </a:moveTo>
                  <a:lnTo>
                    <a:pt x="16637" y="0"/>
                  </a:lnTo>
                  <a:lnTo>
                    <a:pt x="14351" y="254"/>
                  </a:lnTo>
                  <a:lnTo>
                    <a:pt x="12446" y="1015"/>
                  </a:lnTo>
                  <a:lnTo>
                    <a:pt x="9525" y="2158"/>
                  </a:lnTo>
                  <a:lnTo>
                    <a:pt x="6096" y="8636"/>
                  </a:lnTo>
                  <a:lnTo>
                    <a:pt x="3556" y="18033"/>
                  </a:lnTo>
                  <a:lnTo>
                    <a:pt x="127" y="30480"/>
                  </a:lnTo>
                  <a:lnTo>
                    <a:pt x="0" y="40386"/>
                  </a:lnTo>
                  <a:lnTo>
                    <a:pt x="1143" y="41401"/>
                  </a:lnTo>
                  <a:lnTo>
                    <a:pt x="1397" y="41275"/>
                  </a:lnTo>
                  <a:lnTo>
                    <a:pt x="3429" y="40258"/>
                  </a:lnTo>
                  <a:lnTo>
                    <a:pt x="5334" y="39877"/>
                  </a:lnTo>
                  <a:lnTo>
                    <a:pt x="7366" y="39877"/>
                  </a:lnTo>
                  <a:lnTo>
                    <a:pt x="10541" y="39877"/>
                  </a:lnTo>
                  <a:lnTo>
                    <a:pt x="13716" y="40767"/>
                  </a:lnTo>
                  <a:lnTo>
                    <a:pt x="16637" y="41656"/>
                  </a:lnTo>
                  <a:lnTo>
                    <a:pt x="18669" y="42290"/>
                  </a:lnTo>
                  <a:lnTo>
                    <a:pt x="20701" y="42671"/>
                  </a:lnTo>
                  <a:lnTo>
                    <a:pt x="22860" y="42671"/>
                  </a:lnTo>
                  <a:lnTo>
                    <a:pt x="22606" y="42163"/>
                  </a:lnTo>
                  <a:lnTo>
                    <a:pt x="22225" y="41529"/>
                  </a:lnTo>
                  <a:lnTo>
                    <a:pt x="21844" y="41020"/>
                  </a:lnTo>
                  <a:lnTo>
                    <a:pt x="20828" y="38988"/>
                  </a:lnTo>
                  <a:lnTo>
                    <a:pt x="19685" y="36956"/>
                  </a:lnTo>
                  <a:lnTo>
                    <a:pt x="20066" y="34798"/>
                  </a:lnTo>
                  <a:lnTo>
                    <a:pt x="20320" y="33781"/>
                  </a:lnTo>
                  <a:lnTo>
                    <a:pt x="20955" y="32765"/>
                  </a:lnTo>
                  <a:lnTo>
                    <a:pt x="21844" y="32257"/>
                  </a:lnTo>
                  <a:lnTo>
                    <a:pt x="24892" y="30480"/>
                  </a:lnTo>
                  <a:lnTo>
                    <a:pt x="27051" y="25018"/>
                  </a:lnTo>
                  <a:lnTo>
                    <a:pt x="27305" y="18287"/>
                  </a:lnTo>
                  <a:lnTo>
                    <a:pt x="27432" y="16129"/>
                  </a:lnTo>
                  <a:lnTo>
                    <a:pt x="27432" y="15493"/>
                  </a:lnTo>
                  <a:lnTo>
                    <a:pt x="27432" y="15112"/>
                  </a:lnTo>
                  <a:lnTo>
                    <a:pt x="27940" y="9651"/>
                  </a:lnTo>
                  <a:lnTo>
                    <a:pt x="31623" y="8127"/>
                  </a:lnTo>
                  <a:lnTo>
                    <a:pt x="34163" y="6984"/>
                  </a:lnTo>
                  <a:lnTo>
                    <a:pt x="34925" y="6731"/>
                  </a:lnTo>
                  <a:lnTo>
                    <a:pt x="35814" y="6223"/>
                  </a:lnTo>
                  <a:lnTo>
                    <a:pt x="36576" y="5587"/>
                  </a:lnTo>
                  <a:lnTo>
                    <a:pt x="35941" y="4825"/>
                  </a:lnTo>
                  <a:lnTo>
                    <a:pt x="33655" y="3048"/>
                  </a:lnTo>
                  <a:lnTo>
                    <a:pt x="29083" y="1650"/>
                  </a:lnTo>
                  <a:lnTo>
                    <a:pt x="26162" y="762"/>
                  </a:lnTo>
                  <a:lnTo>
                    <a:pt x="22479" y="0"/>
                  </a:lnTo>
                  <a:lnTo>
                    <a:pt x="1892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20028" y="214121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539" y="0"/>
                  </a:moveTo>
                  <a:lnTo>
                    <a:pt x="2159" y="127"/>
                  </a:lnTo>
                  <a:lnTo>
                    <a:pt x="1905" y="381"/>
                  </a:lnTo>
                  <a:lnTo>
                    <a:pt x="1650" y="889"/>
                  </a:lnTo>
                  <a:lnTo>
                    <a:pt x="1016" y="1651"/>
                  </a:lnTo>
                  <a:lnTo>
                    <a:pt x="508" y="2412"/>
                  </a:lnTo>
                  <a:lnTo>
                    <a:pt x="0" y="3048"/>
                  </a:lnTo>
                  <a:lnTo>
                    <a:pt x="888" y="2540"/>
                  </a:lnTo>
                  <a:lnTo>
                    <a:pt x="2921" y="2540"/>
                  </a:lnTo>
                  <a:lnTo>
                    <a:pt x="3048" y="1905"/>
                  </a:lnTo>
                  <a:lnTo>
                    <a:pt x="2921" y="1016"/>
                  </a:lnTo>
                  <a:lnTo>
                    <a:pt x="2921" y="635"/>
                  </a:lnTo>
                  <a:lnTo>
                    <a:pt x="2794" y="254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20028" y="214121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539" y="0"/>
                  </a:moveTo>
                  <a:lnTo>
                    <a:pt x="2159" y="127"/>
                  </a:lnTo>
                  <a:lnTo>
                    <a:pt x="1905" y="381"/>
                  </a:lnTo>
                  <a:lnTo>
                    <a:pt x="1650" y="889"/>
                  </a:lnTo>
                  <a:lnTo>
                    <a:pt x="1016" y="1651"/>
                  </a:lnTo>
                  <a:lnTo>
                    <a:pt x="508" y="2412"/>
                  </a:lnTo>
                  <a:lnTo>
                    <a:pt x="0" y="3048"/>
                  </a:lnTo>
                  <a:lnTo>
                    <a:pt x="888" y="2540"/>
                  </a:lnTo>
                  <a:lnTo>
                    <a:pt x="1777" y="2540"/>
                  </a:lnTo>
                  <a:lnTo>
                    <a:pt x="2794" y="2540"/>
                  </a:lnTo>
                  <a:lnTo>
                    <a:pt x="3048" y="1905"/>
                  </a:lnTo>
                  <a:lnTo>
                    <a:pt x="2921" y="1016"/>
                  </a:lnTo>
                  <a:lnTo>
                    <a:pt x="2921" y="635"/>
                  </a:lnTo>
                  <a:lnTo>
                    <a:pt x="2794" y="254"/>
                  </a:lnTo>
                  <a:lnTo>
                    <a:pt x="253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39611" y="261061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1524" y="0"/>
                  </a:moveTo>
                  <a:lnTo>
                    <a:pt x="635" y="0"/>
                  </a:lnTo>
                  <a:lnTo>
                    <a:pt x="254" y="254"/>
                  </a:lnTo>
                  <a:lnTo>
                    <a:pt x="0" y="762"/>
                  </a:lnTo>
                  <a:lnTo>
                    <a:pt x="889" y="762"/>
                  </a:lnTo>
                  <a:lnTo>
                    <a:pt x="1905" y="1524"/>
                  </a:lnTo>
                  <a:lnTo>
                    <a:pt x="2921" y="2920"/>
                  </a:lnTo>
                  <a:lnTo>
                    <a:pt x="2794" y="2667"/>
                  </a:lnTo>
                  <a:lnTo>
                    <a:pt x="2159" y="888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39484" y="261061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1016" y="0"/>
                  </a:moveTo>
                  <a:lnTo>
                    <a:pt x="762" y="0"/>
                  </a:lnTo>
                  <a:lnTo>
                    <a:pt x="381" y="254"/>
                  </a:lnTo>
                  <a:lnTo>
                    <a:pt x="126" y="762"/>
                  </a:lnTo>
                  <a:lnTo>
                    <a:pt x="1016" y="762"/>
                  </a:lnTo>
                  <a:lnTo>
                    <a:pt x="2032" y="1524"/>
                  </a:lnTo>
                  <a:lnTo>
                    <a:pt x="3048" y="2920"/>
                  </a:lnTo>
                  <a:lnTo>
                    <a:pt x="2921" y="2667"/>
                  </a:lnTo>
                  <a:lnTo>
                    <a:pt x="2286" y="888"/>
                  </a:lnTo>
                  <a:lnTo>
                    <a:pt x="1650" y="0"/>
                  </a:lnTo>
                  <a:lnTo>
                    <a:pt x="101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79692" y="3409188"/>
              <a:ext cx="12700" cy="73660"/>
            </a:xfrm>
            <a:custGeom>
              <a:avLst/>
              <a:gdLst/>
              <a:ahLst/>
              <a:cxnLst/>
              <a:rect l="l" t="t" r="r" b="b"/>
              <a:pathLst>
                <a:path w="12700" h="73660">
                  <a:moveTo>
                    <a:pt x="1650" y="0"/>
                  </a:moveTo>
                  <a:lnTo>
                    <a:pt x="1397" y="0"/>
                  </a:lnTo>
                  <a:lnTo>
                    <a:pt x="1142" y="254"/>
                  </a:lnTo>
                  <a:lnTo>
                    <a:pt x="888" y="381"/>
                  </a:lnTo>
                  <a:lnTo>
                    <a:pt x="253" y="1524"/>
                  </a:lnTo>
                  <a:lnTo>
                    <a:pt x="0" y="6604"/>
                  </a:lnTo>
                  <a:lnTo>
                    <a:pt x="3809" y="19304"/>
                  </a:lnTo>
                  <a:lnTo>
                    <a:pt x="5841" y="26288"/>
                  </a:lnTo>
                  <a:lnTo>
                    <a:pt x="4825" y="31496"/>
                  </a:lnTo>
                  <a:lnTo>
                    <a:pt x="3048" y="40131"/>
                  </a:lnTo>
                  <a:lnTo>
                    <a:pt x="2285" y="43942"/>
                  </a:lnTo>
                  <a:lnTo>
                    <a:pt x="11556" y="73152"/>
                  </a:lnTo>
                  <a:lnTo>
                    <a:pt x="11810" y="73152"/>
                  </a:lnTo>
                  <a:lnTo>
                    <a:pt x="11937" y="73025"/>
                  </a:lnTo>
                  <a:lnTo>
                    <a:pt x="12191" y="72517"/>
                  </a:lnTo>
                  <a:lnTo>
                    <a:pt x="12064" y="68580"/>
                  </a:lnTo>
                  <a:lnTo>
                    <a:pt x="11025" y="64150"/>
                  </a:lnTo>
                  <a:lnTo>
                    <a:pt x="8254" y="51181"/>
                  </a:lnTo>
                  <a:lnTo>
                    <a:pt x="6223" y="41783"/>
                  </a:lnTo>
                  <a:lnTo>
                    <a:pt x="7619" y="36068"/>
                  </a:lnTo>
                  <a:lnTo>
                    <a:pt x="8000" y="34417"/>
                  </a:lnTo>
                  <a:lnTo>
                    <a:pt x="1904" y="127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79692" y="3409188"/>
              <a:ext cx="12700" cy="73660"/>
            </a:xfrm>
            <a:custGeom>
              <a:avLst/>
              <a:gdLst/>
              <a:ahLst/>
              <a:cxnLst/>
              <a:rect l="l" t="t" r="r" b="b"/>
              <a:pathLst>
                <a:path w="12700" h="73660">
                  <a:moveTo>
                    <a:pt x="1650" y="0"/>
                  </a:moveTo>
                  <a:lnTo>
                    <a:pt x="1397" y="0"/>
                  </a:lnTo>
                  <a:lnTo>
                    <a:pt x="1142" y="254"/>
                  </a:lnTo>
                  <a:lnTo>
                    <a:pt x="888" y="381"/>
                  </a:lnTo>
                  <a:lnTo>
                    <a:pt x="253" y="1524"/>
                  </a:lnTo>
                  <a:lnTo>
                    <a:pt x="0" y="6604"/>
                  </a:lnTo>
                  <a:lnTo>
                    <a:pt x="3809" y="19304"/>
                  </a:lnTo>
                  <a:lnTo>
                    <a:pt x="5841" y="26288"/>
                  </a:lnTo>
                  <a:lnTo>
                    <a:pt x="4825" y="31496"/>
                  </a:lnTo>
                  <a:lnTo>
                    <a:pt x="3809" y="36449"/>
                  </a:lnTo>
                  <a:lnTo>
                    <a:pt x="3048" y="40131"/>
                  </a:lnTo>
                  <a:lnTo>
                    <a:pt x="2285" y="43942"/>
                  </a:lnTo>
                  <a:lnTo>
                    <a:pt x="11556" y="73152"/>
                  </a:lnTo>
                  <a:lnTo>
                    <a:pt x="11810" y="73152"/>
                  </a:lnTo>
                  <a:lnTo>
                    <a:pt x="11937" y="73025"/>
                  </a:lnTo>
                  <a:lnTo>
                    <a:pt x="12064" y="72771"/>
                  </a:lnTo>
                  <a:lnTo>
                    <a:pt x="12191" y="72517"/>
                  </a:lnTo>
                  <a:lnTo>
                    <a:pt x="12191" y="71247"/>
                  </a:lnTo>
                  <a:lnTo>
                    <a:pt x="12064" y="68580"/>
                  </a:lnTo>
                  <a:lnTo>
                    <a:pt x="11049" y="64262"/>
                  </a:lnTo>
                  <a:lnTo>
                    <a:pt x="10032" y="59562"/>
                  </a:lnTo>
                  <a:lnTo>
                    <a:pt x="8254" y="51181"/>
                  </a:lnTo>
                  <a:lnTo>
                    <a:pt x="6223" y="41783"/>
                  </a:lnTo>
                  <a:lnTo>
                    <a:pt x="7619" y="36068"/>
                  </a:lnTo>
                  <a:lnTo>
                    <a:pt x="8000" y="34417"/>
                  </a:lnTo>
                  <a:lnTo>
                    <a:pt x="8127" y="32766"/>
                  </a:lnTo>
                  <a:lnTo>
                    <a:pt x="8127" y="31115"/>
                  </a:lnTo>
                  <a:lnTo>
                    <a:pt x="165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97396" y="2439923"/>
              <a:ext cx="189230" cy="113030"/>
            </a:xfrm>
            <a:custGeom>
              <a:avLst/>
              <a:gdLst/>
              <a:ahLst/>
              <a:cxnLst/>
              <a:rect l="l" t="t" r="r" b="b"/>
              <a:pathLst>
                <a:path w="189229" h="113030">
                  <a:moveTo>
                    <a:pt x="57276" y="0"/>
                  </a:moveTo>
                  <a:lnTo>
                    <a:pt x="56133" y="0"/>
                  </a:lnTo>
                  <a:lnTo>
                    <a:pt x="53848" y="0"/>
                  </a:lnTo>
                  <a:lnTo>
                    <a:pt x="51688" y="507"/>
                  </a:lnTo>
                  <a:lnTo>
                    <a:pt x="46735" y="2793"/>
                  </a:lnTo>
                  <a:lnTo>
                    <a:pt x="43306" y="3556"/>
                  </a:lnTo>
                  <a:lnTo>
                    <a:pt x="37210" y="16382"/>
                  </a:lnTo>
                  <a:lnTo>
                    <a:pt x="28321" y="24383"/>
                  </a:lnTo>
                  <a:lnTo>
                    <a:pt x="28955" y="34289"/>
                  </a:lnTo>
                  <a:lnTo>
                    <a:pt x="28701" y="33908"/>
                  </a:lnTo>
                  <a:lnTo>
                    <a:pt x="28067" y="40512"/>
                  </a:lnTo>
                  <a:lnTo>
                    <a:pt x="20193" y="41148"/>
                  </a:lnTo>
                  <a:lnTo>
                    <a:pt x="17272" y="41656"/>
                  </a:lnTo>
                  <a:lnTo>
                    <a:pt x="15112" y="48006"/>
                  </a:lnTo>
                  <a:lnTo>
                    <a:pt x="14858" y="54991"/>
                  </a:lnTo>
                  <a:lnTo>
                    <a:pt x="15112" y="59689"/>
                  </a:lnTo>
                  <a:lnTo>
                    <a:pt x="14477" y="63626"/>
                  </a:lnTo>
                  <a:lnTo>
                    <a:pt x="14224" y="63500"/>
                  </a:lnTo>
                  <a:lnTo>
                    <a:pt x="13461" y="64897"/>
                  </a:lnTo>
                  <a:lnTo>
                    <a:pt x="12319" y="66039"/>
                  </a:lnTo>
                  <a:lnTo>
                    <a:pt x="9144" y="67056"/>
                  </a:lnTo>
                  <a:lnTo>
                    <a:pt x="2158" y="79629"/>
                  </a:lnTo>
                  <a:lnTo>
                    <a:pt x="380" y="80391"/>
                  </a:lnTo>
                  <a:lnTo>
                    <a:pt x="0" y="82042"/>
                  </a:lnTo>
                  <a:lnTo>
                    <a:pt x="1777" y="87883"/>
                  </a:lnTo>
                  <a:lnTo>
                    <a:pt x="2921" y="88900"/>
                  </a:lnTo>
                  <a:lnTo>
                    <a:pt x="4063" y="89281"/>
                  </a:lnTo>
                  <a:lnTo>
                    <a:pt x="4952" y="90169"/>
                  </a:lnTo>
                  <a:lnTo>
                    <a:pt x="5206" y="91567"/>
                  </a:lnTo>
                  <a:lnTo>
                    <a:pt x="5333" y="91439"/>
                  </a:lnTo>
                  <a:lnTo>
                    <a:pt x="7493" y="100202"/>
                  </a:lnTo>
                  <a:lnTo>
                    <a:pt x="8762" y="101473"/>
                  </a:lnTo>
                  <a:lnTo>
                    <a:pt x="11683" y="103886"/>
                  </a:lnTo>
                  <a:lnTo>
                    <a:pt x="13334" y="104648"/>
                  </a:lnTo>
                  <a:lnTo>
                    <a:pt x="19050" y="108457"/>
                  </a:lnTo>
                  <a:lnTo>
                    <a:pt x="19811" y="110743"/>
                  </a:lnTo>
                  <a:lnTo>
                    <a:pt x="20954" y="110362"/>
                  </a:lnTo>
                  <a:lnTo>
                    <a:pt x="27939" y="110743"/>
                  </a:lnTo>
                  <a:lnTo>
                    <a:pt x="34925" y="111506"/>
                  </a:lnTo>
                  <a:lnTo>
                    <a:pt x="42925" y="111506"/>
                  </a:lnTo>
                  <a:lnTo>
                    <a:pt x="46862" y="110998"/>
                  </a:lnTo>
                  <a:lnTo>
                    <a:pt x="48640" y="109093"/>
                  </a:lnTo>
                  <a:lnTo>
                    <a:pt x="54506" y="103913"/>
                  </a:lnTo>
                  <a:lnTo>
                    <a:pt x="62801" y="98710"/>
                  </a:lnTo>
                  <a:lnTo>
                    <a:pt x="73001" y="94698"/>
                  </a:lnTo>
                  <a:lnTo>
                    <a:pt x="84581" y="93091"/>
                  </a:lnTo>
                  <a:lnTo>
                    <a:pt x="90550" y="93472"/>
                  </a:lnTo>
                  <a:lnTo>
                    <a:pt x="102488" y="95376"/>
                  </a:lnTo>
                  <a:lnTo>
                    <a:pt x="108838" y="100075"/>
                  </a:lnTo>
                  <a:lnTo>
                    <a:pt x="113919" y="99949"/>
                  </a:lnTo>
                  <a:lnTo>
                    <a:pt x="119760" y="106552"/>
                  </a:lnTo>
                  <a:lnTo>
                    <a:pt x="125983" y="106552"/>
                  </a:lnTo>
                  <a:lnTo>
                    <a:pt x="134620" y="112775"/>
                  </a:lnTo>
                  <a:lnTo>
                    <a:pt x="141224" y="112649"/>
                  </a:lnTo>
                  <a:lnTo>
                    <a:pt x="144272" y="112394"/>
                  </a:lnTo>
                  <a:lnTo>
                    <a:pt x="153543" y="111125"/>
                  </a:lnTo>
                  <a:lnTo>
                    <a:pt x="158496" y="111125"/>
                  </a:lnTo>
                  <a:lnTo>
                    <a:pt x="160527" y="111379"/>
                  </a:lnTo>
                  <a:lnTo>
                    <a:pt x="162686" y="112394"/>
                  </a:lnTo>
                  <a:lnTo>
                    <a:pt x="169418" y="112394"/>
                  </a:lnTo>
                  <a:lnTo>
                    <a:pt x="180212" y="108331"/>
                  </a:lnTo>
                  <a:lnTo>
                    <a:pt x="186689" y="101345"/>
                  </a:lnTo>
                  <a:lnTo>
                    <a:pt x="187578" y="99822"/>
                  </a:lnTo>
                  <a:lnTo>
                    <a:pt x="188975" y="93980"/>
                  </a:lnTo>
                  <a:lnTo>
                    <a:pt x="183769" y="88137"/>
                  </a:lnTo>
                  <a:lnTo>
                    <a:pt x="183006" y="82042"/>
                  </a:lnTo>
                  <a:lnTo>
                    <a:pt x="182118" y="77088"/>
                  </a:lnTo>
                  <a:lnTo>
                    <a:pt x="172465" y="73660"/>
                  </a:lnTo>
                  <a:lnTo>
                    <a:pt x="169418" y="72770"/>
                  </a:lnTo>
                  <a:lnTo>
                    <a:pt x="166497" y="71627"/>
                  </a:lnTo>
                  <a:lnTo>
                    <a:pt x="160527" y="67691"/>
                  </a:lnTo>
                  <a:lnTo>
                    <a:pt x="160781" y="67563"/>
                  </a:lnTo>
                  <a:lnTo>
                    <a:pt x="152483" y="57648"/>
                  </a:lnTo>
                  <a:lnTo>
                    <a:pt x="146145" y="51387"/>
                  </a:lnTo>
                  <a:lnTo>
                    <a:pt x="140235" y="46960"/>
                  </a:lnTo>
                  <a:lnTo>
                    <a:pt x="134874" y="44450"/>
                  </a:lnTo>
                  <a:lnTo>
                    <a:pt x="130682" y="43306"/>
                  </a:lnTo>
                  <a:lnTo>
                    <a:pt x="127126" y="40131"/>
                  </a:lnTo>
                  <a:lnTo>
                    <a:pt x="124968" y="35051"/>
                  </a:lnTo>
                  <a:lnTo>
                    <a:pt x="124332" y="34036"/>
                  </a:lnTo>
                  <a:lnTo>
                    <a:pt x="123571" y="33908"/>
                  </a:lnTo>
                  <a:lnTo>
                    <a:pt x="122935" y="33400"/>
                  </a:lnTo>
                  <a:lnTo>
                    <a:pt x="122554" y="32638"/>
                  </a:lnTo>
                  <a:lnTo>
                    <a:pt x="121411" y="34670"/>
                  </a:lnTo>
                  <a:lnTo>
                    <a:pt x="119633" y="34925"/>
                  </a:lnTo>
                  <a:lnTo>
                    <a:pt x="108838" y="34798"/>
                  </a:lnTo>
                  <a:lnTo>
                    <a:pt x="105790" y="35179"/>
                  </a:lnTo>
                  <a:lnTo>
                    <a:pt x="101600" y="38481"/>
                  </a:lnTo>
                  <a:lnTo>
                    <a:pt x="99059" y="39877"/>
                  </a:lnTo>
                  <a:lnTo>
                    <a:pt x="94487" y="41148"/>
                  </a:lnTo>
                  <a:lnTo>
                    <a:pt x="92709" y="42037"/>
                  </a:lnTo>
                  <a:lnTo>
                    <a:pt x="88010" y="45847"/>
                  </a:lnTo>
                  <a:lnTo>
                    <a:pt x="84327" y="47879"/>
                  </a:lnTo>
                  <a:lnTo>
                    <a:pt x="80009" y="47879"/>
                  </a:lnTo>
                  <a:lnTo>
                    <a:pt x="78867" y="47243"/>
                  </a:lnTo>
                  <a:lnTo>
                    <a:pt x="76834" y="44323"/>
                  </a:lnTo>
                  <a:lnTo>
                    <a:pt x="78612" y="34798"/>
                  </a:lnTo>
                  <a:lnTo>
                    <a:pt x="75819" y="32638"/>
                  </a:lnTo>
                  <a:lnTo>
                    <a:pt x="64007" y="27686"/>
                  </a:lnTo>
                  <a:lnTo>
                    <a:pt x="63119" y="22732"/>
                  </a:lnTo>
                  <a:lnTo>
                    <a:pt x="80645" y="14858"/>
                  </a:lnTo>
                  <a:lnTo>
                    <a:pt x="81406" y="13207"/>
                  </a:lnTo>
                  <a:lnTo>
                    <a:pt x="80772" y="12445"/>
                  </a:lnTo>
                  <a:lnTo>
                    <a:pt x="65912" y="12445"/>
                  </a:lnTo>
                  <a:lnTo>
                    <a:pt x="62483" y="12192"/>
                  </a:lnTo>
                  <a:lnTo>
                    <a:pt x="59308" y="10160"/>
                  </a:lnTo>
                  <a:lnTo>
                    <a:pt x="58547" y="9143"/>
                  </a:lnTo>
                  <a:lnTo>
                    <a:pt x="58165" y="7747"/>
                  </a:lnTo>
                  <a:lnTo>
                    <a:pt x="57911" y="5587"/>
                  </a:lnTo>
                  <a:lnTo>
                    <a:pt x="60705" y="762"/>
                  </a:lnTo>
                  <a:lnTo>
                    <a:pt x="5727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97396" y="2439923"/>
              <a:ext cx="189230" cy="113030"/>
            </a:xfrm>
            <a:custGeom>
              <a:avLst/>
              <a:gdLst/>
              <a:ahLst/>
              <a:cxnLst/>
              <a:rect l="l" t="t" r="r" b="b"/>
              <a:pathLst>
                <a:path w="189229" h="113030">
                  <a:moveTo>
                    <a:pt x="56133" y="0"/>
                  </a:moveTo>
                  <a:lnTo>
                    <a:pt x="53848" y="0"/>
                  </a:lnTo>
                  <a:lnTo>
                    <a:pt x="51688" y="507"/>
                  </a:lnTo>
                  <a:lnTo>
                    <a:pt x="49529" y="1650"/>
                  </a:lnTo>
                  <a:lnTo>
                    <a:pt x="48132" y="2286"/>
                  </a:lnTo>
                  <a:lnTo>
                    <a:pt x="46735" y="2793"/>
                  </a:lnTo>
                  <a:lnTo>
                    <a:pt x="45211" y="3048"/>
                  </a:lnTo>
                  <a:lnTo>
                    <a:pt x="43306" y="3556"/>
                  </a:lnTo>
                  <a:lnTo>
                    <a:pt x="42163" y="5842"/>
                  </a:lnTo>
                  <a:lnTo>
                    <a:pt x="40385" y="9651"/>
                  </a:lnTo>
                  <a:lnTo>
                    <a:pt x="38988" y="12700"/>
                  </a:lnTo>
                  <a:lnTo>
                    <a:pt x="37210" y="16382"/>
                  </a:lnTo>
                  <a:lnTo>
                    <a:pt x="34289" y="19050"/>
                  </a:lnTo>
                  <a:lnTo>
                    <a:pt x="33400" y="19938"/>
                  </a:lnTo>
                  <a:lnTo>
                    <a:pt x="32638" y="20574"/>
                  </a:lnTo>
                  <a:lnTo>
                    <a:pt x="31876" y="21208"/>
                  </a:lnTo>
                  <a:lnTo>
                    <a:pt x="28575" y="24130"/>
                  </a:lnTo>
                  <a:lnTo>
                    <a:pt x="28321" y="24383"/>
                  </a:lnTo>
                  <a:lnTo>
                    <a:pt x="28575" y="29591"/>
                  </a:lnTo>
                  <a:lnTo>
                    <a:pt x="28955" y="34289"/>
                  </a:lnTo>
                  <a:lnTo>
                    <a:pt x="28701" y="33908"/>
                  </a:lnTo>
                  <a:lnTo>
                    <a:pt x="28067" y="40512"/>
                  </a:lnTo>
                  <a:lnTo>
                    <a:pt x="24002" y="40893"/>
                  </a:lnTo>
                  <a:lnTo>
                    <a:pt x="20700" y="41148"/>
                  </a:lnTo>
                  <a:lnTo>
                    <a:pt x="20193" y="41148"/>
                  </a:lnTo>
                  <a:lnTo>
                    <a:pt x="17272" y="41656"/>
                  </a:lnTo>
                  <a:lnTo>
                    <a:pt x="15112" y="48006"/>
                  </a:lnTo>
                  <a:lnTo>
                    <a:pt x="14858" y="52705"/>
                  </a:lnTo>
                  <a:lnTo>
                    <a:pt x="14858" y="53848"/>
                  </a:lnTo>
                  <a:lnTo>
                    <a:pt x="14858" y="54991"/>
                  </a:lnTo>
                  <a:lnTo>
                    <a:pt x="14985" y="56133"/>
                  </a:lnTo>
                  <a:lnTo>
                    <a:pt x="15112" y="57276"/>
                  </a:lnTo>
                  <a:lnTo>
                    <a:pt x="15112" y="58419"/>
                  </a:lnTo>
                  <a:lnTo>
                    <a:pt x="15112" y="59689"/>
                  </a:lnTo>
                  <a:lnTo>
                    <a:pt x="14858" y="61468"/>
                  </a:lnTo>
                  <a:lnTo>
                    <a:pt x="14477" y="63626"/>
                  </a:lnTo>
                  <a:lnTo>
                    <a:pt x="14224" y="63500"/>
                  </a:lnTo>
                  <a:lnTo>
                    <a:pt x="13461" y="64897"/>
                  </a:lnTo>
                  <a:lnTo>
                    <a:pt x="12319" y="66039"/>
                  </a:lnTo>
                  <a:lnTo>
                    <a:pt x="11049" y="66420"/>
                  </a:lnTo>
                  <a:lnTo>
                    <a:pt x="9144" y="67056"/>
                  </a:lnTo>
                  <a:lnTo>
                    <a:pt x="7111" y="70866"/>
                  </a:lnTo>
                  <a:lnTo>
                    <a:pt x="5460" y="73787"/>
                  </a:lnTo>
                  <a:lnTo>
                    <a:pt x="3555" y="77088"/>
                  </a:lnTo>
                  <a:lnTo>
                    <a:pt x="2158" y="79629"/>
                  </a:lnTo>
                  <a:lnTo>
                    <a:pt x="380" y="80391"/>
                  </a:lnTo>
                  <a:lnTo>
                    <a:pt x="0" y="82042"/>
                  </a:lnTo>
                  <a:lnTo>
                    <a:pt x="1777" y="87883"/>
                  </a:lnTo>
                  <a:lnTo>
                    <a:pt x="2921" y="88900"/>
                  </a:lnTo>
                  <a:lnTo>
                    <a:pt x="4063" y="89281"/>
                  </a:lnTo>
                  <a:lnTo>
                    <a:pt x="4952" y="90169"/>
                  </a:lnTo>
                  <a:lnTo>
                    <a:pt x="5206" y="91567"/>
                  </a:lnTo>
                  <a:lnTo>
                    <a:pt x="5333" y="91439"/>
                  </a:lnTo>
                  <a:lnTo>
                    <a:pt x="5842" y="93599"/>
                  </a:lnTo>
                  <a:lnTo>
                    <a:pt x="5969" y="94106"/>
                  </a:lnTo>
                  <a:lnTo>
                    <a:pt x="6350" y="95250"/>
                  </a:lnTo>
                  <a:lnTo>
                    <a:pt x="6857" y="97662"/>
                  </a:lnTo>
                  <a:lnTo>
                    <a:pt x="7493" y="100202"/>
                  </a:lnTo>
                  <a:lnTo>
                    <a:pt x="8762" y="101473"/>
                  </a:lnTo>
                  <a:lnTo>
                    <a:pt x="10286" y="102616"/>
                  </a:lnTo>
                  <a:lnTo>
                    <a:pt x="11683" y="103886"/>
                  </a:lnTo>
                  <a:lnTo>
                    <a:pt x="13334" y="104648"/>
                  </a:lnTo>
                  <a:lnTo>
                    <a:pt x="16509" y="106806"/>
                  </a:lnTo>
                  <a:lnTo>
                    <a:pt x="19050" y="108457"/>
                  </a:lnTo>
                  <a:lnTo>
                    <a:pt x="19811" y="110743"/>
                  </a:lnTo>
                  <a:lnTo>
                    <a:pt x="20320" y="110489"/>
                  </a:lnTo>
                  <a:lnTo>
                    <a:pt x="20954" y="110362"/>
                  </a:lnTo>
                  <a:lnTo>
                    <a:pt x="21971" y="110362"/>
                  </a:lnTo>
                  <a:lnTo>
                    <a:pt x="23368" y="110362"/>
                  </a:lnTo>
                  <a:lnTo>
                    <a:pt x="25146" y="110489"/>
                  </a:lnTo>
                  <a:lnTo>
                    <a:pt x="27939" y="110743"/>
                  </a:lnTo>
                  <a:lnTo>
                    <a:pt x="30987" y="111125"/>
                  </a:lnTo>
                  <a:lnTo>
                    <a:pt x="34925" y="111506"/>
                  </a:lnTo>
                  <a:lnTo>
                    <a:pt x="38734" y="111506"/>
                  </a:lnTo>
                  <a:lnTo>
                    <a:pt x="42925" y="111506"/>
                  </a:lnTo>
                  <a:lnTo>
                    <a:pt x="46862" y="110998"/>
                  </a:lnTo>
                  <a:lnTo>
                    <a:pt x="84581" y="93091"/>
                  </a:lnTo>
                  <a:lnTo>
                    <a:pt x="86613" y="93091"/>
                  </a:lnTo>
                  <a:lnTo>
                    <a:pt x="88519" y="93218"/>
                  </a:lnTo>
                  <a:lnTo>
                    <a:pt x="90550" y="93472"/>
                  </a:lnTo>
                  <a:lnTo>
                    <a:pt x="102488" y="95376"/>
                  </a:lnTo>
                  <a:lnTo>
                    <a:pt x="105155" y="97536"/>
                  </a:lnTo>
                  <a:lnTo>
                    <a:pt x="107060" y="98932"/>
                  </a:lnTo>
                  <a:lnTo>
                    <a:pt x="107950" y="99568"/>
                  </a:lnTo>
                  <a:lnTo>
                    <a:pt x="108838" y="100075"/>
                  </a:lnTo>
                  <a:lnTo>
                    <a:pt x="109854" y="100075"/>
                  </a:lnTo>
                  <a:lnTo>
                    <a:pt x="110235" y="100075"/>
                  </a:lnTo>
                  <a:lnTo>
                    <a:pt x="110489" y="99949"/>
                  </a:lnTo>
                  <a:lnTo>
                    <a:pt x="113919" y="99949"/>
                  </a:lnTo>
                  <a:lnTo>
                    <a:pt x="115824" y="102107"/>
                  </a:lnTo>
                  <a:lnTo>
                    <a:pt x="117348" y="103886"/>
                  </a:lnTo>
                  <a:lnTo>
                    <a:pt x="118872" y="105537"/>
                  </a:lnTo>
                  <a:lnTo>
                    <a:pt x="119760" y="106552"/>
                  </a:lnTo>
                  <a:lnTo>
                    <a:pt x="121665" y="106552"/>
                  </a:lnTo>
                  <a:lnTo>
                    <a:pt x="121793" y="106552"/>
                  </a:lnTo>
                  <a:lnTo>
                    <a:pt x="125983" y="106552"/>
                  </a:lnTo>
                  <a:lnTo>
                    <a:pt x="128143" y="108076"/>
                  </a:lnTo>
                  <a:lnTo>
                    <a:pt x="130175" y="109600"/>
                  </a:lnTo>
                  <a:lnTo>
                    <a:pt x="132460" y="111125"/>
                  </a:lnTo>
                  <a:lnTo>
                    <a:pt x="134620" y="112775"/>
                  </a:lnTo>
                  <a:lnTo>
                    <a:pt x="138175" y="112775"/>
                  </a:lnTo>
                  <a:lnTo>
                    <a:pt x="141224" y="112649"/>
                  </a:lnTo>
                  <a:lnTo>
                    <a:pt x="144272" y="112394"/>
                  </a:lnTo>
                  <a:lnTo>
                    <a:pt x="147193" y="111887"/>
                  </a:lnTo>
                  <a:lnTo>
                    <a:pt x="150368" y="111506"/>
                  </a:lnTo>
                  <a:lnTo>
                    <a:pt x="153543" y="111125"/>
                  </a:lnTo>
                  <a:lnTo>
                    <a:pt x="156209" y="111125"/>
                  </a:lnTo>
                  <a:lnTo>
                    <a:pt x="158496" y="111125"/>
                  </a:lnTo>
                  <a:lnTo>
                    <a:pt x="160527" y="111379"/>
                  </a:lnTo>
                  <a:lnTo>
                    <a:pt x="162178" y="112141"/>
                  </a:lnTo>
                  <a:lnTo>
                    <a:pt x="162686" y="112394"/>
                  </a:lnTo>
                  <a:lnTo>
                    <a:pt x="163322" y="112394"/>
                  </a:lnTo>
                  <a:lnTo>
                    <a:pt x="164210" y="112394"/>
                  </a:lnTo>
                  <a:lnTo>
                    <a:pt x="169418" y="112394"/>
                  </a:lnTo>
                  <a:lnTo>
                    <a:pt x="180212" y="108331"/>
                  </a:lnTo>
                  <a:lnTo>
                    <a:pt x="185547" y="102488"/>
                  </a:lnTo>
                  <a:lnTo>
                    <a:pt x="186689" y="101345"/>
                  </a:lnTo>
                  <a:lnTo>
                    <a:pt x="187578" y="99822"/>
                  </a:lnTo>
                  <a:lnTo>
                    <a:pt x="188086" y="98043"/>
                  </a:lnTo>
                  <a:lnTo>
                    <a:pt x="188975" y="93980"/>
                  </a:lnTo>
                  <a:lnTo>
                    <a:pt x="188340" y="93344"/>
                  </a:lnTo>
                  <a:lnTo>
                    <a:pt x="187198" y="91820"/>
                  </a:lnTo>
                  <a:lnTo>
                    <a:pt x="185927" y="90424"/>
                  </a:lnTo>
                  <a:lnTo>
                    <a:pt x="183769" y="88137"/>
                  </a:lnTo>
                  <a:lnTo>
                    <a:pt x="183006" y="82042"/>
                  </a:lnTo>
                  <a:lnTo>
                    <a:pt x="182118" y="77088"/>
                  </a:lnTo>
                  <a:lnTo>
                    <a:pt x="178434" y="75692"/>
                  </a:lnTo>
                  <a:lnTo>
                    <a:pt x="172465" y="73660"/>
                  </a:lnTo>
                  <a:lnTo>
                    <a:pt x="169418" y="72770"/>
                  </a:lnTo>
                  <a:lnTo>
                    <a:pt x="166497" y="71627"/>
                  </a:lnTo>
                  <a:lnTo>
                    <a:pt x="163829" y="69976"/>
                  </a:lnTo>
                  <a:lnTo>
                    <a:pt x="162940" y="69342"/>
                  </a:lnTo>
                  <a:lnTo>
                    <a:pt x="160527" y="67691"/>
                  </a:lnTo>
                  <a:lnTo>
                    <a:pt x="160781" y="67563"/>
                  </a:lnTo>
                  <a:lnTo>
                    <a:pt x="160147" y="67056"/>
                  </a:lnTo>
                  <a:lnTo>
                    <a:pt x="159638" y="66420"/>
                  </a:lnTo>
                  <a:lnTo>
                    <a:pt x="130682" y="43306"/>
                  </a:lnTo>
                  <a:lnTo>
                    <a:pt x="127126" y="40131"/>
                  </a:lnTo>
                  <a:lnTo>
                    <a:pt x="125095" y="35560"/>
                  </a:lnTo>
                  <a:lnTo>
                    <a:pt x="124968" y="35051"/>
                  </a:lnTo>
                  <a:lnTo>
                    <a:pt x="124586" y="34543"/>
                  </a:lnTo>
                  <a:lnTo>
                    <a:pt x="124332" y="34036"/>
                  </a:lnTo>
                  <a:lnTo>
                    <a:pt x="123571" y="33908"/>
                  </a:lnTo>
                  <a:lnTo>
                    <a:pt x="122935" y="33400"/>
                  </a:lnTo>
                  <a:lnTo>
                    <a:pt x="122554" y="32638"/>
                  </a:lnTo>
                  <a:lnTo>
                    <a:pt x="122427" y="32766"/>
                  </a:lnTo>
                  <a:lnTo>
                    <a:pt x="122300" y="33019"/>
                  </a:lnTo>
                  <a:lnTo>
                    <a:pt x="121411" y="34670"/>
                  </a:lnTo>
                  <a:lnTo>
                    <a:pt x="119633" y="34925"/>
                  </a:lnTo>
                  <a:lnTo>
                    <a:pt x="117094" y="34925"/>
                  </a:lnTo>
                  <a:lnTo>
                    <a:pt x="116331" y="34925"/>
                  </a:lnTo>
                  <a:lnTo>
                    <a:pt x="115570" y="34925"/>
                  </a:lnTo>
                  <a:lnTo>
                    <a:pt x="114807" y="34925"/>
                  </a:lnTo>
                  <a:lnTo>
                    <a:pt x="113792" y="34798"/>
                  </a:lnTo>
                  <a:lnTo>
                    <a:pt x="112902" y="34798"/>
                  </a:lnTo>
                  <a:lnTo>
                    <a:pt x="111886" y="34798"/>
                  </a:lnTo>
                  <a:lnTo>
                    <a:pt x="108838" y="34798"/>
                  </a:lnTo>
                  <a:lnTo>
                    <a:pt x="105790" y="35179"/>
                  </a:lnTo>
                  <a:lnTo>
                    <a:pt x="94487" y="41148"/>
                  </a:lnTo>
                  <a:lnTo>
                    <a:pt x="92709" y="42037"/>
                  </a:lnTo>
                  <a:lnTo>
                    <a:pt x="91058" y="43306"/>
                  </a:lnTo>
                  <a:lnTo>
                    <a:pt x="88010" y="45847"/>
                  </a:lnTo>
                  <a:lnTo>
                    <a:pt x="84327" y="47879"/>
                  </a:lnTo>
                  <a:lnTo>
                    <a:pt x="80009" y="47879"/>
                  </a:lnTo>
                  <a:lnTo>
                    <a:pt x="78867" y="47243"/>
                  </a:lnTo>
                  <a:lnTo>
                    <a:pt x="77977" y="46100"/>
                  </a:lnTo>
                  <a:lnTo>
                    <a:pt x="76834" y="44323"/>
                  </a:lnTo>
                  <a:lnTo>
                    <a:pt x="77343" y="41782"/>
                  </a:lnTo>
                  <a:lnTo>
                    <a:pt x="77724" y="39497"/>
                  </a:lnTo>
                  <a:lnTo>
                    <a:pt x="78358" y="36702"/>
                  </a:lnTo>
                  <a:lnTo>
                    <a:pt x="78612" y="34798"/>
                  </a:lnTo>
                  <a:lnTo>
                    <a:pt x="77724" y="34036"/>
                  </a:lnTo>
                  <a:lnTo>
                    <a:pt x="75819" y="32638"/>
                  </a:lnTo>
                  <a:lnTo>
                    <a:pt x="73786" y="31750"/>
                  </a:lnTo>
                  <a:lnTo>
                    <a:pt x="71627" y="30987"/>
                  </a:lnTo>
                  <a:lnTo>
                    <a:pt x="66548" y="28829"/>
                  </a:lnTo>
                  <a:lnTo>
                    <a:pt x="64007" y="27686"/>
                  </a:lnTo>
                  <a:lnTo>
                    <a:pt x="63626" y="25273"/>
                  </a:lnTo>
                  <a:lnTo>
                    <a:pt x="63119" y="22732"/>
                  </a:lnTo>
                  <a:lnTo>
                    <a:pt x="65658" y="21589"/>
                  </a:lnTo>
                  <a:lnTo>
                    <a:pt x="71374" y="19050"/>
                  </a:lnTo>
                  <a:lnTo>
                    <a:pt x="74422" y="17652"/>
                  </a:lnTo>
                  <a:lnTo>
                    <a:pt x="80645" y="14858"/>
                  </a:lnTo>
                  <a:lnTo>
                    <a:pt x="81406" y="13207"/>
                  </a:lnTo>
                  <a:lnTo>
                    <a:pt x="80772" y="12445"/>
                  </a:lnTo>
                  <a:lnTo>
                    <a:pt x="77343" y="12445"/>
                  </a:lnTo>
                  <a:lnTo>
                    <a:pt x="74422" y="12445"/>
                  </a:lnTo>
                  <a:lnTo>
                    <a:pt x="65912" y="12445"/>
                  </a:lnTo>
                  <a:lnTo>
                    <a:pt x="62483" y="12192"/>
                  </a:lnTo>
                  <a:lnTo>
                    <a:pt x="60325" y="10794"/>
                  </a:lnTo>
                  <a:lnTo>
                    <a:pt x="59308" y="10160"/>
                  </a:lnTo>
                  <a:lnTo>
                    <a:pt x="58547" y="9143"/>
                  </a:lnTo>
                  <a:lnTo>
                    <a:pt x="58165" y="7747"/>
                  </a:lnTo>
                  <a:lnTo>
                    <a:pt x="57911" y="5587"/>
                  </a:lnTo>
                  <a:lnTo>
                    <a:pt x="59054" y="3682"/>
                  </a:lnTo>
                  <a:lnTo>
                    <a:pt x="59944" y="2158"/>
                  </a:lnTo>
                  <a:lnTo>
                    <a:pt x="60198" y="1650"/>
                  </a:lnTo>
                  <a:lnTo>
                    <a:pt x="60451" y="1269"/>
                  </a:lnTo>
                  <a:lnTo>
                    <a:pt x="60705" y="762"/>
                  </a:lnTo>
                  <a:lnTo>
                    <a:pt x="60325" y="635"/>
                  </a:lnTo>
                  <a:lnTo>
                    <a:pt x="59944" y="507"/>
                  </a:lnTo>
                  <a:lnTo>
                    <a:pt x="59562" y="507"/>
                  </a:lnTo>
                  <a:lnTo>
                    <a:pt x="58420" y="126"/>
                  </a:lnTo>
                  <a:lnTo>
                    <a:pt x="57276" y="0"/>
                  </a:lnTo>
                  <a:lnTo>
                    <a:pt x="5613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16188" y="3311651"/>
              <a:ext cx="20955" cy="76200"/>
            </a:xfrm>
            <a:custGeom>
              <a:avLst/>
              <a:gdLst/>
              <a:ahLst/>
              <a:cxnLst/>
              <a:rect l="l" t="t" r="r" b="b"/>
              <a:pathLst>
                <a:path w="20954" h="76200">
                  <a:moveTo>
                    <a:pt x="257" y="0"/>
                  </a:moveTo>
                  <a:lnTo>
                    <a:pt x="3178" y="45085"/>
                  </a:lnTo>
                  <a:lnTo>
                    <a:pt x="5845" y="53086"/>
                  </a:lnTo>
                  <a:lnTo>
                    <a:pt x="8766" y="55118"/>
                  </a:lnTo>
                  <a:lnTo>
                    <a:pt x="11179" y="60706"/>
                  </a:lnTo>
                  <a:lnTo>
                    <a:pt x="13465" y="65913"/>
                  </a:lnTo>
                  <a:lnTo>
                    <a:pt x="14100" y="67310"/>
                  </a:lnTo>
                  <a:lnTo>
                    <a:pt x="15243" y="70104"/>
                  </a:lnTo>
                  <a:lnTo>
                    <a:pt x="17275" y="74295"/>
                  </a:lnTo>
                  <a:lnTo>
                    <a:pt x="18672" y="76200"/>
                  </a:lnTo>
                  <a:lnTo>
                    <a:pt x="20069" y="76200"/>
                  </a:lnTo>
                  <a:lnTo>
                    <a:pt x="20577" y="75819"/>
                  </a:lnTo>
                  <a:lnTo>
                    <a:pt x="20704" y="75692"/>
                  </a:lnTo>
                  <a:lnTo>
                    <a:pt x="20831" y="74930"/>
                  </a:lnTo>
                  <a:lnTo>
                    <a:pt x="19561" y="72517"/>
                  </a:lnTo>
                  <a:lnTo>
                    <a:pt x="18926" y="71120"/>
                  </a:lnTo>
                  <a:lnTo>
                    <a:pt x="15624" y="60452"/>
                  </a:lnTo>
                  <a:lnTo>
                    <a:pt x="15041" y="55118"/>
                  </a:lnTo>
                  <a:lnTo>
                    <a:pt x="14481" y="50419"/>
                  </a:lnTo>
                  <a:lnTo>
                    <a:pt x="10417" y="45466"/>
                  </a:lnTo>
                  <a:lnTo>
                    <a:pt x="8157" y="41213"/>
                  </a:lnTo>
                  <a:lnTo>
                    <a:pt x="6242" y="34686"/>
                  </a:lnTo>
                  <a:lnTo>
                    <a:pt x="4542" y="26374"/>
                  </a:lnTo>
                  <a:lnTo>
                    <a:pt x="2924" y="16764"/>
                  </a:lnTo>
                  <a:lnTo>
                    <a:pt x="2543" y="13970"/>
                  </a:lnTo>
                  <a:lnTo>
                    <a:pt x="2289" y="12573"/>
                  </a:lnTo>
                  <a:lnTo>
                    <a:pt x="1654" y="7747"/>
                  </a:lnTo>
                  <a:lnTo>
                    <a:pt x="892" y="3048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16188" y="3311651"/>
              <a:ext cx="20955" cy="76200"/>
            </a:xfrm>
            <a:custGeom>
              <a:avLst/>
              <a:gdLst/>
              <a:ahLst/>
              <a:cxnLst/>
              <a:rect l="l" t="t" r="r" b="b"/>
              <a:pathLst>
                <a:path w="20954" h="76200">
                  <a:moveTo>
                    <a:pt x="257" y="0"/>
                  </a:moveTo>
                  <a:lnTo>
                    <a:pt x="0" y="8669"/>
                  </a:lnTo>
                  <a:lnTo>
                    <a:pt x="384" y="20494"/>
                  </a:lnTo>
                  <a:lnTo>
                    <a:pt x="5845" y="53086"/>
                  </a:lnTo>
                  <a:lnTo>
                    <a:pt x="8766" y="55118"/>
                  </a:lnTo>
                  <a:lnTo>
                    <a:pt x="11179" y="60706"/>
                  </a:lnTo>
                  <a:lnTo>
                    <a:pt x="13465" y="65913"/>
                  </a:lnTo>
                  <a:lnTo>
                    <a:pt x="14100" y="67310"/>
                  </a:lnTo>
                  <a:lnTo>
                    <a:pt x="14735" y="68834"/>
                  </a:lnTo>
                  <a:lnTo>
                    <a:pt x="15243" y="70104"/>
                  </a:lnTo>
                  <a:lnTo>
                    <a:pt x="17275" y="74295"/>
                  </a:lnTo>
                  <a:lnTo>
                    <a:pt x="18672" y="76200"/>
                  </a:lnTo>
                  <a:lnTo>
                    <a:pt x="19815" y="76200"/>
                  </a:lnTo>
                  <a:lnTo>
                    <a:pt x="20069" y="76200"/>
                  </a:lnTo>
                  <a:lnTo>
                    <a:pt x="20577" y="75819"/>
                  </a:lnTo>
                  <a:lnTo>
                    <a:pt x="20704" y="75692"/>
                  </a:lnTo>
                  <a:lnTo>
                    <a:pt x="20831" y="74930"/>
                  </a:lnTo>
                  <a:lnTo>
                    <a:pt x="19561" y="72517"/>
                  </a:lnTo>
                  <a:lnTo>
                    <a:pt x="18926" y="71120"/>
                  </a:lnTo>
                  <a:lnTo>
                    <a:pt x="17910" y="69469"/>
                  </a:lnTo>
                  <a:lnTo>
                    <a:pt x="17148" y="67691"/>
                  </a:lnTo>
                  <a:lnTo>
                    <a:pt x="16513" y="65659"/>
                  </a:lnTo>
                  <a:lnTo>
                    <a:pt x="16132" y="64008"/>
                  </a:lnTo>
                  <a:lnTo>
                    <a:pt x="15751" y="62230"/>
                  </a:lnTo>
                  <a:lnTo>
                    <a:pt x="15624" y="60452"/>
                  </a:lnTo>
                  <a:lnTo>
                    <a:pt x="15116" y="55753"/>
                  </a:lnTo>
                  <a:lnTo>
                    <a:pt x="14481" y="50419"/>
                  </a:lnTo>
                  <a:lnTo>
                    <a:pt x="10417" y="45466"/>
                  </a:lnTo>
                  <a:lnTo>
                    <a:pt x="8157" y="41213"/>
                  </a:lnTo>
                  <a:lnTo>
                    <a:pt x="6242" y="34686"/>
                  </a:lnTo>
                  <a:lnTo>
                    <a:pt x="4542" y="26374"/>
                  </a:lnTo>
                  <a:lnTo>
                    <a:pt x="2924" y="16764"/>
                  </a:lnTo>
                  <a:lnTo>
                    <a:pt x="2543" y="13970"/>
                  </a:lnTo>
                  <a:lnTo>
                    <a:pt x="2289" y="12573"/>
                  </a:lnTo>
                  <a:lnTo>
                    <a:pt x="1654" y="7747"/>
                  </a:lnTo>
                  <a:lnTo>
                    <a:pt x="892" y="3048"/>
                  </a:lnTo>
                  <a:lnTo>
                    <a:pt x="25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42788" y="325678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5714" y="127"/>
                  </a:lnTo>
                  <a:lnTo>
                    <a:pt x="3175" y="127"/>
                  </a:lnTo>
                  <a:lnTo>
                    <a:pt x="1142" y="2667"/>
                  </a:lnTo>
                  <a:lnTo>
                    <a:pt x="635" y="5715"/>
                  </a:lnTo>
                  <a:lnTo>
                    <a:pt x="0" y="8000"/>
                  </a:lnTo>
                  <a:lnTo>
                    <a:pt x="762" y="10541"/>
                  </a:lnTo>
                  <a:lnTo>
                    <a:pt x="2412" y="11556"/>
                  </a:lnTo>
                  <a:lnTo>
                    <a:pt x="2921" y="12065"/>
                  </a:lnTo>
                  <a:lnTo>
                    <a:pt x="3175" y="12192"/>
                  </a:lnTo>
                  <a:lnTo>
                    <a:pt x="3428" y="11175"/>
                  </a:lnTo>
                  <a:lnTo>
                    <a:pt x="3683" y="9271"/>
                  </a:lnTo>
                  <a:lnTo>
                    <a:pt x="3937" y="5842"/>
                  </a:lnTo>
                  <a:lnTo>
                    <a:pt x="4699" y="2667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42788" y="325678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096" y="0"/>
                  </a:moveTo>
                  <a:lnTo>
                    <a:pt x="5714" y="127"/>
                  </a:lnTo>
                  <a:lnTo>
                    <a:pt x="5334" y="127"/>
                  </a:lnTo>
                  <a:lnTo>
                    <a:pt x="4952" y="127"/>
                  </a:lnTo>
                  <a:lnTo>
                    <a:pt x="3175" y="127"/>
                  </a:lnTo>
                  <a:lnTo>
                    <a:pt x="1142" y="2667"/>
                  </a:lnTo>
                  <a:lnTo>
                    <a:pt x="635" y="5715"/>
                  </a:lnTo>
                  <a:lnTo>
                    <a:pt x="0" y="8000"/>
                  </a:lnTo>
                  <a:lnTo>
                    <a:pt x="762" y="10541"/>
                  </a:lnTo>
                  <a:lnTo>
                    <a:pt x="2412" y="11556"/>
                  </a:lnTo>
                  <a:lnTo>
                    <a:pt x="2666" y="11811"/>
                  </a:lnTo>
                  <a:lnTo>
                    <a:pt x="2921" y="12065"/>
                  </a:lnTo>
                  <a:lnTo>
                    <a:pt x="3937" y="5842"/>
                  </a:lnTo>
                  <a:lnTo>
                    <a:pt x="4699" y="2667"/>
                  </a:lnTo>
                  <a:lnTo>
                    <a:pt x="609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09972" y="2519171"/>
              <a:ext cx="52069" cy="27940"/>
            </a:xfrm>
            <a:custGeom>
              <a:avLst/>
              <a:gdLst/>
              <a:ahLst/>
              <a:cxnLst/>
              <a:rect l="l" t="t" r="r" b="b"/>
              <a:pathLst>
                <a:path w="52070" h="27939">
                  <a:moveTo>
                    <a:pt x="51688" y="0"/>
                  </a:moveTo>
                  <a:lnTo>
                    <a:pt x="49911" y="1524"/>
                  </a:lnTo>
                  <a:lnTo>
                    <a:pt x="49149" y="2412"/>
                  </a:lnTo>
                  <a:lnTo>
                    <a:pt x="48260" y="3175"/>
                  </a:lnTo>
                  <a:lnTo>
                    <a:pt x="47370" y="4190"/>
                  </a:lnTo>
                  <a:lnTo>
                    <a:pt x="44323" y="6984"/>
                  </a:lnTo>
                  <a:lnTo>
                    <a:pt x="42799" y="7619"/>
                  </a:lnTo>
                  <a:lnTo>
                    <a:pt x="39497" y="7619"/>
                  </a:lnTo>
                  <a:lnTo>
                    <a:pt x="33908" y="4444"/>
                  </a:lnTo>
                  <a:lnTo>
                    <a:pt x="31495" y="3556"/>
                  </a:lnTo>
                  <a:lnTo>
                    <a:pt x="28448" y="3301"/>
                  </a:lnTo>
                  <a:lnTo>
                    <a:pt x="24637" y="3301"/>
                  </a:lnTo>
                  <a:lnTo>
                    <a:pt x="19812" y="8000"/>
                  </a:lnTo>
                  <a:lnTo>
                    <a:pt x="13080" y="14858"/>
                  </a:lnTo>
                  <a:lnTo>
                    <a:pt x="11429" y="16256"/>
                  </a:lnTo>
                  <a:lnTo>
                    <a:pt x="10160" y="17144"/>
                  </a:lnTo>
                  <a:lnTo>
                    <a:pt x="8889" y="17144"/>
                  </a:lnTo>
                  <a:lnTo>
                    <a:pt x="8381" y="16890"/>
                  </a:lnTo>
                  <a:lnTo>
                    <a:pt x="7619" y="16763"/>
                  </a:lnTo>
                  <a:lnTo>
                    <a:pt x="6985" y="15875"/>
                  </a:lnTo>
                  <a:lnTo>
                    <a:pt x="6730" y="14985"/>
                  </a:lnTo>
                  <a:lnTo>
                    <a:pt x="5968" y="12953"/>
                  </a:lnTo>
                  <a:lnTo>
                    <a:pt x="4444" y="11810"/>
                  </a:lnTo>
                  <a:lnTo>
                    <a:pt x="2539" y="11810"/>
                  </a:lnTo>
                  <a:lnTo>
                    <a:pt x="2286" y="11937"/>
                  </a:lnTo>
                  <a:lnTo>
                    <a:pt x="253" y="12445"/>
                  </a:lnTo>
                  <a:lnTo>
                    <a:pt x="0" y="15875"/>
                  </a:lnTo>
                  <a:lnTo>
                    <a:pt x="0" y="20700"/>
                  </a:lnTo>
                  <a:lnTo>
                    <a:pt x="1015" y="22987"/>
                  </a:lnTo>
                  <a:lnTo>
                    <a:pt x="5461" y="26543"/>
                  </a:lnTo>
                  <a:lnTo>
                    <a:pt x="8508" y="27431"/>
                  </a:lnTo>
                  <a:lnTo>
                    <a:pt x="15620" y="27431"/>
                  </a:lnTo>
                  <a:lnTo>
                    <a:pt x="48527" y="4699"/>
                  </a:lnTo>
                  <a:lnTo>
                    <a:pt x="51815" y="507"/>
                  </a:lnTo>
                  <a:lnTo>
                    <a:pt x="51815" y="253"/>
                  </a:lnTo>
                  <a:lnTo>
                    <a:pt x="5168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09972" y="2519171"/>
              <a:ext cx="52069" cy="27940"/>
            </a:xfrm>
            <a:custGeom>
              <a:avLst/>
              <a:gdLst/>
              <a:ahLst/>
              <a:cxnLst/>
              <a:rect l="l" t="t" r="r" b="b"/>
              <a:pathLst>
                <a:path w="52070" h="27939">
                  <a:moveTo>
                    <a:pt x="51688" y="0"/>
                  </a:moveTo>
                  <a:lnTo>
                    <a:pt x="50800" y="762"/>
                  </a:lnTo>
                  <a:lnTo>
                    <a:pt x="49911" y="1524"/>
                  </a:lnTo>
                  <a:lnTo>
                    <a:pt x="49149" y="2412"/>
                  </a:lnTo>
                  <a:lnTo>
                    <a:pt x="48260" y="3175"/>
                  </a:lnTo>
                  <a:lnTo>
                    <a:pt x="47370" y="4190"/>
                  </a:lnTo>
                  <a:lnTo>
                    <a:pt x="46227" y="5206"/>
                  </a:lnTo>
                  <a:lnTo>
                    <a:pt x="44323" y="6984"/>
                  </a:lnTo>
                  <a:lnTo>
                    <a:pt x="42799" y="7619"/>
                  </a:lnTo>
                  <a:lnTo>
                    <a:pt x="41275" y="7619"/>
                  </a:lnTo>
                  <a:lnTo>
                    <a:pt x="39497" y="7619"/>
                  </a:lnTo>
                  <a:lnTo>
                    <a:pt x="37845" y="6731"/>
                  </a:lnTo>
                  <a:lnTo>
                    <a:pt x="36322" y="5841"/>
                  </a:lnTo>
                  <a:lnTo>
                    <a:pt x="33908" y="4444"/>
                  </a:lnTo>
                  <a:lnTo>
                    <a:pt x="31495" y="3556"/>
                  </a:lnTo>
                  <a:lnTo>
                    <a:pt x="28828" y="3301"/>
                  </a:lnTo>
                  <a:lnTo>
                    <a:pt x="28575" y="3301"/>
                  </a:lnTo>
                  <a:lnTo>
                    <a:pt x="24637" y="3301"/>
                  </a:lnTo>
                  <a:lnTo>
                    <a:pt x="19812" y="8000"/>
                  </a:lnTo>
                  <a:lnTo>
                    <a:pt x="16001" y="11937"/>
                  </a:lnTo>
                  <a:lnTo>
                    <a:pt x="15493" y="12445"/>
                  </a:lnTo>
                  <a:lnTo>
                    <a:pt x="14097" y="13843"/>
                  </a:lnTo>
                  <a:lnTo>
                    <a:pt x="13080" y="14858"/>
                  </a:lnTo>
                  <a:lnTo>
                    <a:pt x="11429" y="16256"/>
                  </a:lnTo>
                  <a:lnTo>
                    <a:pt x="10160" y="17144"/>
                  </a:lnTo>
                  <a:lnTo>
                    <a:pt x="9143" y="17144"/>
                  </a:lnTo>
                  <a:lnTo>
                    <a:pt x="8889" y="17144"/>
                  </a:lnTo>
                  <a:lnTo>
                    <a:pt x="8636" y="17018"/>
                  </a:lnTo>
                  <a:lnTo>
                    <a:pt x="8381" y="16890"/>
                  </a:lnTo>
                  <a:lnTo>
                    <a:pt x="7619" y="16763"/>
                  </a:lnTo>
                  <a:lnTo>
                    <a:pt x="6985" y="15875"/>
                  </a:lnTo>
                  <a:lnTo>
                    <a:pt x="6730" y="14985"/>
                  </a:lnTo>
                  <a:lnTo>
                    <a:pt x="5968" y="12953"/>
                  </a:lnTo>
                  <a:lnTo>
                    <a:pt x="4444" y="11810"/>
                  </a:lnTo>
                  <a:lnTo>
                    <a:pt x="2920" y="11810"/>
                  </a:lnTo>
                  <a:lnTo>
                    <a:pt x="2666" y="11810"/>
                  </a:lnTo>
                  <a:lnTo>
                    <a:pt x="2286" y="11937"/>
                  </a:lnTo>
                  <a:lnTo>
                    <a:pt x="253" y="12445"/>
                  </a:lnTo>
                  <a:lnTo>
                    <a:pt x="0" y="15875"/>
                  </a:lnTo>
                  <a:lnTo>
                    <a:pt x="0" y="17906"/>
                  </a:lnTo>
                  <a:lnTo>
                    <a:pt x="0" y="20700"/>
                  </a:lnTo>
                  <a:lnTo>
                    <a:pt x="1015" y="22987"/>
                  </a:lnTo>
                  <a:lnTo>
                    <a:pt x="3175" y="24764"/>
                  </a:lnTo>
                  <a:lnTo>
                    <a:pt x="5461" y="26543"/>
                  </a:lnTo>
                  <a:lnTo>
                    <a:pt x="8508" y="27431"/>
                  </a:lnTo>
                  <a:lnTo>
                    <a:pt x="11683" y="27431"/>
                  </a:lnTo>
                  <a:lnTo>
                    <a:pt x="15620" y="27431"/>
                  </a:lnTo>
                  <a:lnTo>
                    <a:pt x="48527" y="4699"/>
                  </a:lnTo>
                  <a:lnTo>
                    <a:pt x="51815" y="507"/>
                  </a:lnTo>
                  <a:lnTo>
                    <a:pt x="51815" y="253"/>
                  </a:lnTo>
                  <a:lnTo>
                    <a:pt x="51688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43044" y="2366771"/>
              <a:ext cx="43180" cy="64135"/>
            </a:xfrm>
            <a:custGeom>
              <a:avLst/>
              <a:gdLst/>
              <a:ahLst/>
              <a:cxnLst/>
              <a:rect l="l" t="t" r="r" b="b"/>
              <a:pathLst>
                <a:path w="43179" h="64135">
                  <a:moveTo>
                    <a:pt x="5333" y="0"/>
                  </a:moveTo>
                  <a:lnTo>
                    <a:pt x="4063" y="1015"/>
                  </a:lnTo>
                  <a:lnTo>
                    <a:pt x="2666" y="1524"/>
                  </a:lnTo>
                  <a:lnTo>
                    <a:pt x="102" y="1524"/>
                  </a:lnTo>
                  <a:lnTo>
                    <a:pt x="4190" y="6603"/>
                  </a:lnTo>
                  <a:lnTo>
                    <a:pt x="7746" y="12445"/>
                  </a:lnTo>
                  <a:lnTo>
                    <a:pt x="10540" y="18795"/>
                  </a:lnTo>
                  <a:lnTo>
                    <a:pt x="11048" y="20319"/>
                  </a:lnTo>
                  <a:lnTo>
                    <a:pt x="13969" y="21208"/>
                  </a:lnTo>
                  <a:lnTo>
                    <a:pt x="16636" y="21843"/>
                  </a:lnTo>
                  <a:lnTo>
                    <a:pt x="24129" y="24002"/>
                  </a:lnTo>
                  <a:lnTo>
                    <a:pt x="26517" y="27050"/>
                  </a:lnTo>
                  <a:lnTo>
                    <a:pt x="27939" y="28828"/>
                  </a:lnTo>
                  <a:lnTo>
                    <a:pt x="30098" y="29337"/>
                  </a:lnTo>
                  <a:lnTo>
                    <a:pt x="31876" y="29590"/>
                  </a:lnTo>
                  <a:lnTo>
                    <a:pt x="33654" y="29971"/>
                  </a:lnTo>
                  <a:lnTo>
                    <a:pt x="35051" y="30352"/>
                  </a:lnTo>
                  <a:lnTo>
                    <a:pt x="36194" y="33146"/>
                  </a:lnTo>
                  <a:lnTo>
                    <a:pt x="35940" y="34543"/>
                  </a:lnTo>
                  <a:lnTo>
                    <a:pt x="35305" y="35687"/>
                  </a:lnTo>
                  <a:lnTo>
                    <a:pt x="34670" y="37591"/>
                  </a:lnTo>
                  <a:lnTo>
                    <a:pt x="34162" y="39496"/>
                  </a:lnTo>
                  <a:lnTo>
                    <a:pt x="34035" y="41656"/>
                  </a:lnTo>
                  <a:lnTo>
                    <a:pt x="34035" y="42925"/>
                  </a:lnTo>
                  <a:lnTo>
                    <a:pt x="34162" y="44195"/>
                  </a:lnTo>
                  <a:lnTo>
                    <a:pt x="34797" y="45338"/>
                  </a:lnTo>
                  <a:lnTo>
                    <a:pt x="34925" y="45338"/>
                  </a:lnTo>
                  <a:lnTo>
                    <a:pt x="37464" y="45465"/>
                  </a:lnTo>
                  <a:lnTo>
                    <a:pt x="39496" y="47751"/>
                  </a:lnTo>
                  <a:lnTo>
                    <a:pt x="40385" y="51181"/>
                  </a:lnTo>
                  <a:lnTo>
                    <a:pt x="41020" y="54482"/>
                  </a:lnTo>
                  <a:lnTo>
                    <a:pt x="40131" y="57784"/>
                  </a:lnTo>
                  <a:lnTo>
                    <a:pt x="37845" y="59308"/>
                  </a:lnTo>
                  <a:lnTo>
                    <a:pt x="36956" y="59816"/>
                  </a:lnTo>
                  <a:lnTo>
                    <a:pt x="36321" y="61087"/>
                  </a:lnTo>
                  <a:lnTo>
                    <a:pt x="36575" y="62356"/>
                  </a:lnTo>
                  <a:lnTo>
                    <a:pt x="36829" y="63372"/>
                  </a:lnTo>
                  <a:lnTo>
                    <a:pt x="37591" y="64007"/>
                  </a:lnTo>
                  <a:lnTo>
                    <a:pt x="38861" y="64007"/>
                  </a:lnTo>
                  <a:lnTo>
                    <a:pt x="39496" y="63881"/>
                  </a:lnTo>
                  <a:lnTo>
                    <a:pt x="40258" y="63500"/>
                  </a:lnTo>
                  <a:lnTo>
                    <a:pt x="42163" y="60325"/>
                  </a:lnTo>
                  <a:lnTo>
                    <a:pt x="42671" y="54482"/>
                  </a:lnTo>
                  <a:lnTo>
                    <a:pt x="41528" y="49783"/>
                  </a:lnTo>
                  <a:lnTo>
                    <a:pt x="41020" y="47116"/>
                  </a:lnTo>
                  <a:lnTo>
                    <a:pt x="40948" y="44195"/>
                  </a:lnTo>
                  <a:lnTo>
                    <a:pt x="41275" y="41909"/>
                  </a:lnTo>
                  <a:lnTo>
                    <a:pt x="41528" y="38734"/>
                  </a:lnTo>
                  <a:lnTo>
                    <a:pt x="41782" y="36449"/>
                  </a:lnTo>
                  <a:lnTo>
                    <a:pt x="39496" y="33527"/>
                  </a:lnTo>
                  <a:lnTo>
                    <a:pt x="39115" y="33146"/>
                  </a:lnTo>
                  <a:lnTo>
                    <a:pt x="38734" y="32638"/>
                  </a:lnTo>
                  <a:lnTo>
                    <a:pt x="38480" y="32131"/>
                  </a:lnTo>
                  <a:lnTo>
                    <a:pt x="37972" y="31241"/>
                  </a:lnTo>
                  <a:lnTo>
                    <a:pt x="36321" y="28193"/>
                  </a:lnTo>
                  <a:lnTo>
                    <a:pt x="36575" y="28193"/>
                  </a:lnTo>
                  <a:lnTo>
                    <a:pt x="35940" y="27050"/>
                  </a:lnTo>
                  <a:lnTo>
                    <a:pt x="35432" y="25781"/>
                  </a:lnTo>
                  <a:lnTo>
                    <a:pt x="35051" y="24510"/>
                  </a:lnTo>
                  <a:lnTo>
                    <a:pt x="32892" y="19176"/>
                  </a:lnTo>
                  <a:lnTo>
                    <a:pt x="31804" y="16890"/>
                  </a:lnTo>
                  <a:lnTo>
                    <a:pt x="26415" y="16890"/>
                  </a:lnTo>
                  <a:lnTo>
                    <a:pt x="23875" y="14350"/>
                  </a:lnTo>
                  <a:lnTo>
                    <a:pt x="22847" y="13207"/>
                  </a:lnTo>
                  <a:lnTo>
                    <a:pt x="11683" y="13207"/>
                  </a:lnTo>
                  <a:lnTo>
                    <a:pt x="10540" y="12953"/>
                  </a:lnTo>
                  <a:lnTo>
                    <a:pt x="8635" y="11302"/>
                  </a:lnTo>
                  <a:lnTo>
                    <a:pt x="8000" y="10032"/>
                  </a:lnTo>
                  <a:lnTo>
                    <a:pt x="7873" y="8508"/>
                  </a:lnTo>
                  <a:lnTo>
                    <a:pt x="7365" y="3809"/>
                  </a:lnTo>
                  <a:lnTo>
                    <a:pt x="6486" y="1524"/>
                  </a:lnTo>
                  <a:lnTo>
                    <a:pt x="380" y="1524"/>
                  </a:lnTo>
                  <a:lnTo>
                    <a:pt x="0" y="1396"/>
                  </a:lnTo>
                  <a:lnTo>
                    <a:pt x="6437" y="1396"/>
                  </a:lnTo>
                  <a:lnTo>
                    <a:pt x="6095" y="507"/>
                  </a:lnTo>
                  <a:lnTo>
                    <a:pt x="5333" y="0"/>
                  </a:lnTo>
                  <a:close/>
                </a:path>
                <a:path w="43179" h="64135">
                  <a:moveTo>
                    <a:pt x="31622" y="16509"/>
                  </a:moveTo>
                  <a:lnTo>
                    <a:pt x="29463" y="16509"/>
                  </a:lnTo>
                  <a:lnTo>
                    <a:pt x="29209" y="16637"/>
                  </a:lnTo>
                  <a:lnTo>
                    <a:pt x="28447" y="16890"/>
                  </a:lnTo>
                  <a:lnTo>
                    <a:pt x="31804" y="16890"/>
                  </a:lnTo>
                  <a:lnTo>
                    <a:pt x="31622" y="16509"/>
                  </a:lnTo>
                  <a:close/>
                </a:path>
                <a:path w="43179" h="64135">
                  <a:moveTo>
                    <a:pt x="21716" y="12064"/>
                  </a:moveTo>
                  <a:lnTo>
                    <a:pt x="19430" y="12064"/>
                  </a:lnTo>
                  <a:lnTo>
                    <a:pt x="18541" y="12318"/>
                  </a:lnTo>
                  <a:lnTo>
                    <a:pt x="17525" y="12572"/>
                  </a:lnTo>
                  <a:lnTo>
                    <a:pt x="16128" y="12953"/>
                  </a:lnTo>
                  <a:lnTo>
                    <a:pt x="14477" y="13207"/>
                  </a:lnTo>
                  <a:lnTo>
                    <a:pt x="22847" y="13207"/>
                  </a:lnTo>
                  <a:lnTo>
                    <a:pt x="21716" y="12064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43044" y="2366771"/>
              <a:ext cx="43180" cy="64135"/>
            </a:xfrm>
            <a:custGeom>
              <a:avLst/>
              <a:gdLst/>
              <a:ahLst/>
              <a:cxnLst/>
              <a:rect l="l" t="t" r="r" b="b"/>
              <a:pathLst>
                <a:path w="43179" h="64135">
                  <a:moveTo>
                    <a:pt x="5333" y="0"/>
                  </a:moveTo>
                  <a:lnTo>
                    <a:pt x="4063" y="1015"/>
                  </a:lnTo>
                  <a:lnTo>
                    <a:pt x="2666" y="1524"/>
                  </a:lnTo>
                  <a:lnTo>
                    <a:pt x="1269" y="1524"/>
                  </a:lnTo>
                  <a:lnTo>
                    <a:pt x="888" y="1524"/>
                  </a:lnTo>
                  <a:lnTo>
                    <a:pt x="380" y="1524"/>
                  </a:lnTo>
                  <a:lnTo>
                    <a:pt x="0" y="1396"/>
                  </a:lnTo>
                  <a:lnTo>
                    <a:pt x="4190" y="6603"/>
                  </a:lnTo>
                  <a:lnTo>
                    <a:pt x="7746" y="12445"/>
                  </a:lnTo>
                  <a:lnTo>
                    <a:pt x="10540" y="18795"/>
                  </a:lnTo>
                  <a:lnTo>
                    <a:pt x="11048" y="20319"/>
                  </a:lnTo>
                  <a:lnTo>
                    <a:pt x="13969" y="21208"/>
                  </a:lnTo>
                  <a:lnTo>
                    <a:pt x="16636" y="21843"/>
                  </a:lnTo>
                  <a:lnTo>
                    <a:pt x="20192" y="22859"/>
                  </a:lnTo>
                  <a:lnTo>
                    <a:pt x="24129" y="24002"/>
                  </a:lnTo>
                  <a:lnTo>
                    <a:pt x="26415" y="26924"/>
                  </a:lnTo>
                  <a:lnTo>
                    <a:pt x="27939" y="28828"/>
                  </a:lnTo>
                  <a:lnTo>
                    <a:pt x="30098" y="29337"/>
                  </a:lnTo>
                  <a:lnTo>
                    <a:pt x="31876" y="29590"/>
                  </a:lnTo>
                  <a:lnTo>
                    <a:pt x="33654" y="29971"/>
                  </a:lnTo>
                  <a:lnTo>
                    <a:pt x="35051" y="30352"/>
                  </a:lnTo>
                  <a:lnTo>
                    <a:pt x="35686" y="31876"/>
                  </a:lnTo>
                  <a:lnTo>
                    <a:pt x="36194" y="33146"/>
                  </a:lnTo>
                  <a:lnTo>
                    <a:pt x="35940" y="34543"/>
                  </a:lnTo>
                  <a:lnTo>
                    <a:pt x="35305" y="35687"/>
                  </a:lnTo>
                  <a:lnTo>
                    <a:pt x="34670" y="37591"/>
                  </a:lnTo>
                  <a:lnTo>
                    <a:pt x="34162" y="39496"/>
                  </a:lnTo>
                  <a:lnTo>
                    <a:pt x="34035" y="41656"/>
                  </a:lnTo>
                  <a:lnTo>
                    <a:pt x="34035" y="42925"/>
                  </a:lnTo>
                  <a:lnTo>
                    <a:pt x="34162" y="44195"/>
                  </a:lnTo>
                  <a:lnTo>
                    <a:pt x="34797" y="45338"/>
                  </a:lnTo>
                  <a:lnTo>
                    <a:pt x="34925" y="45338"/>
                  </a:lnTo>
                  <a:lnTo>
                    <a:pt x="35178" y="45465"/>
                  </a:lnTo>
                  <a:lnTo>
                    <a:pt x="37464" y="45465"/>
                  </a:lnTo>
                  <a:lnTo>
                    <a:pt x="39496" y="47751"/>
                  </a:lnTo>
                  <a:lnTo>
                    <a:pt x="40385" y="51181"/>
                  </a:lnTo>
                  <a:lnTo>
                    <a:pt x="41020" y="54482"/>
                  </a:lnTo>
                  <a:lnTo>
                    <a:pt x="40131" y="57784"/>
                  </a:lnTo>
                  <a:lnTo>
                    <a:pt x="37845" y="59308"/>
                  </a:lnTo>
                  <a:lnTo>
                    <a:pt x="36956" y="59816"/>
                  </a:lnTo>
                  <a:lnTo>
                    <a:pt x="36321" y="61087"/>
                  </a:lnTo>
                  <a:lnTo>
                    <a:pt x="36575" y="62356"/>
                  </a:lnTo>
                  <a:lnTo>
                    <a:pt x="36829" y="63372"/>
                  </a:lnTo>
                  <a:lnTo>
                    <a:pt x="37591" y="64007"/>
                  </a:lnTo>
                  <a:lnTo>
                    <a:pt x="38861" y="64007"/>
                  </a:lnTo>
                  <a:lnTo>
                    <a:pt x="42671" y="54482"/>
                  </a:lnTo>
                  <a:lnTo>
                    <a:pt x="41528" y="49783"/>
                  </a:lnTo>
                  <a:lnTo>
                    <a:pt x="41020" y="47116"/>
                  </a:lnTo>
                  <a:lnTo>
                    <a:pt x="40893" y="44576"/>
                  </a:lnTo>
                  <a:lnTo>
                    <a:pt x="41275" y="41909"/>
                  </a:lnTo>
                  <a:lnTo>
                    <a:pt x="41528" y="38734"/>
                  </a:lnTo>
                  <a:lnTo>
                    <a:pt x="41782" y="36449"/>
                  </a:lnTo>
                  <a:lnTo>
                    <a:pt x="39496" y="33527"/>
                  </a:lnTo>
                  <a:lnTo>
                    <a:pt x="39115" y="33146"/>
                  </a:lnTo>
                  <a:lnTo>
                    <a:pt x="38734" y="32638"/>
                  </a:lnTo>
                  <a:lnTo>
                    <a:pt x="38480" y="32131"/>
                  </a:lnTo>
                  <a:lnTo>
                    <a:pt x="37972" y="31241"/>
                  </a:lnTo>
                  <a:lnTo>
                    <a:pt x="36321" y="28193"/>
                  </a:lnTo>
                  <a:lnTo>
                    <a:pt x="36575" y="28193"/>
                  </a:lnTo>
                  <a:lnTo>
                    <a:pt x="35940" y="27050"/>
                  </a:lnTo>
                  <a:lnTo>
                    <a:pt x="35432" y="25781"/>
                  </a:lnTo>
                  <a:lnTo>
                    <a:pt x="35051" y="24510"/>
                  </a:lnTo>
                  <a:lnTo>
                    <a:pt x="32892" y="19176"/>
                  </a:lnTo>
                  <a:lnTo>
                    <a:pt x="31622" y="16509"/>
                  </a:lnTo>
                  <a:lnTo>
                    <a:pt x="29971" y="16509"/>
                  </a:lnTo>
                  <a:lnTo>
                    <a:pt x="29717" y="16509"/>
                  </a:lnTo>
                  <a:lnTo>
                    <a:pt x="29463" y="16509"/>
                  </a:lnTo>
                  <a:lnTo>
                    <a:pt x="29209" y="16637"/>
                  </a:lnTo>
                  <a:lnTo>
                    <a:pt x="28828" y="16763"/>
                  </a:lnTo>
                  <a:lnTo>
                    <a:pt x="28447" y="16890"/>
                  </a:lnTo>
                  <a:lnTo>
                    <a:pt x="28066" y="16890"/>
                  </a:lnTo>
                  <a:lnTo>
                    <a:pt x="26415" y="16890"/>
                  </a:lnTo>
                  <a:lnTo>
                    <a:pt x="25018" y="15493"/>
                  </a:lnTo>
                  <a:lnTo>
                    <a:pt x="23875" y="14350"/>
                  </a:lnTo>
                  <a:lnTo>
                    <a:pt x="22732" y="13081"/>
                  </a:lnTo>
                  <a:lnTo>
                    <a:pt x="21716" y="12064"/>
                  </a:lnTo>
                  <a:lnTo>
                    <a:pt x="19430" y="12064"/>
                  </a:lnTo>
                  <a:lnTo>
                    <a:pt x="18541" y="12318"/>
                  </a:lnTo>
                  <a:lnTo>
                    <a:pt x="17525" y="12572"/>
                  </a:lnTo>
                  <a:lnTo>
                    <a:pt x="16128" y="12953"/>
                  </a:lnTo>
                  <a:lnTo>
                    <a:pt x="14477" y="13207"/>
                  </a:lnTo>
                  <a:lnTo>
                    <a:pt x="13080" y="13207"/>
                  </a:lnTo>
                  <a:lnTo>
                    <a:pt x="11683" y="13207"/>
                  </a:lnTo>
                  <a:lnTo>
                    <a:pt x="10540" y="12953"/>
                  </a:lnTo>
                  <a:lnTo>
                    <a:pt x="9525" y="12064"/>
                  </a:lnTo>
                  <a:lnTo>
                    <a:pt x="8635" y="11302"/>
                  </a:lnTo>
                  <a:lnTo>
                    <a:pt x="8000" y="10032"/>
                  </a:lnTo>
                  <a:lnTo>
                    <a:pt x="7873" y="8508"/>
                  </a:lnTo>
                  <a:lnTo>
                    <a:pt x="7365" y="3809"/>
                  </a:lnTo>
                  <a:lnTo>
                    <a:pt x="6095" y="507"/>
                  </a:lnTo>
                  <a:lnTo>
                    <a:pt x="533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01412" y="2583179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048" y="0"/>
                  </a:moveTo>
                  <a:lnTo>
                    <a:pt x="0" y="4825"/>
                  </a:lnTo>
                  <a:lnTo>
                    <a:pt x="0" y="6095"/>
                  </a:lnTo>
                  <a:lnTo>
                    <a:pt x="1904" y="203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01412" y="2583179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048" y="0"/>
                  </a:moveTo>
                  <a:lnTo>
                    <a:pt x="0" y="4825"/>
                  </a:lnTo>
                  <a:lnTo>
                    <a:pt x="0" y="6095"/>
                  </a:lnTo>
                  <a:lnTo>
                    <a:pt x="1015" y="3937"/>
                  </a:lnTo>
                  <a:lnTo>
                    <a:pt x="1904" y="2031"/>
                  </a:lnTo>
                  <a:lnTo>
                    <a:pt x="304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50399" y="2452115"/>
              <a:ext cx="102870" cy="85725"/>
            </a:xfrm>
            <a:custGeom>
              <a:avLst/>
              <a:gdLst/>
              <a:ahLst/>
              <a:cxnLst/>
              <a:rect l="l" t="t" r="r" b="b"/>
              <a:pathLst>
                <a:path w="102870" h="85725">
                  <a:moveTo>
                    <a:pt x="58683" y="0"/>
                  </a:moveTo>
                  <a:lnTo>
                    <a:pt x="53095" y="0"/>
                  </a:lnTo>
                  <a:lnTo>
                    <a:pt x="52079" y="126"/>
                  </a:lnTo>
                  <a:lnTo>
                    <a:pt x="51317" y="381"/>
                  </a:lnTo>
                  <a:lnTo>
                    <a:pt x="51063" y="507"/>
                  </a:lnTo>
                  <a:lnTo>
                    <a:pt x="50809" y="4699"/>
                  </a:lnTo>
                  <a:lnTo>
                    <a:pt x="45983" y="5206"/>
                  </a:lnTo>
                  <a:lnTo>
                    <a:pt x="37855" y="6222"/>
                  </a:lnTo>
                  <a:lnTo>
                    <a:pt x="32648" y="6603"/>
                  </a:lnTo>
                  <a:lnTo>
                    <a:pt x="27568" y="7365"/>
                  </a:lnTo>
                  <a:lnTo>
                    <a:pt x="2676" y="25526"/>
                  </a:lnTo>
                  <a:lnTo>
                    <a:pt x="3946" y="25526"/>
                  </a:lnTo>
                  <a:lnTo>
                    <a:pt x="4962" y="26162"/>
                  </a:lnTo>
                  <a:lnTo>
                    <a:pt x="5597" y="27305"/>
                  </a:lnTo>
                  <a:lnTo>
                    <a:pt x="7248" y="30099"/>
                  </a:lnTo>
                  <a:lnTo>
                    <a:pt x="5851" y="35306"/>
                  </a:lnTo>
                  <a:lnTo>
                    <a:pt x="3804" y="43433"/>
                  </a:lnTo>
                  <a:lnTo>
                    <a:pt x="2930" y="46735"/>
                  </a:lnTo>
                  <a:lnTo>
                    <a:pt x="1838" y="51562"/>
                  </a:lnTo>
                  <a:lnTo>
                    <a:pt x="1025" y="55625"/>
                  </a:lnTo>
                  <a:lnTo>
                    <a:pt x="0" y="66168"/>
                  </a:lnTo>
                  <a:lnTo>
                    <a:pt x="343" y="74723"/>
                  </a:lnTo>
                  <a:lnTo>
                    <a:pt x="1758" y="80968"/>
                  </a:lnTo>
                  <a:lnTo>
                    <a:pt x="3946" y="84581"/>
                  </a:lnTo>
                  <a:lnTo>
                    <a:pt x="4454" y="85089"/>
                  </a:lnTo>
                  <a:lnTo>
                    <a:pt x="5089" y="85343"/>
                  </a:lnTo>
                  <a:lnTo>
                    <a:pt x="6613" y="85343"/>
                  </a:lnTo>
                  <a:lnTo>
                    <a:pt x="7629" y="84962"/>
                  </a:lnTo>
                  <a:lnTo>
                    <a:pt x="8518" y="84200"/>
                  </a:lnTo>
                  <a:lnTo>
                    <a:pt x="17154" y="77850"/>
                  </a:lnTo>
                  <a:lnTo>
                    <a:pt x="19186" y="72897"/>
                  </a:lnTo>
                  <a:lnTo>
                    <a:pt x="17154" y="62864"/>
                  </a:lnTo>
                  <a:lnTo>
                    <a:pt x="16299" y="53165"/>
                  </a:lnTo>
                  <a:lnTo>
                    <a:pt x="27949" y="21335"/>
                  </a:lnTo>
                  <a:lnTo>
                    <a:pt x="30743" y="20193"/>
                  </a:lnTo>
                  <a:lnTo>
                    <a:pt x="33029" y="19557"/>
                  </a:lnTo>
                  <a:lnTo>
                    <a:pt x="34045" y="15493"/>
                  </a:lnTo>
                  <a:lnTo>
                    <a:pt x="35061" y="11175"/>
                  </a:lnTo>
                  <a:lnTo>
                    <a:pt x="38109" y="8127"/>
                  </a:lnTo>
                  <a:lnTo>
                    <a:pt x="41792" y="7619"/>
                  </a:lnTo>
                  <a:lnTo>
                    <a:pt x="42300" y="7493"/>
                  </a:lnTo>
                  <a:lnTo>
                    <a:pt x="92683" y="7493"/>
                  </a:lnTo>
                  <a:lnTo>
                    <a:pt x="91957" y="5460"/>
                  </a:lnTo>
                  <a:lnTo>
                    <a:pt x="90132" y="4825"/>
                  </a:lnTo>
                  <a:lnTo>
                    <a:pt x="74431" y="4825"/>
                  </a:lnTo>
                  <a:lnTo>
                    <a:pt x="72272" y="4571"/>
                  </a:lnTo>
                  <a:lnTo>
                    <a:pt x="70367" y="3682"/>
                  </a:lnTo>
                  <a:lnTo>
                    <a:pt x="65287" y="1396"/>
                  </a:lnTo>
                  <a:lnTo>
                    <a:pt x="58683" y="0"/>
                  </a:lnTo>
                  <a:close/>
                </a:path>
                <a:path w="102870" h="85725">
                  <a:moveTo>
                    <a:pt x="77479" y="43052"/>
                  </a:moveTo>
                  <a:lnTo>
                    <a:pt x="63382" y="43052"/>
                  </a:lnTo>
                  <a:lnTo>
                    <a:pt x="64271" y="43180"/>
                  </a:lnTo>
                  <a:lnTo>
                    <a:pt x="65033" y="43433"/>
                  </a:lnTo>
                  <a:lnTo>
                    <a:pt x="70113" y="45465"/>
                  </a:lnTo>
                  <a:lnTo>
                    <a:pt x="69986" y="52958"/>
                  </a:lnTo>
                  <a:lnTo>
                    <a:pt x="69859" y="55625"/>
                  </a:lnTo>
                  <a:lnTo>
                    <a:pt x="69732" y="63372"/>
                  </a:lnTo>
                  <a:lnTo>
                    <a:pt x="70113" y="64007"/>
                  </a:lnTo>
                  <a:lnTo>
                    <a:pt x="71891" y="63626"/>
                  </a:lnTo>
                  <a:lnTo>
                    <a:pt x="77479" y="51562"/>
                  </a:lnTo>
                  <a:lnTo>
                    <a:pt x="77479" y="43052"/>
                  </a:lnTo>
                  <a:close/>
                </a:path>
                <a:path w="102870" h="85725">
                  <a:moveTo>
                    <a:pt x="92683" y="7493"/>
                  </a:moveTo>
                  <a:lnTo>
                    <a:pt x="48396" y="7493"/>
                  </a:lnTo>
                  <a:lnTo>
                    <a:pt x="53730" y="11430"/>
                  </a:lnTo>
                  <a:lnTo>
                    <a:pt x="57159" y="17906"/>
                  </a:lnTo>
                  <a:lnTo>
                    <a:pt x="61858" y="26924"/>
                  </a:lnTo>
                  <a:lnTo>
                    <a:pt x="55381" y="39877"/>
                  </a:lnTo>
                  <a:lnTo>
                    <a:pt x="53540" y="43433"/>
                  </a:lnTo>
                  <a:lnTo>
                    <a:pt x="52524" y="45465"/>
                  </a:lnTo>
                  <a:lnTo>
                    <a:pt x="52443" y="45719"/>
                  </a:lnTo>
                  <a:lnTo>
                    <a:pt x="52183" y="47625"/>
                  </a:lnTo>
                  <a:lnTo>
                    <a:pt x="52079" y="48768"/>
                  </a:lnTo>
                  <a:lnTo>
                    <a:pt x="53222" y="47878"/>
                  </a:lnTo>
                  <a:lnTo>
                    <a:pt x="53603" y="47625"/>
                  </a:lnTo>
                  <a:lnTo>
                    <a:pt x="55889" y="45719"/>
                  </a:lnTo>
                  <a:lnTo>
                    <a:pt x="59191" y="43052"/>
                  </a:lnTo>
                  <a:lnTo>
                    <a:pt x="77479" y="43052"/>
                  </a:lnTo>
                  <a:lnTo>
                    <a:pt x="77479" y="34416"/>
                  </a:lnTo>
                  <a:lnTo>
                    <a:pt x="79130" y="32384"/>
                  </a:lnTo>
                  <a:lnTo>
                    <a:pt x="80400" y="30860"/>
                  </a:lnTo>
                  <a:lnTo>
                    <a:pt x="81385" y="29718"/>
                  </a:lnTo>
                  <a:lnTo>
                    <a:pt x="81670" y="29337"/>
                  </a:lnTo>
                  <a:lnTo>
                    <a:pt x="81416" y="26924"/>
                  </a:lnTo>
                  <a:lnTo>
                    <a:pt x="81264" y="26162"/>
                  </a:lnTo>
                  <a:lnTo>
                    <a:pt x="81192" y="25526"/>
                  </a:lnTo>
                  <a:lnTo>
                    <a:pt x="81543" y="24002"/>
                  </a:lnTo>
                  <a:lnTo>
                    <a:pt x="82559" y="23240"/>
                  </a:lnTo>
                  <a:lnTo>
                    <a:pt x="82940" y="22859"/>
                  </a:lnTo>
                  <a:lnTo>
                    <a:pt x="83448" y="22732"/>
                  </a:lnTo>
                  <a:lnTo>
                    <a:pt x="99409" y="22732"/>
                  </a:lnTo>
                  <a:lnTo>
                    <a:pt x="98815" y="21589"/>
                  </a:lnTo>
                  <a:lnTo>
                    <a:pt x="96910" y="18160"/>
                  </a:lnTo>
                  <a:lnTo>
                    <a:pt x="95132" y="14350"/>
                  </a:lnTo>
                  <a:lnTo>
                    <a:pt x="92683" y="7493"/>
                  </a:lnTo>
                  <a:close/>
                </a:path>
                <a:path w="102870" h="85725">
                  <a:moveTo>
                    <a:pt x="99409" y="22732"/>
                  </a:moveTo>
                  <a:lnTo>
                    <a:pt x="85353" y="22732"/>
                  </a:lnTo>
                  <a:lnTo>
                    <a:pt x="87131" y="23875"/>
                  </a:lnTo>
                  <a:lnTo>
                    <a:pt x="92465" y="27558"/>
                  </a:lnTo>
                  <a:lnTo>
                    <a:pt x="96148" y="29844"/>
                  </a:lnTo>
                  <a:lnTo>
                    <a:pt x="99704" y="29844"/>
                  </a:lnTo>
                  <a:lnTo>
                    <a:pt x="101609" y="29718"/>
                  </a:lnTo>
                  <a:lnTo>
                    <a:pt x="102244" y="28193"/>
                  </a:lnTo>
                  <a:lnTo>
                    <a:pt x="99409" y="22732"/>
                  </a:lnTo>
                  <a:close/>
                </a:path>
                <a:path w="102870" h="85725">
                  <a:moveTo>
                    <a:pt x="89036" y="4444"/>
                  </a:moveTo>
                  <a:lnTo>
                    <a:pt x="83321" y="4444"/>
                  </a:lnTo>
                  <a:lnTo>
                    <a:pt x="80781" y="4699"/>
                  </a:lnTo>
                  <a:lnTo>
                    <a:pt x="79384" y="4699"/>
                  </a:lnTo>
                  <a:lnTo>
                    <a:pt x="77987" y="4825"/>
                  </a:lnTo>
                  <a:lnTo>
                    <a:pt x="90132" y="4825"/>
                  </a:lnTo>
                  <a:lnTo>
                    <a:pt x="89036" y="4444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050399" y="2452115"/>
              <a:ext cx="102870" cy="85725"/>
            </a:xfrm>
            <a:custGeom>
              <a:avLst/>
              <a:gdLst/>
              <a:ahLst/>
              <a:cxnLst/>
              <a:rect l="l" t="t" r="r" b="b"/>
              <a:pathLst>
                <a:path w="102870" h="85725">
                  <a:moveTo>
                    <a:pt x="54492" y="0"/>
                  </a:moveTo>
                  <a:lnTo>
                    <a:pt x="53095" y="0"/>
                  </a:lnTo>
                  <a:lnTo>
                    <a:pt x="52079" y="126"/>
                  </a:lnTo>
                  <a:lnTo>
                    <a:pt x="51317" y="381"/>
                  </a:lnTo>
                  <a:lnTo>
                    <a:pt x="51063" y="507"/>
                  </a:lnTo>
                  <a:lnTo>
                    <a:pt x="50809" y="4699"/>
                  </a:lnTo>
                  <a:lnTo>
                    <a:pt x="45983" y="5206"/>
                  </a:lnTo>
                  <a:lnTo>
                    <a:pt x="37855" y="6222"/>
                  </a:lnTo>
                  <a:lnTo>
                    <a:pt x="32648" y="6603"/>
                  </a:lnTo>
                  <a:lnTo>
                    <a:pt x="27568" y="7365"/>
                  </a:lnTo>
                  <a:lnTo>
                    <a:pt x="2676" y="25526"/>
                  </a:lnTo>
                  <a:lnTo>
                    <a:pt x="3946" y="25526"/>
                  </a:lnTo>
                  <a:lnTo>
                    <a:pt x="4962" y="26162"/>
                  </a:lnTo>
                  <a:lnTo>
                    <a:pt x="5597" y="27305"/>
                  </a:lnTo>
                  <a:lnTo>
                    <a:pt x="7248" y="30099"/>
                  </a:lnTo>
                  <a:lnTo>
                    <a:pt x="5851" y="35306"/>
                  </a:lnTo>
                  <a:lnTo>
                    <a:pt x="4073" y="42418"/>
                  </a:lnTo>
                  <a:lnTo>
                    <a:pt x="2930" y="46735"/>
                  </a:lnTo>
                  <a:lnTo>
                    <a:pt x="1914" y="51181"/>
                  </a:lnTo>
                  <a:lnTo>
                    <a:pt x="1025" y="55625"/>
                  </a:lnTo>
                  <a:lnTo>
                    <a:pt x="0" y="66168"/>
                  </a:lnTo>
                  <a:lnTo>
                    <a:pt x="343" y="74723"/>
                  </a:lnTo>
                  <a:lnTo>
                    <a:pt x="1758" y="80968"/>
                  </a:lnTo>
                  <a:lnTo>
                    <a:pt x="3946" y="84581"/>
                  </a:lnTo>
                  <a:lnTo>
                    <a:pt x="4454" y="85089"/>
                  </a:lnTo>
                  <a:lnTo>
                    <a:pt x="5089" y="85343"/>
                  </a:lnTo>
                  <a:lnTo>
                    <a:pt x="5724" y="85343"/>
                  </a:lnTo>
                  <a:lnTo>
                    <a:pt x="6613" y="85343"/>
                  </a:lnTo>
                  <a:lnTo>
                    <a:pt x="7629" y="84962"/>
                  </a:lnTo>
                  <a:lnTo>
                    <a:pt x="8518" y="84200"/>
                  </a:lnTo>
                  <a:lnTo>
                    <a:pt x="17154" y="77850"/>
                  </a:lnTo>
                  <a:lnTo>
                    <a:pt x="19186" y="72897"/>
                  </a:lnTo>
                  <a:lnTo>
                    <a:pt x="17154" y="62864"/>
                  </a:lnTo>
                  <a:lnTo>
                    <a:pt x="16299" y="53165"/>
                  </a:lnTo>
                  <a:lnTo>
                    <a:pt x="27949" y="21335"/>
                  </a:lnTo>
                  <a:lnTo>
                    <a:pt x="30743" y="20193"/>
                  </a:lnTo>
                  <a:lnTo>
                    <a:pt x="33029" y="19557"/>
                  </a:lnTo>
                  <a:lnTo>
                    <a:pt x="34045" y="15493"/>
                  </a:lnTo>
                  <a:lnTo>
                    <a:pt x="35061" y="11175"/>
                  </a:lnTo>
                  <a:lnTo>
                    <a:pt x="38109" y="8127"/>
                  </a:lnTo>
                  <a:lnTo>
                    <a:pt x="41792" y="7619"/>
                  </a:lnTo>
                  <a:lnTo>
                    <a:pt x="42300" y="7493"/>
                  </a:lnTo>
                  <a:lnTo>
                    <a:pt x="42808" y="7493"/>
                  </a:lnTo>
                  <a:lnTo>
                    <a:pt x="43316" y="7493"/>
                  </a:lnTo>
                  <a:lnTo>
                    <a:pt x="48396" y="7493"/>
                  </a:lnTo>
                  <a:lnTo>
                    <a:pt x="53730" y="11430"/>
                  </a:lnTo>
                  <a:lnTo>
                    <a:pt x="57159" y="17906"/>
                  </a:lnTo>
                  <a:lnTo>
                    <a:pt x="61858" y="26924"/>
                  </a:lnTo>
                  <a:lnTo>
                    <a:pt x="58429" y="33781"/>
                  </a:lnTo>
                  <a:lnTo>
                    <a:pt x="55381" y="39877"/>
                  </a:lnTo>
                  <a:lnTo>
                    <a:pt x="53857" y="42799"/>
                  </a:lnTo>
                  <a:lnTo>
                    <a:pt x="52460" y="45593"/>
                  </a:lnTo>
                  <a:lnTo>
                    <a:pt x="52079" y="48387"/>
                  </a:lnTo>
                  <a:lnTo>
                    <a:pt x="52079" y="48768"/>
                  </a:lnTo>
                  <a:lnTo>
                    <a:pt x="52587" y="48387"/>
                  </a:lnTo>
                  <a:lnTo>
                    <a:pt x="53222" y="47878"/>
                  </a:lnTo>
                  <a:lnTo>
                    <a:pt x="53603" y="47625"/>
                  </a:lnTo>
                  <a:lnTo>
                    <a:pt x="55889" y="45719"/>
                  </a:lnTo>
                  <a:lnTo>
                    <a:pt x="59191" y="43052"/>
                  </a:lnTo>
                  <a:lnTo>
                    <a:pt x="62620" y="43052"/>
                  </a:lnTo>
                  <a:lnTo>
                    <a:pt x="63382" y="43052"/>
                  </a:lnTo>
                  <a:lnTo>
                    <a:pt x="64271" y="43180"/>
                  </a:lnTo>
                  <a:lnTo>
                    <a:pt x="65033" y="43433"/>
                  </a:lnTo>
                  <a:lnTo>
                    <a:pt x="70113" y="45465"/>
                  </a:lnTo>
                  <a:lnTo>
                    <a:pt x="69986" y="52958"/>
                  </a:lnTo>
                  <a:lnTo>
                    <a:pt x="69732" y="58293"/>
                  </a:lnTo>
                  <a:lnTo>
                    <a:pt x="69732" y="60197"/>
                  </a:lnTo>
                  <a:lnTo>
                    <a:pt x="69732" y="63372"/>
                  </a:lnTo>
                  <a:lnTo>
                    <a:pt x="70113" y="64007"/>
                  </a:lnTo>
                  <a:lnTo>
                    <a:pt x="71891" y="63626"/>
                  </a:lnTo>
                  <a:lnTo>
                    <a:pt x="77479" y="51562"/>
                  </a:lnTo>
                  <a:lnTo>
                    <a:pt x="77479" y="41020"/>
                  </a:lnTo>
                  <a:lnTo>
                    <a:pt x="77479" y="34416"/>
                  </a:lnTo>
                  <a:lnTo>
                    <a:pt x="79130" y="32384"/>
                  </a:lnTo>
                  <a:lnTo>
                    <a:pt x="80400" y="30860"/>
                  </a:lnTo>
                  <a:lnTo>
                    <a:pt x="81289" y="29844"/>
                  </a:lnTo>
                  <a:lnTo>
                    <a:pt x="81670" y="29337"/>
                  </a:lnTo>
                  <a:lnTo>
                    <a:pt x="81416" y="26924"/>
                  </a:lnTo>
                  <a:lnTo>
                    <a:pt x="81162" y="25653"/>
                  </a:lnTo>
                  <a:lnTo>
                    <a:pt x="81543" y="24002"/>
                  </a:lnTo>
                  <a:lnTo>
                    <a:pt x="82559" y="23240"/>
                  </a:lnTo>
                  <a:lnTo>
                    <a:pt x="82940" y="22859"/>
                  </a:lnTo>
                  <a:lnTo>
                    <a:pt x="83448" y="22732"/>
                  </a:lnTo>
                  <a:lnTo>
                    <a:pt x="83956" y="22732"/>
                  </a:lnTo>
                  <a:lnTo>
                    <a:pt x="85353" y="22732"/>
                  </a:lnTo>
                  <a:lnTo>
                    <a:pt x="87131" y="23875"/>
                  </a:lnTo>
                  <a:lnTo>
                    <a:pt x="89544" y="25526"/>
                  </a:lnTo>
                  <a:lnTo>
                    <a:pt x="92465" y="27558"/>
                  </a:lnTo>
                  <a:lnTo>
                    <a:pt x="96148" y="29844"/>
                  </a:lnTo>
                  <a:lnTo>
                    <a:pt x="99196" y="29844"/>
                  </a:lnTo>
                  <a:lnTo>
                    <a:pt x="99577" y="29844"/>
                  </a:lnTo>
                  <a:lnTo>
                    <a:pt x="101609" y="29718"/>
                  </a:lnTo>
                  <a:lnTo>
                    <a:pt x="101863" y="29082"/>
                  </a:lnTo>
                  <a:lnTo>
                    <a:pt x="102244" y="28193"/>
                  </a:lnTo>
                  <a:lnTo>
                    <a:pt x="100212" y="24256"/>
                  </a:lnTo>
                  <a:lnTo>
                    <a:pt x="98815" y="21589"/>
                  </a:lnTo>
                  <a:lnTo>
                    <a:pt x="96910" y="18160"/>
                  </a:lnTo>
                  <a:lnTo>
                    <a:pt x="95132" y="14350"/>
                  </a:lnTo>
                  <a:lnTo>
                    <a:pt x="93735" y="10413"/>
                  </a:lnTo>
                  <a:lnTo>
                    <a:pt x="91957" y="5460"/>
                  </a:lnTo>
                  <a:lnTo>
                    <a:pt x="89036" y="4444"/>
                  </a:lnTo>
                  <a:lnTo>
                    <a:pt x="84464" y="4444"/>
                  </a:lnTo>
                  <a:lnTo>
                    <a:pt x="83321" y="4444"/>
                  </a:lnTo>
                  <a:lnTo>
                    <a:pt x="82178" y="4571"/>
                  </a:lnTo>
                  <a:lnTo>
                    <a:pt x="80781" y="4699"/>
                  </a:lnTo>
                  <a:lnTo>
                    <a:pt x="79384" y="4699"/>
                  </a:lnTo>
                  <a:lnTo>
                    <a:pt x="77987" y="4825"/>
                  </a:lnTo>
                  <a:lnTo>
                    <a:pt x="76590" y="4825"/>
                  </a:lnTo>
                  <a:lnTo>
                    <a:pt x="74431" y="4825"/>
                  </a:lnTo>
                  <a:lnTo>
                    <a:pt x="72272" y="4571"/>
                  </a:lnTo>
                  <a:lnTo>
                    <a:pt x="70367" y="3682"/>
                  </a:lnTo>
                  <a:lnTo>
                    <a:pt x="65287" y="1396"/>
                  </a:lnTo>
                  <a:lnTo>
                    <a:pt x="58683" y="0"/>
                  </a:lnTo>
                  <a:lnTo>
                    <a:pt x="5449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62372" y="1970531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21843" y="0"/>
                  </a:moveTo>
                  <a:lnTo>
                    <a:pt x="17525" y="0"/>
                  </a:lnTo>
                  <a:lnTo>
                    <a:pt x="16382" y="0"/>
                  </a:lnTo>
                  <a:lnTo>
                    <a:pt x="15239" y="381"/>
                  </a:lnTo>
                  <a:lnTo>
                    <a:pt x="9651" y="4064"/>
                  </a:lnTo>
                  <a:lnTo>
                    <a:pt x="4952" y="5842"/>
                  </a:lnTo>
                  <a:lnTo>
                    <a:pt x="0" y="6223"/>
                  </a:lnTo>
                  <a:lnTo>
                    <a:pt x="5206" y="8255"/>
                  </a:lnTo>
                  <a:lnTo>
                    <a:pt x="10032" y="11937"/>
                  </a:lnTo>
                  <a:lnTo>
                    <a:pt x="13842" y="17018"/>
                  </a:lnTo>
                  <a:lnTo>
                    <a:pt x="15748" y="19685"/>
                  </a:lnTo>
                  <a:lnTo>
                    <a:pt x="16637" y="22098"/>
                  </a:lnTo>
                  <a:lnTo>
                    <a:pt x="16382" y="24384"/>
                  </a:lnTo>
                  <a:lnTo>
                    <a:pt x="19812" y="24384"/>
                  </a:lnTo>
                  <a:lnTo>
                    <a:pt x="30987" y="19558"/>
                  </a:lnTo>
                  <a:lnTo>
                    <a:pt x="33274" y="15112"/>
                  </a:lnTo>
                  <a:lnTo>
                    <a:pt x="33527" y="14478"/>
                  </a:lnTo>
                  <a:lnTo>
                    <a:pt x="33400" y="14350"/>
                  </a:lnTo>
                  <a:lnTo>
                    <a:pt x="33147" y="13843"/>
                  </a:lnTo>
                  <a:lnTo>
                    <a:pt x="32257" y="12827"/>
                  </a:lnTo>
                  <a:lnTo>
                    <a:pt x="31241" y="11811"/>
                  </a:lnTo>
                  <a:lnTo>
                    <a:pt x="26162" y="5334"/>
                  </a:lnTo>
                  <a:lnTo>
                    <a:pt x="2184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62372" y="1970531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7525" y="0"/>
                  </a:moveTo>
                  <a:lnTo>
                    <a:pt x="16382" y="0"/>
                  </a:lnTo>
                  <a:lnTo>
                    <a:pt x="15239" y="381"/>
                  </a:lnTo>
                  <a:lnTo>
                    <a:pt x="14097" y="1143"/>
                  </a:lnTo>
                  <a:lnTo>
                    <a:pt x="9651" y="4064"/>
                  </a:lnTo>
                  <a:lnTo>
                    <a:pt x="4952" y="5842"/>
                  </a:lnTo>
                  <a:lnTo>
                    <a:pt x="0" y="6223"/>
                  </a:lnTo>
                  <a:lnTo>
                    <a:pt x="5206" y="8255"/>
                  </a:lnTo>
                  <a:lnTo>
                    <a:pt x="10032" y="11937"/>
                  </a:lnTo>
                  <a:lnTo>
                    <a:pt x="13842" y="17018"/>
                  </a:lnTo>
                  <a:lnTo>
                    <a:pt x="15748" y="19685"/>
                  </a:lnTo>
                  <a:lnTo>
                    <a:pt x="16637" y="22098"/>
                  </a:lnTo>
                  <a:lnTo>
                    <a:pt x="16382" y="24384"/>
                  </a:lnTo>
                  <a:lnTo>
                    <a:pt x="19812" y="24384"/>
                  </a:lnTo>
                  <a:lnTo>
                    <a:pt x="30987" y="19558"/>
                  </a:lnTo>
                  <a:lnTo>
                    <a:pt x="33274" y="15112"/>
                  </a:lnTo>
                  <a:lnTo>
                    <a:pt x="33527" y="14478"/>
                  </a:lnTo>
                  <a:lnTo>
                    <a:pt x="33400" y="14350"/>
                  </a:lnTo>
                  <a:lnTo>
                    <a:pt x="33147" y="13843"/>
                  </a:lnTo>
                  <a:lnTo>
                    <a:pt x="32257" y="12827"/>
                  </a:lnTo>
                  <a:lnTo>
                    <a:pt x="31241" y="11811"/>
                  </a:lnTo>
                  <a:lnTo>
                    <a:pt x="30225" y="10541"/>
                  </a:lnTo>
                  <a:lnTo>
                    <a:pt x="26162" y="5334"/>
                  </a:lnTo>
                  <a:lnTo>
                    <a:pt x="21843" y="0"/>
                  </a:lnTo>
                  <a:lnTo>
                    <a:pt x="1752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39284" y="1906523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1269" y="0"/>
                  </a:moveTo>
                  <a:lnTo>
                    <a:pt x="1015" y="0"/>
                  </a:lnTo>
                  <a:lnTo>
                    <a:pt x="635" y="0"/>
                  </a:lnTo>
                  <a:lnTo>
                    <a:pt x="380" y="126"/>
                  </a:lnTo>
                  <a:lnTo>
                    <a:pt x="126" y="507"/>
                  </a:lnTo>
                  <a:lnTo>
                    <a:pt x="126" y="762"/>
                  </a:lnTo>
                  <a:lnTo>
                    <a:pt x="0" y="1016"/>
                  </a:lnTo>
                  <a:lnTo>
                    <a:pt x="126" y="1269"/>
                  </a:lnTo>
                  <a:lnTo>
                    <a:pt x="126" y="2412"/>
                  </a:lnTo>
                  <a:lnTo>
                    <a:pt x="253" y="2667"/>
                  </a:lnTo>
                  <a:lnTo>
                    <a:pt x="635" y="3048"/>
                  </a:lnTo>
                  <a:lnTo>
                    <a:pt x="2158" y="3048"/>
                  </a:lnTo>
                  <a:lnTo>
                    <a:pt x="3682" y="2539"/>
                  </a:lnTo>
                  <a:lnTo>
                    <a:pt x="6095" y="762"/>
                  </a:lnTo>
                  <a:lnTo>
                    <a:pt x="5333" y="762"/>
                  </a:lnTo>
                  <a:lnTo>
                    <a:pt x="4317" y="507"/>
                  </a:lnTo>
                  <a:lnTo>
                    <a:pt x="3555" y="381"/>
                  </a:lnTo>
                  <a:lnTo>
                    <a:pt x="2920" y="254"/>
                  </a:lnTo>
                  <a:lnTo>
                    <a:pt x="2031" y="126"/>
                  </a:lnTo>
                  <a:lnTo>
                    <a:pt x="1396" y="126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39284" y="1906523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1015" y="0"/>
                  </a:moveTo>
                  <a:lnTo>
                    <a:pt x="635" y="0"/>
                  </a:lnTo>
                  <a:lnTo>
                    <a:pt x="380" y="126"/>
                  </a:lnTo>
                  <a:lnTo>
                    <a:pt x="126" y="507"/>
                  </a:lnTo>
                  <a:lnTo>
                    <a:pt x="126" y="762"/>
                  </a:lnTo>
                  <a:lnTo>
                    <a:pt x="0" y="1016"/>
                  </a:lnTo>
                  <a:lnTo>
                    <a:pt x="126" y="1269"/>
                  </a:lnTo>
                  <a:lnTo>
                    <a:pt x="126" y="2286"/>
                  </a:lnTo>
                  <a:lnTo>
                    <a:pt x="253" y="2539"/>
                  </a:lnTo>
                  <a:lnTo>
                    <a:pt x="253" y="2667"/>
                  </a:lnTo>
                  <a:lnTo>
                    <a:pt x="635" y="3048"/>
                  </a:lnTo>
                  <a:lnTo>
                    <a:pt x="1269" y="3048"/>
                  </a:lnTo>
                  <a:lnTo>
                    <a:pt x="2158" y="3048"/>
                  </a:lnTo>
                  <a:lnTo>
                    <a:pt x="3682" y="2539"/>
                  </a:lnTo>
                  <a:lnTo>
                    <a:pt x="6095" y="762"/>
                  </a:lnTo>
                  <a:lnTo>
                    <a:pt x="5333" y="762"/>
                  </a:lnTo>
                  <a:lnTo>
                    <a:pt x="4317" y="507"/>
                  </a:lnTo>
                  <a:lnTo>
                    <a:pt x="3555" y="381"/>
                  </a:lnTo>
                  <a:lnTo>
                    <a:pt x="2920" y="254"/>
                  </a:lnTo>
                  <a:lnTo>
                    <a:pt x="2031" y="126"/>
                  </a:lnTo>
                  <a:lnTo>
                    <a:pt x="1396" y="126"/>
                  </a:lnTo>
                  <a:lnTo>
                    <a:pt x="114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94148" y="2397251"/>
              <a:ext cx="97790" cy="48895"/>
            </a:xfrm>
            <a:custGeom>
              <a:avLst/>
              <a:gdLst/>
              <a:ahLst/>
              <a:cxnLst/>
              <a:rect l="l" t="t" r="r" b="b"/>
              <a:pathLst>
                <a:path w="97789" h="48894">
                  <a:moveTo>
                    <a:pt x="95681" y="41275"/>
                  </a:moveTo>
                  <a:lnTo>
                    <a:pt x="90042" y="41275"/>
                  </a:lnTo>
                  <a:lnTo>
                    <a:pt x="92484" y="45085"/>
                  </a:lnTo>
                  <a:lnTo>
                    <a:pt x="93725" y="47117"/>
                  </a:lnTo>
                  <a:lnTo>
                    <a:pt x="94487" y="48260"/>
                  </a:lnTo>
                  <a:lnTo>
                    <a:pt x="94741" y="48768"/>
                  </a:lnTo>
                  <a:lnTo>
                    <a:pt x="95376" y="48768"/>
                  </a:lnTo>
                  <a:lnTo>
                    <a:pt x="95630" y="48514"/>
                  </a:lnTo>
                  <a:lnTo>
                    <a:pt x="96138" y="48133"/>
                  </a:lnTo>
                  <a:lnTo>
                    <a:pt x="96519" y="47879"/>
                  </a:lnTo>
                  <a:lnTo>
                    <a:pt x="96900" y="47371"/>
                  </a:lnTo>
                  <a:lnTo>
                    <a:pt x="97154" y="46736"/>
                  </a:lnTo>
                  <a:lnTo>
                    <a:pt x="97427" y="45466"/>
                  </a:lnTo>
                  <a:lnTo>
                    <a:pt x="97472" y="44831"/>
                  </a:lnTo>
                  <a:lnTo>
                    <a:pt x="95681" y="41275"/>
                  </a:lnTo>
                  <a:close/>
                </a:path>
                <a:path w="97789" h="48894">
                  <a:moveTo>
                    <a:pt x="89867" y="26924"/>
                  </a:moveTo>
                  <a:lnTo>
                    <a:pt x="49656" y="26924"/>
                  </a:lnTo>
                  <a:lnTo>
                    <a:pt x="50037" y="27051"/>
                  </a:lnTo>
                  <a:lnTo>
                    <a:pt x="50546" y="27432"/>
                  </a:lnTo>
                  <a:lnTo>
                    <a:pt x="51815" y="28575"/>
                  </a:lnTo>
                  <a:lnTo>
                    <a:pt x="50546" y="33147"/>
                  </a:lnTo>
                  <a:lnTo>
                    <a:pt x="50164" y="34417"/>
                  </a:lnTo>
                  <a:lnTo>
                    <a:pt x="49911" y="35687"/>
                  </a:lnTo>
                  <a:lnTo>
                    <a:pt x="49911" y="37084"/>
                  </a:lnTo>
                  <a:lnTo>
                    <a:pt x="54737" y="37084"/>
                  </a:lnTo>
                  <a:lnTo>
                    <a:pt x="55752" y="39624"/>
                  </a:lnTo>
                  <a:lnTo>
                    <a:pt x="56768" y="41783"/>
                  </a:lnTo>
                  <a:lnTo>
                    <a:pt x="57530" y="44323"/>
                  </a:lnTo>
                  <a:lnTo>
                    <a:pt x="59054" y="46228"/>
                  </a:lnTo>
                  <a:lnTo>
                    <a:pt x="61087" y="47371"/>
                  </a:lnTo>
                  <a:lnTo>
                    <a:pt x="62102" y="47879"/>
                  </a:lnTo>
                  <a:lnTo>
                    <a:pt x="63118" y="48133"/>
                  </a:lnTo>
                  <a:lnTo>
                    <a:pt x="66928" y="48133"/>
                  </a:lnTo>
                  <a:lnTo>
                    <a:pt x="69976" y="46609"/>
                  </a:lnTo>
                  <a:lnTo>
                    <a:pt x="76835" y="43307"/>
                  </a:lnTo>
                  <a:lnTo>
                    <a:pt x="80772" y="41275"/>
                  </a:lnTo>
                  <a:lnTo>
                    <a:pt x="95681" y="41275"/>
                  </a:lnTo>
                  <a:lnTo>
                    <a:pt x="94361" y="38735"/>
                  </a:lnTo>
                  <a:lnTo>
                    <a:pt x="92328" y="34417"/>
                  </a:lnTo>
                  <a:lnTo>
                    <a:pt x="90169" y="30099"/>
                  </a:lnTo>
                  <a:lnTo>
                    <a:pt x="89867" y="26924"/>
                  </a:lnTo>
                  <a:close/>
                </a:path>
                <a:path w="97789" h="48894">
                  <a:moveTo>
                    <a:pt x="30281" y="40767"/>
                  </a:moveTo>
                  <a:lnTo>
                    <a:pt x="12573" y="40767"/>
                  </a:lnTo>
                  <a:lnTo>
                    <a:pt x="14859" y="41402"/>
                  </a:lnTo>
                  <a:lnTo>
                    <a:pt x="17272" y="44069"/>
                  </a:lnTo>
                  <a:lnTo>
                    <a:pt x="18034" y="45085"/>
                  </a:lnTo>
                  <a:lnTo>
                    <a:pt x="19050" y="45466"/>
                  </a:lnTo>
                  <a:lnTo>
                    <a:pt x="24764" y="45466"/>
                  </a:lnTo>
                  <a:lnTo>
                    <a:pt x="30281" y="40767"/>
                  </a:lnTo>
                  <a:close/>
                </a:path>
                <a:path w="97789" h="48894">
                  <a:moveTo>
                    <a:pt x="25400" y="22987"/>
                  </a:moveTo>
                  <a:lnTo>
                    <a:pt x="24637" y="22987"/>
                  </a:lnTo>
                  <a:lnTo>
                    <a:pt x="17829" y="24665"/>
                  </a:lnTo>
                  <a:lnTo>
                    <a:pt x="10366" y="28797"/>
                  </a:lnTo>
                  <a:lnTo>
                    <a:pt x="3974" y="34024"/>
                  </a:lnTo>
                  <a:lnTo>
                    <a:pt x="380" y="38989"/>
                  </a:lnTo>
                  <a:lnTo>
                    <a:pt x="0" y="40005"/>
                  </a:lnTo>
                  <a:lnTo>
                    <a:pt x="253" y="40386"/>
                  </a:lnTo>
                  <a:lnTo>
                    <a:pt x="380" y="40640"/>
                  </a:lnTo>
                  <a:lnTo>
                    <a:pt x="1269" y="41656"/>
                  </a:lnTo>
                  <a:lnTo>
                    <a:pt x="2159" y="42037"/>
                  </a:lnTo>
                  <a:lnTo>
                    <a:pt x="4063" y="42037"/>
                  </a:lnTo>
                  <a:lnTo>
                    <a:pt x="7492" y="41021"/>
                  </a:lnTo>
                  <a:lnTo>
                    <a:pt x="9016" y="40767"/>
                  </a:lnTo>
                  <a:lnTo>
                    <a:pt x="30281" y="40767"/>
                  </a:lnTo>
                  <a:lnTo>
                    <a:pt x="37337" y="34798"/>
                  </a:lnTo>
                  <a:lnTo>
                    <a:pt x="40131" y="32512"/>
                  </a:lnTo>
                  <a:lnTo>
                    <a:pt x="42672" y="30353"/>
                  </a:lnTo>
                  <a:lnTo>
                    <a:pt x="44957" y="28702"/>
                  </a:lnTo>
                  <a:lnTo>
                    <a:pt x="46609" y="27686"/>
                  </a:lnTo>
                  <a:lnTo>
                    <a:pt x="48005" y="26924"/>
                  </a:lnTo>
                  <a:lnTo>
                    <a:pt x="89867" y="26924"/>
                  </a:lnTo>
                  <a:lnTo>
                    <a:pt x="89648" y="24665"/>
                  </a:lnTo>
                  <a:lnTo>
                    <a:pt x="89441" y="23114"/>
                  </a:lnTo>
                  <a:lnTo>
                    <a:pt x="25526" y="23114"/>
                  </a:lnTo>
                  <a:lnTo>
                    <a:pt x="25400" y="22987"/>
                  </a:lnTo>
                  <a:close/>
                </a:path>
                <a:path w="97789" h="48894">
                  <a:moveTo>
                    <a:pt x="49402" y="0"/>
                  </a:moveTo>
                  <a:lnTo>
                    <a:pt x="46609" y="0"/>
                  </a:lnTo>
                  <a:lnTo>
                    <a:pt x="43434" y="4953"/>
                  </a:lnTo>
                  <a:lnTo>
                    <a:pt x="38735" y="12192"/>
                  </a:lnTo>
                  <a:lnTo>
                    <a:pt x="36956" y="14732"/>
                  </a:lnTo>
                  <a:lnTo>
                    <a:pt x="35178" y="17145"/>
                  </a:lnTo>
                  <a:lnTo>
                    <a:pt x="33274" y="19304"/>
                  </a:lnTo>
                  <a:lnTo>
                    <a:pt x="32512" y="20066"/>
                  </a:lnTo>
                  <a:lnTo>
                    <a:pt x="30479" y="21971"/>
                  </a:lnTo>
                  <a:lnTo>
                    <a:pt x="28193" y="23114"/>
                  </a:lnTo>
                  <a:lnTo>
                    <a:pt x="89441" y="23114"/>
                  </a:lnTo>
                  <a:lnTo>
                    <a:pt x="89153" y="20955"/>
                  </a:lnTo>
                  <a:lnTo>
                    <a:pt x="87629" y="20701"/>
                  </a:lnTo>
                  <a:lnTo>
                    <a:pt x="81152" y="20701"/>
                  </a:lnTo>
                  <a:lnTo>
                    <a:pt x="76453" y="20447"/>
                  </a:lnTo>
                  <a:lnTo>
                    <a:pt x="75691" y="12573"/>
                  </a:lnTo>
                  <a:lnTo>
                    <a:pt x="72370" y="6429"/>
                  </a:lnTo>
                  <a:lnTo>
                    <a:pt x="65405" y="2571"/>
                  </a:lnTo>
                  <a:lnTo>
                    <a:pt x="57011" y="571"/>
                  </a:lnTo>
                  <a:lnTo>
                    <a:pt x="4940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994148" y="2397251"/>
              <a:ext cx="97790" cy="48895"/>
            </a:xfrm>
            <a:custGeom>
              <a:avLst/>
              <a:gdLst/>
              <a:ahLst/>
              <a:cxnLst/>
              <a:rect l="l" t="t" r="r" b="b"/>
              <a:pathLst>
                <a:path w="97789" h="48894">
                  <a:moveTo>
                    <a:pt x="49402" y="0"/>
                  </a:moveTo>
                  <a:lnTo>
                    <a:pt x="46609" y="0"/>
                  </a:lnTo>
                  <a:lnTo>
                    <a:pt x="43434" y="4953"/>
                  </a:lnTo>
                  <a:lnTo>
                    <a:pt x="40386" y="9652"/>
                  </a:lnTo>
                  <a:lnTo>
                    <a:pt x="38735" y="12192"/>
                  </a:lnTo>
                  <a:lnTo>
                    <a:pt x="36956" y="14732"/>
                  </a:lnTo>
                  <a:lnTo>
                    <a:pt x="35178" y="17145"/>
                  </a:lnTo>
                  <a:lnTo>
                    <a:pt x="33274" y="19304"/>
                  </a:lnTo>
                  <a:lnTo>
                    <a:pt x="32512" y="20066"/>
                  </a:lnTo>
                  <a:lnTo>
                    <a:pt x="30479" y="21971"/>
                  </a:lnTo>
                  <a:lnTo>
                    <a:pt x="28193" y="23114"/>
                  </a:lnTo>
                  <a:lnTo>
                    <a:pt x="25653" y="23114"/>
                  </a:lnTo>
                  <a:lnTo>
                    <a:pt x="25400" y="22987"/>
                  </a:lnTo>
                  <a:lnTo>
                    <a:pt x="25146" y="22987"/>
                  </a:lnTo>
                  <a:lnTo>
                    <a:pt x="24891" y="22987"/>
                  </a:lnTo>
                  <a:lnTo>
                    <a:pt x="24637" y="22987"/>
                  </a:lnTo>
                  <a:lnTo>
                    <a:pt x="17829" y="24665"/>
                  </a:lnTo>
                  <a:lnTo>
                    <a:pt x="10366" y="28797"/>
                  </a:lnTo>
                  <a:lnTo>
                    <a:pt x="3974" y="34024"/>
                  </a:lnTo>
                  <a:lnTo>
                    <a:pt x="380" y="38989"/>
                  </a:lnTo>
                  <a:lnTo>
                    <a:pt x="0" y="40005"/>
                  </a:lnTo>
                  <a:lnTo>
                    <a:pt x="253" y="40386"/>
                  </a:lnTo>
                  <a:lnTo>
                    <a:pt x="380" y="40640"/>
                  </a:lnTo>
                  <a:lnTo>
                    <a:pt x="1269" y="41656"/>
                  </a:lnTo>
                  <a:lnTo>
                    <a:pt x="2159" y="42037"/>
                  </a:lnTo>
                  <a:lnTo>
                    <a:pt x="3175" y="42037"/>
                  </a:lnTo>
                  <a:lnTo>
                    <a:pt x="4063" y="42037"/>
                  </a:lnTo>
                  <a:lnTo>
                    <a:pt x="4952" y="41783"/>
                  </a:lnTo>
                  <a:lnTo>
                    <a:pt x="6223" y="41402"/>
                  </a:lnTo>
                  <a:lnTo>
                    <a:pt x="7492" y="41021"/>
                  </a:lnTo>
                  <a:lnTo>
                    <a:pt x="9016" y="40767"/>
                  </a:lnTo>
                  <a:lnTo>
                    <a:pt x="10413" y="40767"/>
                  </a:lnTo>
                  <a:lnTo>
                    <a:pt x="12573" y="40767"/>
                  </a:lnTo>
                  <a:lnTo>
                    <a:pt x="14859" y="41402"/>
                  </a:lnTo>
                  <a:lnTo>
                    <a:pt x="17272" y="44069"/>
                  </a:lnTo>
                  <a:lnTo>
                    <a:pt x="18034" y="45085"/>
                  </a:lnTo>
                  <a:lnTo>
                    <a:pt x="19050" y="45466"/>
                  </a:lnTo>
                  <a:lnTo>
                    <a:pt x="20192" y="45466"/>
                  </a:lnTo>
                  <a:lnTo>
                    <a:pt x="24764" y="45466"/>
                  </a:lnTo>
                  <a:lnTo>
                    <a:pt x="31623" y="39624"/>
                  </a:lnTo>
                  <a:lnTo>
                    <a:pt x="37337" y="34798"/>
                  </a:lnTo>
                  <a:lnTo>
                    <a:pt x="40131" y="32512"/>
                  </a:lnTo>
                  <a:lnTo>
                    <a:pt x="42672" y="30353"/>
                  </a:lnTo>
                  <a:lnTo>
                    <a:pt x="44957" y="28702"/>
                  </a:lnTo>
                  <a:lnTo>
                    <a:pt x="46609" y="27686"/>
                  </a:lnTo>
                  <a:lnTo>
                    <a:pt x="48005" y="26924"/>
                  </a:lnTo>
                  <a:lnTo>
                    <a:pt x="49149" y="26924"/>
                  </a:lnTo>
                  <a:lnTo>
                    <a:pt x="49656" y="26924"/>
                  </a:lnTo>
                  <a:lnTo>
                    <a:pt x="50037" y="27051"/>
                  </a:lnTo>
                  <a:lnTo>
                    <a:pt x="50546" y="27432"/>
                  </a:lnTo>
                  <a:lnTo>
                    <a:pt x="51815" y="28575"/>
                  </a:lnTo>
                  <a:lnTo>
                    <a:pt x="51180" y="30861"/>
                  </a:lnTo>
                  <a:lnTo>
                    <a:pt x="50546" y="33147"/>
                  </a:lnTo>
                  <a:lnTo>
                    <a:pt x="50164" y="34417"/>
                  </a:lnTo>
                  <a:lnTo>
                    <a:pt x="49911" y="35687"/>
                  </a:lnTo>
                  <a:lnTo>
                    <a:pt x="49911" y="37084"/>
                  </a:lnTo>
                  <a:lnTo>
                    <a:pt x="50418" y="37084"/>
                  </a:lnTo>
                  <a:lnTo>
                    <a:pt x="54737" y="37084"/>
                  </a:lnTo>
                  <a:lnTo>
                    <a:pt x="55752" y="39624"/>
                  </a:lnTo>
                  <a:lnTo>
                    <a:pt x="56768" y="41783"/>
                  </a:lnTo>
                  <a:lnTo>
                    <a:pt x="57530" y="44323"/>
                  </a:lnTo>
                  <a:lnTo>
                    <a:pt x="59054" y="46228"/>
                  </a:lnTo>
                  <a:lnTo>
                    <a:pt x="61087" y="47371"/>
                  </a:lnTo>
                  <a:lnTo>
                    <a:pt x="62102" y="47879"/>
                  </a:lnTo>
                  <a:lnTo>
                    <a:pt x="63118" y="48133"/>
                  </a:lnTo>
                  <a:lnTo>
                    <a:pt x="64262" y="48133"/>
                  </a:lnTo>
                  <a:lnTo>
                    <a:pt x="66928" y="48133"/>
                  </a:lnTo>
                  <a:lnTo>
                    <a:pt x="69976" y="46609"/>
                  </a:lnTo>
                  <a:lnTo>
                    <a:pt x="73151" y="45085"/>
                  </a:lnTo>
                  <a:lnTo>
                    <a:pt x="76835" y="43307"/>
                  </a:lnTo>
                  <a:lnTo>
                    <a:pt x="80772" y="41275"/>
                  </a:lnTo>
                  <a:lnTo>
                    <a:pt x="84709" y="41275"/>
                  </a:lnTo>
                  <a:lnTo>
                    <a:pt x="90042" y="41275"/>
                  </a:lnTo>
                  <a:lnTo>
                    <a:pt x="92328" y="44831"/>
                  </a:lnTo>
                  <a:lnTo>
                    <a:pt x="93725" y="47117"/>
                  </a:lnTo>
                  <a:lnTo>
                    <a:pt x="94487" y="48260"/>
                  </a:lnTo>
                  <a:lnTo>
                    <a:pt x="94741" y="48768"/>
                  </a:lnTo>
                  <a:lnTo>
                    <a:pt x="95123" y="48768"/>
                  </a:lnTo>
                  <a:lnTo>
                    <a:pt x="95376" y="48768"/>
                  </a:lnTo>
                  <a:lnTo>
                    <a:pt x="95630" y="48514"/>
                  </a:lnTo>
                  <a:lnTo>
                    <a:pt x="96138" y="48133"/>
                  </a:lnTo>
                  <a:lnTo>
                    <a:pt x="96519" y="47879"/>
                  </a:lnTo>
                  <a:lnTo>
                    <a:pt x="96900" y="47371"/>
                  </a:lnTo>
                  <a:lnTo>
                    <a:pt x="97154" y="46736"/>
                  </a:lnTo>
                  <a:lnTo>
                    <a:pt x="97536" y="44958"/>
                  </a:lnTo>
                  <a:lnTo>
                    <a:pt x="96012" y="41910"/>
                  </a:lnTo>
                  <a:lnTo>
                    <a:pt x="94361" y="38735"/>
                  </a:lnTo>
                  <a:lnTo>
                    <a:pt x="92455" y="34671"/>
                  </a:lnTo>
                  <a:lnTo>
                    <a:pt x="90169" y="30099"/>
                  </a:lnTo>
                  <a:lnTo>
                    <a:pt x="89662" y="24765"/>
                  </a:lnTo>
                  <a:lnTo>
                    <a:pt x="89153" y="20955"/>
                  </a:lnTo>
                  <a:lnTo>
                    <a:pt x="87629" y="20701"/>
                  </a:lnTo>
                  <a:lnTo>
                    <a:pt x="84327" y="20701"/>
                  </a:lnTo>
                  <a:lnTo>
                    <a:pt x="81152" y="20701"/>
                  </a:lnTo>
                  <a:lnTo>
                    <a:pt x="76453" y="20447"/>
                  </a:lnTo>
                  <a:lnTo>
                    <a:pt x="75691" y="12573"/>
                  </a:lnTo>
                  <a:lnTo>
                    <a:pt x="72370" y="6429"/>
                  </a:lnTo>
                  <a:lnTo>
                    <a:pt x="65405" y="2571"/>
                  </a:lnTo>
                  <a:lnTo>
                    <a:pt x="57011" y="571"/>
                  </a:lnTo>
                  <a:lnTo>
                    <a:pt x="49402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58740" y="2494787"/>
              <a:ext cx="45720" cy="15240"/>
            </a:xfrm>
            <a:custGeom>
              <a:avLst/>
              <a:gdLst/>
              <a:ahLst/>
              <a:cxnLst/>
              <a:rect l="l" t="t" r="r" b="b"/>
              <a:pathLst>
                <a:path w="45720" h="15239">
                  <a:moveTo>
                    <a:pt x="43687" y="0"/>
                  </a:moveTo>
                  <a:lnTo>
                    <a:pt x="42925" y="0"/>
                  </a:lnTo>
                  <a:lnTo>
                    <a:pt x="42037" y="0"/>
                  </a:lnTo>
                  <a:lnTo>
                    <a:pt x="40639" y="381"/>
                  </a:lnTo>
                  <a:lnTo>
                    <a:pt x="35940" y="2031"/>
                  </a:lnTo>
                  <a:lnTo>
                    <a:pt x="32638" y="3048"/>
                  </a:lnTo>
                  <a:lnTo>
                    <a:pt x="27432" y="3048"/>
                  </a:lnTo>
                  <a:lnTo>
                    <a:pt x="25781" y="2793"/>
                  </a:lnTo>
                  <a:lnTo>
                    <a:pt x="15621" y="2793"/>
                  </a:lnTo>
                  <a:lnTo>
                    <a:pt x="3429" y="6858"/>
                  </a:lnTo>
                  <a:lnTo>
                    <a:pt x="0" y="11937"/>
                  </a:lnTo>
                  <a:lnTo>
                    <a:pt x="1015" y="14605"/>
                  </a:lnTo>
                  <a:lnTo>
                    <a:pt x="1524" y="15240"/>
                  </a:lnTo>
                  <a:lnTo>
                    <a:pt x="4063" y="15240"/>
                  </a:lnTo>
                  <a:lnTo>
                    <a:pt x="6476" y="14859"/>
                  </a:lnTo>
                  <a:lnTo>
                    <a:pt x="8255" y="14478"/>
                  </a:lnTo>
                  <a:lnTo>
                    <a:pt x="12064" y="14097"/>
                  </a:lnTo>
                  <a:lnTo>
                    <a:pt x="15367" y="13588"/>
                  </a:lnTo>
                  <a:lnTo>
                    <a:pt x="19431" y="13335"/>
                  </a:lnTo>
                  <a:lnTo>
                    <a:pt x="28495" y="12416"/>
                  </a:lnTo>
                  <a:lnTo>
                    <a:pt x="36226" y="10556"/>
                  </a:lnTo>
                  <a:lnTo>
                    <a:pt x="42005" y="7959"/>
                  </a:lnTo>
                  <a:lnTo>
                    <a:pt x="45212" y="4825"/>
                  </a:lnTo>
                  <a:lnTo>
                    <a:pt x="45720" y="3683"/>
                  </a:lnTo>
                  <a:lnTo>
                    <a:pt x="45720" y="2412"/>
                  </a:lnTo>
                  <a:lnTo>
                    <a:pt x="44958" y="1269"/>
                  </a:lnTo>
                  <a:lnTo>
                    <a:pt x="44831" y="888"/>
                  </a:lnTo>
                  <a:lnTo>
                    <a:pt x="44576" y="762"/>
                  </a:lnTo>
                  <a:lnTo>
                    <a:pt x="44196" y="254"/>
                  </a:lnTo>
                  <a:lnTo>
                    <a:pt x="4368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58740" y="2494787"/>
              <a:ext cx="45720" cy="15240"/>
            </a:xfrm>
            <a:custGeom>
              <a:avLst/>
              <a:gdLst/>
              <a:ahLst/>
              <a:cxnLst/>
              <a:rect l="l" t="t" r="r" b="b"/>
              <a:pathLst>
                <a:path w="45720" h="15239">
                  <a:moveTo>
                    <a:pt x="42925" y="0"/>
                  </a:moveTo>
                  <a:lnTo>
                    <a:pt x="42037" y="0"/>
                  </a:lnTo>
                  <a:lnTo>
                    <a:pt x="40639" y="381"/>
                  </a:lnTo>
                  <a:lnTo>
                    <a:pt x="38608" y="1143"/>
                  </a:lnTo>
                  <a:lnTo>
                    <a:pt x="35940" y="2031"/>
                  </a:lnTo>
                  <a:lnTo>
                    <a:pt x="32638" y="3048"/>
                  </a:lnTo>
                  <a:lnTo>
                    <a:pt x="28956" y="3048"/>
                  </a:lnTo>
                  <a:lnTo>
                    <a:pt x="28194" y="3048"/>
                  </a:lnTo>
                  <a:lnTo>
                    <a:pt x="27432" y="3048"/>
                  </a:lnTo>
                  <a:lnTo>
                    <a:pt x="26670" y="2921"/>
                  </a:lnTo>
                  <a:lnTo>
                    <a:pt x="25781" y="2793"/>
                  </a:lnTo>
                  <a:lnTo>
                    <a:pt x="24892" y="2793"/>
                  </a:lnTo>
                  <a:lnTo>
                    <a:pt x="23875" y="2793"/>
                  </a:lnTo>
                  <a:lnTo>
                    <a:pt x="15621" y="2793"/>
                  </a:lnTo>
                  <a:lnTo>
                    <a:pt x="3429" y="6858"/>
                  </a:lnTo>
                  <a:lnTo>
                    <a:pt x="635" y="10922"/>
                  </a:lnTo>
                  <a:lnTo>
                    <a:pt x="0" y="11937"/>
                  </a:lnTo>
                  <a:lnTo>
                    <a:pt x="126" y="12318"/>
                  </a:lnTo>
                  <a:lnTo>
                    <a:pt x="254" y="12573"/>
                  </a:lnTo>
                  <a:lnTo>
                    <a:pt x="1015" y="14605"/>
                  </a:lnTo>
                  <a:lnTo>
                    <a:pt x="1524" y="15240"/>
                  </a:lnTo>
                  <a:lnTo>
                    <a:pt x="3301" y="15240"/>
                  </a:lnTo>
                  <a:lnTo>
                    <a:pt x="4063" y="15240"/>
                  </a:lnTo>
                  <a:lnTo>
                    <a:pt x="5080" y="15112"/>
                  </a:lnTo>
                  <a:lnTo>
                    <a:pt x="6476" y="14859"/>
                  </a:lnTo>
                  <a:lnTo>
                    <a:pt x="8255" y="14478"/>
                  </a:lnTo>
                  <a:lnTo>
                    <a:pt x="8509" y="14478"/>
                  </a:lnTo>
                  <a:lnTo>
                    <a:pt x="9779" y="14350"/>
                  </a:lnTo>
                  <a:lnTo>
                    <a:pt x="12064" y="14097"/>
                  </a:lnTo>
                  <a:lnTo>
                    <a:pt x="15367" y="13588"/>
                  </a:lnTo>
                  <a:lnTo>
                    <a:pt x="19431" y="13335"/>
                  </a:lnTo>
                  <a:lnTo>
                    <a:pt x="45720" y="3683"/>
                  </a:lnTo>
                  <a:lnTo>
                    <a:pt x="45720" y="2412"/>
                  </a:lnTo>
                  <a:lnTo>
                    <a:pt x="44958" y="1269"/>
                  </a:lnTo>
                  <a:lnTo>
                    <a:pt x="44831" y="888"/>
                  </a:lnTo>
                  <a:lnTo>
                    <a:pt x="44576" y="762"/>
                  </a:lnTo>
                  <a:lnTo>
                    <a:pt x="44196" y="254"/>
                  </a:lnTo>
                  <a:lnTo>
                    <a:pt x="43687" y="0"/>
                  </a:lnTo>
                  <a:lnTo>
                    <a:pt x="4292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39412" y="1912619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7365" y="1524"/>
                  </a:lnTo>
                  <a:lnTo>
                    <a:pt x="5968" y="2793"/>
                  </a:lnTo>
                  <a:lnTo>
                    <a:pt x="4825" y="3556"/>
                  </a:lnTo>
                  <a:lnTo>
                    <a:pt x="2921" y="4699"/>
                  </a:lnTo>
                  <a:lnTo>
                    <a:pt x="1270" y="6604"/>
                  </a:lnTo>
                  <a:lnTo>
                    <a:pt x="0" y="9017"/>
                  </a:lnTo>
                  <a:lnTo>
                    <a:pt x="380" y="9143"/>
                  </a:lnTo>
                  <a:lnTo>
                    <a:pt x="4445" y="9143"/>
                  </a:lnTo>
                  <a:lnTo>
                    <a:pt x="6603" y="8128"/>
                  </a:lnTo>
                  <a:lnTo>
                    <a:pt x="7620" y="6604"/>
                  </a:lnTo>
                  <a:lnTo>
                    <a:pt x="8000" y="5968"/>
                  </a:lnTo>
                  <a:lnTo>
                    <a:pt x="8254" y="4953"/>
                  </a:lnTo>
                  <a:lnTo>
                    <a:pt x="8000" y="4064"/>
                  </a:lnTo>
                  <a:lnTo>
                    <a:pt x="7874" y="2667"/>
                  </a:lnTo>
                  <a:lnTo>
                    <a:pt x="8254" y="1143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39412" y="1912619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7365" y="1524"/>
                  </a:lnTo>
                  <a:lnTo>
                    <a:pt x="5968" y="2793"/>
                  </a:lnTo>
                  <a:lnTo>
                    <a:pt x="4825" y="3556"/>
                  </a:lnTo>
                  <a:lnTo>
                    <a:pt x="2921" y="4699"/>
                  </a:lnTo>
                  <a:lnTo>
                    <a:pt x="1270" y="6604"/>
                  </a:lnTo>
                  <a:lnTo>
                    <a:pt x="0" y="9017"/>
                  </a:lnTo>
                  <a:lnTo>
                    <a:pt x="380" y="9143"/>
                  </a:lnTo>
                  <a:lnTo>
                    <a:pt x="635" y="9143"/>
                  </a:lnTo>
                  <a:lnTo>
                    <a:pt x="1142" y="9143"/>
                  </a:lnTo>
                  <a:lnTo>
                    <a:pt x="1397" y="9143"/>
                  </a:lnTo>
                  <a:lnTo>
                    <a:pt x="1650" y="9143"/>
                  </a:lnTo>
                  <a:lnTo>
                    <a:pt x="1904" y="9143"/>
                  </a:lnTo>
                  <a:lnTo>
                    <a:pt x="4445" y="9143"/>
                  </a:lnTo>
                  <a:lnTo>
                    <a:pt x="6603" y="8128"/>
                  </a:lnTo>
                  <a:lnTo>
                    <a:pt x="7620" y="6604"/>
                  </a:lnTo>
                  <a:lnTo>
                    <a:pt x="8000" y="5968"/>
                  </a:lnTo>
                  <a:lnTo>
                    <a:pt x="8254" y="4953"/>
                  </a:lnTo>
                  <a:lnTo>
                    <a:pt x="8000" y="4064"/>
                  </a:lnTo>
                  <a:lnTo>
                    <a:pt x="7874" y="2667"/>
                  </a:lnTo>
                  <a:lnTo>
                    <a:pt x="8254" y="1143"/>
                  </a:lnTo>
                  <a:lnTo>
                    <a:pt x="9143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71516" y="4192523"/>
              <a:ext cx="21590" cy="33655"/>
            </a:xfrm>
            <a:custGeom>
              <a:avLst/>
              <a:gdLst/>
              <a:ahLst/>
              <a:cxnLst/>
              <a:rect l="l" t="t" r="r" b="b"/>
              <a:pathLst>
                <a:path w="21589" h="33654">
                  <a:moveTo>
                    <a:pt x="13233" y="26662"/>
                  </a:moveTo>
                  <a:lnTo>
                    <a:pt x="13335" y="28143"/>
                  </a:lnTo>
                  <a:lnTo>
                    <a:pt x="13588" y="29794"/>
                  </a:lnTo>
                  <a:lnTo>
                    <a:pt x="13970" y="32994"/>
                  </a:lnTo>
                  <a:lnTo>
                    <a:pt x="14478" y="33502"/>
                  </a:lnTo>
                  <a:lnTo>
                    <a:pt x="14732" y="33413"/>
                  </a:lnTo>
                  <a:lnTo>
                    <a:pt x="14986" y="33286"/>
                  </a:lnTo>
                  <a:lnTo>
                    <a:pt x="15621" y="32880"/>
                  </a:lnTo>
                  <a:lnTo>
                    <a:pt x="15875" y="32588"/>
                  </a:lnTo>
                  <a:lnTo>
                    <a:pt x="16001" y="31965"/>
                  </a:lnTo>
                  <a:lnTo>
                    <a:pt x="15239" y="30606"/>
                  </a:lnTo>
                  <a:lnTo>
                    <a:pt x="14732" y="29794"/>
                  </a:lnTo>
                  <a:lnTo>
                    <a:pt x="13732" y="27635"/>
                  </a:lnTo>
                  <a:lnTo>
                    <a:pt x="13233" y="26662"/>
                  </a:lnTo>
                  <a:close/>
                </a:path>
                <a:path w="21589" h="33654">
                  <a:moveTo>
                    <a:pt x="16129" y="0"/>
                  </a:moveTo>
                  <a:lnTo>
                    <a:pt x="15112" y="203"/>
                  </a:lnTo>
                  <a:lnTo>
                    <a:pt x="5587" y="4114"/>
                  </a:lnTo>
                  <a:lnTo>
                    <a:pt x="2412" y="7861"/>
                  </a:lnTo>
                  <a:lnTo>
                    <a:pt x="4537" y="17246"/>
                  </a:lnTo>
                  <a:lnTo>
                    <a:pt x="4645" y="18161"/>
                  </a:lnTo>
                  <a:lnTo>
                    <a:pt x="3429" y="22783"/>
                  </a:lnTo>
                  <a:lnTo>
                    <a:pt x="508" y="25666"/>
                  </a:lnTo>
                  <a:lnTo>
                    <a:pt x="0" y="26200"/>
                  </a:lnTo>
                  <a:lnTo>
                    <a:pt x="635" y="26492"/>
                  </a:lnTo>
                  <a:lnTo>
                    <a:pt x="1270" y="27025"/>
                  </a:lnTo>
                  <a:lnTo>
                    <a:pt x="1778" y="27635"/>
                  </a:lnTo>
                  <a:lnTo>
                    <a:pt x="2921" y="29171"/>
                  </a:lnTo>
                  <a:lnTo>
                    <a:pt x="4191" y="30606"/>
                  </a:lnTo>
                  <a:lnTo>
                    <a:pt x="5461" y="31965"/>
                  </a:lnTo>
                  <a:lnTo>
                    <a:pt x="3175" y="25374"/>
                  </a:lnTo>
                  <a:lnTo>
                    <a:pt x="4572" y="22288"/>
                  </a:lnTo>
                  <a:lnTo>
                    <a:pt x="5714" y="21043"/>
                  </a:lnTo>
                  <a:lnTo>
                    <a:pt x="6476" y="20104"/>
                  </a:lnTo>
                  <a:lnTo>
                    <a:pt x="7493" y="19608"/>
                  </a:lnTo>
                  <a:lnTo>
                    <a:pt x="16188" y="19608"/>
                  </a:lnTo>
                  <a:lnTo>
                    <a:pt x="17043" y="19303"/>
                  </a:lnTo>
                  <a:lnTo>
                    <a:pt x="11811" y="19303"/>
                  </a:lnTo>
                  <a:lnTo>
                    <a:pt x="10413" y="18745"/>
                  </a:lnTo>
                  <a:lnTo>
                    <a:pt x="7238" y="14859"/>
                  </a:lnTo>
                  <a:lnTo>
                    <a:pt x="5714" y="12484"/>
                  </a:lnTo>
                  <a:lnTo>
                    <a:pt x="6731" y="7442"/>
                  </a:lnTo>
                  <a:lnTo>
                    <a:pt x="8636" y="6096"/>
                  </a:lnTo>
                  <a:lnTo>
                    <a:pt x="11684" y="4648"/>
                  </a:lnTo>
                  <a:lnTo>
                    <a:pt x="13588" y="3708"/>
                  </a:lnTo>
                  <a:lnTo>
                    <a:pt x="15112" y="2057"/>
                  </a:lnTo>
                  <a:lnTo>
                    <a:pt x="16129" y="0"/>
                  </a:lnTo>
                  <a:close/>
                </a:path>
                <a:path w="21589" h="33654">
                  <a:moveTo>
                    <a:pt x="13049" y="24158"/>
                  </a:moveTo>
                  <a:lnTo>
                    <a:pt x="12573" y="25374"/>
                  </a:lnTo>
                  <a:lnTo>
                    <a:pt x="13233" y="26662"/>
                  </a:lnTo>
                  <a:lnTo>
                    <a:pt x="13049" y="24158"/>
                  </a:lnTo>
                  <a:close/>
                </a:path>
                <a:path w="21589" h="33654">
                  <a:moveTo>
                    <a:pt x="16188" y="19608"/>
                  </a:moveTo>
                  <a:lnTo>
                    <a:pt x="9271" y="19608"/>
                  </a:lnTo>
                  <a:lnTo>
                    <a:pt x="9906" y="19697"/>
                  </a:lnTo>
                  <a:lnTo>
                    <a:pt x="12700" y="21043"/>
                  </a:lnTo>
                  <a:lnTo>
                    <a:pt x="13049" y="24158"/>
                  </a:lnTo>
                  <a:lnTo>
                    <a:pt x="13588" y="22783"/>
                  </a:lnTo>
                  <a:lnTo>
                    <a:pt x="14478" y="20218"/>
                  </a:lnTo>
                  <a:lnTo>
                    <a:pt x="16188" y="19608"/>
                  </a:lnTo>
                  <a:close/>
                </a:path>
                <a:path w="21589" h="33654">
                  <a:moveTo>
                    <a:pt x="20700" y="17246"/>
                  </a:moveTo>
                  <a:lnTo>
                    <a:pt x="19685" y="17246"/>
                  </a:lnTo>
                  <a:lnTo>
                    <a:pt x="18685" y="17627"/>
                  </a:lnTo>
                  <a:lnTo>
                    <a:pt x="17525" y="18161"/>
                  </a:lnTo>
                  <a:lnTo>
                    <a:pt x="14859" y="19303"/>
                  </a:lnTo>
                  <a:lnTo>
                    <a:pt x="17043" y="19303"/>
                  </a:lnTo>
                  <a:lnTo>
                    <a:pt x="19431" y="18453"/>
                  </a:lnTo>
                  <a:lnTo>
                    <a:pt x="20066" y="18249"/>
                  </a:lnTo>
                  <a:lnTo>
                    <a:pt x="20828" y="17957"/>
                  </a:lnTo>
                  <a:lnTo>
                    <a:pt x="21336" y="17627"/>
                  </a:lnTo>
                  <a:lnTo>
                    <a:pt x="20955" y="17360"/>
                  </a:lnTo>
                  <a:lnTo>
                    <a:pt x="20700" y="17246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271516" y="4192523"/>
              <a:ext cx="21590" cy="33655"/>
            </a:xfrm>
            <a:custGeom>
              <a:avLst/>
              <a:gdLst/>
              <a:ahLst/>
              <a:cxnLst/>
              <a:rect l="l" t="t" r="r" b="b"/>
              <a:pathLst>
                <a:path w="21589" h="33654">
                  <a:moveTo>
                    <a:pt x="16129" y="0"/>
                  </a:moveTo>
                  <a:lnTo>
                    <a:pt x="15621" y="114"/>
                  </a:lnTo>
                  <a:lnTo>
                    <a:pt x="15112" y="203"/>
                  </a:lnTo>
                  <a:lnTo>
                    <a:pt x="14605" y="406"/>
                  </a:lnTo>
                  <a:lnTo>
                    <a:pt x="5587" y="4114"/>
                  </a:lnTo>
                  <a:lnTo>
                    <a:pt x="2412" y="7861"/>
                  </a:lnTo>
                  <a:lnTo>
                    <a:pt x="3683" y="13512"/>
                  </a:lnTo>
                  <a:lnTo>
                    <a:pt x="4699" y="17957"/>
                  </a:lnTo>
                  <a:lnTo>
                    <a:pt x="3429" y="22783"/>
                  </a:lnTo>
                  <a:lnTo>
                    <a:pt x="508" y="25666"/>
                  </a:lnTo>
                  <a:lnTo>
                    <a:pt x="0" y="26200"/>
                  </a:lnTo>
                  <a:lnTo>
                    <a:pt x="635" y="26492"/>
                  </a:lnTo>
                  <a:lnTo>
                    <a:pt x="1270" y="27025"/>
                  </a:lnTo>
                  <a:lnTo>
                    <a:pt x="1778" y="27635"/>
                  </a:lnTo>
                  <a:lnTo>
                    <a:pt x="2921" y="29171"/>
                  </a:lnTo>
                  <a:lnTo>
                    <a:pt x="4191" y="30606"/>
                  </a:lnTo>
                  <a:lnTo>
                    <a:pt x="5461" y="31965"/>
                  </a:lnTo>
                  <a:lnTo>
                    <a:pt x="3175" y="25374"/>
                  </a:lnTo>
                  <a:lnTo>
                    <a:pt x="4572" y="22288"/>
                  </a:lnTo>
                  <a:lnTo>
                    <a:pt x="5714" y="21043"/>
                  </a:lnTo>
                  <a:lnTo>
                    <a:pt x="6476" y="20104"/>
                  </a:lnTo>
                  <a:lnTo>
                    <a:pt x="7493" y="19608"/>
                  </a:lnTo>
                  <a:lnTo>
                    <a:pt x="8636" y="19608"/>
                  </a:lnTo>
                  <a:lnTo>
                    <a:pt x="9271" y="19608"/>
                  </a:lnTo>
                  <a:lnTo>
                    <a:pt x="9906" y="19697"/>
                  </a:lnTo>
                  <a:lnTo>
                    <a:pt x="10541" y="20015"/>
                  </a:lnTo>
                  <a:lnTo>
                    <a:pt x="12700" y="21043"/>
                  </a:lnTo>
                  <a:lnTo>
                    <a:pt x="13081" y="24434"/>
                  </a:lnTo>
                  <a:lnTo>
                    <a:pt x="13335" y="28143"/>
                  </a:lnTo>
                  <a:lnTo>
                    <a:pt x="13588" y="29794"/>
                  </a:lnTo>
                  <a:lnTo>
                    <a:pt x="13970" y="32994"/>
                  </a:lnTo>
                  <a:lnTo>
                    <a:pt x="14478" y="33502"/>
                  </a:lnTo>
                  <a:lnTo>
                    <a:pt x="14732" y="33413"/>
                  </a:lnTo>
                  <a:lnTo>
                    <a:pt x="14986" y="33286"/>
                  </a:lnTo>
                  <a:lnTo>
                    <a:pt x="15621" y="32880"/>
                  </a:lnTo>
                  <a:lnTo>
                    <a:pt x="15875" y="32588"/>
                  </a:lnTo>
                  <a:lnTo>
                    <a:pt x="16001" y="31965"/>
                  </a:lnTo>
                  <a:lnTo>
                    <a:pt x="15239" y="30606"/>
                  </a:lnTo>
                  <a:lnTo>
                    <a:pt x="14732" y="29794"/>
                  </a:lnTo>
                  <a:lnTo>
                    <a:pt x="13843" y="27851"/>
                  </a:lnTo>
                  <a:lnTo>
                    <a:pt x="12573" y="25374"/>
                  </a:lnTo>
                  <a:lnTo>
                    <a:pt x="13588" y="22783"/>
                  </a:lnTo>
                  <a:lnTo>
                    <a:pt x="14478" y="20218"/>
                  </a:lnTo>
                  <a:lnTo>
                    <a:pt x="17145" y="19278"/>
                  </a:lnTo>
                  <a:lnTo>
                    <a:pt x="19431" y="18453"/>
                  </a:lnTo>
                  <a:lnTo>
                    <a:pt x="20066" y="18249"/>
                  </a:lnTo>
                  <a:lnTo>
                    <a:pt x="20828" y="17957"/>
                  </a:lnTo>
                  <a:lnTo>
                    <a:pt x="21336" y="17627"/>
                  </a:lnTo>
                  <a:lnTo>
                    <a:pt x="20955" y="17360"/>
                  </a:lnTo>
                  <a:lnTo>
                    <a:pt x="20700" y="17246"/>
                  </a:lnTo>
                  <a:lnTo>
                    <a:pt x="20320" y="17246"/>
                  </a:lnTo>
                  <a:lnTo>
                    <a:pt x="19685" y="17246"/>
                  </a:lnTo>
                  <a:lnTo>
                    <a:pt x="18796" y="17576"/>
                  </a:lnTo>
                  <a:lnTo>
                    <a:pt x="17525" y="18161"/>
                  </a:lnTo>
                  <a:lnTo>
                    <a:pt x="16256" y="18694"/>
                  </a:lnTo>
                  <a:lnTo>
                    <a:pt x="14859" y="19303"/>
                  </a:lnTo>
                  <a:lnTo>
                    <a:pt x="13335" y="19303"/>
                  </a:lnTo>
                  <a:lnTo>
                    <a:pt x="11811" y="19303"/>
                  </a:lnTo>
                  <a:lnTo>
                    <a:pt x="10413" y="18745"/>
                  </a:lnTo>
                  <a:lnTo>
                    <a:pt x="9017" y="17018"/>
                  </a:lnTo>
                  <a:lnTo>
                    <a:pt x="7238" y="14859"/>
                  </a:lnTo>
                  <a:lnTo>
                    <a:pt x="5714" y="12484"/>
                  </a:lnTo>
                  <a:lnTo>
                    <a:pt x="6223" y="10007"/>
                  </a:lnTo>
                  <a:lnTo>
                    <a:pt x="6731" y="7442"/>
                  </a:lnTo>
                  <a:lnTo>
                    <a:pt x="8636" y="6096"/>
                  </a:lnTo>
                  <a:lnTo>
                    <a:pt x="11684" y="4648"/>
                  </a:lnTo>
                  <a:lnTo>
                    <a:pt x="13588" y="3708"/>
                  </a:lnTo>
                  <a:lnTo>
                    <a:pt x="15112" y="2057"/>
                  </a:lnTo>
                  <a:lnTo>
                    <a:pt x="1612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59324" y="419864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9525" h="6350">
                  <a:moveTo>
                    <a:pt x="8127" y="0"/>
                  </a:moveTo>
                  <a:lnTo>
                    <a:pt x="7620" y="0"/>
                  </a:lnTo>
                  <a:lnTo>
                    <a:pt x="6096" y="965"/>
                  </a:lnTo>
                  <a:lnTo>
                    <a:pt x="5206" y="1600"/>
                  </a:lnTo>
                  <a:lnTo>
                    <a:pt x="3555" y="2870"/>
                  </a:lnTo>
                  <a:lnTo>
                    <a:pt x="1904" y="3810"/>
                  </a:lnTo>
                  <a:lnTo>
                    <a:pt x="0" y="4559"/>
                  </a:lnTo>
                  <a:lnTo>
                    <a:pt x="253" y="4775"/>
                  </a:lnTo>
                  <a:lnTo>
                    <a:pt x="508" y="5080"/>
                  </a:lnTo>
                  <a:lnTo>
                    <a:pt x="762" y="5283"/>
                  </a:lnTo>
                  <a:lnTo>
                    <a:pt x="1270" y="5829"/>
                  </a:lnTo>
                  <a:lnTo>
                    <a:pt x="2159" y="6070"/>
                  </a:lnTo>
                  <a:lnTo>
                    <a:pt x="4572" y="6070"/>
                  </a:lnTo>
                  <a:lnTo>
                    <a:pt x="6223" y="5435"/>
                  </a:lnTo>
                  <a:lnTo>
                    <a:pt x="7492" y="4356"/>
                  </a:lnTo>
                  <a:lnTo>
                    <a:pt x="8762" y="3175"/>
                  </a:lnTo>
                  <a:lnTo>
                    <a:pt x="9143" y="1905"/>
                  </a:lnTo>
                  <a:lnTo>
                    <a:pt x="8636" y="723"/>
                  </a:lnTo>
                  <a:lnTo>
                    <a:pt x="8381" y="215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59324" y="419864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9525" h="6350">
                  <a:moveTo>
                    <a:pt x="8127" y="0"/>
                  </a:moveTo>
                  <a:lnTo>
                    <a:pt x="7620" y="0"/>
                  </a:lnTo>
                  <a:lnTo>
                    <a:pt x="6096" y="965"/>
                  </a:lnTo>
                  <a:lnTo>
                    <a:pt x="5206" y="1600"/>
                  </a:lnTo>
                  <a:lnTo>
                    <a:pt x="3555" y="2870"/>
                  </a:lnTo>
                  <a:lnTo>
                    <a:pt x="1904" y="3810"/>
                  </a:lnTo>
                  <a:lnTo>
                    <a:pt x="0" y="4559"/>
                  </a:lnTo>
                  <a:lnTo>
                    <a:pt x="253" y="4775"/>
                  </a:lnTo>
                  <a:lnTo>
                    <a:pt x="508" y="5080"/>
                  </a:lnTo>
                  <a:lnTo>
                    <a:pt x="762" y="5283"/>
                  </a:lnTo>
                  <a:lnTo>
                    <a:pt x="1270" y="5829"/>
                  </a:lnTo>
                  <a:lnTo>
                    <a:pt x="2159" y="6070"/>
                  </a:lnTo>
                  <a:lnTo>
                    <a:pt x="3048" y="6070"/>
                  </a:lnTo>
                  <a:lnTo>
                    <a:pt x="4572" y="6070"/>
                  </a:lnTo>
                  <a:lnTo>
                    <a:pt x="6223" y="5435"/>
                  </a:lnTo>
                  <a:lnTo>
                    <a:pt x="7492" y="4356"/>
                  </a:lnTo>
                  <a:lnTo>
                    <a:pt x="8762" y="3175"/>
                  </a:lnTo>
                  <a:lnTo>
                    <a:pt x="9143" y="1905"/>
                  </a:lnTo>
                  <a:lnTo>
                    <a:pt x="8636" y="723"/>
                  </a:lnTo>
                  <a:lnTo>
                    <a:pt x="8381" y="215"/>
                  </a:lnTo>
                  <a:lnTo>
                    <a:pt x="812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15028" y="2208275"/>
              <a:ext cx="3175" cy="9525"/>
            </a:xfrm>
            <a:custGeom>
              <a:avLst/>
              <a:gdLst/>
              <a:ahLst/>
              <a:cxnLst/>
              <a:rect l="l" t="t" r="r" b="b"/>
              <a:pathLst>
                <a:path w="3175" h="9525">
                  <a:moveTo>
                    <a:pt x="2286" y="0"/>
                  </a:moveTo>
                  <a:lnTo>
                    <a:pt x="1777" y="0"/>
                  </a:lnTo>
                  <a:lnTo>
                    <a:pt x="1524" y="0"/>
                  </a:lnTo>
                  <a:lnTo>
                    <a:pt x="1270" y="127"/>
                  </a:lnTo>
                  <a:lnTo>
                    <a:pt x="1143" y="381"/>
                  </a:lnTo>
                  <a:lnTo>
                    <a:pt x="126" y="1524"/>
                  </a:lnTo>
                  <a:lnTo>
                    <a:pt x="0" y="5080"/>
                  </a:lnTo>
                  <a:lnTo>
                    <a:pt x="2032" y="8128"/>
                  </a:lnTo>
                  <a:lnTo>
                    <a:pt x="2159" y="8381"/>
                  </a:lnTo>
                  <a:lnTo>
                    <a:pt x="2412" y="8636"/>
                  </a:lnTo>
                  <a:lnTo>
                    <a:pt x="2667" y="9143"/>
                  </a:lnTo>
                  <a:lnTo>
                    <a:pt x="2412" y="7620"/>
                  </a:lnTo>
                  <a:lnTo>
                    <a:pt x="2412" y="5968"/>
                  </a:lnTo>
                  <a:lnTo>
                    <a:pt x="2667" y="4445"/>
                  </a:lnTo>
                  <a:lnTo>
                    <a:pt x="3048" y="1524"/>
                  </a:lnTo>
                  <a:lnTo>
                    <a:pt x="3048" y="38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15028" y="2208275"/>
              <a:ext cx="3175" cy="9525"/>
            </a:xfrm>
            <a:custGeom>
              <a:avLst/>
              <a:gdLst/>
              <a:ahLst/>
              <a:cxnLst/>
              <a:rect l="l" t="t" r="r" b="b"/>
              <a:pathLst>
                <a:path w="3175" h="9525">
                  <a:moveTo>
                    <a:pt x="1777" y="0"/>
                  </a:moveTo>
                  <a:lnTo>
                    <a:pt x="1524" y="0"/>
                  </a:lnTo>
                  <a:lnTo>
                    <a:pt x="1270" y="127"/>
                  </a:lnTo>
                  <a:lnTo>
                    <a:pt x="1143" y="381"/>
                  </a:lnTo>
                  <a:lnTo>
                    <a:pt x="126" y="1524"/>
                  </a:lnTo>
                  <a:lnTo>
                    <a:pt x="0" y="5080"/>
                  </a:lnTo>
                  <a:lnTo>
                    <a:pt x="2032" y="8128"/>
                  </a:lnTo>
                  <a:lnTo>
                    <a:pt x="2159" y="8381"/>
                  </a:lnTo>
                  <a:lnTo>
                    <a:pt x="2412" y="8636"/>
                  </a:lnTo>
                  <a:lnTo>
                    <a:pt x="2667" y="9143"/>
                  </a:lnTo>
                  <a:lnTo>
                    <a:pt x="2412" y="7620"/>
                  </a:lnTo>
                  <a:lnTo>
                    <a:pt x="2412" y="5968"/>
                  </a:lnTo>
                  <a:lnTo>
                    <a:pt x="2667" y="4445"/>
                  </a:lnTo>
                  <a:lnTo>
                    <a:pt x="3048" y="1524"/>
                  </a:lnTo>
                  <a:lnTo>
                    <a:pt x="3048" y="381"/>
                  </a:lnTo>
                  <a:lnTo>
                    <a:pt x="2286" y="0"/>
                  </a:lnTo>
                  <a:lnTo>
                    <a:pt x="177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34940" y="409193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888" y="0"/>
                  </a:moveTo>
                  <a:lnTo>
                    <a:pt x="508" y="0"/>
                  </a:lnTo>
                  <a:lnTo>
                    <a:pt x="254" y="0"/>
                  </a:lnTo>
                  <a:lnTo>
                    <a:pt x="0" y="76"/>
                  </a:lnTo>
                  <a:lnTo>
                    <a:pt x="1143" y="927"/>
                  </a:lnTo>
                  <a:lnTo>
                    <a:pt x="2032" y="1917"/>
                  </a:lnTo>
                  <a:lnTo>
                    <a:pt x="2921" y="3048"/>
                  </a:lnTo>
                  <a:lnTo>
                    <a:pt x="3048" y="2654"/>
                  </a:lnTo>
                  <a:lnTo>
                    <a:pt x="2921" y="2159"/>
                  </a:lnTo>
                  <a:lnTo>
                    <a:pt x="2794" y="1803"/>
                  </a:lnTo>
                  <a:lnTo>
                    <a:pt x="2667" y="1066"/>
                  </a:lnTo>
                  <a:lnTo>
                    <a:pt x="2286" y="419"/>
                  </a:lnTo>
                  <a:lnTo>
                    <a:pt x="1777" y="317"/>
                  </a:lnTo>
                  <a:lnTo>
                    <a:pt x="1397" y="101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34940" y="409193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508" y="0"/>
                  </a:moveTo>
                  <a:lnTo>
                    <a:pt x="254" y="0"/>
                  </a:lnTo>
                  <a:lnTo>
                    <a:pt x="126" y="38"/>
                  </a:lnTo>
                  <a:lnTo>
                    <a:pt x="1143" y="927"/>
                  </a:lnTo>
                  <a:lnTo>
                    <a:pt x="2032" y="1917"/>
                  </a:lnTo>
                  <a:lnTo>
                    <a:pt x="2921" y="3048"/>
                  </a:lnTo>
                  <a:lnTo>
                    <a:pt x="3048" y="2654"/>
                  </a:lnTo>
                  <a:lnTo>
                    <a:pt x="2921" y="2159"/>
                  </a:lnTo>
                  <a:lnTo>
                    <a:pt x="2794" y="1803"/>
                  </a:lnTo>
                  <a:lnTo>
                    <a:pt x="2667" y="1066"/>
                  </a:lnTo>
                  <a:lnTo>
                    <a:pt x="2286" y="419"/>
                  </a:lnTo>
                  <a:lnTo>
                    <a:pt x="1777" y="317"/>
                  </a:lnTo>
                  <a:lnTo>
                    <a:pt x="1397" y="101"/>
                  </a:lnTo>
                  <a:lnTo>
                    <a:pt x="888" y="0"/>
                  </a:lnTo>
                  <a:lnTo>
                    <a:pt x="508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241036" y="4204716"/>
              <a:ext cx="12700" cy="9525"/>
            </a:xfrm>
            <a:custGeom>
              <a:avLst/>
              <a:gdLst/>
              <a:ahLst/>
              <a:cxnLst/>
              <a:rect l="l" t="t" r="r" b="b"/>
              <a:pathLst>
                <a:path w="12700" h="9525">
                  <a:moveTo>
                    <a:pt x="0" y="5816"/>
                  </a:moveTo>
                  <a:lnTo>
                    <a:pt x="1142" y="6223"/>
                  </a:lnTo>
                  <a:lnTo>
                    <a:pt x="2031" y="6616"/>
                  </a:lnTo>
                  <a:lnTo>
                    <a:pt x="3175" y="7023"/>
                  </a:lnTo>
                  <a:lnTo>
                    <a:pt x="5079" y="7886"/>
                  </a:lnTo>
                  <a:lnTo>
                    <a:pt x="8000" y="9118"/>
                  </a:lnTo>
                  <a:lnTo>
                    <a:pt x="9271" y="9118"/>
                  </a:lnTo>
                  <a:lnTo>
                    <a:pt x="9163" y="6223"/>
                  </a:lnTo>
                  <a:lnTo>
                    <a:pt x="1524" y="6223"/>
                  </a:lnTo>
                  <a:lnTo>
                    <a:pt x="1015" y="6108"/>
                  </a:lnTo>
                  <a:lnTo>
                    <a:pt x="380" y="5905"/>
                  </a:lnTo>
                  <a:lnTo>
                    <a:pt x="0" y="5816"/>
                  </a:lnTo>
                  <a:close/>
                </a:path>
                <a:path w="12700" h="9525">
                  <a:moveTo>
                    <a:pt x="11556" y="0"/>
                  </a:moveTo>
                  <a:lnTo>
                    <a:pt x="9398" y="0"/>
                  </a:lnTo>
                  <a:lnTo>
                    <a:pt x="7492" y="1181"/>
                  </a:lnTo>
                  <a:lnTo>
                    <a:pt x="6476" y="3098"/>
                  </a:lnTo>
                  <a:lnTo>
                    <a:pt x="4317" y="6223"/>
                  </a:lnTo>
                  <a:lnTo>
                    <a:pt x="9163" y="6223"/>
                  </a:lnTo>
                  <a:lnTo>
                    <a:pt x="9143" y="5702"/>
                  </a:lnTo>
                  <a:lnTo>
                    <a:pt x="10160" y="2413"/>
                  </a:lnTo>
                  <a:lnTo>
                    <a:pt x="12191" y="88"/>
                  </a:lnTo>
                  <a:lnTo>
                    <a:pt x="11937" y="25"/>
                  </a:lnTo>
                  <a:lnTo>
                    <a:pt x="1155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41036" y="4204716"/>
              <a:ext cx="12700" cy="9525"/>
            </a:xfrm>
            <a:custGeom>
              <a:avLst/>
              <a:gdLst/>
              <a:ahLst/>
              <a:cxnLst/>
              <a:rect l="l" t="t" r="r" b="b"/>
              <a:pathLst>
                <a:path w="12700" h="9525">
                  <a:moveTo>
                    <a:pt x="11302" y="0"/>
                  </a:moveTo>
                  <a:lnTo>
                    <a:pt x="9398" y="0"/>
                  </a:lnTo>
                  <a:lnTo>
                    <a:pt x="7492" y="1181"/>
                  </a:lnTo>
                  <a:lnTo>
                    <a:pt x="6476" y="3098"/>
                  </a:lnTo>
                  <a:lnTo>
                    <a:pt x="5461" y="4559"/>
                  </a:lnTo>
                  <a:lnTo>
                    <a:pt x="4317" y="6223"/>
                  </a:lnTo>
                  <a:lnTo>
                    <a:pt x="2159" y="6223"/>
                  </a:lnTo>
                  <a:lnTo>
                    <a:pt x="1524" y="6223"/>
                  </a:lnTo>
                  <a:lnTo>
                    <a:pt x="1015" y="6108"/>
                  </a:lnTo>
                  <a:lnTo>
                    <a:pt x="380" y="5905"/>
                  </a:lnTo>
                  <a:lnTo>
                    <a:pt x="0" y="5816"/>
                  </a:lnTo>
                  <a:lnTo>
                    <a:pt x="1142" y="6223"/>
                  </a:lnTo>
                  <a:lnTo>
                    <a:pt x="2031" y="6616"/>
                  </a:lnTo>
                  <a:lnTo>
                    <a:pt x="3175" y="7023"/>
                  </a:lnTo>
                  <a:lnTo>
                    <a:pt x="5079" y="7886"/>
                  </a:lnTo>
                  <a:lnTo>
                    <a:pt x="8000" y="9118"/>
                  </a:lnTo>
                  <a:lnTo>
                    <a:pt x="9143" y="9118"/>
                  </a:lnTo>
                  <a:lnTo>
                    <a:pt x="9271" y="9118"/>
                  </a:lnTo>
                  <a:lnTo>
                    <a:pt x="9143" y="5702"/>
                  </a:lnTo>
                  <a:lnTo>
                    <a:pt x="10160" y="2413"/>
                  </a:lnTo>
                  <a:lnTo>
                    <a:pt x="12191" y="88"/>
                  </a:lnTo>
                  <a:lnTo>
                    <a:pt x="11937" y="25"/>
                  </a:lnTo>
                  <a:lnTo>
                    <a:pt x="11556" y="0"/>
                  </a:lnTo>
                  <a:lnTo>
                    <a:pt x="1130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88636" y="1973579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2793" y="0"/>
                  </a:moveTo>
                  <a:lnTo>
                    <a:pt x="2159" y="0"/>
                  </a:lnTo>
                  <a:lnTo>
                    <a:pt x="888" y="0"/>
                  </a:lnTo>
                  <a:lnTo>
                    <a:pt x="253" y="254"/>
                  </a:lnTo>
                  <a:lnTo>
                    <a:pt x="0" y="635"/>
                  </a:lnTo>
                  <a:lnTo>
                    <a:pt x="0" y="888"/>
                  </a:lnTo>
                  <a:lnTo>
                    <a:pt x="508" y="1396"/>
                  </a:lnTo>
                  <a:lnTo>
                    <a:pt x="2921" y="2031"/>
                  </a:lnTo>
                  <a:lnTo>
                    <a:pt x="3937" y="2286"/>
                  </a:lnTo>
                  <a:lnTo>
                    <a:pt x="4952" y="2667"/>
                  </a:lnTo>
                  <a:lnTo>
                    <a:pt x="6096" y="3048"/>
                  </a:lnTo>
                  <a:lnTo>
                    <a:pt x="4952" y="2412"/>
                  </a:lnTo>
                  <a:lnTo>
                    <a:pt x="4063" y="1524"/>
                  </a:lnTo>
                  <a:lnTo>
                    <a:pt x="3428" y="635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88636" y="1973579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2159" y="0"/>
                  </a:moveTo>
                  <a:lnTo>
                    <a:pt x="2031" y="0"/>
                  </a:lnTo>
                  <a:lnTo>
                    <a:pt x="1524" y="0"/>
                  </a:lnTo>
                  <a:lnTo>
                    <a:pt x="888" y="0"/>
                  </a:lnTo>
                  <a:lnTo>
                    <a:pt x="253" y="254"/>
                  </a:lnTo>
                  <a:lnTo>
                    <a:pt x="0" y="635"/>
                  </a:lnTo>
                  <a:lnTo>
                    <a:pt x="0" y="888"/>
                  </a:lnTo>
                  <a:lnTo>
                    <a:pt x="508" y="1396"/>
                  </a:lnTo>
                  <a:lnTo>
                    <a:pt x="2921" y="2031"/>
                  </a:lnTo>
                  <a:lnTo>
                    <a:pt x="3937" y="2286"/>
                  </a:lnTo>
                  <a:lnTo>
                    <a:pt x="4952" y="2667"/>
                  </a:lnTo>
                  <a:lnTo>
                    <a:pt x="6096" y="3048"/>
                  </a:lnTo>
                  <a:lnTo>
                    <a:pt x="4952" y="2412"/>
                  </a:lnTo>
                  <a:lnTo>
                    <a:pt x="4063" y="1524"/>
                  </a:lnTo>
                  <a:lnTo>
                    <a:pt x="3428" y="635"/>
                  </a:lnTo>
                  <a:lnTo>
                    <a:pt x="3175" y="381"/>
                  </a:lnTo>
                  <a:lnTo>
                    <a:pt x="2793" y="0"/>
                  </a:lnTo>
                  <a:lnTo>
                    <a:pt x="215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21580" y="2001011"/>
              <a:ext cx="27940" cy="15240"/>
            </a:xfrm>
            <a:custGeom>
              <a:avLst/>
              <a:gdLst/>
              <a:ahLst/>
              <a:cxnLst/>
              <a:rect l="l" t="t" r="r" b="b"/>
              <a:pathLst>
                <a:path w="27939" h="15239">
                  <a:moveTo>
                    <a:pt x="3429" y="0"/>
                  </a:moveTo>
                  <a:lnTo>
                    <a:pt x="2286" y="0"/>
                  </a:lnTo>
                  <a:lnTo>
                    <a:pt x="508" y="0"/>
                  </a:lnTo>
                  <a:lnTo>
                    <a:pt x="0" y="381"/>
                  </a:lnTo>
                  <a:lnTo>
                    <a:pt x="0" y="635"/>
                  </a:lnTo>
                  <a:lnTo>
                    <a:pt x="254" y="2667"/>
                  </a:lnTo>
                  <a:lnTo>
                    <a:pt x="9525" y="10922"/>
                  </a:lnTo>
                  <a:lnTo>
                    <a:pt x="15112" y="15239"/>
                  </a:lnTo>
                  <a:lnTo>
                    <a:pt x="26035" y="15239"/>
                  </a:lnTo>
                  <a:lnTo>
                    <a:pt x="26924" y="15112"/>
                  </a:lnTo>
                  <a:lnTo>
                    <a:pt x="27432" y="15112"/>
                  </a:lnTo>
                  <a:lnTo>
                    <a:pt x="23875" y="13081"/>
                  </a:lnTo>
                  <a:lnTo>
                    <a:pt x="20447" y="10794"/>
                  </a:lnTo>
                  <a:lnTo>
                    <a:pt x="17145" y="8128"/>
                  </a:lnTo>
                  <a:lnTo>
                    <a:pt x="12065" y="4572"/>
                  </a:lnTo>
                  <a:lnTo>
                    <a:pt x="6350" y="381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021580" y="2001011"/>
              <a:ext cx="27940" cy="15240"/>
            </a:xfrm>
            <a:custGeom>
              <a:avLst/>
              <a:gdLst/>
              <a:ahLst/>
              <a:cxnLst/>
              <a:rect l="l" t="t" r="r" b="b"/>
              <a:pathLst>
                <a:path w="27939" h="15239">
                  <a:moveTo>
                    <a:pt x="2286" y="0"/>
                  </a:moveTo>
                  <a:lnTo>
                    <a:pt x="508" y="0"/>
                  </a:lnTo>
                  <a:lnTo>
                    <a:pt x="0" y="381"/>
                  </a:lnTo>
                  <a:lnTo>
                    <a:pt x="0" y="635"/>
                  </a:lnTo>
                  <a:lnTo>
                    <a:pt x="254" y="2667"/>
                  </a:lnTo>
                  <a:lnTo>
                    <a:pt x="3683" y="5714"/>
                  </a:lnTo>
                  <a:lnTo>
                    <a:pt x="9525" y="10922"/>
                  </a:lnTo>
                  <a:lnTo>
                    <a:pt x="15112" y="15239"/>
                  </a:lnTo>
                  <a:lnTo>
                    <a:pt x="24130" y="15239"/>
                  </a:lnTo>
                  <a:lnTo>
                    <a:pt x="25019" y="15239"/>
                  </a:lnTo>
                  <a:lnTo>
                    <a:pt x="26035" y="15239"/>
                  </a:lnTo>
                  <a:lnTo>
                    <a:pt x="26924" y="15112"/>
                  </a:lnTo>
                  <a:lnTo>
                    <a:pt x="27432" y="15112"/>
                  </a:lnTo>
                  <a:lnTo>
                    <a:pt x="23875" y="13081"/>
                  </a:lnTo>
                  <a:lnTo>
                    <a:pt x="20447" y="10794"/>
                  </a:lnTo>
                  <a:lnTo>
                    <a:pt x="17145" y="8128"/>
                  </a:lnTo>
                  <a:lnTo>
                    <a:pt x="12065" y="4572"/>
                  </a:lnTo>
                  <a:lnTo>
                    <a:pt x="6350" y="381"/>
                  </a:lnTo>
                  <a:lnTo>
                    <a:pt x="3429" y="0"/>
                  </a:lnTo>
                  <a:lnTo>
                    <a:pt x="228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80660" y="242773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4825" y="1143"/>
                  </a:lnTo>
                  <a:lnTo>
                    <a:pt x="1524" y="4444"/>
                  </a:lnTo>
                  <a:lnTo>
                    <a:pt x="0" y="6096"/>
                  </a:lnTo>
                  <a:lnTo>
                    <a:pt x="2286" y="4318"/>
                  </a:lnTo>
                  <a:lnTo>
                    <a:pt x="4317" y="2286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280660" y="242773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5" y="0"/>
                  </a:moveTo>
                  <a:lnTo>
                    <a:pt x="4825" y="1143"/>
                  </a:lnTo>
                  <a:lnTo>
                    <a:pt x="3428" y="2540"/>
                  </a:lnTo>
                  <a:lnTo>
                    <a:pt x="1524" y="4444"/>
                  </a:lnTo>
                  <a:lnTo>
                    <a:pt x="0" y="6096"/>
                  </a:lnTo>
                  <a:lnTo>
                    <a:pt x="2286" y="4318"/>
                  </a:lnTo>
                  <a:lnTo>
                    <a:pt x="4317" y="2286"/>
                  </a:lnTo>
                  <a:lnTo>
                    <a:pt x="609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393180" y="3534155"/>
              <a:ext cx="165100" cy="198120"/>
            </a:xfrm>
            <a:custGeom>
              <a:avLst/>
              <a:gdLst/>
              <a:ahLst/>
              <a:cxnLst/>
              <a:rect l="l" t="t" r="r" b="b"/>
              <a:pathLst>
                <a:path w="165100" h="198120">
                  <a:moveTo>
                    <a:pt x="99060" y="184150"/>
                  </a:moveTo>
                  <a:lnTo>
                    <a:pt x="66167" y="184150"/>
                  </a:lnTo>
                  <a:lnTo>
                    <a:pt x="66294" y="184277"/>
                  </a:lnTo>
                  <a:lnTo>
                    <a:pt x="66548" y="184277"/>
                  </a:lnTo>
                  <a:lnTo>
                    <a:pt x="67056" y="184404"/>
                  </a:lnTo>
                  <a:lnTo>
                    <a:pt x="67310" y="184531"/>
                  </a:lnTo>
                  <a:lnTo>
                    <a:pt x="67564" y="184658"/>
                  </a:lnTo>
                  <a:lnTo>
                    <a:pt x="67945" y="184912"/>
                  </a:lnTo>
                  <a:lnTo>
                    <a:pt x="68072" y="185039"/>
                  </a:lnTo>
                  <a:lnTo>
                    <a:pt x="68199" y="185293"/>
                  </a:lnTo>
                  <a:lnTo>
                    <a:pt x="68453" y="185420"/>
                  </a:lnTo>
                  <a:lnTo>
                    <a:pt x="68580" y="185674"/>
                  </a:lnTo>
                  <a:lnTo>
                    <a:pt x="68834" y="185674"/>
                  </a:lnTo>
                  <a:lnTo>
                    <a:pt x="68834" y="185928"/>
                  </a:lnTo>
                  <a:lnTo>
                    <a:pt x="69087" y="186182"/>
                  </a:lnTo>
                  <a:lnTo>
                    <a:pt x="69342" y="186690"/>
                  </a:lnTo>
                  <a:lnTo>
                    <a:pt x="70358" y="188341"/>
                  </a:lnTo>
                  <a:lnTo>
                    <a:pt x="71025" y="190500"/>
                  </a:lnTo>
                  <a:lnTo>
                    <a:pt x="72459" y="196088"/>
                  </a:lnTo>
                  <a:lnTo>
                    <a:pt x="72771" y="197231"/>
                  </a:lnTo>
                  <a:lnTo>
                    <a:pt x="76835" y="197231"/>
                  </a:lnTo>
                  <a:lnTo>
                    <a:pt x="78994" y="197358"/>
                  </a:lnTo>
                  <a:lnTo>
                    <a:pt x="81153" y="197612"/>
                  </a:lnTo>
                  <a:lnTo>
                    <a:pt x="82931" y="197739"/>
                  </a:lnTo>
                  <a:lnTo>
                    <a:pt x="85598" y="198120"/>
                  </a:lnTo>
                  <a:lnTo>
                    <a:pt x="89154" y="198120"/>
                  </a:lnTo>
                  <a:lnTo>
                    <a:pt x="90297" y="197993"/>
                  </a:lnTo>
                  <a:lnTo>
                    <a:pt x="91694" y="196088"/>
                  </a:lnTo>
                  <a:lnTo>
                    <a:pt x="92964" y="194818"/>
                  </a:lnTo>
                  <a:lnTo>
                    <a:pt x="94487" y="193929"/>
                  </a:lnTo>
                  <a:lnTo>
                    <a:pt x="96520" y="192278"/>
                  </a:lnTo>
                  <a:lnTo>
                    <a:pt x="99060" y="190500"/>
                  </a:lnTo>
                  <a:lnTo>
                    <a:pt x="99060" y="184150"/>
                  </a:lnTo>
                  <a:close/>
                </a:path>
                <a:path w="165100" h="198120">
                  <a:moveTo>
                    <a:pt x="7747" y="0"/>
                  </a:moveTo>
                  <a:lnTo>
                    <a:pt x="7239" y="0"/>
                  </a:lnTo>
                  <a:lnTo>
                    <a:pt x="5842" y="254"/>
                  </a:lnTo>
                  <a:lnTo>
                    <a:pt x="4572" y="1270"/>
                  </a:lnTo>
                  <a:lnTo>
                    <a:pt x="4064" y="2921"/>
                  </a:lnTo>
                  <a:lnTo>
                    <a:pt x="3683" y="3683"/>
                  </a:lnTo>
                  <a:lnTo>
                    <a:pt x="0" y="4953"/>
                  </a:lnTo>
                  <a:lnTo>
                    <a:pt x="179" y="8001"/>
                  </a:lnTo>
                  <a:lnTo>
                    <a:pt x="303" y="9398"/>
                  </a:lnTo>
                  <a:lnTo>
                    <a:pt x="3175" y="16764"/>
                  </a:lnTo>
                  <a:lnTo>
                    <a:pt x="7112" y="23241"/>
                  </a:lnTo>
                  <a:lnTo>
                    <a:pt x="10802" y="30013"/>
                  </a:lnTo>
                  <a:lnTo>
                    <a:pt x="14446" y="38369"/>
                  </a:lnTo>
                  <a:lnTo>
                    <a:pt x="17756" y="47511"/>
                  </a:lnTo>
                  <a:lnTo>
                    <a:pt x="20447" y="56642"/>
                  </a:lnTo>
                  <a:lnTo>
                    <a:pt x="21844" y="62484"/>
                  </a:lnTo>
                  <a:lnTo>
                    <a:pt x="27812" y="74930"/>
                  </a:lnTo>
                  <a:lnTo>
                    <a:pt x="30480" y="80391"/>
                  </a:lnTo>
                  <a:lnTo>
                    <a:pt x="32893" y="85598"/>
                  </a:lnTo>
                  <a:lnTo>
                    <a:pt x="35052" y="94742"/>
                  </a:lnTo>
                  <a:lnTo>
                    <a:pt x="34671" y="100584"/>
                  </a:lnTo>
                  <a:lnTo>
                    <a:pt x="34290" y="105664"/>
                  </a:lnTo>
                  <a:lnTo>
                    <a:pt x="33528" y="114427"/>
                  </a:lnTo>
                  <a:lnTo>
                    <a:pt x="34417" y="116586"/>
                  </a:lnTo>
                  <a:lnTo>
                    <a:pt x="36028" y="121933"/>
                  </a:lnTo>
                  <a:lnTo>
                    <a:pt x="37306" y="128317"/>
                  </a:lnTo>
                  <a:lnTo>
                    <a:pt x="38346" y="135249"/>
                  </a:lnTo>
                  <a:lnTo>
                    <a:pt x="39243" y="142240"/>
                  </a:lnTo>
                  <a:lnTo>
                    <a:pt x="39497" y="144018"/>
                  </a:lnTo>
                  <a:lnTo>
                    <a:pt x="39624" y="145923"/>
                  </a:lnTo>
                  <a:lnTo>
                    <a:pt x="39878" y="148082"/>
                  </a:lnTo>
                  <a:lnTo>
                    <a:pt x="40697" y="156384"/>
                  </a:lnTo>
                  <a:lnTo>
                    <a:pt x="42052" y="165354"/>
                  </a:lnTo>
                  <a:lnTo>
                    <a:pt x="44289" y="173656"/>
                  </a:lnTo>
                  <a:lnTo>
                    <a:pt x="47752" y="179959"/>
                  </a:lnTo>
                  <a:lnTo>
                    <a:pt x="50927" y="183769"/>
                  </a:lnTo>
                  <a:lnTo>
                    <a:pt x="53594" y="187960"/>
                  </a:lnTo>
                  <a:lnTo>
                    <a:pt x="55880" y="192278"/>
                  </a:lnTo>
                  <a:lnTo>
                    <a:pt x="56515" y="192405"/>
                  </a:lnTo>
                  <a:lnTo>
                    <a:pt x="57023" y="192532"/>
                  </a:lnTo>
                  <a:lnTo>
                    <a:pt x="59055" y="192532"/>
                  </a:lnTo>
                  <a:lnTo>
                    <a:pt x="59055" y="192151"/>
                  </a:lnTo>
                  <a:lnTo>
                    <a:pt x="59309" y="189484"/>
                  </a:lnTo>
                  <a:lnTo>
                    <a:pt x="60579" y="187325"/>
                  </a:lnTo>
                  <a:lnTo>
                    <a:pt x="62484" y="185547"/>
                  </a:lnTo>
                  <a:lnTo>
                    <a:pt x="62737" y="185420"/>
                  </a:lnTo>
                  <a:lnTo>
                    <a:pt x="62737" y="185293"/>
                  </a:lnTo>
                  <a:lnTo>
                    <a:pt x="62992" y="185166"/>
                  </a:lnTo>
                  <a:lnTo>
                    <a:pt x="63500" y="184658"/>
                  </a:lnTo>
                  <a:lnTo>
                    <a:pt x="63881" y="184658"/>
                  </a:lnTo>
                  <a:lnTo>
                    <a:pt x="64262" y="184531"/>
                  </a:lnTo>
                  <a:lnTo>
                    <a:pt x="64770" y="184277"/>
                  </a:lnTo>
                  <a:lnTo>
                    <a:pt x="65912" y="184277"/>
                  </a:lnTo>
                  <a:lnTo>
                    <a:pt x="66040" y="184150"/>
                  </a:lnTo>
                  <a:lnTo>
                    <a:pt x="99060" y="184150"/>
                  </a:lnTo>
                  <a:lnTo>
                    <a:pt x="99060" y="79248"/>
                  </a:lnTo>
                  <a:lnTo>
                    <a:pt x="106045" y="78740"/>
                  </a:lnTo>
                  <a:lnTo>
                    <a:pt x="108585" y="78486"/>
                  </a:lnTo>
                  <a:lnTo>
                    <a:pt x="112395" y="78232"/>
                  </a:lnTo>
                  <a:lnTo>
                    <a:pt x="112395" y="19939"/>
                  </a:lnTo>
                  <a:lnTo>
                    <a:pt x="113919" y="19685"/>
                  </a:lnTo>
                  <a:lnTo>
                    <a:pt x="116586" y="19558"/>
                  </a:lnTo>
                  <a:lnTo>
                    <a:pt x="123951" y="18669"/>
                  </a:lnTo>
                  <a:lnTo>
                    <a:pt x="126111" y="17907"/>
                  </a:lnTo>
                  <a:lnTo>
                    <a:pt x="126746" y="17653"/>
                  </a:lnTo>
                  <a:lnTo>
                    <a:pt x="128143" y="17018"/>
                  </a:lnTo>
                  <a:lnTo>
                    <a:pt x="129540" y="16256"/>
                  </a:lnTo>
                  <a:lnTo>
                    <a:pt x="132842" y="14605"/>
                  </a:lnTo>
                  <a:lnTo>
                    <a:pt x="120650" y="14605"/>
                  </a:lnTo>
                  <a:lnTo>
                    <a:pt x="120142" y="14478"/>
                  </a:lnTo>
                  <a:lnTo>
                    <a:pt x="119634" y="14351"/>
                  </a:lnTo>
                  <a:lnTo>
                    <a:pt x="119379" y="14351"/>
                  </a:lnTo>
                  <a:lnTo>
                    <a:pt x="118999" y="14224"/>
                  </a:lnTo>
                  <a:lnTo>
                    <a:pt x="118364" y="14224"/>
                  </a:lnTo>
                  <a:lnTo>
                    <a:pt x="118110" y="14097"/>
                  </a:lnTo>
                  <a:lnTo>
                    <a:pt x="117728" y="13970"/>
                  </a:lnTo>
                  <a:lnTo>
                    <a:pt x="117601" y="13843"/>
                  </a:lnTo>
                  <a:lnTo>
                    <a:pt x="117221" y="13716"/>
                  </a:lnTo>
                  <a:lnTo>
                    <a:pt x="87630" y="13716"/>
                  </a:lnTo>
                  <a:lnTo>
                    <a:pt x="82931" y="8001"/>
                  </a:lnTo>
                  <a:lnTo>
                    <a:pt x="33147" y="8001"/>
                  </a:lnTo>
                  <a:lnTo>
                    <a:pt x="29464" y="7239"/>
                  </a:lnTo>
                  <a:lnTo>
                    <a:pt x="25067" y="3810"/>
                  </a:lnTo>
                  <a:lnTo>
                    <a:pt x="10287" y="3810"/>
                  </a:lnTo>
                  <a:lnTo>
                    <a:pt x="9652" y="3429"/>
                  </a:lnTo>
                  <a:lnTo>
                    <a:pt x="9144" y="2794"/>
                  </a:lnTo>
                  <a:lnTo>
                    <a:pt x="8636" y="2286"/>
                  </a:lnTo>
                  <a:lnTo>
                    <a:pt x="7747" y="0"/>
                  </a:lnTo>
                  <a:close/>
                </a:path>
                <a:path w="165100" h="198120">
                  <a:moveTo>
                    <a:pt x="162560" y="8255"/>
                  </a:moveTo>
                  <a:lnTo>
                    <a:pt x="159639" y="8255"/>
                  </a:lnTo>
                  <a:lnTo>
                    <a:pt x="157734" y="8382"/>
                  </a:lnTo>
                  <a:lnTo>
                    <a:pt x="155701" y="8636"/>
                  </a:lnTo>
                  <a:lnTo>
                    <a:pt x="154559" y="8890"/>
                  </a:lnTo>
                  <a:lnTo>
                    <a:pt x="151892" y="9144"/>
                  </a:lnTo>
                  <a:lnTo>
                    <a:pt x="151002" y="9398"/>
                  </a:lnTo>
                  <a:lnTo>
                    <a:pt x="150622" y="9398"/>
                  </a:lnTo>
                  <a:lnTo>
                    <a:pt x="147827" y="9779"/>
                  </a:lnTo>
                  <a:lnTo>
                    <a:pt x="141859" y="11049"/>
                  </a:lnTo>
                  <a:lnTo>
                    <a:pt x="139192" y="11811"/>
                  </a:lnTo>
                  <a:lnTo>
                    <a:pt x="138684" y="12065"/>
                  </a:lnTo>
                  <a:lnTo>
                    <a:pt x="138429" y="12065"/>
                  </a:lnTo>
                  <a:lnTo>
                    <a:pt x="137795" y="12319"/>
                  </a:lnTo>
                  <a:lnTo>
                    <a:pt x="141097" y="12319"/>
                  </a:lnTo>
                  <a:lnTo>
                    <a:pt x="141731" y="12446"/>
                  </a:lnTo>
                  <a:lnTo>
                    <a:pt x="142367" y="12954"/>
                  </a:lnTo>
                  <a:lnTo>
                    <a:pt x="143947" y="14605"/>
                  </a:lnTo>
                  <a:lnTo>
                    <a:pt x="144399" y="15113"/>
                  </a:lnTo>
                  <a:lnTo>
                    <a:pt x="145923" y="17272"/>
                  </a:lnTo>
                  <a:lnTo>
                    <a:pt x="146685" y="18288"/>
                  </a:lnTo>
                  <a:lnTo>
                    <a:pt x="147574" y="19050"/>
                  </a:lnTo>
                  <a:lnTo>
                    <a:pt x="148844" y="17272"/>
                  </a:lnTo>
                  <a:lnTo>
                    <a:pt x="153162" y="11557"/>
                  </a:lnTo>
                  <a:lnTo>
                    <a:pt x="159639" y="11557"/>
                  </a:lnTo>
                  <a:lnTo>
                    <a:pt x="160147" y="11430"/>
                  </a:lnTo>
                  <a:lnTo>
                    <a:pt x="160527" y="11303"/>
                  </a:lnTo>
                  <a:lnTo>
                    <a:pt x="161036" y="11303"/>
                  </a:lnTo>
                  <a:lnTo>
                    <a:pt x="161544" y="11049"/>
                  </a:lnTo>
                  <a:lnTo>
                    <a:pt x="161925" y="10922"/>
                  </a:lnTo>
                  <a:lnTo>
                    <a:pt x="162433" y="10922"/>
                  </a:lnTo>
                  <a:lnTo>
                    <a:pt x="163575" y="10541"/>
                  </a:lnTo>
                  <a:lnTo>
                    <a:pt x="164465" y="10414"/>
                  </a:lnTo>
                  <a:lnTo>
                    <a:pt x="164465" y="9906"/>
                  </a:lnTo>
                  <a:lnTo>
                    <a:pt x="164338" y="9525"/>
                  </a:lnTo>
                  <a:lnTo>
                    <a:pt x="164211" y="8636"/>
                  </a:lnTo>
                  <a:lnTo>
                    <a:pt x="163575" y="8382"/>
                  </a:lnTo>
                  <a:lnTo>
                    <a:pt x="162560" y="8255"/>
                  </a:lnTo>
                  <a:close/>
                </a:path>
                <a:path w="165100" h="198120">
                  <a:moveTo>
                    <a:pt x="137312" y="12484"/>
                  </a:moveTo>
                  <a:lnTo>
                    <a:pt x="136778" y="12573"/>
                  </a:lnTo>
                  <a:lnTo>
                    <a:pt x="136525" y="12573"/>
                  </a:lnTo>
                  <a:lnTo>
                    <a:pt x="135636" y="12954"/>
                  </a:lnTo>
                  <a:lnTo>
                    <a:pt x="135254" y="13081"/>
                  </a:lnTo>
                  <a:lnTo>
                    <a:pt x="134366" y="13208"/>
                  </a:lnTo>
                  <a:lnTo>
                    <a:pt x="133985" y="13335"/>
                  </a:lnTo>
                  <a:lnTo>
                    <a:pt x="132842" y="13589"/>
                  </a:lnTo>
                  <a:lnTo>
                    <a:pt x="132461" y="13589"/>
                  </a:lnTo>
                  <a:lnTo>
                    <a:pt x="131445" y="13843"/>
                  </a:lnTo>
                  <a:lnTo>
                    <a:pt x="131064" y="13970"/>
                  </a:lnTo>
                  <a:lnTo>
                    <a:pt x="129667" y="14224"/>
                  </a:lnTo>
                  <a:lnTo>
                    <a:pt x="129286" y="14224"/>
                  </a:lnTo>
                  <a:lnTo>
                    <a:pt x="128143" y="14351"/>
                  </a:lnTo>
                  <a:lnTo>
                    <a:pt x="127762" y="14351"/>
                  </a:lnTo>
                  <a:lnTo>
                    <a:pt x="124841" y="14605"/>
                  </a:lnTo>
                  <a:lnTo>
                    <a:pt x="132842" y="14605"/>
                  </a:lnTo>
                  <a:lnTo>
                    <a:pt x="134112" y="13970"/>
                  </a:lnTo>
                  <a:lnTo>
                    <a:pt x="137312" y="12484"/>
                  </a:lnTo>
                  <a:close/>
                </a:path>
                <a:path w="165100" h="198120">
                  <a:moveTo>
                    <a:pt x="112395" y="12573"/>
                  </a:moveTo>
                  <a:lnTo>
                    <a:pt x="102362" y="12573"/>
                  </a:lnTo>
                  <a:lnTo>
                    <a:pt x="94361" y="13081"/>
                  </a:lnTo>
                  <a:lnTo>
                    <a:pt x="88265" y="13589"/>
                  </a:lnTo>
                  <a:lnTo>
                    <a:pt x="87630" y="13716"/>
                  </a:lnTo>
                  <a:lnTo>
                    <a:pt x="117221" y="13716"/>
                  </a:lnTo>
                  <a:lnTo>
                    <a:pt x="116713" y="13462"/>
                  </a:lnTo>
                  <a:lnTo>
                    <a:pt x="115697" y="12827"/>
                  </a:lnTo>
                  <a:lnTo>
                    <a:pt x="112395" y="12573"/>
                  </a:lnTo>
                  <a:close/>
                </a:path>
                <a:path w="165100" h="198120">
                  <a:moveTo>
                    <a:pt x="137795" y="12319"/>
                  </a:moveTo>
                  <a:lnTo>
                    <a:pt x="137312" y="12484"/>
                  </a:lnTo>
                  <a:lnTo>
                    <a:pt x="137541" y="12446"/>
                  </a:lnTo>
                  <a:lnTo>
                    <a:pt x="137795" y="12319"/>
                  </a:lnTo>
                  <a:close/>
                </a:path>
                <a:path w="165100" h="198120">
                  <a:moveTo>
                    <a:pt x="21336" y="1524"/>
                  </a:moveTo>
                  <a:lnTo>
                    <a:pt x="17653" y="1524"/>
                  </a:lnTo>
                  <a:lnTo>
                    <a:pt x="15875" y="2032"/>
                  </a:lnTo>
                  <a:lnTo>
                    <a:pt x="12827" y="3556"/>
                  </a:lnTo>
                  <a:lnTo>
                    <a:pt x="12065" y="3810"/>
                  </a:lnTo>
                  <a:lnTo>
                    <a:pt x="25067" y="3810"/>
                  </a:lnTo>
                  <a:lnTo>
                    <a:pt x="23114" y="2286"/>
                  </a:lnTo>
                  <a:lnTo>
                    <a:pt x="21336" y="1524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393180" y="3534155"/>
              <a:ext cx="165100" cy="198120"/>
            </a:xfrm>
            <a:custGeom>
              <a:avLst/>
              <a:gdLst/>
              <a:ahLst/>
              <a:cxnLst/>
              <a:rect l="l" t="t" r="r" b="b"/>
              <a:pathLst>
                <a:path w="165100" h="198120">
                  <a:moveTo>
                    <a:pt x="7239" y="0"/>
                  </a:moveTo>
                  <a:lnTo>
                    <a:pt x="5842" y="254"/>
                  </a:lnTo>
                  <a:lnTo>
                    <a:pt x="4572" y="1270"/>
                  </a:lnTo>
                  <a:lnTo>
                    <a:pt x="4064" y="2921"/>
                  </a:lnTo>
                  <a:lnTo>
                    <a:pt x="3683" y="3683"/>
                  </a:lnTo>
                  <a:lnTo>
                    <a:pt x="0" y="4953"/>
                  </a:lnTo>
                  <a:lnTo>
                    <a:pt x="254" y="9271"/>
                  </a:lnTo>
                  <a:lnTo>
                    <a:pt x="3175" y="16764"/>
                  </a:lnTo>
                  <a:lnTo>
                    <a:pt x="7112" y="23241"/>
                  </a:lnTo>
                  <a:lnTo>
                    <a:pt x="10802" y="30013"/>
                  </a:lnTo>
                  <a:lnTo>
                    <a:pt x="14446" y="38369"/>
                  </a:lnTo>
                  <a:lnTo>
                    <a:pt x="17756" y="47511"/>
                  </a:lnTo>
                  <a:lnTo>
                    <a:pt x="20447" y="56642"/>
                  </a:lnTo>
                  <a:lnTo>
                    <a:pt x="21844" y="62484"/>
                  </a:lnTo>
                  <a:lnTo>
                    <a:pt x="24892" y="68834"/>
                  </a:lnTo>
                  <a:lnTo>
                    <a:pt x="27812" y="74930"/>
                  </a:lnTo>
                  <a:lnTo>
                    <a:pt x="30480" y="80391"/>
                  </a:lnTo>
                  <a:lnTo>
                    <a:pt x="32893" y="85598"/>
                  </a:lnTo>
                  <a:lnTo>
                    <a:pt x="33909" y="89916"/>
                  </a:lnTo>
                  <a:lnTo>
                    <a:pt x="35052" y="94742"/>
                  </a:lnTo>
                  <a:lnTo>
                    <a:pt x="34671" y="100584"/>
                  </a:lnTo>
                  <a:lnTo>
                    <a:pt x="34290" y="105664"/>
                  </a:lnTo>
                  <a:lnTo>
                    <a:pt x="33909" y="110109"/>
                  </a:lnTo>
                  <a:lnTo>
                    <a:pt x="33528" y="114427"/>
                  </a:lnTo>
                  <a:lnTo>
                    <a:pt x="34417" y="116586"/>
                  </a:lnTo>
                  <a:lnTo>
                    <a:pt x="36028" y="121933"/>
                  </a:lnTo>
                  <a:lnTo>
                    <a:pt x="37306" y="128317"/>
                  </a:lnTo>
                  <a:lnTo>
                    <a:pt x="38346" y="135249"/>
                  </a:lnTo>
                  <a:lnTo>
                    <a:pt x="39243" y="142240"/>
                  </a:lnTo>
                  <a:lnTo>
                    <a:pt x="39497" y="144018"/>
                  </a:lnTo>
                  <a:lnTo>
                    <a:pt x="39624" y="145923"/>
                  </a:lnTo>
                  <a:lnTo>
                    <a:pt x="39878" y="148082"/>
                  </a:lnTo>
                  <a:lnTo>
                    <a:pt x="40697" y="156384"/>
                  </a:lnTo>
                  <a:lnTo>
                    <a:pt x="42052" y="165354"/>
                  </a:lnTo>
                  <a:lnTo>
                    <a:pt x="44289" y="173656"/>
                  </a:lnTo>
                  <a:lnTo>
                    <a:pt x="47752" y="179959"/>
                  </a:lnTo>
                  <a:lnTo>
                    <a:pt x="50927" y="183769"/>
                  </a:lnTo>
                  <a:lnTo>
                    <a:pt x="53594" y="187960"/>
                  </a:lnTo>
                  <a:lnTo>
                    <a:pt x="55880" y="192278"/>
                  </a:lnTo>
                  <a:lnTo>
                    <a:pt x="56515" y="192405"/>
                  </a:lnTo>
                  <a:lnTo>
                    <a:pt x="57023" y="192532"/>
                  </a:lnTo>
                  <a:lnTo>
                    <a:pt x="57658" y="192532"/>
                  </a:lnTo>
                  <a:lnTo>
                    <a:pt x="59055" y="192532"/>
                  </a:lnTo>
                  <a:lnTo>
                    <a:pt x="59055" y="192151"/>
                  </a:lnTo>
                  <a:lnTo>
                    <a:pt x="59309" y="189484"/>
                  </a:lnTo>
                  <a:lnTo>
                    <a:pt x="60579" y="187325"/>
                  </a:lnTo>
                  <a:lnTo>
                    <a:pt x="62357" y="185674"/>
                  </a:lnTo>
                  <a:lnTo>
                    <a:pt x="62484" y="185547"/>
                  </a:lnTo>
                  <a:lnTo>
                    <a:pt x="62737" y="185420"/>
                  </a:lnTo>
                  <a:lnTo>
                    <a:pt x="62737" y="185293"/>
                  </a:lnTo>
                  <a:lnTo>
                    <a:pt x="62992" y="185166"/>
                  </a:lnTo>
                  <a:lnTo>
                    <a:pt x="63246" y="184912"/>
                  </a:lnTo>
                  <a:lnTo>
                    <a:pt x="63500" y="184658"/>
                  </a:lnTo>
                  <a:lnTo>
                    <a:pt x="63881" y="184658"/>
                  </a:lnTo>
                  <a:lnTo>
                    <a:pt x="64262" y="184531"/>
                  </a:lnTo>
                  <a:lnTo>
                    <a:pt x="64516" y="184404"/>
                  </a:lnTo>
                  <a:lnTo>
                    <a:pt x="64770" y="184277"/>
                  </a:lnTo>
                  <a:lnTo>
                    <a:pt x="65024" y="184277"/>
                  </a:lnTo>
                  <a:lnTo>
                    <a:pt x="65786" y="184277"/>
                  </a:lnTo>
                  <a:lnTo>
                    <a:pt x="66040" y="184150"/>
                  </a:lnTo>
                  <a:lnTo>
                    <a:pt x="66294" y="184277"/>
                  </a:lnTo>
                  <a:lnTo>
                    <a:pt x="66548" y="184277"/>
                  </a:lnTo>
                  <a:lnTo>
                    <a:pt x="67056" y="184404"/>
                  </a:lnTo>
                  <a:lnTo>
                    <a:pt x="67310" y="184531"/>
                  </a:lnTo>
                  <a:lnTo>
                    <a:pt x="67564" y="184658"/>
                  </a:lnTo>
                  <a:lnTo>
                    <a:pt x="67945" y="184912"/>
                  </a:lnTo>
                  <a:lnTo>
                    <a:pt x="68072" y="185039"/>
                  </a:lnTo>
                  <a:lnTo>
                    <a:pt x="68199" y="185293"/>
                  </a:lnTo>
                  <a:lnTo>
                    <a:pt x="68580" y="185547"/>
                  </a:lnTo>
                  <a:lnTo>
                    <a:pt x="68580" y="185674"/>
                  </a:lnTo>
                  <a:lnTo>
                    <a:pt x="68834" y="185674"/>
                  </a:lnTo>
                  <a:lnTo>
                    <a:pt x="68834" y="185928"/>
                  </a:lnTo>
                  <a:lnTo>
                    <a:pt x="69087" y="186182"/>
                  </a:lnTo>
                  <a:lnTo>
                    <a:pt x="69215" y="186436"/>
                  </a:lnTo>
                  <a:lnTo>
                    <a:pt x="69342" y="186690"/>
                  </a:lnTo>
                  <a:lnTo>
                    <a:pt x="70358" y="188341"/>
                  </a:lnTo>
                  <a:lnTo>
                    <a:pt x="70993" y="190373"/>
                  </a:lnTo>
                  <a:lnTo>
                    <a:pt x="71500" y="192405"/>
                  </a:lnTo>
                  <a:lnTo>
                    <a:pt x="72390" y="195834"/>
                  </a:lnTo>
                  <a:lnTo>
                    <a:pt x="72771" y="197231"/>
                  </a:lnTo>
                  <a:lnTo>
                    <a:pt x="75184" y="197231"/>
                  </a:lnTo>
                  <a:lnTo>
                    <a:pt x="76835" y="197231"/>
                  </a:lnTo>
                  <a:lnTo>
                    <a:pt x="78994" y="197358"/>
                  </a:lnTo>
                  <a:lnTo>
                    <a:pt x="81153" y="197612"/>
                  </a:lnTo>
                  <a:lnTo>
                    <a:pt x="82931" y="197739"/>
                  </a:lnTo>
                  <a:lnTo>
                    <a:pt x="85598" y="198120"/>
                  </a:lnTo>
                  <a:lnTo>
                    <a:pt x="87630" y="198120"/>
                  </a:lnTo>
                  <a:lnTo>
                    <a:pt x="89154" y="198120"/>
                  </a:lnTo>
                  <a:lnTo>
                    <a:pt x="90297" y="197993"/>
                  </a:lnTo>
                  <a:lnTo>
                    <a:pt x="90678" y="197485"/>
                  </a:lnTo>
                  <a:lnTo>
                    <a:pt x="91694" y="196088"/>
                  </a:lnTo>
                  <a:lnTo>
                    <a:pt x="92964" y="194818"/>
                  </a:lnTo>
                  <a:lnTo>
                    <a:pt x="94487" y="193929"/>
                  </a:lnTo>
                  <a:lnTo>
                    <a:pt x="96520" y="192278"/>
                  </a:lnTo>
                  <a:lnTo>
                    <a:pt x="99060" y="190500"/>
                  </a:lnTo>
                  <a:lnTo>
                    <a:pt x="99060" y="188214"/>
                  </a:lnTo>
                  <a:lnTo>
                    <a:pt x="99060" y="82677"/>
                  </a:lnTo>
                  <a:lnTo>
                    <a:pt x="99060" y="79248"/>
                  </a:lnTo>
                  <a:lnTo>
                    <a:pt x="102616" y="78994"/>
                  </a:lnTo>
                  <a:lnTo>
                    <a:pt x="106045" y="78740"/>
                  </a:lnTo>
                  <a:lnTo>
                    <a:pt x="108585" y="78486"/>
                  </a:lnTo>
                  <a:lnTo>
                    <a:pt x="112395" y="78232"/>
                  </a:lnTo>
                  <a:lnTo>
                    <a:pt x="112395" y="76581"/>
                  </a:lnTo>
                  <a:lnTo>
                    <a:pt x="112395" y="19939"/>
                  </a:lnTo>
                  <a:lnTo>
                    <a:pt x="113919" y="19685"/>
                  </a:lnTo>
                  <a:lnTo>
                    <a:pt x="129540" y="16256"/>
                  </a:lnTo>
                  <a:lnTo>
                    <a:pt x="134112" y="13970"/>
                  </a:lnTo>
                  <a:lnTo>
                    <a:pt x="137668" y="12319"/>
                  </a:lnTo>
                  <a:lnTo>
                    <a:pt x="140208" y="12319"/>
                  </a:lnTo>
                  <a:lnTo>
                    <a:pt x="141097" y="12319"/>
                  </a:lnTo>
                  <a:lnTo>
                    <a:pt x="145288" y="16383"/>
                  </a:lnTo>
                  <a:lnTo>
                    <a:pt x="145923" y="17272"/>
                  </a:lnTo>
                  <a:lnTo>
                    <a:pt x="146685" y="18288"/>
                  </a:lnTo>
                  <a:lnTo>
                    <a:pt x="147574" y="19050"/>
                  </a:lnTo>
                  <a:lnTo>
                    <a:pt x="148844" y="17272"/>
                  </a:lnTo>
                  <a:lnTo>
                    <a:pt x="153162" y="11557"/>
                  </a:lnTo>
                  <a:lnTo>
                    <a:pt x="157861" y="11557"/>
                  </a:lnTo>
                  <a:lnTo>
                    <a:pt x="159385" y="11557"/>
                  </a:lnTo>
                  <a:lnTo>
                    <a:pt x="159639" y="11557"/>
                  </a:lnTo>
                  <a:lnTo>
                    <a:pt x="160147" y="11430"/>
                  </a:lnTo>
                  <a:lnTo>
                    <a:pt x="160527" y="11303"/>
                  </a:lnTo>
                  <a:lnTo>
                    <a:pt x="161036" y="11303"/>
                  </a:lnTo>
                  <a:lnTo>
                    <a:pt x="161544" y="11049"/>
                  </a:lnTo>
                  <a:lnTo>
                    <a:pt x="161925" y="10922"/>
                  </a:lnTo>
                  <a:lnTo>
                    <a:pt x="162433" y="10922"/>
                  </a:lnTo>
                  <a:lnTo>
                    <a:pt x="162814" y="10795"/>
                  </a:lnTo>
                  <a:lnTo>
                    <a:pt x="163575" y="10541"/>
                  </a:lnTo>
                  <a:lnTo>
                    <a:pt x="164465" y="10414"/>
                  </a:lnTo>
                  <a:lnTo>
                    <a:pt x="164465" y="10160"/>
                  </a:lnTo>
                  <a:lnTo>
                    <a:pt x="164465" y="9906"/>
                  </a:lnTo>
                  <a:lnTo>
                    <a:pt x="164338" y="9652"/>
                  </a:lnTo>
                  <a:lnTo>
                    <a:pt x="164338" y="9525"/>
                  </a:lnTo>
                  <a:lnTo>
                    <a:pt x="164211" y="9271"/>
                  </a:lnTo>
                  <a:lnTo>
                    <a:pt x="164211" y="8890"/>
                  </a:lnTo>
                  <a:lnTo>
                    <a:pt x="164211" y="8636"/>
                  </a:lnTo>
                  <a:lnTo>
                    <a:pt x="163575" y="8382"/>
                  </a:lnTo>
                  <a:lnTo>
                    <a:pt x="162560" y="8255"/>
                  </a:lnTo>
                  <a:lnTo>
                    <a:pt x="161036" y="8255"/>
                  </a:lnTo>
                  <a:lnTo>
                    <a:pt x="159639" y="8255"/>
                  </a:lnTo>
                  <a:lnTo>
                    <a:pt x="157734" y="8382"/>
                  </a:lnTo>
                  <a:lnTo>
                    <a:pt x="155701" y="8636"/>
                  </a:lnTo>
                  <a:lnTo>
                    <a:pt x="154559" y="8890"/>
                  </a:lnTo>
                  <a:lnTo>
                    <a:pt x="151892" y="9144"/>
                  </a:lnTo>
                  <a:lnTo>
                    <a:pt x="151002" y="9398"/>
                  </a:lnTo>
                  <a:lnTo>
                    <a:pt x="150622" y="9398"/>
                  </a:lnTo>
                  <a:lnTo>
                    <a:pt x="147827" y="9779"/>
                  </a:lnTo>
                  <a:lnTo>
                    <a:pt x="138684" y="12065"/>
                  </a:lnTo>
                  <a:lnTo>
                    <a:pt x="138429" y="12065"/>
                  </a:lnTo>
                  <a:lnTo>
                    <a:pt x="137795" y="12319"/>
                  </a:lnTo>
                  <a:lnTo>
                    <a:pt x="137541" y="12446"/>
                  </a:lnTo>
                  <a:lnTo>
                    <a:pt x="136778" y="12573"/>
                  </a:lnTo>
                  <a:lnTo>
                    <a:pt x="136525" y="12573"/>
                  </a:lnTo>
                  <a:lnTo>
                    <a:pt x="135636" y="12954"/>
                  </a:lnTo>
                  <a:lnTo>
                    <a:pt x="135254" y="13081"/>
                  </a:lnTo>
                  <a:lnTo>
                    <a:pt x="134366" y="13208"/>
                  </a:lnTo>
                  <a:lnTo>
                    <a:pt x="133985" y="13335"/>
                  </a:lnTo>
                  <a:lnTo>
                    <a:pt x="132842" y="13589"/>
                  </a:lnTo>
                  <a:lnTo>
                    <a:pt x="132461" y="13589"/>
                  </a:lnTo>
                  <a:lnTo>
                    <a:pt x="131445" y="13843"/>
                  </a:lnTo>
                  <a:lnTo>
                    <a:pt x="131064" y="13970"/>
                  </a:lnTo>
                  <a:lnTo>
                    <a:pt x="129667" y="14224"/>
                  </a:lnTo>
                  <a:lnTo>
                    <a:pt x="129286" y="14224"/>
                  </a:lnTo>
                  <a:lnTo>
                    <a:pt x="128143" y="14351"/>
                  </a:lnTo>
                  <a:lnTo>
                    <a:pt x="127762" y="14351"/>
                  </a:lnTo>
                  <a:lnTo>
                    <a:pt x="126238" y="14478"/>
                  </a:lnTo>
                  <a:lnTo>
                    <a:pt x="124841" y="14605"/>
                  </a:lnTo>
                  <a:lnTo>
                    <a:pt x="121412" y="14605"/>
                  </a:lnTo>
                  <a:lnTo>
                    <a:pt x="121030" y="14605"/>
                  </a:lnTo>
                  <a:lnTo>
                    <a:pt x="120650" y="14605"/>
                  </a:lnTo>
                  <a:lnTo>
                    <a:pt x="120142" y="14478"/>
                  </a:lnTo>
                  <a:lnTo>
                    <a:pt x="119634" y="14351"/>
                  </a:lnTo>
                  <a:lnTo>
                    <a:pt x="119379" y="14351"/>
                  </a:lnTo>
                  <a:lnTo>
                    <a:pt x="118999" y="14224"/>
                  </a:lnTo>
                  <a:lnTo>
                    <a:pt x="118364" y="14224"/>
                  </a:lnTo>
                  <a:lnTo>
                    <a:pt x="118110" y="14097"/>
                  </a:lnTo>
                  <a:lnTo>
                    <a:pt x="117728" y="13970"/>
                  </a:lnTo>
                  <a:lnTo>
                    <a:pt x="117601" y="13843"/>
                  </a:lnTo>
                  <a:lnTo>
                    <a:pt x="117221" y="13716"/>
                  </a:lnTo>
                  <a:lnTo>
                    <a:pt x="116967" y="13589"/>
                  </a:lnTo>
                  <a:lnTo>
                    <a:pt x="116713" y="13462"/>
                  </a:lnTo>
                  <a:lnTo>
                    <a:pt x="115697" y="12827"/>
                  </a:lnTo>
                  <a:lnTo>
                    <a:pt x="112395" y="12573"/>
                  </a:lnTo>
                  <a:lnTo>
                    <a:pt x="108331" y="12573"/>
                  </a:lnTo>
                  <a:lnTo>
                    <a:pt x="102362" y="12573"/>
                  </a:lnTo>
                  <a:lnTo>
                    <a:pt x="94361" y="13081"/>
                  </a:lnTo>
                  <a:lnTo>
                    <a:pt x="88265" y="13589"/>
                  </a:lnTo>
                  <a:lnTo>
                    <a:pt x="87630" y="13716"/>
                  </a:lnTo>
                  <a:lnTo>
                    <a:pt x="82931" y="8001"/>
                  </a:lnTo>
                  <a:lnTo>
                    <a:pt x="37719" y="8001"/>
                  </a:lnTo>
                  <a:lnTo>
                    <a:pt x="33147" y="8001"/>
                  </a:lnTo>
                  <a:lnTo>
                    <a:pt x="29464" y="7239"/>
                  </a:lnTo>
                  <a:lnTo>
                    <a:pt x="24892" y="3683"/>
                  </a:lnTo>
                  <a:lnTo>
                    <a:pt x="23114" y="2286"/>
                  </a:lnTo>
                  <a:lnTo>
                    <a:pt x="21336" y="1524"/>
                  </a:lnTo>
                  <a:lnTo>
                    <a:pt x="19304" y="1524"/>
                  </a:lnTo>
                  <a:lnTo>
                    <a:pt x="17653" y="1524"/>
                  </a:lnTo>
                  <a:lnTo>
                    <a:pt x="15875" y="2032"/>
                  </a:lnTo>
                  <a:lnTo>
                    <a:pt x="13843" y="3048"/>
                  </a:lnTo>
                  <a:lnTo>
                    <a:pt x="12827" y="3556"/>
                  </a:lnTo>
                  <a:lnTo>
                    <a:pt x="12065" y="3810"/>
                  </a:lnTo>
                  <a:lnTo>
                    <a:pt x="11303" y="3810"/>
                  </a:lnTo>
                  <a:lnTo>
                    <a:pt x="10287" y="3810"/>
                  </a:lnTo>
                  <a:lnTo>
                    <a:pt x="9652" y="3429"/>
                  </a:lnTo>
                  <a:lnTo>
                    <a:pt x="9144" y="2794"/>
                  </a:lnTo>
                  <a:lnTo>
                    <a:pt x="8636" y="2286"/>
                  </a:lnTo>
                  <a:lnTo>
                    <a:pt x="8382" y="1651"/>
                  </a:lnTo>
                  <a:lnTo>
                    <a:pt x="8128" y="1016"/>
                  </a:lnTo>
                  <a:lnTo>
                    <a:pt x="7747" y="0"/>
                  </a:lnTo>
                  <a:lnTo>
                    <a:pt x="7239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563995" y="3509772"/>
              <a:ext cx="100965" cy="109855"/>
            </a:xfrm>
            <a:custGeom>
              <a:avLst/>
              <a:gdLst/>
              <a:ahLst/>
              <a:cxnLst/>
              <a:rect l="l" t="t" r="r" b="b"/>
              <a:pathLst>
                <a:path w="100965" h="109854">
                  <a:moveTo>
                    <a:pt x="81190" y="105028"/>
                  </a:moveTo>
                  <a:lnTo>
                    <a:pt x="58165" y="105028"/>
                  </a:lnTo>
                  <a:lnTo>
                    <a:pt x="59816" y="105282"/>
                  </a:lnTo>
                  <a:lnTo>
                    <a:pt x="61468" y="105790"/>
                  </a:lnTo>
                  <a:lnTo>
                    <a:pt x="61975" y="105917"/>
                  </a:lnTo>
                  <a:lnTo>
                    <a:pt x="62102" y="106044"/>
                  </a:lnTo>
                  <a:lnTo>
                    <a:pt x="62356" y="106171"/>
                  </a:lnTo>
                  <a:lnTo>
                    <a:pt x="62610" y="106425"/>
                  </a:lnTo>
                  <a:lnTo>
                    <a:pt x="62991" y="106552"/>
                  </a:lnTo>
                  <a:lnTo>
                    <a:pt x="63246" y="107060"/>
                  </a:lnTo>
                  <a:lnTo>
                    <a:pt x="63500" y="107187"/>
                  </a:lnTo>
                  <a:lnTo>
                    <a:pt x="63626" y="107568"/>
                  </a:lnTo>
                  <a:lnTo>
                    <a:pt x="64388" y="108203"/>
                  </a:lnTo>
                  <a:lnTo>
                    <a:pt x="68452" y="108584"/>
                  </a:lnTo>
                  <a:lnTo>
                    <a:pt x="72898" y="108838"/>
                  </a:lnTo>
                  <a:lnTo>
                    <a:pt x="75056" y="109219"/>
                  </a:lnTo>
                  <a:lnTo>
                    <a:pt x="77088" y="109727"/>
                  </a:lnTo>
                  <a:lnTo>
                    <a:pt x="78104" y="108711"/>
                  </a:lnTo>
                  <a:lnTo>
                    <a:pt x="80518" y="105790"/>
                  </a:lnTo>
                  <a:lnTo>
                    <a:pt x="81190" y="105028"/>
                  </a:lnTo>
                  <a:close/>
                </a:path>
                <a:path w="100965" h="109854">
                  <a:moveTo>
                    <a:pt x="85312" y="100329"/>
                  </a:moveTo>
                  <a:lnTo>
                    <a:pt x="50800" y="100329"/>
                  </a:lnTo>
                  <a:lnTo>
                    <a:pt x="51180" y="104266"/>
                  </a:lnTo>
                  <a:lnTo>
                    <a:pt x="51180" y="104901"/>
                  </a:lnTo>
                  <a:lnTo>
                    <a:pt x="53212" y="105155"/>
                  </a:lnTo>
                  <a:lnTo>
                    <a:pt x="55372" y="105155"/>
                  </a:lnTo>
                  <a:lnTo>
                    <a:pt x="55752" y="105028"/>
                  </a:lnTo>
                  <a:lnTo>
                    <a:pt x="81190" y="105028"/>
                  </a:lnTo>
                  <a:lnTo>
                    <a:pt x="85312" y="100329"/>
                  </a:lnTo>
                  <a:close/>
                </a:path>
                <a:path w="100965" h="109854">
                  <a:moveTo>
                    <a:pt x="3809" y="35432"/>
                  </a:moveTo>
                  <a:lnTo>
                    <a:pt x="2158" y="35432"/>
                  </a:lnTo>
                  <a:lnTo>
                    <a:pt x="1777" y="35559"/>
                  </a:lnTo>
                  <a:lnTo>
                    <a:pt x="888" y="35686"/>
                  </a:lnTo>
                  <a:lnTo>
                    <a:pt x="0" y="35940"/>
                  </a:lnTo>
                  <a:lnTo>
                    <a:pt x="0" y="36321"/>
                  </a:lnTo>
                  <a:lnTo>
                    <a:pt x="253" y="36575"/>
                  </a:lnTo>
                  <a:lnTo>
                    <a:pt x="507" y="36956"/>
                  </a:lnTo>
                  <a:lnTo>
                    <a:pt x="1270" y="38099"/>
                  </a:lnTo>
                  <a:lnTo>
                    <a:pt x="1397" y="38353"/>
                  </a:lnTo>
                  <a:lnTo>
                    <a:pt x="1904" y="38861"/>
                  </a:lnTo>
                  <a:lnTo>
                    <a:pt x="2031" y="39115"/>
                  </a:lnTo>
                  <a:lnTo>
                    <a:pt x="2666" y="39877"/>
                  </a:lnTo>
                  <a:lnTo>
                    <a:pt x="2921" y="40131"/>
                  </a:lnTo>
                  <a:lnTo>
                    <a:pt x="3428" y="40766"/>
                  </a:lnTo>
                  <a:lnTo>
                    <a:pt x="4445" y="41782"/>
                  </a:lnTo>
                  <a:lnTo>
                    <a:pt x="4699" y="41782"/>
                  </a:lnTo>
                  <a:lnTo>
                    <a:pt x="4699" y="41909"/>
                  </a:lnTo>
                  <a:lnTo>
                    <a:pt x="6857" y="41909"/>
                  </a:lnTo>
                  <a:lnTo>
                    <a:pt x="7620" y="45084"/>
                  </a:lnTo>
                  <a:lnTo>
                    <a:pt x="8508" y="49783"/>
                  </a:lnTo>
                  <a:lnTo>
                    <a:pt x="9398" y="54101"/>
                  </a:lnTo>
                  <a:lnTo>
                    <a:pt x="10795" y="60578"/>
                  </a:lnTo>
                  <a:lnTo>
                    <a:pt x="14224" y="62483"/>
                  </a:lnTo>
                  <a:lnTo>
                    <a:pt x="27177" y="69468"/>
                  </a:lnTo>
                  <a:lnTo>
                    <a:pt x="27177" y="75691"/>
                  </a:lnTo>
                  <a:lnTo>
                    <a:pt x="28955" y="78612"/>
                  </a:lnTo>
                  <a:lnTo>
                    <a:pt x="30606" y="81152"/>
                  </a:lnTo>
                  <a:lnTo>
                    <a:pt x="32384" y="83946"/>
                  </a:lnTo>
                  <a:lnTo>
                    <a:pt x="32384" y="89153"/>
                  </a:lnTo>
                  <a:lnTo>
                    <a:pt x="33654" y="91693"/>
                  </a:lnTo>
                  <a:lnTo>
                    <a:pt x="36575" y="95503"/>
                  </a:lnTo>
                  <a:lnTo>
                    <a:pt x="38353" y="96646"/>
                  </a:lnTo>
                  <a:lnTo>
                    <a:pt x="40131" y="96773"/>
                  </a:lnTo>
                  <a:lnTo>
                    <a:pt x="44830" y="96773"/>
                  </a:lnTo>
                  <a:lnTo>
                    <a:pt x="47625" y="97789"/>
                  </a:lnTo>
                  <a:lnTo>
                    <a:pt x="49402" y="99694"/>
                  </a:lnTo>
                  <a:lnTo>
                    <a:pt x="49529" y="99948"/>
                  </a:lnTo>
                  <a:lnTo>
                    <a:pt x="49656" y="100329"/>
                  </a:lnTo>
                  <a:lnTo>
                    <a:pt x="49910" y="100456"/>
                  </a:lnTo>
                  <a:lnTo>
                    <a:pt x="50037" y="100837"/>
                  </a:lnTo>
                  <a:lnTo>
                    <a:pt x="50291" y="101218"/>
                  </a:lnTo>
                  <a:lnTo>
                    <a:pt x="50800" y="100329"/>
                  </a:lnTo>
                  <a:lnTo>
                    <a:pt x="85312" y="100329"/>
                  </a:lnTo>
                  <a:lnTo>
                    <a:pt x="88264" y="96900"/>
                  </a:lnTo>
                  <a:lnTo>
                    <a:pt x="89788" y="94360"/>
                  </a:lnTo>
                  <a:lnTo>
                    <a:pt x="91439" y="91820"/>
                  </a:lnTo>
                  <a:lnTo>
                    <a:pt x="91511" y="83946"/>
                  </a:lnTo>
                  <a:lnTo>
                    <a:pt x="91694" y="79374"/>
                  </a:lnTo>
                  <a:lnTo>
                    <a:pt x="93725" y="77850"/>
                  </a:lnTo>
                  <a:lnTo>
                    <a:pt x="96520" y="75437"/>
                  </a:lnTo>
                  <a:lnTo>
                    <a:pt x="98805" y="72262"/>
                  </a:lnTo>
                  <a:lnTo>
                    <a:pt x="100456" y="68706"/>
                  </a:lnTo>
                  <a:lnTo>
                    <a:pt x="99059" y="67690"/>
                  </a:lnTo>
                  <a:lnTo>
                    <a:pt x="98261" y="60578"/>
                  </a:lnTo>
                  <a:lnTo>
                    <a:pt x="97916" y="58165"/>
                  </a:lnTo>
                  <a:lnTo>
                    <a:pt x="96393" y="56260"/>
                  </a:lnTo>
                  <a:lnTo>
                    <a:pt x="93599" y="52831"/>
                  </a:lnTo>
                  <a:lnTo>
                    <a:pt x="95630" y="49783"/>
                  </a:lnTo>
                  <a:lnTo>
                    <a:pt x="97154" y="47624"/>
                  </a:lnTo>
                  <a:lnTo>
                    <a:pt x="98425" y="45465"/>
                  </a:lnTo>
                  <a:lnTo>
                    <a:pt x="99822" y="43687"/>
                  </a:lnTo>
                  <a:lnTo>
                    <a:pt x="99568" y="40512"/>
                  </a:lnTo>
                  <a:lnTo>
                    <a:pt x="99472" y="38988"/>
                  </a:lnTo>
                  <a:lnTo>
                    <a:pt x="16890" y="38988"/>
                  </a:lnTo>
                  <a:lnTo>
                    <a:pt x="16382" y="38861"/>
                  </a:lnTo>
                  <a:lnTo>
                    <a:pt x="16001" y="38861"/>
                  </a:lnTo>
                  <a:lnTo>
                    <a:pt x="14604" y="38480"/>
                  </a:lnTo>
                  <a:lnTo>
                    <a:pt x="14350" y="38480"/>
                  </a:lnTo>
                  <a:lnTo>
                    <a:pt x="12573" y="37972"/>
                  </a:lnTo>
                  <a:lnTo>
                    <a:pt x="12319" y="37972"/>
                  </a:lnTo>
                  <a:lnTo>
                    <a:pt x="10540" y="37464"/>
                  </a:lnTo>
                  <a:lnTo>
                    <a:pt x="6730" y="36067"/>
                  </a:lnTo>
                  <a:lnTo>
                    <a:pt x="5206" y="35686"/>
                  </a:lnTo>
                  <a:lnTo>
                    <a:pt x="3809" y="35432"/>
                  </a:lnTo>
                  <a:close/>
                </a:path>
                <a:path w="100965" h="109854">
                  <a:moveTo>
                    <a:pt x="64897" y="0"/>
                  </a:moveTo>
                  <a:lnTo>
                    <a:pt x="54736" y="381"/>
                  </a:lnTo>
                  <a:lnTo>
                    <a:pt x="48640" y="2412"/>
                  </a:lnTo>
                  <a:lnTo>
                    <a:pt x="48640" y="11175"/>
                  </a:lnTo>
                  <a:lnTo>
                    <a:pt x="40258" y="18287"/>
                  </a:lnTo>
                  <a:lnTo>
                    <a:pt x="32765" y="21081"/>
                  </a:lnTo>
                  <a:lnTo>
                    <a:pt x="29718" y="26415"/>
                  </a:lnTo>
                  <a:lnTo>
                    <a:pt x="27177" y="30606"/>
                  </a:lnTo>
                  <a:lnTo>
                    <a:pt x="23240" y="37464"/>
                  </a:lnTo>
                  <a:lnTo>
                    <a:pt x="21716" y="38353"/>
                  </a:lnTo>
                  <a:lnTo>
                    <a:pt x="21462" y="38607"/>
                  </a:lnTo>
                  <a:lnTo>
                    <a:pt x="20700" y="38861"/>
                  </a:lnTo>
                  <a:lnTo>
                    <a:pt x="20193" y="38988"/>
                  </a:lnTo>
                  <a:lnTo>
                    <a:pt x="99472" y="38988"/>
                  </a:lnTo>
                  <a:lnTo>
                    <a:pt x="99345" y="36956"/>
                  </a:lnTo>
                  <a:lnTo>
                    <a:pt x="99414" y="30606"/>
                  </a:lnTo>
                  <a:lnTo>
                    <a:pt x="99568" y="28066"/>
                  </a:lnTo>
                  <a:lnTo>
                    <a:pt x="99695" y="24002"/>
                  </a:lnTo>
                  <a:lnTo>
                    <a:pt x="99822" y="17906"/>
                  </a:lnTo>
                  <a:lnTo>
                    <a:pt x="99440" y="16382"/>
                  </a:lnTo>
                  <a:lnTo>
                    <a:pt x="98298" y="16001"/>
                  </a:lnTo>
                  <a:lnTo>
                    <a:pt x="97154" y="15493"/>
                  </a:lnTo>
                  <a:lnTo>
                    <a:pt x="96011" y="15366"/>
                  </a:lnTo>
                  <a:lnTo>
                    <a:pt x="87756" y="12953"/>
                  </a:lnTo>
                  <a:lnTo>
                    <a:pt x="79248" y="5968"/>
                  </a:lnTo>
                  <a:lnTo>
                    <a:pt x="67945" y="5333"/>
                  </a:lnTo>
                  <a:lnTo>
                    <a:pt x="66928" y="5333"/>
                  </a:lnTo>
                  <a:lnTo>
                    <a:pt x="6489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63868" y="3509772"/>
              <a:ext cx="100965" cy="109855"/>
            </a:xfrm>
            <a:custGeom>
              <a:avLst/>
              <a:gdLst/>
              <a:ahLst/>
              <a:cxnLst/>
              <a:rect l="l" t="t" r="r" b="b"/>
              <a:pathLst>
                <a:path w="100965" h="109854">
                  <a:moveTo>
                    <a:pt x="65024" y="0"/>
                  </a:moveTo>
                  <a:lnTo>
                    <a:pt x="54863" y="381"/>
                  </a:lnTo>
                  <a:lnTo>
                    <a:pt x="48767" y="2412"/>
                  </a:lnTo>
                  <a:lnTo>
                    <a:pt x="48767" y="4318"/>
                  </a:lnTo>
                  <a:lnTo>
                    <a:pt x="48767" y="6603"/>
                  </a:lnTo>
                  <a:lnTo>
                    <a:pt x="48767" y="11175"/>
                  </a:lnTo>
                  <a:lnTo>
                    <a:pt x="40385" y="18287"/>
                  </a:lnTo>
                  <a:lnTo>
                    <a:pt x="35305" y="20192"/>
                  </a:lnTo>
                  <a:lnTo>
                    <a:pt x="32892" y="21081"/>
                  </a:lnTo>
                  <a:lnTo>
                    <a:pt x="29845" y="26415"/>
                  </a:lnTo>
                  <a:lnTo>
                    <a:pt x="27304" y="30606"/>
                  </a:lnTo>
                  <a:lnTo>
                    <a:pt x="24891" y="34797"/>
                  </a:lnTo>
                  <a:lnTo>
                    <a:pt x="23367" y="37464"/>
                  </a:lnTo>
                  <a:lnTo>
                    <a:pt x="21843" y="38353"/>
                  </a:lnTo>
                  <a:lnTo>
                    <a:pt x="21589" y="38607"/>
                  </a:lnTo>
                  <a:lnTo>
                    <a:pt x="21208" y="38734"/>
                  </a:lnTo>
                  <a:lnTo>
                    <a:pt x="20827" y="38861"/>
                  </a:lnTo>
                  <a:lnTo>
                    <a:pt x="20320" y="38988"/>
                  </a:lnTo>
                  <a:lnTo>
                    <a:pt x="17017" y="38988"/>
                  </a:lnTo>
                  <a:lnTo>
                    <a:pt x="16509" y="38861"/>
                  </a:lnTo>
                  <a:lnTo>
                    <a:pt x="16128" y="38861"/>
                  </a:lnTo>
                  <a:lnTo>
                    <a:pt x="14731" y="38480"/>
                  </a:lnTo>
                  <a:lnTo>
                    <a:pt x="14477" y="38480"/>
                  </a:lnTo>
                  <a:lnTo>
                    <a:pt x="12700" y="37972"/>
                  </a:lnTo>
                  <a:lnTo>
                    <a:pt x="12446" y="37972"/>
                  </a:lnTo>
                  <a:lnTo>
                    <a:pt x="10667" y="37464"/>
                  </a:lnTo>
                  <a:lnTo>
                    <a:pt x="10286" y="37337"/>
                  </a:lnTo>
                  <a:lnTo>
                    <a:pt x="8254" y="36575"/>
                  </a:lnTo>
                  <a:lnTo>
                    <a:pt x="6857" y="36067"/>
                  </a:lnTo>
                  <a:lnTo>
                    <a:pt x="5333" y="35686"/>
                  </a:lnTo>
                  <a:lnTo>
                    <a:pt x="3936" y="35432"/>
                  </a:lnTo>
                  <a:lnTo>
                    <a:pt x="3301" y="35432"/>
                  </a:lnTo>
                  <a:lnTo>
                    <a:pt x="2793" y="35432"/>
                  </a:lnTo>
                  <a:lnTo>
                    <a:pt x="2285" y="35432"/>
                  </a:lnTo>
                  <a:lnTo>
                    <a:pt x="1904" y="35559"/>
                  </a:lnTo>
                  <a:lnTo>
                    <a:pt x="1015" y="35686"/>
                  </a:lnTo>
                  <a:lnTo>
                    <a:pt x="126" y="35940"/>
                  </a:lnTo>
                  <a:lnTo>
                    <a:pt x="126" y="36321"/>
                  </a:lnTo>
                  <a:lnTo>
                    <a:pt x="380" y="36575"/>
                  </a:lnTo>
                  <a:lnTo>
                    <a:pt x="634" y="36956"/>
                  </a:lnTo>
                  <a:lnTo>
                    <a:pt x="1397" y="38099"/>
                  </a:lnTo>
                  <a:lnTo>
                    <a:pt x="1524" y="38353"/>
                  </a:lnTo>
                  <a:lnTo>
                    <a:pt x="2158" y="38988"/>
                  </a:lnTo>
                  <a:lnTo>
                    <a:pt x="2793" y="39877"/>
                  </a:lnTo>
                  <a:lnTo>
                    <a:pt x="3048" y="40131"/>
                  </a:lnTo>
                  <a:lnTo>
                    <a:pt x="3555" y="40766"/>
                  </a:lnTo>
                  <a:lnTo>
                    <a:pt x="4063" y="41274"/>
                  </a:lnTo>
                  <a:lnTo>
                    <a:pt x="4190" y="41401"/>
                  </a:lnTo>
                  <a:lnTo>
                    <a:pt x="4572" y="41782"/>
                  </a:lnTo>
                  <a:lnTo>
                    <a:pt x="4825" y="41782"/>
                  </a:lnTo>
                  <a:lnTo>
                    <a:pt x="4825" y="41909"/>
                  </a:lnTo>
                  <a:lnTo>
                    <a:pt x="5079" y="41909"/>
                  </a:lnTo>
                  <a:lnTo>
                    <a:pt x="6984" y="41909"/>
                  </a:lnTo>
                  <a:lnTo>
                    <a:pt x="7747" y="45084"/>
                  </a:lnTo>
                  <a:lnTo>
                    <a:pt x="8635" y="49783"/>
                  </a:lnTo>
                  <a:lnTo>
                    <a:pt x="9525" y="54101"/>
                  </a:lnTo>
                  <a:lnTo>
                    <a:pt x="10922" y="60578"/>
                  </a:lnTo>
                  <a:lnTo>
                    <a:pt x="12953" y="61721"/>
                  </a:lnTo>
                  <a:lnTo>
                    <a:pt x="14350" y="62483"/>
                  </a:lnTo>
                  <a:lnTo>
                    <a:pt x="27304" y="69468"/>
                  </a:lnTo>
                  <a:lnTo>
                    <a:pt x="27304" y="75056"/>
                  </a:lnTo>
                  <a:lnTo>
                    <a:pt x="27304" y="75691"/>
                  </a:lnTo>
                  <a:lnTo>
                    <a:pt x="28321" y="77342"/>
                  </a:lnTo>
                  <a:lnTo>
                    <a:pt x="29082" y="78612"/>
                  </a:lnTo>
                  <a:lnTo>
                    <a:pt x="30733" y="81152"/>
                  </a:lnTo>
                  <a:lnTo>
                    <a:pt x="32511" y="83946"/>
                  </a:lnTo>
                  <a:lnTo>
                    <a:pt x="32511" y="87248"/>
                  </a:lnTo>
                  <a:lnTo>
                    <a:pt x="32511" y="89153"/>
                  </a:lnTo>
                  <a:lnTo>
                    <a:pt x="40258" y="96773"/>
                  </a:lnTo>
                  <a:lnTo>
                    <a:pt x="40512" y="96773"/>
                  </a:lnTo>
                  <a:lnTo>
                    <a:pt x="40893" y="96773"/>
                  </a:lnTo>
                  <a:lnTo>
                    <a:pt x="44957" y="96773"/>
                  </a:lnTo>
                  <a:lnTo>
                    <a:pt x="47751" y="97789"/>
                  </a:lnTo>
                  <a:lnTo>
                    <a:pt x="49529" y="99694"/>
                  </a:lnTo>
                  <a:lnTo>
                    <a:pt x="49656" y="99948"/>
                  </a:lnTo>
                  <a:lnTo>
                    <a:pt x="49656" y="100075"/>
                  </a:lnTo>
                  <a:lnTo>
                    <a:pt x="49783" y="100329"/>
                  </a:lnTo>
                  <a:lnTo>
                    <a:pt x="50037" y="100456"/>
                  </a:lnTo>
                  <a:lnTo>
                    <a:pt x="50164" y="100837"/>
                  </a:lnTo>
                  <a:lnTo>
                    <a:pt x="50418" y="101218"/>
                  </a:lnTo>
                  <a:lnTo>
                    <a:pt x="50926" y="100329"/>
                  </a:lnTo>
                  <a:lnTo>
                    <a:pt x="51307" y="104266"/>
                  </a:lnTo>
                  <a:lnTo>
                    <a:pt x="51307" y="104901"/>
                  </a:lnTo>
                  <a:lnTo>
                    <a:pt x="52324" y="105028"/>
                  </a:lnTo>
                  <a:lnTo>
                    <a:pt x="53339" y="105155"/>
                  </a:lnTo>
                  <a:lnTo>
                    <a:pt x="54482" y="105155"/>
                  </a:lnTo>
                  <a:lnTo>
                    <a:pt x="54736" y="105155"/>
                  </a:lnTo>
                  <a:lnTo>
                    <a:pt x="55245" y="105155"/>
                  </a:lnTo>
                  <a:lnTo>
                    <a:pt x="55499" y="105155"/>
                  </a:lnTo>
                  <a:lnTo>
                    <a:pt x="55879" y="105028"/>
                  </a:lnTo>
                  <a:lnTo>
                    <a:pt x="56260" y="105028"/>
                  </a:lnTo>
                  <a:lnTo>
                    <a:pt x="56514" y="105028"/>
                  </a:lnTo>
                  <a:lnTo>
                    <a:pt x="58292" y="105028"/>
                  </a:lnTo>
                  <a:lnTo>
                    <a:pt x="59943" y="105282"/>
                  </a:lnTo>
                  <a:lnTo>
                    <a:pt x="61595" y="105790"/>
                  </a:lnTo>
                  <a:lnTo>
                    <a:pt x="62102" y="105917"/>
                  </a:lnTo>
                  <a:lnTo>
                    <a:pt x="62229" y="106044"/>
                  </a:lnTo>
                  <a:lnTo>
                    <a:pt x="62483" y="106171"/>
                  </a:lnTo>
                  <a:lnTo>
                    <a:pt x="62737" y="106298"/>
                  </a:lnTo>
                  <a:lnTo>
                    <a:pt x="62737" y="106425"/>
                  </a:lnTo>
                  <a:lnTo>
                    <a:pt x="63118" y="106552"/>
                  </a:lnTo>
                  <a:lnTo>
                    <a:pt x="63246" y="106806"/>
                  </a:lnTo>
                  <a:lnTo>
                    <a:pt x="63373" y="107060"/>
                  </a:lnTo>
                  <a:lnTo>
                    <a:pt x="63626" y="107187"/>
                  </a:lnTo>
                  <a:lnTo>
                    <a:pt x="63753" y="107568"/>
                  </a:lnTo>
                  <a:lnTo>
                    <a:pt x="64515" y="108203"/>
                  </a:lnTo>
                  <a:lnTo>
                    <a:pt x="68579" y="108584"/>
                  </a:lnTo>
                  <a:lnTo>
                    <a:pt x="70865" y="108711"/>
                  </a:lnTo>
                  <a:lnTo>
                    <a:pt x="73025" y="108838"/>
                  </a:lnTo>
                  <a:lnTo>
                    <a:pt x="75183" y="109219"/>
                  </a:lnTo>
                  <a:lnTo>
                    <a:pt x="77215" y="109727"/>
                  </a:lnTo>
                  <a:lnTo>
                    <a:pt x="78231" y="108711"/>
                  </a:lnTo>
                  <a:lnTo>
                    <a:pt x="78739" y="108076"/>
                  </a:lnTo>
                  <a:lnTo>
                    <a:pt x="80645" y="105790"/>
                  </a:lnTo>
                  <a:lnTo>
                    <a:pt x="84454" y="101472"/>
                  </a:lnTo>
                  <a:lnTo>
                    <a:pt x="88391" y="96900"/>
                  </a:lnTo>
                  <a:lnTo>
                    <a:pt x="89915" y="94360"/>
                  </a:lnTo>
                  <a:lnTo>
                    <a:pt x="91566" y="91820"/>
                  </a:lnTo>
                  <a:lnTo>
                    <a:pt x="91566" y="88772"/>
                  </a:lnTo>
                  <a:lnTo>
                    <a:pt x="91566" y="85724"/>
                  </a:lnTo>
                  <a:lnTo>
                    <a:pt x="91693" y="82803"/>
                  </a:lnTo>
                  <a:lnTo>
                    <a:pt x="91821" y="79374"/>
                  </a:lnTo>
                  <a:lnTo>
                    <a:pt x="93852" y="77850"/>
                  </a:lnTo>
                  <a:lnTo>
                    <a:pt x="96647" y="75437"/>
                  </a:lnTo>
                  <a:lnTo>
                    <a:pt x="98932" y="72262"/>
                  </a:lnTo>
                  <a:lnTo>
                    <a:pt x="100583" y="68706"/>
                  </a:lnTo>
                  <a:lnTo>
                    <a:pt x="99186" y="67690"/>
                  </a:lnTo>
                  <a:lnTo>
                    <a:pt x="98932" y="65404"/>
                  </a:lnTo>
                  <a:lnTo>
                    <a:pt x="98678" y="63245"/>
                  </a:lnTo>
                  <a:lnTo>
                    <a:pt x="98425" y="60832"/>
                  </a:lnTo>
                  <a:lnTo>
                    <a:pt x="98043" y="58165"/>
                  </a:lnTo>
                  <a:lnTo>
                    <a:pt x="96520" y="56260"/>
                  </a:lnTo>
                  <a:lnTo>
                    <a:pt x="93725" y="52831"/>
                  </a:lnTo>
                  <a:lnTo>
                    <a:pt x="95757" y="49783"/>
                  </a:lnTo>
                  <a:lnTo>
                    <a:pt x="97281" y="47624"/>
                  </a:lnTo>
                  <a:lnTo>
                    <a:pt x="98551" y="45465"/>
                  </a:lnTo>
                  <a:lnTo>
                    <a:pt x="99949" y="43687"/>
                  </a:lnTo>
                  <a:lnTo>
                    <a:pt x="99695" y="40512"/>
                  </a:lnTo>
                  <a:lnTo>
                    <a:pt x="99440" y="36448"/>
                  </a:lnTo>
                  <a:lnTo>
                    <a:pt x="99440" y="32257"/>
                  </a:lnTo>
                  <a:lnTo>
                    <a:pt x="99695" y="28066"/>
                  </a:lnTo>
                  <a:lnTo>
                    <a:pt x="99822" y="24002"/>
                  </a:lnTo>
                  <a:lnTo>
                    <a:pt x="99949" y="17906"/>
                  </a:lnTo>
                  <a:lnTo>
                    <a:pt x="99567" y="16382"/>
                  </a:lnTo>
                  <a:lnTo>
                    <a:pt x="98425" y="16001"/>
                  </a:lnTo>
                  <a:lnTo>
                    <a:pt x="97281" y="15493"/>
                  </a:lnTo>
                  <a:lnTo>
                    <a:pt x="96138" y="15366"/>
                  </a:lnTo>
                  <a:lnTo>
                    <a:pt x="92709" y="14350"/>
                  </a:lnTo>
                  <a:lnTo>
                    <a:pt x="87883" y="12953"/>
                  </a:lnTo>
                  <a:lnTo>
                    <a:pt x="84327" y="10032"/>
                  </a:lnTo>
                  <a:lnTo>
                    <a:pt x="79375" y="5968"/>
                  </a:lnTo>
                  <a:lnTo>
                    <a:pt x="68072" y="5333"/>
                  </a:lnTo>
                  <a:lnTo>
                    <a:pt x="67055" y="5333"/>
                  </a:lnTo>
                  <a:lnTo>
                    <a:pt x="6502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496812" y="3546347"/>
              <a:ext cx="116205" cy="149860"/>
            </a:xfrm>
            <a:custGeom>
              <a:avLst/>
              <a:gdLst/>
              <a:ahLst/>
              <a:cxnLst/>
              <a:rect l="l" t="t" r="r" b="b"/>
              <a:pathLst>
                <a:path w="116204" h="149860">
                  <a:moveTo>
                    <a:pt x="38481" y="2412"/>
                  </a:moveTo>
                  <a:lnTo>
                    <a:pt x="36194" y="2412"/>
                  </a:lnTo>
                  <a:lnTo>
                    <a:pt x="30861" y="5206"/>
                  </a:lnTo>
                  <a:lnTo>
                    <a:pt x="27051" y="6984"/>
                  </a:lnTo>
                  <a:lnTo>
                    <a:pt x="25781" y="7746"/>
                  </a:lnTo>
                  <a:lnTo>
                    <a:pt x="24891" y="7873"/>
                  </a:lnTo>
                  <a:lnTo>
                    <a:pt x="21082" y="8889"/>
                  </a:lnTo>
                  <a:lnTo>
                    <a:pt x="17271" y="9525"/>
                  </a:lnTo>
                  <a:lnTo>
                    <a:pt x="13462" y="9778"/>
                  </a:lnTo>
                  <a:lnTo>
                    <a:pt x="13462" y="68325"/>
                  </a:lnTo>
                  <a:lnTo>
                    <a:pt x="3937" y="68960"/>
                  </a:lnTo>
                  <a:lnTo>
                    <a:pt x="2666" y="68960"/>
                  </a:lnTo>
                  <a:lnTo>
                    <a:pt x="1270" y="69214"/>
                  </a:lnTo>
                  <a:lnTo>
                    <a:pt x="0" y="69595"/>
                  </a:lnTo>
                  <a:lnTo>
                    <a:pt x="0" y="114934"/>
                  </a:lnTo>
                  <a:lnTo>
                    <a:pt x="762" y="115315"/>
                  </a:lnTo>
                  <a:lnTo>
                    <a:pt x="1524" y="115823"/>
                  </a:lnTo>
                  <a:lnTo>
                    <a:pt x="2032" y="116078"/>
                  </a:lnTo>
                  <a:lnTo>
                    <a:pt x="3555" y="117220"/>
                  </a:lnTo>
                  <a:lnTo>
                    <a:pt x="3937" y="117475"/>
                  </a:lnTo>
                  <a:lnTo>
                    <a:pt x="4952" y="118490"/>
                  </a:lnTo>
                  <a:lnTo>
                    <a:pt x="5207" y="118617"/>
                  </a:lnTo>
                  <a:lnTo>
                    <a:pt x="5334" y="118998"/>
                  </a:lnTo>
                  <a:lnTo>
                    <a:pt x="5461" y="119125"/>
                  </a:lnTo>
                  <a:lnTo>
                    <a:pt x="5587" y="119379"/>
                  </a:lnTo>
                  <a:lnTo>
                    <a:pt x="5714" y="119506"/>
                  </a:lnTo>
                  <a:lnTo>
                    <a:pt x="5841" y="119760"/>
                  </a:lnTo>
                  <a:lnTo>
                    <a:pt x="5968" y="120141"/>
                  </a:lnTo>
                  <a:lnTo>
                    <a:pt x="6095" y="120268"/>
                  </a:lnTo>
                  <a:lnTo>
                    <a:pt x="6393" y="121284"/>
                  </a:lnTo>
                  <a:lnTo>
                    <a:pt x="9652" y="130809"/>
                  </a:lnTo>
                  <a:lnTo>
                    <a:pt x="11430" y="137159"/>
                  </a:lnTo>
                  <a:lnTo>
                    <a:pt x="10540" y="139826"/>
                  </a:lnTo>
                  <a:lnTo>
                    <a:pt x="10160" y="141478"/>
                  </a:lnTo>
                  <a:lnTo>
                    <a:pt x="9143" y="142620"/>
                  </a:lnTo>
                  <a:lnTo>
                    <a:pt x="8001" y="143128"/>
                  </a:lnTo>
                  <a:lnTo>
                    <a:pt x="7873" y="143890"/>
                  </a:lnTo>
                  <a:lnTo>
                    <a:pt x="7746" y="145287"/>
                  </a:lnTo>
                  <a:lnTo>
                    <a:pt x="7662" y="146812"/>
                  </a:lnTo>
                  <a:lnTo>
                    <a:pt x="7492" y="147828"/>
                  </a:lnTo>
                  <a:lnTo>
                    <a:pt x="8001" y="148335"/>
                  </a:lnTo>
                  <a:lnTo>
                    <a:pt x="10160" y="148335"/>
                  </a:lnTo>
                  <a:lnTo>
                    <a:pt x="11430" y="148462"/>
                  </a:lnTo>
                  <a:lnTo>
                    <a:pt x="12827" y="148844"/>
                  </a:lnTo>
                  <a:lnTo>
                    <a:pt x="16002" y="149351"/>
                  </a:lnTo>
                  <a:lnTo>
                    <a:pt x="18922" y="149351"/>
                  </a:lnTo>
                  <a:lnTo>
                    <a:pt x="20192" y="148970"/>
                  </a:lnTo>
                  <a:lnTo>
                    <a:pt x="21843" y="146812"/>
                  </a:lnTo>
                  <a:lnTo>
                    <a:pt x="24764" y="143382"/>
                  </a:lnTo>
                  <a:lnTo>
                    <a:pt x="27686" y="140081"/>
                  </a:lnTo>
                  <a:lnTo>
                    <a:pt x="32638" y="134747"/>
                  </a:lnTo>
                  <a:lnTo>
                    <a:pt x="32892" y="132460"/>
                  </a:lnTo>
                  <a:lnTo>
                    <a:pt x="39115" y="120650"/>
                  </a:lnTo>
                  <a:lnTo>
                    <a:pt x="70797" y="120650"/>
                  </a:lnTo>
                  <a:lnTo>
                    <a:pt x="70992" y="119379"/>
                  </a:lnTo>
                  <a:lnTo>
                    <a:pt x="71158" y="117220"/>
                  </a:lnTo>
                  <a:lnTo>
                    <a:pt x="71501" y="113791"/>
                  </a:lnTo>
                  <a:lnTo>
                    <a:pt x="72009" y="109473"/>
                  </a:lnTo>
                  <a:lnTo>
                    <a:pt x="81661" y="109473"/>
                  </a:lnTo>
                  <a:lnTo>
                    <a:pt x="86867" y="104139"/>
                  </a:lnTo>
                  <a:lnTo>
                    <a:pt x="86867" y="96265"/>
                  </a:lnTo>
                  <a:lnTo>
                    <a:pt x="89662" y="88645"/>
                  </a:lnTo>
                  <a:lnTo>
                    <a:pt x="96646" y="88645"/>
                  </a:lnTo>
                  <a:lnTo>
                    <a:pt x="102488" y="84328"/>
                  </a:lnTo>
                  <a:lnTo>
                    <a:pt x="103123" y="80644"/>
                  </a:lnTo>
                  <a:lnTo>
                    <a:pt x="103759" y="76707"/>
                  </a:lnTo>
                  <a:lnTo>
                    <a:pt x="106680" y="75818"/>
                  </a:lnTo>
                  <a:lnTo>
                    <a:pt x="108838" y="75310"/>
                  </a:lnTo>
                  <a:lnTo>
                    <a:pt x="109855" y="75310"/>
                  </a:lnTo>
                  <a:lnTo>
                    <a:pt x="110870" y="74803"/>
                  </a:lnTo>
                  <a:lnTo>
                    <a:pt x="111760" y="74040"/>
                  </a:lnTo>
                  <a:lnTo>
                    <a:pt x="112013" y="73659"/>
                  </a:lnTo>
                  <a:lnTo>
                    <a:pt x="112140" y="73406"/>
                  </a:lnTo>
                  <a:lnTo>
                    <a:pt x="112394" y="73025"/>
                  </a:lnTo>
                  <a:lnTo>
                    <a:pt x="112521" y="72643"/>
                  </a:lnTo>
                  <a:lnTo>
                    <a:pt x="112903" y="72262"/>
                  </a:lnTo>
                  <a:lnTo>
                    <a:pt x="113030" y="71881"/>
                  </a:lnTo>
                  <a:lnTo>
                    <a:pt x="113411" y="71373"/>
                  </a:lnTo>
                  <a:lnTo>
                    <a:pt x="113664" y="70992"/>
                  </a:lnTo>
                  <a:lnTo>
                    <a:pt x="113918" y="70357"/>
                  </a:lnTo>
                  <a:lnTo>
                    <a:pt x="114681" y="69341"/>
                  </a:lnTo>
                  <a:lnTo>
                    <a:pt x="114935" y="68706"/>
                  </a:lnTo>
                  <a:lnTo>
                    <a:pt x="115696" y="67437"/>
                  </a:lnTo>
                  <a:lnTo>
                    <a:pt x="115569" y="65659"/>
                  </a:lnTo>
                  <a:lnTo>
                    <a:pt x="115442" y="65278"/>
                  </a:lnTo>
                  <a:lnTo>
                    <a:pt x="115315" y="65023"/>
                  </a:lnTo>
                  <a:lnTo>
                    <a:pt x="115188" y="64769"/>
                  </a:lnTo>
                  <a:lnTo>
                    <a:pt x="114808" y="64388"/>
                  </a:lnTo>
                  <a:lnTo>
                    <a:pt x="113918" y="63245"/>
                  </a:lnTo>
                  <a:lnTo>
                    <a:pt x="111887" y="62610"/>
                  </a:lnTo>
                  <a:lnTo>
                    <a:pt x="105663" y="62610"/>
                  </a:lnTo>
                  <a:lnTo>
                    <a:pt x="103123" y="61087"/>
                  </a:lnTo>
                  <a:lnTo>
                    <a:pt x="100837" y="58673"/>
                  </a:lnTo>
                  <a:lnTo>
                    <a:pt x="98679" y="56006"/>
                  </a:lnTo>
                  <a:lnTo>
                    <a:pt x="97028" y="52323"/>
                  </a:lnTo>
                  <a:lnTo>
                    <a:pt x="97028" y="47370"/>
                  </a:lnTo>
                  <a:lnTo>
                    <a:pt x="95631" y="45338"/>
                  </a:lnTo>
                  <a:lnTo>
                    <a:pt x="94234" y="43434"/>
                  </a:lnTo>
                  <a:lnTo>
                    <a:pt x="91693" y="39623"/>
                  </a:lnTo>
                  <a:lnTo>
                    <a:pt x="91693" y="37337"/>
                  </a:lnTo>
                  <a:lnTo>
                    <a:pt x="91312" y="35940"/>
                  </a:lnTo>
                  <a:lnTo>
                    <a:pt x="85852" y="31368"/>
                  </a:lnTo>
                  <a:lnTo>
                    <a:pt x="79374" y="27939"/>
                  </a:lnTo>
                  <a:lnTo>
                    <a:pt x="75818" y="26162"/>
                  </a:lnTo>
                  <a:lnTo>
                    <a:pt x="74421" y="19303"/>
                  </a:lnTo>
                  <a:lnTo>
                    <a:pt x="73152" y="13715"/>
                  </a:lnTo>
                  <a:lnTo>
                    <a:pt x="73024" y="13081"/>
                  </a:lnTo>
                  <a:lnTo>
                    <a:pt x="72770" y="11556"/>
                  </a:lnTo>
                  <a:lnTo>
                    <a:pt x="72216" y="9525"/>
                  </a:lnTo>
                  <a:lnTo>
                    <a:pt x="44068" y="9525"/>
                  </a:lnTo>
                  <a:lnTo>
                    <a:pt x="42544" y="7619"/>
                  </a:lnTo>
                  <a:lnTo>
                    <a:pt x="41020" y="5334"/>
                  </a:lnTo>
                  <a:lnTo>
                    <a:pt x="40132" y="4317"/>
                  </a:lnTo>
                  <a:lnTo>
                    <a:pt x="39369" y="3301"/>
                  </a:lnTo>
                  <a:lnTo>
                    <a:pt x="38481" y="2412"/>
                  </a:lnTo>
                  <a:close/>
                </a:path>
                <a:path w="116204" h="149860">
                  <a:moveTo>
                    <a:pt x="70797" y="120650"/>
                  </a:moveTo>
                  <a:lnTo>
                    <a:pt x="41274" y="120650"/>
                  </a:lnTo>
                  <a:lnTo>
                    <a:pt x="42798" y="121284"/>
                  </a:lnTo>
                  <a:lnTo>
                    <a:pt x="44322" y="122554"/>
                  </a:lnTo>
                  <a:lnTo>
                    <a:pt x="51054" y="127762"/>
                  </a:lnTo>
                  <a:lnTo>
                    <a:pt x="51815" y="128397"/>
                  </a:lnTo>
                  <a:lnTo>
                    <a:pt x="67944" y="128397"/>
                  </a:lnTo>
                  <a:lnTo>
                    <a:pt x="69214" y="127888"/>
                  </a:lnTo>
                  <a:lnTo>
                    <a:pt x="70684" y="121284"/>
                  </a:lnTo>
                  <a:lnTo>
                    <a:pt x="70797" y="120650"/>
                  </a:lnTo>
                  <a:close/>
                </a:path>
                <a:path w="116204" h="149860">
                  <a:moveTo>
                    <a:pt x="64262" y="0"/>
                  </a:moveTo>
                  <a:lnTo>
                    <a:pt x="61467" y="888"/>
                  </a:lnTo>
                  <a:lnTo>
                    <a:pt x="58673" y="1523"/>
                  </a:lnTo>
                  <a:lnTo>
                    <a:pt x="56007" y="1778"/>
                  </a:lnTo>
                  <a:lnTo>
                    <a:pt x="52959" y="1778"/>
                  </a:lnTo>
                  <a:lnTo>
                    <a:pt x="49276" y="5714"/>
                  </a:lnTo>
                  <a:lnTo>
                    <a:pt x="47370" y="8889"/>
                  </a:lnTo>
                  <a:lnTo>
                    <a:pt x="46609" y="9525"/>
                  </a:lnTo>
                  <a:lnTo>
                    <a:pt x="72216" y="9525"/>
                  </a:lnTo>
                  <a:lnTo>
                    <a:pt x="72009" y="8762"/>
                  </a:lnTo>
                  <a:lnTo>
                    <a:pt x="71755" y="8762"/>
                  </a:lnTo>
                  <a:lnTo>
                    <a:pt x="71501" y="8509"/>
                  </a:lnTo>
                  <a:lnTo>
                    <a:pt x="70738" y="8128"/>
                  </a:lnTo>
                  <a:lnTo>
                    <a:pt x="70358" y="7873"/>
                  </a:lnTo>
                  <a:lnTo>
                    <a:pt x="70231" y="7619"/>
                  </a:lnTo>
                  <a:lnTo>
                    <a:pt x="69849" y="7365"/>
                  </a:lnTo>
                  <a:lnTo>
                    <a:pt x="69595" y="7238"/>
                  </a:lnTo>
                  <a:lnTo>
                    <a:pt x="68580" y="6222"/>
                  </a:lnTo>
                  <a:lnTo>
                    <a:pt x="68453" y="5968"/>
                  </a:lnTo>
                  <a:lnTo>
                    <a:pt x="68071" y="5587"/>
                  </a:lnTo>
                  <a:lnTo>
                    <a:pt x="67944" y="5334"/>
                  </a:lnTo>
                  <a:lnTo>
                    <a:pt x="67310" y="4571"/>
                  </a:lnTo>
                  <a:lnTo>
                    <a:pt x="67056" y="4317"/>
                  </a:lnTo>
                  <a:lnTo>
                    <a:pt x="66293" y="3175"/>
                  </a:lnTo>
                  <a:lnTo>
                    <a:pt x="66039" y="2920"/>
                  </a:lnTo>
                  <a:lnTo>
                    <a:pt x="65278" y="1778"/>
                  </a:lnTo>
                  <a:lnTo>
                    <a:pt x="65023" y="1523"/>
                  </a:lnTo>
                  <a:lnTo>
                    <a:pt x="6426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96812" y="3546347"/>
              <a:ext cx="116205" cy="149860"/>
            </a:xfrm>
            <a:custGeom>
              <a:avLst/>
              <a:gdLst/>
              <a:ahLst/>
              <a:cxnLst/>
              <a:rect l="l" t="t" r="r" b="b"/>
              <a:pathLst>
                <a:path w="116204" h="149860">
                  <a:moveTo>
                    <a:pt x="64135" y="0"/>
                  </a:moveTo>
                  <a:lnTo>
                    <a:pt x="61467" y="888"/>
                  </a:lnTo>
                  <a:lnTo>
                    <a:pt x="58673" y="1523"/>
                  </a:lnTo>
                  <a:lnTo>
                    <a:pt x="56007" y="1778"/>
                  </a:lnTo>
                  <a:lnTo>
                    <a:pt x="52959" y="1778"/>
                  </a:lnTo>
                  <a:lnTo>
                    <a:pt x="49276" y="5714"/>
                  </a:lnTo>
                  <a:lnTo>
                    <a:pt x="47752" y="8254"/>
                  </a:lnTo>
                  <a:lnTo>
                    <a:pt x="47370" y="8889"/>
                  </a:lnTo>
                  <a:lnTo>
                    <a:pt x="46609" y="9525"/>
                  </a:lnTo>
                  <a:lnTo>
                    <a:pt x="45846" y="9525"/>
                  </a:lnTo>
                  <a:lnTo>
                    <a:pt x="44068" y="9525"/>
                  </a:lnTo>
                  <a:lnTo>
                    <a:pt x="42544" y="7619"/>
                  </a:lnTo>
                  <a:lnTo>
                    <a:pt x="41020" y="5334"/>
                  </a:lnTo>
                  <a:lnTo>
                    <a:pt x="40132" y="4317"/>
                  </a:lnTo>
                  <a:lnTo>
                    <a:pt x="39369" y="3301"/>
                  </a:lnTo>
                  <a:lnTo>
                    <a:pt x="38608" y="2539"/>
                  </a:lnTo>
                  <a:lnTo>
                    <a:pt x="38354" y="2412"/>
                  </a:lnTo>
                  <a:lnTo>
                    <a:pt x="38099" y="2412"/>
                  </a:lnTo>
                  <a:lnTo>
                    <a:pt x="36194" y="2412"/>
                  </a:lnTo>
                  <a:lnTo>
                    <a:pt x="30861" y="5206"/>
                  </a:lnTo>
                  <a:lnTo>
                    <a:pt x="28702" y="6222"/>
                  </a:lnTo>
                  <a:lnTo>
                    <a:pt x="27051" y="6984"/>
                  </a:lnTo>
                  <a:lnTo>
                    <a:pt x="25781" y="7746"/>
                  </a:lnTo>
                  <a:lnTo>
                    <a:pt x="24891" y="7873"/>
                  </a:lnTo>
                  <a:lnTo>
                    <a:pt x="21082" y="8889"/>
                  </a:lnTo>
                  <a:lnTo>
                    <a:pt x="17271" y="9525"/>
                  </a:lnTo>
                  <a:lnTo>
                    <a:pt x="13462" y="9778"/>
                  </a:lnTo>
                  <a:lnTo>
                    <a:pt x="13462" y="62991"/>
                  </a:lnTo>
                  <a:lnTo>
                    <a:pt x="13462" y="68325"/>
                  </a:lnTo>
                  <a:lnTo>
                    <a:pt x="8001" y="68706"/>
                  </a:lnTo>
                  <a:lnTo>
                    <a:pt x="3937" y="68960"/>
                  </a:lnTo>
                  <a:lnTo>
                    <a:pt x="2666" y="68960"/>
                  </a:lnTo>
                  <a:lnTo>
                    <a:pt x="1270" y="69214"/>
                  </a:lnTo>
                  <a:lnTo>
                    <a:pt x="0" y="69595"/>
                  </a:lnTo>
                  <a:lnTo>
                    <a:pt x="0" y="114934"/>
                  </a:lnTo>
                  <a:lnTo>
                    <a:pt x="253" y="115062"/>
                  </a:lnTo>
                  <a:lnTo>
                    <a:pt x="762" y="115315"/>
                  </a:lnTo>
                  <a:lnTo>
                    <a:pt x="1524" y="115823"/>
                  </a:lnTo>
                  <a:lnTo>
                    <a:pt x="2032" y="116078"/>
                  </a:lnTo>
                  <a:lnTo>
                    <a:pt x="2539" y="116459"/>
                  </a:lnTo>
                  <a:lnTo>
                    <a:pt x="3048" y="116839"/>
                  </a:lnTo>
                  <a:lnTo>
                    <a:pt x="3555" y="117220"/>
                  </a:lnTo>
                  <a:lnTo>
                    <a:pt x="3937" y="117475"/>
                  </a:lnTo>
                  <a:lnTo>
                    <a:pt x="4445" y="117982"/>
                  </a:lnTo>
                  <a:lnTo>
                    <a:pt x="4699" y="118237"/>
                  </a:lnTo>
                  <a:lnTo>
                    <a:pt x="4952" y="118490"/>
                  </a:lnTo>
                  <a:lnTo>
                    <a:pt x="5207" y="118617"/>
                  </a:lnTo>
                  <a:lnTo>
                    <a:pt x="5334" y="118998"/>
                  </a:lnTo>
                  <a:lnTo>
                    <a:pt x="5461" y="119125"/>
                  </a:lnTo>
                  <a:lnTo>
                    <a:pt x="5587" y="119379"/>
                  </a:lnTo>
                  <a:lnTo>
                    <a:pt x="5714" y="119506"/>
                  </a:lnTo>
                  <a:lnTo>
                    <a:pt x="5841" y="119760"/>
                  </a:lnTo>
                  <a:lnTo>
                    <a:pt x="5968" y="120141"/>
                  </a:lnTo>
                  <a:lnTo>
                    <a:pt x="6095" y="120268"/>
                  </a:lnTo>
                  <a:lnTo>
                    <a:pt x="6222" y="120650"/>
                  </a:lnTo>
                  <a:lnTo>
                    <a:pt x="6349" y="121157"/>
                  </a:lnTo>
                  <a:lnTo>
                    <a:pt x="9652" y="130809"/>
                  </a:lnTo>
                  <a:lnTo>
                    <a:pt x="11430" y="137159"/>
                  </a:lnTo>
                  <a:lnTo>
                    <a:pt x="10540" y="139826"/>
                  </a:lnTo>
                  <a:lnTo>
                    <a:pt x="10160" y="141478"/>
                  </a:lnTo>
                  <a:lnTo>
                    <a:pt x="9143" y="142620"/>
                  </a:lnTo>
                  <a:lnTo>
                    <a:pt x="8001" y="143128"/>
                  </a:lnTo>
                  <a:lnTo>
                    <a:pt x="7873" y="143890"/>
                  </a:lnTo>
                  <a:lnTo>
                    <a:pt x="7873" y="144653"/>
                  </a:lnTo>
                  <a:lnTo>
                    <a:pt x="7746" y="145287"/>
                  </a:lnTo>
                  <a:lnTo>
                    <a:pt x="7746" y="146303"/>
                  </a:lnTo>
                  <a:lnTo>
                    <a:pt x="7492" y="147828"/>
                  </a:lnTo>
                  <a:lnTo>
                    <a:pt x="7746" y="148081"/>
                  </a:lnTo>
                  <a:lnTo>
                    <a:pt x="8001" y="148335"/>
                  </a:lnTo>
                  <a:lnTo>
                    <a:pt x="8762" y="148335"/>
                  </a:lnTo>
                  <a:lnTo>
                    <a:pt x="10160" y="148335"/>
                  </a:lnTo>
                  <a:lnTo>
                    <a:pt x="11430" y="148462"/>
                  </a:lnTo>
                  <a:lnTo>
                    <a:pt x="12827" y="148844"/>
                  </a:lnTo>
                  <a:lnTo>
                    <a:pt x="14351" y="149097"/>
                  </a:lnTo>
                  <a:lnTo>
                    <a:pt x="16002" y="149351"/>
                  </a:lnTo>
                  <a:lnTo>
                    <a:pt x="17398" y="149351"/>
                  </a:lnTo>
                  <a:lnTo>
                    <a:pt x="18922" y="149351"/>
                  </a:lnTo>
                  <a:lnTo>
                    <a:pt x="20192" y="148970"/>
                  </a:lnTo>
                  <a:lnTo>
                    <a:pt x="20955" y="147954"/>
                  </a:lnTo>
                  <a:lnTo>
                    <a:pt x="21843" y="146812"/>
                  </a:lnTo>
                  <a:lnTo>
                    <a:pt x="23240" y="145160"/>
                  </a:lnTo>
                  <a:lnTo>
                    <a:pt x="24764" y="143382"/>
                  </a:lnTo>
                  <a:lnTo>
                    <a:pt x="27686" y="140081"/>
                  </a:lnTo>
                  <a:lnTo>
                    <a:pt x="32638" y="134747"/>
                  </a:lnTo>
                  <a:lnTo>
                    <a:pt x="32892" y="132460"/>
                  </a:lnTo>
                  <a:lnTo>
                    <a:pt x="39115" y="120650"/>
                  </a:lnTo>
                  <a:lnTo>
                    <a:pt x="39878" y="120650"/>
                  </a:lnTo>
                  <a:lnTo>
                    <a:pt x="41274" y="120650"/>
                  </a:lnTo>
                  <a:lnTo>
                    <a:pt x="42798" y="121284"/>
                  </a:lnTo>
                  <a:lnTo>
                    <a:pt x="44322" y="122554"/>
                  </a:lnTo>
                  <a:lnTo>
                    <a:pt x="45973" y="123825"/>
                  </a:lnTo>
                  <a:lnTo>
                    <a:pt x="51054" y="127762"/>
                  </a:lnTo>
                  <a:lnTo>
                    <a:pt x="51815" y="128397"/>
                  </a:lnTo>
                  <a:lnTo>
                    <a:pt x="59182" y="128397"/>
                  </a:lnTo>
                  <a:lnTo>
                    <a:pt x="67944" y="128397"/>
                  </a:lnTo>
                  <a:lnTo>
                    <a:pt x="69214" y="127888"/>
                  </a:lnTo>
                  <a:lnTo>
                    <a:pt x="70358" y="122809"/>
                  </a:lnTo>
                  <a:lnTo>
                    <a:pt x="70738" y="121031"/>
                  </a:lnTo>
                  <a:lnTo>
                    <a:pt x="70992" y="119379"/>
                  </a:lnTo>
                  <a:lnTo>
                    <a:pt x="71119" y="117601"/>
                  </a:lnTo>
                  <a:lnTo>
                    <a:pt x="71501" y="113791"/>
                  </a:lnTo>
                  <a:lnTo>
                    <a:pt x="72009" y="109473"/>
                  </a:lnTo>
                  <a:lnTo>
                    <a:pt x="76962" y="109473"/>
                  </a:lnTo>
                  <a:lnTo>
                    <a:pt x="81661" y="109473"/>
                  </a:lnTo>
                  <a:lnTo>
                    <a:pt x="86867" y="104139"/>
                  </a:lnTo>
                  <a:lnTo>
                    <a:pt x="86867" y="101345"/>
                  </a:lnTo>
                  <a:lnTo>
                    <a:pt x="86867" y="96265"/>
                  </a:lnTo>
                  <a:lnTo>
                    <a:pt x="89662" y="88645"/>
                  </a:lnTo>
                  <a:lnTo>
                    <a:pt x="93980" y="88645"/>
                  </a:lnTo>
                  <a:lnTo>
                    <a:pt x="96646" y="88645"/>
                  </a:lnTo>
                  <a:lnTo>
                    <a:pt x="102488" y="84328"/>
                  </a:lnTo>
                  <a:lnTo>
                    <a:pt x="103123" y="80644"/>
                  </a:lnTo>
                  <a:lnTo>
                    <a:pt x="103759" y="76707"/>
                  </a:lnTo>
                  <a:lnTo>
                    <a:pt x="106680" y="75818"/>
                  </a:lnTo>
                  <a:lnTo>
                    <a:pt x="108838" y="75310"/>
                  </a:lnTo>
                  <a:lnTo>
                    <a:pt x="109855" y="75310"/>
                  </a:lnTo>
                  <a:lnTo>
                    <a:pt x="110870" y="74803"/>
                  </a:lnTo>
                  <a:lnTo>
                    <a:pt x="111760" y="74040"/>
                  </a:lnTo>
                  <a:lnTo>
                    <a:pt x="112013" y="73659"/>
                  </a:lnTo>
                  <a:lnTo>
                    <a:pt x="112140" y="73406"/>
                  </a:lnTo>
                  <a:lnTo>
                    <a:pt x="112394" y="73025"/>
                  </a:lnTo>
                  <a:lnTo>
                    <a:pt x="112521" y="72643"/>
                  </a:lnTo>
                  <a:lnTo>
                    <a:pt x="112903" y="72262"/>
                  </a:lnTo>
                  <a:lnTo>
                    <a:pt x="113030" y="71881"/>
                  </a:lnTo>
                  <a:lnTo>
                    <a:pt x="113411" y="71373"/>
                  </a:lnTo>
                  <a:lnTo>
                    <a:pt x="113664" y="70992"/>
                  </a:lnTo>
                  <a:lnTo>
                    <a:pt x="113918" y="70357"/>
                  </a:lnTo>
                  <a:lnTo>
                    <a:pt x="114299" y="69850"/>
                  </a:lnTo>
                  <a:lnTo>
                    <a:pt x="114681" y="69341"/>
                  </a:lnTo>
                  <a:lnTo>
                    <a:pt x="114935" y="68706"/>
                  </a:lnTo>
                  <a:lnTo>
                    <a:pt x="115315" y="68072"/>
                  </a:lnTo>
                  <a:lnTo>
                    <a:pt x="115696" y="67437"/>
                  </a:lnTo>
                  <a:lnTo>
                    <a:pt x="115823" y="67182"/>
                  </a:lnTo>
                  <a:lnTo>
                    <a:pt x="115696" y="66928"/>
                  </a:lnTo>
                  <a:lnTo>
                    <a:pt x="115696" y="66801"/>
                  </a:lnTo>
                  <a:lnTo>
                    <a:pt x="115696" y="66293"/>
                  </a:lnTo>
                  <a:lnTo>
                    <a:pt x="115696" y="66166"/>
                  </a:lnTo>
                  <a:lnTo>
                    <a:pt x="115696" y="66039"/>
                  </a:lnTo>
                  <a:lnTo>
                    <a:pt x="115569" y="65785"/>
                  </a:lnTo>
                  <a:lnTo>
                    <a:pt x="115442" y="65531"/>
                  </a:lnTo>
                  <a:lnTo>
                    <a:pt x="115442" y="65404"/>
                  </a:lnTo>
                  <a:lnTo>
                    <a:pt x="115315" y="65150"/>
                  </a:lnTo>
                  <a:lnTo>
                    <a:pt x="115315" y="65023"/>
                  </a:lnTo>
                  <a:lnTo>
                    <a:pt x="115188" y="64769"/>
                  </a:lnTo>
                  <a:lnTo>
                    <a:pt x="115062" y="64642"/>
                  </a:lnTo>
                  <a:lnTo>
                    <a:pt x="114808" y="64388"/>
                  </a:lnTo>
                  <a:lnTo>
                    <a:pt x="113918" y="63245"/>
                  </a:lnTo>
                  <a:lnTo>
                    <a:pt x="111887" y="62610"/>
                  </a:lnTo>
                  <a:lnTo>
                    <a:pt x="105663" y="62610"/>
                  </a:lnTo>
                  <a:lnTo>
                    <a:pt x="103123" y="61087"/>
                  </a:lnTo>
                  <a:lnTo>
                    <a:pt x="100837" y="58673"/>
                  </a:lnTo>
                  <a:lnTo>
                    <a:pt x="98679" y="56006"/>
                  </a:lnTo>
                  <a:lnTo>
                    <a:pt x="97028" y="52323"/>
                  </a:lnTo>
                  <a:lnTo>
                    <a:pt x="97028" y="49529"/>
                  </a:lnTo>
                  <a:lnTo>
                    <a:pt x="97028" y="47370"/>
                  </a:lnTo>
                  <a:lnTo>
                    <a:pt x="95631" y="45338"/>
                  </a:lnTo>
                  <a:lnTo>
                    <a:pt x="94234" y="43434"/>
                  </a:lnTo>
                  <a:lnTo>
                    <a:pt x="92963" y="41528"/>
                  </a:lnTo>
                  <a:lnTo>
                    <a:pt x="91693" y="39623"/>
                  </a:lnTo>
                  <a:lnTo>
                    <a:pt x="91693" y="37337"/>
                  </a:lnTo>
                  <a:lnTo>
                    <a:pt x="91312" y="35940"/>
                  </a:lnTo>
                  <a:lnTo>
                    <a:pt x="85852" y="31368"/>
                  </a:lnTo>
                  <a:lnTo>
                    <a:pt x="79374" y="27939"/>
                  </a:lnTo>
                  <a:lnTo>
                    <a:pt x="75818" y="26162"/>
                  </a:lnTo>
                  <a:lnTo>
                    <a:pt x="74421" y="19303"/>
                  </a:lnTo>
                  <a:lnTo>
                    <a:pt x="73152" y="13715"/>
                  </a:lnTo>
                  <a:lnTo>
                    <a:pt x="73024" y="13081"/>
                  </a:lnTo>
                  <a:lnTo>
                    <a:pt x="72770" y="11556"/>
                  </a:lnTo>
                  <a:lnTo>
                    <a:pt x="72389" y="10159"/>
                  </a:lnTo>
                  <a:lnTo>
                    <a:pt x="72009" y="8762"/>
                  </a:lnTo>
                  <a:lnTo>
                    <a:pt x="71755" y="8762"/>
                  </a:lnTo>
                  <a:lnTo>
                    <a:pt x="71628" y="8635"/>
                  </a:lnTo>
                  <a:lnTo>
                    <a:pt x="71246" y="8381"/>
                  </a:lnTo>
                  <a:lnTo>
                    <a:pt x="70992" y="8254"/>
                  </a:lnTo>
                  <a:lnTo>
                    <a:pt x="70738" y="8128"/>
                  </a:lnTo>
                  <a:lnTo>
                    <a:pt x="70358" y="7873"/>
                  </a:lnTo>
                  <a:lnTo>
                    <a:pt x="70231" y="7619"/>
                  </a:lnTo>
                  <a:lnTo>
                    <a:pt x="69849" y="7365"/>
                  </a:lnTo>
                  <a:lnTo>
                    <a:pt x="69595" y="7238"/>
                  </a:lnTo>
                  <a:lnTo>
                    <a:pt x="69214" y="6857"/>
                  </a:lnTo>
                  <a:lnTo>
                    <a:pt x="68961" y="6603"/>
                  </a:lnTo>
                  <a:lnTo>
                    <a:pt x="68580" y="6222"/>
                  </a:lnTo>
                  <a:lnTo>
                    <a:pt x="68453" y="5968"/>
                  </a:lnTo>
                  <a:lnTo>
                    <a:pt x="68071" y="5587"/>
                  </a:lnTo>
                  <a:lnTo>
                    <a:pt x="67944" y="5334"/>
                  </a:lnTo>
                  <a:lnTo>
                    <a:pt x="67310" y="4571"/>
                  </a:lnTo>
                  <a:lnTo>
                    <a:pt x="67056" y="4317"/>
                  </a:lnTo>
                  <a:lnTo>
                    <a:pt x="66802" y="3937"/>
                  </a:lnTo>
                  <a:lnTo>
                    <a:pt x="66547" y="3556"/>
                  </a:lnTo>
                  <a:lnTo>
                    <a:pt x="66293" y="3175"/>
                  </a:lnTo>
                  <a:lnTo>
                    <a:pt x="66039" y="2920"/>
                  </a:lnTo>
                  <a:lnTo>
                    <a:pt x="65786" y="2539"/>
                  </a:lnTo>
                  <a:lnTo>
                    <a:pt x="65532" y="2159"/>
                  </a:lnTo>
                  <a:lnTo>
                    <a:pt x="65278" y="1778"/>
                  </a:lnTo>
                  <a:lnTo>
                    <a:pt x="65023" y="1523"/>
                  </a:lnTo>
                  <a:lnTo>
                    <a:pt x="64769" y="1015"/>
                  </a:lnTo>
                  <a:lnTo>
                    <a:pt x="64642" y="762"/>
                  </a:lnTo>
                  <a:lnTo>
                    <a:pt x="64388" y="253"/>
                  </a:lnTo>
                  <a:lnTo>
                    <a:pt x="6426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600952" y="3609466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0" y="0"/>
                  </a:moveTo>
                  <a:lnTo>
                    <a:pt x="1143" y="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60820" y="3546347"/>
              <a:ext cx="43180" cy="64135"/>
            </a:xfrm>
            <a:custGeom>
              <a:avLst/>
              <a:gdLst/>
              <a:ahLst/>
              <a:cxnLst/>
              <a:rect l="l" t="t" r="r" b="b"/>
              <a:pathLst>
                <a:path w="43179" h="64135">
                  <a:moveTo>
                    <a:pt x="36575" y="57912"/>
                  </a:moveTo>
                  <a:lnTo>
                    <a:pt x="37337" y="59309"/>
                  </a:lnTo>
                  <a:lnTo>
                    <a:pt x="38100" y="60578"/>
                  </a:lnTo>
                  <a:lnTo>
                    <a:pt x="38861" y="61594"/>
                  </a:lnTo>
                  <a:lnTo>
                    <a:pt x="38100" y="60578"/>
                  </a:lnTo>
                  <a:lnTo>
                    <a:pt x="37337" y="59309"/>
                  </a:lnTo>
                  <a:lnTo>
                    <a:pt x="36575" y="57912"/>
                  </a:lnTo>
                  <a:close/>
                </a:path>
                <a:path w="43179" h="64135">
                  <a:moveTo>
                    <a:pt x="38861" y="61594"/>
                  </a:moveTo>
                  <a:lnTo>
                    <a:pt x="40131" y="63118"/>
                  </a:lnTo>
                  <a:lnTo>
                    <a:pt x="41275" y="64007"/>
                  </a:lnTo>
                  <a:lnTo>
                    <a:pt x="42545" y="64007"/>
                  </a:lnTo>
                  <a:lnTo>
                    <a:pt x="41401" y="64007"/>
                  </a:lnTo>
                  <a:lnTo>
                    <a:pt x="40131" y="63118"/>
                  </a:lnTo>
                  <a:lnTo>
                    <a:pt x="38861" y="61594"/>
                  </a:lnTo>
                  <a:close/>
                </a:path>
                <a:path w="43179" h="64135">
                  <a:moveTo>
                    <a:pt x="0" y="3047"/>
                  </a:moveTo>
                  <a:lnTo>
                    <a:pt x="0" y="0"/>
                  </a:lnTo>
                </a:path>
                <a:path w="43179" h="64135">
                  <a:moveTo>
                    <a:pt x="3048" y="5841"/>
                  </a:moveTo>
                  <a:lnTo>
                    <a:pt x="3048" y="3047"/>
                  </a:lnTo>
                </a:path>
                <a:path w="43179" h="64135">
                  <a:moveTo>
                    <a:pt x="5714" y="6095"/>
                  </a:moveTo>
                  <a:lnTo>
                    <a:pt x="3048" y="6095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37020" y="3680460"/>
              <a:ext cx="15240" cy="21590"/>
            </a:xfrm>
            <a:custGeom>
              <a:avLst/>
              <a:gdLst/>
              <a:ahLst/>
              <a:cxnLst/>
              <a:rect l="l" t="t" r="r" b="b"/>
              <a:pathLst>
                <a:path w="15240" h="21589">
                  <a:moveTo>
                    <a:pt x="9271" y="0"/>
                  </a:moveTo>
                  <a:lnTo>
                    <a:pt x="7620" y="0"/>
                  </a:lnTo>
                  <a:lnTo>
                    <a:pt x="6350" y="634"/>
                  </a:lnTo>
                  <a:lnTo>
                    <a:pt x="5333" y="1396"/>
                  </a:lnTo>
                  <a:lnTo>
                    <a:pt x="4572" y="2412"/>
                  </a:lnTo>
                  <a:lnTo>
                    <a:pt x="2539" y="4698"/>
                  </a:lnTo>
                  <a:lnTo>
                    <a:pt x="253" y="7873"/>
                  </a:lnTo>
                  <a:lnTo>
                    <a:pt x="0" y="9143"/>
                  </a:lnTo>
                  <a:lnTo>
                    <a:pt x="253" y="11302"/>
                  </a:lnTo>
                  <a:lnTo>
                    <a:pt x="4318" y="21081"/>
                  </a:lnTo>
                  <a:lnTo>
                    <a:pt x="6984" y="21208"/>
                  </a:lnTo>
                  <a:lnTo>
                    <a:pt x="7874" y="21335"/>
                  </a:lnTo>
                  <a:lnTo>
                    <a:pt x="12573" y="21335"/>
                  </a:lnTo>
                  <a:lnTo>
                    <a:pt x="12953" y="20446"/>
                  </a:lnTo>
                  <a:lnTo>
                    <a:pt x="12953" y="19430"/>
                  </a:lnTo>
                  <a:lnTo>
                    <a:pt x="13334" y="18287"/>
                  </a:lnTo>
                  <a:lnTo>
                    <a:pt x="13461" y="17398"/>
                  </a:lnTo>
                  <a:lnTo>
                    <a:pt x="13588" y="17144"/>
                  </a:lnTo>
                  <a:lnTo>
                    <a:pt x="13715" y="17017"/>
                  </a:lnTo>
                  <a:lnTo>
                    <a:pt x="13843" y="16636"/>
                  </a:lnTo>
                  <a:lnTo>
                    <a:pt x="14097" y="16255"/>
                  </a:lnTo>
                  <a:lnTo>
                    <a:pt x="14477" y="15875"/>
                  </a:lnTo>
                  <a:lnTo>
                    <a:pt x="14731" y="15493"/>
                  </a:lnTo>
                  <a:lnTo>
                    <a:pt x="14858" y="15239"/>
                  </a:lnTo>
                  <a:lnTo>
                    <a:pt x="15239" y="14985"/>
                  </a:lnTo>
                  <a:lnTo>
                    <a:pt x="14944" y="11302"/>
                  </a:lnTo>
                  <a:lnTo>
                    <a:pt x="14477" y="6984"/>
                  </a:lnTo>
                  <a:lnTo>
                    <a:pt x="14224" y="3682"/>
                  </a:lnTo>
                  <a:lnTo>
                    <a:pt x="13843" y="3428"/>
                  </a:lnTo>
                  <a:lnTo>
                    <a:pt x="11937" y="1904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637020" y="3680460"/>
              <a:ext cx="15240" cy="21590"/>
            </a:xfrm>
            <a:custGeom>
              <a:avLst/>
              <a:gdLst/>
              <a:ahLst/>
              <a:cxnLst/>
              <a:rect l="l" t="t" r="r" b="b"/>
              <a:pathLst>
                <a:path w="15240" h="21589">
                  <a:moveTo>
                    <a:pt x="7874" y="0"/>
                  </a:moveTo>
                  <a:lnTo>
                    <a:pt x="7620" y="0"/>
                  </a:lnTo>
                  <a:lnTo>
                    <a:pt x="7365" y="126"/>
                  </a:lnTo>
                  <a:lnTo>
                    <a:pt x="6350" y="634"/>
                  </a:lnTo>
                  <a:lnTo>
                    <a:pt x="5333" y="1396"/>
                  </a:lnTo>
                  <a:lnTo>
                    <a:pt x="4572" y="2412"/>
                  </a:lnTo>
                  <a:lnTo>
                    <a:pt x="2539" y="4698"/>
                  </a:lnTo>
                  <a:lnTo>
                    <a:pt x="253" y="7873"/>
                  </a:lnTo>
                  <a:lnTo>
                    <a:pt x="0" y="9143"/>
                  </a:lnTo>
                  <a:lnTo>
                    <a:pt x="253" y="11302"/>
                  </a:lnTo>
                  <a:lnTo>
                    <a:pt x="4318" y="21081"/>
                  </a:lnTo>
                  <a:lnTo>
                    <a:pt x="6984" y="21208"/>
                  </a:lnTo>
                  <a:lnTo>
                    <a:pt x="7874" y="21335"/>
                  </a:lnTo>
                  <a:lnTo>
                    <a:pt x="8635" y="21335"/>
                  </a:lnTo>
                  <a:lnTo>
                    <a:pt x="9144" y="21335"/>
                  </a:lnTo>
                  <a:lnTo>
                    <a:pt x="12573" y="21335"/>
                  </a:lnTo>
                  <a:lnTo>
                    <a:pt x="12953" y="20446"/>
                  </a:lnTo>
                  <a:lnTo>
                    <a:pt x="12953" y="19430"/>
                  </a:lnTo>
                  <a:lnTo>
                    <a:pt x="13080" y="19050"/>
                  </a:lnTo>
                  <a:lnTo>
                    <a:pt x="13207" y="18668"/>
                  </a:lnTo>
                  <a:lnTo>
                    <a:pt x="13334" y="18287"/>
                  </a:lnTo>
                  <a:lnTo>
                    <a:pt x="13334" y="17779"/>
                  </a:lnTo>
                  <a:lnTo>
                    <a:pt x="13461" y="17398"/>
                  </a:lnTo>
                  <a:lnTo>
                    <a:pt x="13588" y="17144"/>
                  </a:lnTo>
                  <a:lnTo>
                    <a:pt x="13715" y="17017"/>
                  </a:lnTo>
                  <a:lnTo>
                    <a:pt x="13843" y="16636"/>
                  </a:lnTo>
                  <a:lnTo>
                    <a:pt x="14097" y="16255"/>
                  </a:lnTo>
                  <a:lnTo>
                    <a:pt x="14350" y="16001"/>
                  </a:lnTo>
                  <a:lnTo>
                    <a:pt x="14731" y="15493"/>
                  </a:lnTo>
                  <a:lnTo>
                    <a:pt x="14858" y="15239"/>
                  </a:lnTo>
                  <a:lnTo>
                    <a:pt x="15239" y="14985"/>
                  </a:lnTo>
                  <a:lnTo>
                    <a:pt x="15239" y="14858"/>
                  </a:lnTo>
                  <a:lnTo>
                    <a:pt x="14985" y="11683"/>
                  </a:lnTo>
                  <a:lnTo>
                    <a:pt x="14477" y="6984"/>
                  </a:lnTo>
                  <a:lnTo>
                    <a:pt x="14224" y="3682"/>
                  </a:lnTo>
                  <a:lnTo>
                    <a:pt x="13843" y="3428"/>
                  </a:lnTo>
                  <a:lnTo>
                    <a:pt x="11937" y="1904"/>
                  </a:lnTo>
                  <a:lnTo>
                    <a:pt x="9271" y="0"/>
                  </a:lnTo>
                  <a:lnTo>
                    <a:pt x="787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88252" y="3729227"/>
              <a:ext cx="27940" cy="30480"/>
            </a:xfrm>
            <a:custGeom>
              <a:avLst/>
              <a:gdLst/>
              <a:ahLst/>
              <a:cxnLst/>
              <a:rect l="l" t="t" r="r" b="b"/>
              <a:pathLst>
                <a:path w="27940" h="30479">
                  <a:moveTo>
                    <a:pt x="18415" y="0"/>
                  </a:moveTo>
                  <a:lnTo>
                    <a:pt x="17525" y="0"/>
                  </a:lnTo>
                  <a:lnTo>
                    <a:pt x="17399" y="127"/>
                  </a:lnTo>
                  <a:lnTo>
                    <a:pt x="17145" y="254"/>
                  </a:lnTo>
                  <a:lnTo>
                    <a:pt x="16637" y="254"/>
                  </a:lnTo>
                  <a:lnTo>
                    <a:pt x="13080" y="1270"/>
                  </a:lnTo>
                  <a:lnTo>
                    <a:pt x="8381" y="4699"/>
                  </a:lnTo>
                  <a:lnTo>
                    <a:pt x="7620" y="6350"/>
                  </a:lnTo>
                  <a:lnTo>
                    <a:pt x="5333" y="10668"/>
                  </a:lnTo>
                  <a:lnTo>
                    <a:pt x="2794" y="14986"/>
                  </a:lnTo>
                  <a:lnTo>
                    <a:pt x="0" y="19050"/>
                  </a:lnTo>
                  <a:lnTo>
                    <a:pt x="7112" y="29845"/>
                  </a:lnTo>
                  <a:lnTo>
                    <a:pt x="10795" y="30480"/>
                  </a:lnTo>
                  <a:lnTo>
                    <a:pt x="11429" y="28956"/>
                  </a:lnTo>
                  <a:lnTo>
                    <a:pt x="12573" y="26035"/>
                  </a:lnTo>
                  <a:lnTo>
                    <a:pt x="13716" y="23622"/>
                  </a:lnTo>
                  <a:lnTo>
                    <a:pt x="14604" y="21590"/>
                  </a:lnTo>
                  <a:lnTo>
                    <a:pt x="16509" y="21082"/>
                  </a:lnTo>
                  <a:lnTo>
                    <a:pt x="22653" y="21082"/>
                  </a:lnTo>
                  <a:lnTo>
                    <a:pt x="22859" y="19431"/>
                  </a:lnTo>
                  <a:lnTo>
                    <a:pt x="23622" y="17526"/>
                  </a:lnTo>
                  <a:lnTo>
                    <a:pt x="24892" y="16002"/>
                  </a:lnTo>
                  <a:lnTo>
                    <a:pt x="25273" y="15240"/>
                  </a:lnTo>
                  <a:lnTo>
                    <a:pt x="26416" y="13843"/>
                  </a:lnTo>
                  <a:lnTo>
                    <a:pt x="27431" y="12065"/>
                  </a:lnTo>
                  <a:lnTo>
                    <a:pt x="27431" y="9779"/>
                  </a:lnTo>
                  <a:lnTo>
                    <a:pt x="22478" y="4826"/>
                  </a:lnTo>
                  <a:lnTo>
                    <a:pt x="21717" y="4191"/>
                  </a:lnTo>
                  <a:lnTo>
                    <a:pt x="20954" y="3429"/>
                  </a:lnTo>
                  <a:lnTo>
                    <a:pt x="20447" y="2794"/>
                  </a:lnTo>
                  <a:lnTo>
                    <a:pt x="20193" y="2413"/>
                  </a:lnTo>
                  <a:lnTo>
                    <a:pt x="19557" y="1778"/>
                  </a:lnTo>
                  <a:lnTo>
                    <a:pt x="19303" y="1397"/>
                  </a:lnTo>
                  <a:lnTo>
                    <a:pt x="19176" y="1016"/>
                  </a:lnTo>
                  <a:lnTo>
                    <a:pt x="18796" y="635"/>
                  </a:lnTo>
                  <a:lnTo>
                    <a:pt x="18669" y="254"/>
                  </a:lnTo>
                  <a:lnTo>
                    <a:pt x="18415" y="0"/>
                  </a:lnTo>
                  <a:close/>
                </a:path>
                <a:path w="27940" h="30479">
                  <a:moveTo>
                    <a:pt x="22653" y="21082"/>
                  </a:moveTo>
                  <a:lnTo>
                    <a:pt x="19050" y="21082"/>
                  </a:lnTo>
                  <a:lnTo>
                    <a:pt x="19812" y="21209"/>
                  </a:lnTo>
                  <a:lnTo>
                    <a:pt x="21081" y="21209"/>
                  </a:lnTo>
                  <a:lnTo>
                    <a:pt x="21717" y="21463"/>
                  </a:lnTo>
                  <a:lnTo>
                    <a:pt x="22605" y="21463"/>
                  </a:lnTo>
                  <a:lnTo>
                    <a:pt x="22653" y="21082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588252" y="3729227"/>
              <a:ext cx="27940" cy="30480"/>
            </a:xfrm>
            <a:custGeom>
              <a:avLst/>
              <a:gdLst/>
              <a:ahLst/>
              <a:cxnLst/>
              <a:rect l="l" t="t" r="r" b="b"/>
              <a:pathLst>
                <a:path w="27940" h="30479">
                  <a:moveTo>
                    <a:pt x="18033" y="0"/>
                  </a:moveTo>
                  <a:lnTo>
                    <a:pt x="17779" y="0"/>
                  </a:lnTo>
                  <a:lnTo>
                    <a:pt x="17525" y="0"/>
                  </a:lnTo>
                  <a:lnTo>
                    <a:pt x="17399" y="127"/>
                  </a:lnTo>
                  <a:lnTo>
                    <a:pt x="17145" y="254"/>
                  </a:lnTo>
                  <a:lnTo>
                    <a:pt x="16891" y="254"/>
                  </a:lnTo>
                  <a:lnTo>
                    <a:pt x="16637" y="254"/>
                  </a:lnTo>
                  <a:lnTo>
                    <a:pt x="13080" y="1270"/>
                  </a:lnTo>
                  <a:lnTo>
                    <a:pt x="8381" y="4699"/>
                  </a:lnTo>
                  <a:lnTo>
                    <a:pt x="7620" y="6350"/>
                  </a:lnTo>
                  <a:lnTo>
                    <a:pt x="5333" y="10668"/>
                  </a:lnTo>
                  <a:lnTo>
                    <a:pt x="2794" y="14986"/>
                  </a:lnTo>
                  <a:lnTo>
                    <a:pt x="0" y="19050"/>
                  </a:lnTo>
                  <a:lnTo>
                    <a:pt x="7112" y="29845"/>
                  </a:lnTo>
                  <a:lnTo>
                    <a:pt x="10795" y="30480"/>
                  </a:lnTo>
                  <a:lnTo>
                    <a:pt x="11429" y="28956"/>
                  </a:lnTo>
                  <a:lnTo>
                    <a:pt x="12573" y="26035"/>
                  </a:lnTo>
                  <a:lnTo>
                    <a:pt x="13716" y="23622"/>
                  </a:lnTo>
                  <a:lnTo>
                    <a:pt x="14604" y="21590"/>
                  </a:lnTo>
                  <a:lnTo>
                    <a:pt x="16509" y="21082"/>
                  </a:lnTo>
                  <a:lnTo>
                    <a:pt x="18288" y="21082"/>
                  </a:lnTo>
                  <a:lnTo>
                    <a:pt x="19050" y="21082"/>
                  </a:lnTo>
                  <a:lnTo>
                    <a:pt x="19812" y="21209"/>
                  </a:lnTo>
                  <a:lnTo>
                    <a:pt x="20447" y="21209"/>
                  </a:lnTo>
                  <a:lnTo>
                    <a:pt x="21081" y="21209"/>
                  </a:lnTo>
                  <a:lnTo>
                    <a:pt x="21717" y="21463"/>
                  </a:lnTo>
                  <a:lnTo>
                    <a:pt x="22098" y="21463"/>
                  </a:lnTo>
                  <a:lnTo>
                    <a:pt x="22605" y="21463"/>
                  </a:lnTo>
                  <a:lnTo>
                    <a:pt x="22859" y="19431"/>
                  </a:lnTo>
                  <a:lnTo>
                    <a:pt x="23622" y="17526"/>
                  </a:lnTo>
                  <a:lnTo>
                    <a:pt x="24892" y="16002"/>
                  </a:lnTo>
                  <a:lnTo>
                    <a:pt x="25273" y="15240"/>
                  </a:lnTo>
                  <a:lnTo>
                    <a:pt x="26416" y="13843"/>
                  </a:lnTo>
                  <a:lnTo>
                    <a:pt x="27431" y="12065"/>
                  </a:lnTo>
                  <a:lnTo>
                    <a:pt x="27431" y="10922"/>
                  </a:lnTo>
                  <a:lnTo>
                    <a:pt x="27431" y="9779"/>
                  </a:lnTo>
                  <a:lnTo>
                    <a:pt x="24892" y="7239"/>
                  </a:lnTo>
                  <a:lnTo>
                    <a:pt x="23114" y="5461"/>
                  </a:lnTo>
                  <a:lnTo>
                    <a:pt x="22478" y="4826"/>
                  </a:lnTo>
                  <a:lnTo>
                    <a:pt x="21717" y="4191"/>
                  </a:lnTo>
                  <a:lnTo>
                    <a:pt x="21081" y="3556"/>
                  </a:lnTo>
                  <a:lnTo>
                    <a:pt x="20447" y="2794"/>
                  </a:lnTo>
                  <a:lnTo>
                    <a:pt x="20193" y="2413"/>
                  </a:lnTo>
                  <a:lnTo>
                    <a:pt x="19939" y="2159"/>
                  </a:lnTo>
                  <a:lnTo>
                    <a:pt x="19557" y="1778"/>
                  </a:lnTo>
                  <a:lnTo>
                    <a:pt x="19303" y="1397"/>
                  </a:lnTo>
                  <a:lnTo>
                    <a:pt x="19176" y="1016"/>
                  </a:lnTo>
                  <a:lnTo>
                    <a:pt x="18923" y="762"/>
                  </a:lnTo>
                  <a:lnTo>
                    <a:pt x="18923" y="635"/>
                  </a:lnTo>
                  <a:lnTo>
                    <a:pt x="18669" y="508"/>
                  </a:lnTo>
                  <a:lnTo>
                    <a:pt x="18669" y="254"/>
                  </a:lnTo>
                  <a:lnTo>
                    <a:pt x="18542" y="127"/>
                  </a:lnTo>
                  <a:lnTo>
                    <a:pt x="18415" y="0"/>
                  </a:lnTo>
                  <a:lnTo>
                    <a:pt x="18161" y="0"/>
                  </a:lnTo>
                  <a:lnTo>
                    <a:pt x="1803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51092" y="3617467"/>
              <a:ext cx="210820" cy="218440"/>
            </a:xfrm>
            <a:custGeom>
              <a:avLst/>
              <a:gdLst/>
              <a:ahLst/>
              <a:cxnLst/>
              <a:rect l="l" t="t" r="r" b="b"/>
              <a:pathLst>
                <a:path w="210820" h="218439">
                  <a:moveTo>
                    <a:pt x="8128" y="102869"/>
                  </a:moveTo>
                  <a:lnTo>
                    <a:pt x="7366" y="102869"/>
                  </a:lnTo>
                  <a:lnTo>
                    <a:pt x="5715" y="104139"/>
                  </a:lnTo>
                  <a:lnTo>
                    <a:pt x="4572" y="105409"/>
                  </a:lnTo>
                  <a:lnTo>
                    <a:pt x="4191" y="109219"/>
                  </a:lnTo>
                  <a:lnTo>
                    <a:pt x="4063" y="109219"/>
                  </a:lnTo>
                  <a:lnTo>
                    <a:pt x="3810" y="110489"/>
                  </a:lnTo>
                  <a:lnTo>
                    <a:pt x="2794" y="110489"/>
                  </a:lnTo>
                  <a:lnTo>
                    <a:pt x="2286" y="111759"/>
                  </a:lnTo>
                  <a:lnTo>
                    <a:pt x="0" y="111759"/>
                  </a:lnTo>
                  <a:lnTo>
                    <a:pt x="3556" y="118109"/>
                  </a:lnTo>
                  <a:lnTo>
                    <a:pt x="6477" y="126999"/>
                  </a:lnTo>
                  <a:lnTo>
                    <a:pt x="10413" y="140969"/>
                  </a:lnTo>
                  <a:lnTo>
                    <a:pt x="13588" y="148589"/>
                  </a:lnTo>
                  <a:lnTo>
                    <a:pt x="16510" y="153669"/>
                  </a:lnTo>
                  <a:lnTo>
                    <a:pt x="18415" y="157479"/>
                  </a:lnTo>
                  <a:lnTo>
                    <a:pt x="20193" y="161289"/>
                  </a:lnTo>
                  <a:lnTo>
                    <a:pt x="21462" y="166369"/>
                  </a:lnTo>
                  <a:lnTo>
                    <a:pt x="23368" y="172719"/>
                  </a:lnTo>
                  <a:lnTo>
                    <a:pt x="24765" y="177799"/>
                  </a:lnTo>
                  <a:lnTo>
                    <a:pt x="23241" y="180339"/>
                  </a:lnTo>
                  <a:lnTo>
                    <a:pt x="22606" y="181609"/>
                  </a:lnTo>
                  <a:lnTo>
                    <a:pt x="21462" y="182879"/>
                  </a:lnTo>
                  <a:lnTo>
                    <a:pt x="19304" y="182879"/>
                  </a:lnTo>
                  <a:lnTo>
                    <a:pt x="18796" y="184149"/>
                  </a:lnTo>
                  <a:lnTo>
                    <a:pt x="18415" y="184149"/>
                  </a:lnTo>
                  <a:lnTo>
                    <a:pt x="18034" y="186689"/>
                  </a:lnTo>
                  <a:lnTo>
                    <a:pt x="21590" y="193039"/>
                  </a:lnTo>
                  <a:lnTo>
                    <a:pt x="23241" y="196849"/>
                  </a:lnTo>
                  <a:lnTo>
                    <a:pt x="24257" y="199389"/>
                  </a:lnTo>
                  <a:lnTo>
                    <a:pt x="24257" y="205739"/>
                  </a:lnTo>
                  <a:lnTo>
                    <a:pt x="26543" y="205739"/>
                  </a:lnTo>
                  <a:lnTo>
                    <a:pt x="27940" y="207009"/>
                  </a:lnTo>
                  <a:lnTo>
                    <a:pt x="29337" y="209549"/>
                  </a:lnTo>
                  <a:lnTo>
                    <a:pt x="30225" y="209549"/>
                  </a:lnTo>
                  <a:lnTo>
                    <a:pt x="33782" y="210819"/>
                  </a:lnTo>
                  <a:lnTo>
                    <a:pt x="36068" y="214629"/>
                  </a:lnTo>
                  <a:lnTo>
                    <a:pt x="38481" y="217169"/>
                  </a:lnTo>
                  <a:lnTo>
                    <a:pt x="39116" y="218439"/>
                  </a:lnTo>
                  <a:lnTo>
                    <a:pt x="43815" y="218439"/>
                  </a:lnTo>
                  <a:lnTo>
                    <a:pt x="44577" y="217169"/>
                  </a:lnTo>
                  <a:lnTo>
                    <a:pt x="46736" y="213359"/>
                  </a:lnTo>
                  <a:lnTo>
                    <a:pt x="52578" y="210819"/>
                  </a:lnTo>
                  <a:lnTo>
                    <a:pt x="66039" y="210819"/>
                  </a:lnTo>
                  <a:lnTo>
                    <a:pt x="67563" y="209549"/>
                  </a:lnTo>
                  <a:lnTo>
                    <a:pt x="69214" y="207009"/>
                  </a:lnTo>
                  <a:lnTo>
                    <a:pt x="71374" y="205739"/>
                  </a:lnTo>
                  <a:lnTo>
                    <a:pt x="77215" y="204469"/>
                  </a:lnTo>
                  <a:lnTo>
                    <a:pt x="81280" y="203199"/>
                  </a:lnTo>
                  <a:lnTo>
                    <a:pt x="114427" y="203199"/>
                  </a:lnTo>
                  <a:lnTo>
                    <a:pt x="114808" y="196849"/>
                  </a:lnTo>
                  <a:lnTo>
                    <a:pt x="127127" y="196849"/>
                  </a:lnTo>
                  <a:lnTo>
                    <a:pt x="131808" y="195579"/>
                  </a:lnTo>
                  <a:lnTo>
                    <a:pt x="161966" y="166369"/>
                  </a:lnTo>
                  <a:lnTo>
                    <a:pt x="176077" y="146049"/>
                  </a:lnTo>
                  <a:lnTo>
                    <a:pt x="142493" y="146049"/>
                  </a:lnTo>
                  <a:lnTo>
                    <a:pt x="133477" y="130809"/>
                  </a:lnTo>
                  <a:lnTo>
                    <a:pt x="134112" y="129539"/>
                  </a:lnTo>
                  <a:lnTo>
                    <a:pt x="140335" y="119379"/>
                  </a:lnTo>
                  <a:lnTo>
                    <a:pt x="141351" y="116839"/>
                  </a:lnTo>
                  <a:lnTo>
                    <a:pt x="13081" y="116839"/>
                  </a:lnTo>
                  <a:lnTo>
                    <a:pt x="11049" y="109219"/>
                  </a:lnTo>
                  <a:lnTo>
                    <a:pt x="10541" y="106679"/>
                  </a:lnTo>
                  <a:lnTo>
                    <a:pt x="9779" y="105409"/>
                  </a:lnTo>
                  <a:lnTo>
                    <a:pt x="8890" y="104139"/>
                  </a:lnTo>
                  <a:lnTo>
                    <a:pt x="8509" y="104139"/>
                  </a:lnTo>
                  <a:lnTo>
                    <a:pt x="8128" y="102869"/>
                  </a:lnTo>
                  <a:close/>
                </a:path>
                <a:path w="210820" h="218439">
                  <a:moveTo>
                    <a:pt x="106680" y="203199"/>
                  </a:moveTo>
                  <a:lnTo>
                    <a:pt x="88773" y="203199"/>
                  </a:lnTo>
                  <a:lnTo>
                    <a:pt x="92329" y="204469"/>
                  </a:lnTo>
                  <a:lnTo>
                    <a:pt x="96647" y="205739"/>
                  </a:lnTo>
                  <a:lnTo>
                    <a:pt x="104521" y="205739"/>
                  </a:lnTo>
                  <a:lnTo>
                    <a:pt x="106680" y="203199"/>
                  </a:lnTo>
                  <a:close/>
                </a:path>
                <a:path w="210820" h="218439">
                  <a:moveTo>
                    <a:pt x="156337" y="135889"/>
                  </a:moveTo>
                  <a:lnTo>
                    <a:pt x="153669" y="135889"/>
                  </a:lnTo>
                  <a:lnTo>
                    <a:pt x="152527" y="139699"/>
                  </a:lnTo>
                  <a:lnTo>
                    <a:pt x="151257" y="142239"/>
                  </a:lnTo>
                  <a:lnTo>
                    <a:pt x="150622" y="144779"/>
                  </a:lnTo>
                  <a:lnTo>
                    <a:pt x="150367" y="144779"/>
                  </a:lnTo>
                  <a:lnTo>
                    <a:pt x="149860" y="146049"/>
                  </a:lnTo>
                  <a:lnTo>
                    <a:pt x="176077" y="146049"/>
                  </a:lnTo>
                  <a:lnTo>
                    <a:pt x="179385" y="140969"/>
                  </a:lnTo>
                  <a:lnTo>
                    <a:pt x="181553" y="137159"/>
                  </a:lnTo>
                  <a:lnTo>
                    <a:pt x="157607" y="137159"/>
                  </a:lnTo>
                  <a:lnTo>
                    <a:pt x="156337" y="135889"/>
                  </a:lnTo>
                  <a:close/>
                </a:path>
                <a:path w="210820" h="218439">
                  <a:moveTo>
                    <a:pt x="202540" y="106679"/>
                  </a:moveTo>
                  <a:lnTo>
                    <a:pt x="156463" y="106679"/>
                  </a:lnTo>
                  <a:lnTo>
                    <a:pt x="158750" y="109219"/>
                  </a:lnTo>
                  <a:lnTo>
                    <a:pt x="159131" y="110489"/>
                  </a:lnTo>
                  <a:lnTo>
                    <a:pt x="161925" y="113029"/>
                  </a:lnTo>
                  <a:lnTo>
                    <a:pt x="167132" y="119379"/>
                  </a:lnTo>
                  <a:lnTo>
                    <a:pt x="167132" y="124459"/>
                  </a:lnTo>
                  <a:lnTo>
                    <a:pt x="165735" y="126999"/>
                  </a:lnTo>
                  <a:lnTo>
                    <a:pt x="164464" y="128269"/>
                  </a:lnTo>
                  <a:lnTo>
                    <a:pt x="162433" y="132079"/>
                  </a:lnTo>
                  <a:lnTo>
                    <a:pt x="162433" y="134619"/>
                  </a:lnTo>
                  <a:lnTo>
                    <a:pt x="162052" y="134619"/>
                  </a:lnTo>
                  <a:lnTo>
                    <a:pt x="161543" y="135889"/>
                  </a:lnTo>
                  <a:lnTo>
                    <a:pt x="160782" y="137159"/>
                  </a:lnTo>
                  <a:lnTo>
                    <a:pt x="181553" y="137159"/>
                  </a:lnTo>
                  <a:lnTo>
                    <a:pt x="185165" y="130809"/>
                  </a:lnTo>
                  <a:lnTo>
                    <a:pt x="189614" y="123189"/>
                  </a:lnTo>
                  <a:lnTo>
                    <a:pt x="194564" y="115569"/>
                  </a:lnTo>
                  <a:lnTo>
                    <a:pt x="199417" y="110489"/>
                  </a:lnTo>
                  <a:lnTo>
                    <a:pt x="202540" y="106679"/>
                  </a:lnTo>
                  <a:close/>
                </a:path>
                <a:path w="210820" h="218439">
                  <a:moveTo>
                    <a:pt x="46228" y="48259"/>
                  </a:moveTo>
                  <a:lnTo>
                    <a:pt x="45212" y="48259"/>
                  </a:lnTo>
                  <a:lnTo>
                    <a:pt x="45212" y="107949"/>
                  </a:lnTo>
                  <a:lnTo>
                    <a:pt x="41783" y="110489"/>
                  </a:lnTo>
                  <a:lnTo>
                    <a:pt x="38988" y="113029"/>
                  </a:lnTo>
                  <a:lnTo>
                    <a:pt x="37973" y="113029"/>
                  </a:lnTo>
                  <a:lnTo>
                    <a:pt x="37084" y="114299"/>
                  </a:lnTo>
                  <a:lnTo>
                    <a:pt x="36322" y="115569"/>
                  </a:lnTo>
                  <a:lnTo>
                    <a:pt x="35306" y="115569"/>
                  </a:lnTo>
                  <a:lnTo>
                    <a:pt x="34798" y="116839"/>
                  </a:lnTo>
                  <a:lnTo>
                    <a:pt x="141351" y="116839"/>
                  </a:lnTo>
                  <a:lnTo>
                    <a:pt x="143383" y="111759"/>
                  </a:lnTo>
                  <a:lnTo>
                    <a:pt x="150876" y="106679"/>
                  </a:lnTo>
                  <a:lnTo>
                    <a:pt x="202540" y="106679"/>
                  </a:lnTo>
                  <a:lnTo>
                    <a:pt x="203581" y="105409"/>
                  </a:lnTo>
                  <a:lnTo>
                    <a:pt x="204724" y="104139"/>
                  </a:lnTo>
                  <a:lnTo>
                    <a:pt x="206883" y="101599"/>
                  </a:lnTo>
                  <a:lnTo>
                    <a:pt x="209041" y="93979"/>
                  </a:lnTo>
                  <a:lnTo>
                    <a:pt x="209549" y="88899"/>
                  </a:lnTo>
                  <a:lnTo>
                    <a:pt x="192024" y="88899"/>
                  </a:lnTo>
                  <a:lnTo>
                    <a:pt x="186562" y="87629"/>
                  </a:lnTo>
                  <a:lnTo>
                    <a:pt x="184835" y="82549"/>
                  </a:lnTo>
                  <a:lnTo>
                    <a:pt x="61594" y="82549"/>
                  </a:lnTo>
                  <a:lnTo>
                    <a:pt x="60071" y="81279"/>
                  </a:lnTo>
                  <a:lnTo>
                    <a:pt x="52451" y="81279"/>
                  </a:lnTo>
                  <a:lnTo>
                    <a:pt x="51308" y="80009"/>
                  </a:lnTo>
                  <a:lnTo>
                    <a:pt x="50419" y="78739"/>
                  </a:lnTo>
                  <a:lnTo>
                    <a:pt x="49275" y="77469"/>
                  </a:lnTo>
                  <a:lnTo>
                    <a:pt x="49530" y="76199"/>
                  </a:lnTo>
                  <a:lnTo>
                    <a:pt x="49657" y="73659"/>
                  </a:lnTo>
                  <a:lnTo>
                    <a:pt x="49784" y="72389"/>
                  </a:lnTo>
                  <a:lnTo>
                    <a:pt x="49657" y="69849"/>
                  </a:lnTo>
                  <a:lnTo>
                    <a:pt x="50673" y="68579"/>
                  </a:lnTo>
                  <a:lnTo>
                    <a:pt x="52069" y="68579"/>
                  </a:lnTo>
                  <a:lnTo>
                    <a:pt x="52578" y="67309"/>
                  </a:lnTo>
                  <a:lnTo>
                    <a:pt x="53086" y="66039"/>
                  </a:lnTo>
                  <a:lnTo>
                    <a:pt x="51688" y="60959"/>
                  </a:lnTo>
                  <a:lnTo>
                    <a:pt x="48513" y="50799"/>
                  </a:lnTo>
                  <a:lnTo>
                    <a:pt x="47752" y="50799"/>
                  </a:lnTo>
                  <a:lnTo>
                    <a:pt x="47752" y="49529"/>
                  </a:lnTo>
                  <a:lnTo>
                    <a:pt x="46736" y="49529"/>
                  </a:lnTo>
                  <a:lnTo>
                    <a:pt x="46228" y="48259"/>
                  </a:lnTo>
                  <a:close/>
                </a:path>
                <a:path w="210820" h="218439">
                  <a:moveTo>
                    <a:pt x="210312" y="81279"/>
                  </a:moveTo>
                  <a:lnTo>
                    <a:pt x="207644" y="81279"/>
                  </a:lnTo>
                  <a:lnTo>
                    <a:pt x="204978" y="82549"/>
                  </a:lnTo>
                  <a:lnTo>
                    <a:pt x="201294" y="82549"/>
                  </a:lnTo>
                  <a:lnTo>
                    <a:pt x="201294" y="83819"/>
                  </a:lnTo>
                  <a:lnTo>
                    <a:pt x="201167" y="85089"/>
                  </a:lnTo>
                  <a:lnTo>
                    <a:pt x="200660" y="85089"/>
                  </a:lnTo>
                  <a:lnTo>
                    <a:pt x="200660" y="86359"/>
                  </a:lnTo>
                  <a:lnTo>
                    <a:pt x="199898" y="86359"/>
                  </a:lnTo>
                  <a:lnTo>
                    <a:pt x="199643" y="87629"/>
                  </a:lnTo>
                  <a:lnTo>
                    <a:pt x="197992" y="87629"/>
                  </a:lnTo>
                  <a:lnTo>
                    <a:pt x="197865" y="88899"/>
                  </a:lnTo>
                  <a:lnTo>
                    <a:pt x="209549" y="88899"/>
                  </a:lnTo>
                  <a:lnTo>
                    <a:pt x="210312" y="81279"/>
                  </a:lnTo>
                  <a:close/>
                </a:path>
                <a:path w="210820" h="218439">
                  <a:moveTo>
                    <a:pt x="86740" y="53339"/>
                  </a:moveTo>
                  <a:lnTo>
                    <a:pt x="84201" y="53339"/>
                  </a:lnTo>
                  <a:lnTo>
                    <a:pt x="82550" y="54609"/>
                  </a:lnTo>
                  <a:lnTo>
                    <a:pt x="81534" y="58419"/>
                  </a:lnTo>
                  <a:lnTo>
                    <a:pt x="80772" y="64769"/>
                  </a:lnTo>
                  <a:lnTo>
                    <a:pt x="77215" y="69849"/>
                  </a:lnTo>
                  <a:lnTo>
                    <a:pt x="69214" y="78739"/>
                  </a:lnTo>
                  <a:lnTo>
                    <a:pt x="68453" y="78739"/>
                  </a:lnTo>
                  <a:lnTo>
                    <a:pt x="68326" y="80009"/>
                  </a:lnTo>
                  <a:lnTo>
                    <a:pt x="67056" y="80009"/>
                  </a:lnTo>
                  <a:lnTo>
                    <a:pt x="66675" y="81279"/>
                  </a:lnTo>
                  <a:lnTo>
                    <a:pt x="64515" y="81279"/>
                  </a:lnTo>
                  <a:lnTo>
                    <a:pt x="63881" y="82549"/>
                  </a:lnTo>
                  <a:lnTo>
                    <a:pt x="184835" y="82549"/>
                  </a:lnTo>
                  <a:lnTo>
                    <a:pt x="182244" y="74929"/>
                  </a:lnTo>
                  <a:lnTo>
                    <a:pt x="182244" y="68579"/>
                  </a:lnTo>
                  <a:lnTo>
                    <a:pt x="187102" y="60959"/>
                  </a:lnTo>
                  <a:lnTo>
                    <a:pt x="96392" y="60959"/>
                  </a:lnTo>
                  <a:lnTo>
                    <a:pt x="95123" y="59689"/>
                  </a:lnTo>
                  <a:lnTo>
                    <a:pt x="89408" y="55879"/>
                  </a:lnTo>
                  <a:lnTo>
                    <a:pt x="87757" y="54609"/>
                  </a:lnTo>
                  <a:lnTo>
                    <a:pt x="86740" y="53339"/>
                  </a:lnTo>
                  <a:close/>
                </a:path>
                <a:path w="210820" h="218439">
                  <a:moveTo>
                    <a:pt x="191262" y="8889"/>
                  </a:moveTo>
                  <a:lnTo>
                    <a:pt x="151891" y="8889"/>
                  </a:lnTo>
                  <a:lnTo>
                    <a:pt x="151764" y="10159"/>
                  </a:lnTo>
                  <a:lnTo>
                    <a:pt x="150749" y="16509"/>
                  </a:lnTo>
                  <a:lnTo>
                    <a:pt x="143383" y="21589"/>
                  </a:lnTo>
                  <a:lnTo>
                    <a:pt x="137667" y="21589"/>
                  </a:lnTo>
                  <a:lnTo>
                    <a:pt x="135509" y="26669"/>
                  </a:lnTo>
                  <a:lnTo>
                    <a:pt x="135509" y="35559"/>
                  </a:lnTo>
                  <a:lnTo>
                    <a:pt x="128397" y="41909"/>
                  </a:lnTo>
                  <a:lnTo>
                    <a:pt x="120268" y="41909"/>
                  </a:lnTo>
                  <a:lnTo>
                    <a:pt x="120141" y="43179"/>
                  </a:lnTo>
                  <a:lnTo>
                    <a:pt x="119634" y="46989"/>
                  </a:lnTo>
                  <a:lnTo>
                    <a:pt x="119507" y="48259"/>
                  </a:lnTo>
                  <a:lnTo>
                    <a:pt x="118744" y="52069"/>
                  </a:lnTo>
                  <a:lnTo>
                    <a:pt x="116839" y="60959"/>
                  </a:lnTo>
                  <a:lnTo>
                    <a:pt x="187102" y="60959"/>
                  </a:lnTo>
                  <a:lnTo>
                    <a:pt x="188722" y="58419"/>
                  </a:lnTo>
                  <a:lnTo>
                    <a:pt x="199199" y="58419"/>
                  </a:lnTo>
                  <a:lnTo>
                    <a:pt x="199389" y="57149"/>
                  </a:lnTo>
                  <a:lnTo>
                    <a:pt x="199643" y="52069"/>
                  </a:lnTo>
                  <a:lnTo>
                    <a:pt x="199739" y="48259"/>
                  </a:lnTo>
                  <a:lnTo>
                    <a:pt x="199771" y="36829"/>
                  </a:lnTo>
                  <a:lnTo>
                    <a:pt x="199643" y="36829"/>
                  </a:lnTo>
                  <a:lnTo>
                    <a:pt x="199516" y="35559"/>
                  </a:lnTo>
                  <a:lnTo>
                    <a:pt x="199009" y="34289"/>
                  </a:lnTo>
                  <a:lnTo>
                    <a:pt x="196087" y="33019"/>
                  </a:lnTo>
                  <a:lnTo>
                    <a:pt x="194056" y="24129"/>
                  </a:lnTo>
                  <a:lnTo>
                    <a:pt x="191388" y="10159"/>
                  </a:lnTo>
                  <a:lnTo>
                    <a:pt x="191262" y="8889"/>
                  </a:lnTo>
                  <a:close/>
                </a:path>
                <a:path w="210820" h="218439">
                  <a:moveTo>
                    <a:pt x="199199" y="58419"/>
                  </a:moveTo>
                  <a:lnTo>
                    <a:pt x="195072" y="58419"/>
                  </a:lnTo>
                  <a:lnTo>
                    <a:pt x="195580" y="59689"/>
                  </a:lnTo>
                  <a:lnTo>
                    <a:pt x="196850" y="59689"/>
                  </a:lnTo>
                  <a:lnTo>
                    <a:pt x="197992" y="60959"/>
                  </a:lnTo>
                  <a:lnTo>
                    <a:pt x="199009" y="60959"/>
                  </a:lnTo>
                  <a:lnTo>
                    <a:pt x="199009" y="59689"/>
                  </a:lnTo>
                  <a:lnTo>
                    <a:pt x="199199" y="58419"/>
                  </a:lnTo>
                  <a:close/>
                </a:path>
                <a:path w="210820" h="218439">
                  <a:moveTo>
                    <a:pt x="191008" y="7619"/>
                  </a:moveTo>
                  <a:lnTo>
                    <a:pt x="155066" y="7619"/>
                  </a:lnTo>
                  <a:lnTo>
                    <a:pt x="152781" y="8889"/>
                  </a:lnTo>
                  <a:lnTo>
                    <a:pt x="191008" y="8889"/>
                  </a:lnTo>
                  <a:lnTo>
                    <a:pt x="191008" y="7619"/>
                  </a:lnTo>
                  <a:close/>
                </a:path>
                <a:path w="210820" h="218439">
                  <a:moveTo>
                    <a:pt x="190373" y="5079"/>
                  </a:moveTo>
                  <a:lnTo>
                    <a:pt x="160147" y="5079"/>
                  </a:lnTo>
                  <a:lnTo>
                    <a:pt x="159638" y="6349"/>
                  </a:lnTo>
                  <a:lnTo>
                    <a:pt x="158496" y="7619"/>
                  </a:lnTo>
                  <a:lnTo>
                    <a:pt x="190754" y="7619"/>
                  </a:lnTo>
                  <a:lnTo>
                    <a:pt x="190627" y="6349"/>
                  </a:lnTo>
                  <a:lnTo>
                    <a:pt x="190373" y="6349"/>
                  </a:lnTo>
                  <a:lnTo>
                    <a:pt x="190373" y="5079"/>
                  </a:lnTo>
                  <a:close/>
                </a:path>
                <a:path w="210820" h="218439">
                  <a:moveTo>
                    <a:pt x="189230" y="3809"/>
                  </a:moveTo>
                  <a:lnTo>
                    <a:pt x="160655" y="3809"/>
                  </a:lnTo>
                  <a:lnTo>
                    <a:pt x="160274" y="5079"/>
                  </a:lnTo>
                  <a:lnTo>
                    <a:pt x="190118" y="5079"/>
                  </a:lnTo>
                  <a:lnTo>
                    <a:pt x="189230" y="3809"/>
                  </a:lnTo>
                  <a:close/>
                </a:path>
                <a:path w="210820" h="218439">
                  <a:moveTo>
                    <a:pt x="178815" y="2539"/>
                  </a:moveTo>
                  <a:lnTo>
                    <a:pt x="161289" y="2539"/>
                  </a:lnTo>
                  <a:lnTo>
                    <a:pt x="161162" y="3809"/>
                  </a:lnTo>
                  <a:lnTo>
                    <a:pt x="184023" y="3809"/>
                  </a:lnTo>
                  <a:lnTo>
                    <a:pt x="178815" y="2539"/>
                  </a:lnTo>
                  <a:close/>
                </a:path>
                <a:path w="210820" h="218439">
                  <a:moveTo>
                    <a:pt x="174371" y="0"/>
                  </a:moveTo>
                  <a:lnTo>
                    <a:pt x="163067" y="0"/>
                  </a:lnTo>
                  <a:lnTo>
                    <a:pt x="162687" y="1269"/>
                  </a:lnTo>
                  <a:lnTo>
                    <a:pt x="162433" y="1269"/>
                  </a:lnTo>
                  <a:lnTo>
                    <a:pt x="161925" y="2539"/>
                  </a:lnTo>
                  <a:lnTo>
                    <a:pt x="175513" y="2539"/>
                  </a:lnTo>
                  <a:lnTo>
                    <a:pt x="174371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451092" y="3616451"/>
              <a:ext cx="210820" cy="219710"/>
            </a:xfrm>
            <a:custGeom>
              <a:avLst/>
              <a:gdLst/>
              <a:ahLst/>
              <a:cxnLst/>
              <a:rect l="l" t="t" r="r" b="b"/>
              <a:pathLst>
                <a:path w="210820" h="219710">
                  <a:moveTo>
                    <a:pt x="155193" y="107061"/>
                  </a:moveTo>
                  <a:lnTo>
                    <a:pt x="156463" y="107061"/>
                  </a:lnTo>
                  <a:lnTo>
                    <a:pt x="157607" y="107950"/>
                  </a:lnTo>
                  <a:lnTo>
                    <a:pt x="158241" y="109220"/>
                  </a:lnTo>
                  <a:lnTo>
                    <a:pt x="158496" y="109728"/>
                  </a:lnTo>
                  <a:lnTo>
                    <a:pt x="158750" y="110236"/>
                  </a:lnTo>
                  <a:lnTo>
                    <a:pt x="159131" y="110744"/>
                  </a:lnTo>
                  <a:lnTo>
                    <a:pt x="160019" y="111760"/>
                  </a:lnTo>
                  <a:lnTo>
                    <a:pt x="161036" y="112903"/>
                  </a:lnTo>
                  <a:lnTo>
                    <a:pt x="161925" y="113919"/>
                  </a:lnTo>
                  <a:lnTo>
                    <a:pt x="164591" y="116713"/>
                  </a:lnTo>
                  <a:lnTo>
                    <a:pt x="167132" y="119380"/>
                  </a:lnTo>
                  <a:lnTo>
                    <a:pt x="167132" y="122428"/>
                  </a:lnTo>
                  <a:lnTo>
                    <a:pt x="167132" y="124841"/>
                  </a:lnTo>
                  <a:lnTo>
                    <a:pt x="165735" y="127000"/>
                  </a:lnTo>
                  <a:lnTo>
                    <a:pt x="164464" y="129159"/>
                  </a:lnTo>
                  <a:lnTo>
                    <a:pt x="163449" y="130810"/>
                  </a:lnTo>
                  <a:lnTo>
                    <a:pt x="162433" y="132461"/>
                  </a:lnTo>
                  <a:lnTo>
                    <a:pt x="162433" y="133604"/>
                  </a:lnTo>
                  <a:lnTo>
                    <a:pt x="162433" y="134620"/>
                  </a:lnTo>
                  <a:lnTo>
                    <a:pt x="162052" y="135636"/>
                  </a:lnTo>
                  <a:lnTo>
                    <a:pt x="161543" y="136144"/>
                  </a:lnTo>
                  <a:lnTo>
                    <a:pt x="160782" y="137033"/>
                  </a:lnTo>
                  <a:lnTo>
                    <a:pt x="160019" y="137160"/>
                  </a:lnTo>
                  <a:lnTo>
                    <a:pt x="159004" y="137160"/>
                  </a:lnTo>
                  <a:lnTo>
                    <a:pt x="158368" y="137160"/>
                  </a:lnTo>
                  <a:lnTo>
                    <a:pt x="157607" y="137160"/>
                  </a:lnTo>
                  <a:lnTo>
                    <a:pt x="156972" y="137033"/>
                  </a:lnTo>
                  <a:lnTo>
                    <a:pt x="156337" y="136906"/>
                  </a:lnTo>
                  <a:lnTo>
                    <a:pt x="155575" y="136906"/>
                  </a:lnTo>
                  <a:lnTo>
                    <a:pt x="154812" y="136906"/>
                  </a:lnTo>
                  <a:lnTo>
                    <a:pt x="154178" y="136906"/>
                  </a:lnTo>
                  <a:lnTo>
                    <a:pt x="153669" y="136906"/>
                  </a:lnTo>
                  <a:lnTo>
                    <a:pt x="153542" y="137287"/>
                  </a:lnTo>
                  <a:lnTo>
                    <a:pt x="152527" y="140081"/>
                  </a:lnTo>
                  <a:lnTo>
                    <a:pt x="151257" y="143256"/>
                  </a:lnTo>
                  <a:lnTo>
                    <a:pt x="150622" y="144780"/>
                  </a:lnTo>
                  <a:lnTo>
                    <a:pt x="150622" y="145034"/>
                  </a:lnTo>
                  <a:lnTo>
                    <a:pt x="150367" y="145669"/>
                  </a:lnTo>
                  <a:lnTo>
                    <a:pt x="149860" y="147066"/>
                  </a:lnTo>
                  <a:lnTo>
                    <a:pt x="142493" y="145796"/>
                  </a:lnTo>
                  <a:lnTo>
                    <a:pt x="133477" y="130937"/>
                  </a:lnTo>
                  <a:lnTo>
                    <a:pt x="134112" y="129794"/>
                  </a:lnTo>
                  <a:lnTo>
                    <a:pt x="134112" y="129667"/>
                  </a:lnTo>
                  <a:lnTo>
                    <a:pt x="140335" y="119507"/>
                  </a:lnTo>
                  <a:lnTo>
                    <a:pt x="141859" y="115951"/>
                  </a:lnTo>
                  <a:lnTo>
                    <a:pt x="143383" y="112395"/>
                  </a:lnTo>
                  <a:lnTo>
                    <a:pt x="150876" y="107061"/>
                  </a:lnTo>
                  <a:lnTo>
                    <a:pt x="154812" y="107061"/>
                  </a:lnTo>
                  <a:lnTo>
                    <a:pt x="155066" y="107061"/>
                  </a:lnTo>
                  <a:close/>
                </a:path>
                <a:path w="210820" h="219710">
                  <a:moveTo>
                    <a:pt x="163449" y="0"/>
                  </a:moveTo>
                  <a:lnTo>
                    <a:pt x="163322" y="381"/>
                  </a:lnTo>
                  <a:lnTo>
                    <a:pt x="163067" y="635"/>
                  </a:lnTo>
                  <a:lnTo>
                    <a:pt x="162687" y="1397"/>
                  </a:lnTo>
                  <a:lnTo>
                    <a:pt x="162433" y="1651"/>
                  </a:lnTo>
                  <a:lnTo>
                    <a:pt x="161925" y="2667"/>
                  </a:lnTo>
                  <a:lnTo>
                    <a:pt x="161798" y="2794"/>
                  </a:lnTo>
                  <a:lnTo>
                    <a:pt x="161289" y="3556"/>
                  </a:lnTo>
                  <a:lnTo>
                    <a:pt x="161162" y="3937"/>
                  </a:lnTo>
                  <a:lnTo>
                    <a:pt x="160782" y="4445"/>
                  </a:lnTo>
                  <a:lnTo>
                    <a:pt x="160655" y="4826"/>
                  </a:lnTo>
                  <a:lnTo>
                    <a:pt x="160274" y="5334"/>
                  </a:lnTo>
                  <a:lnTo>
                    <a:pt x="159638" y="6096"/>
                  </a:lnTo>
                  <a:lnTo>
                    <a:pt x="158496" y="7874"/>
                  </a:lnTo>
                  <a:lnTo>
                    <a:pt x="156717" y="8255"/>
                  </a:lnTo>
                  <a:lnTo>
                    <a:pt x="155066" y="8636"/>
                  </a:lnTo>
                  <a:lnTo>
                    <a:pt x="152781" y="9271"/>
                  </a:lnTo>
                  <a:lnTo>
                    <a:pt x="151891" y="9652"/>
                  </a:lnTo>
                  <a:lnTo>
                    <a:pt x="151764" y="10922"/>
                  </a:lnTo>
                  <a:lnTo>
                    <a:pt x="150749" y="16637"/>
                  </a:lnTo>
                  <a:lnTo>
                    <a:pt x="143383" y="21971"/>
                  </a:lnTo>
                  <a:lnTo>
                    <a:pt x="139446" y="21971"/>
                  </a:lnTo>
                  <a:lnTo>
                    <a:pt x="137667" y="21971"/>
                  </a:lnTo>
                  <a:lnTo>
                    <a:pt x="135509" y="26924"/>
                  </a:lnTo>
                  <a:lnTo>
                    <a:pt x="135509" y="30861"/>
                  </a:lnTo>
                  <a:lnTo>
                    <a:pt x="135509" y="36195"/>
                  </a:lnTo>
                  <a:lnTo>
                    <a:pt x="128397" y="42672"/>
                  </a:lnTo>
                  <a:lnTo>
                    <a:pt x="122428" y="42672"/>
                  </a:lnTo>
                  <a:lnTo>
                    <a:pt x="120268" y="42672"/>
                  </a:lnTo>
                  <a:lnTo>
                    <a:pt x="120141" y="43307"/>
                  </a:lnTo>
                  <a:lnTo>
                    <a:pt x="119634" y="47498"/>
                  </a:lnTo>
                  <a:lnTo>
                    <a:pt x="119507" y="49276"/>
                  </a:lnTo>
                  <a:lnTo>
                    <a:pt x="119126" y="51181"/>
                  </a:lnTo>
                  <a:lnTo>
                    <a:pt x="118744" y="53086"/>
                  </a:lnTo>
                  <a:lnTo>
                    <a:pt x="116839" y="61214"/>
                  </a:lnTo>
                  <a:lnTo>
                    <a:pt x="113030" y="61468"/>
                  </a:lnTo>
                  <a:lnTo>
                    <a:pt x="104521" y="61468"/>
                  </a:lnTo>
                  <a:lnTo>
                    <a:pt x="96392" y="61468"/>
                  </a:lnTo>
                  <a:lnTo>
                    <a:pt x="95123" y="60706"/>
                  </a:lnTo>
                  <a:lnTo>
                    <a:pt x="89408" y="56388"/>
                  </a:lnTo>
                  <a:lnTo>
                    <a:pt x="87757" y="55118"/>
                  </a:lnTo>
                  <a:lnTo>
                    <a:pt x="86740" y="54229"/>
                  </a:lnTo>
                  <a:lnTo>
                    <a:pt x="85852" y="53848"/>
                  </a:lnTo>
                  <a:lnTo>
                    <a:pt x="85089" y="53848"/>
                  </a:lnTo>
                  <a:lnTo>
                    <a:pt x="84836" y="53848"/>
                  </a:lnTo>
                  <a:lnTo>
                    <a:pt x="84455" y="53848"/>
                  </a:lnTo>
                  <a:lnTo>
                    <a:pt x="84201" y="54102"/>
                  </a:lnTo>
                  <a:lnTo>
                    <a:pt x="82550" y="54991"/>
                  </a:lnTo>
                  <a:lnTo>
                    <a:pt x="81534" y="58801"/>
                  </a:lnTo>
                  <a:lnTo>
                    <a:pt x="81153" y="62103"/>
                  </a:lnTo>
                  <a:lnTo>
                    <a:pt x="80772" y="65532"/>
                  </a:lnTo>
                  <a:lnTo>
                    <a:pt x="77215" y="69850"/>
                  </a:lnTo>
                  <a:lnTo>
                    <a:pt x="72136" y="75438"/>
                  </a:lnTo>
                  <a:lnTo>
                    <a:pt x="70738" y="76962"/>
                  </a:lnTo>
                  <a:lnTo>
                    <a:pt x="69214" y="78613"/>
                  </a:lnTo>
                  <a:lnTo>
                    <a:pt x="68453" y="79629"/>
                  </a:lnTo>
                  <a:lnTo>
                    <a:pt x="68326" y="79883"/>
                  </a:lnTo>
                  <a:lnTo>
                    <a:pt x="68072" y="80137"/>
                  </a:lnTo>
                  <a:lnTo>
                    <a:pt x="67944" y="80264"/>
                  </a:lnTo>
                  <a:lnTo>
                    <a:pt x="67690" y="80518"/>
                  </a:lnTo>
                  <a:lnTo>
                    <a:pt x="67437" y="80772"/>
                  </a:lnTo>
                  <a:lnTo>
                    <a:pt x="67437" y="80899"/>
                  </a:lnTo>
                  <a:lnTo>
                    <a:pt x="67056" y="81026"/>
                  </a:lnTo>
                  <a:lnTo>
                    <a:pt x="66675" y="81280"/>
                  </a:lnTo>
                  <a:lnTo>
                    <a:pt x="66421" y="81534"/>
                  </a:lnTo>
                  <a:lnTo>
                    <a:pt x="65912" y="81661"/>
                  </a:lnTo>
                  <a:lnTo>
                    <a:pt x="65786" y="81788"/>
                  </a:lnTo>
                  <a:lnTo>
                    <a:pt x="65151" y="81915"/>
                  </a:lnTo>
                  <a:lnTo>
                    <a:pt x="64515" y="82169"/>
                  </a:lnTo>
                  <a:lnTo>
                    <a:pt x="63881" y="82296"/>
                  </a:lnTo>
                  <a:lnTo>
                    <a:pt x="63373" y="82296"/>
                  </a:lnTo>
                  <a:lnTo>
                    <a:pt x="62357" y="82296"/>
                  </a:lnTo>
                  <a:lnTo>
                    <a:pt x="61594" y="82296"/>
                  </a:lnTo>
                  <a:lnTo>
                    <a:pt x="60833" y="82169"/>
                  </a:lnTo>
                  <a:lnTo>
                    <a:pt x="60071" y="82042"/>
                  </a:lnTo>
                  <a:lnTo>
                    <a:pt x="59943" y="82042"/>
                  </a:lnTo>
                  <a:lnTo>
                    <a:pt x="58801" y="81915"/>
                  </a:lnTo>
                  <a:lnTo>
                    <a:pt x="57531" y="81661"/>
                  </a:lnTo>
                  <a:lnTo>
                    <a:pt x="56261" y="81407"/>
                  </a:lnTo>
                  <a:lnTo>
                    <a:pt x="55117" y="81280"/>
                  </a:lnTo>
                  <a:lnTo>
                    <a:pt x="53848" y="81153"/>
                  </a:lnTo>
                  <a:lnTo>
                    <a:pt x="53593" y="81153"/>
                  </a:lnTo>
                  <a:lnTo>
                    <a:pt x="52451" y="81153"/>
                  </a:lnTo>
                  <a:lnTo>
                    <a:pt x="51308" y="80772"/>
                  </a:lnTo>
                  <a:lnTo>
                    <a:pt x="50419" y="79756"/>
                  </a:lnTo>
                  <a:lnTo>
                    <a:pt x="49275" y="78105"/>
                  </a:lnTo>
                  <a:lnTo>
                    <a:pt x="49530" y="75946"/>
                  </a:lnTo>
                  <a:lnTo>
                    <a:pt x="49657" y="74041"/>
                  </a:lnTo>
                  <a:lnTo>
                    <a:pt x="49784" y="73406"/>
                  </a:lnTo>
                  <a:lnTo>
                    <a:pt x="49911" y="72898"/>
                  </a:lnTo>
                  <a:lnTo>
                    <a:pt x="49911" y="72263"/>
                  </a:lnTo>
                  <a:lnTo>
                    <a:pt x="49657" y="70485"/>
                  </a:lnTo>
                  <a:lnTo>
                    <a:pt x="50673" y="68961"/>
                  </a:lnTo>
                  <a:lnTo>
                    <a:pt x="52069" y="68580"/>
                  </a:lnTo>
                  <a:lnTo>
                    <a:pt x="52578" y="68326"/>
                  </a:lnTo>
                  <a:lnTo>
                    <a:pt x="52705" y="67945"/>
                  </a:lnTo>
                  <a:lnTo>
                    <a:pt x="53086" y="66548"/>
                  </a:lnTo>
                  <a:lnTo>
                    <a:pt x="51688" y="61087"/>
                  </a:lnTo>
                  <a:lnTo>
                    <a:pt x="48513" y="51816"/>
                  </a:lnTo>
                  <a:lnTo>
                    <a:pt x="48387" y="51308"/>
                  </a:lnTo>
                  <a:lnTo>
                    <a:pt x="48260" y="51181"/>
                  </a:lnTo>
                  <a:lnTo>
                    <a:pt x="48260" y="51054"/>
                  </a:lnTo>
                  <a:lnTo>
                    <a:pt x="48006" y="50800"/>
                  </a:lnTo>
                  <a:lnTo>
                    <a:pt x="47752" y="50546"/>
                  </a:lnTo>
                  <a:lnTo>
                    <a:pt x="47752" y="50419"/>
                  </a:lnTo>
                  <a:lnTo>
                    <a:pt x="47371" y="50038"/>
                  </a:lnTo>
                  <a:lnTo>
                    <a:pt x="46862" y="49657"/>
                  </a:lnTo>
                  <a:lnTo>
                    <a:pt x="46228" y="49149"/>
                  </a:lnTo>
                  <a:lnTo>
                    <a:pt x="45974" y="49022"/>
                  </a:lnTo>
                  <a:lnTo>
                    <a:pt x="45338" y="48641"/>
                  </a:lnTo>
                  <a:lnTo>
                    <a:pt x="45212" y="104013"/>
                  </a:lnTo>
                  <a:lnTo>
                    <a:pt x="45212" y="108458"/>
                  </a:lnTo>
                  <a:lnTo>
                    <a:pt x="41783" y="110998"/>
                  </a:lnTo>
                  <a:lnTo>
                    <a:pt x="38988" y="113030"/>
                  </a:lnTo>
                  <a:lnTo>
                    <a:pt x="37973" y="113665"/>
                  </a:lnTo>
                  <a:lnTo>
                    <a:pt x="37084" y="114427"/>
                  </a:lnTo>
                  <a:lnTo>
                    <a:pt x="36322" y="115443"/>
                  </a:lnTo>
                  <a:lnTo>
                    <a:pt x="36068" y="115697"/>
                  </a:lnTo>
                  <a:lnTo>
                    <a:pt x="36068" y="115824"/>
                  </a:lnTo>
                  <a:lnTo>
                    <a:pt x="35813" y="116078"/>
                  </a:lnTo>
                  <a:lnTo>
                    <a:pt x="35560" y="116205"/>
                  </a:lnTo>
                  <a:lnTo>
                    <a:pt x="35560" y="116459"/>
                  </a:lnTo>
                  <a:lnTo>
                    <a:pt x="35306" y="116586"/>
                  </a:lnTo>
                  <a:lnTo>
                    <a:pt x="34798" y="116840"/>
                  </a:lnTo>
                  <a:lnTo>
                    <a:pt x="34290" y="117094"/>
                  </a:lnTo>
                  <a:lnTo>
                    <a:pt x="33782" y="117348"/>
                  </a:lnTo>
                  <a:lnTo>
                    <a:pt x="33274" y="117475"/>
                  </a:lnTo>
                  <a:lnTo>
                    <a:pt x="32512" y="117475"/>
                  </a:lnTo>
                  <a:lnTo>
                    <a:pt x="28702" y="117475"/>
                  </a:lnTo>
                  <a:lnTo>
                    <a:pt x="27686" y="117475"/>
                  </a:lnTo>
                  <a:lnTo>
                    <a:pt x="26797" y="117475"/>
                  </a:lnTo>
                  <a:lnTo>
                    <a:pt x="25654" y="117348"/>
                  </a:lnTo>
                  <a:lnTo>
                    <a:pt x="25273" y="117348"/>
                  </a:lnTo>
                  <a:lnTo>
                    <a:pt x="23749" y="117094"/>
                  </a:lnTo>
                  <a:lnTo>
                    <a:pt x="21590" y="116967"/>
                  </a:lnTo>
                  <a:lnTo>
                    <a:pt x="19431" y="116713"/>
                  </a:lnTo>
                  <a:lnTo>
                    <a:pt x="17907" y="116713"/>
                  </a:lnTo>
                  <a:lnTo>
                    <a:pt x="13081" y="116713"/>
                  </a:lnTo>
                  <a:lnTo>
                    <a:pt x="11937" y="112522"/>
                  </a:lnTo>
                  <a:lnTo>
                    <a:pt x="11049" y="109220"/>
                  </a:lnTo>
                  <a:lnTo>
                    <a:pt x="10541" y="107569"/>
                  </a:lnTo>
                  <a:lnTo>
                    <a:pt x="9779" y="106045"/>
                  </a:lnTo>
                  <a:lnTo>
                    <a:pt x="8890" y="104648"/>
                  </a:lnTo>
                  <a:lnTo>
                    <a:pt x="8509" y="104013"/>
                  </a:lnTo>
                  <a:lnTo>
                    <a:pt x="8128" y="103759"/>
                  </a:lnTo>
                  <a:lnTo>
                    <a:pt x="7747" y="103759"/>
                  </a:lnTo>
                  <a:lnTo>
                    <a:pt x="7493" y="103759"/>
                  </a:lnTo>
                  <a:lnTo>
                    <a:pt x="5715" y="104648"/>
                  </a:lnTo>
                  <a:lnTo>
                    <a:pt x="4572" y="106299"/>
                  </a:lnTo>
                  <a:lnTo>
                    <a:pt x="4318" y="108204"/>
                  </a:lnTo>
                  <a:lnTo>
                    <a:pt x="4318" y="108585"/>
                  </a:lnTo>
                  <a:lnTo>
                    <a:pt x="4318" y="108839"/>
                  </a:lnTo>
                  <a:lnTo>
                    <a:pt x="4191" y="109220"/>
                  </a:lnTo>
                  <a:lnTo>
                    <a:pt x="4063" y="109855"/>
                  </a:lnTo>
                  <a:lnTo>
                    <a:pt x="3810" y="110490"/>
                  </a:lnTo>
                  <a:lnTo>
                    <a:pt x="3302" y="110998"/>
                  </a:lnTo>
                  <a:lnTo>
                    <a:pt x="3175" y="111252"/>
                  </a:lnTo>
                  <a:lnTo>
                    <a:pt x="2921" y="111379"/>
                  </a:lnTo>
                  <a:lnTo>
                    <a:pt x="2794" y="111506"/>
                  </a:lnTo>
                  <a:lnTo>
                    <a:pt x="2540" y="111633"/>
                  </a:lnTo>
                  <a:lnTo>
                    <a:pt x="2286" y="111760"/>
                  </a:lnTo>
                  <a:lnTo>
                    <a:pt x="2032" y="111760"/>
                  </a:lnTo>
                  <a:lnTo>
                    <a:pt x="1778" y="111887"/>
                  </a:lnTo>
                  <a:lnTo>
                    <a:pt x="1524" y="112014"/>
                  </a:lnTo>
                  <a:lnTo>
                    <a:pt x="1270" y="112014"/>
                  </a:lnTo>
                  <a:lnTo>
                    <a:pt x="0" y="112014"/>
                  </a:lnTo>
                  <a:lnTo>
                    <a:pt x="3556" y="119126"/>
                  </a:lnTo>
                  <a:lnTo>
                    <a:pt x="6477" y="126873"/>
                  </a:lnTo>
                  <a:lnTo>
                    <a:pt x="8636" y="134747"/>
                  </a:lnTo>
                  <a:lnTo>
                    <a:pt x="10413" y="141732"/>
                  </a:lnTo>
                  <a:lnTo>
                    <a:pt x="13588" y="148590"/>
                  </a:lnTo>
                  <a:lnTo>
                    <a:pt x="16510" y="154559"/>
                  </a:lnTo>
                  <a:lnTo>
                    <a:pt x="18415" y="158242"/>
                  </a:lnTo>
                  <a:lnTo>
                    <a:pt x="20193" y="162179"/>
                  </a:lnTo>
                  <a:lnTo>
                    <a:pt x="21462" y="166243"/>
                  </a:lnTo>
                  <a:lnTo>
                    <a:pt x="21844" y="167767"/>
                  </a:lnTo>
                  <a:lnTo>
                    <a:pt x="23368" y="173482"/>
                  </a:lnTo>
                  <a:lnTo>
                    <a:pt x="24765" y="178435"/>
                  </a:lnTo>
                  <a:lnTo>
                    <a:pt x="23241" y="181356"/>
                  </a:lnTo>
                  <a:lnTo>
                    <a:pt x="22606" y="182626"/>
                  </a:lnTo>
                  <a:lnTo>
                    <a:pt x="21462" y="183388"/>
                  </a:lnTo>
                  <a:lnTo>
                    <a:pt x="20193" y="183642"/>
                  </a:lnTo>
                  <a:lnTo>
                    <a:pt x="19304" y="183769"/>
                  </a:lnTo>
                  <a:lnTo>
                    <a:pt x="18796" y="184023"/>
                  </a:lnTo>
                  <a:lnTo>
                    <a:pt x="18669" y="184531"/>
                  </a:lnTo>
                  <a:lnTo>
                    <a:pt x="18415" y="184912"/>
                  </a:lnTo>
                  <a:lnTo>
                    <a:pt x="18034" y="187198"/>
                  </a:lnTo>
                  <a:lnTo>
                    <a:pt x="21590" y="193675"/>
                  </a:lnTo>
                  <a:lnTo>
                    <a:pt x="23241" y="196723"/>
                  </a:lnTo>
                  <a:lnTo>
                    <a:pt x="24257" y="200406"/>
                  </a:lnTo>
                  <a:lnTo>
                    <a:pt x="24257" y="204216"/>
                  </a:lnTo>
                  <a:lnTo>
                    <a:pt x="24257" y="206248"/>
                  </a:lnTo>
                  <a:lnTo>
                    <a:pt x="24892" y="206502"/>
                  </a:lnTo>
                  <a:lnTo>
                    <a:pt x="26543" y="206756"/>
                  </a:lnTo>
                  <a:lnTo>
                    <a:pt x="27940" y="207899"/>
                  </a:lnTo>
                  <a:lnTo>
                    <a:pt x="28956" y="209550"/>
                  </a:lnTo>
                  <a:lnTo>
                    <a:pt x="29337" y="210185"/>
                  </a:lnTo>
                  <a:lnTo>
                    <a:pt x="29463" y="210312"/>
                  </a:lnTo>
                  <a:lnTo>
                    <a:pt x="30225" y="210439"/>
                  </a:lnTo>
                  <a:lnTo>
                    <a:pt x="33782" y="210693"/>
                  </a:lnTo>
                  <a:lnTo>
                    <a:pt x="36068" y="214503"/>
                  </a:lnTo>
                  <a:lnTo>
                    <a:pt x="38227" y="217678"/>
                  </a:lnTo>
                  <a:lnTo>
                    <a:pt x="38481" y="218059"/>
                  </a:lnTo>
                  <a:lnTo>
                    <a:pt x="39116" y="218948"/>
                  </a:lnTo>
                  <a:lnTo>
                    <a:pt x="40132" y="219456"/>
                  </a:lnTo>
                  <a:lnTo>
                    <a:pt x="41021" y="219456"/>
                  </a:lnTo>
                  <a:lnTo>
                    <a:pt x="41275" y="219456"/>
                  </a:lnTo>
                  <a:lnTo>
                    <a:pt x="41402" y="219456"/>
                  </a:lnTo>
                  <a:lnTo>
                    <a:pt x="42672" y="219456"/>
                  </a:lnTo>
                  <a:lnTo>
                    <a:pt x="43815" y="218694"/>
                  </a:lnTo>
                  <a:lnTo>
                    <a:pt x="44577" y="217424"/>
                  </a:lnTo>
                  <a:lnTo>
                    <a:pt x="46736" y="213487"/>
                  </a:lnTo>
                  <a:lnTo>
                    <a:pt x="52578" y="211582"/>
                  </a:lnTo>
                  <a:lnTo>
                    <a:pt x="61722" y="211582"/>
                  </a:lnTo>
                  <a:lnTo>
                    <a:pt x="65151" y="211582"/>
                  </a:lnTo>
                  <a:lnTo>
                    <a:pt x="66039" y="210820"/>
                  </a:lnTo>
                  <a:lnTo>
                    <a:pt x="67563" y="209423"/>
                  </a:lnTo>
                  <a:lnTo>
                    <a:pt x="69214" y="207772"/>
                  </a:lnTo>
                  <a:lnTo>
                    <a:pt x="71374" y="206502"/>
                  </a:lnTo>
                  <a:lnTo>
                    <a:pt x="73533" y="205740"/>
                  </a:lnTo>
                  <a:lnTo>
                    <a:pt x="77215" y="204470"/>
                  </a:lnTo>
                  <a:lnTo>
                    <a:pt x="81280" y="203835"/>
                  </a:lnTo>
                  <a:lnTo>
                    <a:pt x="85089" y="203835"/>
                  </a:lnTo>
                  <a:lnTo>
                    <a:pt x="88773" y="203835"/>
                  </a:lnTo>
                  <a:lnTo>
                    <a:pt x="92329" y="204470"/>
                  </a:lnTo>
                  <a:lnTo>
                    <a:pt x="95123" y="205613"/>
                  </a:lnTo>
                  <a:lnTo>
                    <a:pt x="96647" y="206248"/>
                  </a:lnTo>
                  <a:lnTo>
                    <a:pt x="98043" y="206502"/>
                  </a:lnTo>
                  <a:lnTo>
                    <a:pt x="99567" y="206502"/>
                  </a:lnTo>
                  <a:lnTo>
                    <a:pt x="101981" y="206502"/>
                  </a:lnTo>
                  <a:lnTo>
                    <a:pt x="104521" y="205613"/>
                  </a:lnTo>
                  <a:lnTo>
                    <a:pt x="106680" y="203962"/>
                  </a:lnTo>
                  <a:lnTo>
                    <a:pt x="107441" y="203327"/>
                  </a:lnTo>
                  <a:lnTo>
                    <a:pt x="108331" y="203073"/>
                  </a:lnTo>
                  <a:lnTo>
                    <a:pt x="109219" y="203073"/>
                  </a:lnTo>
                  <a:lnTo>
                    <a:pt x="110236" y="203073"/>
                  </a:lnTo>
                  <a:lnTo>
                    <a:pt x="111252" y="203327"/>
                  </a:lnTo>
                  <a:lnTo>
                    <a:pt x="112140" y="203581"/>
                  </a:lnTo>
                  <a:lnTo>
                    <a:pt x="112776" y="203835"/>
                  </a:lnTo>
                  <a:lnTo>
                    <a:pt x="113537" y="203962"/>
                  </a:lnTo>
                  <a:lnTo>
                    <a:pt x="114300" y="203962"/>
                  </a:lnTo>
                  <a:lnTo>
                    <a:pt x="114300" y="203708"/>
                  </a:lnTo>
                  <a:lnTo>
                    <a:pt x="114427" y="203454"/>
                  </a:lnTo>
                  <a:lnTo>
                    <a:pt x="114427" y="203200"/>
                  </a:lnTo>
                  <a:lnTo>
                    <a:pt x="114808" y="197612"/>
                  </a:lnTo>
                  <a:lnTo>
                    <a:pt x="119126" y="196977"/>
                  </a:lnTo>
                  <a:lnTo>
                    <a:pt x="123189" y="196977"/>
                  </a:lnTo>
                  <a:lnTo>
                    <a:pt x="123825" y="196977"/>
                  </a:lnTo>
                  <a:lnTo>
                    <a:pt x="124460" y="196977"/>
                  </a:lnTo>
                  <a:lnTo>
                    <a:pt x="125094" y="196977"/>
                  </a:lnTo>
                  <a:lnTo>
                    <a:pt x="127127" y="196977"/>
                  </a:lnTo>
                  <a:lnTo>
                    <a:pt x="131808" y="195355"/>
                  </a:lnTo>
                  <a:lnTo>
                    <a:pt x="161966" y="166314"/>
                  </a:lnTo>
                  <a:lnTo>
                    <a:pt x="185165" y="130810"/>
                  </a:lnTo>
                  <a:lnTo>
                    <a:pt x="189614" y="123190"/>
                  </a:lnTo>
                  <a:lnTo>
                    <a:pt x="194564" y="116427"/>
                  </a:lnTo>
                  <a:lnTo>
                    <a:pt x="199417" y="110664"/>
                  </a:lnTo>
                  <a:lnTo>
                    <a:pt x="203581" y="106045"/>
                  </a:lnTo>
                  <a:lnTo>
                    <a:pt x="204724" y="104902"/>
                  </a:lnTo>
                  <a:lnTo>
                    <a:pt x="206883" y="102489"/>
                  </a:lnTo>
                  <a:lnTo>
                    <a:pt x="209041" y="93980"/>
                  </a:lnTo>
                  <a:lnTo>
                    <a:pt x="210312" y="81915"/>
                  </a:lnTo>
                  <a:lnTo>
                    <a:pt x="207644" y="82169"/>
                  </a:lnTo>
                  <a:lnTo>
                    <a:pt x="204978" y="82296"/>
                  </a:lnTo>
                  <a:lnTo>
                    <a:pt x="202311" y="82804"/>
                  </a:lnTo>
                  <a:lnTo>
                    <a:pt x="201422" y="82931"/>
                  </a:lnTo>
                  <a:lnTo>
                    <a:pt x="201422" y="83185"/>
                  </a:lnTo>
                  <a:lnTo>
                    <a:pt x="201422" y="83312"/>
                  </a:lnTo>
                  <a:lnTo>
                    <a:pt x="201294" y="83566"/>
                  </a:lnTo>
                  <a:lnTo>
                    <a:pt x="201294" y="83693"/>
                  </a:lnTo>
                  <a:lnTo>
                    <a:pt x="201294" y="84074"/>
                  </a:lnTo>
                  <a:lnTo>
                    <a:pt x="201167" y="84328"/>
                  </a:lnTo>
                  <a:lnTo>
                    <a:pt x="201167" y="84709"/>
                  </a:lnTo>
                  <a:lnTo>
                    <a:pt x="201167" y="84963"/>
                  </a:lnTo>
                  <a:lnTo>
                    <a:pt x="201040" y="85217"/>
                  </a:lnTo>
                  <a:lnTo>
                    <a:pt x="200913" y="85344"/>
                  </a:lnTo>
                  <a:lnTo>
                    <a:pt x="200913" y="85598"/>
                  </a:lnTo>
                  <a:lnTo>
                    <a:pt x="200787" y="85852"/>
                  </a:lnTo>
                  <a:lnTo>
                    <a:pt x="200660" y="86233"/>
                  </a:lnTo>
                  <a:lnTo>
                    <a:pt x="200406" y="86487"/>
                  </a:lnTo>
                  <a:lnTo>
                    <a:pt x="200406" y="86741"/>
                  </a:lnTo>
                  <a:lnTo>
                    <a:pt x="200152" y="86868"/>
                  </a:lnTo>
                  <a:lnTo>
                    <a:pt x="200152" y="87122"/>
                  </a:lnTo>
                  <a:lnTo>
                    <a:pt x="199898" y="87249"/>
                  </a:lnTo>
                  <a:lnTo>
                    <a:pt x="199643" y="87503"/>
                  </a:lnTo>
                  <a:lnTo>
                    <a:pt x="199516" y="87630"/>
                  </a:lnTo>
                  <a:lnTo>
                    <a:pt x="199389" y="87884"/>
                  </a:lnTo>
                  <a:lnTo>
                    <a:pt x="199009" y="88011"/>
                  </a:lnTo>
                  <a:lnTo>
                    <a:pt x="198882" y="88138"/>
                  </a:lnTo>
                  <a:lnTo>
                    <a:pt x="198628" y="88392"/>
                  </a:lnTo>
                  <a:lnTo>
                    <a:pt x="198247" y="88519"/>
                  </a:lnTo>
                  <a:lnTo>
                    <a:pt x="197992" y="88519"/>
                  </a:lnTo>
                  <a:lnTo>
                    <a:pt x="197865" y="88646"/>
                  </a:lnTo>
                  <a:lnTo>
                    <a:pt x="197612" y="88773"/>
                  </a:lnTo>
                  <a:lnTo>
                    <a:pt x="196977" y="88900"/>
                  </a:lnTo>
                  <a:lnTo>
                    <a:pt x="196723" y="88900"/>
                  </a:lnTo>
                  <a:lnTo>
                    <a:pt x="196214" y="89027"/>
                  </a:lnTo>
                  <a:lnTo>
                    <a:pt x="195326" y="89027"/>
                  </a:lnTo>
                  <a:lnTo>
                    <a:pt x="193039" y="89027"/>
                  </a:lnTo>
                  <a:lnTo>
                    <a:pt x="192024" y="89027"/>
                  </a:lnTo>
                  <a:lnTo>
                    <a:pt x="186562" y="88519"/>
                  </a:lnTo>
                  <a:lnTo>
                    <a:pt x="182244" y="74803"/>
                  </a:lnTo>
                  <a:lnTo>
                    <a:pt x="182244" y="72263"/>
                  </a:lnTo>
                  <a:lnTo>
                    <a:pt x="182244" y="69215"/>
                  </a:lnTo>
                  <a:lnTo>
                    <a:pt x="188722" y="58801"/>
                  </a:lnTo>
                  <a:lnTo>
                    <a:pt x="193039" y="58801"/>
                  </a:lnTo>
                  <a:lnTo>
                    <a:pt x="193293" y="58801"/>
                  </a:lnTo>
                  <a:lnTo>
                    <a:pt x="193548" y="58928"/>
                  </a:lnTo>
                  <a:lnTo>
                    <a:pt x="193802" y="58928"/>
                  </a:lnTo>
                  <a:lnTo>
                    <a:pt x="194056" y="59055"/>
                  </a:lnTo>
                  <a:lnTo>
                    <a:pt x="194690" y="59309"/>
                  </a:lnTo>
                  <a:lnTo>
                    <a:pt x="195072" y="59436"/>
                  </a:lnTo>
                  <a:lnTo>
                    <a:pt x="195580" y="59690"/>
                  </a:lnTo>
                  <a:lnTo>
                    <a:pt x="195961" y="59817"/>
                  </a:lnTo>
                  <a:lnTo>
                    <a:pt x="196087" y="59944"/>
                  </a:lnTo>
                  <a:lnTo>
                    <a:pt x="196468" y="60071"/>
                  </a:lnTo>
                  <a:lnTo>
                    <a:pt x="196723" y="60325"/>
                  </a:lnTo>
                  <a:lnTo>
                    <a:pt x="197738" y="60833"/>
                  </a:lnTo>
                  <a:lnTo>
                    <a:pt x="197992" y="60960"/>
                  </a:lnTo>
                  <a:lnTo>
                    <a:pt x="198628" y="61468"/>
                  </a:lnTo>
                  <a:lnTo>
                    <a:pt x="199009" y="61849"/>
                  </a:lnTo>
                  <a:lnTo>
                    <a:pt x="199009" y="61595"/>
                  </a:lnTo>
                  <a:lnTo>
                    <a:pt x="199009" y="61341"/>
                  </a:lnTo>
                  <a:lnTo>
                    <a:pt x="199009" y="61087"/>
                  </a:lnTo>
                  <a:lnTo>
                    <a:pt x="199009" y="60452"/>
                  </a:lnTo>
                  <a:lnTo>
                    <a:pt x="199389" y="57404"/>
                  </a:lnTo>
                  <a:lnTo>
                    <a:pt x="199643" y="52705"/>
                  </a:lnTo>
                  <a:lnTo>
                    <a:pt x="199771" y="48006"/>
                  </a:lnTo>
                  <a:lnTo>
                    <a:pt x="199771" y="46990"/>
                  </a:lnTo>
                  <a:lnTo>
                    <a:pt x="199771" y="46863"/>
                  </a:lnTo>
                  <a:lnTo>
                    <a:pt x="199771" y="37592"/>
                  </a:lnTo>
                  <a:lnTo>
                    <a:pt x="199643" y="37592"/>
                  </a:lnTo>
                  <a:lnTo>
                    <a:pt x="199643" y="37211"/>
                  </a:lnTo>
                  <a:lnTo>
                    <a:pt x="199643" y="36957"/>
                  </a:lnTo>
                  <a:lnTo>
                    <a:pt x="199516" y="36576"/>
                  </a:lnTo>
                  <a:lnTo>
                    <a:pt x="199516" y="36322"/>
                  </a:lnTo>
                  <a:lnTo>
                    <a:pt x="199389" y="36068"/>
                  </a:lnTo>
                  <a:lnTo>
                    <a:pt x="199389" y="35941"/>
                  </a:lnTo>
                  <a:lnTo>
                    <a:pt x="199389" y="35687"/>
                  </a:lnTo>
                  <a:lnTo>
                    <a:pt x="199262" y="35560"/>
                  </a:lnTo>
                  <a:lnTo>
                    <a:pt x="199009" y="35306"/>
                  </a:lnTo>
                  <a:lnTo>
                    <a:pt x="199009" y="35179"/>
                  </a:lnTo>
                  <a:lnTo>
                    <a:pt x="196087" y="33274"/>
                  </a:lnTo>
                  <a:lnTo>
                    <a:pt x="194056" y="24003"/>
                  </a:lnTo>
                  <a:lnTo>
                    <a:pt x="191642" y="12192"/>
                  </a:lnTo>
                  <a:lnTo>
                    <a:pt x="191388" y="11049"/>
                  </a:lnTo>
                  <a:lnTo>
                    <a:pt x="191262" y="9906"/>
                  </a:lnTo>
                  <a:lnTo>
                    <a:pt x="191008" y="8763"/>
                  </a:lnTo>
                  <a:lnTo>
                    <a:pt x="191008" y="8636"/>
                  </a:lnTo>
                  <a:lnTo>
                    <a:pt x="190881" y="7747"/>
                  </a:lnTo>
                  <a:lnTo>
                    <a:pt x="190754" y="7493"/>
                  </a:lnTo>
                  <a:lnTo>
                    <a:pt x="190627" y="6985"/>
                  </a:lnTo>
                  <a:lnTo>
                    <a:pt x="190627" y="6477"/>
                  </a:lnTo>
                  <a:lnTo>
                    <a:pt x="190373" y="6096"/>
                  </a:lnTo>
                  <a:lnTo>
                    <a:pt x="190373" y="5715"/>
                  </a:lnTo>
                  <a:lnTo>
                    <a:pt x="190246" y="5461"/>
                  </a:lnTo>
                  <a:lnTo>
                    <a:pt x="190118" y="5207"/>
                  </a:lnTo>
                  <a:lnTo>
                    <a:pt x="190118" y="4953"/>
                  </a:lnTo>
                  <a:lnTo>
                    <a:pt x="189230" y="4445"/>
                  </a:lnTo>
                  <a:lnTo>
                    <a:pt x="186309" y="4191"/>
                  </a:lnTo>
                  <a:lnTo>
                    <a:pt x="184023" y="3937"/>
                  </a:lnTo>
                  <a:lnTo>
                    <a:pt x="178815" y="3556"/>
                  </a:lnTo>
                  <a:lnTo>
                    <a:pt x="175513" y="3175"/>
                  </a:lnTo>
                  <a:lnTo>
                    <a:pt x="174371" y="1016"/>
                  </a:lnTo>
                  <a:lnTo>
                    <a:pt x="173862" y="508"/>
                  </a:lnTo>
                  <a:lnTo>
                    <a:pt x="166369" y="508"/>
                  </a:lnTo>
                  <a:lnTo>
                    <a:pt x="164846" y="381"/>
                  </a:lnTo>
                  <a:lnTo>
                    <a:pt x="163449" y="0"/>
                  </a:lnTo>
                  <a:close/>
                </a:path>
                <a:path w="210820" h="219710">
                  <a:moveTo>
                    <a:pt x="0" y="112776"/>
                  </a:moveTo>
                  <a:lnTo>
                    <a:pt x="1143" y="112776"/>
                  </a:lnTo>
                  <a:lnTo>
                    <a:pt x="1905" y="112776"/>
                  </a:lnTo>
                  <a:lnTo>
                    <a:pt x="2921" y="112776"/>
                  </a:lnTo>
                  <a:lnTo>
                    <a:pt x="1905" y="112776"/>
                  </a:lnTo>
                  <a:lnTo>
                    <a:pt x="1143" y="112776"/>
                  </a:lnTo>
                  <a:lnTo>
                    <a:pt x="0" y="112776"/>
                  </a:lnTo>
                  <a:close/>
                </a:path>
                <a:path w="210820" h="219710">
                  <a:moveTo>
                    <a:pt x="6096" y="109728"/>
                  </a:moveTo>
                  <a:lnTo>
                    <a:pt x="5715" y="110617"/>
                  </a:lnTo>
                  <a:lnTo>
                    <a:pt x="5207" y="111506"/>
                  </a:lnTo>
                  <a:lnTo>
                    <a:pt x="4445" y="112141"/>
                  </a:lnTo>
                  <a:lnTo>
                    <a:pt x="3937" y="112395"/>
                  </a:lnTo>
                  <a:lnTo>
                    <a:pt x="3556" y="112649"/>
                  </a:lnTo>
                  <a:lnTo>
                    <a:pt x="3048" y="112776"/>
                  </a:lnTo>
                  <a:lnTo>
                    <a:pt x="3556" y="112649"/>
                  </a:lnTo>
                  <a:lnTo>
                    <a:pt x="3937" y="112395"/>
                  </a:lnTo>
                  <a:lnTo>
                    <a:pt x="4445" y="112141"/>
                  </a:lnTo>
                  <a:lnTo>
                    <a:pt x="5207" y="111506"/>
                  </a:lnTo>
                  <a:lnTo>
                    <a:pt x="5715" y="110617"/>
                  </a:lnTo>
                  <a:lnTo>
                    <a:pt x="6096" y="109728"/>
                  </a:lnTo>
                  <a:close/>
                </a:path>
                <a:path w="210820" h="219710">
                  <a:moveTo>
                    <a:pt x="33909" y="115824"/>
                  </a:moveTo>
                  <a:lnTo>
                    <a:pt x="36575" y="11582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620129" y="3616960"/>
              <a:ext cx="19685" cy="5715"/>
            </a:xfrm>
            <a:custGeom>
              <a:avLst/>
              <a:gdLst/>
              <a:ahLst/>
              <a:cxnLst/>
              <a:rect l="l" t="t" r="r" b="b"/>
              <a:pathLst>
                <a:path w="19684" h="5714">
                  <a:moveTo>
                    <a:pt x="16510" y="4571"/>
                  </a:moveTo>
                  <a:lnTo>
                    <a:pt x="17525" y="4825"/>
                  </a:lnTo>
                  <a:lnTo>
                    <a:pt x="18669" y="5079"/>
                  </a:lnTo>
                  <a:lnTo>
                    <a:pt x="19685" y="5460"/>
                  </a:lnTo>
                  <a:lnTo>
                    <a:pt x="19050" y="5079"/>
                  </a:lnTo>
                  <a:lnTo>
                    <a:pt x="16510" y="4571"/>
                  </a:lnTo>
                  <a:close/>
                </a:path>
                <a:path w="19684" h="5714">
                  <a:moveTo>
                    <a:pt x="14350" y="4317"/>
                  </a:moveTo>
                  <a:lnTo>
                    <a:pt x="14986" y="4444"/>
                  </a:lnTo>
                  <a:lnTo>
                    <a:pt x="14350" y="4317"/>
                  </a:lnTo>
                  <a:close/>
                </a:path>
                <a:path w="19684" h="5714">
                  <a:moveTo>
                    <a:pt x="5842" y="1396"/>
                  </a:moveTo>
                  <a:lnTo>
                    <a:pt x="6985" y="3428"/>
                  </a:lnTo>
                  <a:lnTo>
                    <a:pt x="9778" y="3809"/>
                  </a:lnTo>
                  <a:lnTo>
                    <a:pt x="13970" y="4317"/>
                  </a:lnTo>
                  <a:lnTo>
                    <a:pt x="9905" y="3809"/>
                  </a:lnTo>
                  <a:lnTo>
                    <a:pt x="7112" y="3428"/>
                  </a:lnTo>
                  <a:lnTo>
                    <a:pt x="5842" y="1396"/>
                  </a:lnTo>
                  <a:close/>
                </a:path>
                <a:path w="19684" h="5714">
                  <a:moveTo>
                    <a:pt x="4952" y="0"/>
                  </a:moveTo>
                  <a:lnTo>
                    <a:pt x="2031" y="0"/>
                  </a:lnTo>
                  <a:lnTo>
                    <a:pt x="4825" y="126"/>
                  </a:lnTo>
                  <a:lnTo>
                    <a:pt x="5461" y="634"/>
                  </a:lnTo>
                  <a:lnTo>
                    <a:pt x="4952" y="0"/>
                  </a:lnTo>
                  <a:close/>
                </a:path>
                <a:path w="19684" h="5714">
                  <a:moveTo>
                    <a:pt x="507" y="0"/>
                  </a:moveTo>
                  <a:lnTo>
                    <a:pt x="0" y="126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600444" y="3616451"/>
              <a:ext cx="52069" cy="146685"/>
            </a:xfrm>
            <a:custGeom>
              <a:avLst/>
              <a:gdLst/>
              <a:ahLst/>
              <a:cxnLst/>
              <a:rect l="l" t="t" r="r" b="b"/>
              <a:pathLst>
                <a:path w="52070" h="146685">
                  <a:moveTo>
                    <a:pt x="20192" y="508"/>
                  </a:moveTo>
                  <a:lnTo>
                    <a:pt x="20192" y="508"/>
                  </a:lnTo>
                  <a:lnTo>
                    <a:pt x="20192" y="508"/>
                  </a:lnTo>
                  <a:close/>
                </a:path>
                <a:path w="52070" h="146685">
                  <a:moveTo>
                    <a:pt x="15239" y="0"/>
                  </a:moveTo>
                  <a:lnTo>
                    <a:pt x="16382" y="381"/>
                  </a:lnTo>
                  <a:lnTo>
                    <a:pt x="17525" y="635"/>
                  </a:lnTo>
                  <a:lnTo>
                    <a:pt x="18796" y="635"/>
                  </a:lnTo>
                  <a:lnTo>
                    <a:pt x="19303" y="635"/>
                  </a:lnTo>
                  <a:lnTo>
                    <a:pt x="19684" y="635"/>
                  </a:lnTo>
                  <a:lnTo>
                    <a:pt x="20192" y="508"/>
                  </a:lnTo>
                  <a:lnTo>
                    <a:pt x="19684" y="635"/>
                  </a:lnTo>
                  <a:lnTo>
                    <a:pt x="19176" y="635"/>
                  </a:lnTo>
                  <a:lnTo>
                    <a:pt x="18796" y="635"/>
                  </a:lnTo>
                  <a:lnTo>
                    <a:pt x="17525" y="635"/>
                  </a:lnTo>
                  <a:lnTo>
                    <a:pt x="16382" y="381"/>
                  </a:lnTo>
                  <a:lnTo>
                    <a:pt x="15239" y="0"/>
                  </a:lnTo>
                  <a:close/>
                </a:path>
                <a:path w="52070" h="146685">
                  <a:moveTo>
                    <a:pt x="20192" y="508"/>
                  </a:moveTo>
                  <a:lnTo>
                    <a:pt x="21716" y="508"/>
                  </a:lnTo>
                  <a:lnTo>
                    <a:pt x="24510" y="635"/>
                  </a:lnTo>
                  <a:lnTo>
                    <a:pt x="25146" y="1143"/>
                  </a:lnTo>
                  <a:lnTo>
                    <a:pt x="24637" y="508"/>
                  </a:lnTo>
                  <a:lnTo>
                    <a:pt x="21844" y="508"/>
                  </a:lnTo>
                  <a:lnTo>
                    <a:pt x="20192" y="508"/>
                  </a:lnTo>
                  <a:close/>
                </a:path>
                <a:path w="52070" h="146685">
                  <a:moveTo>
                    <a:pt x="25146" y="1143"/>
                  </a:moveTo>
                  <a:lnTo>
                    <a:pt x="25273" y="1397"/>
                  </a:lnTo>
                  <a:lnTo>
                    <a:pt x="25400" y="1651"/>
                  </a:lnTo>
                  <a:lnTo>
                    <a:pt x="25526" y="1905"/>
                  </a:lnTo>
                  <a:lnTo>
                    <a:pt x="25400" y="1651"/>
                  </a:lnTo>
                  <a:lnTo>
                    <a:pt x="25273" y="1270"/>
                  </a:lnTo>
                  <a:close/>
                </a:path>
                <a:path w="52070" h="146685">
                  <a:moveTo>
                    <a:pt x="25526" y="1905"/>
                  </a:moveTo>
                  <a:lnTo>
                    <a:pt x="26670" y="3937"/>
                  </a:lnTo>
                  <a:lnTo>
                    <a:pt x="29463" y="4318"/>
                  </a:lnTo>
                  <a:lnTo>
                    <a:pt x="33654" y="4826"/>
                  </a:lnTo>
                  <a:lnTo>
                    <a:pt x="29590" y="4318"/>
                  </a:lnTo>
                  <a:lnTo>
                    <a:pt x="26797" y="3937"/>
                  </a:lnTo>
                  <a:lnTo>
                    <a:pt x="25526" y="1905"/>
                  </a:lnTo>
                  <a:close/>
                </a:path>
                <a:path w="52070" h="146685">
                  <a:moveTo>
                    <a:pt x="33654" y="4826"/>
                  </a:moveTo>
                  <a:lnTo>
                    <a:pt x="33908" y="4826"/>
                  </a:lnTo>
                  <a:lnTo>
                    <a:pt x="34671" y="4953"/>
                  </a:lnTo>
                  <a:lnTo>
                    <a:pt x="35432" y="4953"/>
                  </a:lnTo>
                  <a:lnTo>
                    <a:pt x="36195" y="5080"/>
                  </a:lnTo>
                  <a:lnTo>
                    <a:pt x="35432" y="4953"/>
                  </a:lnTo>
                  <a:lnTo>
                    <a:pt x="34671" y="4953"/>
                  </a:lnTo>
                  <a:lnTo>
                    <a:pt x="34035" y="4826"/>
                  </a:lnTo>
                  <a:lnTo>
                    <a:pt x="33781" y="4826"/>
                  </a:lnTo>
                  <a:close/>
                </a:path>
                <a:path w="52070" h="146685">
                  <a:moveTo>
                    <a:pt x="36195" y="5080"/>
                  </a:moveTo>
                  <a:lnTo>
                    <a:pt x="37210" y="5334"/>
                  </a:lnTo>
                  <a:lnTo>
                    <a:pt x="38353" y="5588"/>
                  </a:lnTo>
                  <a:lnTo>
                    <a:pt x="39370" y="5969"/>
                  </a:lnTo>
                  <a:lnTo>
                    <a:pt x="38734" y="5588"/>
                  </a:lnTo>
                  <a:lnTo>
                    <a:pt x="37464" y="5334"/>
                  </a:lnTo>
                  <a:lnTo>
                    <a:pt x="36195" y="5080"/>
                  </a:lnTo>
                  <a:close/>
                </a:path>
                <a:path w="52070" h="146685">
                  <a:moveTo>
                    <a:pt x="39370" y="5969"/>
                  </a:moveTo>
                  <a:close/>
                </a:path>
                <a:path w="52070" h="146685">
                  <a:moveTo>
                    <a:pt x="39497" y="5969"/>
                  </a:moveTo>
                  <a:lnTo>
                    <a:pt x="39624" y="6096"/>
                  </a:lnTo>
                  <a:lnTo>
                    <a:pt x="39497" y="5969"/>
                  </a:lnTo>
                  <a:close/>
                </a:path>
                <a:path w="52070" h="146685">
                  <a:moveTo>
                    <a:pt x="51815" y="88265"/>
                  </a:moveTo>
                  <a:lnTo>
                    <a:pt x="51815" y="87249"/>
                  </a:lnTo>
                  <a:lnTo>
                    <a:pt x="51815" y="86360"/>
                  </a:lnTo>
                  <a:lnTo>
                    <a:pt x="51815" y="85344"/>
                  </a:lnTo>
                  <a:lnTo>
                    <a:pt x="51815" y="86360"/>
                  </a:lnTo>
                  <a:lnTo>
                    <a:pt x="51815" y="87249"/>
                  </a:lnTo>
                  <a:lnTo>
                    <a:pt x="51815" y="88265"/>
                  </a:lnTo>
                  <a:close/>
                </a:path>
                <a:path w="52070" h="146685">
                  <a:moveTo>
                    <a:pt x="45847" y="88392"/>
                  </a:moveTo>
                  <a:lnTo>
                    <a:pt x="48767" y="88392"/>
                  </a:lnTo>
                </a:path>
                <a:path w="52070" h="146685">
                  <a:moveTo>
                    <a:pt x="3048" y="137160"/>
                  </a:moveTo>
                  <a:lnTo>
                    <a:pt x="1904" y="140589"/>
                  </a:lnTo>
                  <a:lnTo>
                    <a:pt x="634" y="144399"/>
                  </a:lnTo>
                  <a:lnTo>
                    <a:pt x="0" y="146304"/>
                  </a:lnTo>
                  <a:lnTo>
                    <a:pt x="634" y="144399"/>
                  </a:lnTo>
                  <a:lnTo>
                    <a:pt x="1904" y="140589"/>
                  </a:lnTo>
                  <a:lnTo>
                    <a:pt x="3048" y="137160"/>
                  </a:lnTo>
                  <a:close/>
                </a:path>
                <a:path w="52070" h="146685">
                  <a:moveTo>
                    <a:pt x="12191" y="115824"/>
                  </a:moveTo>
                  <a:lnTo>
                    <a:pt x="11049" y="114808"/>
                  </a:lnTo>
                  <a:lnTo>
                    <a:pt x="10032" y="113919"/>
                  </a:lnTo>
                  <a:lnTo>
                    <a:pt x="9144" y="112776"/>
                  </a:lnTo>
                  <a:lnTo>
                    <a:pt x="10032" y="113919"/>
                  </a:lnTo>
                  <a:lnTo>
                    <a:pt x="11049" y="114808"/>
                  </a:lnTo>
                  <a:lnTo>
                    <a:pt x="12191" y="11582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393180" y="3351275"/>
              <a:ext cx="152400" cy="192405"/>
            </a:xfrm>
            <a:custGeom>
              <a:avLst/>
              <a:gdLst/>
              <a:ahLst/>
              <a:cxnLst/>
              <a:rect l="l" t="t" r="r" b="b"/>
              <a:pathLst>
                <a:path w="152400" h="192404">
                  <a:moveTo>
                    <a:pt x="29718" y="0"/>
                  </a:moveTo>
                  <a:lnTo>
                    <a:pt x="15367" y="381"/>
                  </a:lnTo>
                  <a:lnTo>
                    <a:pt x="9906" y="3937"/>
                  </a:lnTo>
                  <a:lnTo>
                    <a:pt x="12251" y="11868"/>
                  </a:lnTo>
                  <a:lnTo>
                    <a:pt x="15240" y="20335"/>
                  </a:lnTo>
                  <a:lnTo>
                    <a:pt x="22479" y="38608"/>
                  </a:lnTo>
                  <a:lnTo>
                    <a:pt x="20828" y="44323"/>
                  </a:lnTo>
                  <a:lnTo>
                    <a:pt x="19812" y="47117"/>
                  </a:lnTo>
                  <a:lnTo>
                    <a:pt x="19304" y="50037"/>
                  </a:lnTo>
                  <a:lnTo>
                    <a:pt x="19304" y="56896"/>
                  </a:lnTo>
                  <a:lnTo>
                    <a:pt x="27050" y="80899"/>
                  </a:lnTo>
                  <a:lnTo>
                    <a:pt x="28321" y="96012"/>
                  </a:lnTo>
                  <a:lnTo>
                    <a:pt x="9169" y="132566"/>
                  </a:lnTo>
                  <a:lnTo>
                    <a:pt x="8382" y="139700"/>
                  </a:lnTo>
                  <a:lnTo>
                    <a:pt x="8382" y="145669"/>
                  </a:lnTo>
                  <a:lnTo>
                    <a:pt x="1397" y="160781"/>
                  </a:lnTo>
                  <a:lnTo>
                    <a:pt x="1650" y="165735"/>
                  </a:lnTo>
                  <a:lnTo>
                    <a:pt x="762" y="175641"/>
                  </a:lnTo>
                  <a:lnTo>
                    <a:pt x="0" y="181356"/>
                  </a:lnTo>
                  <a:lnTo>
                    <a:pt x="1143" y="181102"/>
                  </a:lnTo>
                  <a:lnTo>
                    <a:pt x="2286" y="178562"/>
                  </a:lnTo>
                  <a:lnTo>
                    <a:pt x="4572" y="176911"/>
                  </a:lnTo>
                  <a:lnTo>
                    <a:pt x="8636" y="176784"/>
                  </a:lnTo>
                  <a:lnTo>
                    <a:pt x="10160" y="177927"/>
                  </a:lnTo>
                  <a:lnTo>
                    <a:pt x="10795" y="180340"/>
                  </a:lnTo>
                  <a:lnTo>
                    <a:pt x="11049" y="180594"/>
                  </a:lnTo>
                  <a:lnTo>
                    <a:pt x="14732" y="178943"/>
                  </a:lnTo>
                  <a:lnTo>
                    <a:pt x="17018" y="178308"/>
                  </a:lnTo>
                  <a:lnTo>
                    <a:pt x="21717" y="178308"/>
                  </a:lnTo>
                  <a:lnTo>
                    <a:pt x="24130" y="179197"/>
                  </a:lnTo>
                  <a:lnTo>
                    <a:pt x="30353" y="184150"/>
                  </a:lnTo>
                  <a:lnTo>
                    <a:pt x="33528" y="184658"/>
                  </a:lnTo>
                  <a:lnTo>
                    <a:pt x="84328" y="184658"/>
                  </a:lnTo>
                  <a:lnTo>
                    <a:pt x="88900" y="190246"/>
                  </a:lnTo>
                  <a:lnTo>
                    <a:pt x="118364" y="191262"/>
                  </a:lnTo>
                  <a:lnTo>
                    <a:pt x="119379" y="191770"/>
                  </a:lnTo>
                  <a:lnTo>
                    <a:pt x="121030" y="192024"/>
                  </a:lnTo>
                  <a:lnTo>
                    <a:pt x="128016" y="192024"/>
                  </a:lnTo>
                  <a:lnTo>
                    <a:pt x="134747" y="190627"/>
                  </a:lnTo>
                  <a:lnTo>
                    <a:pt x="139192" y="189103"/>
                  </a:lnTo>
                  <a:lnTo>
                    <a:pt x="125095" y="165608"/>
                  </a:lnTo>
                  <a:lnTo>
                    <a:pt x="126492" y="110236"/>
                  </a:lnTo>
                  <a:lnTo>
                    <a:pt x="147193" y="111125"/>
                  </a:lnTo>
                  <a:lnTo>
                    <a:pt x="149733" y="108077"/>
                  </a:lnTo>
                  <a:lnTo>
                    <a:pt x="152400" y="78740"/>
                  </a:lnTo>
                  <a:lnTo>
                    <a:pt x="151638" y="78740"/>
                  </a:lnTo>
                  <a:lnTo>
                    <a:pt x="148463" y="80391"/>
                  </a:lnTo>
                  <a:lnTo>
                    <a:pt x="146176" y="80772"/>
                  </a:lnTo>
                  <a:lnTo>
                    <a:pt x="137287" y="80772"/>
                  </a:lnTo>
                  <a:lnTo>
                    <a:pt x="136144" y="81534"/>
                  </a:lnTo>
                  <a:lnTo>
                    <a:pt x="133603" y="84962"/>
                  </a:lnTo>
                  <a:lnTo>
                    <a:pt x="131064" y="84836"/>
                  </a:lnTo>
                  <a:lnTo>
                    <a:pt x="127508" y="83820"/>
                  </a:lnTo>
                  <a:lnTo>
                    <a:pt x="130048" y="69977"/>
                  </a:lnTo>
                  <a:lnTo>
                    <a:pt x="130301" y="67564"/>
                  </a:lnTo>
                  <a:lnTo>
                    <a:pt x="127000" y="61975"/>
                  </a:lnTo>
                  <a:lnTo>
                    <a:pt x="121793" y="56896"/>
                  </a:lnTo>
                  <a:lnTo>
                    <a:pt x="122554" y="51816"/>
                  </a:lnTo>
                  <a:lnTo>
                    <a:pt x="125602" y="37337"/>
                  </a:lnTo>
                  <a:lnTo>
                    <a:pt x="125602" y="36195"/>
                  </a:lnTo>
                  <a:lnTo>
                    <a:pt x="123444" y="33400"/>
                  </a:lnTo>
                  <a:lnTo>
                    <a:pt x="122809" y="21462"/>
                  </a:lnTo>
                  <a:lnTo>
                    <a:pt x="121285" y="21462"/>
                  </a:lnTo>
                  <a:lnTo>
                    <a:pt x="117348" y="22225"/>
                  </a:lnTo>
                  <a:lnTo>
                    <a:pt x="110617" y="22225"/>
                  </a:lnTo>
                  <a:lnTo>
                    <a:pt x="108712" y="19939"/>
                  </a:lnTo>
                  <a:lnTo>
                    <a:pt x="107950" y="18415"/>
                  </a:lnTo>
                  <a:lnTo>
                    <a:pt x="104521" y="17780"/>
                  </a:lnTo>
                  <a:lnTo>
                    <a:pt x="100075" y="17906"/>
                  </a:lnTo>
                  <a:lnTo>
                    <a:pt x="97917" y="19177"/>
                  </a:lnTo>
                  <a:lnTo>
                    <a:pt x="95885" y="31368"/>
                  </a:lnTo>
                  <a:lnTo>
                    <a:pt x="93725" y="32766"/>
                  </a:lnTo>
                  <a:lnTo>
                    <a:pt x="91440" y="32512"/>
                  </a:lnTo>
                  <a:lnTo>
                    <a:pt x="88773" y="32512"/>
                  </a:lnTo>
                  <a:lnTo>
                    <a:pt x="83439" y="33528"/>
                  </a:lnTo>
                  <a:lnTo>
                    <a:pt x="76835" y="35941"/>
                  </a:lnTo>
                  <a:lnTo>
                    <a:pt x="69469" y="36068"/>
                  </a:lnTo>
                  <a:lnTo>
                    <a:pt x="67183" y="30861"/>
                  </a:lnTo>
                  <a:lnTo>
                    <a:pt x="64389" y="22225"/>
                  </a:lnTo>
                  <a:lnTo>
                    <a:pt x="62992" y="20193"/>
                  </a:lnTo>
                  <a:lnTo>
                    <a:pt x="59817" y="17018"/>
                  </a:lnTo>
                  <a:lnTo>
                    <a:pt x="58800" y="15621"/>
                  </a:lnTo>
                  <a:lnTo>
                    <a:pt x="60452" y="7239"/>
                  </a:lnTo>
                  <a:lnTo>
                    <a:pt x="57785" y="254"/>
                  </a:lnTo>
                  <a:lnTo>
                    <a:pt x="2971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393180" y="3351275"/>
              <a:ext cx="152400" cy="192405"/>
            </a:xfrm>
            <a:custGeom>
              <a:avLst/>
              <a:gdLst/>
              <a:ahLst/>
              <a:cxnLst/>
              <a:rect l="l" t="t" r="r" b="b"/>
              <a:pathLst>
                <a:path w="152400" h="192404">
                  <a:moveTo>
                    <a:pt x="29718" y="0"/>
                  </a:moveTo>
                  <a:lnTo>
                    <a:pt x="23241" y="0"/>
                  </a:lnTo>
                  <a:lnTo>
                    <a:pt x="18034" y="127"/>
                  </a:lnTo>
                  <a:lnTo>
                    <a:pt x="16129" y="254"/>
                  </a:lnTo>
                  <a:lnTo>
                    <a:pt x="15621" y="254"/>
                  </a:lnTo>
                  <a:lnTo>
                    <a:pt x="15367" y="381"/>
                  </a:lnTo>
                  <a:lnTo>
                    <a:pt x="14859" y="635"/>
                  </a:lnTo>
                  <a:lnTo>
                    <a:pt x="14224" y="889"/>
                  </a:lnTo>
                  <a:lnTo>
                    <a:pt x="13462" y="1397"/>
                  </a:lnTo>
                  <a:lnTo>
                    <a:pt x="13208" y="1524"/>
                  </a:lnTo>
                  <a:lnTo>
                    <a:pt x="12446" y="2031"/>
                  </a:lnTo>
                  <a:lnTo>
                    <a:pt x="12319" y="2159"/>
                  </a:lnTo>
                  <a:lnTo>
                    <a:pt x="11303" y="2921"/>
                  </a:lnTo>
                  <a:lnTo>
                    <a:pt x="11175" y="3048"/>
                  </a:lnTo>
                  <a:lnTo>
                    <a:pt x="10160" y="3810"/>
                  </a:lnTo>
                  <a:lnTo>
                    <a:pt x="9906" y="3937"/>
                  </a:lnTo>
                  <a:lnTo>
                    <a:pt x="12251" y="11868"/>
                  </a:lnTo>
                  <a:lnTo>
                    <a:pt x="15240" y="20335"/>
                  </a:lnTo>
                  <a:lnTo>
                    <a:pt x="18228" y="28065"/>
                  </a:lnTo>
                  <a:lnTo>
                    <a:pt x="20574" y="33781"/>
                  </a:lnTo>
                  <a:lnTo>
                    <a:pt x="21209" y="35560"/>
                  </a:lnTo>
                  <a:lnTo>
                    <a:pt x="22479" y="38608"/>
                  </a:lnTo>
                  <a:lnTo>
                    <a:pt x="21590" y="41402"/>
                  </a:lnTo>
                  <a:lnTo>
                    <a:pt x="20828" y="44323"/>
                  </a:lnTo>
                  <a:lnTo>
                    <a:pt x="19812" y="47117"/>
                  </a:lnTo>
                  <a:lnTo>
                    <a:pt x="19304" y="50037"/>
                  </a:lnTo>
                  <a:lnTo>
                    <a:pt x="19304" y="52959"/>
                  </a:lnTo>
                  <a:lnTo>
                    <a:pt x="19304" y="56896"/>
                  </a:lnTo>
                  <a:lnTo>
                    <a:pt x="21209" y="62865"/>
                  </a:lnTo>
                  <a:lnTo>
                    <a:pt x="23114" y="68580"/>
                  </a:lnTo>
                  <a:lnTo>
                    <a:pt x="25019" y="74675"/>
                  </a:lnTo>
                  <a:lnTo>
                    <a:pt x="27050" y="80899"/>
                  </a:lnTo>
                  <a:lnTo>
                    <a:pt x="27559" y="86106"/>
                  </a:lnTo>
                  <a:lnTo>
                    <a:pt x="28321" y="96012"/>
                  </a:lnTo>
                  <a:lnTo>
                    <a:pt x="23622" y="102489"/>
                  </a:lnTo>
                  <a:lnTo>
                    <a:pt x="19050" y="108585"/>
                  </a:lnTo>
                  <a:lnTo>
                    <a:pt x="17653" y="110617"/>
                  </a:lnTo>
                  <a:lnTo>
                    <a:pt x="14222" y="116679"/>
                  </a:lnTo>
                  <a:lnTo>
                    <a:pt x="11255" y="124444"/>
                  </a:lnTo>
                  <a:lnTo>
                    <a:pt x="9169" y="132566"/>
                  </a:lnTo>
                  <a:lnTo>
                    <a:pt x="8382" y="139700"/>
                  </a:lnTo>
                  <a:lnTo>
                    <a:pt x="8382" y="145669"/>
                  </a:lnTo>
                  <a:lnTo>
                    <a:pt x="5842" y="151130"/>
                  </a:lnTo>
                  <a:lnTo>
                    <a:pt x="3810" y="155575"/>
                  </a:lnTo>
                  <a:lnTo>
                    <a:pt x="2667" y="158115"/>
                  </a:lnTo>
                  <a:lnTo>
                    <a:pt x="1397" y="160781"/>
                  </a:lnTo>
                  <a:lnTo>
                    <a:pt x="1524" y="161798"/>
                  </a:lnTo>
                  <a:lnTo>
                    <a:pt x="1650" y="165735"/>
                  </a:lnTo>
                  <a:lnTo>
                    <a:pt x="762" y="175641"/>
                  </a:lnTo>
                  <a:lnTo>
                    <a:pt x="0" y="181356"/>
                  </a:lnTo>
                  <a:lnTo>
                    <a:pt x="1143" y="181102"/>
                  </a:lnTo>
                  <a:lnTo>
                    <a:pt x="2286" y="178562"/>
                  </a:lnTo>
                  <a:lnTo>
                    <a:pt x="4572" y="176911"/>
                  </a:lnTo>
                  <a:lnTo>
                    <a:pt x="6985" y="176784"/>
                  </a:lnTo>
                  <a:lnTo>
                    <a:pt x="8636" y="176784"/>
                  </a:lnTo>
                  <a:lnTo>
                    <a:pt x="10160" y="177927"/>
                  </a:lnTo>
                  <a:lnTo>
                    <a:pt x="10668" y="179832"/>
                  </a:lnTo>
                  <a:lnTo>
                    <a:pt x="10795" y="180086"/>
                  </a:lnTo>
                  <a:lnTo>
                    <a:pt x="10795" y="180340"/>
                  </a:lnTo>
                  <a:lnTo>
                    <a:pt x="11049" y="180594"/>
                  </a:lnTo>
                  <a:lnTo>
                    <a:pt x="11430" y="180467"/>
                  </a:lnTo>
                  <a:lnTo>
                    <a:pt x="11937" y="180340"/>
                  </a:lnTo>
                  <a:lnTo>
                    <a:pt x="12319" y="180086"/>
                  </a:lnTo>
                  <a:lnTo>
                    <a:pt x="14732" y="178943"/>
                  </a:lnTo>
                  <a:lnTo>
                    <a:pt x="17018" y="178308"/>
                  </a:lnTo>
                  <a:lnTo>
                    <a:pt x="19177" y="178308"/>
                  </a:lnTo>
                  <a:lnTo>
                    <a:pt x="21717" y="178308"/>
                  </a:lnTo>
                  <a:lnTo>
                    <a:pt x="24130" y="179197"/>
                  </a:lnTo>
                  <a:lnTo>
                    <a:pt x="26543" y="181102"/>
                  </a:lnTo>
                  <a:lnTo>
                    <a:pt x="30353" y="184150"/>
                  </a:lnTo>
                  <a:lnTo>
                    <a:pt x="33528" y="184658"/>
                  </a:lnTo>
                  <a:lnTo>
                    <a:pt x="37592" y="184658"/>
                  </a:lnTo>
                  <a:lnTo>
                    <a:pt x="84328" y="184658"/>
                  </a:lnTo>
                  <a:lnTo>
                    <a:pt x="88900" y="190246"/>
                  </a:lnTo>
                  <a:lnTo>
                    <a:pt x="111505" y="190246"/>
                  </a:lnTo>
                  <a:lnTo>
                    <a:pt x="112775" y="190246"/>
                  </a:lnTo>
                  <a:lnTo>
                    <a:pt x="114173" y="190373"/>
                  </a:lnTo>
                  <a:lnTo>
                    <a:pt x="114426" y="190373"/>
                  </a:lnTo>
                  <a:lnTo>
                    <a:pt x="115443" y="190500"/>
                  </a:lnTo>
                  <a:lnTo>
                    <a:pt x="115697" y="190500"/>
                  </a:lnTo>
                  <a:lnTo>
                    <a:pt x="116586" y="190627"/>
                  </a:lnTo>
                  <a:lnTo>
                    <a:pt x="116840" y="190627"/>
                  </a:lnTo>
                  <a:lnTo>
                    <a:pt x="116967" y="190754"/>
                  </a:lnTo>
                  <a:lnTo>
                    <a:pt x="117348" y="190754"/>
                  </a:lnTo>
                  <a:lnTo>
                    <a:pt x="117475" y="190881"/>
                  </a:lnTo>
                  <a:lnTo>
                    <a:pt x="117728" y="190881"/>
                  </a:lnTo>
                  <a:lnTo>
                    <a:pt x="117983" y="191008"/>
                  </a:lnTo>
                  <a:lnTo>
                    <a:pt x="118110" y="191135"/>
                  </a:lnTo>
                  <a:lnTo>
                    <a:pt x="118364" y="191262"/>
                  </a:lnTo>
                  <a:lnTo>
                    <a:pt x="119379" y="191770"/>
                  </a:lnTo>
                  <a:lnTo>
                    <a:pt x="121030" y="192024"/>
                  </a:lnTo>
                  <a:lnTo>
                    <a:pt x="123063" y="192024"/>
                  </a:lnTo>
                  <a:lnTo>
                    <a:pt x="128016" y="192024"/>
                  </a:lnTo>
                  <a:lnTo>
                    <a:pt x="134747" y="190627"/>
                  </a:lnTo>
                  <a:lnTo>
                    <a:pt x="137795" y="189484"/>
                  </a:lnTo>
                  <a:lnTo>
                    <a:pt x="138175" y="189357"/>
                  </a:lnTo>
                  <a:lnTo>
                    <a:pt x="138684" y="189230"/>
                  </a:lnTo>
                  <a:lnTo>
                    <a:pt x="139192" y="189103"/>
                  </a:lnTo>
                  <a:lnTo>
                    <a:pt x="125095" y="165608"/>
                  </a:lnTo>
                  <a:lnTo>
                    <a:pt x="125095" y="164973"/>
                  </a:lnTo>
                  <a:lnTo>
                    <a:pt x="126492" y="110236"/>
                  </a:lnTo>
                  <a:lnTo>
                    <a:pt x="147193" y="111125"/>
                  </a:lnTo>
                  <a:lnTo>
                    <a:pt x="149733" y="108077"/>
                  </a:lnTo>
                  <a:lnTo>
                    <a:pt x="152400" y="78740"/>
                  </a:lnTo>
                  <a:lnTo>
                    <a:pt x="151638" y="78740"/>
                  </a:lnTo>
                  <a:lnTo>
                    <a:pt x="151256" y="78993"/>
                  </a:lnTo>
                  <a:lnTo>
                    <a:pt x="151129" y="79121"/>
                  </a:lnTo>
                  <a:lnTo>
                    <a:pt x="148463" y="80391"/>
                  </a:lnTo>
                  <a:lnTo>
                    <a:pt x="146176" y="80772"/>
                  </a:lnTo>
                  <a:lnTo>
                    <a:pt x="143891" y="80772"/>
                  </a:lnTo>
                  <a:lnTo>
                    <a:pt x="142875" y="80772"/>
                  </a:lnTo>
                  <a:lnTo>
                    <a:pt x="141986" y="80645"/>
                  </a:lnTo>
                  <a:lnTo>
                    <a:pt x="141097" y="80645"/>
                  </a:lnTo>
                  <a:lnTo>
                    <a:pt x="138684" y="80645"/>
                  </a:lnTo>
                  <a:lnTo>
                    <a:pt x="137287" y="80772"/>
                  </a:lnTo>
                  <a:lnTo>
                    <a:pt x="136144" y="81534"/>
                  </a:lnTo>
                  <a:lnTo>
                    <a:pt x="135254" y="82804"/>
                  </a:lnTo>
                  <a:lnTo>
                    <a:pt x="134620" y="83693"/>
                  </a:lnTo>
                  <a:lnTo>
                    <a:pt x="133603" y="84962"/>
                  </a:lnTo>
                  <a:lnTo>
                    <a:pt x="132079" y="84962"/>
                  </a:lnTo>
                  <a:lnTo>
                    <a:pt x="131699" y="84962"/>
                  </a:lnTo>
                  <a:lnTo>
                    <a:pt x="131445" y="84836"/>
                  </a:lnTo>
                  <a:lnTo>
                    <a:pt x="131064" y="84836"/>
                  </a:lnTo>
                  <a:lnTo>
                    <a:pt x="127508" y="83820"/>
                  </a:lnTo>
                  <a:lnTo>
                    <a:pt x="128777" y="76454"/>
                  </a:lnTo>
                  <a:lnTo>
                    <a:pt x="129794" y="71120"/>
                  </a:lnTo>
                  <a:lnTo>
                    <a:pt x="129794" y="70612"/>
                  </a:lnTo>
                  <a:lnTo>
                    <a:pt x="129921" y="70231"/>
                  </a:lnTo>
                  <a:lnTo>
                    <a:pt x="130048" y="69977"/>
                  </a:lnTo>
                  <a:lnTo>
                    <a:pt x="130301" y="67564"/>
                  </a:lnTo>
                  <a:lnTo>
                    <a:pt x="127000" y="61975"/>
                  </a:lnTo>
                  <a:lnTo>
                    <a:pt x="124078" y="59055"/>
                  </a:lnTo>
                  <a:lnTo>
                    <a:pt x="121793" y="56896"/>
                  </a:lnTo>
                  <a:lnTo>
                    <a:pt x="122554" y="51816"/>
                  </a:lnTo>
                  <a:lnTo>
                    <a:pt x="124333" y="43815"/>
                  </a:lnTo>
                  <a:lnTo>
                    <a:pt x="124841" y="41275"/>
                  </a:lnTo>
                  <a:lnTo>
                    <a:pt x="125602" y="37337"/>
                  </a:lnTo>
                  <a:lnTo>
                    <a:pt x="125602" y="36195"/>
                  </a:lnTo>
                  <a:lnTo>
                    <a:pt x="123444" y="33400"/>
                  </a:lnTo>
                  <a:lnTo>
                    <a:pt x="122936" y="27178"/>
                  </a:lnTo>
                  <a:lnTo>
                    <a:pt x="122809" y="23241"/>
                  </a:lnTo>
                  <a:lnTo>
                    <a:pt x="122809" y="22479"/>
                  </a:lnTo>
                  <a:lnTo>
                    <a:pt x="122809" y="22098"/>
                  </a:lnTo>
                  <a:lnTo>
                    <a:pt x="122809" y="21843"/>
                  </a:lnTo>
                  <a:lnTo>
                    <a:pt x="122809" y="21462"/>
                  </a:lnTo>
                  <a:lnTo>
                    <a:pt x="122047" y="21462"/>
                  </a:lnTo>
                  <a:lnTo>
                    <a:pt x="121285" y="21462"/>
                  </a:lnTo>
                  <a:lnTo>
                    <a:pt x="120523" y="21717"/>
                  </a:lnTo>
                  <a:lnTo>
                    <a:pt x="118872" y="21971"/>
                  </a:lnTo>
                  <a:lnTo>
                    <a:pt x="117348" y="22225"/>
                  </a:lnTo>
                  <a:lnTo>
                    <a:pt x="115570" y="22225"/>
                  </a:lnTo>
                  <a:lnTo>
                    <a:pt x="110617" y="22225"/>
                  </a:lnTo>
                  <a:lnTo>
                    <a:pt x="108712" y="19939"/>
                  </a:lnTo>
                  <a:lnTo>
                    <a:pt x="107950" y="18415"/>
                  </a:lnTo>
                  <a:lnTo>
                    <a:pt x="106680" y="18161"/>
                  </a:lnTo>
                  <a:lnTo>
                    <a:pt x="104521" y="17780"/>
                  </a:lnTo>
                  <a:lnTo>
                    <a:pt x="102743" y="17780"/>
                  </a:lnTo>
                  <a:lnTo>
                    <a:pt x="101346" y="17780"/>
                  </a:lnTo>
                  <a:lnTo>
                    <a:pt x="96774" y="25908"/>
                  </a:lnTo>
                  <a:lnTo>
                    <a:pt x="96139" y="29083"/>
                  </a:lnTo>
                  <a:lnTo>
                    <a:pt x="95885" y="31368"/>
                  </a:lnTo>
                  <a:lnTo>
                    <a:pt x="94487" y="32385"/>
                  </a:lnTo>
                  <a:lnTo>
                    <a:pt x="94107" y="32639"/>
                  </a:lnTo>
                  <a:lnTo>
                    <a:pt x="93725" y="32766"/>
                  </a:lnTo>
                  <a:lnTo>
                    <a:pt x="93218" y="32766"/>
                  </a:lnTo>
                  <a:lnTo>
                    <a:pt x="92837" y="32766"/>
                  </a:lnTo>
                  <a:lnTo>
                    <a:pt x="92329" y="32639"/>
                  </a:lnTo>
                  <a:lnTo>
                    <a:pt x="91948" y="32512"/>
                  </a:lnTo>
                  <a:lnTo>
                    <a:pt x="91440" y="32512"/>
                  </a:lnTo>
                  <a:lnTo>
                    <a:pt x="88773" y="32512"/>
                  </a:lnTo>
                  <a:lnTo>
                    <a:pt x="83439" y="33528"/>
                  </a:lnTo>
                  <a:lnTo>
                    <a:pt x="78105" y="35433"/>
                  </a:lnTo>
                  <a:lnTo>
                    <a:pt x="76835" y="35941"/>
                  </a:lnTo>
                  <a:lnTo>
                    <a:pt x="75692" y="36068"/>
                  </a:lnTo>
                  <a:lnTo>
                    <a:pt x="74675" y="36068"/>
                  </a:lnTo>
                  <a:lnTo>
                    <a:pt x="69469" y="36068"/>
                  </a:lnTo>
                  <a:lnTo>
                    <a:pt x="67183" y="30861"/>
                  </a:lnTo>
                  <a:lnTo>
                    <a:pt x="65024" y="24511"/>
                  </a:lnTo>
                  <a:lnTo>
                    <a:pt x="64389" y="22225"/>
                  </a:lnTo>
                  <a:lnTo>
                    <a:pt x="62992" y="20193"/>
                  </a:lnTo>
                  <a:lnTo>
                    <a:pt x="61468" y="18796"/>
                  </a:lnTo>
                  <a:lnTo>
                    <a:pt x="59817" y="17018"/>
                  </a:lnTo>
                  <a:lnTo>
                    <a:pt x="58800" y="15621"/>
                  </a:lnTo>
                  <a:lnTo>
                    <a:pt x="59562" y="11430"/>
                  </a:lnTo>
                  <a:lnTo>
                    <a:pt x="60452" y="7239"/>
                  </a:lnTo>
                  <a:lnTo>
                    <a:pt x="58547" y="2286"/>
                  </a:lnTo>
                  <a:lnTo>
                    <a:pt x="57785" y="254"/>
                  </a:lnTo>
                  <a:lnTo>
                    <a:pt x="51827" y="160"/>
                  </a:lnTo>
                  <a:lnTo>
                    <a:pt x="44735" y="79"/>
                  </a:lnTo>
                  <a:lnTo>
                    <a:pt x="37119" y="21"/>
                  </a:lnTo>
                  <a:lnTo>
                    <a:pt x="29718" y="0"/>
                  </a:lnTo>
                  <a:close/>
                </a:path>
                <a:path w="152400" h="192404">
                  <a:moveTo>
                    <a:pt x="91440" y="192024"/>
                  </a:moveTo>
                  <a:lnTo>
                    <a:pt x="88519" y="192024"/>
                  </a:lnTo>
                </a:path>
                <a:path w="152400" h="192404">
                  <a:moveTo>
                    <a:pt x="103505" y="192024"/>
                  </a:moveTo>
                  <a:lnTo>
                    <a:pt x="100584" y="192024"/>
                  </a:lnTo>
                </a:path>
                <a:path w="152400" h="192404">
                  <a:moveTo>
                    <a:pt x="112775" y="192024"/>
                  </a:moveTo>
                  <a:lnTo>
                    <a:pt x="109727" y="192024"/>
                  </a:lnTo>
                </a:path>
                <a:path w="152400" h="192404">
                  <a:moveTo>
                    <a:pt x="115824" y="192024"/>
                  </a:moveTo>
                  <a:lnTo>
                    <a:pt x="112775" y="192024"/>
                  </a:lnTo>
                </a:path>
                <a:path w="152400" h="192404">
                  <a:moveTo>
                    <a:pt x="94361" y="192024"/>
                  </a:moveTo>
                  <a:lnTo>
                    <a:pt x="91440" y="192024"/>
                  </a:lnTo>
                </a:path>
                <a:path w="152400" h="192404">
                  <a:moveTo>
                    <a:pt x="100584" y="192024"/>
                  </a:moveTo>
                  <a:lnTo>
                    <a:pt x="97662" y="192024"/>
                  </a:lnTo>
                </a:path>
                <a:path w="152400" h="192404">
                  <a:moveTo>
                    <a:pt x="118745" y="192024"/>
                  </a:moveTo>
                  <a:lnTo>
                    <a:pt x="117983" y="192024"/>
                  </a:lnTo>
                  <a:lnTo>
                    <a:pt x="116967" y="192024"/>
                  </a:lnTo>
                  <a:lnTo>
                    <a:pt x="115824" y="192024"/>
                  </a:lnTo>
                  <a:lnTo>
                    <a:pt x="116967" y="192024"/>
                  </a:lnTo>
                  <a:lnTo>
                    <a:pt x="117983" y="192024"/>
                  </a:lnTo>
                  <a:lnTo>
                    <a:pt x="118745" y="19202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521196" y="3391407"/>
              <a:ext cx="152400" cy="154940"/>
            </a:xfrm>
            <a:custGeom>
              <a:avLst/>
              <a:gdLst/>
              <a:ahLst/>
              <a:cxnLst/>
              <a:rect l="l" t="t" r="r" b="b"/>
              <a:pathLst>
                <a:path w="152400" h="154939">
                  <a:moveTo>
                    <a:pt x="67944" y="147319"/>
                  </a:moveTo>
                  <a:lnTo>
                    <a:pt x="35559" y="147319"/>
                  </a:lnTo>
                  <a:lnTo>
                    <a:pt x="37337" y="148589"/>
                  </a:lnTo>
                  <a:lnTo>
                    <a:pt x="39370" y="148589"/>
                  </a:lnTo>
                  <a:lnTo>
                    <a:pt x="39370" y="149859"/>
                  </a:lnTo>
                  <a:lnTo>
                    <a:pt x="40131" y="149859"/>
                  </a:lnTo>
                  <a:lnTo>
                    <a:pt x="40131" y="151129"/>
                  </a:lnTo>
                  <a:lnTo>
                    <a:pt x="46481" y="151129"/>
                  </a:lnTo>
                  <a:lnTo>
                    <a:pt x="49783" y="152399"/>
                  </a:lnTo>
                  <a:lnTo>
                    <a:pt x="51307" y="153669"/>
                  </a:lnTo>
                  <a:lnTo>
                    <a:pt x="58927" y="154939"/>
                  </a:lnTo>
                  <a:lnTo>
                    <a:pt x="63753" y="154939"/>
                  </a:lnTo>
                  <a:lnTo>
                    <a:pt x="67182" y="148589"/>
                  </a:lnTo>
                  <a:lnTo>
                    <a:pt x="67944" y="147319"/>
                  </a:lnTo>
                  <a:close/>
                </a:path>
                <a:path w="152400" h="154939">
                  <a:moveTo>
                    <a:pt x="44576" y="151129"/>
                  </a:moveTo>
                  <a:lnTo>
                    <a:pt x="40258" y="151129"/>
                  </a:lnTo>
                  <a:lnTo>
                    <a:pt x="40258" y="152399"/>
                  </a:lnTo>
                  <a:lnTo>
                    <a:pt x="44196" y="152399"/>
                  </a:lnTo>
                  <a:lnTo>
                    <a:pt x="44576" y="151129"/>
                  </a:lnTo>
                  <a:close/>
                </a:path>
                <a:path w="152400" h="154939">
                  <a:moveTo>
                    <a:pt x="27431" y="43179"/>
                  </a:moveTo>
                  <a:lnTo>
                    <a:pt x="24892" y="72389"/>
                  </a:lnTo>
                  <a:lnTo>
                    <a:pt x="20574" y="77469"/>
                  </a:lnTo>
                  <a:lnTo>
                    <a:pt x="1270" y="77469"/>
                  </a:lnTo>
                  <a:lnTo>
                    <a:pt x="0" y="127000"/>
                  </a:lnTo>
                  <a:lnTo>
                    <a:pt x="14604" y="151129"/>
                  </a:lnTo>
                  <a:lnTo>
                    <a:pt x="15748" y="149859"/>
                  </a:lnTo>
                  <a:lnTo>
                    <a:pt x="20065" y="149859"/>
                  </a:lnTo>
                  <a:lnTo>
                    <a:pt x="24510" y="148589"/>
                  </a:lnTo>
                  <a:lnTo>
                    <a:pt x="29590" y="147319"/>
                  </a:lnTo>
                  <a:lnTo>
                    <a:pt x="67944" y="147319"/>
                  </a:lnTo>
                  <a:lnTo>
                    <a:pt x="70230" y="143509"/>
                  </a:lnTo>
                  <a:lnTo>
                    <a:pt x="73532" y="138429"/>
                  </a:lnTo>
                  <a:lnTo>
                    <a:pt x="82042" y="135889"/>
                  </a:lnTo>
                  <a:lnTo>
                    <a:pt x="88137" y="129539"/>
                  </a:lnTo>
                  <a:lnTo>
                    <a:pt x="88392" y="128269"/>
                  </a:lnTo>
                  <a:lnTo>
                    <a:pt x="88392" y="124459"/>
                  </a:lnTo>
                  <a:lnTo>
                    <a:pt x="88900" y="120650"/>
                  </a:lnTo>
                  <a:lnTo>
                    <a:pt x="97154" y="118109"/>
                  </a:lnTo>
                  <a:lnTo>
                    <a:pt x="107823" y="118109"/>
                  </a:lnTo>
                  <a:lnTo>
                    <a:pt x="105155" y="106679"/>
                  </a:lnTo>
                  <a:lnTo>
                    <a:pt x="106679" y="105409"/>
                  </a:lnTo>
                  <a:lnTo>
                    <a:pt x="108203" y="105409"/>
                  </a:lnTo>
                  <a:lnTo>
                    <a:pt x="119379" y="100329"/>
                  </a:lnTo>
                  <a:lnTo>
                    <a:pt x="127984" y="96519"/>
                  </a:lnTo>
                  <a:lnTo>
                    <a:pt x="138810" y="91439"/>
                  </a:lnTo>
                  <a:lnTo>
                    <a:pt x="141350" y="91439"/>
                  </a:lnTo>
                  <a:lnTo>
                    <a:pt x="142367" y="90169"/>
                  </a:lnTo>
                  <a:lnTo>
                    <a:pt x="141985" y="90169"/>
                  </a:lnTo>
                  <a:lnTo>
                    <a:pt x="140207" y="85089"/>
                  </a:lnTo>
                  <a:lnTo>
                    <a:pt x="140461" y="83819"/>
                  </a:lnTo>
                  <a:lnTo>
                    <a:pt x="140970" y="83819"/>
                  </a:lnTo>
                  <a:lnTo>
                    <a:pt x="141350" y="82550"/>
                  </a:lnTo>
                  <a:lnTo>
                    <a:pt x="91567" y="82550"/>
                  </a:lnTo>
                  <a:lnTo>
                    <a:pt x="91439" y="81279"/>
                  </a:lnTo>
                  <a:lnTo>
                    <a:pt x="90170" y="81279"/>
                  </a:lnTo>
                  <a:lnTo>
                    <a:pt x="86359" y="77469"/>
                  </a:lnTo>
                  <a:lnTo>
                    <a:pt x="83947" y="69850"/>
                  </a:lnTo>
                  <a:lnTo>
                    <a:pt x="83820" y="66039"/>
                  </a:lnTo>
                  <a:lnTo>
                    <a:pt x="83311" y="66039"/>
                  </a:lnTo>
                  <a:lnTo>
                    <a:pt x="81660" y="64769"/>
                  </a:lnTo>
                  <a:lnTo>
                    <a:pt x="72389" y="64769"/>
                  </a:lnTo>
                  <a:lnTo>
                    <a:pt x="69469" y="60959"/>
                  </a:lnTo>
                  <a:lnTo>
                    <a:pt x="55499" y="60959"/>
                  </a:lnTo>
                  <a:lnTo>
                    <a:pt x="53594" y="59689"/>
                  </a:lnTo>
                  <a:lnTo>
                    <a:pt x="51307" y="58419"/>
                  </a:lnTo>
                  <a:lnTo>
                    <a:pt x="50164" y="57150"/>
                  </a:lnTo>
                  <a:lnTo>
                    <a:pt x="44323" y="57150"/>
                  </a:lnTo>
                  <a:lnTo>
                    <a:pt x="43560" y="55879"/>
                  </a:lnTo>
                  <a:lnTo>
                    <a:pt x="42925" y="55879"/>
                  </a:lnTo>
                  <a:lnTo>
                    <a:pt x="40894" y="53339"/>
                  </a:lnTo>
                  <a:lnTo>
                    <a:pt x="39877" y="50800"/>
                  </a:lnTo>
                  <a:lnTo>
                    <a:pt x="39877" y="49529"/>
                  </a:lnTo>
                  <a:lnTo>
                    <a:pt x="31114" y="49529"/>
                  </a:lnTo>
                  <a:lnTo>
                    <a:pt x="29209" y="48259"/>
                  </a:lnTo>
                  <a:lnTo>
                    <a:pt x="28448" y="45719"/>
                  </a:lnTo>
                  <a:lnTo>
                    <a:pt x="28194" y="44450"/>
                  </a:lnTo>
                  <a:lnTo>
                    <a:pt x="27685" y="44450"/>
                  </a:lnTo>
                  <a:lnTo>
                    <a:pt x="27431" y="43179"/>
                  </a:lnTo>
                  <a:close/>
                </a:path>
                <a:path w="152400" h="154939">
                  <a:moveTo>
                    <a:pt x="146948" y="59689"/>
                  </a:moveTo>
                  <a:lnTo>
                    <a:pt x="104521" y="59689"/>
                  </a:lnTo>
                  <a:lnTo>
                    <a:pt x="104521" y="76200"/>
                  </a:lnTo>
                  <a:lnTo>
                    <a:pt x="103377" y="78739"/>
                  </a:lnTo>
                  <a:lnTo>
                    <a:pt x="101346" y="81279"/>
                  </a:lnTo>
                  <a:lnTo>
                    <a:pt x="99440" y="81279"/>
                  </a:lnTo>
                  <a:lnTo>
                    <a:pt x="98805" y="82550"/>
                  </a:lnTo>
                  <a:lnTo>
                    <a:pt x="141350" y="82550"/>
                  </a:lnTo>
                  <a:lnTo>
                    <a:pt x="141985" y="81279"/>
                  </a:lnTo>
                  <a:lnTo>
                    <a:pt x="142748" y="73659"/>
                  </a:lnTo>
                  <a:lnTo>
                    <a:pt x="142748" y="66039"/>
                  </a:lnTo>
                  <a:lnTo>
                    <a:pt x="145923" y="66039"/>
                  </a:lnTo>
                  <a:lnTo>
                    <a:pt x="147827" y="64769"/>
                  </a:lnTo>
                  <a:lnTo>
                    <a:pt x="148081" y="64769"/>
                  </a:lnTo>
                  <a:lnTo>
                    <a:pt x="146948" y="59689"/>
                  </a:lnTo>
                  <a:close/>
                </a:path>
                <a:path w="152400" h="154939">
                  <a:moveTo>
                    <a:pt x="112140" y="2539"/>
                  </a:moveTo>
                  <a:lnTo>
                    <a:pt x="91439" y="2539"/>
                  </a:lnTo>
                  <a:lnTo>
                    <a:pt x="91312" y="6350"/>
                  </a:lnTo>
                  <a:lnTo>
                    <a:pt x="91439" y="10159"/>
                  </a:lnTo>
                  <a:lnTo>
                    <a:pt x="89534" y="12700"/>
                  </a:lnTo>
                  <a:lnTo>
                    <a:pt x="87756" y="13969"/>
                  </a:lnTo>
                  <a:lnTo>
                    <a:pt x="86995" y="16509"/>
                  </a:lnTo>
                  <a:lnTo>
                    <a:pt x="86995" y="17779"/>
                  </a:lnTo>
                  <a:lnTo>
                    <a:pt x="87375" y="17779"/>
                  </a:lnTo>
                  <a:lnTo>
                    <a:pt x="89915" y="19050"/>
                  </a:lnTo>
                  <a:lnTo>
                    <a:pt x="89407" y="24129"/>
                  </a:lnTo>
                  <a:lnTo>
                    <a:pt x="88392" y="30479"/>
                  </a:lnTo>
                  <a:lnTo>
                    <a:pt x="88264" y="31750"/>
                  </a:lnTo>
                  <a:lnTo>
                    <a:pt x="87756" y="35559"/>
                  </a:lnTo>
                  <a:lnTo>
                    <a:pt x="87629" y="39369"/>
                  </a:lnTo>
                  <a:lnTo>
                    <a:pt x="86740" y="41909"/>
                  </a:lnTo>
                  <a:lnTo>
                    <a:pt x="85089" y="46989"/>
                  </a:lnTo>
                  <a:lnTo>
                    <a:pt x="84581" y="48259"/>
                  </a:lnTo>
                  <a:lnTo>
                    <a:pt x="84327" y="50800"/>
                  </a:lnTo>
                  <a:lnTo>
                    <a:pt x="86105" y="53339"/>
                  </a:lnTo>
                  <a:lnTo>
                    <a:pt x="86740" y="54609"/>
                  </a:lnTo>
                  <a:lnTo>
                    <a:pt x="88392" y="58419"/>
                  </a:lnTo>
                  <a:lnTo>
                    <a:pt x="90424" y="62229"/>
                  </a:lnTo>
                  <a:lnTo>
                    <a:pt x="92455" y="62229"/>
                  </a:lnTo>
                  <a:lnTo>
                    <a:pt x="92963" y="63500"/>
                  </a:lnTo>
                  <a:lnTo>
                    <a:pt x="95250" y="63500"/>
                  </a:lnTo>
                  <a:lnTo>
                    <a:pt x="97789" y="60959"/>
                  </a:lnTo>
                  <a:lnTo>
                    <a:pt x="98678" y="59689"/>
                  </a:lnTo>
                  <a:lnTo>
                    <a:pt x="146948" y="59689"/>
                  </a:lnTo>
                  <a:lnTo>
                    <a:pt x="146665" y="58419"/>
                  </a:lnTo>
                  <a:lnTo>
                    <a:pt x="146466" y="53339"/>
                  </a:lnTo>
                  <a:lnTo>
                    <a:pt x="146522" y="48259"/>
                  </a:lnTo>
                  <a:lnTo>
                    <a:pt x="146831" y="43179"/>
                  </a:lnTo>
                  <a:lnTo>
                    <a:pt x="147700" y="38100"/>
                  </a:lnTo>
                  <a:lnTo>
                    <a:pt x="148081" y="36829"/>
                  </a:lnTo>
                  <a:lnTo>
                    <a:pt x="149478" y="35559"/>
                  </a:lnTo>
                  <a:lnTo>
                    <a:pt x="152400" y="35559"/>
                  </a:lnTo>
                  <a:lnTo>
                    <a:pt x="151383" y="30479"/>
                  </a:lnTo>
                  <a:lnTo>
                    <a:pt x="150622" y="29209"/>
                  </a:lnTo>
                  <a:lnTo>
                    <a:pt x="150240" y="27939"/>
                  </a:lnTo>
                  <a:lnTo>
                    <a:pt x="149986" y="27939"/>
                  </a:lnTo>
                  <a:lnTo>
                    <a:pt x="149225" y="25400"/>
                  </a:lnTo>
                  <a:lnTo>
                    <a:pt x="148717" y="24129"/>
                  </a:lnTo>
                  <a:lnTo>
                    <a:pt x="148462" y="24129"/>
                  </a:lnTo>
                  <a:lnTo>
                    <a:pt x="148081" y="22859"/>
                  </a:lnTo>
                  <a:lnTo>
                    <a:pt x="147065" y="20319"/>
                  </a:lnTo>
                  <a:lnTo>
                    <a:pt x="146557" y="20319"/>
                  </a:lnTo>
                  <a:lnTo>
                    <a:pt x="145414" y="17779"/>
                  </a:lnTo>
                  <a:lnTo>
                    <a:pt x="135635" y="12700"/>
                  </a:lnTo>
                  <a:lnTo>
                    <a:pt x="131190" y="11429"/>
                  </a:lnTo>
                  <a:lnTo>
                    <a:pt x="128143" y="11429"/>
                  </a:lnTo>
                  <a:lnTo>
                    <a:pt x="126237" y="10159"/>
                  </a:lnTo>
                  <a:lnTo>
                    <a:pt x="124459" y="8889"/>
                  </a:lnTo>
                  <a:lnTo>
                    <a:pt x="122174" y="7619"/>
                  </a:lnTo>
                  <a:lnTo>
                    <a:pt x="119633" y="6350"/>
                  </a:lnTo>
                  <a:lnTo>
                    <a:pt x="116458" y="6350"/>
                  </a:lnTo>
                  <a:lnTo>
                    <a:pt x="116331" y="5079"/>
                  </a:lnTo>
                  <a:lnTo>
                    <a:pt x="114046" y="5079"/>
                  </a:lnTo>
                  <a:lnTo>
                    <a:pt x="113664" y="3809"/>
                  </a:lnTo>
                  <a:lnTo>
                    <a:pt x="112522" y="3809"/>
                  </a:lnTo>
                  <a:lnTo>
                    <a:pt x="112140" y="2539"/>
                  </a:lnTo>
                  <a:close/>
                </a:path>
                <a:path w="152400" h="154939">
                  <a:moveTo>
                    <a:pt x="66548" y="54609"/>
                  </a:moveTo>
                  <a:lnTo>
                    <a:pt x="65785" y="54609"/>
                  </a:lnTo>
                  <a:lnTo>
                    <a:pt x="65150" y="55879"/>
                  </a:lnTo>
                  <a:lnTo>
                    <a:pt x="64770" y="57150"/>
                  </a:lnTo>
                  <a:lnTo>
                    <a:pt x="64770" y="60959"/>
                  </a:lnTo>
                  <a:lnTo>
                    <a:pt x="69469" y="60959"/>
                  </a:lnTo>
                  <a:lnTo>
                    <a:pt x="66548" y="54609"/>
                  </a:lnTo>
                  <a:close/>
                </a:path>
                <a:path w="152400" h="154939">
                  <a:moveTo>
                    <a:pt x="47751" y="55879"/>
                  </a:moveTo>
                  <a:lnTo>
                    <a:pt x="46608" y="55879"/>
                  </a:lnTo>
                  <a:lnTo>
                    <a:pt x="45593" y="57150"/>
                  </a:lnTo>
                  <a:lnTo>
                    <a:pt x="50164" y="57150"/>
                  </a:lnTo>
                  <a:lnTo>
                    <a:pt x="47751" y="55879"/>
                  </a:lnTo>
                  <a:close/>
                </a:path>
                <a:path w="152400" h="154939">
                  <a:moveTo>
                    <a:pt x="39877" y="46989"/>
                  </a:moveTo>
                  <a:lnTo>
                    <a:pt x="37846" y="46989"/>
                  </a:lnTo>
                  <a:lnTo>
                    <a:pt x="35813" y="48259"/>
                  </a:lnTo>
                  <a:lnTo>
                    <a:pt x="33908" y="49529"/>
                  </a:lnTo>
                  <a:lnTo>
                    <a:pt x="39877" y="49529"/>
                  </a:lnTo>
                  <a:lnTo>
                    <a:pt x="39877" y="46989"/>
                  </a:lnTo>
                  <a:close/>
                </a:path>
                <a:path w="152400" h="154939">
                  <a:moveTo>
                    <a:pt x="109093" y="0"/>
                  </a:moveTo>
                  <a:lnTo>
                    <a:pt x="107696" y="0"/>
                  </a:lnTo>
                  <a:lnTo>
                    <a:pt x="107187" y="1269"/>
                  </a:lnTo>
                  <a:lnTo>
                    <a:pt x="104648" y="1269"/>
                  </a:lnTo>
                  <a:lnTo>
                    <a:pt x="104139" y="2539"/>
                  </a:lnTo>
                  <a:lnTo>
                    <a:pt x="111125" y="2539"/>
                  </a:lnTo>
                  <a:lnTo>
                    <a:pt x="110235" y="1269"/>
                  </a:lnTo>
                  <a:lnTo>
                    <a:pt x="10909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521196" y="3390900"/>
              <a:ext cx="152400" cy="155575"/>
            </a:xfrm>
            <a:custGeom>
              <a:avLst/>
              <a:gdLst/>
              <a:ahLst/>
              <a:cxnLst/>
              <a:rect l="l" t="t" r="r" b="b"/>
              <a:pathLst>
                <a:path w="152400" h="155575">
                  <a:moveTo>
                    <a:pt x="108330" y="0"/>
                  </a:moveTo>
                  <a:lnTo>
                    <a:pt x="108076" y="254"/>
                  </a:lnTo>
                  <a:lnTo>
                    <a:pt x="107696" y="381"/>
                  </a:lnTo>
                  <a:lnTo>
                    <a:pt x="107187" y="635"/>
                  </a:lnTo>
                  <a:lnTo>
                    <a:pt x="106679" y="888"/>
                  </a:lnTo>
                  <a:lnTo>
                    <a:pt x="106299" y="1143"/>
                  </a:lnTo>
                  <a:lnTo>
                    <a:pt x="105918" y="1269"/>
                  </a:lnTo>
                  <a:lnTo>
                    <a:pt x="105536" y="1397"/>
                  </a:lnTo>
                  <a:lnTo>
                    <a:pt x="105028" y="1524"/>
                  </a:lnTo>
                  <a:lnTo>
                    <a:pt x="104648" y="1650"/>
                  </a:lnTo>
                  <a:lnTo>
                    <a:pt x="104139" y="1778"/>
                  </a:lnTo>
                  <a:lnTo>
                    <a:pt x="103758" y="1778"/>
                  </a:lnTo>
                  <a:lnTo>
                    <a:pt x="103377" y="1778"/>
                  </a:lnTo>
                  <a:lnTo>
                    <a:pt x="102870" y="1905"/>
                  </a:lnTo>
                  <a:lnTo>
                    <a:pt x="102361" y="2031"/>
                  </a:lnTo>
                  <a:lnTo>
                    <a:pt x="101980" y="2031"/>
                  </a:lnTo>
                  <a:lnTo>
                    <a:pt x="100583" y="2159"/>
                  </a:lnTo>
                  <a:lnTo>
                    <a:pt x="100075" y="2159"/>
                  </a:lnTo>
                  <a:lnTo>
                    <a:pt x="98551" y="2286"/>
                  </a:lnTo>
                  <a:lnTo>
                    <a:pt x="92075" y="2286"/>
                  </a:lnTo>
                  <a:lnTo>
                    <a:pt x="91821" y="2159"/>
                  </a:lnTo>
                  <a:lnTo>
                    <a:pt x="91567" y="2286"/>
                  </a:lnTo>
                  <a:lnTo>
                    <a:pt x="91439" y="2412"/>
                  </a:lnTo>
                  <a:lnTo>
                    <a:pt x="91185" y="3301"/>
                  </a:lnTo>
                  <a:lnTo>
                    <a:pt x="91185" y="4318"/>
                  </a:lnTo>
                  <a:lnTo>
                    <a:pt x="91185" y="5206"/>
                  </a:lnTo>
                  <a:lnTo>
                    <a:pt x="91439" y="7493"/>
                  </a:lnTo>
                  <a:lnTo>
                    <a:pt x="91439" y="10541"/>
                  </a:lnTo>
                  <a:lnTo>
                    <a:pt x="89534" y="12446"/>
                  </a:lnTo>
                  <a:lnTo>
                    <a:pt x="87756" y="13969"/>
                  </a:lnTo>
                  <a:lnTo>
                    <a:pt x="86995" y="16001"/>
                  </a:lnTo>
                  <a:lnTo>
                    <a:pt x="86995" y="17018"/>
                  </a:lnTo>
                  <a:lnTo>
                    <a:pt x="86995" y="17272"/>
                  </a:lnTo>
                  <a:lnTo>
                    <a:pt x="87122" y="17525"/>
                  </a:lnTo>
                  <a:lnTo>
                    <a:pt x="87375" y="17653"/>
                  </a:lnTo>
                  <a:lnTo>
                    <a:pt x="89915" y="19176"/>
                  </a:lnTo>
                  <a:lnTo>
                    <a:pt x="89407" y="24130"/>
                  </a:lnTo>
                  <a:lnTo>
                    <a:pt x="88392" y="30225"/>
                  </a:lnTo>
                  <a:lnTo>
                    <a:pt x="88264" y="31368"/>
                  </a:lnTo>
                  <a:lnTo>
                    <a:pt x="88010" y="33274"/>
                  </a:lnTo>
                  <a:lnTo>
                    <a:pt x="87756" y="35179"/>
                  </a:lnTo>
                  <a:lnTo>
                    <a:pt x="87629" y="36956"/>
                  </a:lnTo>
                  <a:lnTo>
                    <a:pt x="87629" y="39243"/>
                  </a:lnTo>
                  <a:lnTo>
                    <a:pt x="86740" y="42291"/>
                  </a:lnTo>
                  <a:lnTo>
                    <a:pt x="85725" y="45085"/>
                  </a:lnTo>
                  <a:lnTo>
                    <a:pt x="85089" y="46862"/>
                  </a:lnTo>
                  <a:lnTo>
                    <a:pt x="84581" y="48641"/>
                  </a:lnTo>
                  <a:lnTo>
                    <a:pt x="84327" y="50546"/>
                  </a:lnTo>
                  <a:lnTo>
                    <a:pt x="85217" y="51943"/>
                  </a:lnTo>
                  <a:lnTo>
                    <a:pt x="86105" y="53340"/>
                  </a:lnTo>
                  <a:lnTo>
                    <a:pt x="86740" y="54991"/>
                  </a:lnTo>
                  <a:lnTo>
                    <a:pt x="88392" y="57912"/>
                  </a:lnTo>
                  <a:lnTo>
                    <a:pt x="90424" y="62103"/>
                  </a:lnTo>
                  <a:lnTo>
                    <a:pt x="92455" y="62737"/>
                  </a:lnTo>
                  <a:lnTo>
                    <a:pt x="92963" y="62865"/>
                  </a:lnTo>
                  <a:lnTo>
                    <a:pt x="93345" y="62865"/>
                  </a:lnTo>
                  <a:lnTo>
                    <a:pt x="93599" y="62865"/>
                  </a:lnTo>
                  <a:lnTo>
                    <a:pt x="95250" y="62865"/>
                  </a:lnTo>
                  <a:lnTo>
                    <a:pt x="96520" y="61722"/>
                  </a:lnTo>
                  <a:lnTo>
                    <a:pt x="97789" y="60832"/>
                  </a:lnTo>
                  <a:lnTo>
                    <a:pt x="98678" y="59817"/>
                  </a:lnTo>
                  <a:lnTo>
                    <a:pt x="99822" y="59309"/>
                  </a:lnTo>
                  <a:lnTo>
                    <a:pt x="100964" y="59181"/>
                  </a:lnTo>
                  <a:lnTo>
                    <a:pt x="104521" y="59181"/>
                  </a:lnTo>
                  <a:lnTo>
                    <a:pt x="104521" y="65531"/>
                  </a:lnTo>
                  <a:lnTo>
                    <a:pt x="104521" y="72390"/>
                  </a:lnTo>
                  <a:lnTo>
                    <a:pt x="104521" y="75692"/>
                  </a:lnTo>
                  <a:lnTo>
                    <a:pt x="103377" y="78867"/>
                  </a:lnTo>
                  <a:lnTo>
                    <a:pt x="101346" y="81025"/>
                  </a:lnTo>
                  <a:lnTo>
                    <a:pt x="100964" y="81153"/>
                  </a:lnTo>
                  <a:lnTo>
                    <a:pt x="100710" y="81280"/>
                  </a:lnTo>
                  <a:lnTo>
                    <a:pt x="100329" y="81406"/>
                  </a:lnTo>
                  <a:lnTo>
                    <a:pt x="100075" y="81406"/>
                  </a:lnTo>
                  <a:lnTo>
                    <a:pt x="99695" y="81661"/>
                  </a:lnTo>
                  <a:lnTo>
                    <a:pt x="99440" y="81661"/>
                  </a:lnTo>
                  <a:lnTo>
                    <a:pt x="98805" y="81915"/>
                  </a:lnTo>
                  <a:lnTo>
                    <a:pt x="98551" y="81915"/>
                  </a:lnTo>
                  <a:lnTo>
                    <a:pt x="98044" y="82042"/>
                  </a:lnTo>
                  <a:lnTo>
                    <a:pt x="97662" y="82168"/>
                  </a:lnTo>
                  <a:lnTo>
                    <a:pt x="97027" y="82296"/>
                  </a:lnTo>
                  <a:lnTo>
                    <a:pt x="96647" y="82296"/>
                  </a:lnTo>
                  <a:lnTo>
                    <a:pt x="96138" y="82423"/>
                  </a:lnTo>
                  <a:lnTo>
                    <a:pt x="93725" y="82423"/>
                  </a:lnTo>
                  <a:lnTo>
                    <a:pt x="93090" y="82296"/>
                  </a:lnTo>
                  <a:lnTo>
                    <a:pt x="92836" y="82296"/>
                  </a:lnTo>
                  <a:lnTo>
                    <a:pt x="92582" y="82296"/>
                  </a:lnTo>
                  <a:lnTo>
                    <a:pt x="92328" y="82168"/>
                  </a:lnTo>
                  <a:lnTo>
                    <a:pt x="92075" y="82042"/>
                  </a:lnTo>
                  <a:lnTo>
                    <a:pt x="91821" y="82042"/>
                  </a:lnTo>
                  <a:lnTo>
                    <a:pt x="91567" y="81915"/>
                  </a:lnTo>
                  <a:lnTo>
                    <a:pt x="91439" y="81787"/>
                  </a:lnTo>
                  <a:lnTo>
                    <a:pt x="91185" y="81661"/>
                  </a:lnTo>
                  <a:lnTo>
                    <a:pt x="90550" y="81406"/>
                  </a:lnTo>
                  <a:lnTo>
                    <a:pt x="90170" y="81153"/>
                  </a:lnTo>
                  <a:lnTo>
                    <a:pt x="90043" y="81025"/>
                  </a:lnTo>
                  <a:lnTo>
                    <a:pt x="89788" y="80772"/>
                  </a:lnTo>
                  <a:lnTo>
                    <a:pt x="86359" y="77469"/>
                  </a:lnTo>
                  <a:lnTo>
                    <a:pt x="83947" y="69596"/>
                  </a:lnTo>
                  <a:lnTo>
                    <a:pt x="83820" y="66040"/>
                  </a:lnTo>
                  <a:lnTo>
                    <a:pt x="83311" y="65659"/>
                  </a:lnTo>
                  <a:lnTo>
                    <a:pt x="81660" y="64897"/>
                  </a:lnTo>
                  <a:lnTo>
                    <a:pt x="75183" y="64897"/>
                  </a:lnTo>
                  <a:lnTo>
                    <a:pt x="72389" y="64897"/>
                  </a:lnTo>
                  <a:lnTo>
                    <a:pt x="69469" y="61468"/>
                  </a:lnTo>
                  <a:lnTo>
                    <a:pt x="66548" y="54737"/>
                  </a:lnTo>
                  <a:lnTo>
                    <a:pt x="65785" y="55118"/>
                  </a:lnTo>
                  <a:lnTo>
                    <a:pt x="65150" y="55753"/>
                  </a:lnTo>
                  <a:lnTo>
                    <a:pt x="64770" y="56768"/>
                  </a:lnTo>
                  <a:lnTo>
                    <a:pt x="64770" y="60832"/>
                  </a:lnTo>
                  <a:lnTo>
                    <a:pt x="60705" y="60832"/>
                  </a:lnTo>
                  <a:lnTo>
                    <a:pt x="57276" y="60832"/>
                  </a:lnTo>
                  <a:lnTo>
                    <a:pt x="55499" y="60832"/>
                  </a:lnTo>
                  <a:lnTo>
                    <a:pt x="53594" y="59562"/>
                  </a:lnTo>
                  <a:lnTo>
                    <a:pt x="51307" y="58293"/>
                  </a:lnTo>
                  <a:lnTo>
                    <a:pt x="50164" y="57531"/>
                  </a:lnTo>
                  <a:lnTo>
                    <a:pt x="47751" y="56261"/>
                  </a:lnTo>
                  <a:lnTo>
                    <a:pt x="46862" y="56261"/>
                  </a:lnTo>
                  <a:lnTo>
                    <a:pt x="46608" y="56261"/>
                  </a:lnTo>
                  <a:lnTo>
                    <a:pt x="46100" y="56515"/>
                  </a:lnTo>
                  <a:lnTo>
                    <a:pt x="45593" y="56768"/>
                  </a:lnTo>
                  <a:lnTo>
                    <a:pt x="45084" y="56768"/>
                  </a:lnTo>
                  <a:lnTo>
                    <a:pt x="44323" y="56768"/>
                  </a:lnTo>
                  <a:lnTo>
                    <a:pt x="43560" y="56387"/>
                  </a:lnTo>
                  <a:lnTo>
                    <a:pt x="42925" y="55753"/>
                  </a:lnTo>
                  <a:lnTo>
                    <a:pt x="40894" y="53593"/>
                  </a:lnTo>
                  <a:lnTo>
                    <a:pt x="39877" y="50418"/>
                  </a:lnTo>
                  <a:lnTo>
                    <a:pt x="39877" y="47371"/>
                  </a:lnTo>
                  <a:lnTo>
                    <a:pt x="37846" y="47498"/>
                  </a:lnTo>
                  <a:lnTo>
                    <a:pt x="35813" y="48260"/>
                  </a:lnTo>
                  <a:lnTo>
                    <a:pt x="33908" y="49275"/>
                  </a:lnTo>
                  <a:lnTo>
                    <a:pt x="33527" y="49530"/>
                  </a:lnTo>
                  <a:lnTo>
                    <a:pt x="32893" y="49656"/>
                  </a:lnTo>
                  <a:lnTo>
                    <a:pt x="32384" y="49656"/>
                  </a:lnTo>
                  <a:lnTo>
                    <a:pt x="32003" y="49656"/>
                  </a:lnTo>
                  <a:lnTo>
                    <a:pt x="31496" y="49656"/>
                  </a:lnTo>
                  <a:lnTo>
                    <a:pt x="31114" y="49403"/>
                  </a:lnTo>
                  <a:lnTo>
                    <a:pt x="29209" y="48387"/>
                  </a:lnTo>
                  <a:lnTo>
                    <a:pt x="28448" y="45847"/>
                  </a:lnTo>
                  <a:lnTo>
                    <a:pt x="28194" y="44704"/>
                  </a:lnTo>
                  <a:lnTo>
                    <a:pt x="27939" y="44576"/>
                  </a:lnTo>
                  <a:lnTo>
                    <a:pt x="27939" y="44323"/>
                  </a:lnTo>
                  <a:lnTo>
                    <a:pt x="27812" y="44068"/>
                  </a:lnTo>
                  <a:lnTo>
                    <a:pt x="27685" y="43815"/>
                  </a:lnTo>
                  <a:lnTo>
                    <a:pt x="27558" y="43687"/>
                  </a:lnTo>
                  <a:lnTo>
                    <a:pt x="24892" y="72390"/>
                  </a:lnTo>
                  <a:lnTo>
                    <a:pt x="20574" y="77469"/>
                  </a:lnTo>
                  <a:lnTo>
                    <a:pt x="1270" y="76835"/>
                  </a:lnTo>
                  <a:lnTo>
                    <a:pt x="0" y="127126"/>
                  </a:lnTo>
                  <a:lnTo>
                    <a:pt x="14604" y="150495"/>
                  </a:lnTo>
                  <a:lnTo>
                    <a:pt x="15748" y="150240"/>
                  </a:lnTo>
                  <a:lnTo>
                    <a:pt x="17652" y="149733"/>
                  </a:lnTo>
                  <a:lnTo>
                    <a:pt x="20065" y="149352"/>
                  </a:lnTo>
                  <a:lnTo>
                    <a:pt x="24510" y="148462"/>
                  </a:lnTo>
                  <a:lnTo>
                    <a:pt x="29590" y="147828"/>
                  </a:lnTo>
                  <a:lnTo>
                    <a:pt x="33400" y="147828"/>
                  </a:lnTo>
                  <a:lnTo>
                    <a:pt x="35559" y="147828"/>
                  </a:lnTo>
                  <a:lnTo>
                    <a:pt x="37337" y="148082"/>
                  </a:lnTo>
                  <a:lnTo>
                    <a:pt x="38480" y="148590"/>
                  </a:lnTo>
                  <a:lnTo>
                    <a:pt x="38861" y="148717"/>
                  </a:lnTo>
                  <a:lnTo>
                    <a:pt x="39115" y="148844"/>
                  </a:lnTo>
                  <a:lnTo>
                    <a:pt x="39243" y="148971"/>
                  </a:lnTo>
                  <a:lnTo>
                    <a:pt x="39370" y="149098"/>
                  </a:lnTo>
                  <a:lnTo>
                    <a:pt x="39624" y="149352"/>
                  </a:lnTo>
                  <a:lnTo>
                    <a:pt x="39750" y="149479"/>
                  </a:lnTo>
                  <a:lnTo>
                    <a:pt x="39750" y="149733"/>
                  </a:lnTo>
                  <a:lnTo>
                    <a:pt x="39877" y="149860"/>
                  </a:lnTo>
                  <a:lnTo>
                    <a:pt x="40004" y="150114"/>
                  </a:lnTo>
                  <a:lnTo>
                    <a:pt x="40004" y="150368"/>
                  </a:lnTo>
                  <a:lnTo>
                    <a:pt x="40131" y="150495"/>
                  </a:lnTo>
                  <a:lnTo>
                    <a:pt x="40131" y="150749"/>
                  </a:lnTo>
                  <a:lnTo>
                    <a:pt x="40258" y="150876"/>
                  </a:lnTo>
                  <a:lnTo>
                    <a:pt x="40258" y="151892"/>
                  </a:lnTo>
                  <a:lnTo>
                    <a:pt x="40258" y="152019"/>
                  </a:lnTo>
                  <a:lnTo>
                    <a:pt x="40385" y="152400"/>
                  </a:lnTo>
                  <a:lnTo>
                    <a:pt x="40385" y="152527"/>
                  </a:lnTo>
                  <a:lnTo>
                    <a:pt x="41782" y="152146"/>
                  </a:lnTo>
                  <a:lnTo>
                    <a:pt x="42163" y="152146"/>
                  </a:lnTo>
                  <a:lnTo>
                    <a:pt x="43179" y="151892"/>
                  </a:lnTo>
                  <a:lnTo>
                    <a:pt x="43433" y="151892"/>
                  </a:lnTo>
                  <a:lnTo>
                    <a:pt x="43814" y="151765"/>
                  </a:lnTo>
                  <a:lnTo>
                    <a:pt x="44196" y="151765"/>
                  </a:lnTo>
                  <a:lnTo>
                    <a:pt x="44576" y="151637"/>
                  </a:lnTo>
                  <a:lnTo>
                    <a:pt x="46481" y="151637"/>
                  </a:lnTo>
                  <a:lnTo>
                    <a:pt x="48132" y="152019"/>
                  </a:lnTo>
                  <a:lnTo>
                    <a:pt x="49783" y="152400"/>
                  </a:lnTo>
                  <a:lnTo>
                    <a:pt x="51307" y="153035"/>
                  </a:lnTo>
                  <a:lnTo>
                    <a:pt x="54101" y="153924"/>
                  </a:lnTo>
                  <a:lnTo>
                    <a:pt x="58927" y="155448"/>
                  </a:lnTo>
                  <a:lnTo>
                    <a:pt x="61468" y="155448"/>
                  </a:lnTo>
                  <a:lnTo>
                    <a:pt x="62102" y="155448"/>
                  </a:lnTo>
                  <a:lnTo>
                    <a:pt x="62483" y="155321"/>
                  </a:lnTo>
                  <a:lnTo>
                    <a:pt x="62737" y="155194"/>
                  </a:lnTo>
                  <a:lnTo>
                    <a:pt x="63753" y="154559"/>
                  </a:lnTo>
                  <a:lnTo>
                    <a:pt x="65531" y="151511"/>
                  </a:lnTo>
                  <a:lnTo>
                    <a:pt x="67182" y="148717"/>
                  </a:lnTo>
                  <a:lnTo>
                    <a:pt x="70230" y="143890"/>
                  </a:lnTo>
                  <a:lnTo>
                    <a:pt x="73532" y="138430"/>
                  </a:lnTo>
                  <a:lnTo>
                    <a:pt x="77088" y="137160"/>
                  </a:lnTo>
                  <a:lnTo>
                    <a:pt x="82042" y="135382"/>
                  </a:lnTo>
                  <a:lnTo>
                    <a:pt x="88137" y="129286"/>
                  </a:lnTo>
                  <a:lnTo>
                    <a:pt x="88392" y="127635"/>
                  </a:lnTo>
                  <a:lnTo>
                    <a:pt x="88392" y="123825"/>
                  </a:lnTo>
                  <a:lnTo>
                    <a:pt x="88900" y="120268"/>
                  </a:lnTo>
                  <a:lnTo>
                    <a:pt x="97154" y="117729"/>
                  </a:lnTo>
                  <a:lnTo>
                    <a:pt x="97408" y="117729"/>
                  </a:lnTo>
                  <a:lnTo>
                    <a:pt x="106679" y="117475"/>
                  </a:lnTo>
                  <a:lnTo>
                    <a:pt x="107823" y="117475"/>
                  </a:lnTo>
                  <a:lnTo>
                    <a:pt x="105155" y="106425"/>
                  </a:lnTo>
                  <a:lnTo>
                    <a:pt x="106679" y="105791"/>
                  </a:lnTo>
                  <a:lnTo>
                    <a:pt x="140207" y="91312"/>
                  </a:lnTo>
                  <a:lnTo>
                    <a:pt x="141350" y="90805"/>
                  </a:lnTo>
                  <a:lnTo>
                    <a:pt x="142367" y="90424"/>
                  </a:lnTo>
                  <a:lnTo>
                    <a:pt x="141985" y="89788"/>
                  </a:lnTo>
                  <a:lnTo>
                    <a:pt x="140843" y="87122"/>
                  </a:lnTo>
                  <a:lnTo>
                    <a:pt x="140207" y="85598"/>
                  </a:lnTo>
                  <a:lnTo>
                    <a:pt x="140461" y="84200"/>
                  </a:lnTo>
                  <a:lnTo>
                    <a:pt x="140715" y="83693"/>
                  </a:lnTo>
                  <a:lnTo>
                    <a:pt x="140970" y="83312"/>
                  </a:lnTo>
                  <a:lnTo>
                    <a:pt x="141350" y="83057"/>
                  </a:lnTo>
                  <a:lnTo>
                    <a:pt x="141985" y="81406"/>
                  </a:lnTo>
                  <a:lnTo>
                    <a:pt x="142748" y="73025"/>
                  </a:lnTo>
                  <a:lnTo>
                    <a:pt x="142748" y="69087"/>
                  </a:lnTo>
                  <a:lnTo>
                    <a:pt x="142748" y="65659"/>
                  </a:lnTo>
                  <a:lnTo>
                    <a:pt x="145923" y="65405"/>
                  </a:lnTo>
                  <a:lnTo>
                    <a:pt x="147827" y="65024"/>
                  </a:lnTo>
                  <a:lnTo>
                    <a:pt x="148081" y="65024"/>
                  </a:lnTo>
                  <a:lnTo>
                    <a:pt x="146665" y="58870"/>
                  </a:lnTo>
                  <a:lnTo>
                    <a:pt x="146367" y="50752"/>
                  </a:lnTo>
                  <a:lnTo>
                    <a:pt x="146831" y="43039"/>
                  </a:lnTo>
                  <a:lnTo>
                    <a:pt x="147700" y="38100"/>
                  </a:lnTo>
                  <a:lnTo>
                    <a:pt x="148081" y="36575"/>
                  </a:lnTo>
                  <a:lnTo>
                    <a:pt x="149478" y="35306"/>
                  </a:lnTo>
                  <a:lnTo>
                    <a:pt x="150875" y="35051"/>
                  </a:lnTo>
                  <a:lnTo>
                    <a:pt x="151129" y="35051"/>
                  </a:lnTo>
                  <a:lnTo>
                    <a:pt x="151383" y="35051"/>
                  </a:lnTo>
                  <a:lnTo>
                    <a:pt x="152400" y="35051"/>
                  </a:lnTo>
                  <a:lnTo>
                    <a:pt x="151892" y="32893"/>
                  </a:lnTo>
                  <a:lnTo>
                    <a:pt x="151383" y="30861"/>
                  </a:lnTo>
                  <a:lnTo>
                    <a:pt x="150622" y="28829"/>
                  </a:lnTo>
                  <a:lnTo>
                    <a:pt x="150495" y="28575"/>
                  </a:lnTo>
                  <a:lnTo>
                    <a:pt x="150240" y="28193"/>
                  </a:lnTo>
                  <a:lnTo>
                    <a:pt x="149986" y="27178"/>
                  </a:lnTo>
                  <a:lnTo>
                    <a:pt x="149605" y="26162"/>
                  </a:lnTo>
                  <a:lnTo>
                    <a:pt x="149225" y="25146"/>
                  </a:lnTo>
                  <a:lnTo>
                    <a:pt x="148717" y="24130"/>
                  </a:lnTo>
                  <a:lnTo>
                    <a:pt x="148717" y="23749"/>
                  </a:lnTo>
                  <a:lnTo>
                    <a:pt x="148462" y="23622"/>
                  </a:lnTo>
                  <a:lnTo>
                    <a:pt x="148081" y="22606"/>
                  </a:lnTo>
                  <a:lnTo>
                    <a:pt x="147700" y="21843"/>
                  </a:lnTo>
                  <a:lnTo>
                    <a:pt x="147320" y="21081"/>
                  </a:lnTo>
                  <a:lnTo>
                    <a:pt x="147065" y="20574"/>
                  </a:lnTo>
                  <a:lnTo>
                    <a:pt x="146811" y="20193"/>
                  </a:lnTo>
                  <a:lnTo>
                    <a:pt x="146684" y="19812"/>
                  </a:lnTo>
                  <a:lnTo>
                    <a:pt x="145414" y="18034"/>
                  </a:lnTo>
                  <a:lnTo>
                    <a:pt x="135635" y="13207"/>
                  </a:lnTo>
                  <a:lnTo>
                    <a:pt x="131190" y="11684"/>
                  </a:lnTo>
                  <a:lnTo>
                    <a:pt x="130936" y="11684"/>
                  </a:lnTo>
                  <a:lnTo>
                    <a:pt x="130555" y="11556"/>
                  </a:lnTo>
                  <a:lnTo>
                    <a:pt x="130301" y="11430"/>
                  </a:lnTo>
                  <a:lnTo>
                    <a:pt x="128143" y="10794"/>
                  </a:lnTo>
                  <a:lnTo>
                    <a:pt x="126237" y="9779"/>
                  </a:lnTo>
                  <a:lnTo>
                    <a:pt x="124459" y="8509"/>
                  </a:lnTo>
                  <a:lnTo>
                    <a:pt x="122174" y="7366"/>
                  </a:lnTo>
                  <a:lnTo>
                    <a:pt x="119633" y="5715"/>
                  </a:lnTo>
                  <a:lnTo>
                    <a:pt x="118109" y="5715"/>
                  </a:lnTo>
                  <a:lnTo>
                    <a:pt x="116458" y="5715"/>
                  </a:lnTo>
                  <a:lnTo>
                    <a:pt x="116331" y="5587"/>
                  </a:lnTo>
                  <a:lnTo>
                    <a:pt x="116077" y="5461"/>
                  </a:lnTo>
                  <a:lnTo>
                    <a:pt x="115824" y="5461"/>
                  </a:lnTo>
                  <a:lnTo>
                    <a:pt x="115570" y="5206"/>
                  </a:lnTo>
                  <a:lnTo>
                    <a:pt x="115315" y="5080"/>
                  </a:lnTo>
                  <a:lnTo>
                    <a:pt x="115061" y="4953"/>
                  </a:lnTo>
                  <a:lnTo>
                    <a:pt x="114680" y="4825"/>
                  </a:lnTo>
                  <a:lnTo>
                    <a:pt x="114300" y="4572"/>
                  </a:lnTo>
                  <a:lnTo>
                    <a:pt x="114046" y="4444"/>
                  </a:lnTo>
                  <a:lnTo>
                    <a:pt x="113664" y="4063"/>
                  </a:lnTo>
                  <a:lnTo>
                    <a:pt x="113283" y="3810"/>
                  </a:lnTo>
                  <a:lnTo>
                    <a:pt x="112902" y="3556"/>
                  </a:lnTo>
                  <a:lnTo>
                    <a:pt x="112522" y="3301"/>
                  </a:lnTo>
                  <a:lnTo>
                    <a:pt x="112140" y="2921"/>
                  </a:lnTo>
                  <a:lnTo>
                    <a:pt x="111632" y="2667"/>
                  </a:lnTo>
                  <a:lnTo>
                    <a:pt x="111125" y="2286"/>
                  </a:lnTo>
                  <a:lnTo>
                    <a:pt x="110744" y="1905"/>
                  </a:lnTo>
                  <a:lnTo>
                    <a:pt x="110235" y="1397"/>
                  </a:lnTo>
                  <a:lnTo>
                    <a:pt x="109727" y="1016"/>
                  </a:lnTo>
                  <a:lnTo>
                    <a:pt x="109093" y="507"/>
                  </a:lnTo>
                  <a:lnTo>
                    <a:pt x="108457" y="126"/>
                  </a:lnTo>
                  <a:close/>
                </a:path>
                <a:path w="152400" h="155575">
                  <a:moveTo>
                    <a:pt x="39624" y="146304"/>
                  </a:moveTo>
                  <a:lnTo>
                    <a:pt x="39624" y="148971"/>
                  </a:lnTo>
                  <a:lnTo>
                    <a:pt x="39624" y="14630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542532" y="3537203"/>
              <a:ext cx="17145" cy="3175"/>
            </a:xfrm>
            <a:custGeom>
              <a:avLst/>
              <a:gdLst/>
              <a:ahLst/>
              <a:cxnLst/>
              <a:rect l="l" t="t" r="r" b="b"/>
              <a:pathLst>
                <a:path w="17145" h="3175">
                  <a:moveTo>
                    <a:pt x="4214" y="1482"/>
                  </a:moveTo>
                  <a:lnTo>
                    <a:pt x="4064" y="1524"/>
                  </a:lnTo>
                  <a:lnTo>
                    <a:pt x="0" y="3048"/>
                  </a:lnTo>
                  <a:lnTo>
                    <a:pt x="4214" y="1482"/>
                  </a:lnTo>
                  <a:close/>
                </a:path>
                <a:path w="17145" h="3175">
                  <a:moveTo>
                    <a:pt x="15367" y="0"/>
                  </a:moveTo>
                  <a:lnTo>
                    <a:pt x="9271" y="0"/>
                  </a:lnTo>
                  <a:lnTo>
                    <a:pt x="4445" y="1397"/>
                  </a:lnTo>
                  <a:lnTo>
                    <a:pt x="4214" y="1482"/>
                  </a:lnTo>
                  <a:lnTo>
                    <a:pt x="9144" y="127"/>
                  </a:lnTo>
                  <a:lnTo>
                    <a:pt x="15811" y="127"/>
                  </a:lnTo>
                  <a:lnTo>
                    <a:pt x="15367" y="0"/>
                  </a:lnTo>
                  <a:close/>
                </a:path>
                <a:path w="17145" h="3175">
                  <a:moveTo>
                    <a:pt x="15811" y="127"/>
                  </a:moveTo>
                  <a:lnTo>
                    <a:pt x="15367" y="127"/>
                  </a:lnTo>
                  <a:lnTo>
                    <a:pt x="17145" y="508"/>
                  </a:lnTo>
                  <a:lnTo>
                    <a:pt x="15811" y="127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542532" y="3506723"/>
              <a:ext cx="85725" cy="36830"/>
            </a:xfrm>
            <a:custGeom>
              <a:avLst/>
              <a:gdLst/>
              <a:ahLst/>
              <a:cxnLst/>
              <a:rect l="l" t="t" r="r" b="b"/>
              <a:pathLst>
                <a:path w="85725" h="36829">
                  <a:moveTo>
                    <a:pt x="13081" y="30480"/>
                  </a:moveTo>
                  <a:lnTo>
                    <a:pt x="9271" y="30480"/>
                  </a:lnTo>
                  <a:lnTo>
                    <a:pt x="4445" y="31877"/>
                  </a:lnTo>
                  <a:lnTo>
                    <a:pt x="0" y="33528"/>
                  </a:lnTo>
                  <a:lnTo>
                    <a:pt x="4064" y="32003"/>
                  </a:lnTo>
                  <a:lnTo>
                    <a:pt x="9144" y="30606"/>
                  </a:lnTo>
                  <a:lnTo>
                    <a:pt x="13208" y="30606"/>
                  </a:lnTo>
                  <a:lnTo>
                    <a:pt x="15367" y="30606"/>
                  </a:lnTo>
                  <a:lnTo>
                    <a:pt x="17145" y="30987"/>
                  </a:lnTo>
                  <a:lnTo>
                    <a:pt x="18288" y="32131"/>
                  </a:lnTo>
                  <a:lnTo>
                    <a:pt x="17145" y="30987"/>
                  </a:lnTo>
                  <a:lnTo>
                    <a:pt x="15367" y="30480"/>
                  </a:lnTo>
                  <a:lnTo>
                    <a:pt x="13081" y="30480"/>
                  </a:lnTo>
                  <a:close/>
                </a:path>
                <a:path w="85725" h="36829">
                  <a:moveTo>
                    <a:pt x="76200" y="0"/>
                  </a:moveTo>
                  <a:lnTo>
                    <a:pt x="85344" y="0"/>
                  </a:lnTo>
                  <a:lnTo>
                    <a:pt x="76200" y="0"/>
                  </a:lnTo>
                  <a:close/>
                </a:path>
                <a:path w="85725" h="36829">
                  <a:moveTo>
                    <a:pt x="21463" y="36575"/>
                  </a:moveTo>
                  <a:lnTo>
                    <a:pt x="22351" y="35052"/>
                  </a:lnTo>
                  <a:lnTo>
                    <a:pt x="23622" y="35052"/>
                  </a:lnTo>
                  <a:lnTo>
                    <a:pt x="24384" y="33909"/>
                  </a:lnTo>
                  <a:lnTo>
                    <a:pt x="23622" y="35052"/>
                  </a:lnTo>
                  <a:lnTo>
                    <a:pt x="22351" y="35052"/>
                  </a:lnTo>
                  <a:lnTo>
                    <a:pt x="21463" y="36575"/>
                  </a:lnTo>
                  <a:close/>
                </a:path>
                <a:path w="85725" h="36829">
                  <a:moveTo>
                    <a:pt x="21336" y="36575"/>
                  </a:moveTo>
                  <a:lnTo>
                    <a:pt x="18288" y="36575"/>
                  </a:lnTo>
                  <a:lnTo>
                    <a:pt x="21336" y="3657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12636" y="3275457"/>
              <a:ext cx="24765" cy="20955"/>
            </a:xfrm>
            <a:custGeom>
              <a:avLst/>
              <a:gdLst/>
              <a:ahLst/>
              <a:cxnLst/>
              <a:rect l="l" t="t" r="r" b="b"/>
              <a:pathLst>
                <a:path w="24765" h="20954">
                  <a:moveTo>
                    <a:pt x="21971" y="4953"/>
                  </a:moveTo>
                  <a:lnTo>
                    <a:pt x="5080" y="4953"/>
                  </a:lnTo>
                  <a:lnTo>
                    <a:pt x="3429" y="5588"/>
                  </a:lnTo>
                  <a:lnTo>
                    <a:pt x="3280" y="7366"/>
                  </a:lnTo>
                  <a:lnTo>
                    <a:pt x="3175" y="13208"/>
                  </a:lnTo>
                  <a:lnTo>
                    <a:pt x="3429" y="14986"/>
                  </a:lnTo>
                  <a:lnTo>
                    <a:pt x="1650" y="15113"/>
                  </a:lnTo>
                  <a:lnTo>
                    <a:pt x="1143" y="15240"/>
                  </a:lnTo>
                  <a:lnTo>
                    <a:pt x="0" y="15748"/>
                  </a:lnTo>
                  <a:lnTo>
                    <a:pt x="0" y="19050"/>
                  </a:lnTo>
                  <a:lnTo>
                    <a:pt x="127" y="19177"/>
                  </a:lnTo>
                  <a:lnTo>
                    <a:pt x="1270" y="20447"/>
                  </a:lnTo>
                  <a:lnTo>
                    <a:pt x="3937" y="20447"/>
                  </a:lnTo>
                  <a:lnTo>
                    <a:pt x="4572" y="20574"/>
                  </a:lnTo>
                  <a:lnTo>
                    <a:pt x="5080" y="20574"/>
                  </a:lnTo>
                  <a:lnTo>
                    <a:pt x="6096" y="20701"/>
                  </a:lnTo>
                  <a:lnTo>
                    <a:pt x="7620" y="20955"/>
                  </a:lnTo>
                  <a:lnTo>
                    <a:pt x="9398" y="20955"/>
                  </a:lnTo>
                  <a:lnTo>
                    <a:pt x="10287" y="20701"/>
                  </a:lnTo>
                  <a:lnTo>
                    <a:pt x="10668" y="20193"/>
                  </a:lnTo>
                  <a:lnTo>
                    <a:pt x="11303" y="19558"/>
                  </a:lnTo>
                  <a:lnTo>
                    <a:pt x="11430" y="19177"/>
                  </a:lnTo>
                  <a:lnTo>
                    <a:pt x="11303" y="15748"/>
                  </a:lnTo>
                  <a:lnTo>
                    <a:pt x="19812" y="15748"/>
                  </a:lnTo>
                  <a:lnTo>
                    <a:pt x="23622" y="15113"/>
                  </a:lnTo>
                  <a:lnTo>
                    <a:pt x="24130" y="14224"/>
                  </a:lnTo>
                  <a:lnTo>
                    <a:pt x="24384" y="12319"/>
                  </a:lnTo>
                  <a:lnTo>
                    <a:pt x="23622" y="9525"/>
                  </a:lnTo>
                  <a:lnTo>
                    <a:pt x="22860" y="7366"/>
                  </a:lnTo>
                  <a:lnTo>
                    <a:pt x="22479" y="6350"/>
                  </a:lnTo>
                  <a:lnTo>
                    <a:pt x="22225" y="5461"/>
                  </a:lnTo>
                  <a:lnTo>
                    <a:pt x="21971" y="4953"/>
                  </a:lnTo>
                  <a:close/>
                </a:path>
                <a:path w="24765" h="20954">
                  <a:moveTo>
                    <a:pt x="19812" y="15748"/>
                  </a:moveTo>
                  <a:lnTo>
                    <a:pt x="11303" y="15748"/>
                  </a:lnTo>
                  <a:lnTo>
                    <a:pt x="13208" y="15875"/>
                  </a:lnTo>
                  <a:lnTo>
                    <a:pt x="14097" y="15875"/>
                  </a:lnTo>
                  <a:lnTo>
                    <a:pt x="14859" y="16002"/>
                  </a:lnTo>
                  <a:lnTo>
                    <a:pt x="17018" y="16002"/>
                  </a:lnTo>
                  <a:lnTo>
                    <a:pt x="19812" y="15748"/>
                  </a:lnTo>
                  <a:close/>
                </a:path>
                <a:path w="24765" h="20954">
                  <a:moveTo>
                    <a:pt x="20193" y="0"/>
                  </a:moveTo>
                  <a:lnTo>
                    <a:pt x="19050" y="381"/>
                  </a:lnTo>
                  <a:lnTo>
                    <a:pt x="16891" y="1143"/>
                  </a:lnTo>
                  <a:lnTo>
                    <a:pt x="15621" y="1651"/>
                  </a:lnTo>
                  <a:lnTo>
                    <a:pt x="14859" y="1905"/>
                  </a:lnTo>
                  <a:lnTo>
                    <a:pt x="14605" y="1905"/>
                  </a:lnTo>
                  <a:lnTo>
                    <a:pt x="14097" y="2159"/>
                  </a:lnTo>
                  <a:lnTo>
                    <a:pt x="13335" y="2667"/>
                  </a:lnTo>
                  <a:lnTo>
                    <a:pt x="13081" y="2667"/>
                  </a:lnTo>
                  <a:lnTo>
                    <a:pt x="12573" y="3048"/>
                  </a:lnTo>
                  <a:lnTo>
                    <a:pt x="12319" y="3175"/>
                  </a:lnTo>
                  <a:lnTo>
                    <a:pt x="11938" y="3302"/>
                  </a:lnTo>
                  <a:lnTo>
                    <a:pt x="11684" y="3302"/>
                  </a:lnTo>
                  <a:lnTo>
                    <a:pt x="11175" y="3556"/>
                  </a:lnTo>
                  <a:lnTo>
                    <a:pt x="10922" y="3556"/>
                  </a:lnTo>
                  <a:lnTo>
                    <a:pt x="10287" y="3683"/>
                  </a:lnTo>
                  <a:lnTo>
                    <a:pt x="9906" y="3683"/>
                  </a:lnTo>
                  <a:lnTo>
                    <a:pt x="9525" y="3810"/>
                  </a:lnTo>
                  <a:lnTo>
                    <a:pt x="6858" y="3810"/>
                  </a:lnTo>
                  <a:lnTo>
                    <a:pt x="6604" y="3937"/>
                  </a:lnTo>
                  <a:lnTo>
                    <a:pt x="6223" y="4318"/>
                  </a:lnTo>
                  <a:lnTo>
                    <a:pt x="5461" y="4826"/>
                  </a:lnTo>
                  <a:lnTo>
                    <a:pt x="5334" y="4953"/>
                  </a:lnTo>
                  <a:lnTo>
                    <a:pt x="21844" y="4953"/>
                  </a:lnTo>
                  <a:lnTo>
                    <a:pt x="2019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612636" y="3275075"/>
              <a:ext cx="24765" cy="21590"/>
            </a:xfrm>
            <a:custGeom>
              <a:avLst/>
              <a:gdLst/>
              <a:ahLst/>
              <a:cxnLst/>
              <a:rect l="l" t="t" r="r" b="b"/>
              <a:pathLst>
                <a:path w="24765" h="21589">
                  <a:moveTo>
                    <a:pt x="20066" y="0"/>
                  </a:moveTo>
                  <a:lnTo>
                    <a:pt x="20193" y="381"/>
                  </a:lnTo>
                  <a:lnTo>
                    <a:pt x="19050" y="762"/>
                  </a:lnTo>
                  <a:lnTo>
                    <a:pt x="16891" y="1524"/>
                  </a:lnTo>
                  <a:lnTo>
                    <a:pt x="15621" y="2031"/>
                  </a:lnTo>
                  <a:lnTo>
                    <a:pt x="14859" y="2286"/>
                  </a:lnTo>
                  <a:lnTo>
                    <a:pt x="14605" y="2286"/>
                  </a:lnTo>
                  <a:lnTo>
                    <a:pt x="14097" y="2540"/>
                  </a:lnTo>
                  <a:lnTo>
                    <a:pt x="13335" y="3048"/>
                  </a:lnTo>
                  <a:lnTo>
                    <a:pt x="13081" y="3048"/>
                  </a:lnTo>
                  <a:lnTo>
                    <a:pt x="12573" y="3429"/>
                  </a:lnTo>
                  <a:lnTo>
                    <a:pt x="12319" y="3556"/>
                  </a:lnTo>
                  <a:lnTo>
                    <a:pt x="11938" y="3683"/>
                  </a:lnTo>
                  <a:lnTo>
                    <a:pt x="11684" y="3683"/>
                  </a:lnTo>
                  <a:lnTo>
                    <a:pt x="11175" y="3937"/>
                  </a:lnTo>
                  <a:lnTo>
                    <a:pt x="10922" y="3937"/>
                  </a:lnTo>
                  <a:lnTo>
                    <a:pt x="10287" y="4064"/>
                  </a:lnTo>
                  <a:lnTo>
                    <a:pt x="9906" y="4064"/>
                  </a:lnTo>
                  <a:lnTo>
                    <a:pt x="9525" y="4191"/>
                  </a:lnTo>
                  <a:lnTo>
                    <a:pt x="9271" y="4191"/>
                  </a:lnTo>
                  <a:lnTo>
                    <a:pt x="6858" y="4191"/>
                  </a:lnTo>
                  <a:lnTo>
                    <a:pt x="6604" y="4318"/>
                  </a:lnTo>
                  <a:lnTo>
                    <a:pt x="6477" y="4445"/>
                  </a:lnTo>
                  <a:lnTo>
                    <a:pt x="6223" y="4699"/>
                  </a:lnTo>
                  <a:lnTo>
                    <a:pt x="5715" y="5080"/>
                  </a:lnTo>
                  <a:lnTo>
                    <a:pt x="5461" y="5206"/>
                  </a:lnTo>
                  <a:lnTo>
                    <a:pt x="5334" y="5334"/>
                  </a:lnTo>
                  <a:lnTo>
                    <a:pt x="5080" y="5334"/>
                  </a:lnTo>
                  <a:lnTo>
                    <a:pt x="3429" y="5968"/>
                  </a:lnTo>
                  <a:lnTo>
                    <a:pt x="3048" y="10541"/>
                  </a:lnTo>
                  <a:lnTo>
                    <a:pt x="3175" y="13589"/>
                  </a:lnTo>
                  <a:lnTo>
                    <a:pt x="3429" y="15367"/>
                  </a:lnTo>
                  <a:lnTo>
                    <a:pt x="1650" y="15493"/>
                  </a:lnTo>
                  <a:lnTo>
                    <a:pt x="1143" y="15621"/>
                  </a:lnTo>
                  <a:lnTo>
                    <a:pt x="0" y="16129"/>
                  </a:lnTo>
                  <a:lnTo>
                    <a:pt x="0" y="18161"/>
                  </a:lnTo>
                  <a:lnTo>
                    <a:pt x="0" y="18415"/>
                  </a:lnTo>
                  <a:lnTo>
                    <a:pt x="0" y="18796"/>
                  </a:lnTo>
                  <a:lnTo>
                    <a:pt x="0" y="19050"/>
                  </a:lnTo>
                  <a:lnTo>
                    <a:pt x="0" y="19304"/>
                  </a:lnTo>
                  <a:lnTo>
                    <a:pt x="127" y="19558"/>
                  </a:lnTo>
                  <a:lnTo>
                    <a:pt x="254" y="19812"/>
                  </a:lnTo>
                  <a:lnTo>
                    <a:pt x="381" y="19939"/>
                  </a:lnTo>
                  <a:lnTo>
                    <a:pt x="635" y="20193"/>
                  </a:lnTo>
                  <a:lnTo>
                    <a:pt x="762" y="20320"/>
                  </a:lnTo>
                  <a:lnTo>
                    <a:pt x="1016" y="20574"/>
                  </a:lnTo>
                  <a:lnTo>
                    <a:pt x="1270" y="20828"/>
                  </a:lnTo>
                  <a:lnTo>
                    <a:pt x="3937" y="20828"/>
                  </a:lnTo>
                  <a:lnTo>
                    <a:pt x="4572" y="20955"/>
                  </a:lnTo>
                  <a:lnTo>
                    <a:pt x="5080" y="20955"/>
                  </a:lnTo>
                  <a:lnTo>
                    <a:pt x="6096" y="21081"/>
                  </a:lnTo>
                  <a:lnTo>
                    <a:pt x="6858" y="21209"/>
                  </a:lnTo>
                  <a:lnTo>
                    <a:pt x="7620" y="21336"/>
                  </a:lnTo>
                  <a:lnTo>
                    <a:pt x="8255" y="21336"/>
                  </a:lnTo>
                  <a:lnTo>
                    <a:pt x="9398" y="21336"/>
                  </a:lnTo>
                  <a:lnTo>
                    <a:pt x="10287" y="21081"/>
                  </a:lnTo>
                  <a:lnTo>
                    <a:pt x="10668" y="20574"/>
                  </a:lnTo>
                  <a:lnTo>
                    <a:pt x="11303" y="19939"/>
                  </a:lnTo>
                  <a:lnTo>
                    <a:pt x="11557" y="19177"/>
                  </a:lnTo>
                  <a:lnTo>
                    <a:pt x="11430" y="18415"/>
                  </a:lnTo>
                  <a:lnTo>
                    <a:pt x="11303" y="16129"/>
                  </a:lnTo>
                  <a:lnTo>
                    <a:pt x="13208" y="16256"/>
                  </a:lnTo>
                  <a:lnTo>
                    <a:pt x="14097" y="16256"/>
                  </a:lnTo>
                  <a:lnTo>
                    <a:pt x="14859" y="16383"/>
                  </a:lnTo>
                  <a:lnTo>
                    <a:pt x="15621" y="16383"/>
                  </a:lnTo>
                  <a:lnTo>
                    <a:pt x="17018" y="16383"/>
                  </a:lnTo>
                  <a:lnTo>
                    <a:pt x="18415" y="16256"/>
                  </a:lnTo>
                  <a:lnTo>
                    <a:pt x="19812" y="16129"/>
                  </a:lnTo>
                  <a:lnTo>
                    <a:pt x="23622" y="15493"/>
                  </a:lnTo>
                  <a:lnTo>
                    <a:pt x="24130" y="14605"/>
                  </a:lnTo>
                  <a:lnTo>
                    <a:pt x="24384" y="12700"/>
                  </a:lnTo>
                  <a:lnTo>
                    <a:pt x="23622" y="9906"/>
                  </a:lnTo>
                  <a:lnTo>
                    <a:pt x="22860" y="7747"/>
                  </a:lnTo>
                  <a:lnTo>
                    <a:pt x="22479" y="6731"/>
                  </a:lnTo>
                  <a:lnTo>
                    <a:pt x="22225" y="5842"/>
                  </a:lnTo>
                  <a:lnTo>
                    <a:pt x="21971" y="5334"/>
                  </a:lnTo>
                  <a:lnTo>
                    <a:pt x="20066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9608" y="3057144"/>
              <a:ext cx="146304" cy="222504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9424" y="2648711"/>
              <a:ext cx="161544" cy="152400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6335268" y="2625851"/>
              <a:ext cx="52069" cy="125095"/>
            </a:xfrm>
            <a:custGeom>
              <a:avLst/>
              <a:gdLst/>
              <a:ahLst/>
              <a:cxnLst/>
              <a:rect l="l" t="t" r="r" b="b"/>
              <a:pathLst>
                <a:path w="52070" h="125094">
                  <a:moveTo>
                    <a:pt x="30861" y="0"/>
                  </a:moveTo>
                  <a:lnTo>
                    <a:pt x="25908" y="0"/>
                  </a:lnTo>
                  <a:lnTo>
                    <a:pt x="22479" y="1016"/>
                  </a:lnTo>
                  <a:lnTo>
                    <a:pt x="20574" y="3175"/>
                  </a:lnTo>
                  <a:lnTo>
                    <a:pt x="18796" y="5080"/>
                  </a:lnTo>
                  <a:lnTo>
                    <a:pt x="16256" y="6223"/>
                  </a:lnTo>
                  <a:lnTo>
                    <a:pt x="13843" y="6223"/>
                  </a:lnTo>
                  <a:lnTo>
                    <a:pt x="13800" y="6985"/>
                  </a:lnTo>
                  <a:lnTo>
                    <a:pt x="13610" y="8128"/>
                  </a:lnTo>
                  <a:lnTo>
                    <a:pt x="13462" y="9652"/>
                  </a:lnTo>
                  <a:lnTo>
                    <a:pt x="13335" y="10414"/>
                  </a:lnTo>
                  <a:lnTo>
                    <a:pt x="13208" y="12446"/>
                  </a:lnTo>
                  <a:lnTo>
                    <a:pt x="13081" y="13208"/>
                  </a:lnTo>
                  <a:lnTo>
                    <a:pt x="12954" y="26670"/>
                  </a:lnTo>
                  <a:lnTo>
                    <a:pt x="13462" y="28194"/>
                  </a:lnTo>
                  <a:lnTo>
                    <a:pt x="13589" y="28321"/>
                  </a:lnTo>
                  <a:lnTo>
                    <a:pt x="15112" y="31496"/>
                  </a:lnTo>
                  <a:lnTo>
                    <a:pt x="15494" y="35179"/>
                  </a:lnTo>
                  <a:lnTo>
                    <a:pt x="14605" y="38608"/>
                  </a:lnTo>
                  <a:lnTo>
                    <a:pt x="13589" y="43180"/>
                  </a:lnTo>
                  <a:lnTo>
                    <a:pt x="11303" y="47117"/>
                  </a:lnTo>
                  <a:lnTo>
                    <a:pt x="8001" y="49149"/>
                  </a:lnTo>
                  <a:lnTo>
                    <a:pt x="6858" y="51181"/>
                  </a:lnTo>
                  <a:lnTo>
                    <a:pt x="5842" y="53086"/>
                  </a:lnTo>
                  <a:lnTo>
                    <a:pt x="2540" y="58928"/>
                  </a:lnTo>
                  <a:lnTo>
                    <a:pt x="254" y="59182"/>
                  </a:lnTo>
                  <a:lnTo>
                    <a:pt x="0" y="60960"/>
                  </a:lnTo>
                  <a:lnTo>
                    <a:pt x="254" y="62738"/>
                  </a:lnTo>
                  <a:lnTo>
                    <a:pt x="889" y="64389"/>
                  </a:lnTo>
                  <a:lnTo>
                    <a:pt x="1905" y="68580"/>
                  </a:lnTo>
                  <a:lnTo>
                    <a:pt x="3937" y="71755"/>
                  </a:lnTo>
                  <a:lnTo>
                    <a:pt x="12192" y="76200"/>
                  </a:lnTo>
                  <a:lnTo>
                    <a:pt x="12319" y="85090"/>
                  </a:lnTo>
                  <a:lnTo>
                    <a:pt x="12573" y="85852"/>
                  </a:lnTo>
                  <a:lnTo>
                    <a:pt x="16129" y="88138"/>
                  </a:lnTo>
                  <a:lnTo>
                    <a:pt x="18415" y="89789"/>
                  </a:lnTo>
                  <a:lnTo>
                    <a:pt x="28702" y="124968"/>
                  </a:lnTo>
                  <a:lnTo>
                    <a:pt x="29718" y="124333"/>
                  </a:lnTo>
                  <a:lnTo>
                    <a:pt x="30480" y="123571"/>
                  </a:lnTo>
                  <a:lnTo>
                    <a:pt x="31369" y="122809"/>
                  </a:lnTo>
                  <a:lnTo>
                    <a:pt x="31750" y="122301"/>
                  </a:lnTo>
                  <a:lnTo>
                    <a:pt x="31877" y="122301"/>
                  </a:lnTo>
                  <a:lnTo>
                    <a:pt x="32004" y="121920"/>
                  </a:lnTo>
                  <a:lnTo>
                    <a:pt x="32258" y="121793"/>
                  </a:lnTo>
                  <a:lnTo>
                    <a:pt x="32512" y="121158"/>
                  </a:lnTo>
                  <a:lnTo>
                    <a:pt x="32639" y="121031"/>
                  </a:lnTo>
                  <a:lnTo>
                    <a:pt x="34417" y="116840"/>
                  </a:lnTo>
                  <a:lnTo>
                    <a:pt x="35306" y="110871"/>
                  </a:lnTo>
                  <a:lnTo>
                    <a:pt x="34925" y="109728"/>
                  </a:lnTo>
                  <a:lnTo>
                    <a:pt x="33782" y="106553"/>
                  </a:lnTo>
                  <a:lnTo>
                    <a:pt x="34290" y="102743"/>
                  </a:lnTo>
                  <a:lnTo>
                    <a:pt x="36449" y="100330"/>
                  </a:lnTo>
                  <a:lnTo>
                    <a:pt x="37084" y="99695"/>
                  </a:lnTo>
                  <a:lnTo>
                    <a:pt x="38227" y="98298"/>
                  </a:lnTo>
                  <a:lnTo>
                    <a:pt x="47625" y="88011"/>
                  </a:lnTo>
                  <a:lnTo>
                    <a:pt x="48260" y="87757"/>
                  </a:lnTo>
                  <a:lnTo>
                    <a:pt x="48895" y="87757"/>
                  </a:lnTo>
                  <a:lnTo>
                    <a:pt x="51181" y="87376"/>
                  </a:lnTo>
                  <a:lnTo>
                    <a:pt x="51816" y="86995"/>
                  </a:lnTo>
                  <a:lnTo>
                    <a:pt x="51816" y="77470"/>
                  </a:lnTo>
                  <a:lnTo>
                    <a:pt x="49149" y="75184"/>
                  </a:lnTo>
                  <a:lnTo>
                    <a:pt x="46862" y="72136"/>
                  </a:lnTo>
                  <a:lnTo>
                    <a:pt x="46862" y="69596"/>
                  </a:lnTo>
                  <a:lnTo>
                    <a:pt x="46609" y="68199"/>
                  </a:lnTo>
                  <a:lnTo>
                    <a:pt x="46285" y="67310"/>
                  </a:lnTo>
                  <a:lnTo>
                    <a:pt x="39497" y="67310"/>
                  </a:lnTo>
                  <a:lnTo>
                    <a:pt x="38608" y="67183"/>
                  </a:lnTo>
                  <a:lnTo>
                    <a:pt x="35179" y="66040"/>
                  </a:lnTo>
                  <a:lnTo>
                    <a:pt x="31750" y="63500"/>
                  </a:lnTo>
                  <a:lnTo>
                    <a:pt x="30987" y="58928"/>
                  </a:lnTo>
                  <a:lnTo>
                    <a:pt x="30226" y="53721"/>
                  </a:lnTo>
                  <a:lnTo>
                    <a:pt x="33401" y="51689"/>
                  </a:lnTo>
                  <a:lnTo>
                    <a:pt x="36449" y="49911"/>
                  </a:lnTo>
                  <a:lnTo>
                    <a:pt x="38354" y="48768"/>
                  </a:lnTo>
                  <a:lnTo>
                    <a:pt x="40259" y="47371"/>
                  </a:lnTo>
                  <a:lnTo>
                    <a:pt x="41910" y="45847"/>
                  </a:lnTo>
                  <a:lnTo>
                    <a:pt x="44323" y="43307"/>
                  </a:lnTo>
                  <a:lnTo>
                    <a:pt x="45847" y="39624"/>
                  </a:lnTo>
                  <a:lnTo>
                    <a:pt x="45847" y="32385"/>
                  </a:lnTo>
                  <a:lnTo>
                    <a:pt x="44577" y="29083"/>
                  </a:lnTo>
                  <a:lnTo>
                    <a:pt x="40005" y="24765"/>
                  </a:lnTo>
                  <a:lnTo>
                    <a:pt x="38862" y="22733"/>
                  </a:lnTo>
                  <a:lnTo>
                    <a:pt x="38835" y="17018"/>
                  </a:lnTo>
                  <a:lnTo>
                    <a:pt x="40640" y="14732"/>
                  </a:lnTo>
                  <a:lnTo>
                    <a:pt x="43053" y="11938"/>
                  </a:lnTo>
                  <a:lnTo>
                    <a:pt x="45186" y="9271"/>
                  </a:lnTo>
                  <a:lnTo>
                    <a:pt x="40259" y="9271"/>
                  </a:lnTo>
                  <a:lnTo>
                    <a:pt x="39243" y="9017"/>
                  </a:lnTo>
                  <a:lnTo>
                    <a:pt x="37973" y="8509"/>
                  </a:lnTo>
                  <a:lnTo>
                    <a:pt x="36576" y="6985"/>
                  </a:lnTo>
                  <a:lnTo>
                    <a:pt x="36195" y="3175"/>
                  </a:lnTo>
                  <a:lnTo>
                    <a:pt x="36068" y="2286"/>
                  </a:lnTo>
                  <a:lnTo>
                    <a:pt x="35306" y="1524"/>
                  </a:lnTo>
                  <a:lnTo>
                    <a:pt x="33909" y="1016"/>
                  </a:lnTo>
                  <a:lnTo>
                    <a:pt x="32512" y="381"/>
                  </a:lnTo>
                  <a:lnTo>
                    <a:pt x="30861" y="0"/>
                  </a:lnTo>
                  <a:close/>
                </a:path>
                <a:path w="52070" h="125094">
                  <a:moveTo>
                    <a:pt x="44577" y="65278"/>
                  </a:moveTo>
                  <a:lnTo>
                    <a:pt x="44196" y="65278"/>
                  </a:lnTo>
                  <a:lnTo>
                    <a:pt x="43307" y="66548"/>
                  </a:lnTo>
                  <a:lnTo>
                    <a:pt x="41910" y="67310"/>
                  </a:lnTo>
                  <a:lnTo>
                    <a:pt x="46285" y="67310"/>
                  </a:lnTo>
                  <a:lnTo>
                    <a:pt x="46101" y="66802"/>
                  </a:lnTo>
                  <a:lnTo>
                    <a:pt x="45085" y="65786"/>
                  </a:lnTo>
                  <a:lnTo>
                    <a:pt x="44831" y="65405"/>
                  </a:lnTo>
                  <a:lnTo>
                    <a:pt x="44577" y="65278"/>
                  </a:lnTo>
                  <a:close/>
                </a:path>
                <a:path w="52070" h="125094">
                  <a:moveTo>
                    <a:pt x="45720" y="6604"/>
                  </a:moveTo>
                  <a:lnTo>
                    <a:pt x="45466" y="6604"/>
                  </a:lnTo>
                  <a:lnTo>
                    <a:pt x="45212" y="6731"/>
                  </a:lnTo>
                  <a:lnTo>
                    <a:pt x="45085" y="6985"/>
                  </a:lnTo>
                  <a:lnTo>
                    <a:pt x="43942" y="8509"/>
                  </a:lnTo>
                  <a:lnTo>
                    <a:pt x="42418" y="9271"/>
                  </a:lnTo>
                  <a:lnTo>
                    <a:pt x="45186" y="9271"/>
                  </a:lnTo>
                  <a:lnTo>
                    <a:pt x="45999" y="8255"/>
                  </a:lnTo>
                  <a:lnTo>
                    <a:pt x="46101" y="6985"/>
                  </a:lnTo>
                  <a:lnTo>
                    <a:pt x="45720" y="6604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335268" y="2625851"/>
              <a:ext cx="52069" cy="125095"/>
            </a:xfrm>
            <a:custGeom>
              <a:avLst/>
              <a:gdLst/>
              <a:ahLst/>
              <a:cxnLst/>
              <a:rect l="l" t="t" r="r" b="b"/>
              <a:pathLst>
                <a:path w="52070" h="125094">
                  <a:moveTo>
                    <a:pt x="29083" y="0"/>
                  </a:moveTo>
                  <a:lnTo>
                    <a:pt x="25908" y="0"/>
                  </a:lnTo>
                  <a:lnTo>
                    <a:pt x="22479" y="1016"/>
                  </a:lnTo>
                  <a:lnTo>
                    <a:pt x="20574" y="3175"/>
                  </a:lnTo>
                  <a:lnTo>
                    <a:pt x="18796" y="5080"/>
                  </a:lnTo>
                  <a:lnTo>
                    <a:pt x="16256" y="6223"/>
                  </a:lnTo>
                  <a:lnTo>
                    <a:pt x="13843" y="6223"/>
                  </a:lnTo>
                  <a:lnTo>
                    <a:pt x="13843" y="6731"/>
                  </a:lnTo>
                  <a:lnTo>
                    <a:pt x="13589" y="8255"/>
                  </a:lnTo>
                  <a:lnTo>
                    <a:pt x="13462" y="9652"/>
                  </a:lnTo>
                  <a:lnTo>
                    <a:pt x="13462" y="10033"/>
                  </a:lnTo>
                  <a:lnTo>
                    <a:pt x="13335" y="10414"/>
                  </a:lnTo>
                  <a:lnTo>
                    <a:pt x="13335" y="10795"/>
                  </a:lnTo>
                  <a:lnTo>
                    <a:pt x="13335" y="11303"/>
                  </a:lnTo>
                  <a:lnTo>
                    <a:pt x="13335" y="11684"/>
                  </a:lnTo>
                  <a:lnTo>
                    <a:pt x="13335" y="11938"/>
                  </a:lnTo>
                  <a:lnTo>
                    <a:pt x="13208" y="12446"/>
                  </a:lnTo>
                  <a:lnTo>
                    <a:pt x="13208" y="12827"/>
                  </a:lnTo>
                  <a:lnTo>
                    <a:pt x="13081" y="13208"/>
                  </a:lnTo>
                  <a:lnTo>
                    <a:pt x="13081" y="13589"/>
                  </a:lnTo>
                  <a:lnTo>
                    <a:pt x="13081" y="13970"/>
                  </a:lnTo>
                  <a:lnTo>
                    <a:pt x="13081" y="14351"/>
                  </a:lnTo>
                  <a:lnTo>
                    <a:pt x="13081" y="14732"/>
                  </a:lnTo>
                  <a:lnTo>
                    <a:pt x="13081" y="15113"/>
                  </a:lnTo>
                  <a:lnTo>
                    <a:pt x="12954" y="15367"/>
                  </a:lnTo>
                  <a:lnTo>
                    <a:pt x="12954" y="15875"/>
                  </a:lnTo>
                  <a:lnTo>
                    <a:pt x="12954" y="16129"/>
                  </a:lnTo>
                  <a:lnTo>
                    <a:pt x="12954" y="16510"/>
                  </a:lnTo>
                  <a:lnTo>
                    <a:pt x="12827" y="16764"/>
                  </a:lnTo>
                  <a:lnTo>
                    <a:pt x="12954" y="17018"/>
                  </a:lnTo>
                  <a:lnTo>
                    <a:pt x="12827" y="17399"/>
                  </a:lnTo>
                  <a:lnTo>
                    <a:pt x="12827" y="17780"/>
                  </a:lnTo>
                  <a:lnTo>
                    <a:pt x="12827" y="25654"/>
                  </a:lnTo>
                  <a:lnTo>
                    <a:pt x="12827" y="25781"/>
                  </a:lnTo>
                  <a:lnTo>
                    <a:pt x="12954" y="26035"/>
                  </a:lnTo>
                  <a:lnTo>
                    <a:pt x="12954" y="26289"/>
                  </a:lnTo>
                  <a:lnTo>
                    <a:pt x="13081" y="26543"/>
                  </a:lnTo>
                  <a:lnTo>
                    <a:pt x="12954" y="26670"/>
                  </a:lnTo>
                  <a:lnTo>
                    <a:pt x="13081" y="26924"/>
                  </a:lnTo>
                  <a:lnTo>
                    <a:pt x="13081" y="27051"/>
                  </a:lnTo>
                  <a:lnTo>
                    <a:pt x="13208" y="27305"/>
                  </a:lnTo>
                  <a:lnTo>
                    <a:pt x="13335" y="27686"/>
                  </a:lnTo>
                  <a:lnTo>
                    <a:pt x="13335" y="27813"/>
                  </a:lnTo>
                  <a:lnTo>
                    <a:pt x="13462" y="28067"/>
                  </a:lnTo>
                  <a:lnTo>
                    <a:pt x="13462" y="28194"/>
                  </a:lnTo>
                  <a:lnTo>
                    <a:pt x="13589" y="28321"/>
                  </a:lnTo>
                  <a:lnTo>
                    <a:pt x="15112" y="31496"/>
                  </a:lnTo>
                  <a:lnTo>
                    <a:pt x="15494" y="35179"/>
                  </a:lnTo>
                  <a:lnTo>
                    <a:pt x="14605" y="38608"/>
                  </a:lnTo>
                  <a:lnTo>
                    <a:pt x="13589" y="43180"/>
                  </a:lnTo>
                  <a:lnTo>
                    <a:pt x="11303" y="47117"/>
                  </a:lnTo>
                  <a:lnTo>
                    <a:pt x="9017" y="48514"/>
                  </a:lnTo>
                  <a:lnTo>
                    <a:pt x="8001" y="49149"/>
                  </a:lnTo>
                  <a:lnTo>
                    <a:pt x="6858" y="51181"/>
                  </a:lnTo>
                  <a:lnTo>
                    <a:pt x="5842" y="53086"/>
                  </a:lnTo>
                  <a:lnTo>
                    <a:pt x="4191" y="56007"/>
                  </a:lnTo>
                  <a:lnTo>
                    <a:pt x="2540" y="58928"/>
                  </a:lnTo>
                  <a:lnTo>
                    <a:pt x="254" y="59182"/>
                  </a:lnTo>
                  <a:lnTo>
                    <a:pt x="0" y="60960"/>
                  </a:lnTo>
                  <a:lnTo>
                    <a:pt x="254" y="62738"/>
                  </a:lnTo>
                  <a:lnTo>
                    <a:pt x="889" y="64389"/>
                  </a:lnTo>
                  <a:lnTo>
                    <a:pt x="1905" y="68580"/>
                  </a:lnTo>
                  <a:lnTo>
                    <a:pt x="3937" y="71755"/>
                  </a:lnTo>
                  <a:lnTo>
                    <a:pt x="5842" y="72771"/>
                  </a:lnTo>
                  <a:lnTo>
                    <a:pt x="12192" y="76200"/>
                  </a:lnTo>
                  <a:lnTo>
                    <a:pt x="12319" y="82042"/>
                  </a:lnTo>
                  <a:lnTo>
                    <a:pt x="12319" y="85090"/>
                  </a:lnTo>
                  <a:lnTo>
                    <a:pt x="12573" y="85852"/>
                  </a:lnTo>
                  <a:lnTo>
                    <a:pt x="14732" y="87249"/>
                  </a:lnTo>
                  <a:lnTo>
                    <a:pt x="16129" y="88138"/>
                  </a:lnTo>
                  <a:lnTo>
                    <a:pt x="18415" y="89789"/>
                  </a:lnTo>
                  <a:lnTo>
                    <a:pt x="28702" y="123444"/>
                  </a:lnTo>
                  <a:lnTo>
                    <a:pt x="28702" y="123825"/>
                  </a:lnTo>
                  <a:lnTo>
                    <a:pt x="28702" y="124079"/>
                  </a:lnTo>
                  <a:lnTo>
                    <a:pt x="28702" y="124968"/>
                  </a:lnTo>
                  <a:lnTo>
                    <a:pt x="29718" y="124333"/>
                  </a:lnTo>
                  <a:lnTo>
                    <a:pt x="30480" y="123571"/>
                  </a:lnTo>
                  <a:lnTo>
                    <a:pt x="31369" y="122809"/>
                  </a:lnTo>
                  <a:lnTo>
                    <a:pt x="31750" y="122301"/>
                  </a:lnTo>
                  <a:lnTo>
                    <a:pt x="31877" y="122301"/>
                  </a:lnTo>
                  <a:lnTo>
                    <a:pt x="32004" y="122047"/>
                  </a:lnTo>
                  <a:lnTo>
                    <a:pt x="32258" y="121793"/>
                  </a:lnTo>
                  <a:lnTo>
                    <a:pt x="32385" y="121412"/>
                  </a:lnTo>
                  <a:lnTo>
                    <a:pt x="32512" y="121158"/>
                  </a:lnTo>
                  <a:lnTo>
                    <a:pt x="32639" y="121031"/>
                  </a:lnTo>
                  <a:lnTo>
                    <a:pt x="34417" y="116840"/>
                  </a:lnTo>
                  <a:lnTo>
                    <a:pt x="35306" y="110871"/>
                  </a:lnTo>
                  <a:lnTo>
                    <a:pt x="34925" y="109728"/>
                  </a:lnTo>
                  <a:lnTo>
                    <a:pt x="33782" y="106553"/>
                  </a:lnTo>
                  <a:lnTo>
                    <a:pt x="34290" y="102743"/>
                  </a:lnTo>
                  <a:lnTo>
                    <a:pt x="36449" y="100330"/>
                  </a:lnTo>
                  <a:lnTo>
                    <a:pt x="37084" y="99695"/>
                  </a:lnTo>
                  <a:lnTo>
                    <a:pt x="38227" y="98298"/>
                  </a:lnTo>
                  <a:lnTo>
                    <a:pt x="47625" y="88011"/>
                  </a:lnTo>
                  <a:lnTo>
                    <a:pt x="48260" y="87757"/>
                  </a:lnTo>
                  <a:lnTo>
                    <a:pt x="48895" y="87757"/>
                  </a:lnTo>
                  <a:lnTo>
                    <a:pt x="51181" y="87376"/>
                  </a:lnTo>
                  <a:lnTo>
                    <a:pt x="51816" y="86995"/>
                  </a:lnTo>
                  <a:lnTo>
                    <a:pt x="51689" y="85090"/>
                  </a:lnTo>
                  <a:lnTo>
                    <a:pt x="51689" y="84328"/>
                  </a:lnTo>
                  <a:lnTo>
                    <a:pt x="51689" y="78867"/>
                  </a:lnTo>
                  <a:lnTo>
                    <a:pt x="51816" y="77978"/>
                  </a:lnTo>
                  <a:lnTo>
                    <a:pt x="51816" y="77597"/>
                  </a:lnTo>
                  <a:lnTo>
                    <a:pt x="49149" y="75184"/>
                  </a:lnTo>
                  <a:lnTo>
                    <a:pt x="46862" y="72136"/>
                  </a:lnTo>
                  <a:lnTo>
                    <a:pt x="46862" y="69596"/>
                  </a:lnTo>
                  <a:lnTo>
                    <a:pt x="46609" y="68199"/>
                  </a:lnTo>
                  <a:lnTo>
                    <a:pt x="46101" y="66802"/>
                  </a:lnTo>
                  <a:lnTo>
                    <a:pt x="45085" y="65786"/>
                  </a:lnTo>
                  <a:lnTo>
                    <a:pt x="44831" y="65405"/>
                  </a:lnTo>
                  <a:lnTo>
                    <a:pt x="44577" y="65278"/>
                  </a:lnTo>
                  <a:lnTo>
                    <a:pt x="44323" y="65278"/>
                  </a:lnTo>
                  <a:lnTo>
                    <a:pt x="44069" y="65405"/>
                  </a:lnTo>
                  <a:lnTo>
                    <a:pt x="43307" y="66548"/>
                  </a:lnTo>
                  <a:lnTo>
                    <a:pt x="41910" y="67310"/>
                  </a:lnTo>
                  <a:lnTo>
                    <a:pt x="40132" y="67310"/>
                  </a:lnTo>
                  <a:lnTo>
                    <a:pt x="39497" y="67310"/>
                  </a:lnTo>
                  <a:lnTo>
                    <a:pt x="38608" y="67183"/>
                  </a:lnTo>
                  <a:lnTo>
                    <a:pt x="37846" y="66929"/>
                  </a:lnTo>
                  <a:lnTo>
                    <a:pt x="35179" y="66040"/>
                  </a:lnTo>
                  <a:lnTo>
                    <a:pt x="31750" y="63500"/>
                  </a:lnTo>
                  <a:lnTo>
                    <a:pt x="30987" y="58928"/>
                  </a:lnTo>
                  <a:lnTo>
                    <a:pt x="30226" y="53721"/>
                  </a:lnTo>
                  <a:lnTo>
                    <a:pt x="33401" y="51689"/>
                  </a:lnTo>
                  <a:lnTo>
                    <a:pt x="36449" y="49911"/>
                  </a:lnTo>
                  <a:lnTo>
                    <a:pt x="38354" y="48768"/>
                  </a:lnTo>
                  <a:lnTo>
                    <a:pt x="40259" y="47371"/>
                  </a:lnTo>
                  <a:lnTo>
                    <a:pt x="41910" y="45847"/>
                  </a:lnTo>
                  <a:lnTo>
                    <a:pt x="44323" y="43307"/>
                  </a:lnTo>
                  <a:lnTo>
                    <a:pt x="45847" y="39624"/>
                  </a:lnTo>
                  <a:lnTo>
                    <a:pt x="45847" y="35814"/>
                  </a:lnTo>
                  <a:lnTo>
                    <a:pt x="45847" y="32385"/>
                  </a:lnTo>
                  <a:lnTo>
                    <a:pt x="44577" y="29083"/>
                  </a:lnTo>
                  <a:lnTo>
                    <a:pt x="42418" y="27051"/>
                  </a:lnTo>
                  <a:lnTo>
                    <a:pt x="40005" y="24765"/>
                  </a:lnTo>
                  <a:lnTo>
                    <a:pt x="38862" y="22733"/>
                  </a:lnTo>
                  <a:lnTo>
                    <a:pt x="38862" y="20447"/>
                  </a:lnTo>
                  <a:lnTo>
                    <a:pt x="38735" y="17145"/>
                  </a:lnTo>
                  <a:lnTo>
                    <a:pt x="40640" y="14732"/>
                  </a:lnTo>
                  <a:lnTo>
                    <a:pt x="43053" y="11938"/>
                  </a:lnTo>
                  <a:lnTo>
                    <a:pt x="43561" y="11303"/>
                  </a:lnTo>
                  <a:lnTo>
                    <a:pt x="44069" y="10668"/>
                  </a:lnTo>
                  <a:lnTo>
                    <a:pt x="44577" y="10033"/>
                  </a:lnTo>
                  <a:lnTo>
                    <a:pt x="46101" y="8128"/>
                  </a:lnTo>
                  <a:lnTo>
                    <a:pt x="46101" y="6985"/>
                  </a:lnTo>
                  <a:lnTo>
                    <a:pt x="45847" y="6731"/>
                  </a:lnTo>
                  <a:lnTo>
                    <a:pt x="45593" y="6604"/>
                  </a:lnTo>
                  <a:lnTo>
                    <a:pt x="45212" y="6731"/>
                  </a:lnTo>
                  <a:lnTo>
                    <a:pt x="45085" y="6985"/>
                  </a:lnTo>
                  <a:lnTo>
                    <a:pt x="43942" y="8509"/>
                  </a:lnTo>
                  <a:lnTo>
                    <a:pt x="42418" y="9271"/>
                  </a:lnTo>
                  <a:lnTo>
                    <a:pt x="40894" y="9271"/>
                  </a:lnTo>
                  <a:lnTo>
                    <a:pt x="40259" y="9271"/>
                  </a:lnTo>
                  <a:lnTo>
                    <a:pt x="36195" y="3175"/>
                  </a:lnTo>
                  <a:lnTo>
                    <a:pt x="36068" y="2286"/>
                  </a:lnTo>
                  <a:lnTo>
                    <a:pt x="35306" y="1524"/>
                  </a:lnTo>
                  <a:lnTo>
                    <a:pt x="33909" y="1016"/>
                  </a:lnTo>
                  <a:lnTo>
                    <a:pt x="32512" y="381"/>
                  </a:lnTo>
                  <a:lnTo>
                    <a:pt x="30861" y="0"/>
                  </a:lnTo>
                  <a:lnTo>
                    <a:pt x="29083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118902" y="2629153"/>
              <a:ext cx="274320" cy="313690"/>
            </a:xfrm>
            <a:custGeom>
              <a:avLst/>
              <a:gdLst/>
              <a:ahLst/>
              <a:cxnLst/>
              <a:rect l="l" t="t" r="r" b="b"/>
              <a:pathLst>
                <a:path w="274320" h="313689">
                  <a:moveTo>
                    <a:pt x="262720" y="224789"/>
                  </a:moveTo>
                  <a:lnTo>
                    <a:pt x="65489" y="224789"/>
                  </a:lnTo>
                  <a:lnTo>
                    <a:pt x="86992" y="241300"/>
                  </a:lnTo>
                  <a:lnTo>
                    <a:pt x="107494" y="257809"/>
                  </a:lnTo>
                  <a:lnTo>
                    <a:pt x="123568" y="271779"/>
                  </a:lnTo>
                  <a:lnTo>
                    <a:pt x="131783" y="278129"/>
                  </a:lnTo>
                  <a:lnTo>
                    <a:pt x="132037" y="278129"/>
                  </a:lnTo>
                  <a:lnTo>
                    <a:pt x="134577" y="281939"/>
                  </a:lnTo>
                  <a:lnTo>
                    <a:pt x="136990" y="285750"/>
                  </a:lnTo>
                  <a:lnTo>
                    <a:pt x="138895" y="289559"/>
                  </a:lnTo>
                  <a:lnTo>
                    <a:pt x="140038" y="292100"/>
                  </a:lnTo>
                  <a:lnTo>
                    <a:pt x="140292" y="292100"/>
                  </a:lnTo>
                  <a:lnTo>
                    <a:pt x="145499" y="293369"/>
                  </a:lnTo>
                  <a:lnTo>
                    <a:pt x="150452" y="295909"/>
                  </a:lnTo>
                  <a:lnTo>
                    <a:pt x="155024" y="298450"/>
                  </a:lnTo>
                  <a:lnTo>
                    <a:pt x="156040" y="298450"/>
                  </a:lnTo>
                  <a:lnTo>
                    <a:pt x="156929" y="299719"/>
                  </a:lnTo>
                  <a:lnTo>
                    <a:pt x="157691" y="300989"/>
                  </a:lnTo>
                  <a:lnTo>
                    <a:pt x="160739" y="304800"/>
                  </a:lnTo>
                  <a:lnTo>
                    <a:pt x="161882" y="309879"/>
                  </a:lnTo>
                  <a:lnTo>
                    <a:pt x="162136" y="313689"/>
                  </a:lnTo>
                  <a:lnTo>
                    <a:pt x="170772" y="312419"/>
                  </a:lnTo>
                  <a:lnTo>
                    <a:pt x="172423" y="312419"/>
                  </a:lnTo>
                  <a:lnTo>
                    <a:pt x="175471" y="311150"/>
                  </a:lnTo>
                  <a:lnTo>
                    <a:pt x="178646" y="309879"/>
                  </a:lnTo>
                  <a:lnTo>
                    <a:pt x="182075" y="308609"/>
                  </a:lnTo>
                  <a:lnTo>
                    <a:pt x="186012" y="307339"/>
                  </a:lnTo>
                  <a:lnTo>
                    <a:pt x="190203" y="304800"/>
                  </a:lnTo>
                  <a:lnTo>
                    <a:pt x="193759" y="303529"/>
                  </a:lnTo>
                  <a:lnTo>
                    <a:pt x="218016" y="280669"/>
                  </a:lnTo>
                  <a:lnTo>
                    <a:pt x="274277" y="238759"/>
                  </a:lnTo>
                  <a:lnTo>
                    <a:pt x="274023" y="237489"/>
                  </a:lnTo>
                  <a:lnTo>
                    <a:pt x="273769" y="236219"/>
                  </a:lnTo>
                  <a:lnTo>
                    <a:pt x="273261" y="234950"/>
                  </a:lnTo>
                  <a:lnTo>
                    <a:pt x="272753" y="232409"/>
                  </a:lnTo>
                  <a:lnTo>
                    <a:pt x="272372" y="232409"/>
                  </a:lnTo>
                  <a:lnTo>
                    <a:pt x="272245" y="231139"/>
                  </a:lnTo>
                  <a:lnTo>
                    <a:pt x="271737" y="231139"/>
                  </a:lnTo>
                  <a:lnTo>
                    <a:pt x="271483" y="229869"/>
                  </a:lnTo>
                  <a:lnTo>
                    <a:pt x="271229" y="229869"/>
                  </a:lnTo>
                  <a:lnTo>
                    <a:pt x="270975" y="228600"/>
                  </a:lnTo>
                  <a:lnTo>
                    <a:pt x="269959" y="228600"/>
                  </a:lnTo>
                  <a:lnTo>
                    <a:pt x="269832" y="227329"/>
                  </a:lnTo>
                  <a:lnTo>
                    <a:pt x="265768" y="227329"/>
                  </a:lnTo>
                  <a:lnTo>
                    <a:pt x="262720" y="224789"/>
                  </a:lnTo>
                  <a:close/>
                </a:path>
                <a:path w="274320" h="313689">
                  <a:moveTo>
                    <a:pt x="35263" y="130809"/>
                  </a:moveTo>
                  <a:lnTo>
                    <a:pt x="30564" y="130809"/>
                  </a:lnTo>
                  <a:lnTo>
                    <a:pt x="30056" y="132079"/>
                  </a:lnTo>
                  <a:lnTo>
                    <a:pt x="30183" y="133350"/>
                  </a:lnTo>
                  <a:lnTo>
                    <a:pt x="29802" y="134619"/>
                  </a:lnTo>
                  <a:lnTo>
                    <a:pt x="29167" y="135889"/>
                  </a:lnTo>
                  <a:lnTo>
                    <a:pt x="28278" y="135889"/>
                  </a:lnTo>
                  <a:lnTo>
                    <a:pt x="26881" y="137159"/>
                  </a:lnTo>
                  <a:lnTo>
                    <a:pt x="20658" y="137159"/>
                  </a:lnTo>
                  <a:lnTo>
                    <a:pt x="14836" y="140969"/>
                  </a:lnTo>
                  <a:lnTo>
                    <a:pt x="8466" y="146050"/>
                  </a:lnTo>
                  <a:lnTo>
                    <a:pt x="3049" y="149859"/>
                  </a:lnTo>
                  <a:lnTo>
                    <a:pt x="84" y="152400"/>
                  </a:lnTo>
                  <a:lnTo>
                    <a:pt x="0" y="154939"/>
                  </a:lnTo>
                  <a:lnTo>
                    <a:pt x="211" y="161289"/>
                  </a:lnTo>
                  <a:lnTo>
                    <a:pt x="338" y="172719"/>
                  </a:lnTo>
                  <a:lnTo>
                    <a:pt x="719" y="173989"/>
                  </a:lnTo>
                  <a:lnTo>
                    <a:pt x="1735" y="173989"/>
                  </a:lnTo>
                  <a:lnTo>
                    <a:pt x="1862" y="175259"/>
                  </a:lnTo>
                  <a:lnTo>
                    <a:pt x="3386" y="175259"/>
                  </a:lnTo>
                  <a:lnTo>
                    <a:pt x="6561" y="179069"/>
                  </a:lnTo>
                  <a:lnTo>
                    <a:pt x="11006" y="181609"/>
                  </a:lnTo>
                  <a:lnTo>
                    <a:pt x="12022" y="182879"/>
                  </a:lnTo>
                  <a:lnTo>
                    <a:pt x="19722" y="189229"/>
                  </a:lnTo>
                  <a:lnTo>
                    <a:pt x="39597" y="204469"/>
                  </a:lnTo>
                  <a:lnTo>
                    <a:pt x="51011" y="213359"/>
                  </a:lnTo>
                  <a:lnTo>
                    <a:pt x="54059" y="215900"/>
                  </a:lnTo>
                  <a:lnTo>
                    <a:pt x="62949" y="222250"/>
                  </a:lnTo>
                  <a:lnTo>
                    <a:pt x="65235" y="224789"/>
                  </a:lnTo>
                  <a:lnTo>
                    <a:pt x="254719" y="224789"/>
                  </a:lnTo>
                  <a:lnTo>
                    <a:pt x="249258" y="220979"/>
                  </a:lnTo>
                  <a:lnTo>
                    <a:pt x="248623" y="215900"/>
                  </a:lnTo>
                  <a:lnTo>
                    <a:pt x="248623" y="212089"/>
                  </a:lnTo>
                  <a:lnTo>
                    <a:pt x="249131" y="209550"/>
                  </a:lnTo>
                  <a:lnTo>
                    <a:pt x="248623" y="207009"/>
                  </a:lnTo>
                  <a:lnTo>
                    <a:pt x="247353" y="204469"/>
                  </a:lnTo>
                  <a:lnTo>
                    <a:pt x="246337" y="203200"/>
                  </a:lnTo>
                  <a:lnTo>
                    <a:pt x="245321" y="200659"/>
                  </a:lnTo>
                  <a:lnTo>
                    <a:pt x="244051" y="199389"/>
                  </a:lnTo>
                  <a:lnTo>
                    <a:pt x="242400" y="198119"/>
                  </a:lnTo>
                  <a:lnTo>
                    <a:pt x="241257" y="195579"/>
                  </a:lnTo>
                  <a:lnTo>
                    <a:pt x="241257" y="191769"/>
                  </a:lnTo>
                  <a:lnTo>
                    <a:pt x="243289" y="189229"/>
                  </a:lnTo>
                  <a:lnTo>
                    <a:pt x="247099" y="185419"/>
                  </a:lnTo>
                  <a:lnTo>
                    <a:pt x="246845" y="184150"/>
                  </a:lnTo>
                  <a:lnTo>
                    <a:pt x="246464" y="184150"/>
                  </a:lnTo>
                  <a:lnTo>
                    <a:pt x="245702" y="181609"/>
                  </a:lnTo>
                  <a:lnTo>
                    <a:pt x="245194" y="180339"/>
                  </a:lnTo>
                  <a:lnTo>
                    <a:pt x="245067" y="177800"/>
                  </a:lnTo>
                  <a:lnTo>
                    <a:pt x="244813" y="176529"/>
                  </a:lnTo>
                  <a:lnTo>
                    <a:pt x="244178" y="173989"/>
                  </a:lnTo>
                  <a:lnTo>
                    <a:pt x="243543" y="170179"/>
                  </a:lnTo>
                  <a:lnTo>
                    <a:pt x="245448" y="167639"/>
                  </a:lnTo>
                  <a:lnTo>
                    <a:pt x="247099" y="165100"/>
                  </a:lnTo>
                  <a:lnTo>
                    <a:pt x="248115" y="162559"/>
                  </a:lnTo>
                  <a:lnTo>
                    <a:pt x="246210" y="158750"/>
                  </a:lnTo>
                  <a:lnTo>
                    <a:pt x="244940" y="154939"/>
                  </a:lnTo>
                  <a:lnTo>
                    <a:pt x="245702" y="152400"/>
                  </a:lnTo>
                  <a:lnTo>
                    <a:pt x="246337" y="149859"/>
                  </a:lnTo>
                  <a:lnTo>
                    <a:pt x="247099" y="147319"/>
                  </a:lnTo>
                  <a:lnTo>
                    <a:pt x="247607" y="144779"/>
                  </a:lnTo>
                  <a:lnTo>
                    <a:pt x="245575" y="139700"/>
                  </a:lnTo>
                  <a:lnTo>
                    <a:pt x="244432" y="135889"/>
                  </a:lnTo>
                  <a:lnTo>
                    <a:pt x="243035" y="134619"/>
                  </a:lnTo>
                  <a:lnTo>
                    <a:pt x="241850" y="132079"/>
                  </a:lnTo>
                  <a:lnTo>
                    <a:pt x="35771" y="132079"/>
                  </a:lnTo>
                  <a:lnTo>
                    <a:pt x="35263" y="130809"/>
                  </a:lnTo>
                  <a:close/>
                </a:path>
                <a:path w="274320" h="313689">
                  <a:moveTo>
                    <a:pt x="24341" y="135889"/>
                  </a:moveTo>
                  <a:lnTo>
                    <a:pt x="22055" y="135889"/>
                  </a:lnTo>
                  <a:lnTo>
                    <a:pt x="21293" y="137159"/>
                  </a:lnTo>
                  <a:lnTo>
                    <a:pt x="24722" y="137159"/>
                  </a:lnTo>
                  <a:lnTo>
                    <a:pt x="24341" y="135889"/>
                  </a:lnTo>
                  <a:close/>
                </a:path>
                <a:path w="274320" h="313689">
                  <a:moveTo>
                    <a:pt x="93683" y="91439"/>
                  </a:moveTo>
                  <a:lnTo>
                    <a:pt x="78824" y="91439"/>
                  </a:lnTo>
                  <a:lnTo>
                    <a:pt x="78316" y="96519"/>
                  </a:lnTo>
                  <a:lnTo>
                    <a:pt x="73617" y="99059"/>
                  </a:lnTo>
                  <a:lnTo>
                    <a:pt x="66886" y="99059"/>
                  </a:lnTo>
                  <a:lnTo>
                    <a:pt x="66632" y="100329"/>
                  </a:lnTo>
                  <a:lnTo>
                    <a:pt x="66632" y="110489"/>
                  </a:lnTo>
                  <a:lnTo>
                    <a:pt x="65489" y="111759"/>
                  </a:lnTo>
                  <a:lnTo>
                    <a:pt x="64854" y="113029"/>
                  </a:lnTo>
                  <a:lnTo>
                    <a:pt x="62695" y="113029"/>
                  </a:lnTo>
                  <a:lnTo>
                    <a:pt x="62187" y="114300"/>
                  </a:lnTo>
                  <a:lnTo>
                    <a:pt x="61171" y="115569"/>
                  </a:lnTo>
                  <a:lnTo>
                    <a:pt x="57361" y="118109"/>
                  </a:lnTo>
                  <a:lnTo>
                    <a:pt x="48852" y="118109"/>
                  </a:lnTo>
                  <a:lnTo>
                    <a:pt x="48852" y="125729"/>
                  </a:lnTo>
                  <a:lnTo>
                    <a:pt x="45550" y="129539"/>
                  </a:lnTo>
                  <a:lnTo>
                    <a:pt x="40597" y="130809"/>
                  </a:lnTo>
                  <a:lnTo>
                    <a:pt x="39200" y="130809"/>
                  </a:lnTo>
                  <a:lnTo>
                    <a:pt x="37930" y="132079"/>
                  </a:lnTo>
                  <a:lnTo>
                    <a:pt x="241850" y="132079"/>
                  </a:lnTo>
                  <a:lnTo>
                    <a:pt x="241257" y="130809"/>
                  </a:lnTo>
                  <a:lnTo>
                    <a:pt x="240114" y="128269"/>
                  </a:lnTo>
                  <a:lnTo>
                    <a:pt x="240368" y="125729"/>
                  </a:lnTo>
                  <a:lnTo>
                    <a:pt x="240622" y="125729"/>
                  </a:lnTo>
                  <a:lnTo>
                    <a:pt x="240749" y="124459"/>
                  </a:lnTo>
                  <a:lnTo>
                    <a:pt x="241384" y="124459"/>
                  </a:lnTo>
                  <a:lnTo>
                    <a:pt x="241638" y="123189"/>
                  </a:lnTo>
                  <a:lnTo>
                    <a:pt x="242781" y="123189"/>
                  </a:lnTo>
                  <a:lnTo>
                    <a:pt x="242527" y="121919"/>
                  </a:lnTo>
                  <a:lnTo>
                    <a:pt x="241499" y="113029"/>
                  </a:lnTo>
                  <a:lnTo>
                    <a:pt x="239924" y="104139"/>
                  </a:lnTo>
                  <a:lnTo>
                    <a:pt x="237967" y="96519"/>
                  </a:lnTo>
                  <a:lnTo>
                    <a:pt x="236625" y="92709"/>
                  </a:lnTo>
                  <a:lnTo>
                    <a:pt x="95207" y="92709"/>
                  </a:lnTo>
                  <a:lnTo>
                    <a:pt x="93683" y="91439"/>
                  </a:lnTo>
                  <a:close/>
                </a:path>
                <a:path w="274320" h="313689">
                  <a:moveTo>
                    <a:pt x="226271" y="22859"/>
                  </a:moveTo>
                  <a:lnTo>
                    <a:pt x="107907" y="22859"/>
                  </a:lnTo>
                  <a:lnTo>
                    <a:pt x="98763" y="29209"/>
                  </a:lnTo>
                  <a:lnTo>
                    <a:pt x="93810" y="35559"/>
                  </a:lnTo>
                  <a:lnTo>
                    <a:pt x="92794" y="36829"/>
                  </a:lnTo>
                  <a:lnTo>
                    <a:pt x="91397" y="38100"/>
                  </a:lnTo>
                  <a:lnTo>
                    <a:pt x="90000" y="38100"/>
                  </a:lnTo>
                  <a:lnTo>
                    <a:pt x="90127" y="39369"/>
                  </a:lnTo>
                  <a:lnTo>
                    <a:pt x="90381" y="39369"/>
                  </a:lnTo>
                  <a:lnTo>
                    <a:pt x="90635" y="40639"/>
                  </a:lnTo>
                  <a:lnTo>
                    <a:pt x="91016" y="40639"/>
                  </a:lnTo>
                  <a:lnTo>
                    <a:pt x="93937" y="45719"/>
                  </a:lnTo>
                  <a:lnTo>
                    <a:pt x="95334" y="50800"/>
                  </a:lnTo>
                  <a:lnTo>
                    <a:pt x="95334" y="60959"/>
                  </a:lnTo>
                  <a:lnTo>
                    <a:pt x="94953" y="64769"/>
                  </a:lnTo>
                  <a:lnTo>
                    <a:pt x="94826" y="67309"/>
                  </a:lnTo>
                  <a:lnTo>
                    <a:pt x="94572" y="71119"/>
                  </a:lnTo>
                  <a:lnTo>
                    <a:pt x="94953" y="71119"/>
                  </a:lnTo>
                  <a:lnTo>
                    <a:pt x="99271" y="72389"/>
                  </a:lnTo>
                  <a:lnTo>
                    <a:pt x="101430" y="83819"/>
                  </a:lnTo>
                  <a:lnTo>
                    <a:pt x="101811" y="86359"/>
                  </a:lnTo>
                  <a:lnTo>
                    <a:pt x="101430" y="88900"/>
                  </a:lnTo>
                  <a:lnTo>
                    <a:pt x="100160" y="90169"/>
                  </a:lnTo>
                  <a:lnTo>
                    <a:pt x="99271" y="91439"/>
                  </a:lnTo>
                  <a:lnTo>
                    <a:pt x="98128" y="92709"/>
                  </a:lnTo>
                  <a:lnTo>
                    <a:pt x="236625" y="92709"/>
                  </a:lnTo>
                  <a:lnTo>
                    <a:pt x="236177" y="91439"/>
                  </a:lnTo>
                  <a:lnTo>
                    <a:pt x="235288" y="90169"/>
                  </a:lnTo>
                  <a:lnTo>
                    <a:pt x="233002" y="88900"/>
                  </a:lnTo>
                  <a:lnTo>
                    <a:pt x="231097" y="87629"/>
                  </a:lnTo>
                  <a:lnTo>
                    <a:pt x="228049" y="85089"/>
                  </a:lnTo>
                  <a:lnTo>
                    <a:pt x="225636" y="83819"/>
                  </a:lnTo>
                  <a:lnTo>
                    <a:pt x="225636" y="74929"/>
                  </a:lnTo>
                  <a:lnTo>
                    <a:pt x="221064" y="72389"/>
                  </a:lnTo>
                  <a:lnTo>
                    <a:pt x="215984" y="69850"/>
                  </a:lnTo>
                  <a:lnTo>
                    <a:pt x="212682" y="59689"/>
                  </a:lnTo>
                  <a:lnTo>
                    <a:pt x="213444" y="54609"/>
                  </a:lnTo>
                  <a:lnTo>
                    <a:pt x="213952" y="53339"/>
                  </a:lnTo>
                  <a:lnTo>
                    <a:pt x="214968" y="52069"/>
                  </a:lnTo>
                  <a:lnTo>
                    <a:pt x="217127" y="52069"/>
                  </a:lnTo>
                  <a:lnTo>
                    <a:pt x="218524" y="49529"/>
                  </a:lnTo>
                  <a:lnTo>
                    <a:pt x="219667" y="46989"/>
                  </a:lnTo>
                  <a:lnTo>
                    <a:pt x="220937" y="45719"/>
                  </a:lnTo>
                  <a:lnTo>
                    <a:pt x="222461" y="43179"/>
                  </a:lnTo>
                  <a:lnTo>
                    <a:pt x="224112" y="41909"/>
                  </a:lnTo>
                  <a:lnTo>
                    <a:pt x="225382" y="40639"/>
                  </a:lnTo>
                  <a:lnTo>
                    <a:pt x="227160" y="38100"/>
                  </a:lnTo>
                  <a:lnTo>
                    <a:pt x="228049" y="34289"/>
                  </a:lnTo>
                  <a:lnTo>
                    <a:pt x="228430" y="33019"/>
                  </a:lnTo>
                  <a:lnTo>
                    <a:pt x="228684" y="30479"/>
                  </a:lnTo>
                  <a:lnTo>
                    <a:pt x="227414" y="27939"/>
                  </a:lnTo>
                  <a:lnTo>
                    <a:pt x="227160" y="26669"/>
                  </a:lnTo>
                  <a:lnTo>
                    <a:pt x="226906" y="26669"/>
                  </a:lnTo>
                  <a:lnTo>
                    <a:pt x="226779" y="25400"/>
                  </a:lnTo>
                  <a:lnTo>
                    <a:pt x="226525" y="25400"/>
                  </a:lnTo>
                  <a:lnTo>
                    <a:pt x="226525" y="24129"/>
                  </a:lnTo>
                  <a:lnTo>
                    <a:pt x="226271" y="24129"/>
                  </a:lnTo>
                  <a:lnTo>
                    <a:pt x="226271" y="22859"/>
                  </a:lnTo>
                  <a:close/>
                </a:path>
                <a:path w="274320" h="313689">
                  <a:moveTo>
                    <a:pt x="226271" y="10159"/>
                  </a:moveTo>
                  <a:lnTo>
                    <a:pt x="129116" y="10159"/>
                  </a:lnTo>
                  <a:lnTo>
                    <a:pt x="125560" y="13969"/>
                  </a:lnTo>
                  <a:lnTo>
                    <a:pt x="122258" y="17779"/>
                  </a:lnTo>
                  <a:lnTo>
                    <a:pt x="119464" y="20319"/>
                  </a:lnTo>
                  <a:lnTo>
                    <a:pt x="116797" y="22859"/>
                  </a:lnTo>
                  <a:lnTo>
                    <a:pt x="226144" y="22859"/>
                  </a:lnTo>
                  <a:lnTo>
                    <a:pt x="226271" y="10159"/>
                  </a:lnTo>
                  <a:close/>
                </a:path>
                <a:path w="274320" h="313689">
                  <a:moveTo>
                    <a:pt x="226398" y="8889"/>
                  </a:moveTo>
                  <a:lnTo>
                    <a:pt x="143213" y="8889"/>
                  </a:lnTo>
                  <a:lnTo>
                    <a:pt x="137498" y="10159"/>
                  </a:lnTo>
                  <a:lnTo>
                    <a:pt x="226398" y="10159"/>
                  </a:lnTo>
                  <a:lnTo>
                    <a:pt x="226398" y="8889"/>
                  </a:lnTo>
                  <a:close/>
                </a:path>
                <a:path w="274320" h="313689">
                  <a:moveTo>
                    <a:pt x="182456" y="5079"/>
                  </a:moveTo>
                  <a:lnTo>
                    <a:pt x="178392" y="5079"/>
                  </a:lnTo>
                  <a:lnTo>
                    <a:pt x="172072" y="6350"/>
                  </a:lnTo>
                  <a:lnTo>
                    <a:pt x="164502" y="6350"/>
                  </a:lnTo>
                  <a:lnTo>
                    <a:pt x="156764" y="7619"/>
                  </a:lnTo>
                  <a:lnTo>
                    <a:pt x="149944" y="8889"/>
                  </a:lnTo>
                  <a:lnTo>
                    <a:pt x="226525" y="8889"/>
                  </a:lnTo>
                  <a:lnTo>
                    <a:pt x="226525" y="7619"/>
                  </a:lnTo>
                  <a:lnTo>
                    <a:pt x="184107" y="7619"/>
                  </a:lnTo>
                  <a:lnTo>
                    <a:pt x="183091" y="6350"/>
                  </a:lnTo>
                  <a:lnTo>
                    <a:pt x="182456" y="5079"/>
                  </a:lnTo>
                  <a:close/>
                </a:path>
                <a:path w="274320" h="313689">
                  <a:moveTo>
                    <a:pt x="223223" y="2539"/>
                  </a:moveTo>
                  <a:lnTo>
                    <a:pt x="200744" y="2539"/>
                  </a:lnTo>
                  <a:lnTo>
                    <a:pt x="198712" y="3809"/>
                  </a:lnTo>
                  <a:lnTo>
                    <a:pt x="196807" y="5079"/>
                  </a:lnTo>
                  <a:lnTo>
                    <a:pt x="189949" y="7619"/>
                  </a:lnTo>
                  <a:lnTo>
                    <a:pt x="226652" y="7619"/>
                  </a:lnTo>
                  <a:lnTo>
                    <a:pt x="226652" y="6350"/>
                  </a:lnTo>
                  <a:lnTo>
                    <a:pt x="226779" y="6350"/>
                  </a:lnTo>
                  <a:lnTo>
                    <a:pt x="227033" y="3809"/>
                  </a:lnTo>
                  <a:lnTo>
                    <a:pt x="223223" y="2539"/>
                  </a:lnTo>
                  <a:close/>
                </a:path>
                <a:path w="274320" h="313689">
                  <a:moveTo>
                    <a:pt x="215857" y="0"/>
                  </a:moveTo>
                  <a:lnTo>
                    <a:pt x="213317" y="0"/>
                  </a:lnTo>
                  <a:lnTo>
                    <a:pt x="211031" y="1269"/>
                  </a:lnTo>
                  <a:lnTo>
                    <a:pt x="206967" y="1269"/>
                  </a:lnTo>
                  <a:lnTo>
                    <a:pt x="202776" y="2539"/>
                  </a:lnTo>
                  <a:lnTo>
                    <a:pt x="219413" y="2539"/>
                  </a:lnTo>
                  <a:lnTo>
                    <a:pt x="21585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118860" y="2628900"/>
              <a:ext cx="274320" cy="314325"/>
            </a:xfrm>
            <a:custGeom>
              <a:avLst/>
              <a:gdLst/>
              <a:ahLst/>
              <a:cxnLst/>
              <a:rect l="l" t="t" r="r" b="b"/>
              <a:pathLst>
                <a:path w="274320" h="314325">
                  <a:moveTo>
                    <a:pt x="214884" y="0"/>
                  </a:moveTo>
                  <a:lnTo>
                    <a:pt x="213360" y="0"/>
                  </a:lnTo>
                  <a:lnTo>
                    <a:pt x="211074" y="507"/>
                  </a:lnTo>
                  <a:lnTo>
                    <a:pt x="209041" y="888"/>
                  </a:lnTo>
                  <a:lnTo>
                    <a:pt x="207010" y="1397"/>
                  </a:lnTo>
                  <a:lnTo>
                    <a:pt x="204850" y="1650"/>
                  </a:lnTo>
                  <a:lnTo>
                    <a:pt x="202818" y="1905"/>
                  </a:lnTo>
                  <a:lnTo>
                    <a:pt x="200787" y="2286"/>
                  </a:lnTo>
                  <a:lnTo>
                    <a:pt x="198754" y="3175"/>
                  </a:lnTo>
                  <a:lnTo>
                    <a:pt x="196850" y="4191"/>
                  </a:lnTo>
                  <a:lnTo>
                    <a:pt x="193548" y="5715"/>
                  </a:lnTo>
                  <a:lnTo>
                    <a:pt x="189991" y="7366"/>
                  </a:lnTo>
                  <a:lnTo>
                    <a:pt x="187070" y="7366"/>
                  </a:lnTo>
                  <a:lnTo>
                    <a:pt x="185547" y="7366"/>
                  </a:lnTo>
                  <a:lnTo>
                    <a:pt x="184150" y="6985"/>
                  </a:lnTo>
                  <a:lnTo>
                    <a:pt x="183134" y="5715"/>
                  </a:lnTo>
                  <a:lnTo>
                    <a:pt x="182499" y="5206"/>
                  </a:lnTo>
                  <a:lnTo>
                    <a:pt x="180848" y="5080"/>
                  </a:lnTo>
                  <a:lnTo>
                    <a:pt x="178435" y="5080"/>
                  </a:lnTo>
                  <a:lnTo>
                    <a:pt x="172114" y="5375"/>
                  </a:lnTo>
                  <a:lnTo>
                    <a:pt x="164544" y="6111"/>
                  </a:lnTo>
                  <a:lnTo>
                    <a:pt x="156807" y="7062"/>
                  </a:lnTo>
                  <a:lnTo>
                    <a:pt x="149987" y="8000"/>
                  </a:lnTo>
                  <a:lnTo>
                    <a:pt x="143255" y="8890"/>
                  </a:lnTo>
                  <a:lnTo>
                    <a:pt x="137540" y="9779"/>
                  </a:lnTo>
                  <a:lnTo>
                    <a:pt x="134238" y="9779"/>
                  </a:lnTo>
                  <a:lnTo>
                    <a:pt x="129159" y="10160"/>
                  </a:lnTo>
                  <a:lnTo>
                    <a:pt x="125602" y="13716"/>
                  </a:lnTo>
                  <a:lnTo>
                    <a:pt x="122300" y="17272"/>
                  </a:lnTo>
                  <a:lnTo>
                    <a:pt x="119506" y="20193"/>
                  </a:lnTo>
                  <a:lnTo>
                    <a:pt x="116839" y="23113"/>
                  </a:lnTo>
                  <a:lnTo>
                    <a:pt x="113537" y="23113"/>
                  </a:lnTo>
                  <a:lnTo>
                    <a:pt x="107950" y="23113"/>
                  </a:lnTo>
                  <a:lnTo>
                    <a:pt x="98805" y="28829"/>
                  </a:lnTo>
                  <a:lnTo>
                    <a:pt x="93852" y="35306"/>
                  </a:lnTo>
                  <a:lnTo>
                    <a:pt x="92837" y="36703"/>
                  </a:lnTo>
                  <a:lnTo>
                    <a:pt x="91439" y="37718"/>
                  </a:lnTo>
                  <a:lnTo>
                    <a:pt x="90042" y="38226"/>
                  </a:lnTo>
                  <a:lnTo>
                    <a:pt x="90169" y="38735"/>
                  </a:lnTo>
                  <a:lnTo>
                    <a:pt x="90297" y="38862"/>
                  </a:lnTo>
                  <a:lnTo>
                    <a:pt x="90424" y="39243"/>
                  </a:lnTo>
                  <a:lnTo>
                    <a:pt x="90550" y="39497"/>
                  </a:lnTo>
                  <a:lnTo>
                    <a:pt x="90677" y="39750"/>
                  </a:lnTo>
                  <a:lnTo>
                    <a:pt x="90677" y="39878"/>
                  </a:lnTo>
                  <a:lnTo>
                    <a:pt x="90804" y="40131"/>
                  </a:lnTo>
                  <a:lnTo>
                    <a:pt x="90931" y="40259"/>
                  </a:lnTo>
                  <a:lnTo>
                    <a:pt x="91059" y="40512"/>
                  </a:lnTo>
                  <a:lnTo>
                    <a:pt x="93979" y="44831"/>
                  </a:lnTo>
                  <a:lnTo>
                    <a:pt x="95376" y="50546"/>
                  </a:lnTo>
                  <a:lnTo>
                    <a:pt x="95376" y="58293"/>
                  </a:lnTo>
                  <a:lnTo>
                    <a:pt x="95376" y="60198"/>
                  </a:lnTo>
                  <a:lnTo>
                    <a:pt x="95250" y="62230"/>
                  </a:lnTo>
                  <a:lnTo>
                    <a:pt x="94995" y="64262"/>
                  </a:lnTo>
                  <a:lnTo>
                    <a:pt x="94868" y="66421"/>
                  </a:lnTo>
                  <a:lnTo>
                    <a:pt x="94614" y="70104"/>
                  </a:lnTo>
                  <a:lnTo>
                    <a:pt x="94995" y="70993"/>
                  </a:lnTo>
                  <a:lnTo>
                    <a:pt x="99313" y="72009"/>
                  </a:lnTo>
                  <a:lnTo>
                    <a:pt x="101473" y="83185"/>
                  </a:lnTo>
                  <a:lnTo>
                    <a:pt x="101853" y="85725"/>
                  </a:lnTo>
                  <a:lnTo>
                    <a:pt x="101473" y="88011"/>
                  </a:lnTo>
                  <a:lnTo>
                    <a:pt x="100202" y="89916"/>
                  </a:lnTo>
                  <a:lnTo>
                    <a:pt x="99313" y="91186"/>
                  </a:lnTo>
                  <a:lnTo>
                    <a:pt x="98170" y="91821"/>
                  </a:lnTo>
                  <a:lnTo>
                    <a:pt x="96774" y="91821"/>
                  </a:lnTo>
                  <a:lnTo>
                    <a:pt x="96265" y="91821"/>
                  </a:lnTo>
                  <a:lnTo>
                    <a:pt x="95250" y="91821"/>
                  </a:lnTo>
                  <a:lnTo>
                    <a:pt x="93725" y="91693"/>
                  </a:lnTo>
                  <a:lnTo>
                    <a:pt x="91693" y="91440"/>
                  </a:lnTo>
                  <a:lnTo>
                    <a:pt x="87375" y="91186"/>
                  </a:lnTo>
                  <a:lnTo>
                    <a:pt x="83819" y="91186"/>
                  </a:lnTo>
                  <a:lnTo>
                    <a:pt x="81661" y="91186"/>
                  </a:lnTo>
                  <a:lnTo>
                    <a:pt x="79628" y="91312"/>
                  </a:lnTo>
                  <a:lnTo>
                    <a:pt x="78866" y="91693"/>
                  </a:lnTo>
                  <a:lnTo>
                    <a:pt x="78359" y="95885"/>
                  </a:lnTo>
                  <a:lnTo>
                    <a:pt x="73660" y="98551"/>
                  </a:lnTo>
                  <a:lnTo>
                    <a:pt x="69468" y="98551"/>
                  </a:lnTo>
                  <a:lnTo>
                    <a:pt x="66928" y="98551"/>
                  </a:lnTo>
                  <a:lnTo>
                    <a:pt x="66928" y="99060"/>
                  </a:lnTo>
                  <a:lnTo>
                    <a:pt x="66801" y="99694"/>
                  </a:lnTo>
                  <a:lnTo>
                    <a:pt x="66675" y="100456"/>
                  </a:lnTo>
                  <a:lnTo>
                    <a:pt x="66675" y="101092"/>
                  </a:lnTo>
                  <a:lnTo>
                    <a:pt x="66548" y="102616"/>
                  </a:lnTo>
                  <a:lnTo>
                    <a:pt x="66548" y="104012"/>
                  </a:lnTo>
                  <a:lnTo>
                    <a:pt x="66675" y="105410"/>
                  </a:lnTo>
                  <a:lnTo>
                    <a:pt x="66675" y="108076"/>
                  </a:lnTo>
                  <a:lnTo>
                    <a:pt x="66675" y="110236"/>
                  </a:lnTo>
                  <a:lnTo>
                    <a:pt x="65531" y="111506"/>
                  </a:lnTo>
                  <a:lnTo>
                    <a:pt x="64897" y="112268"/>
                  </a:lnTo>
                  <a:lnTo>
                    <a:pt x="64135" y="112649"/>
                  </a:lnTo>
                  <a:lnTo>
                    <a:pt x="63245" y="112649"/>
                  </a:lnTo>
                  <a:lnTo>
                    <a:pt x="62991" y="112649"/>
                  </a:lnTo>
                  <a:lnTo>
                    <a:pt x="62737" y="112775"/>
                  </a:lnTo>
                  <a:lnTo>
                    <a:pt x="62229" y="113792"/>
                  </a:lnTo>
                  <a:lnTo>
                    <a:pt x="61213" y="115697"/>
                  </a:lnTo>
                  <a:lnTo>
                    <a:pt x="59309" y="117093"/>
                  </a:lnTo>
                  <a:lnTo>
                    <a:pt x="57403" y="117221"/>
                  </a:lnTo>
                  <a:lnTo>
                    <a:pt x="56514" y="117475"/>
                  </a:lnTo>
                  <a:lnTo>
                    <a:pt x="55499" y="117475"/>
                  </a:lnTo>
                  <a:lnTo>
                    <a:pt x="54482" y="117475"/>
                  </a:lnTo>
                  <a:lnTo>
                    <a:pt x="50673" y="117601"/>
                  </a:lnTo>
                  <a:lnTo>
                    <a:pt x="48894" y="117982"/>
                  </a:lnTo>
                  <a:lnTo>
                    <a:pt x="48894" y="119634"/>
                  </a:lnTo>
                  <a:lnTo>
                    <a:pt x="48894" y="125222"/>
                  </a:lnTo>
                  <a:lnTo>
                    <a:pt x="45592" y="129540"/>
                  </a:lnTo>
                  <a:lnTo>
                    <a:pt x="40639" y="130810"/>
                  </a:lnTo>
                  <a:lnTo>
                    <a:pt x="39242" y="131063"/>
                  </a:lnTo>
                  <a:lnTo>
                    <a:pt x="37973" y="131191"/>
                  </a:lnTo>
                  <a:lnTo>
                    <a:pt x="36702" y="131191"/>
                  </a:lnTo>
                  <a:lnTo>
                    <a:pt x="36194" y="131191"/>
                  </a:lnTo>
                  <a:lnTo>
                    <a:pt x="35813" y="131191"/>
                  </a:lnTo>
                  <a:lnTo>
                    <a:pt x="35305" y="131063"/>
                  </a:lnTo>
                  <a:lnTo>
                    <a:pt x="33654" y="131063"/>
                  </a:lnTo>
                  <a:lnTo>
                    <a:pt x="30606" y="131063"/>
                  </a:lnTo>
                  <a:lnTo>
                    <a:pt x="30099" y="131825"/>
                  </a:lnTo>
                  <a:lnTo>
                    <a:pt x="30099" y="131953"/>
                  </a:lnTo>
                  <a:lnTo>
                    <a:pt x="30225" y="133096"/>
                  </a:lnTo>
                  <a:lnTo>
                    <a:pt x="29844" y="134112"/>
                  </a:lnTo>
                  <a:lnTo>
                    <a:pt x="29210" y="134874"/>
                  </a:lnTo>
                  <a:lnTo>
                    <a:pt x="28320" y="136017"/>
                  </a:lnTo>
                  <a:lnTo>
                    <a:pt x="26924" y="136271"/>
                  </a:lnTo>
                  <a:lnTo>
                    <a:pt x="25526" y="136271"/>
                  </a:lnTo>
                  <a:lnTo>
                    <a:pt x="25145" y="136271"/>
                  </a:lnTo>
                  <a:lnTo>
                    <a:pt x="24764" y="136271"/>
                  </a:lnTo>
                  <a:lnTo>
                    <a:pt x="24384" y="136144"/>
                  </a:lnTo>
                  <a:lnTo>
                    <a:pt x="22098" y="136144"/>
                  </a:lnTo>
                  <a:lnTo>
                    <a:pt x="21336" y="136398"/>
                  </a:lnTo>
                  <a:lnTo>
                    <a:pt x="0" y="153797"/>
                  </a:lnTo>
                  <a:lnTo>
                    <a:pt x="253" y="160400"/>
                  </a:lnTo>
                  <a:lnTo>
                    <a:pt x="253" y="166624"/>
                  </a:lnTo>
                  <a:lnTo>
                    <a:pt x="253" y="168656"/>
                  </a:lnTo>
                  <a:lnTo>
                    <a:pt x="380" y="170815"/>
                  </a:lnTo>
                  <a:lnTo>
                    <a:pt x="380" y="172847"/>
                  </a:lnTo>
                  <a:lnTo>
                    <a:pt x="762" y="173228"/>
                  </a:lnTo>
                  <a:lnTo>
                    <a:pt x="888" y="173481"/>
                  </a:lnTo>
                  <a:lnTo>
                    <a:pt x="1015" y="173609"/>
                  </a:lnTo>
                  <a:lnTo>
                    <a:pt x="1269" y="173862"/>
                  </a:lnTo>
                  <a:lnTo>
                    <a:pt x="1524" y="174117"/>
                  </a:lnTo>
                  <a:lnTo>
                    <a:pt x="1777" y="174244"/>
                  </a:lnTo>
                  <a:lnTo>
                    <a:pt x="1904" y="174371"/>
                  </a:lnTo>
                  <a:lnTo>
                    <a:pt x="2031" y="174625"/>
                  </a:lnTo>
                  <a:lnTo>
                    <a:pt x="2286" y="174751"/>
                  </a:lnTo>
                  <a:lnTo>
                    <a:pt x="2539" y="174879"/>
                  </a:lnTo>
                  <a:lnTo>
                    <a:pt x="3428" y="175513"/>
                  </a:lnTo>
                  <a:lnTo>
                    <a:pt x="6603" y="178054"/>
                  </a:lnTo>
                  <a:lnTo>
                    <a:pt x="11049" y="181482"/>
                  </a:lnTo>
                  <a:lnTo>
                    <a:pt x="51053" y="212851"/>
                  </a:lnTo>
                  <a:lnTo>
                    <a:pt x="54101" y="215137"/>
                  </a:lnTo>
                  <a:lnTo>
                    <a:pt x="62991" y="222250"/>
                  </a:lnTo>
                  <a:lnTo>
                    <a:pt x="65277" y="224028"/>
                  </a:lnTo>
                  <a:lnTo>
                    <a:pt x="65531" y="224281"/>
                  </a:lnTo>
                  <a:lnTo>
                    <a:pt x="87034" y="241407"/>
                  </a:lnTo>
                  <a:lnTo>
                    <a:pt x="107537" y="257841"/>
                  </a:lnTo>
                  <a:lnTo>
                    <a:pt x="123610" y="270894"/>
                  </a:lnTo>
                  <a:lnTo>
                    <a:pt x="131825" y="277875"/>
                  </a:lnTo>
                  <a:lnTo>
                    <a:pt x="132079" y="278003"/>
                  </a:lnTo>
                  <a:lnTo>
                    <a:pt x="134619" y="281559"/>
                  </a:lnTo>
                  <a:lnTo>
                    <a:pt x="137032" y="285369"/>
                  </a:lnTo>
                  <a:lnTo>
                    <a:pt x="138937" y="289432"/>
                  </a:lnTo>
                  <a:lnTo>
                    <a:pt x="139573" y="290575"/>
                  </a:lnTo>
                  <a:lnTo>
                    <a:pt x="140080" y="291465"/>
                  </a:lnTo>
                  <a:lnTo>
                    <a:pt x="140335" y="292100"/>
                  </a:lnTo>
                  <a:lnTo>
                    <a:pt x="145541" y="292988"/>
                  </a:lnTo>
                  <a:lnTo>
                    <a:pt x="162178" y="313181"/>
                  </a:lnTo>
                  <a:lnTo>
                    <a:pt x="162178" y="313436"/>
                  </a:lnTo>
                  <a:lnTo>
                    <a:pt x="162305" y="313690"/>
                  </a:lnTo>
                  <a:lnTo>
                    <a:pt x="162305" y="313944"/>
                  </a:lnTo>
                  <a:lnTo>
                    <a:pt x="164337" y="313436"/>
                  </a:lnTo>
                  <a:lnTo>
                    <a:pt x="167766" y="312547"/>
                  </a:lnTo>
                  <a:lnTo>
                    <a:pt x="170814" y="311785"/>
                  </a:lnTo>
                  <a:lnTo>
                    <a:pt x="171576" y="311531"/>
                  </a:lnTo>
                  <a:lnTo>
                    <a:pt x="171957" y="311531"/>
                  </a:lnTo>
                  <a:lnTo>
                    <a:pt x="172465" y="311531"/>
                  </a:lnTo>
                  <a:lnTo>
                    <a:pt x="173736" y="311150"/>
                  </a:lnTo>
                  <a:lnTo>
                    <a:pt x="175513" y="310642"/>
                  </a:lnTo>
                  <a:lnTo>
                    <a:pt x="178688" y="309499"/>
                  </a:lnTo>
                  <a:lnTo>
                    <a:pt x="182117" y="308229"/>
                  </a:lnTo>
                  <a:lnTo>
                    <a:pt x="186054" y="306705"/>
                  </a:lnTo>
                  <a:lnTo>
                    <a:pt x="190245" y="304926"/>
                  </a:lnTo>
                  <a:lnTo>
                    <a:pt x="192531" y="304038"/>
                  </a:lnTo>
                  <a:lnTo>
                    <a:pt x="193801" y="303530"/>
                  </a:lnTo>
                  <a:lnTo>
                    <a:pt x="218059" y="280035"/>
                  </a:lnTo>
                  <a:lnTo>
                    <a:pt x="274319" y="238251"/>
                  </a:lnTo>
                  <a:lnTo>
                    <a:pt x="274065" y="236855"/>
                  </a:lnTo>
                  <a:lnTo>
                    <a:pt x="273938" y="236600"/>
                  </a:lnTo>
                  <a:lnTo>
                    <a:pt x="273812" y="236093"/>
                  </a:lnTo>
                  <a:lnTo>
                    <a:pt x="273685" y="235712"/>
                  </a:lnTo>
                  <a:lnTo>
                    <a:pt x="273557" y="235204"/>
                  </a:lnTo>
                  <a:lnTo>
                    <a:pt x="273430" y="234696"/>
                  </a:lnTo>
                  <a:lnTo>
                    <a:pt x="273303" y="234187"/>
                  </a:lnTo>
                  <a:lnTo>
                    <a:pt x="273050" y="233680"/>
                  </a:lnTo>
                  <a:lnTo>
                    <a:pt x="272288" y="231394"/>
                  </a:lnTo>
                  <a:lnTo>
                    <a:pt x="272161" y="231012"/>
                  </a:lnTo>
                  <a:lnTo>
                    <a:pt x="272034" y="230759"/>
                  </a:lnTo>
                  <a:lnTo>
                    <a:pt x="272034" y="230631"/>
                  </a:lnTo>
                  <a:lnTo>
                    <a:pt x="271779" y="230250"/>
                  </a:lnTo>
                  <a:lnTo>
                    <a:pt x="271525" y="229743"/>
                  </a:lnTo>
                  <a:lnTo>
                    <a:pt x="271525" y="229488"/>
                  </a:lnTo>
                  <a:lnTo>
                    <a:pt x="271272" y="228981"/>
                  </a:lnTo>
                  <a:lnTo>
                    <a:pt x="271017" y="228726"/>
                  </a:lnTo>
                  <a:lnTo>
                    <a:pt x="270890" y="228473"/>
                  </a:lnTo>
                  <a:lnTo>
                    <a:pt x="270763" y="228219"/>
                  </a:lnTo>
                  <a:lnTo>
                    <a:pt x="270510" y="227965"/>
                  </a:lnTo>
                  <a:lnTo>
                    <a:pt x="270255" y="227837"/>
                  </a:lnTo>
                  <a:lnTo>
                    <a:pt x="270128" y="227584"/>
                  </a:lnTo>
                  <a:lnTo>
                    <a:pt x="269875" y="227456"/>
                  </a:lnTo>
                  <a:lnTo>
                    <a:pt x="269620" y="227456"/>
                  </a:lnTo>
                  <a:lnTo>
                    <a:pt x="267588" y="227330"/>
                  </a:lnTo>
                  <a:lnTo>
                    <a:pt x="265811" y="226694"/>
                  </a:lnTo>
                  <a:lnTo>
                    <a:pt x="264287" y="225551"/>
                  </a:lnTo>
                  <a:lnTo>
                    <a:pt x="262763" y="224536"/>
                  </a:lnTo>
                  <a:lnTo>
                    <a:pt x="261238" y="224028"/>
                  </a:lnTo>
                  <a:lnTo>
                    <a:pt x="259587" y="223900"/>
                  </a:lnTo>
                  <a:lnTo>
                    <a:pt x="254762" y="223900"/>
                  </a:lnTo>
                  <a:lnTo>
                    <a:pt x="249300" y="220853"/>
                  </a:lnTo>
                  <a:lnTo>
                    <a:pt x="248665" y="215773"/>
                  </a:lnTo>
                  <a:lnTo>
                    <a:pt x="248538" y="214375"/>
                  </a:lnTo>
                  <a:lnTo>
                    <a:pt x="248538" y="212979"/>
                  </a:lnTo>
                  <a:lnTo>
                    <a:pt x="248665" y="211455"/>
                  </a:lnTo>
                  <a:lnTo>
                    <a:pt x="249174" y="208915"/>
                  </a:lnTo>
                  <a:lnTo>
                    <a:pt x="248665" y="206375"/>
                  </a:lnTo>
                  <a:lnTo>
                    <a:pt x="247395" y="204343"/>
                  </a:lnTo>
                  <a:lnTo>
                    <a:pt x="246379" y="202437"/>
                  </a:lnTo>
                  <a:lnTo>
                    <a:pt x="245363" y="200787"/>
                  </a:lnTo>
                  <a:lnTo>
                    <a:pt x="244093" y="199136"/>
                  </a:lnTo>
                  <a:lnTo>
                    <a:pt x="242442" y="197104"/>
                  </a:lnTo>
                  <a:lnTo>
                    <a:pt x="241300" y="195325"/>
                  </a:lnTo>
                  <a:lnTo>
                    <a:pt x="241300" y="193294"/>
                  </a:lnTo>
                  <a:lnTo>
                    <a:pt x="241300" y="190881"/>
                  </a:lnTo>
                  <a:lnTo>
                    <a:pt x="243331" y="188468"/>
                  </a:lnTo>
                  <a:lnTo>
                    <a:pt x="246761" y="184912"/>
                  </a:lnTo>
                  <a:lnTo>
                    <a:pt x="247141" y="184531"/>
                  </a:lnTo>
                  <a:lnTo>
                    <a:pt x="246887" y="184150"/>
                  </a:lnTo>
                  <a:lnTo>
                    <a:pt x="246634" y="183642"/>
                  </a:lnTo>
                  <a:lnTo>
                    <a:pt x="246506" y="183134"/>
                  </a:lnTo>
                  <a:lnTo>
                    <a:pt x="245744" y="181610"/>
                  </a:lnTo>
                  <a:lnTo>
                    <a:pt x="245237" y="179959"/>
                  </a:lnTo>
                  <a:lnTo>
                    <a:pt x="245110" y="178054"/>
                  </a:lnTo>
                  <a:lnTo>
                    <a:pt x="245110" y="177292"/>
                  </a:lnTo>
                  <a:lnTo>
                    <a:pt x="244982" y="176403"/>
                  </a:lnTo>
                  <a:lnTo>
                    <a:pt x="244855" y="175641"/>
                  </a:lnTo>
                  <a:lnTo>
                    <a:pt x="244220" y="173100"/>
                  </a:lnTo>
                  <a:lnTo>
                    <a:pt x="243586" y="169672"/>
                  </a:lnTo>
                  <a:lnTo>
                    <a:pt x="245490" y="167005"/>
                  </a:lnTo>
                  <a:lnTo>
                    <a:pt x="247141" y="164592"/>
                  </a:lnTo>
                  <a:lnTo>
                    <a:pt x="248157" y="162560"/>
                  </a:lnTo>
                  <a:lnTo>
                    <a:pt x="246252" y="158242"/>
                  </a:lnTo>
                  <a:lnTo>
                    <a:pt x="244982" y="155067"/>
                  </a:lnTo>
                  <a:lnTo>
                    <a:pt x="245744" y="152146"/>
                  </a:lnTo>
                  <a:lnTo>
                    <a:pt x="246379" y="149479"/>
                  </a:lnTo>
                  <a:lnTo>
                    <a:pt x="247141" y="146812"/>
                  </a:lnTo>
                  <a:lnTo>
                    <a:pt x="243077" y="133731"/>
                  </a:lnTo>
                  <a:lnTo>
                    <a:pt x="241300" y="130175"/>
                  </a:lnTo>
                  <a:lnTo>
                    <a:pt x="240156" y="127762"/>
                  </a:lnTo>
                  <a:lnTo>
                    <a:pt x="240411" y="125730"/>
                  </a:lnTo>
                  <a:lnTo>
                    <a:pt x="240411" y="125475"/>
                  </a:lnTo>
                  <a:lnTo>
                    <a:pt x="240537" y="125094"/>
                  </a:lnTo>
                  <a:lnTo>
                    <a:pt x="240664" y="124841"/>
                  </a:lnTo>
                  <a:lnTo>
                    <a:pt x="240791" y="124587"/>
                  </a:lnTo>
                  <a:lnTo>
                    <a:pt x="240918" y="124332"/>
                  </a:lnTo>
                  <a:lnTo>
                    <a:pt x="241173" y="123951"/>
                  </a:lnTo>
                  <a:lnTo>
                    <a:pt x="241426" y="123698"/>
                  </a:lnTo>
                  <a:lnTo>
                    <a:pt x="241680" y="123317"/>
                  </a:lnTo>
                  <a:lnTo>
                    <a:pt x="241935" y="123062"/>
                  </a:lnTo>
                  <a:lnTo>
                    <a:pt x="242188" y="122809"/>
                  </a:lnTo>
                  <a:lnTo>
                    <a:pt x="242697" y="122300"/>
                  </a:lnTo>
                  <a:lnTo>
                    <a:pt x="242697" y="121919"/>
                  </a:lnTo>
                  <a:lnTo>
                    <a:pt x="242569" y="121666"/>
                  </a:lnTo>
                  <a:lnTo>
                    <a:pt x="242569" y="121412"/>
                  </a:lnTo>
                  <a:lnTo>
                    <a:pt x="242442" y="121031"/>
                  </a:lnTo>
                  <a:lnTo>
                    <a:pt x="242315" y="120523"/>
                  </a:lnTo>
                  <a:lnTo>
                    <a:pt x="242315" y="120142"/>
                  </a:lnTo>
                  <a:lnTo>
                    <a:pt x="242315" y="119761"/>
                  </a:lnTo>
                  <a:lnTo>
                    <a:pt x="242188" y="119380"/>
                  </a:lnTo>
                  <a:lnTo>
                    <a:pt x="242188" y="118999"/>
                  </a:lnTo>
                  <a:lnTo>
                    <a:pt x="242188" y="118618"/>
                  </a:lnTo>
                  <a:lnTo>
                    <a:pt x="233044" y="88518"/>
                  </a:lnTo>
                  <a:lnTo>
                    <a:pt x="231139" y="87122"/>
                  </a:lnTo>
                  <a:lnTo>
                    <a:pt x="228091" y="85090"/>
                  </a:lnTo>
                  <a:lnTo>
                    <a:pt x="225678" y="83566"/>
                  </a:lnTo>
                  <a:lnTo>
                    <a:pt x="225678" y="80772"/>
                  </a:lnTo>
                  <a:lnTo>
                    <a:pt x="225678" y="78105"/>
                  </a:lnTo>
                  <a:lnTo>
                    <a:pt x="225678" y="74549"/>
                  </a:lnTo>
                  <a:lnTo>
                    <a:pt x="221106" y="72262"/>
                  </a:lnTo>
                  <a:lnTo>
                    <a:pt x="216026" y="69596"/>
                  </a:lnTo>
                  <a:lnTo>
                    <a:pt x="212725" y="59436"/>
                  </a:lnTo>
                  <a:lnTo>
                    <a:pt x="213487" y="54610"/>
                  </a:lnTo>
                  <a:lnTo>
                    <a:pt x="213613" y="54356"/>
                  </a:lnTo>
                  <a:lnTo>
                    <a:pt x="213613" y="54101"/>
                  </a:lnTo>
                  <a:lnTo>
                    <a:pt x="213613" y="53848"/>
                  </a:lnTo>
                  <a:lnTo>
                    <a:pt x="213994" y="52578"/>
                  </a:lnTo>
                  <a:lnTo>
                    <a:pt x="215011" y="51562"/>
                  </a:lnTo>
                  <a:lnTo>
                    <a:pt x="216153" y="51562"/>
                  </a:lnTo>
                  <a:lnTo>
                    <a:pt x="217169" y="51562"/>
                  </a:lnTo>
                  <a:lnTo>
                    <a:pt x="218566" y="49022"/>
                  </a:lnTo>
                  <a:lnTo>
                    <a:pt x="219710" y="47243"/>
                  </a:lnTo>
                  <a:lnTo>
                    <a:pt x="220979" y="44831"/>
                  </a:lnTo>
                  <a:lnTo>
                    <a:pt x="222503" y="42544"/>
                  </a:lnTo>
                  <a:lnTo>
                    <a:pt x="224154" y="41401"/>
                  </a:lnTo>
                  <a:lnTo>
                    <a:pt x="225425" y="40767"/>
                  </a:lnTo>
                  <a:lnTo>
                    <a:pt x="227202" y="37718"/>
                  </a:lnTo>
                  <a:lnTo>
                    <a:pt x="228091" y="34290"/>
                  </a:lnTo>
                  <a:lnTo>
                    <a:pt x="228473" y="32638"/>
                  </a:lnTo>
                  <a:lnTo>
                    <a:pt x="228726" y="29591"/>
                  </a:lnTo>
                  <a:lnTo>
                    <a:pt x="227456" y="27305"/>
                  </a:lnTo>
                  <a:lnTo>
                    <a:pt x="227456" y="27050"/>
                  </a:lnTo>
                  <a:lnTo>
                    <a:pt x="227202" y="26797"/>
                  </a:lnTo>
                  <a:lnTo>
                    <a:pt x="227202" y="26543"/>
                  </a:lnTo>
                  <a:lnTo>
                    <a:pt x="227075" y="26288"/>
                  </a:lnTo>
                  <a:lnTo>
                    <a:pt x="226949" y="25907"/>
                  </a:lnTo>
                  <a:lnTo>
                    <a:pt x="226949" y="25654"/>
                  </a:lnTo>
                  <a:lnTo>
                    <a:pt x="226822" y="25526"/>
                  </a:lnTo>
                  <a:lnTo>
                    <a:pt x="226822" y="25273"/>
                  </a:lnTo>
                  <a:lnTo>
                    <a:pt x="226694" y="25273"/>
                  </a:lnTo>
                  <a:lnTo>
                    <a:pt x="226694" y="25018"/>
                  </a:lnTo>
                  <a:lnTo>
                    <a:pt x="226567" y="24765"/>
                  </a:lnTo>
                  <a:lnTo>
                    <a:pt x="226567" y="24637"/>
                  </a:lnTo>
                  <a:lnTo>
                    <a:pt x="226567" y="24384"/>
                  </a:lnTo>
                  <a:lnTo>
                    <a:pt x="226567" y="24256"/>
                  </a:lnTo>
                  <a:lnTo>
                    <a:pt x="226440" y="23875"/>
                  </a:lnTo>
                  <a:lnTo>
                    <a:pt x="226313" y="23494"/>
                  </a:lnTo>
                  <a:lnTo>
                    <a:pt x="226313" y="22351"/>
                  </a:lnTo>
                  <a:lnTo>
                    <a:pt x="226187" y="21971"/>
                  </a:lnTo>
                  <a:lnTo>
                    <a:pt x="226187" y="21717"/>
                  </a:lnTo>
                  <a:lnTo>
                    <a:pt x="226187" y="21462"/>
                  </a:lnTo>
                  <a:lnTo>
                    <a:pt x="226060" y="21209"/>
                  </a:lnTo>
                  <a:lnTo>
                    <a:pt x="226187" y="21081"/>
                  </a:lnTo>
                  <a:lnTo>
                    <a:pt x="226187" y="20828"/>
                  </a:lnTo>
                  <a:lnTo>
                    <a:pt x="226187" y="20193"/>
                  </a:lnTo>
                  <a:lnTo>
                    <a:pt x="226187" y="12446"/>
                  </a:lnTo>
                  <a:lnTo>
                    <a:pt x="226313" y="12065"/>
                  </a:lnTo>
                  <a:lnTo>
                    <a:pt x="226187" y="11811"/>
                  </a:lnTo>
                  <a:lnTo>
                    <a:pt x="226313" y="11430"/>
                  </a:lnTo>
                  <a:lnTo>
                    <a:pt x="226313" y="11049"/>
                  </a:lnTo>
                  <a:lnTo>
                    <a:pt x="226313" y="10794"/>
                  </a:lnTo>
                  <a:lnTo>
                    <a:pt x="226313" y="10413"/>
                  </a:lnTo>
                  <a:lnTo>
                    <a:pt x="226440" y="10032"/>
                  </a:lnTo>
                  <a:lnTo>
                    <a:pt x="226440" y="9651"/>
                  </a:lnTo>
                  <a:lnTo>
                    <a:pt x="226440" y="9398"/>
                  </a:lnTo>
                  <a:lnTo>
                    <a:pt x="226440" y="8890"/>
                  </a:lnTo>
                  <a:lnTo>
                    <a:pt x="226567" y="8509"/>
                  </a:lnTo>
                  <a:lnTo>
                    <a:pt x="226567" y="8255"/>
                  </a:lnTo>
                  <a:lnTo>
                    <a:pt x="226567" y="7747"/>
                  </a:lnTo>
                  <a:lnTo>
                    <a:pt x="226567" y="7366"/>
                  </a:lnTo>
                  <a:lnTo>
                    <a:pt x="226694" y="6985"/>
                  </a:lnTo>
                  <a:lnTo>
                    <a:pt x="226694" y="6604"/>
                  </a:lnTo>
                  <a:lnTo>
                    <a:pt x="226694" y="6350"/>
                  </a:lnTo>
                  <a:lnTo>
                    <a:pt x="226822" y="5842"/>
                  </a:lnTo>
                  <a:lnTo>
                    <a:pt x="226822" y="5461"/>
                  </a:lnTo>
                  <a:lnTo>
                    <a:pt x="226949" y="5080"/>
                  </a:lnTo>
                  <a:lnTo>
                    <a:pt x="226949" y="4572"/>
                  </a:lnTo>
                  <a:lnTo>
                    <a:pt x="226949" y="4191"/>
                  </a:lnTo>
                  <a:lnTo>
                    <a:pt x="227075" y="3682"/>
                  </a:lnTo>
                  <a:lnTo>
                    <a:pt x="227075" y="3301"/>
                  </a:lnTo>
                  <a:lnTo>
                    <a:pt x="227075" y="3048"/>
                  </a:lnTo>
                  <a:lnTo>
                    <a:pt x="223265" y="2667"/>
                  </a:lnTo>
                  <a:lnTo>
                    <a:pt x="219455" y="1650"/>
                  </a:lnTo>
                  <a:lnTo>
                    <a:pt x="215900" y="126"/>
                  </a:lnTo>
                  <a:lnTo>
                    <a:pt x="215645" y="0"/>
                  </a:lnTo>
                  <a:lnTo>
                    <a:pt x="215264" y="0"/>
                  </a:lnTo>
                  <a:lnTo>
                    <a:pt x="214884" y="0"/>
                  </a:lnTo>
                  <a:close/>
                </a:path>
                <a:path w="274320" h="314325">
                  <a:moveTo>
                    <a:pt x="21336" y="137160"/>
                  </a:moveTo>
                  <a:lnTo>
                    <a:pt x="22225" y="137160"/>
                  </a:lnTo>
                  <a:lnTo>
                    <a:pt x="23367" y="137160"/>
                  </a:lnTo>
                  <a:lnTo>
                    <a:pt x="24384" y="137160"/>
                  </a:lnTo>
                  <a:lnTo>
                    <a:pt x="23367" y="137160"/>
                  </a:lnTo>
                  <a:lnTo>
                    <a:pt x="22225" y="137160"/>
                  </a:lnTo>
                  <a:lnTo>
                    <a:pt x="21336" y="137160"/>
                  </a:lnTo>
                  <a:close/>
                </a:path>
                <a:path w="274320" h="314325">
                  <a:moveTo>
                    <a:pt x="91439" y="39624"/>
                  </a:moveTo>
                  <a:lnTo>
                    <a:pt x="91439" y="40640"/>
                  </a:lnTo>
                  <a:lnTo>
                    <a:pt x="91439" y="42163"/>
                  </a:lnTo>
                  <a:lnTo>
                    <a:pt x="91439" y="42544"/>
                  </a:lnTo>
                  <a:lnTo>
                    <a:pt x="91439" y="42163"/>
                  </a:lnTo>
                  <a:lnTo>
                    <a:pt x="91439" y="41148"/>
                  </a:lnTo>
                  <a:lnTo>
                    <a:pt x="91439" y="39624"/>
                  </a:lnTo>
                  <a:close/>
                </a:path>
                <a:path w="274320" h="314325">
                  <a:moveTo>
                    <a:pt x="30479" y="137160"/>
                  </a:moveTo>
                  <a:lnTo>
                    <a:pt x="30479" y="137160"/>
                  </a:lnTo>
                  <a:lnTo>
                    <a:pt x="24384" y="137160"/>
                  </a:lnTo>
                  <a:lnTo>
                    <a:pt x="24891" y="137160"/>
                  </a:lnTo>
                  <a:lnTo>
                    <a:pt x="30479" y="137160"/>
                  </a:lnTo>
                  <a:close/>
                </a:path>
                <a:path w="274320" h="314325">
                  <a:moveTo>
                    <a:pt x="94487" y="91440"/>
                  </a:moveTo>
                  <a:lnTo>
                    <a:pt x="91186" y="91440"/>
                  </a:lnTo>
                  <a:lnTo>
                    <a:pt x="81534" y="91440"/>
                  </a:lnTo>
                  <a:lnTo>
                    <a:pt x="79248" y="91440"/>
                  </a:lnTo>
                  <a:lnTo>
                    <a:pt x="81534" y="91440"/>
                  </a:lnTo>
                  <a:lnTo>
                    <a:pt x="91186" y="91440"/>
                  </a:lnTo>
                  <a:lnTo>
                    <a:pt x="94487" y="91440"/>
                  </a:lnTo>
                  <a:close/>
                </a:path>
                <a:path w="274320" h="314325">
                  <a:moveTo>
                    <a:pt x="226187" y="21462"/>
                  </a:moveTo>
                  <a:lnTo>
                    <a:pt x="226187" y="22479"/>
                  </a:lnTo>
                  <a:lnTo>
                    <a:pt x="226187" y="23368"/>
                  </a:lnTo>
                  <a:lnTo>
                    <a:pt x="227964" y="24384"/>
                  </a:lnTo>
                  <a:lnTo>
                    <a:pt x="226187" y="23368"/>
                  </a:lnTo>
                  <a:lnTo>
                    <a:pt x="226187" y="22479"/>
                  </a:lnTo>
                  <a:lnTo>
                    <a:pt x="226187" y="21462"/>
                  </a:lnTo>
                  <a:close/>
                </a:path>
                <a:path w="274320" h="314325">
                  <a:moveTo>
                    <a:pt x="228600" y="12318"/>
                  </a:moveTo>
                  <a:lnTo>
                    <a:pt x="228600" y="13207"/>
                  </a:lnTo>
                  <a:lnTo>
                    <a:pt x="228600" y="14224"/>
                  </a:lnTo>
                  <a:lnTo>
                    <a:pt x="228600" y="15112"/>
                  </a:lnTo>
                  <a:lnTo>
                    <a:pt x="228600" y="14224"/>
                  </a:lnTo>
                  <a:lnTo>
                    <a:pt x="228600" y="13207"/>
                  </a:lnTo>
                  <a:lnTo>
                    <a:pt x="228600" y="12318"/>
                  </a:lnTo>
                  <a:close/>
                </a:path>
                <a:path w="274320" h="314325">
                  <a:moveTo>
                    <a:pt x="228600" y="6096"/>
                  </a:moveTo>
                  <a:lnTo>
                    <a:pt x="228600" y="7238"/>
                  </a:lnTo>
                  <a:lnTo>
                    <a:pt x="228600" y="8000"/>
                  </a:lnTo>
                  <a:lnTo>
                    <a:pt x="228600" y="9143"/>
                  </a:lnTo>
                  <a:lnTo>
                    <a:pt x="228600" y="8000"/>
                  </a:lnTo>
                  <a:lnTo>
                    <a:pt x="228600" y="7238"/>
                  </a:lnTo>
                  <a:lnTo>
                    <a:pt x="228600" y="6096"/>
                  </a:lnTo>
                  <a:close/>
                </a:path>
                <a:path w="274320" h="314325">
                  <a:moveTo>
                    <a:pt x="228600" y="3175"/>
                  </a:moveTo>
                  <a:lnTo>
                    <a:pt x="228600" y="4063"/>
                  </a:lnTo>
                  <a:lnTo>
                    <a:pt x="228600" y="5080"/>
                  </a:lnTo>
                  <a:lnTo>
                    <a:pt x="228600" y="5968"/>
                  </a:lnTo>
                  <a:lnTo>
                    <a:pt x="228600" y="5080"/>
                  </a:lnTo>
                  <a:lnTo>
                    <a:pt x="228600" y="4191"/>
                  </a:lnTo>
                  <a:lnTo>
                    <a:pt x="228600" y="317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362700" y="2705100"/>
              <a:ext cx="198120" cy="226060"/>
            </a:xfrm>
            <a:custGeom>
              <a:avLst/>
              <a:gdLst/>
              <a:ahLst/>
              <a:cxnLst/>
              <a:rect l="l" t="t" r="r" b="b"/>
              <a:pathLst>
                <a:path w="198120" h="226060">
                  <a:moveTo>
                    <a:pt x="195452" y="161290"/>
                  </a:moveTo>
                  <a:lnTo>
                    <a:pt x="83058" y="161290"/>
                  </a:lnTo>
                  <a:lnTo>
                    <a:pt x="183133" y="225551"/>
                  </a:lnTo>
                  <a:lnTo>
                    <a:pt x="183133" y="218440"/>
                  </a:lnTo>
                  <a:lnTo>
                    <a:pt x="195452" y="218440"/>
                  </a:lnTo>
                  <a:lnTo>
                    <a:pt x="195452" y="161290"/>
                  </a:lnTo>
                  <a:close/>
                </a:path>
                <a:path w="198120" h="226060">
                  <a:moveTo>
                    <a:pt x="28066" y="0"/>
                  </a:moveTo>
                  <a:lnTo>
                    <a:pt x="27968" y="5715"/>
                  </a:lnTo>
                  <a:lnTo>
                    <a:pt x="28194" y="10794"/>
                  </a:lnTo>
                  <a:lnTo>
                    <a:pt x="24129" y="11430"/>
                  </a:lnTo>
                  <a:lnTo>
                    <a:pt x="22225" y="11556"/>
                  </a:lnTo>
                  <a:lnTo>
                    <a:pt x="21716" y="11684"/>
                  </a:lnTo>
                  <a:lnTo>
                    <a:pt x="21336" y="11684"/>
                  </a:lnTo>
                  <a:lnTo>
                    <a:pt x="19430" y="13588"/>
                  </a:lnTo>
                  <a:lnTo>
                    <a:pt x="17779" y="15621"/>
                  </a:lnTo>
                  <a:lnTo>
                    <a:pt x="16001" y="17653"/>
                  </a:lnTo>
                  <a:lnTo>
                    <a:pt x="15748" y="17906"/>
                  </a:lnTo>
                  <a:lnTo>
                    <a:pt x="15494" y="18287"/>
                  </a:lnTo>
                  <a:lnTo>
                    <a:pt x="14732" y="19304"/>
                  </a:lnTo>
                  <a:lnTo>
                    <a:pt x="13335" y="20828"/>
                  </a:lnTo>
                  <a:lnTo>
                    <a:pt x="12191" y="22351"/>
                  </a:lnTo>
                  <a:lnTo>
                    <a:pt x="11557" y="22860"/>
                  </a:lnTo>
                  <a:lnTo>
                    <a:pt x="10540" y="24256"/>
                  </a:lnTo>
                  <a:lnTo>
                    <a:pt x="10160" y="26035"/>
                  </a:lnTo>
                  <a:lnTo>
                    <a:pt x="10795" y="27686"/>
                  </a:lnTo>
                  <a:lnTo>
                    <a:pt x="12064" y="30734"/>
                  </a:lnTo>
                  <a:lnTo>
                    <a:pt x="9778" y="38862"/>
                  </a:lnTo>
                  <a:lnTo>
                    <a:pt x="3555" y="47879"/>
                  </a:lnTo>
                  <a:lnTo>
                    <a:pt x="2159" y="49022"/>
                  </a:lnTo>
                  <a:lnTo>
                    <a:pt x="1397" y="49530"/>
                  </a:lnTo>
                  <a:lnTo>
                    <a:pt x="762" y="50292"/>
                  </a:lnTo>
                  <a:lnTo>
                    <a:pt x="0" y="51054"/>
                  </a:lnTo>
                  <a:lnTo>
                    <a:pt x="0" y="51562"/>
                  </a:lnTo>
                  <a:lnTo>
                    <a:pt x="253" y="51943"/>
                  </a:lnTo>
                  <a:lnTo>
                    <a:pt x="380" y="52705"/>
                  </a:lnTo>
                  <a:lnTo>
                    <a:pt x="508" y="52831"/>
                  </a:lnTo>
                  <a:lnTo>
                    <a:pt x="1015" y="53848"/>
                  </a:lnTo>
                  <a:lnTo>
                    <a:pt x="1650" y="55244"/>
                  </a:lnTo>
                  <a:lnTo>
                    <a:pt x="2286" y="56261"/>
                  </a:lnTo>
                  <a:lnTo>
                    <a:pt x="4825" y="61594"/>
                  </a:lnTo>
                  <a:lnTo>
                    <a:pt x="5841" y="64388"/>
                  </a:lnTo>
                  <a:lnTo>
                    <a:pt x="7492" y="68580"/>
                  </a:lnTo>
                  <a:lnTo>
                    <a:pt x="6603" y="72262"/>
                  </a:lnTo>
                  <a:lnTo>
                    <a:pt x="5841" y="75184"/>
                  </a:lnTo>
                  <a:lnTo>
                    <a:pt x="5207" y="77724"/>
                  </a:lnTo>
                  <a:lnTo>
                    <a:pt x="4825" y="79375"/>
                  </a:lnTo>
                  <a:lnTo>
                    <a:pt x="5461" y="81025"/>
                  </a:lnTo>
                  <a:lnTo>
                    <a:pt x="8127" y="87122"/>
                  </a:lnTo>
                  <a:lnTo>
                    <a:pt x="6476" y="90805"/>
                  </a:lnTo>
                  <a:lnTo>
                    <a:pt x="4317" y="93853"/>
                  </a:lnTo>
                  <a:lnTo>
                    <a:pt x="3555" y="95250"/>
                  </a:lnTo>
                  <a:lnTo>
                    <a:pt x="3810" y="97281"/>
                  </a:lnTo>
                  <a:lnTo>
                    <a:pt x="4572" y="100456"/>
                  </a:lnTo>
                  <a:lnTo>
                    <a:pt x="4699" y="102488"/>
                  </a:lnTo>
                  <a:lnTo>
                    <a:pt x="4825" y="103759"/>
                  </a:lnTo>
                  <a:lnTo>
                    <a:pt x="5207" y="104901"/>
                  </a:lnTo>
                  <a:lnTo>
                    <a:pt x="5714" y="105918"/>
                  </a:lnTo>
                  <a:lnTo>
                    <a:pt x="7492" y="109728"/>
                  </a:lnTo>
                  <a:lnTo>
                    <a:pt x="6223" y="111251"/>
                  </a:lnTo>
                  <a:lnTo>
                    <a:pt x="4190" y="113284"/>
                  </a:lnTo>
                  <a:lnTo>
                    <a:pt x="3301" y="114300"/>
                  </a:lnTo>
                  <a:lnTo>
                    <a:pt x="2794" y="114935"/>
                  </a:lnTo>
                  <a:lnTo>
                    <a:pt x="1397" y="116586"/>
                  </a:lnTo>
                  <a:lnTo>
                    <a:pt x="888" y="117475"/>
                  </a:lnTo>
                  <a:lnTo>
                    <a:pt x="888" y="117856"/>
                  </a:lnTo>
                  <a:lnTo>
                    <a:pt x="1142" y="118618"/>
                  </a:lnTo>
                  <a:lnTo>
                    <a:pt x="1650" y="119506"/>
                  </a:lnTo>
                  <a:lnTo>
                    <a:pt x="2159" y="120142"/>
                  </a:lnTo>
                  <a:lnTo>
                    <a:pt x="2921" y="121157"/>
                  </a:lnTo>
                  <a:lnTo>
                    <a:pt x="4190" y="122936"/>
                  </a:lnTo>
                  <a:lnTo>
                    <a:pt x="5334" y="124713"/>
                  </a:lnTo>
                  <a:lnTo>
                    <a:pt x="6476" y="126618"/>
                  </a:lnTo>
                  <a:lnTo>
                    <a:pt x="8254" y="129412"/>
                  </a:lnTo>
                  <a:lnTo>
                    <a:pt x="8762" y="132969"/>
                  </a:lnTo>
                  <a:lnTo>
                    <a:pt x="8254" y="136398"/>
                  </a:lnTo>
                  <a:lnTo>
                    <a:pt x="8254" y="139700"/>
                  </a:lnTo>
                  <a:lnTo>
                    <a:pt x="8509" y="142494"/>
                  </a:lnTo>
                  <a:lnTo>
                    <a:pt x="12700" y="144525"/>
                  </a:lnTo>
                  <a:lnTo>
                    <a:pt x="16001" y="144525"/>
                  </a:lnTo>
                  <a:lnTo>
                    <a:pt x="18161" y="144653"/>
                  </a:lnTo>
                  <a:lnTo>
                    <a:pt x="20192" y="145415"/>
                  </a:lnTo>
                  <a:lnTo>
                    <a:pt x="21971" y="146557"/>
                  </a:lnTo>
                  <a:lnTo>
                    <a:pt x="23113" y="147447"/>
                  </a:lnTo>
                  <a:lnTo>
                    <a:pt x="24511" y="147955"/>
                  </a:lnTo>
                  <a:lnTo>
                    <a:pt x="25908" y="148081"/>
                  </a:lnTo>
                  <a:lnTo>
                    <a:pt x="26415" y="148081"/>
                  </a:lnTo>
                  <a:lnTo>
                    <a:pt x="26670" y="148209"/>
                  </a:lnTo>
                  <a:lnTo>
                    <a:pt x="27050" y="148209"/>
                  </a:lnTo>
                  <a:lnTo>
                    <a:pt x="27304" y="148336"/>
                  </a:lnTo>
                  <a:lnTo>
                    <a:pt x="27559" y="148590"/>
                  </a:lnTo>
                  <a:lnTo>
                    <a:pt x="27939" y="148590"/>
                  </a:lnTo>
                  <a:lnTo>
                    <a:pt x="28194" y="148971"/>
                  </a:lnTo>
                  <a:lnTo>
                    <a:pt x="28701" y="149225"/>
                  </a:lnTo>
                  <a:lnTo>
                    <a:pt x="29210" y="149987"/>
                  </a:lnTo>
                  <a:lnTo>
                    <a:pt x="29590" y="150241"/>
                  </a:lnTo>
                  <a:lnTo>
                    <a:pt x="29717" y="150749"/>
                  </a:lnTo>
                  <a:lnTo>
                    <a:pt x="30099" y="151130"/>
                  </a:lnTo>
                  <a:lnTo>
                    <a:pt x="30352" y="151511"/>
                  </a:lnTo>
                  <a:lnTo>
                    <a:pt x="30861" y="152526"/>
                  </a:lnTo>
                  <a:lnTo>
                    <a:pt x="31114" y="152907"/>
                  </a:lnTo>
                  <a:lnTo>
                    <a:pt x="31369" y="153543"/>
                  </a:lnTo>
                  <a:lnTo>
                    <a:pt x="31496" y="154050"/>
                  </a:lnTo>
                  <a:lnTo>
                    <a:pt x="31750" y="154686"/>
                  </a:lnTo>
                  <a:lnTo>
                    <a:pt x="31876" y="155194"/>
                  </a:lnTo>
                  <a:lnTo>
                    <a:pt x="32130" y="155956"/>
                  </a:lnTo>
                  <a:lnTo>
                    <a:pt x="32385" y="156337"/>
                  </a:lnTo>
                  <a:lnTo>
                    <a:pt x="32638" y="157099"/>
                  </a:lnTo>
                  <a:lnTo>
                    <a:pt x="32638" y="157606"/>
                  </a:lnTo>
                  <a:lnTo>
                    <a:pt x="32892" y="158496"/>
                  </a:lnTo>
                  <a:lnTo>
                    <a:pt x="33147" y="159004"/>
                  </a:lnTo>
                  <a:lnTo>
                    <a:pt x="33400" y="160019"/>
                  </a:lnTo>
                  <a:lnTo>
                    <a:pt x="33400" y="160274"/>
                  </a:lnTo>
                  <a:lnTo>
                    <a:pt x="33782" y="161671"/>
                  </a:lnTo>
                  <a:lnTo>
                    <a:pt x="34671" y="161671"/>
                  </a:lnTo>
                  <a:lnTo>
                    <a:pt x="37846" y="161925"/>
                  </a:lnTo>
                  <a:lnTo>
                    <a:pt x="38100" y="161925"/>
                  </a:lnTo>
                  <a:lnTo>
                    <a:pt x="38988" y="162051"/>
                  </a:lnTo>
                  <a:lnTo>
                    <a:pt x="39624" y="162179"/>
                  </a:lnTo>
                  <a:lnTo>
                    <a:pt x="40132" y="162179"/>
                  </a:lnTo>
                  <a:lnTo>
                    <a:pt x="42290" y="162432"/>
                  </a:lnTo>
                  <a:lnTo>
                    <a:pt x="44323" y="162813"/>
                  </a:lnTo>
                  <a:lnTo>
                    <a:pt x="46482" y="163449"/>
                  </a:lnTo>
                  <a:lnTo>
                    <a:pt x="46736" y="163449"/>
                  </a:lnTo>
                  <a:lnTo>
                    <a:pt x="47878" y="163703"/>
                  </a:lnTo>
                  <a:lnTo>
                    <a:pt x="48260" y="163956"/>
                  </a:lnTo>
                  <a:lnTo>
                    <a:pt x="48767" y="164211"/>
                  </a:lnTo>
                  <a:lnTo>
                    <a:pt x="49529" y="164465"/>
                  </a:lnTo>
                  <a:lnTo>
                    <a:pt x="50164" y="164592"/>
                  </a:lnTo>
                  <a:lnTo>
                    <a:pt x="50800" y="164973"/>
                  </a:lnTo>
                  <a:lnTo>
                    <a:pt x="51308" y="165226"/>
                  </a:lnTo>
                  <a:lnTo>
                    <a:pt x="51688" y="165481"/>
                  </a:lnTo>
                  <a:lnTo>
                    <a:pt x="52197" y="165735"/>
                  </a:lnTo>
                  <a:lnTo>
                    <a:pt x="52450" y="165988"/>
                  </a:lnTo>
                  <a:lnTo>
                    <a:pt x="52704" y="166116"/>
                  </a:lnTo>
                  <a:lnTo>
                    <a:pt x="52959" y="166369"/>
                  </a:lnTo>
                  <a:lnTo>
                    <a:pt x="53466" y="166624"/>
                  </a:lnTo>
                  <a:lnTo>
                    <a:pt x="54355" y="167512"/>
                  </a:lnTo>
                  <a:lnTo>
                    <a:pt x="56896" y="169799"/>
                  </a:lnTo>
                  <a:lnTo>
                    <a:pt x="59182" y="172466"/>
                  </a:lnTo>
                  <a:lnTo>
                    <a:pt x="60960" y="175387"/>
                  </a:lnTo>
                  <a:lnTo>
                    <a:pt x="83058" y="161290"/>
                  </a:lnTo>
                  <a:lnTo>
                    <a:pt x="195452" y="161290"/>
                  </a:lnTo>
                  <a:lnTo>
                    <a:pt x="195325" y="60960"/>
                  </a:lnTo>
                  <a:lnTo>
                    <a:pt x="195072" y="57531"/>
                  </a:lnTo>
                  <a:lnTo>
                    <a:pt x="194375" y="53848"/>
                  </a:lnTo>
                  <a:lnTo>
                    <a:pt x="192908" y="44704"/>
                  </a:lnTo>
                  <a:lnTo>
                    <a:pt x="119379" y="44704"/>
                  </a:lnTo>
                  <a:lnTo>
                    <a:pt x="115062" y="42672"/>
                  </a:lnTo>
                  <a:lnTo>
                    <a:pt x="111760" y="38988"/>
                  </a:lnTo>
                  <a:lnTo>
                    <a:pt x="106160" y="34260"/>
                  </a:lnTo>
                  <a:lnTo>
                    <a:pt x="100012" y="31162"/>
                  </a:lnTo>
                  <a:lnTo>
                    <a:pt x="93864" y="29469"/>
                  </a:lnTo>
                  <a:lnTo>
                    <a:pt x="88264" y="28956"/>
                  </a:lnTo>
                  <a:lnTo>
                    <a:pt x="83058" y="28956"/>
                  </a:lnTo>
                  <a:lnTo>
                    <a:pt x="78359" y="26543"/>
                  </a:lnTo>
                  <a:lnTo>
                    <a:pt x="74040" y="20828"/>
                  </a:lnTo>
                  <a:lnTo>
                    <a:pt x="73194" y="18287"/>
                  </a:lnTo>
                  <a:lnTo>
                    <a:pt x="73278" y="17272"/>
                  </a:lnTo>
                  <a:lnTo>
                    <a:pt x="73533" y="15493"/>
                  </a:lnTo>
                  <a:lnTo>
                    <a:pt x="73533" y="10160"/>
                  </a:lnTo>
                  <a:lnTo>
                    <a:pt x="66039" y="8381"/>
                  </a:lnTo>
                  <a:lnTo>
                    <a:pt x="63880" y="7747"/>
                  </a:lnTo>
                  <a:lnTo>
                    <a:pt x="61595" y="6857"/>
                  </a:lnTo>
                  <a:lnTo>
                    <a:pt x="59562" y="5715"/>
                  </a:lnTo>
                  <a:lnTo>
                    <a:pt x="55879" y="3937"/>
                  </a:lnTo>
                  <a:lnTo>
                    <a:pt x="53915" y="2921"/>
                  </a:lnTo>
                  <a:lnTo>
                    <a:pt x="34925" y="2921"/>
                  </a:lnTo>
                  <a:lnTo>
                    <a:pt x="31369" y="1905"/>
                  </a:lnTo>
                  <a:lnTo>
                    <a:pt x="28066" y="0"/>
                  </a:lnTo>
                  <a:close/>
                </a:path>
                <a:path w="198120" h="226060">
                  <a:moveTo>
                    <a:pt x="161163" y="381"/>
                  </a:moveTo>
                  <a:lnTo>
                    <a:pt x="159893" y="381"/>
                  </a:lnTo>
                  <a:lnTo>
                    <a:pt x="153376" y="1323"/>
                  </a:lnTo>
                  <a:lnTo>
                    <a:pt x="133312" y="19557"/>
                  </a:lnTo>
                  <a:lnTo>
                    <a:pt x="133730" y="21336"/>
                  </a:lnTo>
                  <a:lnTo>
                    <a:pt x="134620" y="23622"/>
                  </a:lnTo>
                  <a:lnTo>
                    <a:pt x="136447" y="29082"/>
                  </a:lnTo>
                  <a:lnTo>
                    <a:pt x="124967" y="44576"/>
                  </a:lnTo>
                  <a:lnTo>
                    <a:pt x="124587" y="44704"/>
                  </a:lnTo>
                  <a:lnTo>
                    <a:pt x="192908" y="44704"/>
                  </a:lnTo>
                  <a:lnTo>
                    <a:pt x="192785" y="43942"/>
                  </a:lnTo>
                  <a:lnTo>
                    <a:pt x="195833" y="39624"/>
                  </a:lnTo>
                  <a:lnTo>
                    <a:pt x="197357" y="37337"/>
                  </a:lnTo>
                  <a:lnTo>
                    <a:pt x="197103" y="36068"/>
                  </a:lnTo>
                  <a:lnTo>
                    <a:pt x="196596" y="33274"/>
                  </a:lnTo>
                  <a:lnTo>
                    <a:pt x="195789" y="29469"/>
                  </a:lnTo>
                  <a:lnTo>
                    <a:pt x="195876" y="26035"/>
                  </a:lnTo>
                  <a:lnTo>
                    <a:pt x="195960" y="24511"/>
                  </a:lnTo>
                  <a:lnTo>
                    <a:pt x="197230" y="20574"/>
                  </a:lnTo>
                  <a:lnTo>
                    <a:pt x="197484" y="19557"/>
                  </a:lnTo>
                  <a:lnTo>
                    <a:pt x="198000" y="17906"/>
                  </a:lnTo>
                  <a:lnTo>
                    <a:pt x="197993" y="17272"/>
                  </a:lnTo>
                  <a:lnTo>
                    <a:pt x="197484" y="15621"/>
                  </a:lnTo>
                  <a:lnTo>
                    <a:pt x="186944" y="13843"/>
                  </a:lnTo>
                  <a:lnTo>
                    <a:pt x="185166" y="13588"/>
                  </a:lnTo>
                  <a:lnTo>
                    <a:pt x="183388" y="13207"/>
                  </a:lnTo>
                  <a:lnTo>
                    <a:pt x="175259" y="11684"/>
                  </a:lnTo>
                  <a:lnTo>
                    <a:pt x="172974" y="8636"/>
                  </a:lnTo>
                  <a:lnTo>
                    <a:pt x="170967" y="5715"/>
                  </a:lnTo>
                  <a:lnTo>
                    <a:pt x="169036" y="3301"/>
                  </a:lnTo>
                  <a:lnTo>
                    <a:pt x="167385" y="762"/>
                  </a:lnTo>
                  <a:lnTo>
                    <a:pt x="161163" y="381"/>
                  </a:lnTo>
                  <a:close/>
                </a:path>
                <a:path w="198120" h="226060">
                  <a:moveTo>
                    <a:pt x="52197" y="2031"/>
                  </a:moveTo>
                  <a:lnTo>
                    <a:pt x="45720" y="2031"/>
                  </a:lnTo>
                  <a:lnTo>
                    <a:pt x="44069" y="2159"/>
                  </a:lnTo>
                  <a:lnTo>
                    <a:pt x="42417" y="2540"/>
                  </a:lnTo>
                  <a:lnTo>
                    <a:pt x="41148" y="2793"/>
                  </a:lnTo>
                  <a:lnTo>
                    <a:pt x="39877" y="2921"/>
                  </a:lnTo>
                  <a:lnTo>
                    <a:pt x="53915" y="2921"/>
                  </a:lnTo>
                  <a:lnTo>
                    <a:pt x="52197" y="2031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362700" y="2705100"/>
              <a:ext cx="198120" cy="226060"/>
            </a:xfrm>
            <a:custGeom>
              <a:avLst/>
              <a:gdLst/>
              <a:ahLst/>
              <a:cxnLst/>
              <a:rect l="l" t="t" r="r" b="b"/>
              <a:pathLst>
                <a:path w="198120" h="226060">
                  <a:moveTo>
                    <a:pt x="28066" y="0"/>
                  </a:moveTo>
                  <a:lnTo>
                    <a:pt x="28066" y="0"/>
                  </a:lnTo>
                  <a:lnTo>
                    <a:pt x="28066" y="2412"/>
                  </a:lnTo>
                  <a:lnTo>
                    <a:pt x="27939" y="2793"/>
                  </a:lnTo>
                  <a:lnTo>
                    <a:pt x="27939" y="2921"/>
                  </a:lnTo>
                  <a:lnTo>
                    <a:pt x="27939" y="3937"/>
                  </a:lnTo>
                  <a:lnTo>
                    <a:pt x="27939" y="4191"/>
                  </a:lnTo>
                  <a:lnTo>
                    <a:pt x="27939" y="5080"/>
                  </a:lnTo>
                  <a:lnTo>
                    <a:pt x="28194" y="10794"/>
                  </a:lnTo>
                  <a:lnTo>
                    <a:pt x="24129" y="11430"/>
                  </a:lnTo>
                  <a:lnTo>
                    <a:pt x="22225" y="11556"/>
                  </a:lnTo>
                  <a:lnTo>
                    <a:pt x="21716" y="11684"/>
                  </a:lnTo>
                  <a:lnTo>
                    <a:pt x="21336" y="11684"/>
                  </a:lnTo>
                  <a:lnTo>
                    <a:pt x="19430" y="13588"/>
                  </a:lnTo>
                  <a:lnTo>
                    <a:pt x="17779" y="15621"/>
                  </a:lnTo>
                  <a:lnTo>
                    <a:pt x="16001" y="17653"/>
                  </a:lnTo>
                  <a:lnTo>
                    <a:pt x="15748" y="17906"/>
                  </a:lnTo>
                  <a:lnTo>
                    <a:pt x="15494" y="18287"/>
                  </a:lnTo>
                  <a:lnTo>
                    <a:pt x="14732" y="19304"/>
                  </a:lnTo>
                  <a:lnTo>
                    <a:pt x="13335" y="20828"/>
                  </a:lnTo>
                  <a:lnTo>
                    <a:pt x="12191" y="22351"/>
                  </a:lnTo>
                  <a:lnTo>
                    <a:pt x="11557" y="22860"/>
                  </a:lnTo>
                  <a:lnTo>
                    <a:pt x="10540" y="24256"/>
                  </a:lnTo>
                  <a:lnTo>
                    <a:pt x="10160" y="26035"/>
                  </a:lnTo>
                  <a:lnTo>
                    <a:pt x="10795" y="27686"/>
                  </a:lnTo>
                  <a:lnTo>
                    <a:pt x="12064" y="30734"/>
                  </a:lnTo>
                  <a:lnTo>
                    <a:pt x="9778" y="38862"/>
                  </a:lnTo>
                  <a:lnTo>
                    <a:pt x="3555" y="47879"/>
                  </a:lnTo>
                  <a:lnTo>
                    <a:pt x="2794" y="48513"/>
                  </a:lnTo>
                  <a:lnTo>
                    <a:pt x="2159" y="49022"/>
                  </a:lnTo>
                  <a:lnTo>
                    <a:pt x="1397" y="49530"/>
                  </a:lnTo>
                  <a:lnTo>
                    <a:pt x="762" y="50292"/>
                  </a:lnTo>
                  <a:lnTo>
                    <a:pt x="0" y="51054"/>
                  </a:lnTo>
                  <a:lnTo>
                    <a:pt x="0" y="51307"/>
                  </a:lnTo>
                  <a:lnTo>
                    <a:pt x="0" y="51435"/>
                  </a:lnTo>
                  <a:lnTo>
                    <a:pt x="126" y="51688"/>
                  </a:lnTo>
                  <a:lnTo>
                    <a:pt x="253" y="51943"/>
                  </a:lnTo>
                  <a:lnTo>
                    <a:pt x="253" y="52197"/>
                  </a:lnTo>
                  <a:lnTo>
                    <a:pt x="380" y="52705"/>
                  </a:lnTo>
                  <a:lnTo>
                    <a:pt x="508" y="52831"/>
                  </a:lnTo>
                  <a:lnTo>
                    <a:pt x="1015" y="53848"/>
                  </a:lnTo>
                  <a:lnTo>
                    <a:pt x="1650" y="55244"/>
                  </a:lnTo>
                  <a:lnTo>
                    <a:pt x="2286" y="56261"/>
                  </a:lnTo>
                  <a:lnTo>
                    <a:pt x="3555" y="58928"/>
                  </a:lnTo>
                  <a:lnTo>
                    <a:pt x="4825" y="61594"/>
                  </a:lnTo>
                  <a:lnTo>
                    <a:pt x="5841" y="64388"/>
                  </a:lnTo>
                  <a:lnTo>
                    <a:pt x="7492" y="68580"/>
                  </a:lnTo>
                  <a:lnTo>
                    <a:pt x="6603" y="72262"/>
                  </a:lnTo>
                  <a:lnTo>
                    <a:pt x="5841" y="75184"/>
                  </a:lnTo>
                  <a:lnTo>
                    <a:pt x="5207" y="77724"/>
                  </a:lnTo>
                  <a:lnTo>
                    <a:pt x="4825" y="79375"/>
                  </a:lnTo>
                  <a:lnTo>
                    <a:pt x="5461" y="81025"/>
                  </a:lnTo>
                  <a:lnTo>
                    <a:pt x="8127" y="87122"/>
                  </a:lnTo>
                  <a:lnTo>
                    <a:pt x="6476" y="90805"/>
                  </a:lnTo>
                  <a:lnTo>
                    <a:pt x="4317" y="93853"/>
                  </a:lnTo>
                  <a:lnTo>
                    <a:pt x="3555" y="95250"/>
                  </a:lnTo>
                  <a:lnTo>
                    <a:pt x="3810" y="97281"/>
                  </a:lnTo>
                  <a:lnTo>
                    <a:pt x="4317" y="99441"/>
                  </a:lnTo>
                  <a:lnTo>
                    <a:pt x="4572" y="100456"/>
                  </a:lnTo>
                  <a:lnTo>
                    <a:pt x="4572" y="101473"/>
                  </a:lnTo>
                  <a:lnTo>
                    <a:pt x="4699" y="102488"/>
                  </a:lnTo>
                  <a:lnTo>
                    <a:pt x="4825" y="103759"/>
                  </a:lnTo>
                  <a:lnTo>
                    <a:pt x="5207" y="104901"/>
                  </a:lnTo>
                  <a:lnTo>
                    <a:pt x="5714" y="105918"/>
                  </a:lnTo>
                  <a:lnTo>
                    <a:pt x="6603" y="107823"/>
                  </a:lnTo>
                  <a:lnTo>
                    <a:pt x="7492" y="109728"/>
                  </a:lnTo>
                  <a:lnTo>
                    <a:pt x="6223" y="111251"/>
                  </a:lnTo>
                  <a:lnTo>
                    <a:pt x="6096" y="111379"/>
                  </a:lnTo>
                  <a:lnTo>
                    <a:pt x="5714" y="111760"/>
                  </a:lnTo>
                  <a:lnTo>
                    <a:pt x="5207" y="112268"/>
                  </a:lnTo>
                  <a:lnTo>
                    <a:pt x="4190" y="113284"/>
                  </a:lnTo>
                  <a:lnTo>
                    <a:pt x="3301" y="114300"/>
                  </a:lnTo>
                  <a:lnTo>
                    <a:pt x="2794" y="114935"/>
                  </a:lnTo>
                  <a:lnTo>
                    <a:pt x="1397" y="116586"/>
                  </a:lnTo>
                  <a:lnTo>
                    <a:pt x="888" y="117475"/>
                  </a:lnTo>
                  <a:lnTo>
                    <a:pt x="888" y="117856"/>
                  </a:lnTo>
                  <a:lnTo>
                    <a:pt x="1142" y="118618"/>
                  </a:lnTo>
                  <a:lnTo>
                    <a:pt x="1650" y="119506"/>
                  </a:lnTo>
                  <a:lnTo>
                    <a:pt x="2159" y="120142"/>
                  </a:lnTo>
                  <a:lnTo>
                    <a:pt x="2921" y="121157"/>
                  </a:lnTo>
                  <a:lnTo>
                    <a:pt x="4190" y="122936"/>
                  </a:lnTo>
                  <a:lnTo>
                    <a:pt x="5334" y="124713"/>
                  </a:lnTo>
                  <a:lnTo>
                    <a:pt x="6476" y="126618"/>
                  </a:lnTo>
                  <a:lnTo>
                    <a:pt x="8254" y="129412"/>
                  </a:lnTo>
                  <a:lnTo>
                    <a:pt x="8762" y="132969"/>
                  </a:lnTo>
                  <a:lnTo>
                    <a:pt x="8254" y="136398"/>
                  </a:lnTo>
                  <a:lnTo>
                    <a:pt x="8254" y="137413"/>
                  </a:lnTo>
                  <a:lnTo>
                    <a:pt x="8127" y="138556"/>
                  </a:lnTo>
                  <a:lnTo>
                    <a:pt x="8254" y="139700"/>
                  </a:lnTo>
                  <a:lnTo>
                    <a:pt x="8509" y="142494"/>
                  </a:lnTo>
                  <a:lnTo>
                    <a:pt x="12700" y="144525"/>
                  </a:lnTo>
                  <a:lnTo>
                    <a:pt x="16001" y="144525"/>
                  </a:lnTo>
                  <a:lnTo>
                    <a:pt x="18161" y="144653"/>
                  </a:lnTo>
                  <a:lnTo>
                    <a:pt x="20192" y="145415"/>
                  </a:lnTo>
                  <a:lnTo>
                    <a:pt x="21971" y="146557"/>
                  </a:lnTo>
                  <a:lnTo>
                    <a:pt x="23113" y="147447"/>
                  </a:lnTo>
                  <a:lnTo>
                    <a:pt x="24511" y="147955"/>
                  </a:lnTo>
                  <a:lnTo>
                    <a:pt x="25908" y="148081"/>
                  </a:lnTo>
                  <a:lnTo>
                    <a:pt x="26162" y="148081"/>
                  </a:lnTo>
                  <a:lnTo>
                    <a:pt x="26415" y="148081"/>
                  </a:lnTo>
                  <a:lnTo>
                    <a:pt x="26670" y="148209"/>
                  </a:lnTo>
                  <a:lnTo>
                    <a:pt x="26924" y="148209"/>
                  </a:lnTo>
                  <a:lnTo>
                    <a:pt x="27177" y="148336"/>
                  </a:lnTo>
                  <a:lnTo>
                    <a:pt x="27559" y="148590"/>
                  </a:lnTo>
                  <a:lnTo>
                    <a:pt x="27939" y="148590"/>
                  </a:lnTo>
                  <a:lnTo>
                    <a:pt x="28194" y="148971"/>
                  </a:lnTo>
                  <a:lnTo>
                    <a:pt x="28701" y="149225"/>
                  </a:lnTo>
                  <a:lnTo>
                    <a:pt x="28955" y="149606"/>
                  </a:lnTo>
                  <a:lnTo>
                    <a:pt x="29210" y="149987"/>
                  </a:lnTo>
                  <a:lnTo>
                    <a:pt x="29590" y="150241"/>
                  </a:lnTo>
                  <a:lnTo>
                    <a:pt x="29717" y="150749"/>
                  </a:lnTo>
                  <a:lnTo>
                    <a:pt x="30099" y="151130"/>
                  </a:lnTo>
                  <a:lnTo>
                    <a:pt x="30352" y="151511"/>
                  </a:lnTo>
                  <a:lnTo>
                    <a:pt x="30607" y="152019"/>
                  </a:lnTo>
                  <a:lnTo>
                    <a:pt x="30861" y="152526"/>
                  </a:lnTo>
                  <a:lnTo>
                    <a:pt x="31114" y="152907"/>
                  </a:lnTo>
                  <a:lnTo>
                    <a:pt x="31369" y="153543"/>
                  </a:lnTo>
                  <a:lnTo>
                    <a:pt x="31496" y="154050"/>
                  </a:lnTo>
                  <a:lnTo>
                    <a:pt x="31750" y="154686"/>
                  </a:lnTo>
                  <a:lnTo>
                    <a:pt x="31876" y="155194"/>
                  </a:lnTo>
                  <a:lnTo>
                    <a:pt x="32130" y="155956"/>
                  </a:lnTo>
                  <a:lnTo>
                    <a:pt x="32385" y="156337"/>
                  </a:lnTo>
                  <a:lnTo>
                    <a:pt x="32638" y="157099"/>
                  </a:lnTo>
                  <a:lnTo>
                    <a:pt x="32638" y="157606"/>
                  </a:lnTo>
                  <a:lnTo>
                    <a:pt x="32892" y="158496"/>
                  </a:lnTo>
                  <a:lnTo>
                    <a:pt x="33147" y="159004"/>
                  </a:lnTo>
                  <a:lnTo>
                    <a:pt x="33400" y="160019"/>
                  </a:lnTo>
                  <a:lnTo>
                    <a:pt x="33400" y="160274"/>
                  </a:lnTo>
                  <a:lnTo>
                    <a:pt x="33782" y="161671"/>
                  </a:lnTo>
                  <a:lnTo>
                    <a:pt x="34671" y="161671"/>
                  </a:lnTo>
                  <a:lnTo>
                    <a:pt x="36195" y="161798"/>
                  </a:lnTo>
                  <a:lnTo>
                    <a:pt x="37846" y="161925"/>
                  </a:lnTo>
                  <a:lnTo>
                    <a:pt x="38100" y="161925"/>
                  </a:lnTo>
                  <a:lnTo>
                    <a:pt x="38988" y="162051"/>
                  </a:lnTo>
                  <a:lnTo>
                    <a:pt x="39624" y="162179"/>
                  </a:lnTo>
                  <a:lnTo>
                    <a:pt x="40132" y="162179"/>
                  </a:lnTo>
                  <a:lnTo>
                    <a:pt x="42290" y="162432"/>
                  </a:lnTo>
                  <a:lnTo>
                    <a:pt x="44323" y="162813"/>
                  </a:lnTo>
                  <a:lnTo>
                    <a:pt x="46482" y="163449"/>
                  </a:lnTo>
                  <a:lnTo>
                    <a:pt x="46736" y="163449"/>
                  </a:lnTo>
                  <a:lnTo>
                    <a:pt x="47878" y="163703"/>
                  </a:lnTo>
                  <a:lnTo>
                    <a:pt x="48260" y="163956"/>
                  </a:lnTo>
                  <a:lnTo>
                    <a:pt x="48767" y="164211"/>
                  </a:lnTo>
                  <a:lnTo>
                    <a:pt x="49529" y="164465"/>
                  </a:lnTo>
                  <a:lnTo>
                    <a:pt x="50164" y="164592"/>
                  </a:lnTo>
                  <a:lnTo>
                    <a:pt x="50800" y="164973"/>
                  </a:lnTo>
                  <a:lnTo>
                    <a:pt x="51053" y="165100"/>
                  </a:lnTo>
                  <a:lnTo>
                    <a:pt x="51308" y="165226"/>
                  </a:lnTo>
                  <a:lnTo>
                    <a:pt x="51688" y="165481"/>
                  </a:lnTo>
                  <a:lnTo>
                    <a:pt x="51942" y="165607"/>
                  </a:lnTo>
                  <a:lnTo>
                    <a:pt x="52197" y="165735"/>
                  </a:lnTo>
                  <a:lnTo>
                    <a:pt x="52450" y="165988"/>
                  </a:lnTo>
                  <a:lnTo>
                    <a:pt x="52704" y="166116"/>
                  </a:lnTo>
                  <a:lnTo>
                    <a:pt x="52959" y="166369"/>
                  </a:lnTo>
                  <a:lnTo>
                    <a:pt x="53466" y="166624"/>
                  </a:lnTo>
                  <a:lnTo>
                    <a:pt x="53975" y="167131"/>
                  </a:lnTo>
                  <a:lnTo>
                    <a:pt x="54355" y="167512"/>
                  </a:lnTo>
                  <a:lnTo>
                    <a:pt x="56896" y="169799"/>
                  </a:lnTo>
                  <a:lnTo>
                    <a:pt x="59182" y="172466"/>
                  </a:lnTo>
                  <a:lnTo>
                    <a:pt x="60960" y="175387"/>
                  </a:lnTo>
                  <a:lnTo>
                    <a:pt x="83058" y="161290"/>
                  </a:lnTo>
                  <a:lnTo>
                    <a:pt x="183133" y="225551"/>
                  </a:lnTo>
                  <a:lnTo>
                    <a:pt x="183133" y="218440"/>
                  </a:lnTo>
                  <a:lnTo>
                    <a:pt x="195452" y="218440"/>
                  </a:lnTo>
                  <a:lnTo>
                    <a:pt x="195452" y="64388"/>
                  </a:lnTo>
                  <a:lnTo>
                    <a:pt x="195325" y="60960"/>
                  </a:lnTo>
                  <a:lnTo>
                    <a:pt x="195072" y="57531"/>
                  </a:lnTo>
                  <a:lnTo>
                    <a:pt x="194436" y="54229"/>
                  </a:lnTo>
                  <a:lnTo>
                    <a:pt x="193548" y="48768"/>
                  </a:lnTo>
                  <a:lnTo>
                    <a:pt x="192785" y="43942"/>
                  </a:lnTo>
                  <a:lnTo>
                    <a:pt x="195833" y="39624"/>
                  </a:lnTo>
                  <a:lnTo>
                    <a:pt x="197357" y="37337"/>
                  </a:lnTo>
                  <a:lnTo>
                    <a:pt x="197103" y="36068"/>
                  </a:lnTo>
                  <a:lnTo>
                    <a:pt x="196596" y="33274"/>
                  </a:lnTo>
                  <a:lnTo>
                    <a:pt x="195706" y="29082"/>
                  </a:lnTo>
                  <a:lnTo>
                    <a:pt x="195960" y="24511"/>
                  </a:lnTo>
                  <a:lnTo>
                    <a:pt x="197230" y="20574"/>
                  </a:lnTo>
                  <a:lnTo>
                    <a:pt x="197484" y="19557"/>
                  </a:lnTo>
                  <a:lnTo>
                    <a:pt x="198120" y="17525"/>
                  </a:lnTo>
                  <a:lnTo>
                    <a:pt x="197993" y="17272"/>
                  </a:lnTo>
                  <a:lnTo>
                    <a:pt x="197484" y="15621"/>
                  </a:lnTo>
                  <a:lnTo>
                    <a:pt x="193040" y="14859"/>
                  </a:lnTo>
                  <a:lnTo>
                    <a:pt x="186944" y="13843"/>
                  </a:lnTo>
                  <a:lnTo>
                    <a:pt x="185166" y="13588"/>
                  </a:lnTo>
                  <a:lnTo>
                    <a:pt x="183388" y="13207"/>
                  </a:lnTo>
                  <a:lnTo>
                    <a:pt x="181355" y="12826"/>
                  </a:lnTo>
                  <a:lnTo>
                    <a:pt x="175259" y="11684"/>
                  </a:lnTo>
                  <a:lnTo>
                    <a:pt x="172974" y="8636"/>
                  </a:lnTo>
                  <a:lnTo>
                    <a:pt x="171069" y="5842"/>
                  </a:lnTo>
                  <a:lnTo>
                    <a:pt x="169036" y="3301"/>
                  </a:lnTo>
                  <a:lnTo>
                    <a:pt x="167385" y="762"/>
                  </a:lnTo>
                  <a:lnTo>
                    <a:pt x="161163" y="381"/>
                  </a:lnTo>
                  <a:lnTo>
                    <a:pt x="160781" y="381"/>
                  </a:lnTo>
                  <a:lnTo>
                    <a:pt x="160274" y="381"/>
                  </a:lnTo>
                  <a:lnTo>
                    <a:pt x="159893" y="381"/>
                  </a:lnTo>
                  <a:lnTo>
                    <a:pt x="153376" y="1323"/>
                  </a:lnTo>
                  <a:lnTo>
                    <a:pt x="133223" y="16256"/>
                  </a:lnTo>
                  <a:lnTo>
                    <a:pt x="133223" y="16637"/>
                  </a:lnTo>
                  <a:lnTo>
                    <a:pt x="133223" y="19176"/>
                  </a:lnTo>
                  <a:lnTo>
                    <a:pt x="133730" y="21336"/>
                  </a:lnTo>
                  <a:lnTo>
                    <a:pt x="134620" y="23622"/>
                  </a:lnTo>
                  <a:lnTo>
                    <a:pt x="136144" y="28193"/>
                  </a:lnTo>
                  <a:lnTo>
                    <a:pt x="124967" y="44576"/>
                  </a:lnTo>
                  <a:lnTo>
                    <a:pt x="124587" y="44704"/>
                  </a:lnTo>
                  <a:lnTo>
                    <a:pt x="124205" y="44704"/>
                  </a:lnTo>
                  <a:lnTo>
                    <a:pt x="123825" y="44704"/>
                  </a:lnTo>
                  <a:lnTo>
                    <a:pt x="119379" y="44704"/>
                  </a:lnTo>
                  <a:lnTo>
                    <a:pt x="115062" y="42672"/>
                  </a:lnTo>
                  <a:lnTo>
                    <a:pt x="88264" y="28956"/>
                  </a:lnTo>
                  <a:lnTo>
                    <a:pt x="83058" y="28956"/>
                  </a:lnTo>
                  <a:lnTo>
                    <a:pt x="78359" y="26543"/>
                  </a:lnTo>
                  <a:lnTo>
                    <a:pt x="75564" y="22860"/>
                  </a:lnTo>
                  <a:lnTo>
                    <a:pt x="74040" y="20828"/>
                  </a:lnTo>
                  <a:lnTo>
                    <a:pt x="73151" y="18161"/>
                  </a:lnTo>
                  <a:lnTo>
                    <a:pt x="73533" y="15493"/>
                  </a:lnTo>
                  <a:lnTo>
                    <a:pt x="73660" y="12573"/>
                  </a:lnTo>
                  <a:lnTo>
                    <a:pt x="73533" y="10160"/>
                  </a:lnTo>
                  <a:lnTo>
                    <a:pt x="66039" y="8381"/>
                  </a:lnTo>
                  <a:lnTo>
                    <a:pt x="63880" y="7747"/>
                  </a:lnTo>
                  <a:lnTo>
                    <a:pt x="61595" y="6857"/>
                  </a:lnTo>
                  <a:lnTo>
                    <a:pt x="59562" y="5715"/>
                  </a:lnTo>
                  <a:lnTo>
                    <a:pt x="55879" y="3937"/>
                  </a:lnTo>
                  <a:lnTo>
                    <a:pt x="52197" y="2031"/>
                  </a:lnTo>
                  <a:lnTo>
                    <a:pt x="47116" y="2031"/>
                  </a:lnTo>
                  <a:lnTo>
                    <a:pt x="45720" y="2031"/>
                  </a:lnTo>
                  <a:lnTo>
                    <a:pt x="44069" y="2159"/>
                  </a:lnTo>
                  <a:lnTo>
                    <a:pt x="42417" y="2540"/>
                  </a:lnTo>
                  <a:lnTo>
                    <a:pt x="41148" y="2793"/>
                  </a:lnTo>
                  <a:lnTo>
                    <a:pt x="39877" y="2921"/>
                  </a:lnTo>
                  <a:lnTo>
                    <a:pt x="38608" y="2921"/>
                  </a:lnTo>
                  <a:lnTo>
                    <a:pt x="34925" y="2921"/>
                  </a:lnTo>
                  <a:lnTo>
                    <a:pt x="31369" y="1905"/>
                  </a:lnTo>
                  <a:lnTo>
                    <a:pt x="28066" y="0"/>
                  </a:lnTo>
                  <a:close/>
                </a:path>
                <a:path w="198120" h="226060">
                  <a:moveTo>
                    <a:pt x="21462" y="12192"/>
                  </a:moveTo>
                  <a:lnTo>
                    <a:pt x="24384" y="12192"/>
                  </a:lnTo>
                </a:path>
                <a:path w="198120" h="226060">
                  <a:moveTo>
                    <a:pt x="9144" y="42672"/>
                  </a:moveTo>
                  <a:lnTo>
                    <a:pt x="7620" y="45085"/>
                  </a:lnTo>
                  <a:lnTo>
                    <a:pt x="5587" y="47243"/>
                  </a:lnTo>
                  <a:lnTo>
                    <a:pt x="3048" y="48768"/>
                  </a:lnTo>
                  <a:lnTo>
                    <a:pt x="5587" y="47243"/>
                  </a:lnTo>
                  <a:lnTo>
                    <a:pt x="7620" y="45085"/>
                  </a:lnTo>
                  <a:lnTo>
                    <a:pt x="9144" y="42672"/>
                  </a:lnTo>
                  <a:close/>
                </a:path>
                <a:path w="198120" h="226060">
                  <a:moveTo>
                    <a:pt x="0" y="51816"/>
                  </a:moveTo>
                  <a:lnTo>
                    <a:pt x="762" y="53721"/>
                  </a:lnTo>
                  <a:lnTo>
                    <a:pt x="2032" y="56006"/>
                  </a:lnTo>
                  <a:lnTo>
                    <a:pt x="3048" y="57912"/>
                  </a:lnTo>
                  <a:lnTo>
                    <a:pt x="2032" y="56006"/>
                  </a:lnTo>
                  <a:lnTo>
                    <a:pt x="762" y="53721"/>
                  </a:lnTo>
                  <a:lnTo>
                    <a:pt x="0" y="5181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62700" y="275386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412" y="507"/>
                  </a:moveTo>
                  <a:lnTo>
                    <a:pt x="1524" y="1143"/>
                  </a:lnTo>
                  <a:lnTo>
                    <a:pt x="635" y="2031"/>
                  </a:lnTo>
                  <a:lnTo>
                    <a:pt x="0" y="3048"/>
                  </a:lnTo>
                  <a:lnTo>
                    <a:pt x="635" y="2158"/>
                  </a:lnTo>
                  <a:lnTo>
                    <a:pt x="1524" y="1269"/>
                  </a:lnTo>
                  <a:lnTo>
                    <a:pt x="2412" y="507"/>
                  </a:lnTo>
                  <a:close/>
                </a:path>
                <a:path w="3175" h="3175">
                  <a:moveTo>
                    <a:pt x="3048" y="0"/>
                  </a:moveTo>
                  <a:lnTo>
                    <a:pt x="2794" y="126"/>
                  </a:lnTo>
                  <a:lnTo>
                    <a:pt x="2412" y="50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362700" y="2753867"/>
              <a:ext cx="33655" cy="109855"/>
            </a:xfrm>
            <a:custGeom>
              <a:avLst/>
              <a:gdLst/>
              <a:ahLst/>
              <a:cxnLst/>
              <a:rect l="l" t="t" r="r" b="b"/>
              <a:pathLst>
                <a:path w="33654" h="109855">
                  <a:moveTo>
                    <a:pt x="3048" y="0"/>
                  </a:moveTo>
                  <a:lnTo>
                    <a:pt x="2794" y="126"/>
                  </a:lnTo>
                  <a:lnTo>
                    <a:pt x="2539" y="381"/>
                  </a:lnTo>
                  <a:lnTo>
                    <a:pt x="3048" y="0"/>
                  </a:lnTo>
                  <a:close/>
                </a:path>
                <a:path w="33654" h="109855">
                  <a:moveTo>
                    <a:pt x="2412" y="507"/>
                  </a:moveTo>
                  <a:lnTo>
                    <a:pt x="1524" y="1143"/>
                  </a:lnTo>
                  <a:lnTo>
                    <a:pt x="635" y="2031"/>
                  </a:lnTo>
                  <a:lnTo>
                    <a:pt x="0" y="3048"/>
                  </a:lnTo>
                  <a:lnTo>
                    <a:pt x="635" y="2158"/>
                  </a:lnTo>
                  <a:lnTo>
                    <a:pt x="1524" y="1269"/>
                  </a:lnTo>
                  <a:lnTo>
                    <a:pt x="2412" y="507"/>
                  </a:lnTo>
                  <a:close/>
                </a:path>
                <a:path w="33654" h="109855">
                  <a:moveTo>
                    <a:pt x="33527" y="106806"/>
                  </a:moveTo>
                  <a:lnTo>
                    <a:pt x="33527" y="109600"/>
                  </a:lnTo>
                </a:path>
                <a:path w="33654" h="109855">
                  <a:moveTo>
                    <a:pt x="30479" y="100837"/>
                  </a:moveTo>
                  <a:lnTo>
                    <a:pt x="30479" y="103378"/>
                  </a:lnTo>
                </a:path>
                <a:path w="33654" h="109855">
                  <a:moveTo>
                    <a:pt x="27686" y="100583"/>
                  </a:moveTo>
                  <a:lnTo>
                    <a:pt x="30225" y="100583"/>
                  </a:lnTo>
                </a:path>
                <a:path w="33654" h="109855">
                  <a:moveTo>
                    <a:pt x="6096" y="54863"/>
                  </a:moveTo>
                  <a:lnTo>
                    <a:pt x="6096" y="55880"/>
                  </a:lnTo>
                  <a:lnTo>
                    <a:pt x="6096" y="56895"/>
                  </a:lnTo>
                  <a:lnTo>
                    <a:pt x="6096" y="57912"/>
                  </a:lnTo>
                  <a:lnTo>
                    <a:pt x="6096" y="56895"/>
                  </a:lnTo>
                  <a:lnTo>
                    <a:pt x="6096" y="55880"/>
                  </a:lnTo>
                  <a:lnTo>
                    <a:pt x="6096" y="5486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012180" y="3031235"/>
              <a:ext cx="30480" cy="9525"/>
            </a:xfrm>
            <a:custGeom>
              <a:avLst/>
              <a:gdLst/>
              <a:ahLst/>
              <a:cxnLst/>
              <a:rect l="l" t="t" r="r" b="b"/>
              <a:pathLst>
                <a:path w="30479" h="9525">
                  <a:moveTo>
                    <a:pt x="2159" y="4190"/>
                  </a:moveTo>
                  <a:lnTo>
                    <a:pt x="1143" y="4190"/>
                  </a:lnTo>
                  <a:lnTo>
                    <a:pt x="1052" y="4825"/>
                  </a:lnTo>
                  <a:lnTo>
                    <a:pt x="730" y="6350"/>
                  </a:lnTo>
                  <a:lnTo>
                    <a:pt x="539" y="7112"/>
                  </a:lnTo>
                  <a:lnTo>
                    <a:pt x="254" y="7874"/>
                  </a:lnTo>
                  <a:lnTo>
                    <a:pt x="127" y="8889"/>
                  </a:lnTo>
                  <a:lnTo>
                    <a:pt x="0" y="9143"/>
                  </a:lnTo>
                  <a:lnTo>
                    <a:pt x="254" y="9143"/>
                  </a:lnTo>
                  <a:lnTo>
                    <a:pt x="762" y="9017"/>
                  </a:lnTo>
                  <a:lnTo>
                    <a:pt x="1016" y="8889"/>
                  </a:lnTo>
                  <a:lnTo>
                    <a:pt x="2412" y="8889"/>
                  </a:lnTo>
                  <a:lnTo>
                    <a:pt x="3175" y="8762"/>
                  </a:lnTo>
                  <a:lnTo>
                    <a:pt x="4064" y="8762"/>
                  </a:lnTo>
                  <a:lnTo>
                    <a:pt x="5842" y="8381"/>
                  </a:lnTo>
                  <a:lnTo>
                    <a:pt x="9906" y="7619"/>
                  </a:lnTo>
                  <a:lnTo>
                    <a:pt x="14605" y="6095"/>
                  </a:lnTo>
                  <a:lnTo>
                    <a:pt x="16140" y="4318"/>
                  </a:lnTo>
                  <a:lnTo>
                    <a:pt x="3175" y="4318"/>
                  </a:lnTo>
                  <a:lnTo>
                    <a:pt x="2159" y="4190"/>
                  </a:lnTo>
                  <a:close/>
                </a:path>
                <a:path w="30479" h="9525">
                  <a:moveTo>
                    <a:pt x="30225" y="7493"/>
                  </a:moveTo>
                  <a:lnTo>
                    <a:pt x="29210" y="7493"/>
                  </a:lnTo>
                  <a:lnTo>
                    <a:pt x="29464" y="7619"/>
                  </a:lnTo>
                  <a:lnTo>
                    <a:pt x="29972" y="7619"/>
                  </a:lnTo>
                  <a:lnTo>
                    <a:pt x="30225" y="7493"/>
                  </a:lnTo>
                  <a:close/>
                </a:path>
                <a:path w="30479" h="9525">
                  <a:moveTo>
                    <a:pt x="27874" y="7243"/>
                  </a:moveTo>
                  <a:lnTo>
                    <a:pt x="28956" y="7493"/>
                  </a:lnTo>
                  <a:lnTo>
                    <a:pt x="30480" y="7493"/>
                  </a:lnTo>
                  <a:lnTo>
                    <a:pt x="29591" y="7365"/>
                  </a:lnTo>
                  <a:lnTo>
                    <a:pt x="27874" y="7243"/>
                  </a:lnTo>
                  <a:close/>
                </a:path>
                <a:path w="30479" h="9525">
                  <a:moveTo>
                    <a:pt x="24616" y="5442"/>
                  </a:moveTo>
                  <a:lnTo>
                    <a:pt x="26035" y="7112"/>
                  </a:lnTo>
                  <a:lnTo>
                    <a:pt x="27874" y="7243"/>
                  </a:lnTo>
                  <a:lnTo>
                    <a:pt x="27305" y="7112"/>
                  </a:lnTo>
                  <a:lnTo>
                    <a:pt x="25908" y="6350"/>
                  </a:lnTo>
                  <a:lnTo>
                    <a:pt x="24616" y="5442"/>
                  </a:lnTo>
                  <a:close/>
                </a:path>
                <a:path w="30479" h="9525">
                  <a:moveTo>
                    <a:pt x="22534" y="2920"/>
                  </a:moveTo>
                  <a:lnTo>
                    <a:pt x="20193" y="2920"/>
                  </a:lnTo>
                  <a:lnTo>
                    <a:pt x="21336" y="3429"/>
                  </a:lnTo>
                  <a:lnTo>
                    <a:pt x="22479" y="4063"/>
                  </a:lnTo>
                  <a:lnTo>
                    <a:pt x="23241" y="4444"/>
                  </a:lnTo>
                  <a:lnTo>
                    <a:pt x="23875" y="4825"/>
                  </a:lnTo>
                  <a:lnTo>
                    <a:pt x="24616" y="5442"/>
                  </a:lnTo>
                  <a:lnTo>
                    <a:pt x="22534" y="2920"/>
                  </a:lnTo>
                  <a:close/>
                </a:path>
                <a:path w="30479" h="9525">
                  <a:moveTo>
                    <a:pt x="20193" y="0"/>
                  </a:moveTo>
                  <a:lnTo>
                    <a:pt x="18669" y="0"/>
                  </a:lnTo>
                  <a:lnTo>
                    <a:pt x="18161" y="126"/>
                  </a:lnTo>
                  <a:lnTo>
                    <a:pt x="17525" y="507"/>
                  </a:lnTo>
                  <a:lnTo>
                    <a:pt x="16764" y="888"/>
                  </a:lnTo>
                  <a:lnTo>
                    <a:pt x="16129" y="1269"/>
                  </a:lnTo>
                  <a:lnTo>
                    <a:pt x="15367" y="1650"/>
                  </a:lnTo>
                  <a:lnTo>
                    <a:pt x="14859" y="2031"/>
                  </a:lnTo>
                  <a:lnTo>
                    <a:pt x="13589" y="2539"/>
                  </a:lnTo>
                  <a:lnTo>
                    <a:pt x="13335" y="2667"/>
                  </a:lnTo>
                  <a:lnTo>
                    <a:pt x="12700" y="2920"/>
                  </a:lnTo>
                  <a:lnTo>
                    <a:pt x="12192" y="3175"/>
                  </a:lnTo>
                  <a:lnTo>
                    <a:pt x="11557" y="3175"/>
                  </a:lnTo>
                  <a:lnTo>
                    <a:pt x="10287" y="3810"/>
                  </a:lnTo>
                  <a:lnTo>
                    <a:pt x="9398" y="3810"/>
                  </a:lnTo>
                  <a:lnTo>
                    <a:pt x="8382" y="4063"/>
                  </a:lnTo>
                  <a:lnTo>
                    <a:pt x="7747" y="4190"/>
                  </a:lnTo>
                  <a:lnTo>
                    <a:pt x="7493" y="4190"/>
                  </a:lnTo>
                  <a:lnTo>
                    <a:pt x="6858" y="4318"/>
                  </a:lnTo>
                  <a:lnTo>
                    <a:pt x="16140" y="4318"/>
                  </a:lnTo>
                  <a:lnTo>
                    <a:pt x="17018" y="3301"/>
                  </a:lnTo>
                  <a:lnTo>
                    <a:pt x="18034" y="2920"/>
                  </a:lnTo>
                  <a:lnTo>
                    <a:pt x="22534" y="2920"/>
                  </a:lnTo>
                  <a:lnTo>
                    <a:pt x="20955" y="888"/>
                  </a:lnTo>
                  <a:lnTo>
                    <a:pt x="2019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12180" y="3031235"/>
              <a:ext cx="30480" cy="9525"/>
            </a:xfrm>
            <a:custGeom>
              <a:avLst/>
              <a:gdLst/>
              <a:ahLst/>
              <a:cxnLst/>
              <a:rect l="l" t="t" r="r" b="b"/>
              <a:pathLst>
                <a:path w="30479" h="9525">
                  <a:moveTo>
                    <a:pt x="19177" y="0"/>
                  </a:moveTo>
                  <a:lnTo>
                    <a:pt x="18669" y="0"/>
                  </a:lnTo>
                  <a:lnTo>
                    <a:pt x="18161" y="126"/>
                  </a:lnTo>
                  <a:lnTo>
                    <a:pt x="17525" y="507"/>
                  </a:lnTo>
                  <a:lnTo>
                    <a:pt x="16764" y="888"/>
                  </a:lnTo>
                  <a:lnTo>
                    <a:pt x="16129" y="1269"/>
                  </a:lnTo>
                  <a:lnTo>
                    <a:pt x="15621" y="1524"/>
                  </a:lnTo>
                  <a:lnTo>
                    <a:pt x="15367" y="1650"/>
                  </a:lnTo>
                  <a:lnTo>
                    <a:pt x="14859" y="2031"/>
                  </a:lnTo>
                  <a:lnTo>
                    <a:pt x="14224" y="2286"/>
                  </a:lnTo>
                  <a:lnTo>
                    <a:pt x="13589" y="2539"/>
                  </a:lnTo>
                  <a:lnTo>
                    <a:pt x="13335" y="2667"/>
                  </a:lnTo>
                  <a:lnTo>
                    <a:pt x="12700" y="2920"/>
                  </a:lnTo>
                  <a:lnTo>
                    <a:pt x="12192" y="3175"/>
                  </a:lnTo>
                  <a:lnTo>
                    <a:pt x="11557" y="3175"/>
                  </a:lnTo>
                  <a:lnTo>
                    <a:pt x="11303" y="3301"/>
                  </a:lnTo>
                  <a:lnTo>
                    <a:pt x="10795" y="3556"/>
                  </a:lnTo>
                  <a:lnTo>
                    <a:pt x="10287" y="3810"/>
                  </a:lnTo>
                  <a:lnTo>
                    <a:pt x="9652" y="3810"/>
                  </a:lnTo>
                  <a:lnTo>
                    <a:pt x="9398" y="3810"/>
                  </a:lnTo>
                  <a:lnTo>
                    <a:pt x="8890" y="3937"/>
                  </a:lnTo>
                  <a:lnTo>
                    <a:pt x="8382" y="4063"/>
                  </a:lnTo>
                  <a:lnTo>
                    <a:pt x="7747" y="4190"/>
                  </a:lnTo>
                  <a:lnTo>
                    <a:pt x="7493" y="4190"/>
                  </a:lnTo>
                  <a:lnTo>
                    <a:pt x="6858" y="4318"/>
                  </a:lnTo>
                  <a:lnTo>
                    <a:pt x="3175" y="4318"/>
                  </a:lnTo>
                  <a:lnTo>
                    <a:pt x="2159" y="4190"/>
                  </a:lnTo>
                  <a:lnTo>
                    <a:pt x="1270" y="4190"/>
                  </a:lnTo>
                  <a:lnTo>
                    <a:pt x="1016" y="5080"/>
                  </a:lnTo>
                  <a:lnTo>
                    <a:pt x="762" y="6223"/>
                  </a:lnTo>
                  <a:lnTo>
                    <a:pt x="508" y="7238"/>
                  </a:lnTo>
                  <a:lnTo>
                    <a:pt x="254" y="7874"/>
                  </a:lnTo>
                  <a:lnTo>
                    <a:pt x="254" y="8636"/>
                  </a:lnTo>
                  <a:lnTo>
                    <a:pt x="0" y="9143"/>
                  </a:lnTo>
                  <a:lnTo>
                    <a:pt x="254" y="9143"/>
                  </a:lnTo>
                  <a:lnTo>
                    <a:pt x="762" y="9017"/>
                  </a:lnTo>
                  <a:lnTo>
                    <a:pt x="1016" y="8889"/>
                  </a:lnTo>
                  <a:lnTo>
                    <a:pt x="1778" y="8889"/>
                  </a:lnTo>
                  <a:lnTo>
                    <a:pt x="2412" y="8889"/>
                  </a:lnTo>
                  <a:lnTo>
                    <a:pt x="3175" y="8762"/>
                  </a:lnTo>
                  <a:lnTo>
                    <a:pt x="4064" y="8762"/>
                  </a:lnTo>
                  <a:lnTo>
                    <a:pt x="5842" y="8381"/>
                  </a:lnTo>
                  <a:lnTo>
                    <a:pt x="9906" y="7619"/>
                  </a:lnTo>
                  <a:lnTo>
                    <a:pt x="14605" y="6095"/>
                  </a:lnTo>
                  <a:lnTo>
                    <a:pt x="16129" y="4318"/>
                  </a:lnTo>
                  <a:lnTo>
                    <a:pt x="17018" y="3301"/>
                  </a:lnTo>
                  <a:lnTo>
                    <a:pt x="18034" y="2920"/>
                  </a:lnTo>
                  <a:lnTo>
                    <a:pt x="19050" y="2920"/>
                  </a:lnTo>
                  <a:lnTo>
                    <a:pt x="20193" y="2920"/>
                  </a:lnTo>
                  <a:lnTo>
                    <a:pt x="21336" y="3429"/>
                  </a:lnTo>
                  <a:lnTo>
                    <a:pt x="22479" y="4063"/>
                  </a:lnTo>
                  <a:lnTo>
                    <a:pt x="23241" y="4444"/>
                  </a:lnTo>
                  <a:lnTo>
                    <a:pt x="23875" y="4825"/>
                  </a:lnTo>
                  <a:lnTo>
                    <a:pt x="24637" y="5461"/>
                  </a:lnTo>
                  <a:lnTo>
                    <a:pt x="25908" y="6350"/>
                  </a:lnTo>
                  <a:lnTo>
                    <a:pt x="27305" y="7112"/>
                  </a:lnTo>
                  <a:lnTo>
                    <a:pt x="28956" y="7493"/>
                  </a:lnTo>
                  <a:lnTo>
                    <a:pt x="29210" y="7493"/>
                  </a:lnTo>
                  <a:lnTo>
                    <a:pt x="29464" y="7619"/>
                  </a:lnTo>
                  <a:lnTo>
                    <a:pt x="29718" y="7619"/>
                  </a:lnTo>
                  <a:lnTo>
                    <a:pt x="29972" y="7619"/>
                  </a:lnTo>
                  <a:lnTo>
                    <a:pt x="30225" y="7493"/>
                  </a:lnTo>
                  <a:lnTo>
                    <a:pt x="30480" y="7493"/>
                  </a:lnTo>
                  <a:lnTo>
                    <a:pt x="29591" y="7365"/>
                  </a:lnTo>
                  <a:lnTo>
                    <a:pt x="26035" y="7112"/>
                  </a:lnTo>
                  <a:lnTo>
                    <a:pt x="23875" y="4571"/>
                  </a:lnTo>
                  <a:lnTo>
                    <a:pt x="22225" y="2539"/>
                  </a:lnTo>
                  <a:lnTo>
                    <a:pt x="20955" y="888"/>
                  </a:lnTo>
                  <a:lnTo>
                    <a:pt x="20193" y="0"/>
                  </a:lnTo>
                  <a:lnTo>
                    <a:pt x="19177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003036" y="2988563"/>
              <a:ext cx="76200" cy="67310"/>
            </a:xfrm>
            <a:custGeom>
              <a:avLst/>
              <a:gdLst/>
              <a:ahLst/>
              <a:cxnLst/>
              <a:rect l="l" t="t" r="r" b="b"/>
              <a:pathLst>
                <a:path w="76200" h="67310">
                  <a:moveTo>
                    <a:pt x="76122" y="59182"/>
                  </a:moveTo>
                  <a:lnTo>
                    <a:pt x="45085" y="59182"/>
                  </a:lnTo>
                  <a:lnTo>
                    <a:pt x="47116" y="59562"/>
                  </a:lnTo>
                  <a:lnTo>
                    <a:pt x="51562" y="60579"/>
                  </a:lnTo>
                  <a:lnTo>
                    <a:pt x="56768" y="62484"/>
                  </a:lnTo>
                  <a:lnTo>
                    <a:pt x="57785" y="65278"/>
                  </a:lnTo>
                  <a:lnTo>
                    <a:pt x="58800" y="66167"/>
                  </a:lnTo>
                  <a:lnTo>
                    <a:pt x="62991" y="67056"/>
                  </a:lnTo>
                  <a:lnTo>
                    <a:pt x="70230" y="67056"/>
                  </a:lnTo>
                  <a:lnTo>
                    <a:pt x="73278" y="66675"/>
                  </a:lnTo>
                  <a:lnTo>
                    <a:pt x="75691" y="65659"/>
                  </a:lnTo>
                  <a:lnTo>
                    <a:pt x="76073" y="65532"/>
                  </a:lnTo>
                  <a:lnTo>
                    <a:pt x="76122" y="59182"/>
                  </a:lnTo>
                  <a:close/>
                </a:path>
                <a:path w="76200" h="67310">
                  <a:moveTo>
                    <a:pt x="21780" y="62484"/>
                  </a:moveTo>
                  <a:lnTo>
                    <a:pt x="13715" y="62484"/>
                  </a:lnTo>
                  <a:lnTo>
                    <a:pt x="13969" y="62611"/>
                  </a:lnTo>
                  <a:lnTo>
                    <a:pt x="14097" y="62737"/>
                  </a:lnTo>
                  <a:lnTo>
                    <a:pt x="14477" y="62865"/>
                  </a:lnTo>
                  <a:lnTo>
                    <a:pt x="14731" y="62992"/>
                  </a:lnTo>
                  <a:lnTo>
                    <a:pt x="14859" y="63118"/>
                  </a:lnTo>
                  <a:lnTo>
                    <a:pt x="15112" y="63246"/>
                  </a:lnTo>
                  <a:lnTo>
                    <a:pt x="15239" y="63500"/>
                  </a:lnTo>
                  <a:lnTo>
                    <a:pt x="15493" y="63627"/>
                  </a:lnTo>
                  <a:lnTo>
                    <a:pt x="15621" y="63881"/>
                  </a:lnTo>
                  <a:lnTo>
                    <a:pt x="15748" y="64008"/>
                  </a:lnTo>
                  <a:lnTo>
                    <a:pt x="16001" y="64516"/>
                  </a:lnTo>
                  <a:lnTo>
                    <a:pt x="16255" y="65024"/>
                  </a:lnTo>
                  <a:lnTo>
                    <a:pt x="17399" y="65024"/>
                  </a:lnTo>
                  <a:lnTo>
                    <a:pt x="18414" y="64516"/>
                  </a:lnTo>
                  <a:lnTo>
                    <a:pt x="20447" y="63373"/>
                  </a:lnTo>
                  <a:lnTo>
                    <a:pt x="21780" y="62484"/>
                  </a:lnTo>
                  <a:close/>
                </a:path>
                <a:path w="76200" h="67310">
                  <a:moveTo>
                    <a:pt x="28448" y="50800"/>
                  </a:moveTo>
                  <a:lnTo>
                    <a:pt x="27304" y="50800"/>
                  </a:lnTo>
                  <a:lnTo>
                    <a:pt x="27050" y="50927"/>
                  </a:lnTo>
                  <a:lnTo>
                    <a:pt x="26797" y="51181"/>
                  </a:lnTo>
                  <a:lnTo>
                    <a:pt x="24384" y="53848"/>
                  </a:lnTo>
                  <a:lnTo>
                    <a:pt x="18668" y="55372"/>
                  </a:lnTo>
                  <a:lnTo>
                    <a:pt x="14350" y="56261"/>
                  </a:lnTo>
                  <a:lnTo>
                    <a:pt x="12953" y="56387"/>
                  </a:lnTo>
                  <a:lnTo>
                    <a:pt x="12318" y="56515"/>
                  </a:lnTo>
                  <a:lnTo>
                    <a:pt x="11811" y="56642"/>
                  </a:lnTo>
                  <a:lnTo>
                    <a:pt x="11175" y="56642"/>
                  </a:lnTo>
                  <a:lnTo>
                    <a:pt x="10413" y="56768"/>
                  </a:lnTo>
                  <a:lnTo>
                    <a:pt x="9143" y="56768"/>
                  </a:lnTo>
                  <a:lnTo>
                    <a:pt x="8762" y="56896"/>
                  </a:lnTo>
                  <a:lnTo>
                    <a:pt x="8381" y="56896"/>
                  </a:lnTo>
                  <a:lnTo>
                    <a:pt x="8127" y="57023"/>
                  </a:lnTo>
                  <a:lnTo>
                    <a:pt x="7874" y="57023"/>
                  </a:lnTo>
                  <a:lnTo>
                    <a:pt x="7864" y="59182"/>
                  </a:lnTo>
                  <a:lnTo>
                    <a:pt x="8254" y="60452"/>
                  </a:lnTo>
                  <a:lnTo>
                    <a:pt x="9239" y="61849"/>
                  </a:lnTo>
                  <a:lnTo>
                    <a:pt x="9905" y="62737"/>
                  </a:lnTo>
                  <a:lnTo>
                    <a:pt x="10922" y="62484"/>
                  </a:lnTo>
                  <a:lnTo>
                    <a:pt x="21780" y="62484"/>
                  </a:lnTo>
                  <a:lnTo>
                    <a:pt x="22733" y="61849"/>
                  </a:lnTo>
                  <a:lnTo>
                    <a:pt x="23113" y="61468"/>
                  </a:lnTo>
                  <a:lnTo>
                    <a:pt x="23622" y="61468"/>
                  </a:lnTo>
                  <a:lnTo>
                    <a:pt x="43179" y="59817"/>
                  </a:lnTo>
                  <a:lnTo>
                    <a:pt x="45085" y="59817"/>
                  </a:lnTo>
                  <a:lnTo>
                    <a:pt x="45085" y="59182"/>
                  </a:lnTo>
                  <a:lnTo>
                    <a:pt x="76122" y="59182"/>
                  </a:lnTo>
                  <a:lnTo>
                    <a:pt x="75946" y="57150"/>
                  </a:lnTo>
                  <a:lnTo>
                    <a:pt x="75691" y="55753"/>
                  </a:lnTo>
                  <a:lnTo>
                    <a:pt x="75385" y="55372"/>
                  </a:lnTo>
                  <a:lnTo>
                    <a:pt x="37718" y="55372"/>
                  </a:lnTo>
                  <a:lnTo>
                    <a:pt x="37211" y="55245"/>
                  </a:lnTo>
                  <a:lnTo>
                    <a:pt x="36829" y="55245"/>
                  </a:lnTo>
                  <a:lnTo>
                    <a:pt x="34925" y="54864"/>
                  </a:lnTo>
                  <a:lnTo>
                    <a:pt x="33147" y="53975"/>
                  </a:lnTo>
                  <a:lnTo>
                    <a:pt x="31496" y="52705"/>
                  </a:lnTo>
                  <a:lnTo>
                    <a:pt x="29717" y="51689"/>
                  </a:lnTo>
                  <a:lnTo>
                    <a:pt x="28448" y="50800"/>
                  </a:lnTo>
                  <a:close/>
                </a:path>
                <a:path w="76200" h="67310">
                  <a:moveTo>
                    <a:pt x="45085" y="59817"/>
                  </a:moveTo>
                  <a:lnTo>
                    <a:pt x="44068" y="59817"/>
                  </a:lnTo>
                  <a:lnTo>
                    <a:pt x="44450" y="59943"/>
                  </a:lnTo>
                  <a:lnTo>
                    <a:pt x="44830" y="59943"/>
                  </a:lnTo>
                  <a:lnTo>
                    <a:pt x="45085" y="60071"/>
                  </a:lnTo>
                  <a:lnTo>
                    <a:pt x="45085" y="59817"/>
                  </a:lnTo>
                  <a:close/>
                </a:path>
                <a:path w="76200" h="67310">
                  <a:moveTo>
                    <a:pt x="66700" y="40386"/>
                  </a:moveTo>
                  <a:lnTo>
                    <a:pt x="29972" y="40386"/>
                  </a:lnTo>
                  <a:lnTo>
                    <a:pt x="31623" y="42291"/>
                  </a:lnTo>
                  <a:lnTo>
                    <a:pt x="33433" y="44577"/>
                  </a:lnTo>
                  <a:lnTo>
                    <a:pt x="35813" y="47371"/>
                  </a:lnTo>
                  <a:lnTo>
                    <a:pt x="38226" y="47625"/>
                  </a:lnTo>
                  <a:lnTo>
                    <a:pt x="45212" y="48260"/>
                  </a:lnTo>
                  <a:lnTo>
                    <a:pt x="45974" y="48895"/>
                  </a:lnTo>
                  <a:lnTo>
                    <a:pt x="46227" y="49149"/>
                  </a:lnTo>
                  <a:lnTo>
                    <a:pt x="48387" y="50800"/>
                  </a:lnTo>
                  <a:lnTo>
                    <a:pt x="46227" y="52324"/>
                  </a:lnTo>
                  <a:lnTo>
                    <a:pt x="46100" y="52451"/>
                  </a:lnTo>
                  <a:lnTo>
                    <a:pt x="42290" y="55372"/>
                  </a:lnTo>
                  <a:lnTo>
                    <a:pt x="75385" y="55372"/>
                  </a:lnTo>
                  <a:lnTo>
                    <a:pt x="70369" y="49149"/>
                  </a:lnTo>
                  <a:lnTo>
                    <a:pt x="69214" y="47879"/>
                  </a:lnTo>
                  <a:lnTo>
                    <a:pt x="66801" y="44958"/>
                  </a:lnTo>
                  <a:lnTo>
                    <a:pt x="66700" y="40386"/>
                  </a:lnTo>
                  <a:close/>
                </a:path>
                <a:path w="76200" h="67310">
                  <a:moveTo>
                    <a:pt x="14859" y="44450"/>
                  </a:moveTo>
                  <a:lnTo>
                    <a:pt x="10413" y="44450"/>
                  </a:lnTo>
                  <a:lnTo>
                    <a:pt x="11049" y="44577"/>
                  </a:lnTo>
                  <a:lnTo>
                    <a:pt x="14350" y="44577"/>
                  </a:lnTo>
                  <a:lnTo>
                    <a:pt x="14859" y="44450"/>
                  </a:lnTo>
                  <a:close/>
                </a:path>
                <a:path w="76200" h="67310">
                  <a:moveTo>
                    <a:pt x="13462" y="1778"/>
                  </a:moveTo>
                  <a:lnTo>
                    <a:pt x="12064" y="1778"/>
                  </a:lnTo>
                  <a:lnTo>
                    <a:pt x="11556" y="2412"/>
                  </a:lnTo>
                  <a:lnTo>
                    <a:pt x="10667" y="4445"/>
                  </a:lnTo>
                  <a:lnTo>
                    <a:pt x="10413" y="5334"/>
                  </a:lnTo>
                  <a:lnTo>
                    <a:pt x="10160" y="5968"/>
                  </a:lnTo>
                  <a:lnTo>
                    <a:pt x="9651" y="6731"/>
                  </a:lnTo>
                  <a:lnTo>
                    <a:pt x="9525" y="6985"/>
                  </a:lnTo>
                  <a:lnTo>
                    <a:pt x="9271" y="7366"/>
                  </a:lnTo>
                  <a:lnTo>
                    <a:pt x="9143" y="7747"/>
                  </a:lnTo>
                  <a:lnTo>
                    <a:pt x="8127" y="8762"/>
                  </a:lnTo>
                  <a:lnTo>
                    <a:pt x="7874" y="8890"/>
                  </a:lnTo>
                  <a:lnTo>
                    <a:pt x="7492" y="9143"/>
                  </a:lnTo>
                  <a:lnTo>
                    <a:pt x="7238" y="9398"/>
                  </a:lnTo>
                  <a:lnTo>
                    <a:pt x="6858" y="9398"/>
                  </a:lnTo>
                  <a:lnTo>
                    <a:pt x="6350" y="13843"/>
                  </a:lnTo>
                  <a:lnTo>
                    <a:pt x="5587" y="18287"/>
                  </a:lnTo>
                  <a:lnTo>
                    <a:pt x="2310" y="24130"/>
                  </a:lnTo>
                  <a:lnTo>
                    <a:pt x="0" y="28193"/>
                  </a:lnTo>
                  <a:lnTo>
                    <a:pt x="5461" y="38608"/>
                  </a:lnTo>
                  <a:lnTo>
                    <a:pt x="8508" y="41910"/>
                  </a:lnTo>
                  <a:lnTo>
                    <a:pt x="9143" y="42545"/>
                  </a:lnTo>
                  <a:lnTo>
                    <a:pt x="9651" y="44450"/>
                  </a:lnTo>
                  <a:lnTo>
                    <a:pt x="15621" y="44450"/>
                  </a:lnTo>
                  <a:lnTo>
                    <a:pt x="16637" y="44196"/>
                  </a:lnTo>
                  <a:lnTo>
                    <a:pt x="17399" y="44196"/>
                  </a:lnTo>
                  <a:lnTo>
                    <a:pt x="17906" y="44068"/>
                  </a:lnTo>
                  <a:lnTo>
                    <a:pt x="18541" y="43815"/>
                  </a:lnTo>
                  <a:lnTo>
                    <a:pt x="18923" y="43687"/>
                  </a:lnTo>
                  <a:lnTo>
                    <a:pt x="19176" y="43687"/>
                  </a:lnTo>
                  <a:lnTo>
                    <a:pt x="19685" y="43561"/>
                  </a:lnTo>
                  <a:lnTo>
                    <a:pt x="20192" y="43307"/>
                  </a:lnTo>
                  <a:lnTo>
                    <a:pt x="20700" y="43180"/>
                  </a:lnTo>
                  <a:lnTo>
                    <a:pt x="21462" y="42799"/>
                  </a:lnTo>
                  <a:lnTo>
                    <a:pt x="21971" y="42672"/>
                  </a:lnTo>
                  <a:lnTo>
                    <a:pt x="23240" y="41910"/>
                  </a:lnTo>
                  <a:lnTo>
                    <a:pt x="23875" y="41656"/>
                  </a:lnTo>
                  <a:lnTo>
                    <a:pt x="24511" y="41275"/>
                  </a:lnTo>
                  <a:lnTo>
                    <a:pt x="25653" y="40640"/>
                  </a:lnTo>
                  <a:lnTo>
                    <a:pt x="26669" y="40386"/>
                  </a:lnTo>
                  <a:lnTo>
                    <a:pt x="66700" y="40386"/>
                  </a:lnTo>
                  <a:lnTo>
                    <a:pt x="66801" y="37211"/>
                  </a:lnTo>
                  <a:lnTo>
                    <a:pt x="64388" y="33147"/>
                  </a:lnTo>
                  <a:lnTo>
                    <a:pt x="64388" y="32766"/>
                  </a:lnTo>
                  <a:lnTo>
                    <a:pt x="63626" y="30480"/>
                  </a:lnTo>
                  <a:lnTo>
                    <a:pt x="60198" y="24637"/>
                  </a:lnTo>
                  <a:lnTo>
                    <a:pt x="60071" y="24384"/>
                  </a:lnTo>
                  <a:lnTo>
                    <a:pt x="59689" y="24130"/>
                  </a:lnTo>
                  <a:lnTo>
                    <a:pt x="59181" y="23749"/>
                  </a:lnTo>
                  <a:lnTo>
                    <a:pt x="58927" y="23495"/>
                  </a:lnTo>
                  <a:lnTo>
                    <a:pt x="58674" y="23495"/>
                  </a:lnTo>
                  <a:lnTo>
                    <a:pt x="58419" y="23241"/>
                  </a:lnTo>
                  <a:lnTo>
                    <a:pt x="58165" y="23114"/>
                  </a:lnTo>
                  <a:lnTo>
                    <a:pt x="57785" y="22987"/>
                  </a:lnTo>
                  <a:lnTo>
                    <a:pt x="57530" y="22860"/>
                  </a:lnTo>
                  <a:lnTo>
                    <a:pt x="57150" y="22733"/>
                  </a:lnTo>
                  <a:lnTo>
                    <a:pt x="56768" y="22479"/>
                  </a:lnTo>
                  <a:lnTo>
                    <a:pt x="53466" y="20574"/>
                  </a:lnTo>
                  <a:lnTo>
                    <a:pt x="50800" y="16002"/>
                  </a:lnTo>
                  <a:lnTo>
                    <a:pt x="49275" y="12446"/>
                  </a:lnTo>
                  <a:lnTo>
                    <a:pt x="49149" y="11811"/>
                  </a:lnTo>
                  <a:lnTo>
                    <a:pt x="48640" y="11049"/>
                  </a:lnTo>
                  <a:lnTo>
                    <a:pt x="48387" y="10033"/>
                  </a:lnTo>
                  <a:lnTo>
                    <a:pt x="48069" y="9398"/>
                  </a:lnTo>
                  <a:lnTo>
                    <a:pt x="47980" y="9143"/>
                  </a:lnTo>
                  <a:lnTo>
                    <a:pt x="47878" y="8636"/>
                  </a:lnTo>
                  <a:lnTo>
                    <a:pt x="43306" y="8636"/>
                  </a:lnTo>
                  <a:lnTo>
                    <a:pt x="42710" y="7747"/>
                  </a:lnTo>
                  <a:lnTo>
                    <a:pt x="41021" y="5334"/>
                  </a:lnTo>
                  <a:lnTo>
                    <a:pt x="38862" y="2921"/>
                  </a:lnTo>
                  <a:lnTo>
                    <a:pt x="38057" y="2286"/>
                  </a:lnTo>
                  <a:lnTo>
                    <a:pt x="17652" y="2286"/>
                  </a:lnTo>
                  <a:lnTo>
                    <a:pt x="15493" y="2159"/>
                  </a:lnTo>
                  <a:lnTo>
                    <a:pt x="13462" y="1778"/>
                  </a:lnTo>
                  <a:close/>
                </a:path>
                <a:path w="76200" h="67310">
                  <a:moveTo>
                    <a:pt x="34162" y="0"/>
                  </a:moveTo>
                  <a:lnTo>
                    <a:pt x="30734" y="0"/>
                  </a:lnTo>
                  <a:lnTo>
                    <a:pt x="27812" y="1143"/>
                  </a:lnTo>
                  <a:lnTo>
                    <a:pt x="26415" y="1778"/>
                  </a:lnTo>
                  <a:lnTo>
                    <a:pt x="26162" y="1778"/>
                  </a:lnTo>
                  <a:lnTo>
                    <a:pt x="25526" y="1905"/>
                  </a:lnTo>
                  <a:lnTo>
                    <a:pt x="22987" y="2286"/>
                  </a:lnTo>
                  <a:lnTo>
                    <a:pt x="38057" y="2286"/>
                  </a:lnTo>
                  <a:lnTo>
                    <a:pt x="36449" y="1016"/>
                  </a:lnTo>
                  <a:lnTo>
                    <a:pt x="35687" y="635"/>
                  </a:lnTo>
                  <a:lnTo>
                    <a:pt x="35051" y="127"/>
                  </a:lnTo>
                  <a:lnTo>
                    <a:pt x="3416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003036" y="2988563"/>
              <a:ext cx="76200" cy="67310"/>
            </a:xfrm>
            <a:custGeom>
              <a:avLst/>
              <a:gdLst/>
              <a:ahLst/>
              <a:cxnLst/>
              <a:rect l="l" t="t" r="r" b="b"/>
              <a:pathLst>
                <a:path w="76200" h="67310">
                  <a:moveTo>
                    <a:pt x="33274" y="0"/>
                  </a:moveTo>
                  <a:lnTo>
                    <a:pt x="30734" y="0"/>
                  </a:lnTo>
                  <a:lnTo>
                    <a:pt x="27812" y="1143"/>
                  </a:lnTo>
                  <a:lnTo>
                    <a:pt x="26669" y="1651"/>
                  </a:lnTo>
                  <a:lnTo>
                    <a:pt x="26415" y="1778"/>
                  </a:lnTo>
                  <a:lnTo>
                    <a:pt x="26162" y="1778"/>
                  </a:lnTo>
                  <a:lnTo>
                    <a:pt x="25526" y="1905"/>
                  </a:lnTo>
                  <a:lnTo>
                    <a:pt x="24637" y="2032"/>
                  </a:lnTo>
                  <a:lnTo>
                    <a:pt x="22987" y="2286"/>
                  </a:lnTo>
                  <a:lnTo>
                    <a:pt x="21462" y="2286"/>
                  </a:lnTo>
                  <a:lnTo>
                    <a:pt x="19812" y="2286"/>
                  </a:lnTo>
                  <a:lnTo>
                    <a:pt x="17652" y="2286"/>
                  </a:lnTo>
                  <a:lnTo>
                    <a:pt x="15493" y="2159"/>
                  </a:lnTo>
                  <a:lnTo>
                    <a:pt x="13462" y="1778"/>
                  </a:lnTo>
                  <a:lnTo>
                    <a:pt x="13208" y="1778"/>
                  </a:lnTo>
                  <a:lnTo>
                    <a:pt x="12953" y="1778"/>
                  </a:lnTo>
                  <a:lnTo>
                    <a:pt x="12064" y="1778"/>
                  </a:lnTo>
                  <a:lnTo>
                    <a:pt x="11556" y="2412"/>
                  </a:lnTo>
                  <a:lnTo>
                    <a:pt x="10667" y="4445"/>
                  </a:lnTo>
                  <a:lnTo>
                    <a:pt x="10413" y="5334"/>
                  </a:lnTo>
                  <a:lnTo>
                    <a:pt x="10160" y="5968"/>
                  </a:lnTo>
                  <a:lnTo>
                    <a:pt x="9905" y="6350"/>
                  </a:lnTo>
                  <a:lnTo>
                    <a:pt x="9651" y="6731"/>
                  </a:lnTo>
                  <a:lnTo>
                    <a:pt x="9525" y="6985"/>
                  </a:lnTo>
                  <a:lnTo>
                    <a:pt x="9271" y="7366"/>
                  </a:lnTo>
                  <a:lnTo>
                    <a:pt x="9143" y="7747"/>
                  </a:lnTo>
                  <a:lnTo>
                    <a:pt x="8762" y="8128"/>
                  </a:lnTo>
                  <a:lnTo>
                    <a:pt x="8509" y="8382"/>
                  </a:lnTo>
                  <a:lnTo>
                    <a:pt x="8127" y="8762"/>
                  </a:lnTo>
                  <a:lnTo>
                    <a:pt x="7874" y="8890"/>
                  </a:lnTo>
                  <a:lnTo>
                    <a:pt x="7492" y="9143"/>
                  </a:lnTo>
                  <a:lnTo>
                    <a:pt x="7238" y="9398"/>
                  </a:lnTo>
                  <a:lnTo>
                    <a:pt x="6858" y="9398"/>
                  </a:lnTo>
                  <a:lnTo>
                    <a:pt x="6350" y="13843"/>
                  </a:lnTo>
                  <a:lnTo>
                    <a:pt x="5587" y="18287"/>
                  </a:lnTo>
                  <a:lnTo>
                    <a:pt x="3683" y="21717"/>
                  </a:lnTo>
                  <a:lnTo>
                    <a:pt x="0" y="28193"/>
                  </a:lnTo>
                  <a:lnTo>
                    <a:pt x="5461" y="38608"/>
                  </a:lnTo>
                  <a:lnTo>
                    <a:pt x="8381" y="41783"/>
                  </a:lnTo>
                  <a:lnTo>
                    <a:pt x="9143" y="42545"/>
                  </a:lnTo>
                  <a:lnTo>
                    <a:pt x="9398" y="43434"/>
                  </a:lnTo>
                  <a:lnTo>
                    <a:pt x="9651" y="44450"/>
                  </a:lnTo>
                  <a:lnTo>
                    <a:pt x="10413" y="44450"/>
                  </a:lnTo>
                  <a:lnTo>
                    <a:pt x="11049" y="44577"/>
                  </a:lnTo>
                  <a:lnTo>
                    <a:pt x="11811" y="44577"/>
                  </a:lnTo>
                  <a:lnTo>
                    <a:pt x="13715" y="44577"/>
                  </a:lnTo>
                  <a:lnTo>
                    <a:pt x="14350" y="44577"/>
                  </a:lnTo>
                  <a:lnTo>
                    <a:pt x="14859" y="44450"/>
                  </a:lnTo>
                  <a:lnTo>
                    <a:pt x="15366" y="44450"/>
                  </a:lnTo>
                  <a:lnTo>
                    <a:pt x="15621" y="44450"/>
                  </a:lnTo>
                  <a:lnTo>
                    <a:pt x="16128" y="44323"/>
                  </a:lnTo>
                  <a:lnTo>
                    <a:pt x="16637" y="44196"/>
                  </a:lnTo>
                  <a:lnTo>
                    <a:pt x="17272" y="44196"/>
                  </a:lnTo>
                  <a:lnTo>
                    <a:pt x="17906" y="44068"/>
                  </a:lnTo>
                  <a:lnTo>
                    <a:pt x="18541" y="43815"/>
                  </a:lnTo>
                  <a:lnTo>
                    <a:pt x="18923" y="43687"/>
                  </a:lnTo>
                  <a:lnTo>
                    <a:pt x="19176" y="43687"/>
                  </a:lnTo>
                  <a:lnTo>
                    <a:pt x="19685" y="43561"/>
                  </a:lnTo>
                  <a:lnTo>
                    <a:pt x="20192" y="43307"/>
                  </a:lnTo>
                  <a:lnTo>
                    <a:pt x="20700" y="43180"/>
                  </a:lnTo>
                  <a:lnTo>
                    <a:pt x="20954" y="43053"/>
                  </a:lnTo>
                  <a:lnTo>
                    <a:pt x="21462" y="42799"/>
                  </a:lnTo>
                  <a:lnTo>
                    <a:pt x="21971" y="42672"/>
                  </a:lnTo>
                  <a:lnTo>
                    <a:pt x="22605" y="42291"/>
                  </a:lnTo>
                  <a:lnTo>
                    <a:pt x="23240" y="41910"/>
                  </a:lnTo>
                  <a:lnTo>
                    <a:pt x="23875" y="41656"/>
                  </a:lnTo>
                  <a:lnTo>
                    <a:pt x="24511" y="41275"/>
                  </a:lnTo>
                  <a:lnTo>
                    <a:pt x="25653" y="40640"/>
                  </a:lnTo>
                  <a:lnTo>
                    <a:pt x="26669" y="40386"/>
                  </a:lnTo>
                  <a:lnTo>
                    <a:pt x="27559" y="40386"/>
                  </a:lnTo>
                  <a:lnTo>
                    <a:pt x="29972" y="40386"/>
                  </a:lnTo>
                  <a:lnTo>
                    <a:pt x="31623" y="42291"/>
                  </a:lnTo>
                  <a:lnTo>
                    <a:pt x="32892" y="43942"/>
                  </a:lnTo>
                  <a:lnTo>
                    <a:pt x="34416" y="45720"/>
                  </a:lnTo>
                  <a:lnTo>
                    <a:pt x="35813" y="47371"/>
                  </a:lnTo>
                  <a:lnTo>
                    <a:pt x="38226" y="47625"/>
                  </a:lnTo>
                  <a:lnTo>
                    <a:pt x="45212" y="48260"/>
                  </a:lnTo>
                  <a:lnTo>
                    <a:pt x="45974" y="48895"/>
                  </a:lnTo>
                  <a:lnTo>
                    <a:pt x="46227" y="49149"/>
                  </a:lnTo>
                  <a:lnTo>
                    <a:pt x="48387" y="50800"/>
                  </a:lnTo>
                  <a:lnTo>
                    <a:pt x="46227" y="52324"/>
                  </a:lnTo>
                  <a:lnTo>
                    <a:pt x="46100" y="52451"/>
                  </a:lnTo>
                  <a:lnTo>
                    <a:pt x="42290" y="55372"/>
                  </a:lnTo>
                  <a:lnTo>
                    <a:pt x="38100" y="55372"/>
                  </a:lnTo>
                  <a:lnTo>
                    <a:pt x="37718" y="55372"/>
                  </a:lnTo>
                  <a:lnTo>
                    <a:pt x="37211" y="55245"/>
                  </a:lnTo>
                  <a:lnTo>
                    <a:pt x="36829" y="55245"/>
                  </a:lnTo>
                  <a:lnTo>
                    <a:pt x="34925" y="54864"/>
                  </a:lnTo>
                  <a:lnTo>
                    <a:pt x="33147" y="53975"/>
                  </a:lnTo>
                  <a:lnTo>
                    <a:pt x="31496" y="52705"/>
                  </a:lnTo>
                  <a:lnTo>
                    <a:pt x="29717" y="51689"/>
                  </a:lnTo>
                  <a:lnTo>
                    <a:pt x="28448" y="50800"/>
                  </a:lnTo>
                  <a:lnTo>
                    <a:pt x="27559" y="50800"/>
                  </a:lnTo>
                  <a:lnTo>
                    <a:pt x="27304" y="50800"/>
                  </a:lnTo>
                  <a:lnTo>
                    <a:pt x="27050" y="50927"/>
                  </a:lnTo>
                  <a:lnTo>
                    <a:pt x="26797" y="51181"/>
                  </a:lnTo>
                  <a:lnTo>
                    <a:pt x="24384" y="53848"/>
                  </a:lnTo>
                  <a:lnTo>
                    <a:pt x="18668" y="55372"/>
                  </a:lnTo>
                  <a:lnTo>
                    <a:pt x="14350" y="56261"/>
                  </a:lnTo>
                  <a:lnTo>
                    <a:pt x="12953" y="56387"/>
                  </a:lnTo>
                  <a:lnTo>
                    <a:pt x="12318" y="56515"/>
                  </a:lnTo>
                  <a:lnTo>
                    <a:pt x="11811" y="56642"/>
                  </a:lnTo>
                  <a:lnTo>
                    <a:pt x="11175" y="56642"/>
                  </a:lnTo>
                  <a:lnTo>
                    <a:pt x="10413" y="56768"/>
                  </a:lnTo>
                  <a:lnTo>
                    <a:pt x="9143" y="56768"/>
                  </a:lnTo>
                  <a:lnTo>
                    <a:pt x="8762" y="56896"/>
                  </a:lnTo>
                  <a:lnTo>
                    <a:pt x="8381" y="56896"/>
                  </a:lnTo>
                  <a:lnTo>
                    <a:pt x="8127" y="57023"/>
                  </a:lnTo>
                  <a:lnTo>
                    <a:pt x="7874" y="57023"/>
                  </a:lnTo>
                  <a:lnTo>
                    <a:pt x="7747" y="58801"/>
                  </a:lnTo>
                  <a:lnTo>
                    <a:pt x="8254" y="60452"/>
                  </a:lnTo>
                  <a:lnTo>
                    <a:pt x="9143" y="61722"/>
                  </a:lnTo>
                  <a:lnTo>
                    <a:pt x="9905" y="62737"/>
                  </a:lnTo>
                  <a:lnTo>
                    <a:pt x="10413" y="62611"/>
                  </a:lnTo>
                  <a:lnTo>
                    <a:pt x="10922" y="62484"/>
                  </a:lnTo>
                  <a:lnTo>
                    <a:pt x="11175" y="62484"/>
                  </a:lnTo>
                  <a:lnTo>
                    <a:pt x="13715" y="62484"/>
                  </a:lnTo>
                  <a:lnTo>
                    <a:pt x="13969" y="62611"/>
                  </a:lnTo>
                  <a:lnTo>
                    <a:pt x="14097" y="62737"/>
                  </a:lnTo>
                  <a:lnTo>
                    <a:pt x="14477" y="62865"/>
                  </a:lnTo>
                  <a:lnTo>
                    <a:pt x="14731" y="62992"/>
                  </a:lnTo>
                  <a:lnTo>
                    <a:pt x="14859" y="63118"/>
                  </a:lnTo>
                  <a:lnTo>
                    <a:pt x="15112" y="63246"/>
                  </a:lnTo>
                  <a:lnTo>
                    <a:pt x="15239" y="63500"/>
                  </a:lnTo>
                  <a:lnTo>
                    <a:pt x="15493" y="63627"/>
                  </a:lnTo>
                  <a:lnTo>
                    <a:pt x="15621" y="63881"/>
                  </a:lnTo>
                  <a:lnTo>
                    <a:pt x="15748" y="64008"/>
                  </a:lnTo>
                  <a:lnTo>
                    <a:pt x="15875" y="64262"/>
                  </a:lnTo>
                  <a:lnTo>
                    <a:pt x="16001" y="64516"/>
                  </a:lnTo>
                  <a:lnTo>
                    <a:pt x="16255" y="65024"/>
                  </a:lnTo>
                  <a:lnTo>
                    <a:pt x="16383" y="65024"/>
                  </a:lnTo>
                  <a:lnTo>
                    <a:pt x="17399" y="65024"/>
                  </a:lnTo>
                  <a:lnTo>
                    <a:pt x="18414" y="64516"/>
                  </a:lnTo>
                  <a:lnTo>
                    <a:pt x="19303" y="64008"/>
                  </a:lnTo>
                  <a:lnTo>
                    <a:pt x="20447" y="63373"/>
                  </a:lnTo>
                  <a:lnTo>
                    <a:pt x="21589" y="62611"/>
                  </a:lnTo>
                  <a:lnTo>
                    <a:pt x="22733" y="61849"/>
                  </a:lnTo>
                  <a:lnTo>
                    <a:pt x="23113" y="61468"/>
                  </a:lnTo>
                  <a:lnTo>
                    <a:pt x="23494" y="61468"/>
                  </a:lnTo>
                  <a:lnTo>
                    <a:pt x="23622" y="61468"/>
                  </a:lnTo>
                  <a:lnTo>
                    <a:pt x="40386" y="60071"/>
                  </a:lnTo>
                  <a:lnTo>
                    <a:pt x="43179" y="59817"/>
                  </a:lnTo>
                  <a:lnTo>
                    <a:pt x="44068" y="59817"/>
                  </a:lnTo>
                  <a:lnTo>
                    <a:pt x="44450" y="59943"/>
                  </a:lnTo>
                  <a:lnTo>
                    <a:pt x="44703" y="59943"/>
                  </a:lnTo>
                  <a:lnTo>
                    <a:pt x="45085" y="60071"/>
                  </a:lnTo>
                  <a:lnTo>
                    <a:pt x="45085" y="59182"/>
                  </a:lnTo>
                  <a:lnTo>
                    <a:pt x="47116" y="59562"/>
                  </a:lnTo>
                  <a:lnTo>
                    <a:pt x="51562" y="60579"/>
                  </a:lnTo>
                  <a:lnTo>
                    <a:pt x="56768" y="62484"/>
                  </a:lnTo>
                  <a:lnTo>
                    <a:pt x="57785" y="65278"/>
                  </a:lnTo>
                  <a:lnTo>
                    <a:pt x="58800" y="66167"/>
                  </a:lnTo>
                  <a:lnTo>
                    <a:pt x="62991" y="67056"/>
                  </a:lnTo>
                  <a:lnTo>
                    <a:pt x="67437" y="67056"/>
                  </a:lnTo>
                  <a:lnTo>
                    <a:pt x="70230" y="67056"/>
                  </a:lnTo>
                  <a:lnTo>
                    <a:pt x="73278" y="66675"/>
                  </a:lnTo>
                  <a:lnTo>
                    <a:pt x="75691" y="65659"/>
                  </a:lnTo>
                  <a:lnTo>
                    <a:pt x="76073" y="65532"/>
                  </a:lnTo>
                  <a:lnTo>
                    <a:pt x="76073" y="61341"/>
                  </a:lnTo>
                  <a:lnTo>
                    <a:pt x="76200" y="60071"/>
                  </a:lnTo>
                  <a:lnTo>
                    <a:pt x="76073" y="58547"/>
                  </a:lnTo>
                  <a:lnTo>
                    <a:pt x="75946" y="57150"/>
                  </a:lnTo>
                  <a:lnTo>
                    <a:pt x="75691" y="55753"/>
                  </a:lnTo>
                  <a:lnTo>
                    <a:pt x="72516" y="51816"/>
                  </a:lnTo>
                  <a:lnTo>
                    <a:pt x="70485" y="49276"/>
                  </a:lnTo>
                  <a:lnTo>
                    <a:pt x="69214" y="47879"/>
                  </a:lnTo>
                  <a:lnTo>
                    <a:pt x="66801" y="44958"/>
                  </a:lnTo>
                  <a:lnTo>
                    <a:pt x="66675" y="39243"/>
                  </a:lnTo>
                  <a:lnTo>
                    <a:pt x="66801" y="37211"/>
                  </a:lnTo>
                  <a:lnTo>
                    <a:pt x="64388" y="33147"/>
                  </a:lnTo>
                  <a:lnTo>
                    <a:pt x="64388" y="32766"/>
                  </a:lnTo>
                  <a:lnTo>
                    <a:pt x="64008" y="31623"/>
                  </a:lnTo>
                  <a:lnTo>
                    <a:pt x="60198" y="24637"/>
                  </a:lnTo>
                  <a:lnTo>
                    <a:pt x="60071" y="24384"/>
                  </a:lnTo>
                  <a:lnTo>
                    <a:pt x="59689" y="24130"/>
                  </a:lnTo>
                  <a:lnTo>
                    <a:pt x="59436" y="23876"/>
                  </a:lnTo>
                  <a:lnTo>
                    <a:pt x="59181" y="23749"/>
                  </a:lnTo>
                  <a:lnTo>
                    <a:pt x="58927" y="23495"/>
                  </a:lnTo>
                  <a:lnTo>
                    <a:pt x="58674" y="23495"/>
                  </a:lnTo>
                  <a:lnTo>
                    <a:pt x="58419" y="23241"/>
                  </a:lnTo>
                  <a:lnTo>
                    <a:pt x="58165" y="23114"/>
                  </a:lnTo>
                  <a:lnTo>
                    <a:pt x="57785" y="22987"/>
                  </a:lnTo>
                  <a:lnTo>
                    <a:pt x="57530" y="22860"/>
                  </a:lnTo>
                  <a:lnTo>
                    <a:pt x="57150" y="22733"/>
                  </a:lnTo>
                  <a:lnTo>
                    <a:pt x="56768" y="22479"/>
                  </a:lnTo>
                  <a:lnTo>
                    <a:pt x="53466" y="20574"/>
                  </a:lnTo>
                  <a:lnTo>
                    <a:pt x="50800" y="16002"/>
                  </a:lnTo>
                  <a:lnTo>
                    <a:pt x="49275" y="12446"/>
                  </a:lnTo>
                  <a:lnTo>
                    <a:pt x="49149" y="11811"/>
                  </a:lnTo>
                  <a:lnTo>
                    <a:pt x="48894" y="11430"/>
                  </a:lnTo>
                  <a:lnTo>
                    <a:pt x="48640" y="11049"/>
                  </a:lnTo>
                  <a:lnTo>
                    <a:pt x="48387" y="10033"/>
                  </a:lnTo>
                  <a:lnTo>
                    <a:pt x="48005" y="9271"/>
                  </a:lnTo>
                  <a:lnTo>
                    <a:pt x="47878" y="8636"/>
                  </a:lnTo>
                  <a:lnTo>
                    <a:pt x="43306" y="8636"/>
                  </a:lnTo>
                  <a:lnTo>
                    <a:pt x="42799" y="7874"/>
                  </a:lnTo>
                  <a:lnTo>
                    <a:pt x="41021" y="5334"/>
                  </a:lnTo>
                  <a:lnTo>
                    <a:pt x="38862" y="2921"/>
                  </a:lnTo>
                  <a:lnTo>
                    <a:pt x="36449" y="1016"/>
                  </a:lnTo>
                  <a:lnTo>
                    <a:pt x="35687" y="635"/>
                  </a:lnTo>
                  <a:lnTo>
                    <a:pt x="35051" y="127"/>
                  </a:lnTo>
                  <a:lnTo>
                    <a:pt x="34162" y="0"/>
                  </a:lnTo>
                  <a:lnTo>
                    <a:pt x="33274" y="0"/>
                  </a:lnTo>
                  <a:close/>
                </a:path>
                <a:path w="76200" h="67310">
                  <a:moveTo>
                    <a:pt x="9143" y="57912"/>
                  </a:moveTo>
                  <a:lnTo>
                    <a:pt x="9143" y="54864"/>
                  </a:lnTo>
                  <a:lnTo>
                    <a:pt x="9143" y="57912"/>
                  </a:lnTo>
                  <a:close/>
                </a:path>
                <a:path w="76200" h="67310">
                  <a:moveTo>
                    <a:pt x="9143" y="57277"/>
                  </a:moveTo>
                  <a:lnTo>
                    <a:pt x="9143" y="55499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018276" y="3040379"/>
              <a:ext cx="12700" cy="3175"/>
            </a:xfrm>
            <a:custGeom>
              <a:avLst/>
              <a:gdLst/>
              <a:ahLst/>
              <a:cxnLst/>
              <a:rect l="l" t="t" r="r" b="b"/>
              <a:pathLst>
                <a:path w="12700" h="3175">
                  <a:moveTo>
                    <a:pt x="762" y="2920"/>
                  </a:moveTo>
                  <a:lnTo>
                    <a:pt x="0" y="3048"/>
                  </a:lnTo>
                  <a:lnTo>
                    <a:pt x="762" y="2920"/>
                  </a:lnTo>
                  <a:close/>
                </a:path>
                <a:path w="12700" h="3175">
                  <a:moveTo>
                    <a:pt x="12191" y="0"/>
                  </a:moveTo>
                  <a:lnTo>
                    <a:pt x="10160" y="1269"/>
                  </a:lnTo>
                  <a:lnTo>
                    <a:pt x="5969" y="2158"/>
                  </a:lnTo>
                  <a:lnTo>
                    <a:pt x="10160" y="1396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015228" y="3040379"/>
              <a:ext cx="15240" cy="3175"/>
            </a:xfrm>
            <a:custGeom>
              <a:avLst/>
              <a:gdLst/>
              <a:ahLst/>
              <a:cxnLst/>
              <a:rect l="l" t="t" r="r" b="b"/>
              <a:pathLst>
                <a:path w="15239" h="3175">
                  <a:moveTo>
                    <a:pt x="15239" y="0"/>
                  </a:moveTo>
                  <a:lnTo>
                    <a:pt x="13208" y="1269"/>
                  </a:lnTo>
                  <a:lnTo>
                    <a:pt x="9017" y="2158"/>
                  </a:lnTo>
                  <a:lnTo>
                    <a:pt x="5207" y="2793"/>
                  </a:lnTo>
                  <a:lnTo>
                    <a:pt x="9017" y="2158"/>
                  </a:lnTo>
                  <a:lnTo>
                    <a:pt x="13208" y="1396"/>
                  </a:lnTo>
                  <a:lnTo>
                    <a:pt x="15239" y="0"/>
                  </a:lnTo>
                  <a:close/>
                </a:path>
                <a:path w="15239" h="3175">
                  <a:moveTo>
                    <a:pt x="5207" y="2793"/>
                  </a:moveTo>
                  <a:lnTo>
                    <a:pt x="4445" y="2920"/>
                  </a:lnTo>
                  <a:lnTo>
                    <a:pt x="3683" y="2920"/>
                  </a:lnTo>
                  <a:lnTo>
                    <a:pt x="3048" y="3048"/>
                  </a:lnTo>
                  <a:lnTo>
                    <a:pt x="3810" y="2920"/>
                  </a:lnTo>
                  <a:lnTo>
                    <a:pt x="4445" y="2920"/>
                  </a:lnTo>
                  <a:lnTo>
                    <a:pt x="5207" y="2793"/>
                  </a:lnTo>
                  <a:close/>
                </a:path>
                <a:path w="15239" h="3175">
                  <a:moveTo>
                    <a:pt x="3048" y="3048"/>
                  </a:moveTo>
                  <a:lnTo>
                    <a:pt x="1905" y="3048"/>
                  </a:lnTo>
                  <a:lnTo>
                    <a:pt x="888" y="3048"/>
                  </a:lnTo>
                  <a:lnTo>
                    <a:pt x="0" y="3048"/>
                  </a:lnTo>
                  <a:lnTo>
                    <a:pt x="888" y="3048"/>
                  </a:lnTo>
                  <a:lnTo>
                    <a:pt x="1905" y="3048"/>
                  </a:lnTo>
                  <a:lnTo>
                    <a:pt x="3048" y="304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015228" y="3052572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381" y="2539"/>
                  </a:moveTo>
                  <a:lnTo>
                    <a:pt x="0" y="2539"/>
                  </a:lnTo>
                  <a:lnTo>
                    <a:pt x="3301" y="7365"/>
                  </a:lnTo>
                  <a:lnTo>
                    <a:pt x="13970" y="10668"/>
                  </a:lnTo>
                  <a:lnTo>
                    <a:pt x="13843" y="13588"/>
                  </a:lnTo>
                  <a:lnTo>
                    <a:pt x="13208" y="16509"/>
                  </a:lnTo>
                  <a:lnTo>
                    <a:pt x="12826" y="19431"/>
                  </a:lnTo>
                  <a:lnTo>
                    <a:pt x="14986" y="21081"/>
                  </a:lnTo>
                  <a:lnTo>
                    <a:pt x="15494" y="21335"/>
                  </a:lnTo>
                  <a:lnTo>
                    <a:pt x="15875" y="21081"/>
                  </a:lnTo>
                  <a:lnTo>
                    <a:pt x="16129" y="20827"/>
                  </a:lnTo>
                  <a:lnTo>
                    <a:pt x="16510" y="20574"/>
                  </a:lnTo>
                  <a:lnTo>
                    <a:pt x="16763" y="20193"/>
                  </a:lnTo>
                  <a:lnTo>
                    <a:pt x="17272" y="19812"/>
                  </a:lnTo>
                  <a:lnTo>
                    <a:pt x="18542" y="18795"/>
                  </a:lnTo>
                  <a:lnTo>
                    <a:pt x="22606" y="15239"/>
                  </a:lnTo>
                  <a:lnTo>
                    <a:pt x="25654" y="12700"/>
                  </a:lnTo>
                  <a:lnTo>
                    <a:pt x="31210" y="12700"/>
                  </a:lnTo>
                  <a:lnTo>
                    <a:pt x="31496" y="12318"/>
                  </a:lnTo>
                  <a:lnTo>
                    <a:pt x="31496" y="12064"/>
                  </a:lnTo>
                  <a:lnTo>
                    <a:pt x="31242" y="11683"/>
                  </a:lnTo>
                  <a:lnTo>
                    <a:pt x="30225" y="9778"/>
                  </a:lnTo>
                  <a:lnTo>
                    <a:pt x="29083" y="7746"/>
                  </a:lnTo>
                  <a:lnTo>
                    <a:pt x="29591" y="5714"/>
                  </a:lnTo>
                  <a:lnTo>
                    <a:pt x="29816" y="5206"/>
                  </a:lnTo>
                  <a:lnTo>
                    <a:pt x="3301" y="5206"/>
                  </a:lnTo>
                  <a:lnTo>
                    <a:pt x="3175" y="5079"/>
                  </a:lnTo>
                  <a:lnTo>
                    <a:pt x="2286" y="4699"/>
                  </a:lnTo>
                  <a:lnTo>
                    <a:pt x="1650" y="4190"/>
                  </a:lnTo>
                  <a:lnTo>
                    <a:pt x="1270" y="3428"/>
                  </a:lnTo>
                  <a:lnTo>
                    <a:pt x="1143" y="2793"/>
                  </a:lnTo>
                  <a:lnTo>
                    <a:pt x="888" y="2666"/>
                  </a:lnTo>
                  <a:lnTo>
                    <a:pt x="635" y="2666"/>
                  </a:lnTo>
                  <a:lnTo>
                    <a:pt x="381" y="2539"/>
                  </a:lnTo>
                  <a:close/>
                </a:path>
                <a:path w="33654" h="21589">
                  <a:moveTo>
                    <a:pt x="31210" y="12700"/>
                  </a:moveTo>
                  <a:lnTo>
                    <a:pt x="28321" y="12700"/>
                  </a:lnTo>
                  <a:lnTo>
                    <a:pt x="29083" y="12953"/>
                  </a:lnTo>
                  <a:lnTo>
                    <a:pt x="29337" y="13081"/>
                  </a:lnTo>
                  <a:lnTo>
                    <a:pt x="30480" y="13081"/>
                  </a:lnTo>
                  <a:lnTo>
                    <a:pt x="31114" y="12826"/>
                  </a:lnTo>
                  <a:close/>
                </a:path>
                <a:path w="33654" h="21589">
                  <a:moveTo>
                    <a:pt x="32512" y="0"/>
                  </a:moveTo>
                  <a:lnTo>
                    <a:pt x="32131" y="0"/>
                  </a:lnTo>
                  <a:lnTo>
                    <a:pt x="14986" y="1524"/>
                  </a:lnTo>
                  <a:lnTo>
                    <a:pt x="12192" y="1650"/>
                  </a:lnTo>
                  <a:lnTo>
                    <a:pt x="10795" y="2666"/>
                  </a:lnTo>
                  <a:lnTo>
                    <a:pt x="6858" y="5206"/>
                  </a:lnTo>
                  <a:lnTo>
                    <a:pt x="29816" y="5206"/>
                  </a:lnTo>
                  <a:lnTo>
                    <a:pt x="30099" y="4571"/>
                  </a:lnTo>
                  <a:lnTo>
                    <a:pt x="30861" y="3682"/>
                  </a:lnTo>
                  <a:lnTo>
                    <a:pt x="31876" y="3428"/>
                  </a:lnTo>
                  <a:lnTo>
                    <a:pt x="32893" y="2666"/>
                  </a:lnTo>
                  <a:lnTo>
                    <a:pt x="33457" y="1650"/>
                  </a:lnTo>
                  <a:lnTo>
                    <a:pt x="33400" y="253"/>
                  </a:lnTo>
                  <a:lnTo>
                    <a:pt x="33020" y="126"/>
                  </a:lnTo>
                  <a:lnTo>
                    <a:pt x="3251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015228" y="3052572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32131" y="0"/>
                  </a:moveTo>
                  <a:lnTo>
                    <a:pt x="29463" y="253"/>
                  </a:lnTo>
                  <a:lnTo>
                    <a:pt x="14986" y="1524"/>
                  </a:lnTo>
                  <a:lnTo>
                    <a:pt x="12192" y="1650"/>
                  </a:lnTo>
                  <a:lnTo>
                    <a:pt x="10795" y="2666"/>
                  </a:lnTo>
                  <a:lnTo>
                    <a:pt x="6858" y="5206"/>
                  </a:lnTo>
                  <a:lnTo>
                    <a:pt x="4063" y="5206"/>
                  </a:lnTo>
                  <a:lnTo>
                    <a:pt x="3810" y="5206"/>
                  </a:lnTo>
                  <a:lnTo>
                    <a:pt x="3429" y="5206"/>
                  </a:lnTo>
                  <a:lnTo>
                    <a:pt x="3301" y="5206"/>
                  </a:lnTo>
                  <a:lnTo>
                    <a:pt x="3175" y="5079"/>
                  </a:lnTo>
                  <a:lnTo>
                    <a:pt x="2286" y="4699"/>
                  </a:lnTo>
                  <a:lnTo>
                    <a:pt x="1650" y="4190"/>
                  </a:lnTo>
                  <a:lnTo>
                    <a:pt x="1270" y="3428"/>
                  </a:lnTo>
                  <a:lnTo>
                    <a:pt x="1143" y="3047"/>
                  </a:lnTo>
                  <a:lnTo>
                    <a:pt x="1143" y="2793"/>
                  </a:lnTo>
                  <a:lnTo>
                    <a:pt x="888" y="2666"/>
                  </a:lnTo>
                  <a:lnTo>
                    <a:pt x="635" y="2666"/>
                  </a:lnTo>
                  <a:lnTo>
                    <a:pt x="381" y="2539"/>
                  </a:lnTo>
                  <a:lnTo>
                    <a:pt x="126" y="2539"/>
                  </a:lnTo>
                  <a:lnTo>
                    <a:pt x="2159" y="5714"/>
                  </a:lnTo>
                  <a:lnTo>
                    <a:pt x="3301" y="7365"/>
                  </a:lnTo>
                  <a:lnTo>
                    <a:pt x="8636" y="9016"/>
                  </a:lnTo>
                  <a:lnTo>
                    <a:pt x="13970" y="10668"/>
                  </a:lnTo>
                  <a:lnTo>
                    <a:pt x="13843" y="13588"/>
                  </a:lnTo>
                  <a:lnTo>
                    <a:pt x="13208" y="16509"/>
                  </a:lnTo>
                  <a:lnTo>
                    <a:pt x="12954" y="18414"/>
                  </a:lnTo>
                  <a:lnTo>
                    <a:pt x="12826" y="19431"/>
                  </a:lnTo>
                  <a:lnTo>
                    <a:pt x="14986" y="21081"/>
                  </a:lnTo>
                  <a:lnTo>
                    <a:pt x="15494" y="21335"/>
                  </a:lnTo>
                  <a:lnTo>
                    <a:pt x="15875" y="21081"/>
                  </a:lnTo>
                  <a:lnTo>
                    <a:pt x="16129" y="20827"/>
                  </a:lnTo>
                  <a:lnTo>
                    <a:pt x="16510" y="20574"/>
                  </a:lnTo>
                  <a:lnTo>
                    <a:pt x="16763" y="20193"/>
                  </a:lnTo>
                  <a:lnTo>
                    <a:pt x="17272" y="19812"/>
                  </a:lnTo>
                  <a:lnTo>
                    <a:pt x="18542" y="18795"/>
                  </a:lnTo>
                  <a:lnTo>
                    <a:pt x="22606" y="15239"/>
                  </a:lnTo>
                  <a:lnTo>
                    <a:pt x="25654" y="12700"/>
                  </a:lnTo>
                  <a:lnTo>
                    <a:pt x="27939" y="12700"/>
                  </a:lnTo>
                  <a:lnTo>
                    <a:pt x="28321" y="12700"/>
                  </a:lnTo>
                  <a:lnTo>
                    <a:pt x="28701" y="12826"/>
                  </a:lnTo>
                  <a:lnTo>
                    <a:pt x="29083" y="12953"/>
                  </a:lnTo>
                  <a:lnTo>
                    <a:pt x="29337" y="13081"/>
                  </a:lnTo>
                  <a:lnTo>
                    <a:pt x="29591" y="13081"/>
                  </a:lnTo>
                  <a:lnTo>
                    <a:pt x="30480" y="13081"/>
                  </a:lnTo>
                  <a:lnTo>
                    <a:pt x="31114" y="12826"/>
                  </a:lnTo>
                  <a:lnTo>
                    <a:pt x="31496" y="12318"/>
                  </a:lnTo>
                  <a:lnTo>
                    <a:pt x="31496" y="12064"/>
                  </a:lnTo>
                  <a:lnTo>
                    <a:pt x="31242" y="11683"/>
                  </a:lnTo>
                  <a:lnTo>
                    <a:pt x="31114" y="11429"/>
                  </a:lnTo>
                  <a:lnTo>
                    <a:pt x="30225" y="9778"/>
                  </a:lnTo>
                  <a:lnTo>
                    <a:pt x="29083" y="7746"/>
                  </a:lnTo>
                  <a:lnTo>
                    <a:pt x="29591" y="5714"/>
                  </a:lnTo>
                  <a:lnTo>
                    <a:pt x="30099" y="4571"/>
                  </a:lnTo>
                  <a:lnTo>
                    <a:pt x="30861" y="3682"/>
                  </a:lnTo>
                  <a:lnTo>
                    <a:pt x="31876" y="3428"/>
                  </a:lnTo>
                  <a:lnTo>
                    <a:pt x="32893" y="2666"/>
                  </a:lnTo>
                  <a:lnTo>
                    <a:pt x="33527" y="1524"/>
                  </a:lnTo>
                  <a:lnTo>
                    <a:pt x="33527" y="253"/>
                  </a:lnTo>
                  <a:lnTo>
                    <a:pt x="33020" y="126"/>
                  </a:lnTo>
                  <a:lnTo>
                    <a:pt x="32512" y="0"/>
                  </a:lnTo>
                  <a:lnTo>
                    <a:pt x="3213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429823" y="3076955"/>
              <a:ext cx="158750" cy="131445"/>
            </a:xfrm>
            <a:custGeom>
              <a:avLst/>
              <a:gdLst/>
              <a:ahLst/>
              <a:cxnLst/>
              <a:rect l="l" t="t" r="r" b="b"/>
              <a:pathLst>
                <a:path w="158750" h="131444">
                  <a:moveTo>
                    <a:pt x="11236" y="57785"/>
                  </a:moveTo>
                  <a:lnTo>
                    <a:pt x="11109" y="58038"/>
                  </a:lnTo>
                  <a:lnTo>
                    <a:pt x="10651" y="58547"/>
                  </a:lnTo>
                  <a:lnTo>
                    <a:pt x="10347" y="58928"/>
                  </a:lnTo>
                  <a:lnTo>
                    <a:pt x="9966" y="59181"/>
                  </a:lnTo>
                  <a:lnTo>
                    <a:pt x="9458" y="59817"/>
                  </a:lnTo>
                  <a:lnTo>
                    <a:pt x="9204" y="60198"/>
                  </a:lnTo>
                  <a:lnTo>
                    <a:pt x="8696" y="60832"/>
                  </a:lnTo>
                  <a:lnTo>
                    <a:pt x="8442" y="61213"/>
                  </a:lnTo>
                  <a:lnTo>
                    <a:pt x="8061" y="61849"/>
                  </a:lnTo>
                  <a:lnTo>
                    <a:pt x="7807" y="62230"/>
                  </a:lnTo>
                  <a:lnTo>
                    <a:pt x="7680" y="62484"/>
                  </a:lnTo>
                  <a:lnTo>
                    <a:pt x="7426" y="62611"/>
                  </a:lnTo>
                  <a:lnTo>
                    <a:pt x="7426" y="62865"/>
                  </a:lnTo>
                  <a:lnTo>
                    <a:pt x="7172" y="63245"/>
                  </a:lnTo>
                  <a:lnTo>
                    <a:pt x="6791" y="64007"/>
                  </a:lnTo>
                  <a:lnTo>
                    <a:pt x="6664" y="64388"/>
                  </a:lnTo>
                  <a:lnTo>
                    <a:pt x="6537" y="64643"/>
                  </a:lnTo>
                  <a:lnTo>
                    <a:pt x="6283" y="65405"/>
                  </a:lnTo>
                  <a:lnTo>
                    <a:pt x="5394" y="68453"/>
                  </a:lnTo>
                  <a:lnTo>
                    <a:pt x="4251" y="71374"/>
                  </a:lnTo>
                  <a:lnTo>
                    <a:pt x="2854" y="74041"/>
                  </a:lnTo>
                  <a:lnTo>
                    <a:pt x="2219" y="75056"/>
                  </a:lnTo>
                  <a:lnTo>
                    <a:pt x="1203" y="77216"/>
                  </a:lnTo>
                  <a:lnTo>
                    <a:pt x="0" y="79501"/>
                  </a:lnTo>
                  <a:lnTo>
                    <a:pt x="48" y="81915"/>
                  </a:lnTo>
                  <a:lnTo>
                    <a:pt x="187" y="83438"/>
                  </a:lnTo>
                  <a:lnTo>
                    <a:pt x="1330" y="87756"/>
                  </a:lnTo>
                  <a:lnTo>
                    <a:pt x="1584" y="90678"/>
                  </a:lnTo>
                  <a:lnTo>
                    <a:pt x="1711" y="98679"/>
                  </a:lnTo>
                  <a:lnTo>
                    <a:pt x="2727" y="101218"/>
                  </a:lnTo>
                  <a:lnTo>
                    <a:pt x="6918" y="108076"/>
                  </a:lnTo>
                  <a:lnTo>
                    <a:pt x="7807" y="111760"/>
                  </a:lnTo>
                  <a:lnTo>
                    <a:pt x="7553" y="115316"/>
                  </a:lnTo>
                  <a:lnTo>
                    <a:pt x="8315" y="116840"/>
                  </a:lnTo>
                  <a:lnTo>
                    <a:pt x="9204" y="118363"/>
                  </a:lnTo>
                  <a:lnTo>
                    <a:pt x="10220" y="119761"/>
                  </a:lnTo>
                  <a:lnTo>
                    <a:pt x="11236" y="121412"/>
                  </a:lnTo>
                  <a:lnTo>
                    <a:pt x="12506" y="122809"/>
                  </a:lnTo>
                  <a:lnTo>
                    <a:pt x="14030" y="124206"/>
                  </a:lnTo>
                  <a:lnTo>
                    <a:pt x="16942" y="127126"/>
                  </a:lnTo>
                  <a:lnTo>
                    <a:pt x="18475" y="128778"/>
                  </a:lnTo>
                  <a:lnTo>
                    <a:pt x="18856" y="130682"/>
                  </a:lnTo>
                  <a:lnTo>
                    <a:pt x="18983" y="130937"/>
                  </a:lnTo>
                  <a:lnTo>
                    <a:pt x="19110" y="131063"/>
                  </a:lnTo>
                  <a:lnTo>
                    <a:pt x="21650" y="127126"/>
                  </a:lnTo>
                  <a:lnTo>
                    <a:pt x="21243" y="121412"/>
                  </a:lnTo>
                  <a:lnTo>
                    <a:pt x="21142" y="120904"/>
                  </a:lnTo>
                  <a:lnTo>
                    <a:pt x="21015" y="119125"/>
                  </a:lnTo>
                  <a:lnTo>
                    <a:pt x="29778" y="116840"/>
                  </a:lnTo>
                  <a:lnTo>
                    <a:pt x="35620" y="114807"/>
                  </a:lnTo>
                  <a:lnTo>
                    <a:pt x="45653" y="114807"/>
                  </a:lnTo>
                  <a:lnTo>
                    <a:pt x="45653" y="107315"/>
                  </a:lnTo>
                  <a:lnTo>
                    <a:pt x="46034" y="106806"/>
                  </a:lnTo>
                  <a:lnTo>
                    <a:pt x="46796" y="105410"/>
                  </a:lnTo>
                  <a:lnTo>
                    <a:pt x="54797" y="93344"/>
                  </a:lnTo>
                  <a:lnTo>
                    <a:pt x="117894" y="93344"/>
                  </a:lnTo>
                  <a:lnTo>
                    <a:pt x="119440" y="92456"/>
                  </a:lnTo>
                  <a:lnTo>
                    <a:pt x="134289" y="92456"/>
                  </a:lnTo>
                  <a:lnTo>
                    <a:pt x="134737" y="91312"/>
                  </a:lnTo>
                  <a:lnTo>
                    <a:pt x="135315" y="90043"/>
                  </a:lnTo>
                  <a:lnTo>
                    <a:pt x="136331" y="89026"/>
                  </a:lnTo>
                  <a:lnTo>
                    <a:pt x="137601" y="88645"/>
                  </a:lnTo>
                  <a:lnTo>
                    <a:pt x="138236" y="88392"/>
                  </a:lnTo>
                  <a:lnTo>
                    <a:pt x="138998" y="88265"/>
                  </a:lnTo>
                  <a:lnTo>
                    <a:pt x="157644" y="88265"/>
                  </a:lnTo>
                  <a:lnTo>
                    <a:pt x="156270" y="83819"/>
                  </a:lnTo>
                  <a:lnTo>
                    <a:pt x="154619" y="82804"/>
                  </a:lnTo>
                  <a:lnTo>
                    <a:pt x="153095" y="81915"/>
                  </a:lnTo>
                  <a:lnTo>
                    <a:pt x="151571" y="80772"/>
                  </a:lnTo>
                  <a:lnTo>
                    <a:pt x="151317" y="80518"/>
                  </a:lnTo>
                  <a:lnTo>
                    <a:pt x="150809" y="80263"/>
                  </a:lnTo>
                  <a:lnTo>
                    <a:pt x="150428" y="79882"/>
                  </a:lnTo>
                  <a:lnTo>
                    <a:pt x="146872" y="69850"/>
                  </a:lnTo>
                  <a:lnTo>
                    <a:pt x="143316" y="66040"/>
                  </a:lnTo>
                  <a:lnTo>
                    <a:pt x="141284" y="64007"/>
                  </a:lnTo>
                  <a:lnTo>
                    <a:pt x="139760" y="62611"/>
                  </a:lnTo>
                  <a:lnTo>
                    <a:pt x="138236" y="61468"/>
                  </a:lnTo>
                  <a:lnTo>
                    <a:pt x="135823" y="59562"/>
                  </a:lnTo>
                  <a:lnTo>
                    <a:pt x="135530" y="59309"/>
                  </a:lnTo>
                  <a:lnTo>
                    <a:pt x="14284" y="59309"/>
                  </a:lnTo>
                  <a:lnTo>
                    <a:pt x="14030" y="59181"/>
                  </a:lnTo>
                  <a:lnTo>
                    <a:pt x="13522" y="59181"/>
                  </a:lnTo>
                  <a:lnTo>
                    <a:pt x="13014" y="58928"/>
                  </a:lnTo>
                  <a:lnTo>
                    <a:pt x="12760" y="58928"/>
                  </a:lnTo>
                  <a:lnTo>
                    <a:pt x="12633" y="58800"/>
                  </a:lnTo>
                  <a:lnTo>
                    <a:pt x="11871" y="58419"/>
                  </a:lnTo>
                  <a:lnTo>
                    <a:pt x="11744" y="58166"/>
                  </a:lnTo>
                  <a:lnTo>
                    <a:pt x="11490" y="58038"/>
                  </a:lnTo>
                  <a:lnTo>
                    <a:pt x="11236" y="57785"/>
                  </a:lnTo>
                  <a:close/>
                </a:path>
                <a:path w="158750" h="131444">
                  <a:moveTo>
                    <a:pt x="45653" y="114807"/>
                  </a:moveTo>
                  <a:lnTo>
                    <a:pt x="35620" y="114807"/>
                  </a:lnTo>
                  <a:lnTo>
                    <a:pt x="45653" y="116331"/>
                  </a:lnTo>
                  <a:lnTo>
                    <a:pt x="45653" y="114807"/>
                  </a:lnTo>
                  <a:close/>
                </a:path>
                <a:path w="158750" h="131444">
                  <a:moveTo>
                    <a:pt x="117894" y="93344"/>
                  </a:moveTo>
                  <a:lnTo>
                    <a:pt x="66608" y="93344"/>
                  </a:lnTo>
                  <a:lnTo>
                    <a:pt x="71307" y="100075"/>
                  </a:lnTo>
                  <a:lnTo>
                    <a:pt x="72704" y="102362"/>
                  </a:lnTo>
                  <a:lnTo>
                    <a:pt x="95818" y="107695"/>
                  </a:lnTo>
                  <a:lnTo>
                    <a:pt x="96453" y="104648"/>
                  </a:lnTo>
                  <a:lnTo>
                    <a:pt x="97850" y="99313"/>
                  </a:lnTo>
                  <a:lnTo>
                    <a:pt x="100136" y="97536"/>
                  </a:lnTo>
                  <a:lnTo>
                    <a:pt x="101025" y="96900"/>
                  </a:lnTo>
                  <a:lnTo>
                    <a:pt x="101914" y="96647"/>
                  </a:lnTo>
                  <a:lnTo>
                    <a:pt x="112217" y="96647"/>
                  </a:lnTo>
                  <a:lnTo>
                    <a:pt x="114360" y="95376"/>
                  </a:lnTo>
                  <a:lnTo>
                    <a:pt x="117894" y="93344"/>
                  </a:lnTo>
                  <a:close/>
                </a:path>
                <a:path w="158750" h="131444">
                  <a:moveTo>
                    <a:pt x="112217" y="96647"/>
                  </a:moveTo>
                  <a:lnTo>
                    <a:pt x="104073" y="96647"/>
                  </a:lnTo>
                  <a:lnTo>
                    <a:pt x="105216" y="96900"/>
                  </a:lnTo>
                  <a:lnTo>
                    <a:pt x="106232" y="97281"/>
                  </a:lnTo>
                  <a:lnTo>
                    <a:pt x="108518" y="97790"/>
                  </a:lnTo>
                  <a:lnTo>
                    <a:pt x="110042" y="97790"/>
                  </a:lnTo>
                  <a:lnTo>
                    <a:pt x="110550" y="97662"/>
                  </a:lnTo>
                  <a:lnTo>
                    <a:pt x="110931" y="97409"/>
                  </a:lnTo>
                  <a:lnTo>
                    <a:pt x="112217" y="96647"/>
                  </a:lnTo>
                  <a:close/>
                </a:path>
                <a:path w="158750" h="131444">
                  <a:moveTo>
                    <a:pt x="134289" y="92456"/>
                  </a:moveTo>
                  <a:lnTo>
                    <a:pt x="127314" y="92456"/>
                  </a:lnTo>
                  <a:lnTo>
                    <a:pt x="128965" y="92710"/>
                  </a:lnTo>
                  <a:lnTo>
                    <a:pt x="131505" y="93472"/>
                  </a:lnTo>
                  <a:lnTo>
                    <a:pt x="132140" y="93599"/>
                  </a:lnTo>
                  <a:lnTo>
                    <a:pt x="133537" y="93599"/>
                  </a:lnTo>
                  <a:lnTo>
                    <a:pt x="134045" y="93091"/>
                  </a:lnTo>
                  <a:lnTo>
                    <a:pt x="134289" y="92456"/>
                  </a:lnTo>
                  <a:close/>
                </a:path>
                <a:path w="158750" h="131444">
                  <a:moveTo>
                    <a:pt x="157644" y="88265"/>
                  </a:moveTo>
                  <a:lnTo>
                    <a:pt x="140268" y="88265"/>
                  </a:lnTo>
                  <a:lnTo>
                    <a:pt x="144332" y="88392"/>
                  </a:lnTo>
                  <a:lnTo>
                    <a:pt x="149412" y="91312"/>
                  </a:lnTo>
                  <a:lnTo>
                    <a:pt x="151063" y="92329"/>
                  </a:lnTo>
                  <a:lnTo>
                    <a:pt x="158429" y="90805"/>
                  </a:lnTo>
                  <a:lnTo>
                    <a:pt x="157644" y="88265"/>
                  </a:lnTo>
                  <a:close/>
                </a:path>
                <a:path w="158750" h="131444">
                  <a:moveTo>
                    <a:pt x="22285" y="53467"/>
                  </a:moveTo>
                  <a:lnTo>
                    <a:pt x="21650" y="53467"/>
                  </a:lnTo>
                  <a:lnTo>
                    <a:pt x="21523" y="53720"/>
                  </a:lnTo>
                  <a:lnTo>
                    <a:pt x="21396" y="54101"/>
                  </a:lnTo>
                  <a:lnTo>
                    <a:pt x="19999" y="56642"/>
                  </a:lnTo>
                  <a:lnTo>
                    <a:pt x="17840" y="58547"/>
                  </a:lnTo>
                  <a:lnTo>
                    <a:pt x="15427" y="59181"/>
                  </a:lnTo>
                  <a:lnTo>
                    <a:pt x="15046" y="59181"/>
                  </a:lnTo>
                  <a:lnTo>
                    <a:pt x="14792" y="59309"/>
                  </a:lnTo>
                  <a:lnTo>
                    <a:pt x="135530" y="59309"/>
                  </a:lnTo>
                  <a:lnTo>
                    <a:pt x="133918" y="57912"/>
                  </a:lnTo>
                  <a:lnTo>
                    <a:pt x="133918" y="55880"/>
                  </a:lnTo>
                  <a:lnTo>
                    <a:pt x="25714" y="55880"/>
                  </a:lnTo>
                  <a:lnTo>
                    <a:pt x="24444" y="54991"/>
                  </a:lnTo>
                  <a:lnTo>
                    <a:pt x="23682" y="54482"/>
                  </a:lnTo>
                  <a:lnTo>
                    <a:pt x="22666" y="53720"/>
                  </a:lnTo>
                  <a:lnTo>
                    <a:pt x="22285" y="53467"/>
                  </a:lnTo>
                  <a:close/>
                </a:path>
                <a:path w="158750" h="131444">
                  <a:moveTo>
                    <a:pt x="100009" y="126"/>
                  </a:moveTo>
                  <a:lnTo>
                    <a:pt x="96834" y="126"/>
                  </a:lnTo>
                  <a:lnTo>
                    <a:pt x="93278" y="2540"/>
                  </a:lnTo>
                  <a:lnTo>
                    <a:pt x="91246" y="5206"/>
                  </a:lnTo>
                  <a:lnTo>
                    <a:pt x="90484" y="5968"/>
                  </a:lnTo>
                  <a:lnTo>
                    <a:pt x="89976" y="7112"/>
                  </a:lnTo>
                  <a:lnTo>
                    <a:pt x="89976" y="9906"/>
                  </a:lnTo>
                  <a:lnTo>
                    <a:pt x="89468" y="11430"/>
                  </a:lnTo>
                  <a:lnTo>
                    <a:pt x="88452" y="12573"/>
                  </a:lnTo>
                  <a:lnTo>
                    <a:pt x="88071" y="13081"/>
                  </a:lnTo>
                  <a:lnTo>
                    <a:pt x="87436" y="13843"/>
                  </a:lnTo>
                  <a:lnTo>
                    <a:pt x="86547" y="14731"/>
                  </a:lnTo>
                  <a:lnTo>
                    <a:pt x="82610" y="19050"/>
                  </a:lnTo>
                  <a:lnTo>
                    <a:pt x="79054" y="23494"/>
                  </a:lnTo>
                  <a:lnTo>
                    <a:pt x="72704" y="32766"/>
                  </a:lnTo>
                  <a:lnTo>
                    <a:pt x="67624" y="33019"/>
                  </a:lnTo>
                  <a:lnTo>
                    <a:pt x="57464" y="33019"/>
                  </a:lnTo>
                  <a:lnTo>
                    <a:pt x="56956" y="33147"/>
                  </a:lnTo>
                  <a:lnTo>
                    <a:pt x="56448" y="33528"/>
                  </a:lnTo>
                  <a:lnTo>
                    <a:pt x="55813" y="33909"/>
                  </a:lnTo>
                  <a:lnTo>
                    <a:pt x="56448" y="35560"/>
                  </a:lnTo>
                  <a:lnTo>
                    <a:pt x="56956" y="37084"/>
                  </a:lnTo>
                  <a:lnTo>
                    <a:pt x="57972" y="39750"/>
                  </a:lnTo>
                  <a:lnTo>
                    <a:pt x="55940" y="41656"/>
                  </a:lnTo>
                  <a:lnTo>
                    <a:pt x="53908" y="43687"/>
                  </a:lnTo>
                  <a:lnTo>
                    <a:pt x="49082" y="46481"/>
                  </a:lnTo>
                  <a:lnTo>
                    <a:pt x="45780" y="48260"/>
                  </a:lnTo>
                  <a:lnTo>
                    <a:pt x="43875" y="49403"/>
                  </a:lnTo>
                  <a:lnTo>
                    <a:pt x="42351" y="50037"/>
                  </a:lnTo>
                  <a:lnTo>
                    <a:pt x="40700" y="50545"/>
                  </a:lnTo>
                  <a:lnTo>
                    <a:pt x="39049" y="50673"/>
                  </a:lnTo>
                  <a:lnTo>
                    <a:pt x="31302" y="51943"/>
                  </a:lnTo>
                  <a:lnTo>
                    <a:pt x="30032" y="54101"/>
                  </a:lnTo>
                  <a:lnTo>
                    <a:pt x="29016" y="55499"/>
                  </a:lnTo>
                  <a:lnTo>
                    <a:pt x="28000" y="55880"/>
                  </a:lnTo>
                  <a:lnTo>
                    <a:pt x="133918" y="55880"/>
                  </a:lnTo>
                  <a:lnTo>
                    <a:pt x="133854" y="53720"/>
                  </a:lnTo>
                  <a:lnTo>
                    <a:pt x="133537" y="53086"/>
                  </a:lnTo>
                  <a:lnTo>
                    <a:pt x="131632" y="50545"/>
                  </a:lnTo>
                  <a:lnTo>
                    <a:pt x="130743" y="49530"/>
                  </a:lnTo>
                  <a:lnTo>
                    <a:pt x="129854" y="48260"/>
                  </a:lnTo>
                  <a:lnTo>
                    <a:pt x="128495" y="46481"/>
                  </a:lnTo>
                  <a:lnTo>
                    <a:pt x="125028" y="41529"/>
                  </a:lnTo>
                  <a:lnTo>
                    <a:pt x="119313" y="41401"/>
                  </a:lnTo>
                  <a:lnTo>
                    <a:pt x="118170" y="41401"/>
                  </a:lnTo>
                  <a:lnTo>
                    <a:pt x="116392" y="36322"/>
                  </a:lnTo>
                  <a:lnTo>
                    <a:pt x="111312" y="35432"/>
                  </a:lnTo>
                  <a:lnTo>
                    <a:pt x="110931" y="35179"/>
                  </a:lnTo>
                  <a:lnTo>
                    <a:pt x="109788" y="34162"/>
                  </a:lnTo>
                  <a:lnTo>
                    <a:pt x="109258" y="32893"/>
                  </a:lnTo>
                  <a:lnTo>
                    <a:pt x="109280" y="29082"/>
                  </a:lnTo>
                  <a:lnTo>
                    <a:pt x="110550" y="27559"/>
                  </a:lnTo>
                  <a:lnTo>
                    <a:pt x="112836" y="26162"/>
                  </a:lnTo>
                  <a:lnTo>
                    <a:pt x="113344" y="25907"/>
                  </a:lnTo>
                  <a:lnTo>
                    <a:pt x="113725" y="25400"/>
                  </a:lnTo>
                  <a:lnTo>
                    <a:pt x="113852" y="24765"/>
                  </a:lnTo>
                  <a:lnTo>
                    <a:pt x="114487" y="22860"/>
                  </a:lnTo>
                  <a:lnTo>
                    <a:pt x="113090" y="19557"/>
                  </a:lnTo>
                  <a:lnTo>
                    <a:pt x="112074" y="17399"/>
                  </a:lnTo>
                  <a:lnTo>
                    <a:pt x="111820" y="16510"/>
                  </a:lnTo>
                  <a:lnTo>
                    <a:pt x="111439" y="15620"/>
                  </a:lnTo>
                  <a:lnTo>
                    <a:pt x="111185" y="14731"/>
                  </a:lnTo>
                  <a:lnTo>
                    <a:pt x="110931" y="14224"/>
                  </a:lnTo>
                  <a:lnTo>
                    <a:pt x="110677" y="13716"/>
                  </a:lnTo>
                  <a:lnTo>
                    <a:pt x="110550" y="13588"/>
                  </a:lnTo>
                  <a:lnTo>
                    <a:pt x="110296" y="13081"/>
                  </a:lnTo>
                  <a:lnTo>
                    <a:pt x="110296" y="12826"/>
                  </a:lnTo>
                  <a:lnTo>
                    <a:pt x="109534" y="11684"/>
                  </a:lnTo>
                  <a:lnTo>
                    <a:pt x="107502" y="8255"/>
                  </a:lnTo>
                  <a:lnTo>
                    <a:pt x="104962" y="4572"/>
                  </a:lnTo>
                  <a:lnTo>
                    <a:pt x="102549" y="1143"/>
                  </a:lnTo>
                  <a:lnTo>
                    <a:pt x="102168" y="1143"/>
                  </a:lnTo>
                  <a:lnTo>
                    <a:pt x="101660" y="1016"/>
                  </a:lnTo>
                  <a:lnTo>
                    <a:pt x="100898" y="635"/>
                  </a:lnTo>
                  <a:lnTo>
                    <a:pt x="100644" y="507"/>
                  </a:lnTo>
                  <a:lnTo>
                    <a:pt x="100136" y="254"/>
                  </a:lnTo>
                  <a:lnTo>
                    <a:pt x="100009" y="126"/>
                  </a:lnTo>
                  <a:close/>
                </a:path>
                <a:path w="158750" h="131444">
                  <a:moveTo>
                    <a:pt x="61401" y="32893"/>
                  </a:moveTo>
                  <a:lnTo>
                    <a:pt x="58734" y="32893"/>
                  </a:lnTo>
                  <a:lnTo>
                    <a:pt x="58099" y="33019"/>
                  </a:lnTo>
                  <a:lnTo>
                    <a:pt x="62036" y="33019"/>
                  </a:lnTo>
                  <a:lnTo>
                    <a:pt x="61401" y="32893"/>
                  </a:lnTo>
                  <a:close/>
                </a:path>
                <a:path w="158750" h="131444">
                  <a:moveTo>
                    <a:pt x="99374" y="0"/>
                  </a:moveTo>
                  <a:lnTo>
                    <a:pt x="99120" y="0"/>
                  </a:lnTo>
                  <a:lnTo>
                    <a:pt x="99374" y="126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429756" y="3076955"/>
              <a:ext cx="158750" cy="131445"/>
            </a:xfrm>
            <a:custGeom>
              <a:avLst/>
              <a:gdLst/>
              <a:ahLst/>
              <a:cxnLst/>
              <a:rect l="l" t="t" r="r" b="b"/>
              <a:pathLst>
                <a:path w="158750" h="131444">
                  <a:moveTo>
                    <a:pt x="99314" y="0"/>
                  </a:moveTo>
                  <a:lnTo>
                    <a:pt x="99060" y="126"/>
                  </a:lnTo>
                  <a:lnTo>
                    <a:pt x="96900" y="126"/>
                  </a:lnTo>
                  <a:lnTo>
                    <a:pt x="93345" y="2540"/>
                  </a:lnTo>
                  <a:lnTo>
                    <a:pt x="91313" y="5206"/>
                  </a:lnTo>
                  <a:lnTo>
                    <a:pt x="90550" y="5968"/>
                  </a:lnTo>
                  <a:lnTo>
                    <a:pt x="90043" y="7112"/>
                  </a:lnTo>
                  <a:lnTo>
                    <a:pt x="90043" y="8255"/>
                  </a:lnTo>
                  <a:lnTo>
                    <a:pt x="90043" y="9906"/>
                  </a:lnTo>
                  <a:lnTo>
                    <a:pt x="89535" y="11430"/>
                  </a:lnTo>
                  <a:lnTo>
                    <a:pt x="88519" y="12573"/>
                  </a:lnTo>
                  <a:lnTo>
                    <a:pt x="88138" y="13081"/>
                  </a:lnTo>
                  <a:lnTo>
                    <a:pt x="87502" y="13843"/>
                  </a:lnTo>
                  <a:lnTo>
                    <a:pt x="86614" y="14731"/>
                  </a:lnTo>
                  <a:lnTo>
                    <a:pt x="82676" y="19050"/>
                  </a:lnTo>
                  <a:lnTo>
                    <a:pt x="79121" y="23494"/>
                  </a:lnTo>
                  <a:lnTo>
                    <a:pt x="75819" y="28320"/>
                  </a:lnTo>
                  <a:lnTo>
                    <a:pt x="72771" y="32766"/>
                  </a:lnTo>
                  <a:lnTo>
                    <a:pt x="67691" y="33019"/>
                  </a:lnTo>
                  <a:lnTo>
                    <a:pt x="63119" y="33019"/>
                  </a:lnTo>
                  <a:lnTo>
                    <a:pt x="62865" y="33019"/>
                  </a:lnTo>
                  <a:lnTo>
                    <a:pt x="62357" y="33019"/>
                  </a:lnTo>
                  <a:lnTo>
                    <a:pt x="62103" y="33019"/>
                  </a:lnTo>
                  <a:lnTo>
                    <a:pt x="61468" y="32893"/>
                  </a:lnTo>
                  <a:lnTo>
                    <a:pt x="60833" y="32893"/>
                  </a:lnTo>
                  <a:lnTo>
                    <a:pt x="60071" y="32893"/>
                  </a:lnTo>
                  <a:lnTo>
                    <a:pt x="59436" y="32893"/>
                  </a:lnTo>
                  <a:lnTo>
                    <a:pt x="58801" y="32893"/>
                  </a:lnTo>
                  <a:lnTo>
                    <a:pt x="58166" y="33019"/>
                  </a:lnTo>
                  <a:lnTo>
                    <a:pt x="57531" y="33019"/>
                  </a:lnTo>
                  <a:lnTo>
                    <a:pt x="57023" y="33147"/>
                  </a:lnTo>
                  <a:lnTo>
                    <a:pt x="56515" y="33528"/>
                  </a:lnTo>
                  <a:lnTo>
                    <a:pt x="55880" y="33909"/>
                  </a:lnTo>
                  <a:lnTo>
                    <a:pt x="56515" y="35560"/>
                  </a:lnTo>
                  <a:lnTo>
                    <a:pt x="57023" y="37084"/>
                  </a:lnTo>
                  <a:lnTo>
                    <a:pt x="58039" y="39750"/>
                  </a:lnTo>
                  <a:lnTo>
                    <a:pt x="56007" y="41656"/>
                  </a:lnTo>
                  <a:lnTo>
                    <a:pt x="53975" y="43687"/>
                  </a:lnTo>
                  <a:lnTo>
                    <a:pt x="49149" y="46481"/>
                  </a:lnTo>
                  <a:lnTo>
                    <a:pt x="45847" y="48260"/>
                  </a:lnTo>
                  <a:lnTo>
                    <a:pt x="43942" y="49403"/>
                  </a:lnTo>
                  <a:lnTo>
                    <a:pt x="42418" y="50037"/>
                  </a:lnTo>
                  <a:lnTo>
                    <a:pt x="40767" y="50545"/>
                  </a:lnTo>
                  <a:lnTo>
                    <a:pt x="39116" y="50673"/>
                  </a:lnTo>
                  <a:lnTo>
                    <a:pt x="35941" y="51181"/>
                  </a:lnTo>
                  <a:lnTo>
                    <a:pt x="31369" y="51943"/>
                  </a:lnTo>
                  <a:lnTo>
                    <a:pt x="30099" y="54101"/>
                  </a:lnTo>
                  <a:lnTo>
                    <a:pt x="29083" y="55499"/>
                  </a:lnTo>
                  <a:lnTo>
                    <a:pt x="28067" y="55880"/>
                  </a:lnTo>
                  <a:lnTo>
                    <a:pt x="27178" y="55880"/>
                  </a:lnTo>
                  <a:lnTo>
                    <a:pt x="25781" y="55880"/>
                  </a:lnTo>
                  <a:lnTo>
                    <a:pt x="24511" y="54991"/>
                  </a:lnTo>
                  <a:lnTo>
                    <a:pt x="23749" y="54482"/>
                  </a:lnTo>
                  <a:lnTo>
                    <a:pt x="22733" y="53720"/>
                  </a:lnTo>
                  <a:lnTo>
                    <a:pt x="22352" y="53467"/>
                  </a:lnTo>
                  <a:lnTo>
                    <a:pt x="21971" y="53467"/>
                  </a:lnTo>
                  <a:lnTo>
                    <a:pt x="21717" y="53467"/>
                  </a:lnTo>
                  <a:lnTo>
                    <a:pt x="21590" y="53720"/>
                  </a:lnTo>
                  <a:lnTo>
                    <a:pt x="21463" y="54101"/>
                  </a:lnTo>
                  <a:lnTo>
                    <a:pt x="20066" y="56642"/>
                  </a:lnTo>
                  <a:lnTo>
                    <a:pt x="17907" y="58547"/>
                  </a:lnTo>
                  <a:lnTo>
                    <a:pt x="15494" y="59181"/>
                  </a:lnTo>
                  <a:lnTo>
                    <a:pt x="15113" y="59181"/>
                  </a:lnTo>
                  <a:lnTo>
                    <a:pt x="14859" y="59309"/>
                  </a:lnTo>
                  <a:lnTo>
                    <a:pt x="14605" y="59309"/>
                  </a:lnTo>
                  <a:lnTo>
                    <a:pt x="14351" y="59309"/>
                  </a:lnTo>
                  <a:lnTo>
                    <a:pt x="14097" y="59181"/>
                  </a:lnTo>
                  <a:lnTo>
                    <a:pt x="13843" y="59181"/>
                  </a:lnTo>
                  <a:lnTo>
                    <a:pt x="13589" y="59181"/>
                  </a:lnTo>
                  <a:lnTo>
                    <a:pt x="13335" y="59055"/>
                  </a:lnTo>
                  <a:lnTo>
                    <a:pt x="13081" y="58928"/>
                  </a:lnTo>
                  <a:lnTo>
                    <a:pt x="12827" y="58928"/>
                  </a:lnTo>
                  <a:lnTo>
                    <a:pt x="12700" y="58800"/>
                  </a:lnTo>
                  <a:lnTo>
                    <a:pt x="12446" y="58674"/>
                  </a:lnTo>
                  <a:lnTo>
                    <a:pt x="12192" y="58547"/>
                  </a:lnTo>
                  <a:lnTo>
                    <a:pt x="11938" y="58419"/>
                  </a:lnTo>
                  <a:lnTo>
                    <a:pt x="11811" y="58166"/>
                  </a:lnTo>
                  <a:lnTo>
                    <a:pt x="11557" y="58038"/>
                  </a:lnTo>
                  <a:lnTo>
                    <a:pt x="11303" y="57785"/>
                  </a:lnTo>
                  <a:lnTo>
                    <a:pt x="10922" y="58293"/>
                  </a:lnTo>
                  <a:lnTo>
                    <a:pt x="10414" y="58928"/>
                  </a:lnTo>
                  <a:lnTo>
                    <a:pt x="10033" y="59181"/>
                  </a:lnTo>
                  <a:lnTo>
                    <a:pt x="9525" y="59817"/>
                  </a:lnTo>
                  <a:lnTo>
                    <a:pt x="9271" y="60198"/>
                  </a:lnTo>
                  <a:lnTo>
                    <a:pt x="8763" y="60832"/>
                  </a:lnTo>
                  <a:lnTo>
                    <a:pt x="8509" y="61213"/>
                  </a:lnTo>
                  <a:lnTo>
                    <a:pt x="8128" y="61849"/>
                  </a:lnTo>
                  <a:lnTo>
                    <a:pt x="7874" y="62230"/>
                  </a:lnTo>
                  <a:lnTo>
                    <a:pt x="7747" y="62484"/>
                  </a:lnTo>
                  <a:lnTo>
                    <a:pt x="7493" y="62611"/>
                  </a:lnTo>
                  <a:lnTo>
                    <a:pt x="7493" y="62865"/>
                  </a:lnTo>
                  <a:lnTo>
                    <a:pt x="7239" y="63245"/>
                  </a:lnTo>
                  <a:lnTo>
                    <a:pt x="7112" y="63500"/>
                  </a:lnTo>
                  <a:lnTo>
                    <a:pt x="6985" y="63754"/>
                  </a:lnTo>
                  <a:lnTo>
                    <a:pt x="6858" y="64007"/>
                  </a:lnTo>
                  <a:lnTo>
                    <a:pt x="6731" y="64388"/>
                  </a:lnTo>
                  <a:lnTo>
                    <a:pt x="6604" y="64643"/>
                  </a:lnTo>
                  <a:lnTo>
                    <a:pt x="6477" y="65024"/>
                  </a:lnTo>
                  <a:lnTo>
                    <a:pt x="6350" y="65405"/>
                  </a:lnTo>
                  <a:lnTo>
                    <a:pt x="5461" y="68453"/>
                  </a:lnTo>
                  <a:lnTo>
                    <a:pt x="4318" y="71374"/>
                  </a:lnTo>
                  <a:lnTo>
                    <a:pt x="2921" y="74041"/>
                  </a:lnTo>
                  <a:lnTo>
                    <a:pt x="2286" y="75056"/>
                  </a:lnTo>
                  <a:lnTo>
                    <a:pt x="1270" y="77216"/>
                  </a:lnTo>
                  <a:lnTo>
                    <a:pt x="0" y="79629"/>
                  </a:lnTo>
                  <a:lnTo>
                    <a:pt x="0" y="80644"/>
                  </a:lnTo>
                  <a:lnTo>
                    <a:pt x="127" y="82042"/>
                  </a:lnTo>
                  <a:lnTo>
                    <a:pt x="254" y="83438"/>
                  </a:lnTo>
                  <a:lnTo>
                    <a:pt x="635" y="84836"/>
                  </a:lnTo>
                  <a:lnTo>
                    <a:pt x="1397" y="87756"/>
                  </a:lnTo>
                  <a:lnTo>
                    <a:pt x="1651" y="90678"/>
                  </a:lnTo>
                  <a:lnTo>
                    <a:pt x="1778" y="93599"/>
                  </a:lnTo>
                  <a:lnTo>
                    <a:pt x="1778" y="98679"/>
                  </a:lnTo>
                  <a:lnTo>
                    <a:pt x="2794" y="101218"/>
                  </a:lnTo>
                  <a:lnTo>
                    <a:pt x="5207" y="105156"/>
                  </a:lnTo>
                  <a:lnTo>
                    <a:pt x="6985" y="108076"/>
                  </a:lnTo>
                  <a:lnTo>
                    <a:pt x="7874" y="111760"/>
                  </a:lnTo>
                  <a:lnTo>
                    <a:pt x="7620" y="115316"/>
                  </a:lnTo>
                  <a:lnTo>
                    <a:pt x="8382" y="116840"/>
                  </a:lnTo>
                  <a:lnTo>
                    <a:pt x="9271" y="118363"/>
                  </a:lnTo>
                  <a:lnTo>
                    <a:pt x="10287" y="119761"/>
                  </a:lnTo>
                  <a:lnTo>
                    <a:pt x="11303" y="121412"/>
                  </a:lnTo>
                  <a:lnTo>
                    <a:pt x="12573" y="122809"/>
                  </a:lnTo>
                  <a:lnTo>
                    <a:pt x="14097" y="124206"/>
                  </a:lnTo>
                  <a:lnTo>
                    <a:pt x="16891" y="127000"/>
                  </a:lnTo>
                  <a:lnTo>
                    <a:pt x="18542" y="128778"/>
                  </a:lnTo>
                  <a:lnTo>
                    <a:pt x="18923" y="130682"/>
                  </a:lnTo>
                  <a:lnTo>
                    <a:pt x="19050" y="130810"/>
                  </a:lnTo>
                  <a:lnTo>
                    <a:pt x="19177" y="131063"/>
                  </a:lnTo>
                  <a:lnTo>
                    <a:pt x="21717" y="127126"/>
                  </a:lnTo>
                  <a:lnTo>
                    <a:pt x="21336" y="121538"/>
                  </a:lnTo>
                  <a:lnTo>
                    <a:pt x="21209" y="120904"/>
                  </a:lnTo>
                  <a:lnTo>
                    <a:pt x="21209" y="120776"/>
                  </a:lnTo>
                  <a:lnTo>
                    <a:pt x="21082" y="119125"/>
                  </a:lnTo>
                  <a:lnTo>
                    <a:pt x="29845" y="116840"/>
                  </a:lnTo>
                  <a:lnTo>
                    <a:pt x="35687" y="114807"/>
                  </a:lnTo>
                  <a:lnTo>
                    <a:pt x="45720" y="116331"/>
                  </a:lnTo>
                  <a:lnTo>
                    <a:pt x="45720" y="107315"/>
                  </a:lnTo>
                  <a:lnTo>
                    <a:pt x="46101" y="106806"/>
                  </a:lnTo>
                  <a:lnTo>
                    <a:pt x="46863" y="105410"/>
                  </a:lnTo>
                  <a:lnTo>
                    <a:pt x="54864" y="93344"/>
                  </a:lnTo>
                  <a:lnTo>
                    <a:pt x="61087" y="93344"/>
                  </a:lnTo>
                  <a:lnTo>
                    <a:pt x="66675" y="93344"/>
                  </a:lnTo>
                  <a:lnTo>
                    <a:pt x="71374" y="100075"/>
                  </a:lnTo>
                  <a:lnTo>
                    <a:pt x="72771" y="102362"/>
                  </a:lnTo>
                  <a:lnTo>
                    <a:pt x="95885" y="107695"/>
                  </a:lnTo>
                  <a:lnTo>
                    <a:pt x="101980" y="96647"/>
                  </a:lnTo>
                  <a:lnTo>
                    <a:pt x="102997" y="96647"/>
                  </a:lnTo>
                  <a:lnTo>
                    <a:pt x="104140" y="96647"/>
                  </a:lnTo>
                  <a:lnTo>
                    <a:pt x="105283" y="96900"/>
                  </a:lnTo>
                  <a:lnTo>
                    <a:pt x="106299" y="97281"/>
                  </a:lnTo>
                  <a:lnTo>
                    <a:pt x="107442" y="97536"/>
                  </a:lnTo>
                  <a:lnTo>
                    <a:pt x="108585" y="97790"/>
                  </a:lnTo>
                  <a:lnTo>
                    <a:pt x="109474" y="97790"/>
                  </a:lnTo>
                  <a:lnTo>
                    <a:pt x="110109" y="97790"/>
                  </a:lnTo>
                  <a:lnTo>
                    <a:pt x="110617" y="97662"/>
                  </a:lnTo>
                  <a:lnTo>
                    <a:pt x="110998" y="97409"/>
                  </a:lnTo>
                  <a:lnTo>
                    <a:pt x="114426" y="95376"/>
                  </a:lnTo>
                  <a:lnTo>
                    <a:pt x="119507" y="92456"/>
                  </a:lnTo>
                  <a:lnTo>
                    <a:pt x="125602" y="92456"/>
                  </a:lnTo>
                  <a:lnTo>
                    <a:pt x="127380" y="92456"/>
                  </a:lnTo>
                  <a:lnTo>
                    <a:pt x="129032" y="92710"/>
                  </a:lnTo>
                  <a:lnTo>
                    <a:pt x="130683" y="93218"/>
                  </a:lnTo>
                  <a:lnTo>
                    <a:pt x="131572" y="93472"/>
                  </a:lnTo>
                  <a:lnTo>
                    <a:pt x="132207" y="93599"/>
                  </a:lnTo>
                  <a:lnTo>
                    <a:pt x="132715" y="93599"/>
                  </a:lnTo>
                  <a:lnTo>
                    <a:pt x="133603" y="93599"/>
                  </a:lnTo>
                  <a:lnTo>
                    <a:pt x="134112" y="93091"/>
                  </a:lnTo>
                  <a:lnTo>
                    <a:pt x="134747" y="91440"/>
                  </a:lnTo>
                  <a:lnTo>
                    <a:pt x="135382" y="90043"/>
                  </a:lnTo>
                  <a:lnTo>
                    <a:pt x="136398" y="89026"/>
                  </a:lnTo>
                  <a:lnTo>
                    <a:pt x="137668" y="88645"/>
                  </a:lnTo>
                  <a:lnTo>
                    <a:pt x="138302" y="88392"/>
                  </a:lnTo>
                  <a:lnTo>
                    <a:pt x="139065" y="88265"/>
                  </a:lnTo>
                  <a:lnTo>
                    <a:pt x="139826" y="88265"/>
                  </a:lnTo>
                  <a:lnTo>
                    <a:pt x="140080" y="88265"/>
                  </a:lnTo>
                  <a:lnTo>
                    <a:pt x="140335" y="88265"/>
                  </a:lnTo>
                  <a:lnTo>
                    <a:pt x="144399" y="88392"/>
                  </a:lnTo>
                  <a:lnTo>
                    <a:pt x="149478" y="91312"/>
                  </a:lnTo>
                  <a:lnTo>
                    <a:pt x="151129" y="92329"/>
                  </a:lnTo>
                  <a:lnTo>
                    <a:pt x="158496" y="90805"/>
                  </a:lnTo>
                  <a:lnTo>
                    <a:pt x="156337" y="83819"/>
                  </a:lnTo>
                  <a:lnTo>
                    <a:pt x="154686" y="82804"/>
                  </a:lnTo>
                  <a:lnTo>
                    <a:pt x="153162" y="81915"/>
                  </a:lnTo>
                  <a:lnTo>
                    <a:pt x="151638" y="80772"/>
                  </a:lnTo>
                  <a:lnTo>
                    <a:pt x="151511" y="80644"/>
                  </a:lnTo>
                  <a:lnTo>
                    <a:pt x="150875" y="80263"/>
                  </a:lnTo>
                  <a:lnTo>
                    <a:pt x="150495" y="79882"/>
                  </a:lnTo>
                  <a:lnTo>
                    <a:pt x="149987" y="79501"/>
                  </a:lnTo>
                  <a:lnTo>
                    <a:pt x="148717" y="78486"/>
                  </a:lnTo>
                  <a:lnTo>
                    <a:pt x="147700" y="76962"/>
                  </a:lnTo>
                  <a:lnTo>
                    <a:pt x="147066" y="75184"/>
                  </a:lnTo>
                  <a:lnTo>
                    <a:pt x="147066" y="74930"/>
                  </a:lnTo>
                  <a:lnTo>
                    <a:pt x="146939" y="74549"/>
                  </a:lnTo>
                  <a:lnTo>
                    <a:pt x="146939" y="72009"/>
                  </a:lnTo>
                  <a:lnTo>
                    <a:pt x="146939" y="69850"/>
                  </a:lnTo>
                  <a:lnTo>
                    <a:pt x="143383" y="66040"/>
                  </a:lnTo>
                  <a:lnTo>
                    <a:pt x="142748" y="65405"/>
                  </a:lnTo>
                  <a:lnTo>
                    <a:pt x="141350" y="64007"/>
                  </a:lnTo>
                  <a:lnTo>
                    <a:pt x="139826" y="62611"/>
                  </a:lnTo>
                  <a:lnTo>
                    <a:pt x="138302" y="61468"/>
                  </a:lnTo>
                  <a:lnTo>
                    <a:pt x="135890" y="59562"/>
                  </a:lnTo>
                  <a:lnTo>
                    <a:pt x="133985" y="57912"/>
                  </a:lnTo>
                  <a:lnTo>
                    <a:pt x="133985" y="54991"/>
                  </a:lnTo>
                  <a:lnTo>
                    <a:pt x="133985" y="53848"/>
                  </a:lnTo>
                  <a:lnTo>
                    <a:pt x="133603" y="53086"/>
                  </a:lnTo>
                  <a:lnTo>
                    <a:pt x="131699" y="50545"/>
                  </a:lnTo>
                  <a:lnTo>
                    <a:pt x="130810" y="49530"/>
                  </a:lnTo>
                  <a:lnTo>
                    <a:pt x="129921" y="48260"/>
                  </a:lnTo>
                  <a:lnTo>
                    <a:pt x="128650" y="46609"/>
                  </a:lnTo>
                  <a:lnTo>
                    <a:pt x="125095" y="41529"/>
                  </a:lnTo>
                  <a:lnTo>
                    <a:pt x="119379" y="41401"/>
                  </a:lnTo>
                  <a:lnTo>
                    <a:pt x="118237" y="41401"/>
                  </a:lnTo>
                  <a:lnTo>
                    <a:pt x="116459" y="36322"/>
                  </a:lnTo>
                  <a:lnTo>
                    <a:pt x="111378" y="35432"/>
                  </a:lnTo>
                  <a:lnTo>
                    <a:pt x="110998" y="35179"/>
                  </a:lnTo>
                  <a:lnTo>
                    <a:pt x="109854" y="34162"/>
                  </a:lnTo>
                  <a:lnTo>
                    <a:pt x="109220" y="32638"/>
                  </a:lnTo>
                  <a:lnTo>
                    <a:pt x="109347" y="31115"/>
                  </a:lnTo>
                  <a:lnTo>
                    <a:pt x="109347" y="29082"/>
                  </a:lnTo>
                  <a:lnTo>
                    <a:pt x="110617" y="27559"/>
                  </a:lnTo>
                  <a:lnTo>
                    <a:pt x="112902" y="26162"/>
                  </a:lnTo>
                  <a:lnTo>
                    <a:pt x="113411" y="25907"/>
                  </a:lnTo>
                  <a:lnTo>
                    <a:pt x="113792" y="25400"/>
                  </a:lnTo>
                  <a:lnTo>
                    <a:pt x="113919" y="24765"/>
                  </a:lnTo>
                  <a:lnTo>
                    <a:pt x="114553" y="22860"/>
                  </a:lnTo>
                  <a:lnTo>
                    <a:pt x="113157" y="19557"/>
                  </a:lnTo>
                  <a:lnTo>
                    <a:pt x="112141" y="17399"/>
                  </a:lnTo>
                  <a:lnTo>
                    <a:pt x="111887" y="16510"/>
                  </a:lnTo>
                  <a:lnTo>
                    <a:pt x="111505" y="15620"/>
                  </a:lnTo>
                  <a:lnTo>
                    <a:pt x="111251" y="14731"/>
                  </a:lnTo>
                  <a:lnTo>
                    <a:pt x="111125" y="14478"/>
                  </a:lnTo>
                  <a:lnTo>
                    <a:pt x="110998" y="14224"/>
                  </a:lnTo>
                  <a:lnTo>
                    <a:pt x="110744" y="13716"/>
                  </a:lnTo>
                  <a:lnTo>
                    <a:pt x="110617" y="13588"/>
                  </a:lnTo>
                  <a:lnTo>
                    <a:pt x="110363" y="13081"/>
                  </a:lnTo>
                  <a:lnTo>
                    <a:pt x="110363" y="12826"/>
                  </a:lnTo>
                  <a:lnTo>
                    <a:pt x="110109" y="12445"/>
                  </a:lnTo>
                  <a:lnTo>
                    <a:pt x="109854" y="12065"/>
                  </a:lnTo>
                  <a:lnTo>
                    <a:pt x="109600" y="11684"/>
                  </a:lnTo>
                  <a:lnTo>
                    <a:pt x="109220" y="11049"/>
                  </a:lnTo>
                  <a:lnTo>
                    <a:pt x="107569" y="8255"/>
                  </a:lnTo>
                  <a:lnTo>
                    <a:pt x="105028" y="4572"/>
                  </a:lnTo>
                  <a:lnTo>
                    <a:pt x="102616" y="1143"/>
                  </a:lnTo>
                  <a:lnTo>
                    <a:pt x="102235" y="1143"/>
                  </a:lnTo>
                  <a:lnTo>
                    <a:pt x="101726" y="1016"/>
                  </a:lnTo>
                  <a:lnTo>
                    <a:pt x="101473" y="888"/>
                  </a:lnTo>
                  <a:lnTo>
                    <a:pt x="100965" y="635"/>
                  </a:lnTo>
                  <a:lnTo>
                    <a:pt x="100711" y="507"/>
                  </a:lnTo>
                  <a:lnTo>
                    <a:pt x="100457" y="381"/>
                  </a:lnTo>
                  <a:lnTo>
                    <a:pt x="100202" y="254"/>
                  </a:lnTo>
                  <a:lnTo>
                    <a:pt x="100075" y="126"/>
                  </a:lnTo>
                  <a:lnTo>
                    <a:pt x="99441" y="12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274308" y="3031235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25780" y="3048"/>
                  </a:moveTo>
                  <a:lnTo>
                    <a:pt x="22225" y="3048"/>
                  </a:lnTo>
                  <a:lnTo>
                    <a:pt x="21208" y="3175"/>
                  </a:lnTo>
                  <a:lnTo>
                    <a:pt x="20700" y="3810"/>
                  </a:lnTo>
                  <a:lnTo>
                    <a:pt x="19812" y="4699"/>
                  </a:lnTo>
                  <a:lnTo>
                    <a:pt x="19303" y="8381"/>
                  </a:lnTo>
                  <a:lnTo>
                    <a:pt x="18999" y="11430"/>
                  </a:lnTo>
                  <a:lnTo>
                    <a:pt x="18756" y="14224"/>
                  </a:lnTo>
                  <a:lnTo>
                    <a:pt x="18541" y="15620"/>
                  </a:lnTo>
                  <a:lnTo>
                    <a:pt x="17779" y="16637"/>
                  </a:lnTo>
                  <a:lnTo>
                    <a:pt x="15875" y="18923"/>
                  </a:lnTo>
                  <a:lnTo>
                    <a:pt x="12318" y="24637"/>
                  </a:lnTo>
                  <a:lnTo>
                    <a:pt x="12191" y="27558"/>
                  </a:lnTo>
                  <a:lnTo>
                    <a:pt x="12064" y="29082"/>
                  </a:lnTo>
                  <a:lnTo>
                    <a:pt x="11683" y="30099"/>
                  </a:lnTo>
                  <a:lnTo>
                    <a:pt x="11175" y="30861"/>
                  </a:lnTo>
                  <a:lnTo>
                    <a:pt x="11556" y="33781"/>
                  </a:lnTo>
                  <a:lnTo>
                    <a:pt x="11683" y="35432"/>
                  </a:lnTo>
                  <a:lnTo>
                    <a:pt x="11811" y="36449"/>
                  </a:lnTo>
                  <a:lnTo>
                    <a:pt x="11937" y="36956"/>
                  </a:lnTo>
                  <a:lnTo>
                    <a:pt x="12064" y="37718"/>
                  </a:lnTo>
                  <a:lnTo>
                    <a:pt x="12191" y="38862"/>
                  </a:lnTo>
                  <a:lnTo>
                    <a:pt x="12700" y="45338"/>
                  </a:lnTo>
                  <a:lnTo>
                    <a:pt x="13842" y="60960"/>
                  </a:lnTo>
                  <a:lnTo>
                    <a:pt x="10413" y="65277"/>
                  </a:lnTo>
                  <a:lnTo>
                    <a:pt x="8508" y="67944"/>
                  </a:lnTo>
                  <a:lnTo>
                    <a:pt x="6984" y="70865"/>
                  </a:lnTo>
                  <a:lnTo>
                    <a:pt x="5714" y="74040"/>
                  </a:lnTo>
                  <a:lnTo>
                    <a:pt x="5587" y="74549"/>
                  </a:lnTo>
                  <a:lnTo>
                    <a:pt x="2539" y="77596"/>
                  </a:lnTo>
                  <a:lnTo>
                    <a:pt x="762" y="81280"/>
                  </a:lnTo>
                  <a:lnTo>
                    <a:pt x="253" y="85470"/>
                  </a:lnTo>
                  <a:lnTo>
                    <a:pt x="0" y="88900"/>
                  </a:lnTo>
                  <a:lnTo>
                    <a:pt x="0" y="92963"/>
                  </a:lnTo>
                  <a:lnTo>
                    <a:pt x="253" y="97789"/>
                  </a:lnTo>
                  <a:lnTo>
                    <a:pt x="380" y="99821"/>
                  </a:lnTo>
                  <a:lnTo>
                    <a:pt x="634" y="101981"/>
                  </a:lnTo>
                  <a:lnTo>
                    <a:pt x="634" y="106552"/>
                  </a:lnTo>
                  <a:lnTo>
                    <a:pt x="2768" y="111379"/>
                  </a:lnTo>
                  <a:lnTo>
                    <a:pt x="2920" y="111760"/>
                  </a:lnTo>
                  <a:lnTo>
                    <a:pt x="3175" y="112268"/>
                  </a:lnTo>
                  <a:lnTo>
                    <a:pt x="3428" y="113156"/>
                  </a:lnTo>
                  <a:lnTo>
                    <a:pt x="3682" y="113792"/>
                  </a:lnTo>
                  <a:lnTo>
                    <a:pt x="3937" y="114300"/>
                  </a:lnTo>
                  <a:lnTo>
                    <a:pt x="4063" y="114935"/>
                  </a:lnTo>
                  <a:lnTo>
                    <a:pt x="4190" y="115188"/>
                  </a:lnTo>
                  <a:lnTo>
                    <a:pt x="4444" y="116205"/>
                  </a:lnTo>
                  <a:lnTo>
                    <a:pt x="5714" y="118237"/>
                  </a:lnTo>
                  <a:lnTo>
                    <a:pt x="17017" y="120268"/>
                  </a:lnTo>
                  <a:lnTo>
                    <a:pt x="19303" y="120776"/>
                  </a:lnTo>
                  <a:lnTo>
                    <a:pt x="21462" y="121157"/>
                  </a:lnTo>
                  <a:lnTo>
                    <a:pt x="23240" y="121538"/>
                  </a:lnTo>
                  <a:lnTo>
                    <a:pt x="30225" y="123570"/>
                  </a:lnTo>
                  <a:lnTo>
                    <a:pt x="37211" y="135127"/>
                  </a:lnTo>
                  <a:lnTo>
                    <a:pt x="36956" y="140207"/>
                  </a:lnTo>
                  <a:lnTo>
                    <a:pt x="36829" y="143256"/>
                  </a:lnTo>
                  <a:lnTo>
                    <a:pt x="40512" y="150621"/>
                  </a:lnTo>
                  <a:lnTo>
                    <a:pt x="43179" y="152273"/>
                  </a:lnTo>
                  <a:lnTo>
                    <a:pt x="45465" y="152400"/>
                  </a:lnTo>
                  <a:lnTo>
                    <a:pt x="48005" y="151256"/>
                  </a:lnTo>
                  <a:lnTo>
                    <a:pt x="49911" y="150494"/>
                  </a:lnTo>
                  <a:lnTo>
                    <a:pt x="51815" y="149351"/>
                  </a:lnTo>
                  <a:lnTo>
                    <a:pt x="53847" y="148717"/>
                  </a:lnTo>
                  <a:lnTo>
                    <a:pt x="55879" y="148462"/>
                  </a:lnTo>
                  <a:lnTo>
                    <a:pt x="68706" y="148462"/>
                  </a:lnTo>
                  <a:lnTo>
                    <a:pt x="71627" y="147193"/>
                  </a:lnTo>
                  <a:lnTo>
                    <a:pt x="72897" y="145923"/>
                  </a:lnTo>
                  <a:lnTo>
                    <a:pt x="73659" y="145414"/>
                  </a:lnTo>
                  <a:lnTo>
                    <a:pt x="74421" y="145414"/>
                  </a:lnTo>
                  <a:lnTo>
                    <a:pt x="74675" y="144906"/>
                  </a:lnTo>
                  <a:lnTo>
                    <a:pt x="75691" y="140843"/>
                  </a:lnTo>
                  <a:lnTo>
                    <a:pt x="75818" y="140207"/>
                  </a:lnTo>
                  <a:lnTo>
                    <a:pt x="76072" y="139445"/>
                  </a:lnTo>
                  <a:lnTo>
                    <a:pt x="76326" y="138049"/>
                  </a:lnTo>
                  <a:lnTo>
                    <a:pt x="76453" y="137540"/>
                  </a:lnTo>
                  <a:lnTo>
                    <a:pt x="76707" y="136144"/>
                  </a:lnTo>
                  <a:lnTo>
                    <a:pt x="76962" y="135127"/>
                  </a:lnTo>
                  <a:lnTo>
                    <a:pt x="77088" y="134493"/>
                  </a:lnTo>
                  <a:lnTo>
                    <a:pt x="77215" y="133350"/>
                  </a:lnTo>
                  <a:lnTo>
                    <a:pt x="77342" y="133095"/>
                  </a:lnTo>
                  <a:lnTo>
                    <a:pt x="93852" y="110998"/>
                  </a:lnTo>
                  <a:lnTo>
                    <a:pt x="94614" y="110743"/>
                  </a:lnTo>
                  <a:lnTo>
                    <a:pt x="99187" y="110743"/>
                  </a:lnTo>
                  <a:lnTo>
                    <a:pt x="100075" y="110489"/>
                  </a:lnTo>
                  <a:lnTo>
                    <a:pt x="100329" y="110362"/>
                  </a:lnTo>
                  <a:lnTo>
                    <a:pt x="100837" y="109981"/>
                  </a:lnTo>
                  <a:lnTo>
                    <a:pt x="101218" y="109855"/>
                  </a:lnTo>
                  <a:lnTo>
                    <a:pt x="101980" y="109219"/>
                  </a:lnTo>
                  <a:lnTo>
                    <a:pt x="102869" y="108838"/>
                  </a:lnTo>
                  <a:lnTo>
                    <a:pt x="116531" y="108838"/>
                  </a:lnTo>
                  <a:lnTo>
                    <a:pt x="124967" y="90043"/>
                  </a:lnTo>
                  <a:lnTo>
                    <a:pt x="124967" y="84327"/>
                  </a:lnTo>
                  <a:lnTo>
                    <a:pt x="127253" y="82042"/>
                  </a:lnTo>
                  <a:lnTo>
                    <a:pt x="129158" y="79882"/>
                  </a:lnTo>
                  <a:lnTo>
                    <a:pt x="129920" y="79248"/>
                  </a:lnTo>
                  <a:lnTo>
                    <a:pt x="130555" y="78486"/>
                  </a:lnTo>
                  <a:lnTo>
                    <a:pt x="131190" y="77596"/>
                  </a:lnTo>
                  <a:lnTo>
                    <a:pt x="131063" y="68580"/>
                  </a:lnTo>
                  <a:lnTo>
                    <a:pt x="133730" y="67182"/>
                  </a:lnTo>
                  <a:lnTo>
                    <a:pt x="134746" y="66675"/>
                  </a:lnTo>
                  <a:lnTo>
                    <a:pt x="136270" y="60832"/>
                  </a:lnTo>
                  <a:lnTo>
                    <a:pt x="135889" y="58927"/>
                  </a:lnTo>
                  <a:lnTo>
                    <a:pt x="135254" y="54990"/>
                  </a:lnTo>
                  <a:lnTo>
                    <a:pt x="143890" y="39750"/>
                  </a:lnTo>
                  <a:lnTo>
                    <a:pt x="144779" y="38226"/>
                  </a:lnTo>
                  <a:lnTo>
                    <a:pt x="146176" y="37845"/>
                  </a:lnTo>
                  <a:lnTo>
                    <a:pt x="149987" y="36956"/>
                  </a:lnTo>
                  <a:lnTo>
                    <a:pt x="151383" y="36449"/>
                  </a:lnTo>
                  <a:lnTo>
                    <a:pt x="151496" y="35432"/>
                  </a:lnTo>
                  <a:lnTo>
                    <a:pt x="151598" y="33781"/>
                  </a:lnTo>
                  <a:lnTo>
                    <a:pt x="152092" y="30099"/>
                  </a:lnTo>
                  <a:lnTo>
                    <a:pt x="152400" y="27431"/>
                  </a:lnTo>
                  <a:lnTo>
                    <a:pt x="149097" y="26162"/>
                  </a:lnTo>
                  <a:lnTo>
                    <a:pt x="145161" y="22225"/>
                  </a:lnTo>
                  <a:lnTo>
                    <a:pt x="145161" y="17399"/>
                  </a:lnTo>
                  <a:lnTo>
                    <a:pt x="83184" y="17399"/>
                  </a:lnTo>
                  <a:lnTo>
                    <a:pt x="80644" y="17018"/>
                  </a:lnTo>
                  <a:lnTo>
                    <a:pt x="78104" y="16256"/>
                  </a:lnTo>
                  <a:lnTo>
                    <a:pt x="76962" y="15620"/>
                  </a:lnTo>
                  <a:lnTo>
                    <a:pt x="75945" y="14986"/>
                  </a:lnTo>
                  <a:lnTo>
                    <a:pt x="74929" y="14096"/>
                  </a:lnTo>
                  <a:lnTo>
                    <a:pt x="55625" y="14096"/>
                  </a:lnTo>
                  <a:lnTo>
                    <a:pt x="55371" y="13969"/>
                  </a:lnTo>
                  <a:lnTo>
                    <a:pt x="52831" y="13081"/>
                  </a:lnTo>
                  <a:lnTo>
                    <a:pt x="50545" y="7619"/>
                  </a:lnTo>
                  <a:lnTo>
                    <a:pt x="50164" y="6350"/>
                  </a:lnTo>
                  <a:lnTo>
                    <a:pt x="48965" y="4190"/>
                  </a:lnTo>
                  <a:lnTo>
                    <a:pt x="31622" y="4190"/>
                  </a:lnTo>
                  <a:lnTo>
                    <a:pt x="28575" y="3682"/>
                  </a:lnTo>
                  <a:lnTo>
                    <a:pt x="25780" y="3048"/>
                  </a:lnTo>
                  <a:close/>
                </a:path>
                <a:path w="152400" h="152400">
                  <a:moveTo>
                    <a:pt x="116531" y="108838"/>
                  </a:moveTo>
                  <a:lnTo>
                    <a:pt x="104520" y="108838"/>
                  </a:lnTo>
                  <a:lnTo>
                    <a:pt x="105282" y="109093"/>
                  </a:lnTo>
                  <a:lnTo>
                    <a:pt x="105917" y="109474"/>
                  </a:lnTo>
                  <a:lnTo>
                    <a:pt x="108965" y="111125"/>
                  </a:lnTo>
                  <a:lnTo>
                    <a:pt x="111378" y="114045"/>
                  </a:lnTo>
                  <a:lnTo>
                    <a:pt x="112649" y="117856"/>
                  </a:lnTo>
                  <a:lnTo>
                    <a:pt x="113156" y="116712"/>
                  </a:lnTo>
                  <a:lnTo>
                    <a:pt x="113918" y="115188"/>
                  </a:lnTo>
                  <a:lnTo>
                    <a:pt x="114463" y="113792"/>
                  </a:lnTo>
                  <a:lnTo>
                    <a:pt x="114680" y="113030"/>
                  </a:lnTo>
                  <a:lnTo>
                    <a:pt x="115062" y="112268"/>
                  </a:lnTo>
                  <a:lnTo>
                    <a:pt x="116531" y="108838"/>
                  </a:lnTo>
                  <a:close/>
                </a:path>
                <a:path w="152400" h="152400">
                  <a:moveTo>
                    <a:pt x="99187" y="110743"/>
                  </a:moveTo>
                  <a:lnTo>
                    <a:pt x="96392" y="110743"/>
                  </a:lnTo>
                  <a:lnTo>
                    <a:pt x="96774" y="110870"/>
                  </a:lnTo>
                  <a:lnTo>
                    <a:pt x="98425" y="110870"/>
                  </a:lnTo>
                  <a:lnTo>
                    <a:pt x="99187" y="110743"/>
                  </a:lnTo>
                  <a:close/>
                </a:path>
                <a:path w="152400" h="152400">
                  <a:moveTo>
                    <a:pt x="101091" y="8636"/>
                  </a:moveTo>
                  <a:lnTo>
                    <a:pt x="99313" y="8636"/>
                  </a:lnTo>
                  <a:lnTo>
                    <a:pt x="97170" y="10921"/>
                  </a:lnTo>
                  <a:lnTo>
                    <a:pt x="95503" y="12826"/>
                  </a:lnTo>
                  <a:lnTo>
                    <a:pt x="94614" y="14096"/>
                  </a:lnTo>
                  <a:lnTo>
                    <a:pt x="92201" y="16001"/>
                  </a:lnTo>
                  <a:lnTo>
                    <a:pt x="91439" y="16510"/>
                  </a:lnTo>
                  <a:lnTo>
                    <a:pt x="90677" y="16890"/>
                  </a:lnTo>
                  <a:lnTo>
                    <a:pt x="89788" y="17018"/>
                  </a:lnTo>
                  <a:lnTo>
                    <a:pt x="88518" y="17271"/>
                  </a:lnTo>
                  <a:lnTo>
                    <a:pt x="87121" y="17399"/>
                  </a:lnTo>
                  <a:lnTo>
                    <a:pt x="145161" y="17399"/>
                  </a:lnTo>
                  <a:lnTo>
                    <a:pt x="145287" y="13335"/>
                  </a:lnTo>
                  <a:lnTo>
                    <a:pt x="145414" y="12826"/>
                  </a:lnTo>
                  <a:lnTo>
                    <a:pt x="123570" y="12826"/>
                  </a:lnTo>
                  <a:lnTo>
                    <a:pt x="119887" y="10540"/>
                  </a:lnTo>
                  <a:lnTo>
                    <a:pt x="117728" y="9143"/>
                  </a:lnTo>
                  <a:lnTo>
                    <a:pt x="117220" y="9017"/>
                  </a:lnTo>
                  <a:lnTo>
                    <a:pt x="116882" y="8762"/>
                  </a:lnTo>
                  <a:lnTo>
                    <a:pt x="101980" y="8762"/>
                  </a:lnTo>
                  <a:lnTo>
                    <a:pt x="101091" y="8636"/>
                  </a:lnTo>
                  <a:close/>
                </a:path>
                <a:path w="152400" h="152400">
                  <a:moveTo>
                    <a:pt x="69341" y="9525"/>
                  </a:moveTo>
                  <a:lnTo>
                    <a:pt x="68452" y="9525"/>
                  </a:lnTo>
                  <a:lnTo>
                    <a:pt x="64896" y="9651"/>
                  </a:lnTo>
                  <a:lnTo>
                    <a:pt x="61340" y="10921"/>
                  </a:lnTo>
                  <a:lnTo>
                    <a:pt x="58292" y="13081"/>
                  </a:lnTo>
                  <a:lnTo>
                    <a:pt x="57657" y="13715"/>
                  </a:lnTo>
                  <a:lnTo>
                    <a:pt x="56895" y="14096"/>
                  </a:lnTo>
                  <a:lnTo>
                    <a:pt x="74929" y="14096"/>
                  </a:lnTo>
                  <a:lnTo>
                    <a:pt x="73659" y="13081"/>
                  </a:lnTo>
                  <a:lnTo>
                    <a:pt x="72008" y="11811"/>
                  </a:lnTo>
                  <a:lnTo>
                    <a:pt x="69341" y="9525"/>
                  </a:lnTo>
                  <a:close/>
                </a:path>
                <a:path w="152400" h="152400">
                  <a:moveTo>
                    <a:pt x="139572" y="1777"/>
                  </a:moveTo>
                  <a:lnTo>
                    <a:pt x="138683" y="1777"/>
                  </a:lnTo>
                  <a:lnTo>
                    <a:pt x="138175" y="2158"/>
                  </a:lnTo>
                  <a:lnTo>
                    <a:pt x="137159" y="3175"/>
                  </a:lnTo>
                  <a:lnTo>
                    <a:pt x="136905" y="3556"/>
                  </a:lnTo>
                  <a:lnTo>
                    <a:pt x="136651" y="4063"/>
                  </a:lnTo>
                  <a:lnTo>
                    <a:pt x="136186" y="4699"/>
                  </a:lnTo>
                  <a:lnTo>
                    <a:pt x="135291" y="6095"/>
                  </a:lnTo>
                  <a:lnTo>
                    <a:pt x="131571" y="11430"/>
                  </a:lnTo>
                  <a:lnTo>
                    <a:pt x="129286" y="12318"/>
                  </a:lnTo>
                  <a:lnTo>
                    <a:pt x="128524" y="12700"/>
                  </a:lnTo>
                  <a:lnTo>
                    <a:pt x="127762" y="12826"/>
                  </a:lnTo>
                  <a:lnTo>
                    <a:pt x="145414" y="12826"/>
                  </a:lnTo>
                  <a:lnTo>
                    <a:pt x="145541" y="11302"/>
                  </a:lnTo>
                  <a:lnTo>
                    <a:pt x="144399" y="10160"/>
                  </a:lnTo>
                  <a:lnTo>
                    <a:pt x="143509" y="8762"/>
                  </a:lnTo>
                  <a:lnTo>
                    <a:pt x="143001" y="6985"/>
                  </a:lnTo>
                  <a:lnTo>
                    <a:pt x="142620" y="6095"/>
                  </a:lnTo>
                  <a:lnTo>
                    <a:pt x="142155" y="5333"/>
                  </a:lnTo>
                  <a:lnTo>
                    <a:pt x="141731" y="4699"/>
                  </a:lnTo>
                  <a:lnTo>
                    <a:pt x="141477" y="4190"/>
                  </a:lnTo>
                  <a:lnTo>
                    <a:pt x="140969" y="3682"/>
                  </a:lnTo>
                  <a:lnTo>
                    <a:pt x="140715" y="3175"/>
                  </a:lnTo>
                  <a:lnTo>
                    <a:pt x="140207" y="2412"/>
                  </a:lnTo>
                  <a:lnTo>
                    <a:pt x="139572" y="1777"/>
                  </a:lnTo>
                  <a:close/>
                </a:path>
                <a:path w="152400" h="152400">
                  <a:moveTo>
                    <a:pt x="114934" y="8508"/>
                  </a:moveTo>
                  <a:lnTo>
                    <a:pt x="106425" y="8508"/>
                  </a:lnTo>
                  <a:lnTo>
                    <a:pt x="103886" y="8762"/>
                  </a:lnTo>
                  <a:lnTo>
                    <a:pt x="116882" y="8762"/>
                  </a:lnTo>
                  <a:lnTo>
                    <a:pt x="116712" y="8636"/>
                  </a:lnTo>
                  <a:lnTo>
                    <a:pt x="114934" y="8508"/>
                  </a:lnTo>
                  <a:close/>
                </a:path>
                <a:path w="152400" h="152400">
                  <a:moveTo>
                    <a:pt x="38100" y="0"/>
                  </a:moveTo>
                  <a:lnTo>
                    <a:pt x="37591" y="0"/>
                  </a:lnTo>
                  <a:lnTo>
                    <a:pt x="37083" y="381"/>
                  </a:lnTo>
                  <a:lnTo>
                    <a:pt x="36067" y="1524"/>
                  </a:lnTo>
                  <a:lnTo>
                    <a:pt x="35051" y="2793"/>
                  </a:lnTo>
                  <a:lnTo>
                    <a:pt x="33781" y="4190"/>
                  </a:lnTo>
                  <a:lnTo>
                    <a:pt x="48965" y="4190"/>
                  </a:lnTo>
                  <a:lnTo>
                    <a:pt x="48259" y="3048"/>
                  </a:lnTo>
                  <a:lnTo>
                    <a:pt x="44957" y="2793"/>
                  </a:lnTo>
                  <a:lnTo>
                    <a:pt x="40512" y="2539"/>
                  </a:lnTo>
                  <a:lnTo>
                    <a:pt x="38480" y="507"/>
                  </a:lnTo>
                  <a:lnTo>
                    <a:pt x="38353" y="126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74308" y="3031235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37972" y="0"/>
                  </a:moveTo>
                  <a:lnTo>
                    <a:pt x="37591" y="0"/>
                  </a:lnTo>
                  <a:lnTo>
                    <a:pt x="37083" y="381"/>
                  </a:lnTo>
                  <a:lnTo>
                    <a:pt x="36067" y="1524"/>
                  </a:lnTo>
                  <a:lnTo>
                    <a:pt x="35051" y="2793"/>
                  </a:lnTo>
                  <a:lnTo>
                    <a:pt x="33781" y="4190"/>
                  </a:lnTo>
                  <a:lnTo>
                    <a:pt x="32130" y="4190"/>
                  </a:lnTo>
                  <a:lnTo>
                    <a:pt x="31750" y="4190"/>
                  </a:lnTo>
                  <a:lnTo>
                    <a:pt x="31622" y="4190"/>
                  </a:lnTo>
                  <a:lnTo>
                    <a:pt x="30099" y="3937"/>
                  </a:lnTo>
                  <a:lnTo>
                    <a:pt x="28575" y="3682"/>
                  </a:lnTo>
                  <a:lnTo>
                    <a:pt x="25780" y="3048"/>
                  </a:lnTo>
                  <a:lnTo>
                    <a:pt x="23494" y="3048"/>
                  </a:lnTo>
                  <a:lnTo>
                    <a:pt x="22225" y="3048"/>
                  </a:lnTo>
                  <a:lnTo>
                    <a:pt x="21208" y="3175"/>
                  </a:lnTo>
                  <a:lnTo>
                    <a:pt x="20700" y="3810"/>
                  </a:lnTo>
                  <a:lnTo>
                    <a:pt x="19812" y="4699"/>
                  </a:lnTo>
                  <a:lnTo>
                    <a:pt x="19303" y="8381"/>
                  </a:lnTo>
                  <a:lnTo>
                    <a:pt x="19050" y="10794"/>
                  </a:lnTo>
                  <a:lnTo>
                    <a:pt x="18795" y="13969"/>
                  </a:lnTo>
                  <a:lnTo>
                    <a:pt x="18541" y="15620"/>
                  </a:lnTo>
                  <a:lnTo>
                    <a:pt x="17779" y="16637"/>
                  </a:lnTo>
                  <a:lnTo>
                    <a:pt x="15875" y="18923"/>
                  </a:lnTo>
                  <a:lnTo>
                    <a:pt x="12318" y="24637"/>
                  </a:lnTo>
                  <a:lnTo>
                    <a:pt x="12318" y="26796"/>
                  </a:lnTo>
                  <a:lnTo>
                    <a:pt x="12318" y="27177"/>
                  </a:lnTo>
                  <a:lnTo>
                    <a:pt x="12191" y="27558"/>
                  </a:lnTo>
                  <a:lnTo>
                    <a:pt x="12191" y="27812"/>
                  </a:lnTo>
                  <a:lnTo>
                    <a:pt x="12064" y="29082"/>
                  </a:lnTo>
                  <a:lnTo>
                    <a:pt x="11683" y="30099"/>
                  </a:lnTo>
                  <a:lnTo>
                    <a:pt x="11175" y="30861"/>
                  </a:lnTo>
                  <a:lnTo>
                    <a:pt x="11556" y="33781"/>
                  </a:lnTo>
                  <a:lnTo>
                    <a:pt x="11683" y="35179"/>
                  </a:lnTo>
                  <a:lnTo>
                    <a:pt x="11683" y="35432"/>
                  </a:lnTo>
                  <a:lnTo>
                    <a:pt x="11811" y="36449"/>
                  </a:lnTo>
                  <a:lnTo>
                    <a:pt x="11937" y="36956"/>
                  </a:lnTo>
                  <a:lnTo>
                    <a:pt x="12064" y="37718"/>
                  </a:lnTo>
                  <a:lnTo>
                    <a:pt x="12064" y="38226"/>
                  </a:lnTo>
                  <a:lnTo>
                    <a:pt x="12191" y="38862"/>
                  </a:lnTo>
                  <a:lnTo>
                    <a:pt x="12191" y="39369"/>
                  </a:lnTo>
                  <a:lnTo>
                    <a:pt x="12191" y="39877"/>
                  </a:lnTo>
                  <a:lnTo>
                    <a:pt x="12191" y="40131"/>
                  </a:lnTo>
                  <a:lnTo>
                    <a:pt x="12191" y="40386"/>
                  </a:lnTo>
                  <a:lnTo>
                    <a:pt x="12318" y="40639"/>
                  </a:lnTo>
                  <a:lnTo>
                    <a:pt x="12700" y="45338"/>
                  </a:lnTo>
                  <a:lnTo>
                    <a:pt x="13842" y="60960"/>
                  </a:lnTo>
                  <a:lnTo>
                    <a:pt x="10413" y="65277"/>
                  </a:lnTo>
                  <a:lnTo>
                    <a:pt x="8508" y="67944"/>
                  </a:lnTo>
                  <a:lnTo>
                    <a:pt x="6984" y="70865"/>
                  </a:lnTo>
                  <a:lnTo>
                    <a:pt x="5714" y="74040"/>
                  </a:lnTo>
                  <a:lnTo>
                    <a:pt x="5714" y="74168"/>
                  </a:lnTo>
                  <a:lnTo>
                    <a:pt x="5587" y="74549"/>
                  </a:lnTo>
                  <a:lnTo>
                    <a:pt x="0" y="88900"/>
                  </a:lnTo>
                  <a:lnTo>
                    <a:pt x="0" y="90550"/>
                  </a:lnTo>
                  <a:lnTo>
                    <a:pt x="0" y="92963"/>
                  </a:lnTo>
                  <a:lnTo>
                    <a:pt x="126" y="95376"/>
                  </a:lnTo>
                  <a:lnTo>
                    <a:pt x="253" y="97789"/>
                  </a:lnTo>
                  <a:lnTo>
                    <a:pt x="380" y="99821"/>
                  </a:lnTo>
                  <a:lnTo>
                    <a:pt x="634" y="101981"/>
                  </a:lnTo>
                  <a:lnTo>
                    <a:pt x="634" y="104267"/>
                  </a:lnTo>
                  <a:lnTo>
                    <a:pt x="634" y="106552"/>
                  </a:lnTo>
                  <a:lnTo>
                    <a:pt x="1396" y="108204"/>
                  </a:lnTo>
                  <a:lnTo>
                    <a:pt x="2412" y="110489"/>
                  </a:lnTo>
                  <a:lnTo>
                    <a:pt x="2920" y="111760"/>
                  </a:lnTo>
                  <a:lnTo>
                    <a:pt x="3175" y="112268"/>
                  </a:lnTo>
                  <a:lnTo>
                    <a:pt x="3428" y="113156"/>
                  </a:lnTo>
                  <a:lnTo>
                    <a:pt x="3682" y="113792"/>
                  </a:lnTo>
                  <a:lnTo>
                    <a:pt x="3809" y="114045"/>
                  </a:lnTo>
                  <a:lnTo>
                    <a:pt x="3937" y="114300"/>
                  </a:lnTo>
                  <a:lnTo>
                    <a:pt x="3937" y="114554"/>
                  </a:lnTo>
                  <a:lnTo>
                    <a:pt x="4063" y="114935"/>
                  </a:lnTo>
                  <a:lnTo>
                    <a:pt x="4190" y="115188"/>
                  </a:lnTo>
                  <a:lnTo>
                    <a:pt x="4190" y="115569"/>
                  </a:lnTo>
                  <a:lnTo>
                    <a:pt x="4444" y="115950"/>
                  </a:lnTo>
                  <a:lnTo>
                    <a:pt x="4444" y="116205"/>
                  </a:lnTo>
                  <a:lnTo>
                    <a:pt x="5714" y="118237"/>
                  </a:lnTo>
                  <a:lnTo>
                    <a:pt x="12191" y="119380"/>
                  </a:lnTo>
                  <a:lnTo>
                    <a:pt x="17017" y="120268"/>
                  </a:lnTo>
                  <a:lnTo>
                    <a:pt x="19303" y="120776"/>
                  </a:lnTo>
                  <a:lnTo>
                    <a:pt x="21462" y="121157"/>
                  </a:lnTo>
                  <a:lnTo>
                    <a:pt x="23240" y="121538"/>
                  </a:lnTo>
                  <a:lnTo>
                    <a:pt x="30225" y="123570"/>
                  </a:lnTo>
                  <a:lnTo>
                    <a:pt x="37211" y="135127"/>
                  </a:lnTo>
                  <a:lnTo>
                    <a:pt x="36956" y="140207"/>
                  </a:lnTo>
                  <a:lnTo>
                    <a:pt x="36829" y="143256"/>
                  </a:lnTo>
                  <a:lnTo>
                    <a:pt x="40512" y="150621"/>
                  </a:lnTo>
                  <a:lnTo>
                    <a:pt x="43179" y="152273"/>
                  </a:lnTo>
                  <a:lnTo>
                    <a:pt x="43561" y="152400"/>
                  </a:lnTo>
                  <a:lnTo>
                    <a:pt x="43941" y="152400"/>
                  </a:lnTo>
                  <a:lnTo>
                    <a:pt x="45465" y="152400"/>
                  </a:lnTo>
                  <a:lnTo>
                    <a:pt x="48005" y="151256"/>
                  </a:lnTo>
                  <a:lnTo>
                    <a:pt x="49911" y="150494"/>
                  </a:lnTo>
                  <a:lnTo>
                    <a:pt x="51815" y="149351"/>
                  </a:lnTo>
                  <a:lnTo>
                    <a:pt x="53847" y="148717"/>
                  </a:lnTo>
                  <a:lnTo>
                    <a:pt x="55879" y="148462"/>
                  </a:lnTo>
                  <a:lnTo>
                    <a:pt x="56641" y="148462"/>
                  </a:lnTo>
                  <a:lnTo>
                    <a:pt x="68706" y="148462"/>
                  </a:lnTo>
                  <a:lnTo>
                    <a:pt x="71627" y="147193"/>
                  </a:lnTo>
                  <a:lnTo>
                    <a:pt x="72262" y="146557"/>
                  </a:lnTo>
                  <a:lnTo>
                    <a:pt x="72897" y="145923"/>
                  </a:lnTo>
                  <a:lnTo>
                    <a:pt x="73659" y="145414"/>
                  </a:lnTo>
                  <a:lnTo>
                    <a:pt x="74421" y="145414"/>
                  </a:lnTo>
                  <a:lnTo>
                    <a:pt x="74675" y="144906"/>
                  </a:lnTo>
                  <a:lnTo>
                    <a:pt x="74802" y="144399"/>
                  </a:lnTo>
                  <a:lnTo>
                    <a:pt x="74929" y="143890"/>
                  </a:lnTo>
                  <a:lnTo>
                    <a:pt x="75056" y="143382"/>
                  </a:lnTo>
                  <a:lnTo>
                    <a:pt x="75311" y="142367"/>
                  </a:lnTo>
                  <a:lnTo>
                    <a:pt x="75437" y="141858"/>
                  </a:lnTo>
                  <a:lnTo>
                    <a:pt x="75691" y="140843"/>
                  </a:lnTo>
                  <a:lnTo>
                    <a:pt x="75818" y="140207"/>
                  </a:lnTo>
                  <a:lnTo>
                    <a:pt x="76072" y="139445"/>
                  </a:lnTo>
                  <a:lnTo>
                    <a:pt x="76200" y="138811"/>
                  </a:lnTo>
                  <a:lnTo>
                    <a:pt x="76326" y="138049"/>
                  </a:lnTo>
                  <a:lnTo>
                    <a:pt x="76453" y="137540"/>
                  </a:lnTo>
                  <a:lnTo>
                    <a:pt x="76580" y="136779"/>
                  </a:lnTo>
                  <a:lnTo>
                    <a:pt x="76707" y="136144"/>
                  </a:lnTo>
                  <a:lnTo>
                    <a:pt x="76834" y="135636"/>
                  </a:lnTo>
                  <a:lnTo>
                    <a:pt x="76962" y="135127"/>
                  </a:lnTo>
                  <a:lnTo>
                    <a:pt x="77088" y="134493"/>
                  </a:lnTo>
                  <a:lnTo>
                    <a:pt x="77215" y="133985"/>
                  </a:lnTo>
                  <a:lnTo>
                    <a:pt x="77215" y="133350"/>
                  </a:lnTo>
                  <a:lnTo>
                    <a:pt x="77342" y="133095"/>
                  </a:lnTo>
                  <a:lnTo>
                    <a:pt x="77469" y="132587"/>
                  </a:lnTo>
                  <a:lnTo>
                    <a:pt x="77469" y="132206"/>
                  </a:lnTo>
                  <a:lnTo>
                    <a:pt x="77469" y="131699"/>
                  </a:lnTo>
                  <a:lnTo>
                    <a:pt x="77469" y="131571"/>
                  </a:lnTo>
                  <a:lnTo>
                    <a:pt x="77596" y="131063"/>
                  </a:lnTo>
                  <a:lnTo>
                    <a:pt x="77596" y="130556"/>
                  </a:lnTo>
                  <a:lnTo>
                    <a:pt x="77596" y="130301"/>
                  </a:lnTo>
                  <a:lnTo>
                    <a:pt x="77724" y="129667"/>
                  </a:lnTo>
                  <a:lnTo>
                    <a:pt x="77977" y="129158"/>
                  </a:lnTo>
                  <a:lnTo>
                    <a:pt x="87249" y="117475"/>
                  </a:lnTo>
                  <a:lnTo>
                    <a:pt x="92582" y="111379"/>
                  </a:lnTo>
                  <a:lnTo>
                    <a:pt x="93852" y="110998"/>
                  </a:lnTo>
                  <a:lnTo>
                    <a:pt x="94614" y="110743"/>
                  </a:lnTo>
                  <a:lnTo>
                    <a:pt x="95376" y="110743"/>
                  </a:lnTo>
                  <a:lnTo>
                    <a:pt x="96138" y="110743"/>
                  </a:lnTo>
                  <a:lnTo>
                    <a:pt x="96392" y="110743"/>
                  </a:lnTo>
                  <a:lnTo>
                    <a:pt x="96774" y="110870"/>
                  </a:lnTo>
                  <a:lnTo>
                    <a:pt x="97154" y="110870"/>
                  </a:lnTo>
                  <a:lnTo>
                    <a:pt x="97536" y="110870"/>
                  </a:lnTo>
                  <a:lnTo>
                    <a:pt x="98425" y="110870"/>
                  </a:lnTo>
                  <a:lnTo>
                    <a:pt x="99187" y="110743"/>
                  </a:lnTo>
                  <a:lnTo>
                    <a:pt x="100075" y="110489"/>
                  </a:lnTo>
                  <a:lnTo>
                    <a:pt x="100329" y="110362"/>
                  </a:lnTo>
                  <a:lnTo>
                    <a:pt x="100837" y="109981"/>
                  </a:lnTo>
                  <a:lnTo>
                    <a:pt x="101218" y="109855"/>
                  </a:lnTo>
                  <a:lnTo>
                    <a:pt x="101980" y="109219"/>
                  </a:lnTo>
                  <a:lnTo>
                    <a:pt x="102869" y="108838"/>
                  </a:lnTo>
                  <a:lnTo>
                    <a:pt x="103758" y="108838"/>
                  </a:lnTo>
                  <a:lnTo>
                    <a:pt x="104520" y="108838"/>
                  </a:lnTo>
                  <a:lnTo>
                    <a:pt x="105282" y="109093"/>
                  </a:lnTo>
                  <a:lnTo>
                    <a:pt x="105917" y="109474"/>
                  </a:lnTo>
                  <a:lnTo>
                    <a:pt x="108965" y="111125"/>
                  </a:lnTo>
                  <a:lnTo>
                    <a:pt x="111378" y="114045"/>
                  </a:lnTo>
                  <a:lnTo>
                    <a:pt x="112649" y="117856"/>
                  </a:lnTo>
                  <a:lnTo>
                    <a:pt x="113156" y="116712"/>
                  </a:lnTo>
                  <a:lnTo>
                    <a:pt x="113918" y="115188"/>
                  </a:lnTo>
                  <a:lnTo>
                    <a:pt x="114426" y="113918"/>
                  </a:lnTo>
                  <a:lnTo>
                    <a:pt x="114680" y="113030"/>
                  </a:lnTo>
                  <a:lnTo>
                    <a:pt x="115062" y="112268"/>
                  </a:lnTo>
                  <a:lnTo>
                    <a:pt x="115442" y="111379"/>
                  </a:lnTo>
                  <a:lnTo>
                    <a:pt x="116586" y="108712"/>
                  </a:lnTo>
                  <a:lnTo>
                    <a:pt x="118871" y="103631"/>
                  </a:lnTo>
                  <a:lnTo>
                    <a:pt x="124967" y="90043"/>
                  </a:lnTo>
                  <a:lnTo>
                    <a:pt x="124967" y="87249"/>
                  </a:lnTo>
                  <a:lnTo>
                    <a:pt x="124967" y="84327"/>
                  </a:lnTo>
                  <a:lnTo>
                    <a:pt x="127253" y="82042"/>
                  </a:lnTo>
                  <a:lnTo>
                    <a:pt x="129158" y="79882"/>
                  </a:lnTo>
                  <a:lnTo>
                    <a:pt x="129920" y="79248"/>
                  </a:lnTo>
                  <a:lnTo>
                    <a:pt x="130555" y="78486"/>
                  </a:lnTo>
                  <a:lnTo>
                    <a:pt x="131190" y="77596"/>
                  </a:lnTo>
                  <a:lnTo>
                    <a:pt x="131190" y="76707"/>
                  </a:lnTo>
                  <a:lnTo>
                    <a:pt x="131063" y="73532"/>
                  </a:lnTo>
                  <a:lnTo>
                    <a:pt x="131063" y="68580"/>
                  </a:lnTo>
                  <a:lnTo>
                    <a:pt x="133730" y="67182"/>
                  </a:lnTo>
                  <a:lnTo>
                    <a:pt x="134746" y="66675"/>
                  </a:lnTo>
                  <a:lnTo>
                    <a:pt x="136270" y="60832"/>
                  </a:lnTo>
                  <a:lnTo>
                    <a:pt x="135889" y="58927"/>
                  </a:lnTo>
                  <a:lnTo>
                    <a:pt x="135254" y="54990"/>
                  </a:lnTo>
                  <a:lnTo>
                    <a:pt x="143890" y="39750"/>
                  </a:lnTo>
                  <a:lnTo>
                    <a:pt x="144779" y="38226"/>
                  </a:lnTo>
                  <a:lnTo>
                    <a:pt x="146176" y="37845"/>
                  </a:lnTo>
                  <a:lnTo>
                    <a:pt x="147827" y="37464"/>
                  </a:lnTo>
                  <a:lnTo>
                    <a:pt x="149987" y="36956"/>
                  </a:lnTo>
                  <a:lnTo>
                    <a:pt x="151383" y="36449"/>
                  </a:lnTo>
                  <a:lnTo>
                    <a:pt x="151511" y="35306"/>
                  </a:lnTo>
                  <a:lnTo>
                    <a:pt x="151511" y="34417"/>
                  </a:lnTo>
                  <a:lnTo>
                    <a:pt x="151637" y="33527"/>
                  </a:lnTo>
                  <a:lnTo>
                    <a:pt x="151764" y="32638"/>
                  </a:lnTo>
                  <a:lnTo>
                    <a:pt x="152018" y="30733"/>
                  </a:lnTo>
                  <a:lnTo>
                    <a:pt x="152400" y="27431"/>
                  </a:lnTo>
                  <a:lnTo>
                    <a:pt x="151764" y="27177"/>
                  </a:lnTo>
                  <a:lnTo>
                    <a:pt x="149097" y="26162"/>
                  </a:lnTo>
                  <a:lnTo>
                    <a:pt x="145161" y="22225"/>
                  </a:lnTo>
                  <a:lnTo>
                    <a:pt x="145161" y="14224"/>
                  </a:lnTo>
                  <a:lnTo>
                    <a:pt x="145287" y="13969"/>
                  </a:lnTo>
                  <a:lnTo>
                    <a:pt x="145287" y="13588"/>
                  </a:lnTo>
                  <a:lnTo>
                    <a:pt x="145287" y="13335"/>
                  </a:lnTo>
                  <a:lnTo>
                    <a:pt x="145414" y="12954"/>
                  </a:lnTo>
                  <a:lnTo>
                    <a:pt x="145414" y="12573"/>
                  </a:lnTo>
                  <a:lnTo>
                    <a:pt x="145541" y="12318"/>
                  </a:lnTo>
                  <a:lnTo>
                    <a:pt x="145541" y="11811"/>
                  </a:lnTo>
                  <a:lnTo>
                    <a:pt x="145541" y="11683"/>
                  </a:lnTo>
                  <a:lnTo>
                    <a:pt x="145541" y="11430"/>
                  </a:lnTo>
                  <a:lnTo>
                    <a:pt x="145541" y="11302"/>
                  </a:lnTo>
                  <a:lnTo>
                    <a:pt x="144399" y="10160"/>
                  </a:lnTo>
                  <a:lnTo>
                    <a:pt x="143509" y="8762"/>
                  </a:lnTo>
                  <a:lnTo>
                    <a:pt x="143001" y="6985"/>
                  </a:lnTo>
                  <a:lnTo>
                    <a:pt x="142620" y="6095"/>
                  </a:lnTo>
                  <a:lnTo>
                    <a:pt x="142239" y="5461"/>
                  </a:lnTo>
                  <a:lnTo>
                    <a:pt x="141731" y="4699"/>
                  </a:lnTo>
                  <a:lnTo>
                    <a:pt x="141604" y="4444"/>
                  </a:lnTo>
                  <a:lnTo>
                    <a:pt x="141477" y="4190"/>
                  </a:lnTo>
                  <a:lnTo>
                    <a:pt x="141224" y="3937"/>
                  </a:lnTo>
                  <a:lnTo>
                    <a:pt x="140969" y="3682"/>
                  </a:lnTo>
                  <a:lnTo>
                    <a:pt x="140715" y="3175"/>
                  </a:lnTo>
                  <a:lnTo>
                    <a:pt x="140462" y="2793"/>
                  </a:lnTo>
                  <a:lnTo>
                    <a:pt x="140207" y="2412"/>
                  </a:lnTo>
                  <a:lnTo>
                    <a:pt x="139953" y="2158"/>
                  </a:lnTo>
                  <a:lnTo>
                    <a:pt x="139572" y="1777"/>
                  </a:lnTo>
                  <a:lnTo>
                    <a:pt x="139318" y="1777"/>
                  </a:lnTo>
                  <a:lnTo>
                    <a:pt x="138937" y="1777"/>
                  </a:lnTo>
                  <a:lnTo>
                    <a:pt x="138683" y="1777"/>
                  </a:lnTo>
                  <a:lnTo>
                    <a:pt x="138175" y="2158"/>
                  </a:lnTo>
                  <a:lnTo>
                    <a:pt x="137921" y="2412"/>
                  </a:lnTo>
                  <a:lnTo>
                    <a:pt x="137540" y="2793"/>
                  </a:lnTo>
                  <a:lnTo>
                    <a:pt x="137159" y="3175"/>
                  </a:lnTo>
                  <a:lnTo>
                    <a:pt x="136905" y="3556"/>
                  </a:lnTo>
                  <a:lnTo>
                    <a:pt x="136651" y="4063"/>
                  </a:lnTo>
                  <a:lnTo>
                    <a:pt x="136270" y="4571"/>
                  </a:lnTo>
                  <a:lnTo>
                    <a:pt x="136016" y="4952"/>
                  </a:lnTo>
                  <a:lnTo>
                    <a:pt x="135762" y="5333"/>
                  </a:lnTo>
                  <a:lnTo>
                    <a:pt x="135381" y="5968"/>
                  </a:lnTo>
                  <a:lnTo>
                    <a:pt x="133476" y="8636"/>
                  </a:lnTo>
                  <a:lnTo>
                    <a:pt x="131571" y="11430"/>
                  </a:lnTo>
                  <a:lnTo>
                    <a:pt x="129286" y="12318"/>
                  </a:lnTo>
                  <a:lnTo>
                    <a:pt x="128524" y="12700"/>
                  </a:lnTo>
                  <a:lnTo>
                    <a:pt x="127762" y="12826"/>
                  </a:lnTo>
                  <a:lnTo>
                    <a:pt x="126872" y="12826"/>
                  </a:lnTo>
                  <a:lnTo>
                    <a:pt x="123570" y="12826"/>
                  </a:lnTo>
                  <a:lnTo>
                    <a:pt x="119887" y="10540"/>
                  </a:lnTo>
                  <a:lnTo>
                    <a:pt x="117728" y="9143"/>
                  </a:lnTo>
                  <a:lnTo>
                    <a:pt x="117220" y="9017"/>
                  </a:lnTo>
                  <a:lnTo>
                    <a:pt x="116712" y="8636"/>
                  </a:lnTo>
                  <a:lnTo>
                    <a:pt x="114934" y="8508"/>
                  </a:lnTo>
                  <a:lnTo>
                    <a:pt x="112775" y="8508"/>
                  </a:lnTo>
                  <a:lnTo>
                    <a:pt x="111632" y="8508"/>
                  </a:lnTo>
                  <a:lnTo>
                    <a:pt x="110236" y="8508"/>
                  </a:lnTo>
                  <a:lnTo>
                    <a:pt x="109092" y="8508"/>
                  </a:lnTo>
                  <a:lnTo>
                    <a:pt x="107695" y="8508"/>
                  </a:lnTo>
                  <a:lnTo>
                    <a:pt x="106425" y="8508"/>
                  </a:lnTo>
                  <a:lnTo>
                    <a:pt x="105028" y="8636"/>
                  </a:lnTo>
                  <a:lnTo>
                    <a:pt x="103886" y="8762"/>
                  </a:lnTo>
                  <a:lnTo>
                    <a:pt x="102869" y="8762"/>
                  </a:lnTo>
                  <a:lnTo>
                    <a:pt x="101980" y="8762"/>
                  </a:lnTo>
                  <a:lnTo>
                    <a:pt x="101091" y="8636"/>
                  </a:lnTo>
                  <a:lnTo>
                    <a:pt x="100837" y="8636"/>
                  </a:lnTo>
                  <a:lnTo>
                    <a:pt x="99313" y="8636"/>
                  </a:lnTo>
                  <a:lnTo>
                    <a:pt x="97281" y="10794"/>
                  </a:lnTo>
                  <a:lnTo>
                    <a:pt x="95503" y="12826"/>
                  </a:lnTo>
                  <a:lnTo>
                    <a:pt x="94614" y="14096"/>
                  </a:lnTo>
                  <a:lnTo>
                    <a:pt x="93344" y="15112"/>
                  </a:lnTo>
                  <a:lnTo>
                    <a:pt x="92201" y="16001"/>
                  </a:lnTo>
                  <a:lnTo>
                    <a:pt x="91439" y="16510"/>
                  </a:lnTo>
                  <a:lnTo>
                    <a:pt x="90677" y="16890"/>
                  </a:lnTo>
                  <a:lnTo>
                    <a:pt x="89788" y="17018"/>
                  </a:lnTo>
                  <a:lnTo>
                    <a:pt x="88518" y="17271"/>
                  </a:lnTo>
                  <a:lnTo>
                    <a:pt x="87121" y="17399"/>
                  </a:lnTo>
                  <a:lnTo>
                    <a:pt x="85851" y="17399"/>
                  </a:lnTo>
                  <a:lnTo>
                    <a:pt x="83184" y="17399"/>
                  </a:lnTo>
                  <a:lnTo>
                    <a:pt x="74929" y="14096"/>
                  </a:lnTo>
                  <a:lnTo>
                    <a:pt x="73659" y="13081"/>
                  </a:lnTo>
                  <a:lnTo>
                    <a:pt x="72008" y="11811"/>
                  </a:lnTo>
                  <a:lnTo>
                    <a:pt x="69341" y="9525"/>
                  </a:lnTo>
                  <a:lnTo>
                    <a:pt x="68452" y="9525"/>
                  </a:lnTo>
                  <a:lnTo>
                    <a:pt x="64896" y="9651"/>
                  </a:lnTo>
                  <a:lnTo>
                    <a:pt x="61340" y="10921"/>
                  </a:lnTo>
                  <a:lnTo>
                    <a:pt x="58292" y="13081"/>
                  </a:lnTo>
                  <a:lnTo>
                    <a:pt x="57657" y="13715"/>
                  </a:lnTo>
                  <a:lnTo>
                    <a:pt x="56895" y="14096"/>
                  </a:lnTo>
                  <a:lnTo>
                    <a:pt x="56006" y="14096"/>
                  </a:lnTo>
                  <a:lnTo>
                    <a:pt x="55625" y="14096"/>
                  </a:lnTo>
                  <a:lnTo>
                    <a:pt x="55371" y="13969"/>
                  </a:lnTo>
                  <a:lnTo>
                    <a:pt x="54990" y="13843"/>
                  </a:lnTo>
                  <a:lnTo>
                    <a:pt x="52831" y="13081"/>
                  </a:lnTo>
                  <a:lnTo>
                    <a:pt x="51688" y="10287"/>
                  </a:lnTo>
                  <a:lnTo>
                    <a:pt x="50545" y="7619"/>
                  </a:lnTo>
                  <a:lnTo>
                    <a:pt x="50164" y="6350"/>
                  </a:lnTo>
                  <a:lnTo>
                    <a:pt x="49529" y="5206"/>
                  </a:lnTo>
                  <a:lnTo>
                    <a:pt x="48894" y="4063"/>
                  </a:lnTo>
                  <a:lnTo>
                    <a:pt x="40512" y="2539"/>
                  </a:lnTo>
                  <a:lnTo>
                    <a:pt x="38480" y="507"/>
                  </a:lnTo>
                  <a:lnTo>
                    <a:pt x="38353" y="126"/>
                  </a:lnTo>
                  <a:lnTo>
                    <a:pt x="38100" y="0"/>
                  </a:lnTo>
                  <a:lnTo>
                    <a:pt x="3797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247003" y="3055619"/>
              <a:ext cx="36830" cy="94615"/>
            </a:xfrm>
            <a:custGeom>
              <a:avLst/>
              <a:gdLst/>
              <a:ahLst/>
              <a:cxnLst/>
              <a:rect l="l" t="t" r="r" b="b"/>
              <a:pathLst>
                <a:path w="36829" h="94614">
                  <a:moveTo>
                    <a:pt x="23875" y="9652"/>
                  </a:moveTo>
                  <a:lnTo>
                    <a:pt x="23875" y="9906"/>
                  </a:lnTo>
                  <a:lnTo>
                    <a:pt x="23622" y="10033"/>
                  </a:lnTo>
                  <a:lnTo>
                    <a:pt x="22733" y="11049"/>
                  </a:lnTo>
                  <a:lnTo>
                    <a:pt x="22479" y="11303"/>
                  </a:lnTo>
                  <a:lnTo>
                    <a:pt x="22351" y="11303"/>
                  </a:lnTo>
                  <a:lnTo>
                    <a:pt x="22225" y="11556"/>
                  </a:lnTo>
                  <a:lnTo>
                    <a:pt x="21844" y="11684"/>
                  </a:lnTo>
                  <a:lnTo>
                    <a:pt x="21336" y="12065"/>
                  </a:lnTo>
                  <a:lnTo>
                    <a:pt x="20827" y="12573"/>
                  </a:lnTo>
                  <a:lnTo>
                    <a:pt x="20447" y="13081"/>
                  </a:lnTo>
                  <a:lnTo>
                    <a:pt x="18161" y="16510"/>
                  </a:lnTo>
                  <a:lnTo>
                    <a:pt x="9525" y="16637"/>
                  </a:lnTo>
                  <a:lnTo>
                    <a:pt x="7238" y="16637"/>
                  </a:lnTo>
                  <a:lnTo>
                    <a:pt x="5714" y="18287"/>
                  </a:lnTo>
                  <a:lnTo>
                    <a:pt x="4699" y="19304"/>
                  </a:lnTo>
                  <a:lnTo>
                    <a:pt x="3683" y="20828"/>
                  </a:lnTo>
                  <a:lnTo>
                    <a:pt x="2286" y="21971"/>
                  </a:lnTo>
                  <a:lnTo>
                    <a:pt x="508" y="22860"/>
                  </a:lnTo>
                  <a:lnTo>
                    <a:pt x="126" y="22987"/>
                  </a:lnTo>
                  <a:lnTo>
                    <a:pt x="0" y="26924"/>
                  </a:lnTo>
                  <a:lnTo>
                    <a:pt x="254" y="27178"/>
                  </a:lnTo>
                  <a:lnTo>
                    <a:pt x="126" y="27431"/>
                  </a:lnTo>
                  <a:lnTo>
                    <a:pt x="254" y="27559"/>
                  </a:lnTo>
                  <a:lnTo>
                    <a:pt x="254" y="27940"/>
                  </a:lnTo>
                  <a:lnTo>
                    <a:pt x="635" y="29591"/>
                  </a:lnTo>
                  <a:lnTo>
                    <a:pt x="888" y="29845"/>
                  </a:lnTo>
                  <a:lnTo>
                    <a:pt x="888" y="30226"/>
                  </a:lnTo>
                  <a:lnTo>
                    <a:pt x="1143" y="30353"/>
                  </a:lnTo>
                  <a:lnTo>
                    <a:pt x="1143" y="30734"/>
                  </a:lnTo>
                  <a:lnTo>
                    <a:pt x="1397" y="30861"/>
                  </a:lnTo>
                  <a:lnTo>
                    <a:pt x="1524" y="31115"/>
                  </a:lnTo>
                  <a:lnTo>
                    <a:pt x="1905" y="31496"/>
                  </a:lnTo>
                  <a:lnTo>
                    <a:pt x="2032" y="31750"/>
                  </a:lnTo>
                  <a:lnTo>
                    <a:pt x="2539" y="32004"/>
                  </a:lnTo>
                  <a:lnTo>
                    <a:pt x="2667" y="32131"/>
                  </a:lnTo>
                  <a:lnTo>
                    <a:pt x="2921" y="32258"/>
                  </a:lnTo>
                  <a:lnTo>
                    <a:pt x="3048" y="32512"/>
                  </a:lnTo>
                  <a:lnTo>
                    <a:pt x="3429" y="32766"/>
                  </a:lnTo>
                  <a:lnTo>
                    <a:pt x="4191" y="33147"/>
                  </a:lnTo>
                  <a:lnTo>
                    <a:pt x="4699" y="33528"/>
                  </a:lnTo>
                  <a:lnTo>
                    <a:pt x="5461" y="33909"/>
                  </a:lnTo>
                  <a:lnTo>
                    <a:pt x="6223" y="34543"/>
                  </a:lnTo>
                  <a:lnTo>
                    <a:pt x="10668" y="37465"/>
                  </a:lnTo>
                  <a:lnTo>
                    <a:pt x="9906" y="41783"/>
                  </a:lnTo>
                  <a:lnTo>
                    <a:pt x="9398" y="44323"/>
                  </a:lnTo>
                  <a:lnTo>
                    <a:pt x="9144" y="45847"/>
                  </a:lnTo>
                  <a:lnTo>
                    <a:pt x="8889" y="46481"/>
                  </a:lnTo>
                  <a:lnTo>
                    <a:pt x="9271" y="46862"/>
                  </a:lnTo>
                  <a:lnTo>
                    <a:pt x="10922" y="48768"/>
                  </a:lnTo>
                  <a:lnTo>
                    <a:pt x="11302" y="51816"/>
                  </a:lnTo>
                  <a:lnTo>
                    <a:pt x="11430" y="55499"/>
                  </a:lnTo>
                  <a:lnTo>
                    <a:pt x="11557" y="61849"/>
                  </a:lnTo>
                  <a:lnTo>
                    <a:pt x="11811" y="66929"/>
                  </a:lnTo>
                  <a:lnTo>
                    <a:pt x="11926" y="73533"/>
                  </a:lnTo>
                  <a:lnTo>
                    <a:pt x="11967" y="77597"/>
                  </a:lnTo>
                  <a:lnTo>
                    <a:pt x="12192" y="81534"/>
                  </a:lnTo>
                  <a:lnTo>
                    <a:pt x="12319" y="86995"/>
                  </a:lnTo>
                  <a:lnTo>
                    <a:pt x="12446" y="94487"/>
                  </a:lnTo>
                  <a:lnTo>
                    <a:pt x="14986" y="94106"/>
                  </a:lnTo>
                  <a:lnTo>
                    <a:pt x="17525" y="93853"/>
                  </a:lnTo>
                  <a:lnTo>
                    <a:pt x="21462" y="93853"/>
                  </a:lnTo>
                  <a:lnTo>
                    <a:pt x="22733" y="92710"/>
                  </a:lnTo>
                  <a:lnTo>
                    <a:pt x="24130" y="91567"/>
                  </a:lnTo>
                  <a:lnTo>
                    <a:pt x="24892" y="90805"/>
                  </a:lnTo>
                  <a:lnTo>
                    <a:pt x="26670" y="89789"/>
                  </a:lnTo>
                  <a:lnTo>
                    <a:pt x="26543" y="89535"/>
                  </a:lnTo>
                  <a:lnTo>
                    <a:pt x="26416" y="88900"/>
                  </a:lnTo>
                  <a:lnTo>
                    <a:pt x="26035" y="88265"/>
                  </a:lnTo>
                  <a:lnTo>
                    <a:pt x="25781" y="87630"/>
                  </a:lnTo>
                  <a:lnTo>
                    <a:pt x="24637" y="85090"/>
                  </a:lnTo>
                  <a:lnTo>
                    <a:pt x="23622" y="82677"/>
                  </a:lnTo>
                  <a:lnTo>
                    <a:pt x="23495" y="75565"/>
                  </a:lnTo>
                  <a:lnTo>
                    <a:pt x="23241" y="73533"/>
                  </a:lnTo>
                  <a:lnTo>
                    <a:pt x="22860" y="69215"/>
                  </a:lnTo>
                  <a:lnTo>
                    <a:pt x="22860" y="64770"/>
                  </a:lnTo>
                  <a:lnTo>
                    <a:pt x="23241" y="60452"/>
                  </a:lnTo>
                  <a:lnTo>
                    <a:pt x="23749" y="56134"/>
                  </a:lnTo>
                  <a:lnTo>
                    <a:pt x="25400" y="52197"/>
                  </a:lnTo>
                  <a:lnTo>
                    <a:pt x="27939" y="49149"/>
                  </a:lnTo>
                  <a:lnTo>
                    <a:pt x="28575" y="48514"/>
                  </a:lnTo>
                  <a:lnTo>
                    <a:pt x="28701" y="48260"/>
                  </a:lnTo>
                  <a:lnTo>
                    <a:pt x="28956" y="48006"/>
                  </a:lnTo>
                  <a:lnTo>
                    <a:pt x="29083" y="47752"/>
                  </a:lnTo>
                  <a:lnTo>
                    <a:pt x="29337" y="47625"/>
                  </a:lnTo>
                  <a:lnTo>
                    <a:pt x="30607" y="44196"/>
                  </a:lnTo>
                  <a:lnTo>
                    <a:pt x="32385" y="41148"/>
                  </a:lnTo>
                  <a:lnTo>
                    <a:pt x="34671" y="38354"/>
                  </a:lnTo>
                  <a:lnTo>
                    <a:pt x="36322" y="36195"/>
                  </a:lnTo>
                  <a:lnTo>
                    <a:pt x="36360" y="24765"/>
                  </a:lnTo>
                  <a:lnTo>
                    <a:pt x="35797" y="18287"/>
                  </a:lnTo>
                  <a:lnTo>
                    <a:pt x="35687" y="16256"/>
                  </a:lnTo>
                  <a:lnTo>
                    <a:pt x="35560" y="15367"/>
                  </a:lnTo>
                  <a:lnTo>
                    <a:pt x="35433" y="14097"/>
                  </a:lnTo>
                  <a:lnTo>
                    <a:pt x="35006" y="11430"/>
                  </a:lnTo>
                  <a:lnTo>
                    <a:pt x="25526" y="11430"/>
                  </a:lnTo>
                  <a:lnTo>
                    <a:pt x="23875" y="9652"/>
                  </a:lnTo>
                  <a:close/>
                </a:path>
                <a:path w="36829" h="94614">
                  <a:moveTo>
                    <a:pt x="26797" y="0"/>
                  </a:moveTo>
                  <a:lnTo>
                    <a:pt x="25908" y="0"/>
                  </a:lnTo>
                  <a:lnTo>
                    <a:pt x="25400" y="127"/>
                  </a:lnTo>
                  <a:lnTo>
                    <a:pt x="25146" y="508"/>
                  </a:lnTo>
                  <a:lnTo>
                    <a:pt x="24892" y="762"/>
                  </a:lnTo>
                  <a:lnTo>
                    <a:pt x="24892" y="889"/>
                  </a:lnTo>
                  <a:lnTo>
                    <a:pt x="24637" y="1143"/>
                  </a:lnTo>
                  <a:lnTo>
                    <a:pt x="24637" y="1524"/>
                  </a:lnTo>
                  <a:lnTo>
                    <a:pt x="24384" y="1778"/>
                  </a:lnTo>
                  <a:lnTo>
                    <a:pt x="24257" y="5334"/>
                  </a:lnTo>
                  <a:lnTo>
                    <a:pt x="25526" y="11430"/>
                  </a:lnTo>
                  <a:lnTo>
                    <a:pt x="35006" y="11430"/>
                  </a:lnTo>
                  <a:lnTo>
                    <a:pt x="34893" y="9652"/>
                  </a:lnTo>
                  <a:lnTo>
                    <a:pt x="34798" y="8890"/>
                  </a:lnTo>
                  <a:lnTo>
                    <a:pt x="34671" y="8381"/>
                  </a:lnTo>
                  <a:lnTo>
                    <a:pt x="33147" y="8381"/>
                  </a:lnTo>
                  <a:lnTo>
                    <a:pt x="32385" y="8255"/>
                  </a:lnTo>
                  <a:lnTo>
                    <a:pt x="31623" y="7874"/>
                  </a:lnTo>
                  <a:lnTo>
                    <a:pt x="31242" y="7747"/>
                  </a:lnTo>
                  <a:lnTo>
                    <a:pt x="29591" y="6858"/>
                  </a:lnTo>
                  <a:lnTo>
                    <a:pt x="28448" y="5080"/>
                  </a:lnTo>
                  <a:lnTo>
                    <a:pt x="28321" y="2412"/>
                  </a:lnTo>
                  <a:lnTo>
                    <a:pt x="28109" y="1143"/>
                  </a:lnTo>
                  <a:lnTo>
                    <a:pt x="28067" y="508"/>
                  </a:lnTo>
                  <a:lnTo>
                    <a:pt x="27050" y="127"/>
                  </a:lnTo>
                  <a:lnTo>
                    <a:pt x="2679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246876" y="3055619"/>
              <a:ext cx="36830" cy="94615"/>
            </a:xfrm>
            <a:custGeom>
              <a:avLst/>
              <a:gdLst/>
              <a:ahLst/>
              <a:cxnLst/>
              <a:rect l="l" t="t" r="r" b="b"/>
              <a:pathLst>
                <a:path w="36829" h="94614">
                  <a:moveTo>
                    <a:pt x="26415" y="0"/>
                  </a:moveTo>
                  <a:lnTo>
                    <a:pt x="26035" y="0"/>
                  </a:lnTo>
                  <a:lnTo>
                    <a:pt x="25526" y="127"/>
                  </a:lnTo>
                  <a:lnTo>
                    <a:pt x="25273" y="508"/>
                  </a:lnTo>
                  <a:lnTo>
                    <a:pt x="25019" y="762"/>
                  </a:lnTo>
                  <a:lnTo>
                    <a:pt x="25019" y="889"/>
                  </a:lnTo>
                  <a:lnTo>
                    <a:pt x="24891" y="1016"/>
                  </a:lnTo>
                  <a:lnTo>
                    <a:pt x="24764" y="1270"/>
                  </a:lnTo>
                  <a:lnTo>
                    <a:pt x="24764" y="1524"/>
                  </a:lnTo>
                  <a:lnTo>
                    <a:pt x="24637" y="1651"/>
                  </a:lnTo>
                  <a:lnTo>
                    <a:pt x="24511" y="1905"/>
                  </a:lnTo>
                  <a:lnTo>
                    <a:pt x="24511" y="2159"/>
                  </a:lnTo>
                  <a:lnTo>
                    <a:pt x="24384" y="2412"/>
                  </a:lnTo>
                  <a:lnTo>
                    <a:pt x="24384" y="2540"/>
                  </a:lnTo>
                  <a:lnTo>
                    <a:pt x="24257" y="3429"/>
                  </a:lnTo>
                  <a:lnTo>
                    <a:pt x="24257" y="4445"/>
                  </a:lnTo>
                  <a:lnTo>
                    <a:pt x="24384" y="5334"/>
                  </a:lnTo>
                  <a:lnTo>
                    <a:pt x="25653" y="11430"/>
                  </a:lnTo>
                  <a:lnTo>
                    <a:pt x="24002" y="9652"/>
                  </a:lnTo>
                  <a:lnTo>
                    <a:pt x="24002" y="9906"/>
                  </a:lnTo>
                  <a:lnTo>
                    <a:pt x="23749" y="10033"/>
                  </a:lnTo>
                  <a:lnTo>
                    <a:pt x="23495" y="10414"/>
                  </a:lnTo>
                  <a:lnTo>
                    <a:pt x="23113" y="10795"/>
                  </a:lnTo>
                  <a:lnTo>
                    <a:pt x="22860" y="11049"/>
                  </a:lnTo>
                  <a:lnTo>
                    <a:pt x="22606" y="11303"/>
                  </a:lnTo>
                  <a:lnTo>
                    <a:pt x="22478" y="11303"/>
                  </a:lnTo>
                  <a:lnTo>
                    <a:pt x="22351" y="11556"/>
                  </a:lnTo>
                  <a:lnTo>
                    <a:pt x="21971" y="11684"/>
                  </a:lnTo>
                  <a:lnTo>
                    <a:pt x="21462" y="12065"/>
                  </a:lnTo>
                  <a:lnTo>
                    <a:pt x="20954" y="12573"/>
                  </a:lnTo>
                  <a:lnTo>
                    <a:pt x="20574" y="13081"/>
                  </a:lnTo>
                  <a:lnTo>
                    <a:pt x="18287" y="16510"/>
                  </a:lnTo>
                  <a:lnTo>
                    <a:pt x="9651" y="16637"/>
                  </a:lnTo>
                  <a:lnTo>
                    <a:pt x="8000" y="16637"/>
                  </a:lnTo>
                  <a:lnTo>
                    <a:pt x="7365" y="16637"/>
                  </a:lnTo>
                  <a:lnTo>
                    <a:pt x="5841" y="18287"/>
                  </a:lnTo>
                  <a:lnTo>
                    <a:pt x="4825" y="19304"/>
                  </a:lnTo>
                  <a:lnTo>
                    <a:pt x="3810" y="20828"/>
                  </a:lnTo>
                  <a:lnTo>
                    <a:pt x="2412" y="21971"/>
                  </a:lnTo>
                  <a:lnTo>
                    <a:pt x="888" y="22733"/>
                  </a:lnTo>
                  <a:lnTo>
                    <a:pt x="635" y="22860"/>
                  </a:lnTo>
                  <a:lnTo>
                    <a:pt x="253" y="22987"/>
                  </a:lnTo>
                  <a:lnTo>
                    <a:pt x="0" y="22987"/>
                  </a:lnTo>
                  <a:lnTo>
                    <a:pt x="0" y="23622"/>
                  </a:lnTo>
                  <a:lnTo>
                    <a:pt x="0" y="24256"/>
                  </a:lnTo>
                  <a:lnTo>
                    <a:pt x="0" y="24511"/>
                  </a:lnTo>
                  <a:lnTo>
                    <a:pt x="0" y="24765"/>
                  </a:lnTo>
                  <a:lnTo>
                    <a:pt x="126" y="25018"/>
                  </a:lnTo>
                  <a:lnTo>
                    <a:pt x="126" y="26924"/>
                  </a:lnTo>
                  <a:lnTo>
                    <a:pt x="253" y="27051"/>
                  </a:lnTo>
                  <a:lnTo>
                    <a:pt x="381" y="27178"/>
                  </a:lnTo>
                  <a:lnTo>
                    <a:pt x="253" y="27431"/>
                  </a:lnTo>
                  <a:lnTo>
                    <a:pt x="381" y="27559"/>
                  </a:lnTo>
                  <a:lnTo>
                    <a:pt x="381" y="27812"/>
                  </a:lnTo>
                  <a:lnTo>
                    <a:pt x="381" y="27940"/>
                  </a:lnTo>
                  <a:lnTo>
                    <a:pt x="508" y="28321"/>
                  </a:lnTo>
                  <a:lnTo>
                    <a:pt x="508" y="28575"/>
                  </a:lnTo>
                  <a:lnTo>
                    <a:pt x="635" y="28829"/>
                  </a:lnTo>
                  <a:lnTo>
                    <a:pt x="635" y="29083"/>
                  </a:lnTo>
                  <a:lnTo>
                    <a:pt x="762" y="29591"/>
                  </a:lnTo>
                  <a:lnTo>
                    <a:pt x="1015" y="29845"/>
                  </a:lnTo>
                  <a:lnTo>
                    <a:pt x="1015" y="30226"/>
                  </a:lnTo>
                  <a:lnTo>
                    <a:pt x="1270" y="30353"/>
                  </a:lnTo>
                  <a:lnTo>
                    <a:pt x="1270" y="30734"/>
                  </a:lnTo>
                  <a:lnTo>
                    <a:pt x="1524" y="30861"/>
                  </a:lnTo>
                  <a:lnTo>
                    <a:pt x="1650" y="31115"/>
                  </a:lnTo>
                  <a:lnTo>
                    <a:pt x="2032" y="31496"/>
                  </a:lnTo>
                  <a:lnTo>
                    <a:pt x="2159" y="31750"/>
                  </a:lnTo>
                  <a:lnTo>
                    <a:pt x="2412" y="31877"/>
                  </a:lnTo>
                  <a:lnTo>
                    <a:pt x="2666" y="32004"/>
                  </a:lnTo>
                  <a:lnTo>
                    <a:pt x="2794" y="32131"/>
                  </a:lnTo>
                  <a:lnTo>
                    <a:pt x="3048" y="32258"/>
                  </a:lnTo>
                  <a:lnTo>
                    <a:pt x="3175" y="32512"/>
                  </a:lnTo>
                  <a:lnTo>
                    <a:pt x="3556" y="32766"/>
                  </a:lnTo>
                  <a:lnTo>
                    <a:pt x="3810" y="32893"/>
                  </a:lnTo>
                  <a:lnTo>
                    <a:pt x="4318" y="33147"/>
                  </a:lnTo>
                  <a:lnTo>
                    <a:pt x="4825" y="33528"/>
                  </a:lnTo>
                  <a:lnTo>
                    <a:pt x="5587" y="33909"/>
                  </a:lnTo>
                  <a:lnTo>
                    <a:pt x="6350" y="34543"/>
                  </a:lnTo>
                  <a:lnTo>
                    <a:pt x="10795" y="37465"/>
                  </a:lnTo>
                  <a:lnTo>
                    <a:pt x="10033" y="41783"/>
                  </a:lnTo>
                  <a:lnTo>
                    <a:pt x="9525" y="44323"/>
                  </a:lnTo>
                  <a:lnTo>
                    <a:pt x="9271" y="45847"/>
                  </a:lnTo>
                  <a:lnTo>
                    <a:pt x="9016" y="46481"/>
                  </a:lnTo>
                  <a:lnTo>
                    <a:pt x="9398" y="46862"/>
                  </a:lnTo>
                  <a:lnTo>
                    <a:pt x="11049" y="48768"/>
                  </a:lnTo>
                  <a:lnTo>
                    <a:pt x="11429" y="51816"/>
                  </a:lnTo>
                  <a:lnTo>
                    <a:pt x="11557" y="55499"/>
                  </a:lnTo>
                  <a:lnTo>
                    <a:pt x="11557" y="56896"/>
                  </a:lnTo>
                  <a:lnTo>
                    <a:pt x="11684" y="58166"/>
                  </a:lnTo>
                  <a:lnTo>
                    <a:pt x="11684" y="59562"/>
                  </a:lnTo>
                  <a:lnTo>
                    <a:pt x="11684" y="61849"/>
                  </a:lnTo>
                  <a:lnTo>
                    <a:pt x="11811" y="64389"/>
                  </a:lnTo>
                  <a:lnTo>
                    <a:pt x="11937" y="66929"/>
                  </a:lnTo>
                  <a:lnTo>
                    <a:pt x="11937" y="67818"/>
                  </a:lnTo>
                  <a:lnTo>
                    <a:pt x="11937" y="68326"/>
                  </a:lnTo>
                  <a:lnTo>
                    <a:pt x="11937" y="72262"/>
                  </a:lnTo>
                  <a:lnTo>
                    <a:pt x="12064" y="73660"/>
                  </a:lnTo>
                  <a:lnTo>
                    <a:pt x="12064" y="77089"/>
                  </a:lnTo>
                  <a:lnTo>
                    <a:pt x="12319" y="81534"/>
                  </a:lnTo>
                  <a:lnTo>
                    <a:pt x="12446" y="86995"/>
                  </a:lnTo>
                  <a:lnTo>
                    <a:pt x="12446" y="87376"/>
                  </a:lnTo>
                  <a:lnTo>
                    <a:pt x="12446" y="87884"/>
                  </a:lnTo>
                  <a:lnTo>
                    <a:pt x="12446" y="88518"/>
                  </a:lnTo>
                  <a:lnTo>
                    <a:pt x="12573" y="89027"/>
                  </a:lnTo>
                  <a:lnTo>
                    <a:pt x="12573" y="90551"/>
                  </a:lnTo>
                  <a:lnTo>
                    <a:pt x="12573" y="91312"/>
                  </a:lnTo>
                  <a:lnTo>
                    <a:pt x="12573" y="92456"/>
                  </a:lnTo>
                  <a:lnTo>
                    <a:pt x="12573" y="93472"/>
                  </a:lnTo>
                  <a:lnTo>
                    <a:pt x="12573" y="94487"/>
                  </a:lnTo>
                  <a:lnTo>
                    <a:pt x="15112" y="94106"/>
                  </a:lnTo>
                  <a:lnTo>
                    <a:pt x="17652" y="93853"/>
                  </a:lnTo>
                  <a:lnTo>
                    <a:pt x="20193" y="93853"/>
                  </a:lnTo>
                  <a:lnTo>
                    <a:pt x="21589" y="93853"/>
                  </a:lnTo>
                  <a:lnTo>
                    <a:pt x="22860" y="92710"/>
                  </a:lnTo>
                  <a:lnTo>
                    <a:pt x="24257" y="91567"/>
                  </a:lnTo>
                  <a:lnTo>
                    <a:pt x="25019" y="90805"/>
                  </a:lnTo>
                  <a:lnTo>
                    <a:pt x="25908" y="90297"/>
                  </a:lnTo>
                  <a:lnTo>
                    <a:pt x="26797" y="89789"/>
                  </a:lnTo>
                  <a:lnTo>
                    <a:pt x="26670" y="89535"/>
                  </a:lnTo>
                  <a:lnTo>
                    <a:pt x="26543" y="88900"/>
                  </a:lnTo>
                  <a:lnTo>
                    <a:pt x="26162" y="88265"/>
                  </a:lnTo>
                  <a:lnTo>
                    <a:pt x="25908" y="87630"/>
                  </a:lnTo>
                  <a:lnTo>
                    <a:pt x="24764" y="85090"/>
                  </a:lnTo>
                  <a:lnTo>
                    <a:pt x="23749" y="82677"/>
                  </a:lnTo>
                  <a:lnTo>
                    <a:pt x="23749" y="79629"/>
                  </a:lnTo>
                  <a:lnTo>
                    <a:pt x="23749" y="77597"/>
                  </a:lnTo>
                  <a:lnTo>
                    <a:pt x="23622" y="75565"/>
                  </a:lnTo>
                  <a:lnTo>
                    <a:pt x="23368" y="73533"/>
                  </a:lnTo>
                  <a:lnTo>
                    <a:pt x="22987" y="69215"/>
                  </a:lnTo>
                  <a:lnTo>
                    <a:pt x="22987" y="64770"/>
                  </a:lnTo>
                  <a:lnTo>
                    <a:pt x="23368" y="60452"/>
                  </a:lnTo>
                  <a:lnTo>
                    <a:pt x="23875" y="56134"/>
                  </a:lnTo>
                  <a:lnTo>
                    <a:pt x="25526" y="52197"/>
                  </a:lnTo>
                  <a:lnTo>
                    <a:pt x="28066" y="49149"/>
                  </a:lnTo>
                  <a:lnTo>
                    <a:pt x="28448" y="48768"/>
                  </a:lnTo>
                  <a:lnTo>
                    <a:pt x="28701" y="48514"/>
                  </a:lnTo>
                  <a:lnTo>
                    <a:pt x="28828" y="48260"/>
                  </a:lnTo>
                  <a:lnTo>
                    <a:pt x="29083" y="48006"/>
                  </a:lnTo>
                  <a:lnTo>
                    <a:pt x="29210" y="47752"/>
                  </a:lnTo>
                  <a:lnTo>
                    <a:pt x="29463" y="47625"/>
                  </a:lnTo>
                  <a:lnTo>
                    <a:pt x="30734" y="44196"/>
                  </a:lnTo>
                  <a:lnTo>
                    <a:pt x="32512" y="41148"/>
                  </a:lnTo>
                  <a:lnTo>
                    <a:pt x="34798" y="38354"/>
                  </a:lnTo>
                  <a:lnTo>
                    <a:pt x="36449" y="36195"/>
                  </a:lnTo>
                  <a:lnTo>
                    <a:pt x="36575" y="25781"/>
                  </a:lnTo>
                  <a:lnTo>
                    <a:pt x="35813" y="17018"/>
                  </a:lnTo>
                  <a:lnTo>
                    <a:pt x="35813" y="16764"/>
                  </a:lnTo>
                  <a:lnTo>
                    <a:pt x="35813" y="16510"/>
                  </a:lnTo>
                  <a:lnTo>
                    <a:pt x="35813" y="16256"/>
                  </a:lnTo>
                  <a:lnTo>
                    <a:pt x="35687" y="15493"/>
                  </a:lnTo>
                  <a:lnTo>
                    <a:pt x="35560" y="14859"/>
                  </a:lnTo>
                  <a:lnTo>
                    <a:pt x="35560" y="14097"/>
                  </a:lnTo>
                  <a:lnTo>
                    <a:pt x="35433" y="13335"/>
                  </a:lnTo>
                  <a:lnTo>
                    <a:pt x="35306" y="12573"/>
                  </a:lnTo>
                  <a:lnTo>
                    <a:pt x="35178" y="11684"/>
                  </a:lnTo>
                  <a:lnTo>
                    <a:pt x="35051" y="10922"/>
                  </a:lnTo>
                  <a:lnTo>
                    <a:pt x="35051" y="9779"/>
                  </a:lnTo>
                  <a:lnTo>
                    <a:pt x="34925" y="9271"/>
                  </a:lnTo>
                  <a:lnTo>
                    <a:pt x="34925" y="8890"/>
                  </a:lnTo>
                  <a:lnTo>
                    <a:pt x="34798" y="8381"/>
                  </a:lnTo>
                  <a:lnTo>
                    <a:pt x="34036" y="8381"/>
                  </a:lnTo>
                  <a:lnTo>
                    <a:pt x="33274" y="8381"/>
                  </a:lnTo>
                  <a:lnTo>
                    <a:pt x="32512" y="8255"/>
                  </a:lnTo>
                  <a:lnTo>
                    <a:pt x="32003" y="8001"/>
                  </a:lnTo>
                  <a:lnTo>
                    <a:pt x="31750" y="7874"/>
                  </a:lnTo>
                  <a:lnTo>
                    <a:pt x="31369" y="7747"/>
                  </a:lnTo>
                  <a:lnTo>
                    <a:pt x="29718" y="6858"/>
                  </a:lnTo>
                  <a:lnTo>
                    <a:pt x="28575" y="5080"/>
                  </a:lnTo>
                  <a:lnTo>
                    <a:pt x="28448" y="2921"/>
                  </a:lnTo>
                  <a:lnTo>
                    <a:pt x="28448" y="2667"/>
                  </a:lnTo>
                  <a:lnTo>
                    <a:pt x="28448" y="2412"/>
                  </a:lnTo>
                  <a:lnTo>
                    <a:pt x="28194" y="889"/>
                  </a:lnTo>
                  <a:lnTo>
                    <a:pt x="28194" y="508"/>
                  </a:lnTo>
                  <a:lnTo>
                    <a:pt x="27177" y="127"/>
                  </a:lnTo>
                  <a:lnTo>
                    <a:pt x="26924" y="0"/>
                  </a:lnTo>
                  <a:lnTo>
                    <a:pt x="26670" y="0"/>
                  </a:lnTo>
                  <a:lnTo>
                    <a:pt x="2641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234684" y="3076955"/>
              <a:ext cx="21590" cy="79375"/>
            </a:xfrm>
            <a:custGeom>
              <a:avLst/>
              <a:gdLst/>
              <a:ahLst/>
              <a:cxnLst/>
              <a:rect l="l" t="t" r="r" b="b"/>
              <a:pathLst>
                <a:path w="21589" h="79375">
                  <a:moveTo>
                    <a:pt x="507" y="0"/>
                  </a:moveTo>
                  <a:lnTo>
                    <a:pt x="0" y="0"/>
                  </a:lnTo>
                  <a:lnTo>
                    <a:pt x="126" y="762"/>
                  </a:lnTo>
                  <a:lnTo>
                    <a:pt x="253" y="2667"/>
                  </a:lnTo>
                  <a:lnTo>
                    <a:pt x="444" y="3048"/>
                  </a:lnTo>
                  <a:lnTo>
                    <a:pt x="507" y="3301"/>
                  </a:lnTo>
                  <a:lnTo>
                    <a:pt x="635" y="4191"/>
                  </a:lnTo>
                  <a:lnTo>
                    <a:pt x="888" y="5206"/>
                  </a:lnTo>
                  <a:lnTo>
                    <a:pt x="1015" y="5587"/>
                  </a:lnTo>
                  <a:lnTo>
                    <a:pt x="1142" y="6350"/>
                  </a:lnTo>
                  <a:lnTo>
                    <a:pt x="1269" y="6604"/>
                  </a:lnTo>
                  <a:lnTo>
                    <a:pt x="1396" y="7112"/>
                  </a:lnTo>
                  <a:lnTo>
                    <a:pt x="3301" y="8381"/>
                  </a:lnTo>
                  <a:lnTo>
                    <a:pt x="4571" y="10668"/>
                  </a:lnTo>
                  <a:lnTo>
                    <a:pt x="5407" y="14605"/>
                  </a:lnTo>
                  <a:lnTo>
                    <a:pt x="5488" y="18161"/>
                  </a:lnTo>
                  <a:lnTo>
                    <a:pt x="5397" y="19812"/>
                  </a:lnTo>
                  <a:lnTo>
                    <a:pt x="5333" y="20319"/>
                  </a:lnTo>
                  <a:lnTo>
                    <a:pt x="5238" y="22225"/>
                  </a:lnTo>
                  <a:lnTo>
                    <a:pt x="4952" y="25400"/>
                  </a:lnTo>
                  <a:lnTo>
                    <a:pt x="4825" y="29210"/>
                  </a:lnTo>
                  <a:lnTo>
                    <a:pt x="4699" y="35306"/>
                  </a:lnTo>
                  <a:lnTo>
                    <a:pt x="5079" y="37973"/>
                  </a:lnTo>
                  <a:lnTo>
                    <a:pt x="5587" y="40259"/>
                  </a:lnTo>
                  <a:lnTo>
                    <a:pt x="7874" y="47117"/>
                  </a:lnTo>
                  <a:lnTo>
                    <a:pt x="9143" y="54482"/>
                  </a:lnTo>
                  <a:lnTo>
                    <a:pt x="9525" y="65786"/>
                  </a:lnTo>
                  <a:lnTo>
                    <a:pt x="9651" y="66420"/>
                  </a:lnTo>
                  <a:lnTo>
                    <a:pt x="9778" y="67818"/>
                  </a:lnTo>
                  <a:lnTo>
                    <a:pt x="10032" y="68325"/>
                  </a:lnTo>
                  <a:lnTo>
                    <a:pt x="10032" y="68961"/>
                  </a:lnTo>
                  <a:lnTo>
                    <a:pt x="10160" y="69342"/>
                  </a:lnTo>
                  <a:lnTo>
                    <a:pt x="10413" y="70357"/>
                  </a:lnTo>
                  <a:lnTo>
                    <a:pt x="10540" y="70612"/>
                  </a:lnTo>
                  <a:lnTo>
                    <a:pt x="10794" y="71628"/>
                  </a:lnTo>
                  <a:lnTo>
                    <a:pt x="11175" y="72898"/>
                  </a:lnTo>
                  <a:lnTo>
                    <a:pt x="11302" y="73406"/>
                  </a:lnTo>
                  <a:lnTo>
                    <a:pt x="11683" y="74675"/>
                  </a:lnTo>
                  <a:lnTo>
                    <a:pt x="11937" y="75184"/>
                  </a:lnTo>
                  <a:lnTo>
                    <a:pt x="12064" y="75565"/>
                  </a:lnTo>
                  <a:lnTo>
                    <a:pt x="12445" y="76962"/>
                  </a:lnTo>
                  <a:lnTo>
                    <a:pt x="12700" y="77343"/>
                  </a:lnTo>
                  <a:lnTo>
                    <a:pt x="12826" y="77850"/>
                  </a:lnTo>
                  <a:lnTo>
                    <a:pt x="13080" y="78359"/>
                  </a:lnTo>
                  <a:lnTo>
                    <a:pt x="13207" y="78993"/>
                  </a:lnTo>
                  <a:lnTo>
                    <a:pt x="13335" y="79248"/>
                  </a:lnTo>
                  <a:lnTo>
                    <a:pt x="13715" y="78867"/>
                  </a:lnTo>
                  <a:lnTo>
                    <a:pt x="14096" y="78612"/>
                  </a:lnTo>
                  <a:lnTo>
                    <a:pt x="16382" y="76454"/>
                  </a:lnTo>
                  <a:lnTo>
                    <a:pt x="18795" y="75184"/>
                  </a:lnTo>
                  <a:lnTo>
                    <a:pt x="21336" y="74675"/>
                  </a:lnTo>
                  <a:lnTo>
                    <a:pt x="21238" y="71628"/>
                  </a:lnTo>
                  <a:lnTo>
                    <a:pt x="21208" y="46355"/>
                  </a:lnTo>
                  <a:lnTo>
                    <a:pt x="20954" y="40893"/>
                  </a:lnTo>
                  <a:lnTo>
                    <a:pt x="20827" y="29972"/>
                  </a:lnTo>
                  <a:lnTo>
                    <a:pt x="18923" y="27686"/>
                  </a:lnTo>
                  <a:lnTo>
                    <a:pt x="18541" y="26543"/>
                  </a:lnTo>
                  <a:lnTo>
                    <a:pt x="18668" y="23241"/>
                  </a:lnTo>
                  <a:lnTo>
                    <a:pt x="18923" y="22225"/>
                  </a:lnTo>
                  <a:lnTo>
                    <a:pt x="19303" y="19812"/>
                  </a:lnTo>
                  <a:lnTo>
                    <a:pt x="19685" y="18161"/>
                  </a:lnTo>
                  <a:lnTo>
                    <a:pt x="17271" y="16510"/>
                  </a:lnTo>
                  <a:lnTo>
                    <a:pt x="16510" y="16129"/>
                  </a:lnTo>
                  <a:lnTo>
                    <a:pt x="15366" y="15240"/>
                  </a:lnTo>
                  <a:lnTo>
                    <a:pt x="14604" y="14731"/>
                  </a:lnTo>
                  <a:lnTo>
                    <a:pt x="14350" y="14605"/>
                  </a:lnTo>
                  <a:lnTo>
                    <a:pt x="13207" y="13843"/>
                  </a:lnTo>
                  <a:lnTo>
                    <a:pt x="13080" y="13588"/>
                  </a:lnTo>
                  <a:lnTo>
                    <a:pt x="12700" y="13335"/>
                  </a:lnTo>
                  <a:lnTo>
                    <a:pt x="12191" y="12826"/>
                  </a:lnTo>
                  <a:lnTo>
                    <a:pt x="11937" y="12445"/>
                  </a:lnTo>
                  <a:lnTo>
                    <a:pt x="11683" y="12192"/>
                  </a:lnTo>
                  <a:lnTo>
                    <a:pt x="11429" y="11811"/>
                  </a:lnTo>
                  <a:lnTo>
                    <a:pt x="11175" y="11303"/>
                  </a:lnTo>
                  <a:lnTo>
                    <a:pt x="10794" y="10794"/>
                  </a:lnTo>
                  <a:lnTo>
                    <a:pt x="10794" y="10413"/>
                  </a:lnTo>
                  <a:lnTo>
                    <a:pt x="10540" y="10032"/>
                  </a:lnTo>
                  <a:lnTo>
                    <a:pt x="10160" y="8509"/>
                  </a:lnTo>
                  <a:lnTo>
                    <a:pt x="10160" y="8381"/>
                  </a:lnTo>
                  <a:lnTo>
                    <a:pt x="10032" y="8255"/>
                  </a:lnTo>
                  <a:lnTo>
                    <a:pt x="9905" y="7238"/>
                  </a:lnTo>
                  <a:lnTo>
                    <a:pt x="9651" y="5715"/>
                  </a:lnTo>
                  <a:lnTo>
                    <a:pt x="9525" y="5080"/>
                  </a:lnTo>
                  <a:lnTo>
                    <a:pt x="9398" y="3301"/>
                  </a:lnTo>
                  <a:lnTo>
                    <a:pt x="9270" y="3048"/>
                  </a:lnTo>
                  <a:lnTo>
                    <a:pt x="9398" y="2667"/>
                  </a:lnTo>
                  <a:lnTo>
                    <a:pt x="9270" y="2286"/>
                  </a:lnTo>
                  <a:lnTo>
                    <a:pt x="9270" y="1524"/>
                  </a:lnTo>
                  <a:lnTo>
                    <a:pt x="6857" y="1524"/>
                  </a:lnTo>
                  <a:lnTo>
                    <a:pt x="5587" y="1269"/>
                  </a:lnTo>
                  <a:lnTo>
                    <a:pt x="4317" y="888"/>
                  </a:lnTo>
                  <a:lnTo>
                    <a:pt x="3555" y="635"/>
                  </a:lnTo>
                  <a:lnTo>
                    <a:pt x="1904" y="38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234684" y="3076955"/>
              <a:ext cx="21590" cy="79375"/>
            </a:xfrm>
            <a:custGeom>
              <a:avLst/>
              <a:gdLst/>
              <a:ahLst/>
              <a:cxnLst/>
              <a:rect l="l" t="t" r="r" b="b"/>
              <a:pathLst>
                <a:path w="21589" h="79375">
                  <a:moveTo>
                    <a:pt x="0" y="0"/>
                  </a:moveTo>
                  <a:lnTo>
                    <a:pt x="0" y="381"/>
                  </a:lnTo>
                  <a:lnTo>
                    <a:pt x="126" y="762"/>
                  </a:lnTo>
                  <a:lnTo>
                    <a:pt x="253" y="1397"/>
                  </a:lnTo>
                  <a:lnTo>
                    <a:pt x="253" y="1650"/>
                  </a:lnTo>
                  <a:lnTo>
                    <a:pt x="253" y="2412"/>
                  </a:lnTo>
                  <a:lnTo>
                    <a:pt x="253" y="2667"/>
                  </a:lnTo>
                  <a:lnTo>
                    <a:pt x="507" y="3175"/>
                  </a:lnTo>
                  <a:lnTo>
                    <a:pt x="635" y="4191"/>
                  </a:lnTo>
                  <a:lnTo>
                    <a:pt x="762" y="4699"/>
                  </a:lnTo>
                  <a:lnTo>
                    <a:pt x="888" y="5206"/>
                  </a:lnTo>
                  <a:lnTo>
                    <a:pt x="1015" y="5587"/>
                  </a:lnTo>
                  <a:lnTo>
                    <a:pt x="1015" y="5715"/>
                  </a:lnTo>
                  <a:lnTo>
                    <a:pt x="1015" y="6095"/>
                  </a:lnTo>
                  <a:lnTo>
                    <a:pt x="1142" y="6350"/>
                  </a:lnTo>
                  <a:lnTo>
                    <a:pt x="1269" y="6604"/>
                  </a:lnTo>
                  <a:lnTo>
                    <a:pt x="1269" y="6857"/>
                  </a:lnTo>
                  <a:lnTo>
                    <a:pt x="1396" y="7112"/>
                  </a:lnTo>
                  <a:lnTo>
                    <a:pt x="3301" y="8381"/>
                  </a:lnTo>
                  <a:lnTo>
                    <a:pt x="4571" y="10668"/>
                  </a:lnTo>
                  <a:lnTo>
                    <a:pt x="5079" y="13081"/>
                  </a:lnTo>
                  <a:lnTo>
                    <a:pt x="5461" y="14859"/>
                  </a:lnTo>
                  <a:lnTo>
                    <a:pt x="5587" y="16763"/>
                  </a:lnTo>
                  <a:lnTo>
                    <a:pt x="5461" y="18542"/>
                  </a:lnTo>
                  <a:lnTo>
                    <a:pt x="5461" y="19304"/>
                  </a:lnTo>
                  <a:lnTo>
                    <a:pt x="5333" y="20319"/>
                  </a:lnTo>
                  <a:lnTo>
                    <a:pt x="5333" y="21462"/>
                  </a:lnTo>
                  <a:lnTo>
                    <a:pt x="5206" y="22479"/>
                  </a:lnTo>
                  <a:lnTo>
                    <a:pt x="4952" y="25400"/>
                  </a:lnTo>
                  <a:lnTo>
                    <a:pt x="4825" y="29210"/>
                  </a:lnTo>
                  <a:lnTo>
                    <a:pt x="4825" y="32766"/>
                  </a:lnTo>
                  <a:lnTo>
                    <a:pt x="4699" y="35306"/>
                  </a:lnTo>
                  <a:lnTo>
                    <a:pt x="5079" y="37973"/>
                  </a:lnTo>
                  <a:lnTo>
                    <a:pt x="5587" y="40259"/>
                  </a:lnTo>
                  <a:lnTo>
                    <a:pt x="7874" y="47117"/>
                  </a:lnTo>
                  <a:lnTo>
                    <a:pt x="9143" y="54482"/>
                  </a:lnTo>
                  <a:lnTo>
                    <a:pt x="9398" y="61722"/>
                  </a:lnTo>
                  <a:lnTo>
                    <a:pt x="9398" y="63373"/>
                  </a:lnTo>
                  <a:lnTo>
                    <a:pt x="9398" y="64007"/>
                  </a:lnTo>
                  <a:lnTo>
                    <a:pt x="9398" y="64643"/>
                  </a:lnTo>
                  <a:lnTo>
                    <a:pt x="9398" y="65278"/>
                  </a:lnTo>
                  <a:lnTo>
                    <a:pt x="9525" y="65786"/>
                  </a:lnTo>
                  <a:lnTo>
                    <a:pt x="9651" y="66420"/>
                  </a:lnTo>
                  <a:lnTo>
                    <a:pt x="9651" y="66801"/>
                  </a:lnTo>
                  <a:lnTo>
                    <a:pt x="9778" y="67182"/>
                  </a:lnTo>
                  <a:lnTo>
                    <a:pt x="9778" y="67563"/>
                  </a:lnTo>
                  <a:lnTo>
                    <a:pt x="9778" y="67818"/>
                  </a:lnTo>
                  <a:lnTo>
                    <a:pt x="9905" y="68072"/>
                  </a:lnTo>
                  <a:lnTo>
                    <a:pt x="10032" y="68325"/>
                  </a:lnTo>
                  <a:lnTo>
                    <a:pt x="10032" y="68961"/>
                  </a:lnTo>
                  <a:lnTo>
                    <a:pt x="10160" y="69342"/>
                  </a:lnTo>
                  <a:lnTo>
                    <a:pt x="10287" y="69850"/>
                  </a:lnTo>
                  <a:lnTo>
                    <a:pt x="10413" y="70357"/>
                  </a:lnTo>
                  <a:lnTo>
                    <a:pt x="10540" y="70612"/>
                  </a:lnTo>
                  <a:lnTo>
                    <a:pt x="10667" y="71119"/>
                  </a:lnTo>
                  <a:lnTo>
                    <a:pt x="10794" y="71628"/>
                  </a:lnTo>
                  <a:lnTo>
                    <a:pt x="11049" y="72517"/>
                  </a:lnTo>
                  <a:lnTo>
                    <a:pt x="11175" y="72898"/>
                  </a:lnTo>
                  <a:lnTo>
                    <a:pt x="11302" y="73406"/>
                  </a:lnTo>
                  <a:lnTo>
                    <a:pt x="11429" y="73787"/>
                  </a:lnTo>
                  <a:lnTo>
                    <a:pt x="11683" y="74675"/>
                  </a:lnTo>
                  <a:lnTo>
                    <a:pt x="11937" y="75184"/>
                  </a:lnTo>
                  <a:lnTo>
                    <a:pt x="12064" y="75565"/>
                  </a:lnTo>
                  <a:lnTo>
                    <a:pt x="12191" y="76073"/>
                  </a:lnTo>
                  <a:lnTo>
                    <a:pt x="12445" y="76962"/>
                  </a:lnTo>
                  <a:lnTo>
                    <a:pt x="12700" y="77343"/>
                  </a:lnTo>
                  <a:lnTo>
                    <a:pt x="12826" y="77850"/>
                  </a:lnTo>
                  <a:lnTo>
                    <a:pt x="13080" y="78359"/>
                  </a:lnTo>
                  <a:lnTo>
                    <a:pt x="13207" y="78993"/>
                  </a:lnTo>
                  <a:lnTo>
                    <a:pt x="13335" y="79248"/>
                  </a:lnTo>
                  <a:lnTo>
                    <a:pt x="13715" y="78867"/>
                  </a:lnTo>
                  <a:lnTo>
                    <a:pt x="14096" y="78612"/>
                  </a:lnTo>
                  <a:lnTo>
                    <a:pt x="14350" y="78359"/>
                  </a:lnTo>
                  <a:lnTo>
                    <a:pt x="16382" y="76454"/>
                  </a:lnTo>
                  <a:lnTo>
                    <a:pt x="18795" y="75184"/>
                  </a:lnTo>
                  <a:lnTo>
                    <a:pt x="21336" y="74675"/>
                  </a:lnTo>
                  <a:lnTo>
                    <a:pt x="21336" y="73660"/>
                  </a:lnTo>
                  <a:lnTo>
                    <a:pt x="21336" y="73279"/>
                  </a:lnTo>
                  <a:lnTo>
                    <a:pt x="21208" y="71119"/>
                  </a:lnTo>
                  <a:lnTo>
                    <a:pt x="21208" y="70231"/>
                  </a:lnTo>
                  <a:lnTo>
                    <a:pt x="21208" y="46355"/>
                  </a:lnTo>
                  <a:lnTo>
                    <a:pt x="21081" y="43687"/>
                  </a:lnTo>
                  <a:lnTo>
                    <a:pt x="20954" y="40893"/>
                  </a:lnTo>
                  <a:lnTo>
                    <a:pt x="20954" y="38607"/>
                  </a:lnTo>
                  <a:lnTo>
                    <a:pt x="20954" y="34036"/>
                  </a:lnTo>
                  <a:lnTo>
                    <a:pt x="20827" y="29972"/>
                  </a:lnTo>
                  <a:lnTo>
                    <a:pt x="19557" y="28448"/>
                  </a:lnTo>
                  <a:lnTo>
                    <a:pt x="18923" y="27686"/>
                  </a:lnTo>
                  <a:lnTo>
                    <a:pt x="18541" y="26543"/>
                  </a:lnTo>
                  <a:lnTo>
                    <a:pt x="18541" y="25400"/>
                  </a:lnTo>
                  <a:lnTo>
                    <a:pt x="18541" y="24256"/>
                  </a:lnTo>
                  <a:lnTo>
                    <a:pt x="18668" y="23241"/>
                  </a:lnTo>
                  <a:lnTo>
                    <a:pt x="18923" y="22225"/>
                  </a:lnTo>
                  <a:lnTo>
                    <a:pt x="19303" y="19812"/>
                  </a:lnTo>
                  <a:lnTo>
                    <a:pt x="19685" y="18161"/>
                  </a:lnTo>
                  <a:lnTo>
                    <a:pt x="17271" y="16510"/>
                  </a:lnTo>
                  <a:lnTo>
                    <a:pt x="16510" y="16129"/>
                  </a:lnTo>
                  <a:lnTo>
                    <a:pt x="16001" y="15748"/>
                  </a:lnTo>
                  <a:lnTo>
                    <a:pt x="15366" y="15240"/>
                  </a:lnTo>
                  <a:lnTo>
                    <a:pt x="14604" y="14731"/>
                  </a:lnTo>
                  <a:lnTo>
                    <a:pt x="14350" y="14605"/>
                  </a:lnTo>
                  <a:lnTo>
                    <a:pt x="13969" y="14350"/>
                  </a:lnTo>
                  <a:lnTo>
                    <a:pt x="13588" y="14097"/>
                  </a:lnTo>
                  <a:lnTo>
                    <a:pt x="13207" y="13843"/>
                  </a:lnTo>
                  <a:lnTo>
                    <a:pt x="13080" y="13588"/>
                  </a:lnTo>
                  <a:lnTo>
                    <a:pt x="12700" y="13335"/>
                  </a:lnTo>
                  <a:lnTo>
                    <a:pt x="12445" y="13081"/>
                  </a:lnTo>
                  <a:lnTo>
                    <a:pt x="12191" y="12826"/>
                  </a:lnTo>
                  <a:lnTo>
                    <a:pt x="11937" y="12445"/>
                  </a:lnTo>
                  <a:lnTo>
                    <a:pt x="11683" y="12192"/>
                  </a:lnTo>
                  <a:lnTo>
                    <a:pt x="11429" y="11811"/>
                  </a:lnTo>
                  <a:lnTo>
                    <a:pt x="11302" y="11556"/>
                  </a:lnTo>
                  <a:lnTo>
                    <a:pt x="11175" y="11303"/>
                  </a:lnTo>
                  <a:lnTo>
                    <a:pt x="10794" y="10794"/>
                  </a:lnTo>
                  <a:lnTo>
                    <a:pt x="10794" y="10413"/>
                  </a:lnTo>
                  <a:lnTo>
                    <a:pt x="10540" y="10032"/>
                  </a:lnTo>
                  <a:lnTo>
                    <a:pt x="10413" y="9525"/>
                  </a:lnTo>
                  <a:lnTo>
                    <a:pt x="10287" y="9017"/>
                  </a:lnTo>
                  <a:lnTo>
                    <a:pt x="10160" y="8509"/>
                  </a:lnTo>
                  <a:lnTo>
                    <a:pt x="10160" y="8381"/>
                  </a:lnTo>
                  <a:lnTo>
                    <a:pt x="10032" y="8255"/>
                  </a:lnTo>
                  <a:lnTo>
                    <a:pt x="10032" y="8000"/>
                  </a:lnTo>
                  <a:lnTo>
                    <a:pt x="10032" y="7747"/>
                  </a:lnTo>
                  <a:lnTo>
                    <a:pt x="9905" y="7619"/>
                  </a:lnTo>
                  <a:lnTo>
                    <a:pt x="9905" y="7238"/>
                  </a:lnTo>
                  <a:lnTo>
                    <a:pt x="9778" y="6857"/>
                  </a:lnTo>
                  <a:lnTo>
                    <a:pt x="9778" y="6604"/>
                  </a:lnTo>
                  <a:lnTo>
                    <a:pt x="9778" y="6476"/>
                  </a:lnTo>
                  <a:lnTo>
                    <a:pt x="9651" y="6223"/>
                  </a:lnTo>
                  <a:lnTo>
                    <a:pt x="9651" y="6095"/>
                  </a:lnTo>
                  <a:lnTo>
                    <a:pt x="9651" y="5715"/>
                  </a:lnTo>
                  <a:lnTo>
                    <a:pt x="9525" y="5461"/>
                  </a:lnTo>
                  <a:lnTo>
                    <a:pt x="9525" y="5206"/>
                  </a:lnTo>
                  <a:lnTo>
                    <a:pt x="9398" y="4953"/>
                  </a:lnTo>
                  <a:lnTo>
                    <a:pt x="9398" y="4572"/>
                  </a:lnTo>
                  <a:lnTo>
                    <a:pt x="9398" y="3301"/>
                  </a:lnTo>
                  <a:lnTo>
                    <a:pt x="9270" y="3048"/>
                  </a:lnTo>
                  <a:lnTo>
                    <a:pt x="9398" y="2667"/>
                  </a:lnTo>
                  <a:lnTo>
                    <a:pt x="9270" y="2286"/>
                  </a:lnTo>
                  <a:lnTo>
                    <a:pt x="9143" y="2031"/>
                  </a:lnTo>
                  <a:lnTo>
                    <a:pt x="9270" y="1778"/>
                  </a:lnTo>
                  <a:lnTo>
                    <a:pt x="9270" y="1524"/>
                  </a:lnTo>
                  <a:lnTo>
                    <a:pt x="9016" y="1524"/>
                  </a:lnTo>
                  <a:lnTo>
                    <a:pt x="8762" y="1524"/>
                  </a:lnTo>
                  <a:lnTo>
                    <a:pt x="8508" y="1524"/>
                  </a:lnTo>
                  <a:lnTo>
                    <a:pt x="6857" y="1524"/>
                  </a:lnTo>
                  <a:lnTo>
                    <a:pt x="5587" y="1269"/>
                  </a:lnTo>
                  <a:lnTo>
                    <a:pt x="4317" y="888"/>
                  </a:lnTo>
                  <a:lnTo>
                    <a:pt x="3555" y="635"/>
                  </a:lnTo>
                  <a:lnTo>
                    <a:pt x="2666" y="507"/>
                  </a:lnTo>
                  <a:lnTo>
                    <a:pt x="1904" y="381"/>
                  </a:lnTo>
                  <a:lnTo>
                    <a:pt x="888" y="126"/>
                  </a:lnTo>
                  <a:lnTo>
                    <a:pt x="507" y="0"/>
                  </a:lnTo>
                  <a:lnTo>
                    <a:pt x="0" y="0"/>
                  </a:lnTo>
                  <a:close/>
                </a:path>
                <a:path w="21589" h="79375">
                  <a:moveTo>
                    <a:pt x="9143" y="9398"/>
                  </a:moveTo>
                  <a:lnTo>
                    <a:pt x="9143" y="12192"/>
                  </a:lnTo>
                </a:path>
                <a:path w="21589" h="79375">
                  <a:moveTo>
                    <a:pt x="21336" y="67056"/>
                  </a:moveTo>
                  <a:lnTo>
                    <a:pt x="21336" y="70104"/>
                  </a:lnTo>
                </a:path>
                <a:path w="21589" h="79375">
                  <a:moveTo>
                    <a:pt x="18287" y="27431"/>
                  </a:moveTo>
                  <a:lnTo>
                    <a:pt x="18287" y="26543"/>
                  </a:lnTo>
                  <a:lnTo>
                    <a:pt x="18287" y="25654"/>
                  </a:lnTo>
                  <a:lnTo>
                    <a:pt x="18287" y="24384"/>
                  </a:lnTo>
                  <a:lnTo>
                    <a:pt x="18287" y="25654"/>
                  </a:lnTo>
                  <a:lnTo>
                    <a:pt x="18287" y="26543"/>
                  </a:lnTo>
                  <a:lnTo>
                    <a:pt x="18287" y="27431"/>
                  </a:lnTo>
                  <a:close/>
                </a:path>
                <a:path w="21589" h="79375">
                  <a:moveTo>
                    <a:pt x="21336" y="64007"/>
                  </a:moveTo>
                  <a:lnTo>
                    <a:pt x="21336" y="67056"/>
                  </a:lnTo>
                </a:path>
                <a:path w="21589" h="79375">
                  <a:moveTo>
                    <a:pt x="21336" y="45719"/>
                  </a:moveTo>
                  <a:lnTo>
                    <a:pt x="21336" y="48768"/>
                  </a:lnTo>
                </a:path>
                <a:path w="21589" h="79375">
                  <a:moveTo>
                    <a:pt x="21336" y="48768"/>
                  </a:moveTo>
                  <a:lnTo>
                    <a:pt x="21336" y="51816"/>
                  </a:lnTo>
                </a:path>
                <a:path w="21589" h="79375">
                  <a:moveTo>
                    <a:pt x="21336" y="70104"/>
                  </a:moveTo>
                  <a:lnTo>
                    <a:pt x="21336" y="73151"/>
                  </a:lnTo>
                </a:path>
                <a:path w="21589" h="79375">
                  <a:moveTo>
                    <a:pt x="21336" y="51943"/>
                  </a:moveTo>
                  <a:lnTo>
                    <a:pt x="21336" y="54737"/>
                  </a:lnTo>
                </a:path>
                <a:path w="21589" h="79375">
                  <a:moveTo>
                    <a:pt x="12191" y="12192"/>
                  </a:moveTo>
                  <a:lnTo>
                    <a:pt x="12191" y="14859"/>
                  </a:lnTo>
                </a:path>
                <a:path w="21589" h="79375">
                  <a:moveTo>
                    <a:pt x="21336" y="57912"/>
                  </a:moveTo>
                  <a:lnTo>
                    <a:pt x="21336" y="6096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423660" y="3043427"/>
              <a:ext cx="6350" cy="14604"/>
            </a:xfrm>
            <a:custGeom>
              <a:avLst/>
              <a:gdLst/>
              <a:ahLst/>
              <a:cxnLst/>
              <a:rect l="l" t="t" r="r" b="b"/>
              <a:pathLst>
                <a:path w="6350" h="14605">
                  <a:moveTo>
                    <a:pt x="507" y="126"/>
                  </a:moveTo>
                  <a:lnTo>
                    <a:pt x="349" y="126"/>
                  </a:lnTo>
                  <a:lnTo>
                    <a:pt x="253" y="507"/>
                  </a:lnTo>
                  <a:lnTo>
                    <a:pt x="126" y="888"/>
                  </a:lnTo>
                  <a:lnTo>
                    <a:pt x="0" y="8381"/>
                  </a:lnTo>
                  <a:lnTo>
                    <a:pt x="2031" y="11429"/>
                  </a:lnTo>
                  <a:lnTo>
                    <a:pt x="4063" y="12572"/>
                  </a:lnTo>
                  <a:lnTo>
                    <a:pt x="4317" y="12572"/>
                  </a:lnTo>
                  <a:lnTo>
                    <a:pt x="4572" y="12700"/>
                  </a:lnTo>
                  <a:lnTo>
                    <a:pt x="4699" y="12953"/>
                  </a:lnTo>
                  <a:lnTo>
                    <a:pt x="5461" y="13715"/>
                  </a:lnTo>
                  <a:lnTo>
                    <a:pt x="5587" y="14096"/>
                  </a:lnTo>
                  <a:lnTo>
                    <a:pt x="5714" y="14350"/>
                  </a:lnTo>
                  <a:lnTo>
                    <a:pt x="5895" y="13715"/>
                  </a:lnTo>
                  <a:lnTo>
                    <a:pt x="6015" y="12572"/>
                  </a:lnTo>
                  <a:lnTo>
                    <a:pt x="5992" y="11429"/>
                  </a:lnTo>
                  <a:lnTo>
                    <a:pt x="4444" y="5714"/>
                  </a:lnTo>
                  <a:lnTo>
                    <a:pt x="2159" y="2158"/>
                  </a:lnTo>
                  <a:lnTo>
                    <a:pt x="2031" y="1904"/>
                  </a:lnTo>
                  <a:lnTo>
                    <a:pt x="1777" y="1523"/>
                  </a:lnTo>
                  <a:lnTo>
                    <a:pt x="1397" y="1143"/>
                  </a:lnTo>
                  <a:lnTo>
                    <a:pt x="1269" y="888"/>
                  </a:lnTo>
                  <a:lnTo>
                    <a:pt x="507" y="126"/>
                  </a:lnTo>
                  <a:close/>
                </a:path>
                <a:path w="6350" h="14605">
                  <a:moveTo>
                    <a:pt x="380" y="0"/>
                  </a:move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423660" y="3043427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380" y="0"/>
                  </a:moveTo>
                  <a:lnTo>
                    <a:pt x="253" y="507"/>
                  </a:lnTo>
                  <a:lnTo>
                    <a:pt x="126" y="888"/>
                  </a:lnTo>
                  <a:lnTo>
                    <a:pt x="126" y="1143"/>
                  </a:lnTo>
                  <a:lnTo>
                    <a:pt x="126" y="2793"/>
                  </a:lnTo>
                  <a:lnTo>
                    <a:pt x="0" y="3175"/>
                  </a:lnTo>
                  <a:lnTo>
                    <a:pt x="0" y="8381"/>
                  </a:lnTo>
                  <a:lnTo>
                    <a:pt x="2031" y="11429"/>
                  </a:lnTo>
                  <a:lnTo>
                    <a:pt x="4063" y="12572"/>
                  </a:lnTo>
                  <a:lnTo>
                    <a:pt x="4317" y="12572"/>
                  </a:lnTo>
                  <a:lnTo>
                    <a:pt x="4572" y="12700"/>
                  </a:lnTo>
                  <a:lnTo>
                    <a:pt x="4699" y="12953"/>
                  </a:lnTo>
                  <a:lnTo>
                    <a:pt x="4825" y="13081"/>
                  </a:lnTo>
                  <a:lnTo>
                    <a:pt x="5206" y="13462"/>
                  </a:lnTo>
                  <a:lnTo>
                    <a:pt x="5334" y="13588"/>
                  </a:lnTo>
                  <a:lnTo>
                    <a:pt x="5587" y="14096"/>
                  </a:lnTo>
                  <a:lnTo>
                    <a:pt x="5714" y="14350"/>
                  </a:lnTo>
                  <a:lnTo>
                    <a:pt x="5841" y="14604"/>
                  </a:lnTo>
                  <a:lnTo>
                    <a:pt x="5841" y="14731"/>
                  </a:lnTo>
                  <a:lnTo>
                    <a:pt x="5841" y="14604"/>
                  </a:lnTo>
                  <a:lnTo>
                    <a:pt x="5841" y="14350"/>
                  </a:lnTo>
                  <a:lnTo>
                    <a:pt x="5841" y="14223"/>
                  </a:lnTo>
                  <a:lnTo>
                    <a:pt x="6095" y="11810"/>
                  </a:lnTo>
                  <a:lnTo>
                    <a:pt x="4444" y="5714"/>
                  </a:lnTo>
                  <a:lnTo>
                    <a:pt x="2159" y="2158"/>
                  </a:lnTo>
                  <a:lnTo>
                    <a:pt x="2031" y="1904"/>
                  </a:lnTo>
                  <a:lnTo>
                    <a:pt x="1777" y="1523"/>
                  </a:lnTo>
                  <a:lnTo>
                    <a:pt x="1524" y="1269"/>
                  </a:lnTo>
                  <a:lnTo>
                    <a:pt x="1269" y="888"/>
                  </a:lnTo>
                  <a:lnTo>
                    <a:pt x="1015" y="634"/>
                  </a:lnTo>
                  <a:lnTo>
                    <a:pt x="762" y="381"/>
                  </a:lnTo>
                  <a:lnTo>
                    <a:pt x="635" y="253"/>
                  </a:lnTo>
                  <a:lnTo>
                    <a:pt x="507" y="126"/>
                  </a:lnTo>
                  <a:close/>
                </a:path>
                <a:path w="6350" h="15239">
                  <a:moveTo>
                    <a:pt x="5841" y="14731"/>
                  </a:moveTo>
                  <a:lnTo>
                    <a:pt x="5968" y="14985"/>
                  </a:lnTo>
                  <a:lnTo>
                    <a:pt x="5968" y="15112"/>
                  </a:lnTo>
                  <a:lnTo>
                    <a:pt x="5968" y="14985"/>
                  </a:lnTo>
                  <a:lnTo>
                    <a:pt x="5841" y="14731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350508" y="3061969"/>
              <a:ext cx="97790" cy="161290"/>
            </a:xfrm>
            <a:custGeom>
              <a:avLst/>
              <a:gdLst/>
              <a:ahLst/>
              <a:cxnLst/>
              <a:rect l="l" t="t" r="r" b="b"/>
              <a:pathLst>
                <a:path w="97789" h="161289">
                  <a:moveTo>
                    <a:pt x="96143" y="154431"/>
                  </a:moveTo>
                  <a:lnTo>
                    <a:pt x="78231" y="154431"/>
                  </a:lnTo>
                  <a:lnTo>
                    <a:pt x="79120" y="154559"/>
                  </a:lnTo>
                  <a:lnTo>
                    <a:pt x="80899" y="154940"/>
                  </a:lnTo>
                  <a:lnTo>
                    <a:pt x="82550" y="155448"/>
                  </a:lnTo>
                  <a:lnTo>
                    <a:pt x="85343" y="156591"/>
                  </a:lnTo>
                  <a:lnTo>
                    <a:pt x="86613" y="157099"/>
                  </a:lnTo>
                  <a:lnTo>
                    <a:pt x="86740" y="157226"/>
                  </a:lnTo>
                  <a:lnTo>
                    <a:pt x="88011" y="157734"/>
                  </a:lnTo>
                  <a:lnTo>
                    <a:pt x="89280" y="158369"/>
                  </a:lnTo>
                  <a:lnTo>
                    <a:pt x="90424" y="158877"/>
                  </a:lnTo>
                  <a:lnTo>
                    <a:pt x="90804" y="159004"/>
                  </a:lnTo>
                  <a:lnTo>
                    <a:pt x="91947" y="159639"/>
                  </a:lnTo>
                  <a:lnTo>
                    <a:pt x="92709" y="160147"/>
                  </a:lnTo>
                  <a:lnTo>
                    <a:pt x="93090" y="160274"/>
                  </a:lnTo>
                  <a:lnTo>
                    <a:pt x="93979" y="160781"/>
                  </a:lnTo>
                  <a:lnTo>
                    <a:pt x="94995" y="161290"/>
                  </a:lnTo>
                  <a:lnTo>
                    <a:pt x="95376" y="157606"/>
                  </a:lnTo>
                  <a:lnTo>
                    <a:pt x="96143" y="154431"/>
                  </a:lnTo>
                  <a:close/>
                </a:path>
                <a:path w="97789" h="161289">
                  <a:moveTo>
                    <a:pt x="83144" y="125222"/>
                  </a:moveTo>
                  <a:lnTo>
                    <a:pt x="13334" y="125222"/>
                  </a:lnTo>
                  <a:lnTo>
                    <a:pt x="14224" y="125476"/>
                  </a:lnTo>
                  <a:lnTo>
                    <a:pt x="15112" y="125856"/>
                  </a:lnTo>
                  <a:lnTo>
                    <a:pt x="18287" y="127762"/>
                  </a:lnTo>
                  <a:lnTo>
                    <a:pt x="20700" y="140081"/>
                  </a:lnTo>
                  <a:lnTo>
                    <a:pt x="19812" y="143764"/>
                  </a:lnTo>
                  <a:lnTo>
                    <a:pt x="19557" y="144399"/>
                  </a:lnTo>
                  <a:lnTo>
                    <a:pt x="19303" y="145287"/>
                  </a:lnTo>
                  <a:lnTo>
                    <a:pt x="17724" y="150114"/>
                  </a:lnTo>
                  <a:lnTo>
                    <a:pt x="16763" y="152908"/>
                  </a:lnTo>
                  <a:lnTo>
                    <a:pt x="16890" y="155321"/>
                  </a:lnTo>
                  <a:lnTo>
                    <a:pt x="34416" y="155321"/>
                  </a:lnTo>
                  <a:lnTo>
                    <a:pt x="40131" y="153416"/>
                  </a:lnTo>
                  <a:lnTo>
                    <a:pt x="96461" y="153416"/>
                  </a:lnTo>
                  <a:lnTo>
                    <a:pt x="97536" y="150622"/>
                  </a:lnTo>
                  <a:lnTo>
                    <a:pt x="97027" y="150114"/>
                  </a:lnTo>
                  <a:lnTo>
                    <a:pt x="97027" y="149987"/>
                  </a:lnTo>
                  <a:lnTo>
                    <a:pt x="96774" y="149860"/>
                  </a:lnTo>
                  <a:lnTo>
                    <a:pt x="96519" y="149606"/>
                  </a:lnTo>
                  <a:lnTo>
                    <a:pt x="96012" y="148590"/>
                  </a:lnTo>
                  <a:lnTo>
                    <a:pt x="95884" y="148462"/>
                  </a:lnTo>
                  <a:lnTo>
                    <a:pt x="95757" y="147828"/>
                  </a:lnTo>
                  <a:lnTo>
                    <a:pt x="95503" y="146939"/>
                  </a:lnTo>
                  <a:lnTo>
                    <a:pt x="93090" y="144399"/>
                  </a:lnTo>
                  <a:lnTo>
                    <a:pt x="91693" y="143002"/>
                  </a:lnTo>
                  <a:lnTo>
                    <a:pt x="90042" y="141605"/>
                  </a:lnTo>
                  <a:lnTo>
                    <a:pt x="88518" y="139954"/>
                  </a:lnTo>
                  <a:lnTo>
                    <a:pt x="85978" y="136398"/>
                  </a:lnTo>
                  <a:lnTo>
                    <a:pt x="84962" y="134493"/>
                  </a:lnTo>
                  <a:lnTo>
                    <a:pt x="83946" y="132461"/>
                  </a:lnTo>
                  <a:lnTo>
                    <a:pt x="83819" y="131445"/>
                  </a:lnTo>
                  <a:lnTo>
                    <a:pt x="84074" y="128524"/>
                  </a:lnTo>
                  <a:lnTo>
                    <a:pt x="83467" y="125856"/>
                  </a:lnTo>
                  <a:lnTo>
                    <a:pt x="83365" y="125603"/>
                  </a:lnTo>
                  <a:lnTo>
                    <a:pt x="83144" y="125222"/>
                  </a:lnTo>
                  <a:close/>
                </a:path>
                <a:path w="97789" h="161289">
                  <a:moveTo>
                    <a:pt x="96461" y="153416"/>
                  </a:moveTo>
                  <a:lnTo>
                    <a:pt x="40131" y="153416"/>
                  </a:lnTo>
                  <a:lnTo>
                    <a:pt x="40386" y="153543"/>
                  </a:lnTo>
                  <a:lnTo>
                    <a:pt x="40766" y="153543"/>
                  </a:lnTo>
                  <a:lnTo>
                    <a:pt x="42037" y="153670"/>
                  </a:lnTo>
                  <a:lnTo>
                    <a:pt x="60959" y="154559"/>
                  </a:lnTo>
                  <a:lnTo>
                    <a:pt x="65531" y="154686"/>
                  </a:lnTo>
                  <a:lnTo>
                    <a:pt x="68706" y="154812"/>
                  </a:lnTo>
                  <a:lnTo>
                    <a:pt x="74294" y="154812"/>
                  </a:lnTo>
                  <a:lnTo>
                    <a:pt x="75691" y="154686"/>
                  </a:lnTo>
                  <a:lnTo>
                    <a:pt x="76200" y="154559"/>
                  </a:lnTo>
                  <a:lnTo>
                    <a:pt x="76834" y="154559"/>
                  </a:lnTo>
                  <a:lnTo>
                    <a:pt x="77088" y="154431"/>
                  </a:lnTo>
                  <a:lnTo>
                    <a:pt x="96143" y="154431"/>
                  </a:lnTo>
                  <a:lnTo>
                    <a:pt x="96265" y="153924"/>
                  </a:lnTo>
                  <a:lnTo>
                    <a:pt x="96461" y="153416"/>
                  </a:lnTo>
                  <a:close/>
                </a:path>
                <a:path w="97789" h="161289">
                  <a:moveTo>
                    <a:pt x="27939" y="81406"/>
                  </a:moveTo>
                  <a:lnTo>
                    <a:pt x="27304" y="81406"/>
                  </a:lnTo>
                  <a:lnTo>
                    <a:pt x="27050" y="81534"/>
                  </a:lnTo>
                  <a:lnTo>
                    <a:pt x="26669" y="81661"/>
                  </a:lnTo>
                  <a:lnTo>
                    <a:pt x="25272" y="82804"/>
                  </a:lnTo>
                  <a:lnTo>
                    <a:pt x="23494" y="83439"/>
                  </a:lnTo>
                  <a:lnTo>
                    <a:pt x="18161" y="83439"/>
                  </a:lnTo>
                  <a:lnTo>
                    <a:pt x="16763" y="84455"/>
                  </a:lnTo>
                  <a:lnTo>
                    <a:pt x="9651" y="92456"/>
                  </a:lnTo>
                  <a:lnTo>
                    <a:pt x="3428" y="99949"/>
                  </a:lnTo>
                  <a:lnTo>
                    <a:pt x="3301" y="102235"/>
                  </a:lnTo>
                  <a:lnTo>
                    <a:pt x="3047" y="102997"/>
                  </a:lnTo>
                  <a:lnTo>
                    <a:pt x="3047" y="103378"/>
                  </a:lnTo>
                  <a:lnTo>
                    <a:pt x="2793" y="104393"/>
                  </a:lnTo>
                  <a:lnTo>
                    <a:pt x="2666" y="105410"/>
                  </a:lnTo>
                  <a:lnTo>
                    <a:pt x="2412" y="105918"/>
                  </a:lnTo>
                  <a:lnTo>
                    <a:pt x="2286" y="106934"/>
                  </a:lnTo>
                  <a:lnTo>
                    <a:pt x="2031" y="108204"/>
                  </a:lnTo>
                  <a:lnTo>
                    <a:pt x="1904" y="108712"/>
                  </a:lnTo>
                  <a:lnTo>
                    <a:pt x="1650" y="109474"/>
                  </a:lnTo>
                  <a:lnTo>
                    <a:pt x="1524" y="109981"/>
                  </a:lnTo>
                  <a:lnTo>
                    <a:pt x="1269" y="110743"/>
                  </a:lnTo>
                  <a:lnTo>
                    <a:pt x="1269" y="111252"/>
                  </a:lnTo>
                  <a:lnTo>
                    <a:pt x="634" y="113537"/>
                  </a:lnTo>
                  <a:lnTo>
                    <a:pt x="0" y="115316"/>
                  </a:lnTo>
                  <a:lnTo>
                    <a:pt x="90" y="115570"/>
                  </a:lnTo>
                  <a:lnTo>
                    <a:pt x="2539" y="118999"/>
                  </a:lnTo>
                  <a:lnTo>
                    <a:pt x="3555" y="121031"/>
                  </a:lnTo>
                  <a:lnTo>
                    <a:pt x="4063" y="121920"/>
                  </a:lnTo>
                  <a:lnTo>
                    <a:pt x="4571" y="122936"/>
                  </a:lnTo>
                  <a:lnTo>
                    <a:pt x="5206" y="123825"/>
                  </a:lnTo>
                  <a:lnTo>
                    <a:pt x="5968" y="125222"/>
                  </a:lnTo>
                  <a:lnTo>
                    <a:pt x="7112" y="125603"/>
                  </a:lnTo>
                  <a:lnTo>
                    <a:pt x="10032" y="125603"/>
                  </a:lnTo>
                  <a:lnTo>
                    <a:pt x="10794" y="125476"/>
                  </a:lnTo>
                  <a:lnTo>
                    <a:pt x="11811" y="125222"/>
                  </a:lnTo>
                  <a:lnTo>
                    <a:pt x="83144" y="125222"/>
                  </a:lnTo>
                  <a:lnTo>
                    <a:pt x="82041" y="123317"/>
                  </a:lnTo>
                  <a:lnTo>
                    <a:pt x="79120" y="118872"/>
                  </a:lnTo>
                  <a:lnTo>
                    <a:pt x="77724" y="115570"/>
                  </a:lnTo>
                  <a:lnTo>
                    <a:pt x="77615" y="105918"/>
                  </a:lnTo>
                  <a:lnTo>
                    <a:pt x="77342" y="104012"/>
                  </a:lnTo>
                  <a:lnTo>
                    <a:pt x="76707" y="101473"/>
                  </a:lnTo>
                  <a:lnTo>
                    <a:pt x="76200" y="99822"/>
                  </a:lnTo>
                  <a:lnTo>
                    <a:pt x="75945" y="98043"/>
                  </a:lnTo>
                  <a:lnTo>
                    <a:pt x="75945" y="94234"/>
                  </a:lnTo>
                  <a:lnTo>
                    <a:pt x="77163" y="91693"/>
                  </a:lnTo>
                  <a:lnTo>
                    <a:pt x="36321" y="91693"/>
                  </a:lnTo>
                  <a:lnTo>
                    <a:pt x="36067" y="91567"/>
                  </a:lnTo>
                  <a:lnTo>
                    <a:pt x="34925" y="91312"/>
                  </a:lnTo>
                  <a:lnTo>
                    <a:pt x="34289" y="90297"/>
                  </a:lnTo>
                  <a:lnTo>
                    <a:pt x="33908" y="88518"/>
                  </a:lnTo>
                  <a:lnTo>
                    <a:pt x="33527" y="86106"/>
                  </a:lnTo>
                  <a:lnTo>
                    <a:pt x="30987" y="82931"/>
                  </a:lnTo>
                  <a:lnTo>
                    <a:pt x="28701" y="81787"/>
                  </a:lnTo>
                  <a:lnTo>
                    <a:pt x="28320" y="81534"/>
                  </a:lnTo>
                  <a:lnTo>
                    <a:pt x="27939" y="81406"/>
                  </a:lnTo>
                  <a:close/>
                </a:path>
                <a:path w="97789" h="161289">
                  <a:moveTo>
                    <a:pt x="81279" y="0"/>
                  </a:moveTo>
                  <a:lnTo>
                    <a:pt x="81152" y="2286"/>
                  </a:lnTo>
                  <a:lnTo>
                    <a:pt x="80899" y="3556"/>
                  </a:lnTo>
                  <a:lnTo>
                    <a:pt x="80771" y="4318"/>
                  </a:lnTo>
                  <a:lnTo>
                    <a:pt x="80263" y="9906"/>
                  </a:lnTo>
                  <a:lnTo>
                    <a:pt x="76707" y="10795"/>
                  </a:lnTo>
                  <a:lnTo>
                    <a:pt x="74294" y="11430"/>
                  </a:lnTo>
                  <a:lnTo>
                    <a:pt x="73532" y="11430"/>
                  </a:lnTo>
                  <a:lnTo>
                    <a:pt x="72897" y="11684"/>
                  </a:lnTo>
                  <a:lnTo>
                    <a:pt x="72136" y="12065"/>
                  </a:lnTo>
                  <a:lnTo>
                    <a:pt x="70612" y="14605"/>
                  </a:lnTo>
                  <a:lnTo>
                    <a:pt x="64642" y="25781"/>
                  </a:lnTo>
                  <a:lnTo>
                    <a:pt x="64388" y="28067"/>
                  </a:lnTo>
                  <a:lnTo>
                    <a:pt x="64896" y="30861"/>
                  </a:lnTo>
                  <a:lnTo>
                    <a:pt x="63245" y="38989"/>
                  </a:lnTo>
                  <a:lnTo>
                    <a:pt x="60197" y="40512"/>
                  </a:lnTo>
                  <a:lnTo>
                    <a:pt x="59943" y="40512"/>
                  </a:lnTo>
                  <a:lnTo>
                    <a:pt x="59436" y="41275"/>
                  </a:lnTo>
                  <a:lnTo>
                    <a:pt x="59562" y="49149"/>
                  </a:lnTo>
                  <a:lnTo>
                    <a:pt x="58038" y="50546"/>
                  </a:lnTo>
                  <a:lnTo>
                    <a:pt x="56261" y="52324"/>
                  </a:lnTo>
                  <a:lnTo>
                    <a:pt x="54863" y="53593"/>
                  </a:lnTo>
                  <a:lnTo>
                    <a:pt x="53086" y="55372"/>
                  </a:lnTo>
                  <a:lnTo>
                    <a:pt x="53086" y="59690"/>
                  </a:lnTo>
                  <a:lnTo>
                    <a:pt x="49529" y="67564"/>
                  </a:lnTo>
                  <a:lnTo>
                    <a:pt x="43941" y="79375"/>
                  </a:lnTo>
                  <a:lnTo>
                    <a:pt x="42671" y="81915"/>
                  </a:lnTo>
                  <a:lnTo>
                    <a:pt x="42417" y="82677"/>
                  </a:lnTo>
                  <a:lnTo>
                    <a:pt x="41909" y="83566"/>
                  </a:lnTo>
                  <a:lnTo>
                    <a:pt x="41476" y="84455"/>
                  </a:lnTo>
                  <a:lnTo>
                    <a:pt x="39624" y="88900"/>
                  </a:lnTo>
                  <a:lnTo>
                    <a:pt x="38353" y="91693"/>
                  </a:lnTo>
                  <a:lnTo>
                    <a:pt x="77163" y="91693"/>
                  </a:lnTo>
                  <a:lnTo>
                    <a:pt x="78866" y="88773"/>
                  </a:lnTo>
                  <a:lnTo>
                    <a:pt x="80390" y="85979"/>
                  </a:lnTo>
                  <a:lnTo>
                    <a:pt x="81661" y="82931"/>
                  </a:lnTo>
                  <a:lnTo>
                    <a:pt x="82676" y="79883"/>
                  </a:lnTo>
                  <a:lnTo>
                    <a:pt x="83057" y="78359"/>
                  </a:lnTo>
                  <a:lnTo>
                    <a:pt x="83184" y="78231"/>
                  </a:lnTo>
                  <a:lnTo>
                    <a:pt x="83438" y="77724"/>
                  </a:lnTo>
                  <a:lnTo>
                    <a:pt x="83692" y="77343"/>
                  </a:lnTo>
                  <a:lnTo>
                    <a:pt x="83946" y="76581"/>
                  </a:lnTo>
                  <a:lnTo>
                    <a:pt x="84200" y="76327"/>
                  </a:lnTo>
                  <a:lnTo>
                    <a:pt x="84327" y="75818"/>
                  </a:lnTo>
                  <a:lnTo>
                    <a:pt x="84962" y="75056"/>
                  </a:lnTo>
                  <a:lnTo>
                    <a:pt x="85089" y="74803"/>
                  </a:lnTo>
                  <a:lnTo>
                    <a:pt x="85343" y="74422"/>
                  </a:lnTo>
                  <a:lnTo>
                    <a:pt x="86232" y="73279"/>
                  </a:lnTo>
                  <a:lnTo>
                    <a:pt x="86740" y="72771"/>
                  </a:lnTo>
                  <a:lnTo>
                    <a:pt x="87249" y="72136"/>
                  </a:lnTo>
                  <a:lnTo>
                    <a:pt x="87756" y="71628"/>
                  </a:lnTo>
                  <a:lnTo>
                    <a:pt x="88264" y="70993"/>
                  </a:lnTo>
                  <a:lnTo>
                    <a:pt x="88772" y="70485"/>
                  </a:lnTo>
                  <a:lnTo>
                    <a:pt x="89026" y="70104"/>
                  </a:lnTo>
                  <a:lnTo>
                    <a:pt x="87629" y="66675"/>
                  </a:lnTo>
                  <a:lnTo>
                    <a:pt x="86359" y="63118"/>
                  </a:lnTo>
                  <a:lnTo>
                    <a:pt x="85343" y="59055"/>
                  </a:lnTo>
                  <a:lnTo>
                    <a:pt x="84962" y="57912"/>
                  </a:lnTo>
                  <a:lnTo>
                    <a:pt x="84836" y="57658"/>
                  </a:lnTo>
                  <a:lnTo>
                    <a:pt x="84708" y="57277"/>
                  </a:lnTo>
                  <a:lnTo>
                    <a:pt x="84454" y="57150"/>
                  </a:lnTo>
                  <a:lnTo>
                    <a:pt x="83819" y="55753"/>
                  </a:lnTo>
                  <a:lnTo>
                    <a:pt x="82803" y="54610"/>
                  </a:lnTo>
                  <a:lnTo>
                    <a:pt x="81787" y="53593"/>
                  </a:lnTo>
                  <a:lnTo>
                    <a:pt x="81406" y="53086"/>
                  </a:lnTo>
                  <a:lnTo>
                    <a:pt x="80899" y="52705"/>
                  </a:lnTo>
                  <a:lnTo>
                    <a:pt x="80390" y="52197"/>
                  </a:lnTo>
                  <a:lnTo>
                    <a:pt x="79375" y="51308"/>
                  </a:lnTo>
                  <a:lnTo>
                    <a:pt x="77850" y="49911"/>
                  </a:lnTo>
                  <a:lnTo>
                    <a:pt x="76200" y="48514"/>
                  </a:lnTo>
                  <a:lnTo>
                    <a:pt x="69722" y="41529"/>
                  </a:lnTo>
                  <a:lnTo>
                    <a:pt x="70230" y="37465"/>
                  </a:lnTo>
                  <a:lnTo>
                    <a:pt x="70612" y="35179"/>
                  </a:lnTo>
                  <a:lnTo>
                    <a:pt x="70738" y="34798"/>
                  </a:lnTo>
                  <a:lnTo>
                    <a:pt x="70865" y="33147"/>
                  </a:lnTo>
                  <a:lnTo>
                    <a:pt x="71119" y="32258"/>
                  </a:lnTo>
                  <a:lnTo>
                    <a:pt x="73025" y="30353"/>
                  </a:lnTo>
                  <a:lnTo>
                    <a:pt x="76200" y="29972"/>
                  </a:lnTo>
                  <a:lnTo>
                    <a:pt x="87706" y="29972"/>
                  </a:lnTo>
                  <a:lnTo>
                    <a:pt x="85216" y="26416"/>
                  </a:lnTo>
                  <a:lnTo>
                    <a:pt x="82168" y="16510"/>
                  </a:lnTo>
                  <a:lnTo>
                    <a:pt x="82550" y="9906"/>
                  </a:lnTo>
                  <a:lnTo>
                    <a:pt x="82803" y="6985"/>
                  </a:lnTo>
                  <a:lnTo>
                    <a:pt x="82422" y="4318"/>
                  </a:lnTo>
                  <a:lnTo>
                    <a:pt x="81661" y="1651"/>
                  </a:lnTo>
                  <a:lnTo>
                    <a:pt x="81533" y="1016"/>
                  </a:lnTo>
                  <a:lnTo>
                    <a:pt x="81279" y="0"/>
                  </a:lnTo>
                  <a:close/>
                </a:path>
                <a:path w="97789" h="161289">
                  <a:moveTo>
                    <a:pt x="19176" y="83312"/>
                  </a:moveTo>
                  <a:lnTo>
                    <a:pt x="18668" y="83312"/>
                  </a:lnTo>
                  <a:lnTo>
                    <a:pt x="18414" y="83439"/>
                  </a:lnTo>
                  <a:lnTo>
                    <a:pt x="19430" y="83439"/>
                  </a:lnTo>
                  <a:lnTo>
                    <a:pt x="19176" y="83312"/>
                  </a:lnTo>
                  <a:close/>
                </a:path>
                <a:path w="97789" h="161289">
                  <a:moveTo>
                    <a:pt x="87249" y="30226"/>
                  </a:moveTo>
                  <a:lnTo>
                    <a:pt x="84962" y="30226"/>
                  </a:lnTo>
                  <a:lnTo>
                    <a:pt x="85597" y="30353"/>
                  </a:lnTo>
                  <a:lnTo>
                    <a:pt x="86740" y="30353"/>
                  </a:lnTo>
                  <a:lnTo>
                    <a:pt x="87249" y="30226"/>
                  </a:lnTo>
                  <a:close/>
                </a:path>
                <a:path w="97789" h="161289">
                  <a:moveTo>
                    <a:pt x="87706" y="29972"/>
                  </a:moveTo>
                  <a:lnTo>
                    <a:pt x="82803" y="29972"/>
                  </a:lnTo>
                  <a:lnTo>
                    <a:pt x="84327" y="30226"/>
                  </a:lnTo>
                  <a:lnTo>
                    <a:pt x="87883" y="30226"/>
                  </a:lnTo>
                  <a:lnTo>
                    <a:pt x="87706" y="29972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350508" y="3046475"/>
              <a:ext cx="97790" cy="177165"/>
            </a:xfrm>
            <a:custGeom>
              <a:avLst/>
              <a:gdLst/>
              <a:ahLst/>
              <a:cxnLst/>
              <a:rect l="l" t="t" r="r" b="b"/>
              <a:pathLst>
                <a:path w="97789" h="177164">
                  <a:moveTo>
                    <a:pt x="81279" y="15240"/>
                  </a:moveTo>
                  <a:lnTo>
                    <a:pt x="81279" y="15875"/>
                  </a:lnTo>
                  <a:lnTo>
                    <a:pt x="81152" y="16637"/>
                  </a:lnTo>
                  <a:lnTo>
                    <a:pt x="81152" y="17145"/>
                  </a:lnTo>
                  <a:lnTo>
                    <a:pt x="81152" y="17780"/>
                  </a:lnTo>
                  <a:lnTo>
                    <a:pt x="81025" y="18415"/>
                  </a:lnTo>
                  <a:lnTo>
                    <a:pt x="80899" y="19050"/>
                  </a:lnTo>
                  <a:lnTo>
                    <a:pt x="80771" y="19812"/>
                  </a:lnTo>
                  <a:lnTo>
                    <a:pt x="80771" y="20574"/>
                  </a:lnTo>
                  <a:lnTo>
                    <a:pt x="80644" y="21336"/>
                  </a:lnTo>
                  <a:lnTo>
                    <a:pt x="80263" y="25400"/>
                  </a:lnTo>
                  <a:lnTo>
                    <a:pt x="76707" y="26289"/>
                  </a:lnTo>
                  <a:lnTo>
                    <a:pt x="74294" y="26924"/>
                  </a:lnTo>
                  <a:lnTo>
                    <a:pt x="73532" y="26924"/>
                  </a:lnTo>
                  <a:lnTo>
                    <a:pt x="72897" y="27178"/>
                  </a:lnTo>
                  <a:lnTo>
                    <a:pt x="72136" y="27559"/>
                  </a:lnTo>
                  <a:lnTo>
                    <a:pt x="70612" y="30099"/>
                  </a:lnTo>
                  <a:lnTo>
                    <a:pt x="64642" y="41275"/>
                  </a:lnTo>
                  <a:lnTo>
                    <a:pt x="64388" y="43561"/>
                  </a:lnTo>
                  <a:lnTo>
                    <a:pt x="64896" y="46355"/>
                  </a:lnTo>
                  <a:lnTo>
                    <a:pt x="63245" y="54483"/>
                  </a:lnTo>
                  <a:lnTo>
                    <a:pt x="60197" y="56006"/>
                  </a:lnTo>
                  <a:lnTo>
                    <a:pt x="59943" y="56006"/>
                  </a:lnTo>
                  <a:lnTo>
                    <a:pt x="59436" y="56768"/>
                  </a:lnTo>
                  <a:lnTo>
                    <a:pt x="59562" y="61595"/>
                  </a:lnTo>
                  <a:lnTo>
                    <a:pt x="59562" y="62737"/>
                  </a:lnTo>
                  <a:lnTo>
                    <a:pt x="59562" y="64643"/>
                  </a:lnTo>
                  <a:lnTo>
                    <a:pt x="58038" y="66040"/>
                  </a:lnTo>
                  <a:lnTo>
                    <a:pt x="56261" y="67818"/>
                  </a:lnTo>
                  <a:lnTo>
                    <a:pt x="54863" y="69087"/>
                  </a:lnTo>
                  <a:lnTo>
                    <a:pt x="53086" y="70866"/>
                  </a:lnTo>
                  <a:lnTo>
                    <a:pt x="53086" y="72136"/>
                  </a:lnTo>
                  <a:lnTo>
                    <a:pt x="53086" y="75184"/>
                  </a:lnTo>
                  <a:lnTo>
                    <a:pt x="49529" y="83058"/>
                  </a:lnTo>
                  <a:lnTo>
                    <a:pt x="43941" y="94868"/>
                  </a:lnTo>
                  <a:lnTo>
                    <a:pt x="42671" y="97409"/>
                  </a:lnTo>
                  <a:lnTo>
                    <a:pt x="42417" y="98171"/>
                  </a:lnTo>
                  <a:lnTo>
                    <a:pt x="41909" y="99060"/>
                  </a:lnTo>
                  <a:lnTo>
                    <a:pt x="41528" y="99822"/>
                  </a:lnTo>
                  <a:lnTo>
                    <a:pt x="39624" y="104393"/>
                  </a:lnTo>
                  <a:lnTo>
                    <a:pt x="38353" y="107187"/>
                  </a:lnTo>
                  <a:lnTo>
                    <a:pt x="36449" y="107187"/>
                  </a:lnTo>
                  <a:lnTo>
                    <a:pt x="36321" y="107187"/>
                  </a:lnTo>
                  <a:lnTo>
                    <a:pt x="36067" y="107061"/>
                  </a:lnTo>
                  <a:lnTo>
                    <a:pt x="34925" y="106806"/>
                  </a:lnTo>
                  <a:lnTo>
                    <a:pt x="34289" y="105791"/>
                  </a:lnTo>
                  <a:lnTo>
                    <a:pt x="33908" y="104012"/>
                  </a:lnTo>
                  <a:lnTo>
                    <a:pt x="33527" y="101600"/>
                  </a:lnTo>
                  <a:lnTo>
                    <a:pt x="30987" y="98425"/>
                  </a:lnTo>
                  <a:lnTo>
                    <a:pt x="28701" y="97281"/>
                  </a:lnTo>
                  <a:lnTo>
                    <a:pt x="28320" y="97028"/>
                  </a:lnTo>
                  <a:lnTo>
                    <a:pt x="27939" y="96900"/>
                  </a:lnTo>
                  <a:lnTo>
                    <a:pt x="27558" y="96900"/>
                  </a:lnTo>
                  <a:lnTo>
                    <a:pt x="27304" y="96900"/>
                  </a:lnTo>
                  <a:lnTo>
                    <a:pt x="27050" y="97028"/>
                  </a:lnTo>
                  <a:lnTo>
                    <a:pt x="26669" y="97155"/>
                  </a:lnTo>
                  <a:lnTo>
                    <a:pt x="25272" y="98298"/>
                  </a:lnTo>
                  <a:lnTo>
                    <a:pt x="23494" y="98933"/>
                  </a:lnTo>
                  <a:lnTo>
                    <a:pt x="19430" y="98933"/>
                  </a:lnTo>
                  <a:lnTo>
                    <a:pt x="19176" y="98806"/>
                  </a:lnTo>
                  <a:lnTo>
                    <a:pt x="18922" y="98806"/>
                  </a:lnTo>
                  <a:lnTo>
                    <a:pt x="18668" y="98806"/>
                  </a:lnTo>
                  <a:lnTo>
                    <a:pt x="18414" y="98933"/>
                  </a:lnTo>
                  <a:lnTo>
                    <a:pt x="18161" y="98933"/>
                  </a:lnTo>
                  <a:lnTo>
                    <a:pt x="16763" y="99949"/>
                  </a:lnTo>
                  <a:lnTo>
                    <a:pt x="9651" y="107950"/>
                  </a:lnTo>
                  <a:lnTo>
                    <a:pt x="3428" y="115443"/>
                  </a:lnTo>
                  <a:lnTo>
                    <a:pt x="3428" y="115824"/>
                  </a:lnTo>
                  <a:lnTo>
                    <a:pt x="3428" y="116078"/>
                  </a:lnTo>
                  <a:lnTo>
                    <a:pt x="3428" y="116331"/>
                  </a:lnTo>
                  <a:lnTo>
                    <a:pt x="3428" y="116586"/>
                  </a:lnTo>
                  <a:lnTo>
                    <a:pt x="3301" y="116967"/>
                  </a:lnTo>
                  <a:lnTo>
                    <a:pt x="3301" y="117221"/>
                  </a:lnTo>
                  <a:lnTo>
                    <a:pt x="3301" y="117729"/>
                  </a:lnTo>
                  <a:lnTo>
                    <a:pt x="3175" y="118110"/>
                  </a:lnTo>
                  <a:lnTo>
                    <a:pt x="3047" y="118491"/>
                  </a:lnTo>
                  <a:lnTo>
                    <a:pt x="3047" y="118872"/>
                  </a:lnTo>
                  <a:lnTo>
                    <a:pt x="2920" y="119380"/>
                  </a:lnTo>
                  <a:lnTo>
                    <a:pt x="2793" y="119887"/>
                  </a:lnTo>
                  <a:lnTo>
                    <a:pt x="2793" y="120268"/>
                  </a:lnTo>
                  <a:lnTo>
                    <a:pt x="2666" y="120904"/>
                  </a:lnTo>
                  <a:lnTo>
                    <a:pt x="2412" y="121412"/>
                  </a:lnTo>
                  <a:lnTo>
                    <a:pt x="2412" y="121920"/>
                  </a:lnTo>
                  <a:lnTo>
                    <a:pt x="2286" y="122428"/>
                  </a:lnTo>
                  <a:lnTo>
                    <a:pt x="2158" y="123062"/>
                  </a:lnTo>
                  <a:lnTo>
                    <a:pt x="2031" y="123698"/>
                  </a:lnTo>
                  <a:lnTo>
                    <a:pt x="1904" y="124206"/>
                  </a:lnTo>
                  <a:lnTo>
                    <a:pt x="1650" y="124968"/>
                  </a:lnTo>
                  <a:lnTo>
                    <a:pt x="1524" y="125475"/>
                  </a:lnTo>
                  <a:lnTo>
                    <a:pt x="1269" y="126237"/>
                  </a:lnTo>
                  <a:lnTo>
                    <a:pt x="1269" y="126746"/>
                  </a:lnTo>
                  <a:lnTo>
                    <a:pt x="1015" y="127635"/>
                  </a:lnTo>
                  <a:lnTo>
                    <a:pt x="888" y="128143"/>
                  </a:lnTo>
                  <a:lnTo>
                    <a:pt x="634" y="129031"/>
                  </a:lnTo>
                  <a:lnTo>
                    <a:pt x="507" y="129412"/>
                  </a:lnTo>
                  <a:lnTo>
                    <a:pt x="126" y="130429"/>
                  </a:lnTo>
                  <a:lnTo>
                    <a:pt x="0" y="130810"/>
                  </a:lnTo>
                  <a:lnTo>
                    <a:pt x="1269" y="132715"/>
                  </a:lnTo>
                  <a:lnTo>
                    <a:pt x="2539" y="134493"/>
                  </a:lnTo>
                  <a:lnTo>
                    <a:pt x="3555" y="136525"/>
                  </a:lnTo>
                  <a:lnTo>
                    <a:pt x="4063" y="137414"/>
                  </a:lnTo>
                  <a:lnTo>
                    <a:pt x="4571" y="138430"/>
                  </a:lnTo>
                  <a:lnTo>
                    <a:pt x="5206" y="139319"/>
                  </a:lnTo>
                  <a:lnTo>
                    <a:pt x="5968" y="140716"/>
                  </a:lnTo>
                  <a:lnTo>
                    <a:pt x="7112" y="141097"/>
                  </a:lnTo>
                  <a:lnTo>
                    <a:pt x="8636" y="141097"/>
                  </a:lnTo>
                  <a:lnTo>
                    <a:pt x="9270" y="141097"/>
                  </a:lnTo>
                  <a:lnTo>
                    <a:pt x="10032" y="141097"/>
                  </a:lnTo>
                  <a:lnTo>
                    <a:pt x="10794" y="140970"/>
                  </a:lnTo>
                  <a:lnTo>
                    <a:pt x="11302" y="140843"/>
                  </a:lnTo>
                  <a:lnTo>
                    <a:pt x="11811" y="140716"/>
                  </a:lnTo>
                  <a:lnTo>
                    <a:pt x="12318" y="140716"/>
                  </a:lnTo>
                  <a:lnTo>
                    <a:pt x="13334" y="140716"/>
                  </a:lnTo>
                  <a:lnTo>
                    <a:pt x="14224" y="140970"/>
                  </a:lnTo>
                  <a:lnTo>
                    <a:pt x="15112" y="141350"/>
                  </a:lnTo>
                  <a:lnTo>
                    <a:pt x="18287" y="143256"/>
                  </a:lnTo>
                  <a:lnTo>
                    <a:pt x="20700" y="155575"/>
                  </a:lnTo>
                  <a:lnTo>
                    <a:pt x="19812" y="159258"/>
                  </a:lnTo>
                  <a:lnTo>
                    <a:pt x="19557" y="159893"/>
                  </a:lnTo>
                  <a:lnTo>
                    <a:pt x="19303" y="160781"/>
                  </a:lnTo>
                  <a:lnTo>
                    <a:pt x="18922" y="161925"/>
                  </a:lnTo>
                  <a:lnTo>
                    <a:pt x="18161" y="164337"/>
                  </a:lnTo>
                  <a:lnTo>
                    <a:pt x="16763" y="168402"/>
                  </a:lnTo>
                  <a:lnTo>
                    <a:pt x="16890" y="170815"/>
                  </a:lnTo>
                  <a:lnTo>
                    <a:pt x="34416" y="170815"/>
                  </a:lnTo>
                  <a:lnTo>
                    <a:pt x="40131" y="168910"/>
                  </a:lnTo>
                  <a:lnTo>
                    <a:pt x="40386" y="169037"/>
                  </a:lnTo>
                  <a:lnTo>
                    <a:pt x="40766" y="169037"/>
                  </a:lnTo>
                  <a:lnTo>
                    <a:pt x="42037" y="169164"/>
                  </a:lnTo>
                  <a:lnTo>
                    <a:pt x="51942" y="169672"/>
                  </a:lnTo>
                  <a:lnTo>
                    <a:pt x="60959" y="170053"/>
                  </a:lnTo>
                  <a:lnTo>
                    <a:pt x="65531" y="170180"/>
                  </a:lnTo>
                  <a:lnTo>
                    <a:pt x="68706" y="170306"/>
                  </a:lnTo>
                  <a:lnTo>
                    <a:pt x="71119" y="170306"/>
                  </a:lnTo>
                  <a:lnTo>
                    <a:pt x="74294" y="170306"/>
                  </a:lnTo>
                  <a:lnTo>
                    <a:pt x="75691" y="170180"/>
                  </a:lnTo>
                  <a:lnTo>
                    <a:pt x="76200" y="170053"/>
                  </a:lnTo>
                  <a:lnTo>
                    <a:pt x="76580" y="170053"/>
                  </a:lnTo>
                  <a:lnTo>
                    <a:pt x="76834" y="170053"/>
                  </a:lnTo>
                  <a:lnTo>
                    <a:pt x="77088" y="169925"/>
                  </a:lnTo>
                  <a:lnTo>
                    <a:pt x="77469" y="169925"/>
                  </a:lnTo>
                  <a:lnTo>
                    <a:pt x="78231" y="169925"/>
                  </a:lnTo>
                  <a:lnTo>
                    <a:pt x="79120" y="170053"/>
                  </a:lnTo>
                  <a:lnTo>
                    <a:pt x="80899" y="170434"/>
                  </a:lnTo>
                  <a:lnTo>
                    <a:pt x="82550" y="170942"/>
                  </a:lnTo>
                  <a:lnTo>
                    <a:pt x="84074" y="171577"/>
                  </a:lnTo>
                  <a:lnTo>
                    <a:pt x="85343" y="172085"/>
                  </a:lnTo>
                  <a:lnTo>
                    <a:pt x="86613" y="172593"/>
                  </a:lnTo>
                  <a:lnTo>
                    <a:pt x="86740" y="172720"/>
                  </a:lnTo>
                  <a:lnTo>
                    <a:pt x="88011" y="173228"/>
                  </a:lnTo>
                  <a:lnTo>
                    <a:pt x="89280" y="173862"/>
                  </a:lnTo>
                  <a:lnTo>
                    <a:pt x="90424" y="174371"/>
                  </a:lnTo>
                  <a:lnTo>
                    <a:pt x="90804" y="174498"/>
                  </a:lnTo>
                  <a:lnTo>
                    <a:pt x="91693" y="175006"/>
                  </a:lnTo>
                  <a:lnTo>
                    <a:pt x="91947" y="175133"/>
                  </a:lnTo>
                  <a:lnTo>
                    <a:pt x="92709" y="175641"/>
                  </a:lnTo>
                  <a:lnTo>
                    <a:pt x="93090" y="175768"/>
                  </a:lnTo>
                  <a:lnTo>
                    <a:pt x="93979" y="176275"/>
                  </a:lnTo>
                  <a:lnTo>
                    <a:pt x="94995" y="176784"/>
                  </a:lnTo>
                  <a:lnTo>
                    <a:pt x="95376" y="173100"/>
                  </a:lnTo>
                  <a:lnTo>
                    <a:pt x="96265" y="169418"/>
                  </a:lnTo>
                  <a:lnTo>
                    <a:pt x="97536" y="166116"/>
                  </a:lnTo>
                  <a:lnTo>
                    <a:pt x="97408" y="165989"/>
                  </a:lnTo>
                  <a:lnTo>
                    <a:pt x="97281" y="165862"/>
                  </a:lnTo>
                  <a:lnTo>
                    <a:pt x="97027" y="165608"/>
                  </a:lnTo>
                  <a:lnTo>
                    <a:pt x="97027" y="165481"/>
                  </a:lnTo>
                  <a:lnTo>
                    <a:pt x="96774" y="165354"/>
                  </a:lnTo>
                  <a:lnTo>
                    <a:pt x="96519" y="165100"/>
                  </a:lnTo>
                  <a:lnTo>
                    <a:pt x="96392" y="164846"/>
                  </a:lnTo>
                  <a:lnTo>
                    <a:pt x="96265" y="164592"/>
                  </a:lnTo>
                  <a:lnTo>
                    <a:pt x="96138" y="164337"/>
                  </a:lnTo>
                  <a:lnTo>
                    <a:pt x="96012" y="164084"/>
                  </a:lnTo>
                  <a:lnTo>
                    <a:pt x="95884" y="163956"/>
                  </a:lnTo>
                  <a:lnTo>
                    <a:pt x="95884" y="163703"/>
                  </a:lnTo>
                  <a:lnTo>
                    <a:pt x="95757" y="163449"/>
                  </a:lnTo>
                  <a:lnTo>
                    <a:pt x="95503" y="162433"/>
                  </a:lnTo>
                  <a:lnTo>
                    <a:pt x="93090" y="159893"/>
                  </a:lnTo>
                  <a:lnTo>
                    <a:pt x="91693" y="158496"/>
                  </a:lnTo>
                  <a:lnTo>
                    <a:pt x="90042" y="157099"/>
                  </a:lnTo>
                  <a:lnTo>
                    <a:pt x="88518" y="155448"/>
                  </a:lnTo>
                  <a:lnTo>
                    <a:pt x="87249" y="153670"/>
                  </a:lnTo>
                  <a:lnTo>
                    <a:pt x="85978" y="151892"/>
                  </a:lnTo>
                  <a:lnTo>
                    <a:pt x="84962" y="149987"/>
                  </a:lnTo>
                  <a:lnTo>
                    <a:pt x="83946" y="147955"/>
                  </a:lnTo>
                  <a:lnTo>
                    <a:pt x="83819" y="147447"/>
                  </a:lnTo>
                  <a:lnTo>
                    <a:pt x="83819" y="146939"/>
                  </a:lnTo>
                  <a:lnTo>
                    <a:pt x="84074" y="144018"/>
                  </a:lnTo>
                  <a:lnTo>
                    <a:pt x="83438" y="141224"/>
                  </a:lnTo>
                  <a:lnTo>
                    <a:pt x="82041" y="138811"/>
                  </a:lnTo>
                  <a:lnTo>
                    <a:pt x="79120" y="134366"/>
                  </a:lnTo>
                  <a:lnTo>
                    <a:pt x="77724" y="131064"/>
                  </a:lnTo>
                  <a:lnTo>
                    <a:pt x="77724" y="124968"/>
                  </a:lnTo>
                  <a:lnTo>
                    <a:pt x="77724" y="122174"/>
                  </a:lnTo>
                  <a:lnTo>
                    <a:pt x="77342" y="119506"/>
                  </a:lnTo>
                  <a:lnTo>
                    <a:pt x="76707" y="116967"/>
                  </a:lnTo>
                  <a:lnTo>
                    <a:pt x="76200" y="115316"/>
                  </a:lnTo>
                  <a:lnTo>
                    <a:pt x="75945" y="113537"/>
                  </a:lnTo>
                  <a:lnTo>
                    <a:pt x="75945" y="111887"/>
                  </a:lnTo>
                  <a:lnTo>
                    <a:pt x="75945" y="109728"/>
                  </a:lnTo>
                  <a:lnTo>
                    <a:pt x="77088" y="107315"/>
                  </a:lnTo>
                  <a:lnTo>
                    <a:pt x="82803" y="94868"/>
                  </a:lnTo>
                  <a:lnTo>
                    <a:pt x="82930" y="94361"/>
                  </a:lnTo>
                  <a:lnTo>
                    <a:pt x="83057" y="93853"/>
                  </a:lnTo>
                  <a:lnTo>
                    <a:pt x="83184" y="93725"/>
                  </a:lnTo>
                  <a:lnTo>
                    <a:pt x="83312" y="93472"/>
                  </a:lnTo>
                  <a:lnTo>
                    <a:pt x="83438" y="93218"/>
                  </a:lnTo>
                  <a:lnTo>
                    <a:pt x="83692" y="92837"/>
                  </a:lnTo>
                  <a:lnTo>
                    <a:pt x="83819" y="92456"/>
                  </a:lnTo>
                  <a:lnTo>
                    <a:pt x="83946" y="92202"/>
                  </a:lnTo>
                  <a:lnTo>
                    <a:pt x="83946" y="92075"/>
                  </a:lnTo>
                  <a:lnTo>
                    <a:pt x="84074" y="91948"/>
                  </a:lnTo>
                  <a:lnTo>
                    <a:pt x="84327" y="91312"/>
                  </a:lnTo>
                  <a:lnTo>
                    <a:pt x="84962" y="90550"/>
                  </a:lnTo>
                  <a:lnTo>
                    <a:pt x="85089" y="90297"/>
                  </a:lnTo>
                  <a:lnTo>
                    <a:pt x="85343" y="89916"/>
                  </a:lnTo>
                  <a:lnTo>
                    <a:pt x="85851" y="89281"/>
                  </a:lnTo>
                  <a:lnTo>
                    <a:pt x="86232" y="88773"/>
                  </a:lnTo>
                  <a:lnTo>
                    <a:pt x="86740" y="88265"/>
                  </a:lnTo>
                  <a:lnTo>
                    <a:pt x="87249" y="87630"/>
                  </a:lnTo>
                  <a:lnTo>
                    <a:pt x="87756" y="87122"/>
                  </a:lnTo>
                  <a:lnTo>
                    <a:pt x="88264" y="86487"/>
                  </a:lnTo>
                  <a:lnTo>
                    <a:pt x="88772" y="85979"/>
                  </a:lnTo>
                  <a:lnTo>
                    <a:pt x="89026" y="85598"/>
                  </a:lnTo>
                  <a:lnTo>
                    <a:pt x="87629" y="82168"/>
                  </a:lnTo>
                  <a:lnTo>
                    <a:pt x="86359" y="78612"/>
                  </a:lnTo>
                  <a:lnTo>
                    <a:pt x="85470" y="75056"/>
                  </a:lnTo>
                  <a:lnTo>
                    <a:pt x="85343" y="74549"/>
                  </a:lnTo>
                  <a:lnTo>
                    <a:pt x="85216" y="74168"/>
                  </a:lnTo>
                  <a:lnTo>
                    <a:pt x="85089" y="73787"/>
                  </a:lnTo>
                  <a:lnTo>
                    <a:pt x="84962" y="73406"/>
                  </a:lnTo>
                  <a:lnTo>
                    <a:pt x="84836" y="73152"/>
                  </a:lnTo>
                  <a:lnTo>
                    <a:pt x="84708" y="72771"/>
                  </a:lnTo>
                  <a:lnTo>
                    <a:pt x="84454" y="72643"/>
                  </a:lnTo>
                  <a:lnTo>
                    <a:pt x="83819" y="71247"/>
                  </a:lnTo>
                  <a:lnTo>
                    <a:pt x="82803" y="70104"/>
                  </a:lnTo>
                  <a:lnTo>
                    <a:pt x="81787" y="69087"/>
                  </a:lnTo>
                  <a:lnTo>
                    <a:pt x="81406" y="68580"/>
                  </a:lnTo>
                  <a:lnTo>
                    <a:pt x="80899" y="68199"/>
                  </a:lnTo>
                  <a:lnTo>
                    <a:pt x="80390" y="67691"/>
                  </a:lnTo>
                  <a:lnTo>
                    <a:pt x="79375" y="66802"/>
                  </a:lnTo>
                  <a:lnTo>
                    <a:pt x="77850" y="65405"/>
                  </a:lnTo>
                  <a:lnTo>
                    <a:pt x="76200" y="64008"/>
                  </a:lnTo>
                  <a:lnTo>
                    <a:pt x="74549" y="62230"/>
                  </a:lnTo>
                  <a:lnTo>
                    <a:pt x="69722" y="57023"/>
                  </a:lnTo>
                  <a:lnTo>
                    <a:pt x="70230" y="52959"/>
                  </a:lnTo>
                  <a:lnTo>
                    <a:pt x="70612" y="50673"/>
                  </a:lnTo>
                  <a:lnTo>
                    <a:pt x="70738" y="50292"/>
                  </a:lnTo>
                  <a:lnTo>
                    <a:pt x="70865" y="49784"/>
                  </a:lnTo>
                  <a:lnTo>
                    <a:pt x="70865" y="49530"/>
                  </a:lnTo>
                  <a:lnTo>
                    <a:pt x="70865" y="48641"/>
                  </a:lnTo>
                  <a:lnTo>
                    <a:pt x="71119" y="47752"/>
                  </a:lnTo>
                  <a:lnTo>
                    <a:pt x="71627" y="47243"/>
                  </a:lnTo>
                  <a:lnTo>
                    <a:pt x="73025" y="45847"/>
                  </a:lnTo>
                  <a:lnTo>
                    <a:pt x="76200" y="45466"/>
                  </a:lnTo>
                  <a:lnTo>
                    <a:pt x="79501" y="45466"/>
                  </a:lnTo>
                  <a:lnTo>
                    <a:pt x="81152" y="45466"/>
                  </a:lnTo>
                  <a:lnTo>
                    <a:pt x="82803" y="45466"/>
                  </a:lnTo>
                  <a:lnTo>
                    <a:pt x="84327" y="45720"/>
                  </a:lnTo>
                  <a:lnTo>
                    <a:pt x="84962" y="45720"/>
                  </a:lnTo>
                  <a:lnTo>
                    <a:pt x="85597" y="45847"/>
                  </a:lnTo>
                  <a:lnTo>
                    <a:pt x="86105" y="45847"/>
                  </a:lnTo>
                  <a:lnTo>
                    <a:pt x="86740" y="45847"/>
                  </a:lnTo>
                  <a:lnTo>
                    <a:pt x="87249" y="45720"/>
                  </a:lnTo>
                  <a:lnTo>
                    <a:pt x="87883" y="45720"/>
                  </a:lnTo>
                  <a:lnTo>
                    <a:pt x="85216" y="41910"/>
                  </a:lnTo>
                  <a:lnTo>
                    <a:pt x="82168" y="32004"/>
                  </a:lnTo>
                  <a:lnTo>
                    <a:pt x="82550" y="25400"/>
                  </a:lnTo>
                  <a:lnTo>
                    <a:pt x="82803" y="22479"/>
                  </a:lnTo>
                  <a:lnTo>
                    <a:pt x="82422" y="19812"/>
                  </a:lnTo>
                  <a:lnTo>
                    <a:pt x="81661" y="17145"/>
                  </a:lnTo>
                  <a:lnTo>
                    <a:pt x="81533" y="16510"/>
                  </a:lnTo>
                  <a:lnTo>
                    <a:pt x="81406" y="16002"/>
                  </a:lnTo>
                  <a:lnTo>
                    <a:pt x="81279" y="15493"/>
                  </a:lnTo>
                  <a:lnTo>
                    <a:pt x="81279" y="15240"/>
                  </a:lnTo>
                  <a:close/>
                </a:path>
                <a:path w="97789" h="177164">
                  <a:moveTo>
                    <a:pt x="82550" y="91440"/>
                  </a:moveTo>
                  <a:lnTo>
                    <a:pt x="85343" y="91440"/>
                  </a:lnTo>
                </a:path>
                <a:path w="97789" h="177164">
                  <a:moveTo>
                    <a:pt x="97408" y="164592"/>
                  </a:moveTo>
                  <a:lnTo>
                    <a:pt x="96265" y="164592"/>
                  </a:lnTo>
                  <a:lnTo>
                    <a:pt x="95122" y="164592"/>
                  </a:lnTo>
                  <a:lnTo>
                    <a:pt x="94614" y="164592"/>
                  </a:lnTo>
                  <a:lnTo>
                    <a:pt x="95122" y="164592"/>
                  </a:lnTo>
                  <a:lnTo>
                    <a:pt x="96265" y="164592"/>
                  </a:lnTo>
                  <a:lnTo>
                    <a:pt x="97408" y="164592"/>
                  </a:lnTo>
                  <a:close/>
                </a:path>
                <a:path w="97789" h="177164">
                  <a:moveTo>
                    <a:pt x="85343" y="88392"/>
                  </a:moveTo>
                  <a:lnTo>
                    <a:pt x="88391" y="85343"/>
                  </a:lnTo>
                </a:path>
                <a:path w="97789" h="177164">
                  <a:moveTo>
                    <a:pt x="73151" y="0"/>
                  </a:moveTo>
                  <a:lnTo>
                    <a:pt x="73151" y="3048"/>
                  </a:lnTo>
                  <a:lnTo>
                    <a:pt x="73151" y="2159"/>
                  </a:lnTo>
                  <a:lnTo>
                    <a:pt x="73151" y="889"/>
                  </a:lnTo>
                  <a:lnTo>
                    <a:pt x="73151" y="0"/>
                  </a:lnTo>
                  <a:close/>
                </a:path>
                <a:path w="97789" h="177164">
                  <a:moveTo>
                    <a:pt x="79247" y="9143"/>
                  </a:moveTo>
                  <a:lnTo>
                    <a:pt x="79247" y="10033"/>
                  </a:lnTo>
                  <a:lnTo>
                    <a:pt x="79247" y="10795"/>
                  </a:lnTo>
                  <a:lnTo>
                    <a:pt x="79247" y="12192"/>
                  </a:lnTo>
                  <a:lnTo>
                    <a:pt x="79247" y="10795"/>
                  </a:lnTo>
                  <a:lnTo>
                    <a:pt x="79247" y="10033"/>
                  </a:lnTo>
                  <a:lnTo>
                    <a:pt x="79247" y="9143"/>
                  </a:lnTo>
                  <a:close/>
                </a:path>
                <a:path w="97789" h="177164">
                  <a:moveTo>
                    <a:pt x="3047" y="127889"/>
                  </a:moveTo>
                  <a:lnTo>
                    <a:pt x="3047" y="125095"/>
                  </a:lnTo>
                </a:path>
                <a:path w="97789" h="177164">
                  <a:moveTo>
                    <a:pt x="3047" y="121920"/>
                  </a:moveTo>
                  <a:lnTo>
                    <a:pt x="3047" y="118872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21908" y="3083051"/>
              <a:ext cx="79375" cy="97790"/>
            </a:xfrm>
            <a:custGeom>
              <a:avLst/>
              <a:gdLst/>
              <a:ahLst/>
              <a:cxnLst/>
              <a:rect l="l" t="t" r="r" b="b"/>
              <a:pathLst>
                <a:path w="79375" h="97789">
                  <a:moveTo>
                    <a:pt x="4190" y="37211"/>
                  </a:moveTo>
                  <a:lnTo>
                    <a:pt x="4063" y="37465"/>
                  </a:lnTo>
                  <a:lnTo>
                    <a:pt x="3955" y="37973"/>
                  </a:lnTo>
                  <a:lnTo>
                    <a:pt x="3809" y="38481"/>
                  </a:lnTo>
                  <a:lnTo>
                    <a:pt x="4063" y="39243"/>
                  </a:lnTo>
                  <a:lnTo>
                    <a:pt x="4825" y="40894"/>
                  </a:lnTo>
                  <a:lnTo>
                    <a:pt x="5461" y="42672"/>
                  </a:lnTo>
                  <a:lnTo>
                    <a:pt x="6730" y="45212"/>
                  </a:lnTo>
                  <a:lnTo>
                    <a:pt x="5206" y="47625"/>
                  </a:lnTo>
                  <a:lnTo>
                    <a:pt x="4571" y="48514"/>
                  </a:lnTo>
                  <a:lnTo>
                    <a:pt x="4063" y="49276"/>
                  </a:lnTo>
                  <a:lnTo>
                    <a:pt x="1650" y="52832"/>
                  </a:lnTo>
                  <a:lnTo>
                    <a:pt x="1396" y="53721"/>
                  </a:lnTo>
                  <a:lnTo>
                    <a:pt x="1524" y="54483"/>
                  </a:lnTo>
                  <a:lnTo>
                    <a:pt x="1538" y="55372"/>
                  </a:lnTo>
                  <a:lnTo>
                    <a:pt x="2101" y="60325"/>
                  </a:lnTo>
                  <a:lnTo>
                    <a:pt x="2053" y="62357"/>
                  </a:lnTo>
                  <a:lnTo>
                    <a:pt x="1904" y="64516"/>
                  </a:lnTo>
                  <a:lnTo>
                    <a:pt x="634" y="66929"/>
                  </a:lnTo>
                  <a:lnTo>
                    <a:pt x="507" y="67310"/>
                  </a:lnTo>
                  <a:lnTo>
                    <a:pt x="253" y="67564"/>
                  </a:lnTo>
                  <a:lnTo>
                    <a:pt x="0" y="67945"/>
                  </a:lnTo>
                  <a:lnTo>
                    <a:pt x="380" y="68072"/>
                  </a:lnTo>
                  <a:lnTo>
                    <a:pt x="1269" y="68707"/>
                  </a:lnTo>
                  <a:lnTo>
                    <a:pt x="2412" y="69469"/>
                  </a:lnTo>
                  <a:lnTo>
                    <a:pt x="3809" y="70358"/>
                  </a:lnTo>
                  <a:lnTo>
                    <a:pt x="5333" y="71628"/>
                  </a:lnTo>
                  <a:lnTo>
                    <a:pt x="6222" y="72136"/>
                  </a:lnTo>
                  <a:lnTo>
                    <a:pt x="15747" y="78867"/>
                  </a:lnTo>
                  <a:lnTo>
                    <a:pt x="14858" y="86741"/>
                  </a:lnTo>
                  <a:lnTo>
                    <a:pt x="14350" y="88900"/>
                  </a:lnTo>
                  <a:lnTo>
                    <a:pt x="13462" y="90805"/>
                  </a:lnTo>
                  <a:lnTo>
                    <a:pt x="13309" y="91186"/>
                  </a:lnTo>
                  <a:lnTo>
                    <a:pt x="13207" y="91821"/>
                  </a:lnTo>
                  <a:lnTo>
                    <a:pt x="12953" y="92202"/>
                  </a:lnTo>
                  <a:lnTo>
                    <a:pt x="12953" y="92583"/>
                  </a:lnTo>
                  <a:lnTo>
                    <a:pt x="12700" y="93091"/>
                  </a:lnTo>
                  <a:lnTo>
                    <a:pt x="12572" y="93472"/>
                  </a:lnTo>
                  <a:lnTo>
                    <a:pt x="12445" y="94107"/>
                  </a:lnTo>
                  <a:lnTo>
                    <a:pt x="12318" y="94361"/>
                  </a:lnTo>
                  <a:lnTo>
                    <a:pt x="12191" y="94742"/>
                  </a:lnTo>
                  <a:lnTo>
                    <a:pt x="12064" y="94996"/>
                  </a:lnTo>
                  <a:lnTo>
                    <a:pt x="11937" y="95885"/>
                  </a:lnTo>
                  <a:lnTo>
                    <a:pt x="11683" y="96520"/>
                  </a:lnTo>
                  <a:lnTo>
                    <a:pt x="11556" y="97536"/>
                  </a:lnTo>
                  <a:lnTo>
                    <a:pt x="15620" y="97155"/>
                  </a:lnTo>
                  <a:lnTo>
                    <a:pt x="21208" y="95250"/>
                  </a:lnTo>
                  <a:lnTo>
                    <a:pt x="27431" y="93218"/>
                  </a:lnTo>
                  <a:lnTo>
                    <a:pt x="34036" y="91186"/>
                  </a:lnTo>
                  <a:lnTo>
                    <a:pt x="41275" y="88773"/>
                  </a:lnTo>
                  <a:lnTo>
                    <a:pt x="49402" y="87122"/>
                  </a:lnTo>
                  <a:lnTo>
                    <a:pt x="52704" y="86360"/>
                  </a:lnTo>
                  <a:lnTo>
                    <a:pt x="56006" y="86106"/>
                  </a:lnTo>
                  <a:lnTo>
                    <a:pt x="75056" y="86106"/>
                  </a:lnTo>
                  <a:lnTo>
                    <a:pt x="75056" y="84074"/>
                  </a:lnTo>
                  <a:lnTo>
                    <a:pt x="74040" y="82296"/>
                  </a:lnTo>
                  <a:lnTo>
                    <a:pt x="73787" y="81407"/>
                  </a:lnTo>
                  <a:lnTo>
                    <a:pt x="73278" y="80264"/>
                  </a:lnTo>
                  <a:lnTo>
                    <a:pt x="71881" y="76708"/>
                  </a:lnTo>
                  <a:lnTo>
                    <a:pt x="70612" y="73025"/>
                  </a:lnTo>
                  <a:lnTo>
                    <a:pt x="69722" y="69215"/>
                  </a:lnTo>
                  <a:lnTo>
                    <a:pt x="69468" y="68580"/>
                  </a:lnTo>
                  <a:lnTo>
                    <a:pt x="69214" y="67310"/>
                  </a:lnTo>
                  <a:lnTo>
                    <a:pt x="68961" y="64516"/>
                  </a:lnTo>
                  <a:lnTo>
                    <a:pt x="69468" y="62357"/>
                  </a:lnTo>
                  <a:lnTo>
                    <a:pt x="70230" y="60325"/>
                  </a:lnTo>
                  <a:lnTo>
                    <a:pt x="71119" y="58420"/>
                  </a:lnTo>
                  <a:lnTo>
                    <a:pt x="72447" y="55245"/>
                  </a:lnTo>
                  <a:lnTo>
                    <a:pt x="74294" y="51181"/>
                  </a:lnTo>
                  <a:lnTo>
                    <a:pt x="74136" y="49911"/>
                  </a:lnTo>
                  <a:lnTo>
                    <a:pt x="74015" y="48514"/>
                  </a:lnTo>
                  <a:lnTo>
                    <a:pt x="73913" y="45974"/>
                  </a:lnTo>
                  <a:lnTo>
                    <a:pt x="75818" y="43561"/>
                  </a:lnTo>
                  <a:lnTo>
                    <a:pt x="78231" y="40259"/>
                  </a:lnTo>
                  <a:lnTo>
                    <a:pt x="79247" y="38989"/>
                  </a:lnTo>
                  <a:lnTo>
                    <a:pt x="79247" y="38354"/>
                  </a:lnTo>
                  <a:lnTo>
                    <a:pt x="6730" y="38354"/>
                  </a:lnTo>
                  <a:lnTo>
                    <a:pt x="5206" y="37719"/>
                  </a:lnTo>
                  <a:lnTo>
                    <a:pt x="4952" y="37592"/>
                  </a:lnTo>
                  <a:lnTo>
                    <a:pt x="4571" y="37338"/>
                  </a:lnTo>
                  <a:lnTo>
                    <a:pt x="4190" y="37211"/>
                  </a:lnTo>
                  <a:close/>
                </a:path>
                <a:path w="79375" h="97789">
                  <a:moveTo>
                    <a:pt x="75056" y="86106"/>
                  </a:moveTo>
                  <a:lnTo>
                    <a:pt x="64642" y="86106"/>
                  </a:lnTo>
                  <a:lnTo>
                    <a:pt x="69850" y="86868"/>
                  </a:lnTo>
                  <a:lnTo>
                    <a:pt x="74802" y="88392"/>
                  </a:lnTo>
                  <a:lnTo>
                    <a:pt x="75056" y="86106"/>
                  </a:lnTo>
                  <a:close/>
                </a:path>
                <a:path w="79375" h="97789">
                  <a:moveTo>
                    <a:pt x="5206" y="7747"/>
                  </a:moveTo>
                  <a:lnTo>
                    <a:pt x="4952" y="8509"/>
                  </a:lnTo>
                  <a:lnTo>
                    <a:pt x="4699" y="11303"/>
                  </a:lnTo>
                  <a:lnTo>
                    <a:pt x="4571" y="11557"/>
                  </a:lnTo>
                  <a:lnTo>
                    <a:pt x="4571" y="15748"/>
                  </a:lnTo>
                  <a:lnTo>
                    <a:pt x="4699" y="15875"/>
                  </a:lnTo>
                  <a:lnTo>
                    <a:pt x="4825" y="16256"/>
                  </a:lnTo>
                  <a:lnTo>
                    <a:pt x="7746" y="18161"/>
                  </a:lnTo>
                  <a:lnTo>
                    <a:pt x="9143" y="22225"/>
                  </a:lnTo>
                  <a:lnTo>
                    <a:pt x="8127" y="26035"/>
                  </a:lnTo>
                  <a:lnTo>
                    <a:pt x="8508" y="26797"/>
                  </a:lnTo>
                  <a:lnTo>
                    <a:pt x="8762" y="27686"/>
                  </a:lnTo>
                  <a:lnTo>
                    <a:pt x="9270" y="28448"/>
                  </a:lnTo>
                  <a:lnTo>
                    <a:pt x="10540" y="30988"/>
                  </a:lnTo>
                  <a:lnTo>
                    <a:pt x="12318" y="34417"/>
                  </a:lnTo>
                  <a:lnTo>
                    <a:pt x="10159" y="37084"/>
                  </a:lnTo>
                  <a:lnTo>
                    <a:pt x="9270" y="37973"/>
                  </a:lnTo>
                  <a:lnTo>
                    <a:pt x="8381" y="38354"/>
                  </a:lnTo>
                  <a:lnTo>
                    <a:pt x="79247" y="38354"/>
                  </a:lnTo>
                  <a:lnTo>
                    <a:pt x="79120" y="33020"/>
                  </a:lnTo>
                  <a:lnTo>
                    <a:pt x="78993" y="32385"/>
                  </a:lnTo>
                  <a:lnTo>
                    <a:pt x="78612" y="29972"/>
                  </a:lnTo>
                  <a:lnTo>
                    <a:pt x="78612" y="29083"/>
                  </a:lnTo>
                  <a:lnTo>
                    <a:pt x="78358" y="28194"/>
                  </a:lnTo>
                  <a:lnTo>
                    <a:pt x="77977" y="25654"/>
                  </a:lnTo>
                  <a:lnTo>
                    <a:pt x="77724" y="24638"/>
                  </a:lnTo>
                  <a:lnTo>
                    <a:pt x="77596" y="23749"/>
                  </a:lnTo>
                  <a:lnTo>
                    <a:pt x="77342" y="22860"/>
                  </a:lnTo>
                  <a:lnTo>
                    <a:pt x="77215" y="22098"/>
                  </a:lnTo>
                  <a:lnTo>
                    <a:pt x="76962" y="20955"/>
                  </a:lnTo>
                  <a:lnTo>
                    <a:pt x="76834" y="20193"/>
                  </a:lnTo>
                  <a:lnTo>
                    <a:pt x="76580" y="19177"/>
                  </a:lnTo>
                  <a:lnTo>
                    <a:pt x="76326" y="18415"/>
                  </a:lnTo>
                  <a:lnTo>
                    <a:pt x="76072" y="17399"/>
                  </a:lnTo>
                  <a:lnTo>
                    <a:pt x="75945" y="17018"/>
                  </a:lnTo>
                  <a:lnTo>
                    <a:pt x="54101" y="17018"/>
                  </a:lnTo>
                  <a:lnTo>
                    <a:pt x="49529" y="16510"/>
                  </a:lnTo>
                  <a:lnTo>
                    <a:pt x="44576" y="9779"/>
                  </a:lnTo>
                  <a:lnTo>
                    <a:pt x="44304" y="9144"/>
                  </a:lnTo>
                  <a:lnTo>
                    <a:pt x="16890" y="9144"/>
                  </a:lnTo>
                  <a:lnTo>
                    <a:pt x="16637" y="9017"/>
                  </a:lnTo>
                  <a:lnTo>
                    <a:pt x="16255" y="9017"/>
                  </a:lnTo>
                  <a:lnTo>
                    <a:pt x="15493" y="8636"/>
                  </a:lnTo>
                  <a:lnTo>
                    <a:pt x="15239" y="8382"/>
                  </a:lnTo>
                  <a:lnTo>
                    <a:pt x="14858" y="8255"/>
                  </a:lnTo>
                  <a:lnTo>
                    <a:pt x="14668" y="8001"/>
                  </a:lnTo>
                  <a:lnTo>
                    <a:pt x="5714" y="8001"/>
                  </a:lnTo>
                  <a:lnTo>
                    <a:pt x="5206" y="7747"/>
                  </a:lnTo>
                  <a:close/>
                </a:path>
                <a:path w="79375" h="97789">
                  <a:moveTo>
                    <a:pt x="69850" y="11557"/>
                  </a:moveTo>
                  <a:lnTo>
                    <a:pt x="63372" y="11557"/>
                  </a:lnTo>
                  <a:lnTo>
                    <a:pt x="59943" y="13081"/>
                  </a:lnTo>
                  <a:lnTo>
                    <a:pt x="58419" y="14986"/>
                  </a:lnTo>
                  <a:lnTo>
                    <a:pt x="58292" y="15367"/>
                  </a:lnTo>
                  <a:lnTo>
                    <a:pt x="58038" y="15621"/>
                  </a:lnTo>
                  <a:lnTo>
                    <a:pt x="57657" y="15875"/>
                  </a:lnTo>
                  <a:lnTo>
                    <a:pt x="57530" y="16129"/>
                  </a:lnTo>
                  <a:lnTo>
                    <a:pt x="57150" y="16383"/>
                  </a:lnTo>
                  <a:lnTo>
                    <a:pt x="56768" y="16510"/>
                  </a:lnTo>
                  <a:lnTo>
                    <a:pt x="56387" y="16764"/>
                  </a:lnTo>
                  <a:lnTo>
                    <a:pt x="56006" y="16764"/>
                  </a:lnTo>
                  <a:lnTo>
                    <a:pt x="55752" y="16891"/>
                  </a:lnTo>
                  <a:lnTo>
                    <a:pt x="55371" y="16891"/>
                  </a:lnTo>
                  <a:lnTo>
                    <a:pt x="54990" y="17018"/>
                  </a:lnTo>
                  <a:lnTo>
                    <a:pt x="75945" y="17018"/>
                  </a:lnTo>
                  <a:lnTo>
                    <a:pt x="75818" y="16637"/>
                  </a:lnTo>
                  <a:lnTo>
                    <a:pt x="75564" y="15621"/>
                  </a:lnTo>
                  <a:lnTo>
                    <a:pt x="75311" y="14986"/>
                  </a:lnTo>
                  <a:lnTo>
                    <a:pt x="75183" y="14605"/>
                  </a:lnTo>
                  <a:lnTo>
                    <a:pt x="74802" y="14605"/>
                  </a:lnTo>
                  <a:lnTo>
                    <a:pt x="74040" y="14351"/>
                  </a:lnTo>
                  <a:lnTo>
                    <a:pt x="73532" y="13970"/>
                  </a:lnTo>
                  <a:lnTo>
                    <a:pt x="73151" y="13716"/>
                  </a:lnTo>
                  <a:lnTo>
                    <a:pt x="72897" y="13462"/>
                  </a:lnTo>
                  <a:lnTo>
                    <a:pt x="72643" y="13335"/>
                  </a:lnTo>
                  <a:lnTo>
                    <a:pt x="72389" y="13081"/>
                  </a:lnTo>
                  <a:lnTo>
                    <a:pt x="72262" y="12827"/>
                  </a:lnTo>
                  <a:lnTo>
                    <a:pt x="72136" y="12700"/>
                  </a:lnTo>
                  <a:lnTo>
                    <a:pt x="71119" y="11938"/>
                  </a:lnTo>
                  <a:lnTo>
                    <a:pt x="69850" y="11557"/>
                  </a:lnTo>
                  <a:close/>
                </a:path>
                <a:path w="79375" h="97789">
                  <a:moveTo>
                    <a:pt x="27812" y="0"/>
                  </a:moveTo>
                  <a:lnTo>
                    <a:pt x="27177" y="0"/>
                  </a:lnTo>
                  <a:lnTo>
                    <a:pt x="26669" y="254"/>
                  </a:lnTo>
                  <a:lnTo>
                    <a:pt x="25780" y="508"/>
                  </a:lnTo>
                  <a:lnTo>
                    <a:pt x="25018" y="1143"/>
                  </a:lnTo>
                  <a:lnTo>
                    <a:pt x="24637" y="2286"/>
                  </a:lnTo>
                  <a:lnTo>
                    <a:pt x="23875" y="5715"/>
                  </a:lnTo>
                  <a:lnTo>
                    <a:pt x="20700" y="8509"/>
                  </a:lnTo>
                  <a:lnTo>
                    <a:pt x="18287" y="9017"/>
                  </a:lnTo>
                  <a:lnTo>
                    <a:pt x="18033" y="9017"/>
                  </a:lnTo>
                  <a:lnTo>
                    <a:pt x="17652" y="9144"/>
                  </a:lnTo>
                  <a:lnTo>
                    <a:pt x="44304" y="9144"/>
                  </a:lnTo>
                  <a:lnTo>
                    <a:pt x="43687" y="7747"/>
                  </a:lnTo>
                  <a:lnTo>
                    <a:pt x="43433" y="7493"/>
                  </a:lnTo>
                  <a:lnTo>
                    <a:pt x="42925" y="6731"/>
                  </a:lnTo>
                  <a:lnTo>
                    <a:pt x="30606" y="6731"/>
                  </a:lnTo>
                  <a:lnTo>
                    <a:pt x="30099" y="6477"/>
                  </a:lnTo>
                  <a:lnTo>
                    <a:pt x="27939" y="4953"/>
                  </a:lnTo>
                  <a:lnTo>
                    <a:pt x="28320" y="254"/>
                  </a:lnTo>
                  <a:lnTo>
                    <a:pt x="27812" y="0"/>
                  </a:lnTo>
                  <a:close/>
                </a:path>
                <a:path w="79375" h="97789">
                  <a:moveTo>
                    <a:pt x="11429" y="3683"/>
                  </a:moveTo>
                  <a:lnTo>
                    <a:pt x="10413" y="3683"/>
                  </a:lnTo>
                  <a:lnTo>
                    <a:pt x="10210" y="4191"/>
                  </a:lnTo>
                  <a:lnTo>
                    <a:pt x="10159" y="4445"/>
                  </a:lnTo>
                  <a:lnTo>
                    <a:pt x="9905" y="4699"/>
                  </a:lnTo>
                  <a:lnTo>
                    <a:pt x="9905" y="5080"/>
                  </a:lnTo>
                  <a:lnTo>
                    <a:pt x="9651" y="5334"/>
                  </a:lnTo>
                  <a:lnTo>
                    <a:pt x="9651" y="5588"/>
                  </a:lnTo>
                  <a:lnTo>
                    <a:pt x="9397" y="5842"/>
                  </a:lnTo>
                  <a:lnTo>
                    <a:pt x="9270" y="6096"/>
                  </a:lnTo>
                  <a:lnTo>
                    <a:pt x="8762" y="6604"/>
                  </a:lnTo>
                  <a:lnTo>
                    <a:pt x="8636" y="6858"/>
                  </a:lnTo>
                  <a:lnTo>
                    <a:pt x="8254" y="7112"/>
                  </a:lnTo>
                  <a:lnTo>
                    <a:pt x="7874" y="7493"/>
                  </a:lnTo>
                  <a:lnTo>
                    <a:pt x="7492" y="7620"/>
                  </a:lnTo>
                  <a:lnTo>
                    <a:pt x="6857" y="7874"/>
                  </a:lnTo>
                  <a:lnTo>
                    <a:pt x="6476" y="8001"/>
                  </a:lnTo>
                  <a:lnTo>
                    <a:pt x="14668" y="8001"/>
                  </a:lnTo>
                  <a:lnTo>
                    <a:pt x="14604" y="7874"/>
                  </a:lnTo>
                  <a:lnTo>
                    <a:pt x="14224" y="7493"/>
                  </a:lnTo>
                  <a:lnTo>
                    <a:pt x="14096" y="7112"/>
                  </a:lnTo>
                  <a:lnTo>
                    <a:pt x="12953" y="5080"/>
                  </a:lnTo>
                  <a:lnTo>
                    <a:pt x="11429" y="3683"/>
                  </a:lnTo>
                  <a:close/>
                </a:path>
                <a:path w="79375" h="97789">
                  <a:moveTo>
                    <a:pt x="37845" y="3556"/>
                  </a:moveTo>
                  <a:lnTo>
                    <a:pt x="36956" y="3556"/>
                  </a:lnTo>
                  <a:lnTo>
                    <a:pt x="36194" y="3810"/>
                  </a:lnTo>
                  <a:lnTo>
                    <a:pt x="35687" y="4318"/>
                  </a:lnTo>
                  <a:lnTo>
                    <a:pt x="34162" y="5588"/>
                  </a:lnTo>
                  <a:lnTo>
                    <a:pt x="32512" y="6731"/>
                  </a:lnTo>
                  <a:lnTo>
                    <a:pt x="42925" y="6731"/>
                  </a:lnTo>
                  <a:lnTo>
                    <a:pt x="42163" y="5588"/>
                  </a:lnTo>
                  <a:lnTo>
                    <a:pt x="40386" y="4191"/>
                  </a:lnTo>
                  <a:lnTo>
                    <a:pt x="38353" y="3683"/>
                  </a:lnTo>
                  <a:lnTo>
                    <a:pt x="38100" y="3683"/>
                  </a:lnTo>
                  <a:lnTo>
                    <a:pt x="37845" y="3556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121908" y="3083051"/>
              <a:ext cx="79375" cy="97790"/>
            </a:xfrm>
            <a:custGeom>
              <a:avLst/>
              <a:gdLst/>
              <a:ahLst/>
              <a:cxnLst/>
              <a:rect l="l" t="t" r="r" b="b"/>
              <a:pathLst>
                <a:path w="79375" h="97789">
                  <a:moveTo>
                    <a:pt x="27558" y="0"/>
                  </a:moveTo>
                  <a:lnTo>
                    <a:pt x="27177" y="0"/>
                  </a:lnTo>
                  <a:lnTo>
                    <a:pt x="26924" y="127"/>
                  </a:lnTo>
                  <a:lnTo>
                    <a:pt x="26669" y="254"/>
                  </a:lnTo>
                  <a:lnTo>
                    <a:pt x="25780" y="508"/>
                  </a:lnTo>
                  <a:lnTo>
                    <a:pt x="25018" y="1143"/>
                  </a:lnTo>
                  <a:lnTo>
                    <a:pt x="24637" y="2286"/>
                  </a:lnTo>
                  <a:lnTo>
                    <a:pt x="23875" y="5715"/>
                  </a:lnTo>
                  <a:lnTo>
                    <a:pt x="20700" y="8509"/>
                  </a:lnTo>
                  <a:lnTo>
                    <a:pt x="18287" y="9017"/>
                  </a:lnTo>
                  <a:lnTo>
                    <a:pt x="18033" y="9017"/>
                  </a:lnTo>
                  <a:lnTo>
                    <a:pt x="17652" y="9144"/>
                  </a:lnTo>
                  <a:lnTo>
                    <a:pt x="17399" y="9144"/>
                  </a:lnTo>
                  <a:lnTo>
                    <a:pt x="17144" y="9144"/>
                  </a:lnTo>
                  <a:lnTo>
                    <a:pt x="16890" y="9144"/>
                  </a:lnTo>
                  <a:lnTo>
                    <a:pt x="16637" y="9017"/>
                  </a:lnTo>
                  <a:lnTo>
                    <a:pt x="16255" y="9017"/>
                  </a:lnTo>
                  <a:lnTo>
                    <a:pt x="16001" y="8890"/>
                  </a:lnTo>
                  <a:lnTo>
                    <a:pt x="15747" y="8763"/>
                  </a:lnTo>
                  <a:lnTo>
                    <a:pt x="15493" y="8636"/>
                  </a:lnTo>
                  <a:lnTo>
                    <a:pt x="15239" y="8382"/>
                  </a:lnTo>
                  <a:lnTo>
                    <a:pt x="14858" y="8255"/>
                  </a:lnTo>
                  <a:lnTo>
                    <a:pt x="14604" y="7874"/>
                  </a:lnTo>
                  <a:lnTo>
                    <a:pt x="14350" y="7620"/>
                  </a:lnTo>
                  <a:lnTo>
                    <a:pt x="14224" y="7493"/>
                  </a:lnTo>
                  <a:lnTo>
                    <a:pt x="14096" y="7112"/>
                  </a:lnTo>
                  <a:lnTo>
                    <a:pt x="12953" y="5080"/>
                  </a:lnTo>
                  <a:lnTo>
                    <a:pt x="11429" y="3683"/>
                  </a:lnTo>
                  <a:lnTo>
                    <a:pt x="10667" y="3683"/>
                  </a:lnTo>
                  <a:lnTo>
                    <a:pt x="10413" y="3683"/>
                  </a:lnTo>
                  <a:lnTo>
                    <a:pt x="10159" y="4318"/>
                  </a:lnTo>
                  <a:lnTo>
                    <a:pt x="10159" y="4445"/>
                  </a:lnTo>
                  <a:lnTo>
                    <a:pt x="9905" y="4699"/>
                  </a:lnTo>
                  <a:lnTo>
                    <a:pt x="9905" y="5080"/>
                  </a:lnTo>
                  <a:lnTo>
                    <a:pt x="9651" y="5334"/>
                  </a:lnTo>
                  <a:lnTo>
                    <a:pt x="9651" y="5588"/>
                  </a:lnTo>
                  <a:lnTo>
                    <a:pt x="9397" y="5842"/>
                  </a:lnTo>
                  <a:lnTo>
                    <a:pt x="9270" y="6096"/>
                  </a:lnTo>
                  <a:lnTo>
                    <a:pt x="8762" y="6604"/>
                  </a:lnTo>
                  <a:lnTo>
                    <a:pt x="8636" y="6858"/>
                  </a:lnTo>
                  <a:lnTo>
                    <a:pt x="8254" y="7112"/>
                  </a:lnTo>
                  <a:lnTo>
                    <a:pt x="8000" y="7366"/>
                  </a:lnTo>
                  <a:lnTo>
                    <a:pt x="7492" y="7620"/>
                  </a:lnTo>
                  <a:lnTo>
                    <a:pt x="7112" y="7747"/>
                  </a:lnTo>
                  <a:lnTo>
                    <a:pt x="6857" y="7874"/>
                  </a:lnTo>
                  <a:lnTo>
                    <a:pt x="6476" y="8001"/>
                  </a:lnTo>
                  <a:lnTo>
                    <a:pt x="5968" y="8001"/>
                  </a:lnTo>
                  <a:lnTo>
                    <a:pt x="5714" y="8001"/>
                  </a:lnTo>
                  <a:lnTo>
                    <a:pt x="5461" y="7874"/>
                  </a:lnTo>
                  <a:lnTo>
                    <a:pt x="5206" y="7747"/>
                  </a:lnTo>
                  <a:lnTo>
                    <a:pt x="5079" y="8128"/>
                  </a:lnTo>
                  <a:lnTo>
                    <a:pt x="4952" y="8509"/>
                  </a:lnTo>
                  <a:lnTo>
                    <a:pt x="4952" y="8763"/>
                  </a:lnTo>
                  <a:lnTo>
                    <a:pt x="4952" y="9271"/>
                  </a:lnTo>
                  <a:lnTo>
                    <a:pt x="4952" y="9525"/>
                  </a:lnTo>
                  <a:lnTo>
                    <a:pt x="4825" y="10033"/>
                  </a:lnTo>
                  <a:lnTo>
                    <a:pt x="4825" y="10287"/>
                  </a:lnTo>
                  <a:lnTo>
                    <a:pt x="4825" y="10541"/>
                  </a:lnTo>
                  <a:lnTo>
                    <a:pt x="4825" y="10795"/>
                  </a:lnTo>
                  <a:lnTo>
                    <a:pt x="4699" y="11049"/>
                  </a:lnTo>
                  <a:lnTo>
                    <a:pt x="4699" y="11303"/>
                  </a:lnTo>
                  <a:lnTo>
                    <a:pt x="4571" y="11557"/>
                  </a:lnTo>
                  <a:lnTo>
                    <a:pt x="4571" y="11811"/>
                  </a:lnTo>
                  <a:lnTo>
                    <a:pt x="4571" y="12065"/>
                  </a:lnTo>
                  <a:lnTo>
                    <a:pt x="4571" y="12573"/>
                  </a:lnTo>
                  <a:lnTo>
                    <a:pt x="4571" y="13335"/>
                  </a:lnTo>
                  <a:lnTo>
                    <a:pt x="4571" y="13970"/>
                  </a:lnTo>
                  <a:lnTo>
                    <a:pt x="4571" y="14732"/>
                  </a:lnTo>
                  <a:lnTo>
                    <a:pt x="4571" y="15113"/>
                  </a:lnTo>
                  <a:lnTo>
                    <a:pt x="4571" y="15367"/>
                  </a:lnTo>
                  <a:lnTo>
                    <a:pt x="4571" y="15621"/>
                  </a:lnTo>
                  <a:lnTo>
                    <a:pt x="4699" y="15875"/>
                  </a:lnTo>
                  <a:lnTo>
                    <a:pt x="4699" y="16002"/>
                  </a:lnTo>
                  <a:lnTo>
                    <a:pt x="4825" y="16256"/>
                  </a:lnTo>
                  <a:lnTo>
                    <a:pt x="7746" y="18161"/>
                  </a:lnTo>
                  <a:lnTo>
                    <a:pt x="9143" y="22225"/>
                  </a:lnTo>
                  <a:lnTo>
                    <a:pt x="8127" y="26035"/>
                  </a:lnTo>
                  <a:lnTo>
                    <a:pt x="8508" y="26797"/>
                  </a:lnTo>
                  <a:lnTo>
                    <a:pt x="8762" y="27686"/>
                  </a:lnTo>
                  <a:lnTo>
                    <a:pt x="9270" y="28448"/>
                  </a:lnTo>
                  <a:lnTo>
                    <a:pt x="10540" y="30988"/>
                  </a:lnTo>
                  <a:lnTo>
                    <a:pt x="12318" y="34417"/>
                  </a:lnTo>
                  <a:lnTo>
                    <a:pt x="10159" y="37084"/>
                  </a:lnTo>
                  <a:lnTo>
                    <a:pt x="9270" y="37973"/>
                  </a:lnTo>
                  <a:lnTo>
                    <a:pt x="8381" y="38354"/>
                  </a:lnTo>
                  <a:lnTo>
                    <a:pt x="7619" y="38354"/>
                  </a:lnTo>
                  <a:lnTo>
                    <a:pt x="6730" y="38354"/>
                  </a:lnTo>
                  <a:lnTo>
                    <a:pt x="5841" y="37973"/>
                  </a:lnTo>
                  <a:lnTo>
                    <a:pt x="5206" y="37719"/>
                  </a:lnTo>
                  <a:lnTo>
                    <a:pt x="4952" y="37592"/>
                  </a:lnTo>
                  <a:lnTo>
                    <a:pt x="4571" y="37338"/>
                  </a:lnTo>
                  <a:lnTo>
                    <a:pt x="4190" y="37211"/>
                  </a:lnTo>
                  <a:lnTo>
                    <a:pt x="4190" y="37338"/>
                  </a:lnTo>
                  <a:lnTo>
                    <a:pt x="4063" y="37592"/>
                  </a:lnTo>
                  <a:lnTo>
                    <a:pt x="3809" y="38481"/>
                  </a:lnTo>
                  <a:lnTo>
                    <a:pt x="4063" y="39243"/>
                  </a:lnTo>
                  <a:lnTo>
                    <a:pt x="4825" y="40894"/>
                  </a:lnTo>
                  <a:lnTo>
                    <a:pt x="5461" y="42672"/>
                  </a:lnTo>
                  <a:lnTo>
                    <a:pt x="6730" y="45212"/>
                  </a:lnTo>
                  <a:lnTo>
                    <a:pt x="5206" y="47625"/>
                  </a:lnTo>
                  <a:lnTo>
                    <a:pt x="4571" y="48514"/>
                  </a:lnTo>
                  <a:lnTo>
                    <a:pt x="4063" y="49276"/>
                  </a:lnTo>
                  <a:lnTo>
                    <a:pt x="1650" y="52832"/>
                  </a:lnTo>
                  <a:lnTo>
                    <a:pt x="1396" y="53721"/>
                  </a:lnTo>
                  <a:lnTo>
                    <a:pt x="1524" y="54483"/>
                  </a:lnTo>
                  <a:lnTo>
                    <a:pt x="1524" y="55245"/>
                  </a:lnTo>
                  <a:lnTo>
                    <a:pt x="2158" y="60833"/>
                  </a:lnTo>
                  <a:lnTo>
                    <a:pt x="1904" y="64516"/>
                  </a:lnTo>
                  <a:lnTo>
                    <a:pt x="634" y="66929"/>
                  </a:lnTo>
                  <a:lnTo>
                    <a:pt x="507" y="67310"/>
                  </a:lnTo>
                  <a:lnTo>
                    <a:pt x="253" y="67564"/>
                  </a:lnTo>
                  <a:lnTo>
                    <a:pt x="0" y="67945"/>
                  </a:lnTo>
                  <a:lnTo>
                    <a:pt x="380" y="68072"/>
                  </a:lnTo>
                  <a:lnTo>
                    <a:pt x="1269" y="68707"/>
                  </a:lnTo>
                  <a:lnTo>
                    <a:pt x="2412" y="69469"/>
                  </a:lnTo>
                  <a:lnTo>
                    <a:pt x="3809" y="70358"/>
                  </a:lnTo>
                  <a:lnTo>
                    <a:pt x="4571" y="70993"/>
                  </a:lnTo>
                  <a:lnTo>
                    <a:pt x="5333" y="71628"/>
                  </a:lnTo>
                  <a:lnTo>
                    <a:pt x="6222" y="72136"/>
                  </a:lnTo>
                  <a:lnTo>
                    <a:pt x="10540" y="75184"/>
                  </a:lnTo>
                  <a:lnTo>
                    <a:pt x="15747" y="78867"/>
                  </a:lnTo>
                  <a:lnTo>
                    <a:pt x="15112" y="84582"/>
                  </a:lnTo>
                  <a:lnTo>
                    <a:pt x="14858" y="86741"/>
                  </a:lnTo>
                  <a:lnTo>
                    <a:pt x="14350" y="88900"/>
                  </a:lnTo>
                  <a:lnTo>
                    <a:pt x="13462" y="90805"/>
                  </a:lnTo>
                  <a:lnTo>
                    <a:pt x="13207" y="91440"/>
                  </a:lnTo>
                  <a:lnTo>
                    <a:pt x="13207" y="91821"/>
                  </a:lnTo>
                  <a:lnTo>
                    <a:pt x="12953" y="92202"/>
                  </a:lnTo>
                  <a:lnTo>
                    <a:pt x="12953" y="92583"/>
                  </a:lnTo>
                  <a:lnTo>
                    <a:pt x="12700" y="93091"/>
                  </a:lnTo>
                  <a:lnTo>
                    <a:pt x="12572" y="93472"/>
                  </a:lnTo>
                  <a:lnTo>
                    <a:pt x="12445" y="94107"/>
                  </a:lnTo>
                  <a:lnTo>
                    <a:pt x="12318" y="94361"/>
                  </a:lnTo>
                  <a:lnTo>
                    <a:pt x="12191" y="94742"/>
                  </a:lnTo>
                  <a:lnTo>
                    <a:pt x="12064" y="94996"/>
                  </a:lnTo>
                  <a:lnTo>
                    <a:pt x="12064" y="95504"/>
                  </a:lnTo>
                  <a:lnTo>
                    <a:pt x="11937" y="95885"/>
                  </a:lnTo>
                  <a:lnTo>
                    <a:pt x="11683" y="96520"/>
                  </a:lnTo>
                  <a:lnTo>
                    <a:pt x="11556" y="97155"/>
                  </a:lnTo>
                  <a:lnTo>
                    <a:pt x="11556" y="97536"/>
                  </a:lnTo>
                  <a:lnTo>
                    <a:pt x="15620" y="97155"/>
                  </a:lnTo>
                  <a:lnTo>
                    <a:pt x="21208" y="95250"/>
                  </a:lnTo>
                  <a:lnTo>
                    <a:pt x="27431" y="93218"/>
                  </a:lnTo>
                  <a:lnTo>
                    <a:pt x="34036" y="91186"/>
                  </a:lnTo>
                  <a:lnTo>
                    <a:pt x="41275" y="88773"/>
                  </a:lnTo>
                  <a:lnTo>
                    <a:pt x="49402" y="87122"/>
                  </a:lnTo>
                  <a:lnTo>
                    <a:pt x="52704" y="86360"/>
                  </a:lnTo>
                  <a:lnTo>
                    <a:pt x="56006" y="86106"/>
                  </a:lnTo>
                  <a:lnTo>
                    <a:pt x="59436" y="86106"/>
                  </a:lnTo>
                  <a:lnTo>
                    <a:pt x="64642" y="86106"/>
                  </a:lnTo>
                  <a:lnTo>
                    <a:pt x="69850" y="86868"/>
                  </a:lnTo>
                  <a:lnTo>
                    <a:pt x="74802" y="88392"/>
                  </a:lnTo>
                  <a:lnTo>
                    <a:pt x="74929" y="87884"/>
                  </a:lnTo>
                  <a:lnTo>
                    <a:pt x="74929" y="87503"/>
                  </a:lnTo>
                  <a:lnTo>
                    <a:pt x="74929" y="87249"/>
                  </a:lnTo>
                  <a:lnTo>
                    <a:pt x="75056" y="86741"/>
                  </a:lnTo>
                  <a:lnTo>
                    <a:pt x="75056" y="86360"/>
                  </a:lnTo>
                  <a:lnTo>
                    <a:pt x="75056" y="85725"/>
                  </a:lnTo>
                  <a:lnTo>
                    <a:pt x="75056" y="85471"/>
                  </a:lnTo>
                  <a:lnTo>
                    <a:pt x="75056" y="85090"/>
                  </a:lnTo>
                  <a:lnTo>
                    <a:pt x="75056" y="84582"/>
                  </a:lnTo>
                  <a:lnTo>
                    <a:pt x="75056" y="84455"/>
                  </a:lnTo>
                  <a:lnTo>
                    <a:pt x="75056" y="84201"/>
                  </a:lnTo>
                  <a:lnTo>
                    <a:pt x="75056" y="84074"/>
                  </a:lnTo>
                  <a:lnTo>
                    <a:pt x="74549" y="83185"/>
                  </a:lnTo>
                  <a:lnTo>
                    <a:pt x="74040" y="82296"/>
                  </a:lnTo>
                  <a:lnTo>
                    <a:pt x="73787" y="81407"/>
                  </a:lnTo>
                  <a:lnTo>
                    <a:pt x="73278" y="80264"/>
                  </a:lnTo>
                  <a:lnTo>
                    <a:pt x="71881" y="76708"/>
                  </a:lnTo>
                  <a:lnTo>
                    <a:pt x="70612" y="73025"/>
                  </a:lnTo>
                  <a:lnTo>
                    <a:pt x="69722" y="69215"/>
                  </a:lnTo>
                  <a:lnTo>
                    <a:pt x="69468" y="68580"/>
                  </a:lnTo>
                  <a:lnTo>
                    <a:pt x="69341" y="67945"/>
                  </a:lnTo>
                  <a:lnTo>
                    <a:pt x="69214" y="67310"/>
                  </a:lnTo>
                  <a:lnTo>
                    <a:pt x="69087" y="66675"/>
                  </a:lnTo>
                  <a:lnTo>
                    <a:pt x="69087" y="66040"/>
                  </a:lnTo>
                  <a:lnTo>
                    <a:pt x="68961" y="65405"/>
                  </a:lnTo>
                  <a:lnTo>
                    <a:pt x="68961" y="65151"/>
                  </a:lnTo>
                  <a:lnTo>
                    <a:pt x="68961" y="64897"/>
                  </a:lnTo>
                  <a:lnTo>
                    <a:pt x="68961" y="64516"/>
                  </a:lnTo>
                  <a:lnTo>
                    <a:pt x="69468" y="62357"/>
                  </a:lnTo>
                  <a:lnTo>
                    <a:pt x="70230" y="60325"/>
                  </a:lnTo>
                  <a:lnTo>
                    <a:pt x="71119" y="58420"/>
                  </a:lnTo>
                  <a:lnTo>
                    <a:pt x="72389" y="55372"/>
                  </a:lnTo>
                  <a:lnTo>
                    <a:pt x="74294" y="51181"/>
                  </a:lnTo>
                  <a:lnTo>
                    <a:pt x="74040" y="49149"/>
                  </a:lnTo>
                  <a:lnTo>
                    <a:pt x="73913" y="45974"/>
                  </a:lnTo>
                  <a:lnTo>
                    <a:pt x="75818" y="43561"/>
                  </a:lnTo>
                  <a:lnTo>
                    <a:pt x="77215" y="41656"/>
                  </a:lnTo>
                  <a:lnTo>
                    <a:pt x="78231" y="40259"/>
                  </a:lnTo>
                  <a:lnTo>
                    <a:pt x="79247" y="38989"/>
                  </a:lnTo>
                  <a:lnTo>
                    <a:pt x="79247" y="35052"/>
                  </a:lnTo>
                  <a:lnTo>
                    <a:pt x="79120" y="34290"/>
                  </a:lnTo>
                  <a:lnTo>
                    <a:pt x="79120" y="33655"/>
                  </a:lnTo>
                  <a:lnTo>
                    <a:pt x="79120" y="33274"/>
                  </a:lnTo>
                  <a:lnTo>
                    <a:pt x="79120" y="33020"/>
                  </a:lnTo>
                  <a:lnTo>
                    <a:pt x="78993" y="32385"/>
                  </a:lnTo>
                  <a:lnTo>
                    <a:pt x="78866" y="31496"/>
                  </a:lnTo>
                  <a:lnTo>
                    <a:pt x="78739" y="30734"/>
                  </a:lnTo>
                  <a:lnTo>
                    <a:pt x="78612" y="29972"/>
                  </a:lnTo>
                  <a:lnTo>
                    <a:pt x="78612" y="29083"/>
                  </a:lnTo>
                  <a:lnTo>
                    <a:pt x="78358" y="28194"/>
                  </a:lnTo>
                  <a:lnTo>
                    <a:pt x="78231" y="27432"/>
                  </a:lnTo>
                  <a:lnTo>
                    <a:pt x="78104" y="26543"/>
                  </a:lnTo>
                  <a:lnTo>
                    <a:pt x="77977" y="25654"/>
                  </a:lnTo>
                  <a:lnTo>
                    <a:pt x="77724" y="24638"/>
                  </a:lnTo>
                  <a:lnTo>
                    <a:pt x="77596" y="23749"/>
                  </a:lnTo>
                  <a:lnTo>
                    <a:pt x="77342" y="22860"/>
                  </a:lnTo>
                  <a:lnTo>
                    <a:pt x="77215" y="22098"/>
                  </a:lnTo>
                  <a:lnTo>
                    <a:pt x="76962" y="20955"/>
                  </a:lnTo>
                  <a:lnTo>
                    <a:pt x="76834" y="20193"/>
                  </a:lnTo>
                  <a:lnTo>
                    <a:pt x="76580" y="19177"/>
                  </a:lnTo>
                  <a:lnTo>
                    <a:pt x="76326" y="18415"/>
                  </a:lnTo>
                  <a:lnTo>
                    <a:pt x="76072" y="17399"/>
                  </a:lnTo>
                  <a:lnTo>
                    <a:pt x="75818" y="16637"/>
                  </a:lnTo>
                  <a:lnTo>
                    <a:pt x="75564" y="15621"/>
                  </a:lnTo>
                  <a:lnTo>
                    <a:pt x="75311" y="14986"/>
                  </a:lnTo>
                  <a:lnTo>
                    <a:pt x="75183" y="14605"/>
                  </a:lnTo>
                  <a:lnTo>
                    <a:pt x="74802" y="14605"/>
                  </a:lnTo>
                  <a:lnTo>
                    <a:pt x="74421" y="14478"/>
                  </a:lnTo>
                  <a:lnTo>
                    <a:pt x="74040" y="14351"/>
                  </a:lnTo>
                  <a:lnTo>
                    <a:pt x="73787" y="14224"/>
                  </a:lnTo>
                  <a:lnTo>
                    <a:pt x="73659" y="14097"/>
                  </a:lnTo>
                  <a:lnTo>
                    <a:pt x="73151" y="13716"/>
                  </a:lnTo>
                  <a:lnTo>
                    <a:pt x="72897" y="13462"/>
                  </a:lnTo>
                  <a:lnTo>
                    <a:pt x="72643" y="13335"/>
                  </a:lnTo>
                  <a:lnTo>
                    <a:pt x="72389" y="13081"/>
                  </a:lnTo>
                  <a:lnTo>
                    <a:pt x="72262" y="12827"/>
                  </a:lnTo>
                  <a:lnTo>
                    <a:pt x="72136" y="12700"/>
                  </a:lnTo>
                  <a:lnTo>
                    <a:pt x="71119" y="11938"/>
                  </a:lnTo>
                  <a:lnTo>
                    <a:pt x="69850" y="11557"/>
                  </a:lnTo>
                  <a:lnTo>
                    <a:pt x="68452" y="11557"/>
                  </a:lnTo>
                  <a:lnTo>
                    <a:pt x="68199" y="11557"/>
                  </a:lnTo>
                  <a:lnTo>
                    <a:pt x="67944" y="11557"/>
                  </a:lnTo>
                  <a:lnTo>
                    <a:pt x="67182" y="11557"/>
                  </a:lnTo>
                  <a:lnTo>
                    <a:pt x="63372" y="11557"/>
                  </a:lnTo>
                  <a:lnTo>
                    <a:pt x="59943" y="13081"/>
                  </a:lnTo>
                  <a:lnTo>
                    <a:pt x="58419" y="14986"/>
                  </a:lnTo>
                  <a:lnTo>
                    <a:pt x="58292" y="15367"/>
                  </a:lnTo>
                  <a:lnTo>
                    <a:pt x="58038" y="15621"/>
                  </a:lnTo>
                  <a:lnTo>
                    <a:pt x="57657" y="15875"/>
                  </a:lnTo>
                  <a:lnTo>
                    <a:pt x="57657" y="16002"/>
                  </a:lnTo>
                  <a:lnTo>
                    <a:pt x="57403" y="16256"/>
                  </a:lnTo>
                  <a:lnTo>
                    <a:pt x="57150" y="16383"/>
                  </a:lnTo>
                  <a:lnTo>
                    <a:pt x="56768" y="16510"/>
                  </a:lnTo>
                  <a:lnTo>
                    <a:pt x="56387" y="16764"/>
                  </a:lnTo>
                  <a:lnTo>
                    <a:pt x="56006" y="16764"/>
                  </a:lnTo>
                  <a:lnTo>
                    <a:pt x="55752" y="16891"/>
                  </a:lnTo>
                  <a:lnTo>
                    <a:pt x="55371" y="16891"/>
                  </a:lnTo>
                  <a:lnTo>
                    <a:pt x="54990" y="17018"/>
                  </a:lnTo>
                  <a:lnTo>
                    <a:pt x="54737" y="17018"/>
                  </a:lnTo>
                  <a:lnTo>
                    <a:pt x="54101" y="17018"/>
                  </a:lnTo>
                  <a:lnTo>
                    <a:pt x="49529" y="16510"/>
                  </a:lnTo>
                  <a:lnTo>
                    <a:pt x="44576" y="9779"/>
                  </a:lnTo>
                  <a:lnTo>
                    <a:pt x="43814" y="8001"/>
                  </a:lnTo>
                  <a:lnTo>
                    <a:pt x="43687" y="7747"/>
                  </a:lnTo>
                  <a:lnTo>
                    <a:pt x="43433" y="7493"/>
                  </a:lnTo>
                  <a:lnTo>
                    <a:pt x="42163" y="5588"/>
                  </a:lnTo>
                  <a:lnTo>
                    <a:pt x="40386" y="4191"/>
                  </a:lnTo>
                  <a:lnTo>
                    <a:pt x="38353" y="3683"/>
                  </a:lnTo>
                  <a:lnTo>
                    <a:pt x="38100" y="3683"/>
                  </a:lnTo>
                  <a:lnTo>
                    <a:pt x="37845" y="3556"/>
                  </a:lnTo>
                  <a:lnTo>
                    <a:pt x="37591" y="3556"/>
                  </a:lnTo>
                  <a:lnTo>
                    <a:pt x="36956" y="3556"/>
                  </a:lnTo>
                  <a:lnTo>
                    <a:pt x="36194" y="3810"/>
                  </a:lnTo>
                  <a:lnTo>
                    <a:pt x="35687" y="4318"/>
                  </a:lnTo>
                  <a:lnTo>
                    <a:pt x="34162" y="5588"/>
                  </a:lnTo>
                  <a:lnTo>
                    <a:pt x="32512" y="6731"/>
                  </a:lnTo>
                  <a:lnTo>
                    <a:pt x="31114" y="6731"/>
                  </a:lnTo>
                  <a:lnTo>
                    <a:pt x="30606" y="6731"/>
                  </a:lnTo>
                  <a:lnTo>
                    <a:pt x="30099" y="6477"/>
                  </a:lnTo>
                  <a:lnTo>
                    <a:pt x="29717" y="6223"/>
                  </a:lnTo>
                  <a:lnTo>
                    <a:pt x="27939" y="4953"/>
                  </a:lnTo>
                  <a:lnTo>
                    <a:pt x="28193" y="1651"/>
                  </a:lnTo>
                  <a:lnTo>
                    <a:pt x="28320" y="508"/>
                  </a:lnTo>
                  <a:lnTo>
                    <a:pt x="28320" y="381"/>
                  </a:lnTo>
                  <a:lnTo>
                    <a:pt x="28066" y="127"/>
                  </a:lnTo>
                  <a:lnTo>
                    <a:pt x="27812" y="0"/>
                  </a:lnTo>
                  <a:lnTo>
                    <a:pt x="2755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192139" y="3076955"/>
              <a:ext cx="55244" cy="100965"/>
            </a:xfrm>
            <a:custGeom>
              <a:avLst/>
              <a:gdLst/>
              <a:ahLst/>
              <a:cxnLst/>
              <a:rect l="l" t="t" r="r" b="b"/>
              <a:pathLst>
                <a:path w="55245" h="100964">
                  <a:moveTo>
                    <a:pt x="21971" y="0"/>
                  </a:moveTo>
                  <a:lnTo>
                    <a:pt x="11302" y="0"/>
                  </a:lnTo>
                  <a:lnTo>
                    <a:pt x="8509" y="254"/>
                  </a:lnTo>
                  <a:lnTo>
                    <a:pt x="5841" y="635"/>
                  </a:lnTo>
                  <a:lnTo>
                    <a:pt x="5587" y="762"/>
                  </a:lnTo>
                  <a:lnTo>
                    <a:pt x="5207" y="888"/>
                  </a:lnTo>
                  <a:lnTo>
                    <a:pt x="4952" y="1016"/>
                  </a:lnTo>
                  <a:lnTo>
                    <a:pt x="4822" y="2793"/>
                  </a:lnTo>
                  <a:lnTo>
                    <a:pt x="5841" y="6985"/>
                  </a:lnTo>
                  <a:lnTo>
                    <a:pt x="6476" y="9143"/>
                  </a:lnTo>
                  <a:lnTo>
                    <a:pt x="7874" y="14986"/>
                  </a:lnTo>
                  <a:lnTo>
                    <a:pt x="7747" y="16510"/>
                  </a:lnTo>
                  <a:lnTo>
                    <a:pt x="7620" y="16891"/>
                  </a:lnTo>
                  <a:lnTo>
                    <a:pt x="7493" y="17780"/>
                  </a:lnTo>
                  <a:lnTo>
                    <a:pt x="7238" y="18287"/>
                  </a:lnTo>
                  <a:lnTo>
                    <a:pt x="7238" y="18668"/>
                  </a:lnTo>
                  <a:lnTo>
                    <a:pt x="6985" y="19304"/>
                  </a:lnTo>
                  <a:lnTo>
                    <a:pt x="6731" y="19685"/>
                  </a:lnTo>
                  <a:lnTo>
                    <a:pt x="6350" y="20193"/>
                  </a:lnTo>
                  <a:lnTo>
                    <a:pt x="6603" y="20955"/>
                  </a:lnTo>
                  <a:lnTo>
                    <a:pt x="6731" y="21462"/>
                  </a:lnTo>
                  <a:lnTo>
                    <a:pt x="6985" y="22732"/>
                  </a:lnTo>
                  <a:lnTo>
                    <a:pt x="7238" y="23113"/>
                  </a:lnTo>
                  <a:lnTo>
                    <a:pt x="7493" y="24637"/>
                  </a:lnTo>
                  <a:lnTo>
                    <a:pt x="7747" y="25018"/>
                  </a:lnTo>
                  <a:lnTo>
                    <a:pt x="7874" y="25781"/>
                  </a:lnTo>
                  <a:lnTo>
                    <a:pt x="8127" y="26543"/>
                  </a:lnTo>
                  <a:lnTo>
                    <a:pt x="8127" y="26924"/>
                  </a:lnTo>
                  <a:lnTo>
                    <a:pt x="8255" y="27431"/>
                  </a:lnTo>
                  <a:lnTo>
                    <a:pt x="8382" y="27686"/>
                  </a:lnTo>
                  <a:lnTo>
                    <a:pt x="8509" y="28575"/>
                  </a:lnTo>
                  <a:lnTo>
                    <a:pt x="8636" y="28829"/>
                  </a:lnTo>
                  <a:lnTo>
                    <a:pt x="8889" y="30480"/>
                  </a:lnTo>
                  <a:lnTo>
                    <a:pt x="9016" y="31623"/>
                  </a:lnTo>
                  <a:lnTo>
                    <a:pt x="9271" y="32385"/>
                  </a:lnTo>
                  <a:lnTo>
                    <a:pt x="9398" y="33528"/>
                  </a:lnTo>
                  <a:lnTo>
                    <a:pt x="9567" y="34036"/>
                  </a:lnTo>
                  <a:lnTo>
                    <a:pt x="9651" y="35306"/>
                  </a:lnTo>
                  <a:lnTo>
                    <a:pt x="9906" y="36068"/>
                  </a:lnTo>
                  <a:lnTo>
                    <a:pt x="9984" y="37465"/>
                  </a:lnTo>
                  <a:lnTo>
                    <a:pt x="10160" y="38607"/>
                  </a:lnTo>
                  <a:lnTo>
                    <a:pt x="10287" y="39878"/>
                  </a:lnTo>
                  <a:lnTo>
                    <a:pt x="10540" y="41782"/>
                  </a:lnTo>
                  <a:lnTo>
                    <a:pt x="10413" y="47243"/>
                  </a:lnTo>
                  <a:lnTo>
                    <a:pt x="9016" y="49149"/>
                  </a:lnTo>
                  <a:lnTo>
                    <a:pt x="7493" y="50926"/>
                  </a:lnTo>
                  <a:lnTo>
                    <a:pt x="6350" y="52578"/>
                  </a:lnTo>
                  <a:lnTo>
                    <a:pt x="5207" y="53975"/>
                  </a:lnTo>
                  <a:lnTo>
                    <a:pt x="5207" y="55499"/>
                  </a:lnTo>
                  <a:lnTo>
                    <a:pt x="5461" y="58674"/>
                  </a:lnTo>
                  <a:lnTo>
                    <a:pt x="3556" y="63118"/>
                  </a:lnTo>
                  <a:lnTo>
                    <a:pt x="1270" y="68580"/>
                  </a:lnTo>
                  <a:lnTo>
                    <a:pt x="595" y="70357"/>
                  </a:lnTo>
                  <a:lnTo>
                    <a:pt x="126" y="71881"/>
                  </a:lnTo>
                  <a:lnTo>
                    <a:pt x="0" y="74422"/>
                  </a:lnTo>
                  <a:lnTo>
                    <a:pt x="3810" y="85851"/>
                  </a:lnTo>
                  <a:lnTo>
                    <a:pt x="5587" y="88773"/>
                  </a:lnTo>
                  <a:lnTo>
                    <a:pt x="5714" y="89026"/>
                  </a:lnTo>
                  <a:lnTo>
                    <a:pt x="5841" y="89154"/>
                  </a:lnTo>
                  <a:lnTo>
                    <a:pt x="5969" y="89407"/>
                  </a:lnTo>
                  <a:lnTo>
                    <a:pt x="6096" y="89788"/>
                  </a:lnTo>
                  <a:lnTo>
                    <a:pt x="6223" y="90297"/>
                  </a:lnTo>
                  <a:lnTo>
                    <a:pt x="6350" y="90678"/>
                  </a:lnTo>
                  <a:lnTo>
                    <a:pt x="6476" y="91440"/>
                  </a:lnTo>
                  <a:lnTo>
                    <a:pt x="6223" y="94995"/>
                  </a:lnTo>
                  <a:lnTo>
                    <a:pt x="6096" y="96647"/>
                  </a:lnTo>
                  <a:lnTo>
                    <a:pt x="9016" y="97790"/>
                  </a:lnTo>
                  <a:lnTo>
                    <a:pt x="11302" y="98932"/>
                  </a:lnTo>
                  <a:lnTo>
                    <a:pt x="12953" y="99694"/>
                  </a:lnTo>
                  <a:lnTo>
                    <a:pt x="13715" y="100203"/>
                  </a:lnTo>
                  <a:lnTo>
                    <a:pt x="14859" y="100584"/>
                  </a:lnTo>
                  <a:lnTo>
                    <a:pt x="43180" y="86106"/>
                  </a:lnTo>
                  <a:lnTo>
                    <a:pt x="49022" y="83438"/>
                  </a:lnTo>
                  <a:lnTo>
                    <a:pt x="51053" y="82423"/>
                  </a:lnTo>
                  <a:lnTo>
                    <a:pt x="53086" y="81661"/>
                  </a:lnTo>
                  <a:lnTo>
                    <a:pt x="54737" y="80644"/>
                  </a:lnTo>
                  <a:lnTo>
                    <a:pt x="54483" y="79882"/>
                  </a:lnTo>
                  <a:lnTo>
                    <a:pt x="54356" y="79501"/>
                  </a:lnTo>
                  <a:lnTo>
                    <a:pt x="54101" y="78993"/>
                  </a:lnTo>
                  <a:lnTo>
                    <a:pt x="53975" y="78486"/>
                  </a:lnTo>
                  <a:lnTo>
                    <a:pt x="53594" y="77724"/>
                  </a:lnTo>
                  <a:lnTo>
                    <a:pt x="53212" y="76454"/>
                  </a:lnTo>
                  <a:lnTo>
                    <a:pt x="52959" y="75692"/>
                  </a:lnTo>
                  <a:lnTo>
                    <a:pt x="52832" y="75184"/>
                  </a:lnTo>
                  <a:lnTo>
                    <a:pt x="52577" y="74422"/>
                  </a:lnTo>
                  <a:lnTo>
                    <a:pt x="52324" y="73787"/>
                  </a:lnTo>
                  <a:lnTo>
                    <a:pt x="52197" y="73151"/>
                  </a:lnTo>
                  <a:lnTo>
                    <a:pt x="51943" y="72517"/>
                  </a:lnTo>
                  <a:lnTo>
                    <a:pt x="51761" y="71881"/>
                  </a:lnTo>
                  <a:lnTo>
                    <a:pt x="51688" y="71247"/>
                  </a:lnTo>
                  <a:lnTo>
                    <a:pt x="51435" y="70738"/>
                  </a:lnTo>
                  <a:lnTo>
                    <a:pt x="51308" y="69976"/>
                  </a:lnTo>
                  <a:lnTo>
                    <a:pt x="51181" y="69468"/>
                  </a:lnTo>
                  <a:lnTo>
                    <a:pt x="51053" y="69215"/>
                  </a:lnTo>
                  <a:lnTo>
                    <a:pt x="51053" y="68453"/>
                  </a:lnTo>
                  <a:lnTo>
                    <a:pt x="50800" y="68072"/>
                  </a:lnTo>
                  <a:lnTo>
                    <a:pt x="50673" y="66420"/>
                  </a:lnTo>
                  <a:lnTo>
                    <a:pt x="50546" y="66040"/>
                  </a:lnTo>
                  <a:lnTo>
                    <a:pt x="50419" y="64388"/>
                  </a:lnTo>
                  <a:lnTo>
                    <a:pt x="50291" y="64007"/>
                  </a:lnTo>
                  <a:lnTo>
                    <a:pt x="50419" y="64007"/>
                  </a:lnTo>
                  <a:lnTo>
                    <a:pt x="50291" y="55118"/>
                  </a:lnTo>
                  <a:lnTo>
                    <a:pt x="49022" y="47751"/>
                  </a:lnTo>
                  <a:lnTo>
                    <a:pt x="46736" y="40640"/>
                  </a:lnTo>
                  <a:lnTo>
                    <a:pt x="45974" y="37465"/>
                  </a:lnTo>
                  <a:lnTo>
                    <a:pt x="45621" y="34290"/>
                  </a:lnTo>
                  <a:lnTo>
                    <a:pt x="45736" y="28575"/>
                  </a:lnTo>
                  <a:lnTo>
                    <a:pt x="45847" y="25018"/>
                  </a:lnTo>
                  <a:lnTo>
                    <a:pt x="46137" y="20955"/>
                  </a:lnTo>
                  <a:lnTo>
                    <a:pt x="46227" y="18668"/>
                  </a:lnTo>
                  <a:lnTo>
                    <a:pt x="46418" y="17272"/>
                  </a:lnTo>
                  <a:lnTo>
                    <a:pt x="46541" y="14986"/>
                  </a:lnTo>
                  <a:lnTo>
                    <a:pt x="46609" y="12826"/>
                  </a:lnTo>
                  <a:lnTo>
                    <a:pt x="45847" y="10160"/>
                  </a:lnTo>
                  <a:lnTo>
                    <a:pt x="43941" y="8890"/>
                  </a:lnTo>
                  <a:lnTo>
                    <a:pt x="43687" y="8762"/>
                  </a:lnTo>
                  <a:lnTo>
                    <a:pt x="43434" y="8509"/>
                  </a:lnTo>
                  <a:lnTo>
                    <a:pt x="43307" y="8381"/>
                  </a:lnTo>
                  <a:lnTo>
                    <a:pt x="43052" y="8128"/>
                  </a:lnTo>
                  <a:lnTo>
                    <a:pt x="42672" y="7366"/>
                  </a:lnTo>
                  <a:lnTo>
                    <a:pt x="42545" y="6985"/>
                  </a:lnTo>
                  <a:lnTo>
                    <a:pt x="42418" y="6476"/>
                  </a:lnTo>
                  <a:lnTo>
                    <a:pt x="42290" y="6223"/>
                  </a:lnTo>
                  <a:lnTo>
                    <a:pt x="42163" y="5842"/>
                  </a:lnTo>
                  <a:lnTo>
                    <a:pt x="42037" y="5587"/>
                  </a:lnTo>
                  <a:lnTo>
                    <a:pt x="41783" y="4953"/>
                  </a:lnTo>
                  <a:lnTo>
                    <a:pt x="41656" y="3301"/>
                  </a:lnTo>
                  <a:lnTo>
                    <a:pt x="38100" y="3175"/>
                  </a:lnTo>
                  <a:lnTo>
                    <a:pt x="37591" y="2793"/>
                  </a:lnTo>
                  <a:lnTo>
                    <a:pt x="28194" y="507"/>
                  </a:lnTo>
                  <a:lnTo>
                    <a:pt x="21971" y="0"/>
                  </a:lnTo>
                  <a:close/>
                </a:path>
                <a:path w="55245" h="100964">
                  <a:moveTo>
                    <a:pt x="41148" y="1143"/>
                  </a:moveTo>
                  <a:lnTo>
                    <a:pt x="40690" y="1778"/>
                  </a:lnTo>
                  <a:lnTo>
                    <a:pt x="40386" y="2286"/>
                  </a:lnTo>
                  <a:lnTo>
                    <a:pt x="39877" y="2667"/>
                  </a:lnTo>
                  <a:lnTo>
                    <a:pt x="39624" y="2920"/>
                  </a:lnTo>
                  <a:lnTo>
                    <a:pt x="39370" y="2920"/>
                  </a:lnTo>
                  <a:lnTo>
                    <a:pt x="39243" y="3048"/>
                  </a:lnTo>
                  <a:lnTo>
                    <a:pt x="38988" y="3175"/>
                  </a:lnTo>
                  <a:lnTo>
                    <a:pt x="41613" y="3175"/>
                  </a:lnTo>
                  <a:lnTo>
                    <a:pt x="41528" y="2920"/>
                  </a:lnTo>
                  <a:lnTo>
                    <a:pt x="41401" y="2667"/>
                  </a:lnTo>
                  <a:lnTo>
                    <a:pt x="41275" y="1778"/>
                  </a:lnTo>
                  <a:lnTo>
                    <a:pt x="41148" y="1143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192012" y="3076955"/>
              <a:ext cx="55244" cy="100965"/>
            </a:xfrm>
            <a:custGeom>
              <a:avLst/>
              <a:gdLst/>
              <a:ahLst/>
              <a:cxnLst/>
              <a:rect l="l" t="t" r="r" b="b"/>
              <a:pathLst>
                <a:path w="55245" h="100964">
                  <a:moveTo>
                    <a:pt x="14224" y="0"/>
                  </a:moveTo>
                  <a:lnTo>
                    <a:pt x="11429" y="0"/>
                  </a:lnTo>
                  <a:lnTo>
                    <a:pt x="8636" y="254"/>
                  </a:lnTo>
                  <a:lnTo>
                    <a:pt x="5968" y="635"/>
                  </a:lnTo>
                  <a:lnTo>
                    <a:pt x="5714" y="762"/>
                  </a:lnTo>
                  <a:lnTo>
                    <a:pt x="5334" y="888"/>
                  </a:lnTo>
                  <a:lnTo>
                    <a:pt x="5079" y="1016"/>
                  </a:lnTo>
                  <a:lnTo>
                    <a:pt x="4825" y="2286"/>
                  </a:lnTo>
                  <a:lnTo>
                    <a:pt x="5968" y="6985"/>
                  </a:lnTo>
                  <a:lnTo>
                    <a:pt x="6603" y="9143"/>
                  </a:lnTo>
                  <a:lnTo>
                    <a:pt x="7492" y="12826"/>
                  </a:lnTo>
                  <a:lnTo>
                    <a:pt x="8000" y="14986"/>
                  </a:lnTo>
                  <a:lnTo>
                    <a:pt x="7874" y="16510"/>
                  </a:lnTo>
                  <a:lnTo>
                    <a:pt x="7747" y="16891"/>
                  </a:lnTo>
                  <a:lnTo>
                    <a:pt x="7620" y="17272"/>
                  </a:lnTo>
                  <a:lnTo>
                    <a:pt x="7620" y="17653"/>
                  </a:lnTo>
                  <a:lnTo>
                    <a:pt x="7492" y="18034"/>
                  </a:lnTo>
                  <a:lnTo>
                    <a:pt x="7365" y="18287"/>
                  </a:lnTo>
                  <a:lnTo>
                    <a:pt x="7365" y="18542"/>
                  </a:lnTo>
                  <a:lnTo>
                    <a:pt x="7112" y="19304"/>
                  </a:lnTo>
                  <a:lnTo>
                    <a:pt x="6858" y="19685"/>
                  </a:lnTo>
                  <a:lnTo>
                    <a:pt x="6476" y="20193"/>
                  </a:lnTo>
                  <a:lnTo>
                    <a:pt x="6603" y="20574"/>
                  </a:lnTo>
                  <a:lnTo>
                    <a:pt x="6730" y="20955"/>
                  </a:lnTo>
                  <a:lnTo>
                    <a:pt x="6858" y="21462"/>
                  </a:lnTo>
                  <a:lnTo>
                    <a:pt x="6985" y="22098"/>
                  </a:lnTo>
                  <a:lnTo>
                    <a:pt x="7112" y="22732"/>
                  </a:lnTo>
                  <a:lnTo>
                    <a:pt x="7365" y="23113"/>
                  </a:lnTo>
                  <a:lnTo>
                    <a:pt x="7365" y="23494"/>
                  </a:lnTo>
                  <a:lnTo>
                    <a:pt x="7492" y="23875"/>
                  </a:lnTo>
                  <a:lnTo>
                    <a:pt x="7620" y="24637"/>
                  </a:lnTo>
                  <a:lnTo>
                    <a:pt x="7874" y="25018"/>
                  </a:lnTo>
                  <a:lnTo>
                    <a:pt x="8000" y="25400"/>
                  </a:lnTo>
                  <a:lnTo>
                    <a:pt x="8000" y="25781"/>
                  </a:lnTo>
                  <a:lnTo>
                    <a:pt x="8254" y="26543"/>
                  </a:lnTo>
                  <a:lnTo>
                    <a:pt x="8254" y="26924"/>
                  </a:lnTo>
                  <a:lnTo>
                    <a:pt x="8382" y="27431"/>
                  </a:lnTo>
                  <a:lnTo>
                    <a:pt x="8509" y="27686"/>
                  </a:lnTo>
                  <a:lnTo>
                    <a:pt x="8636" y="28575"/>
                  </a:lnTo>
                  <a:lnTo>
                    <a:pt x="8762" y="28829"/>
                  </a:lnTo>
                  <a:lnTo>
                    <a:pt x="8762" y="29337"/>
                  </a:lnTo>
                  <a:lnTo>
                    <a:pt x="8889" y="29718"/>
                  </a:lnTo>
                  <a:lnTo>
                    <a:pt x="9016" y="30480"/>
                  </a:lnTo>
                  <a:lnTo>
                    <a:pt x="9143" y="31623"/>
                  </a:lnTo>
                  <a:lnTo>
                    <a:pt x="9398" y="32385"/>
                  </a:lnTo>
                  <a:lnTo>
                    <a:pt x="9525" y="33528"/>
                  </a:lnTo>
                  <a:lnTo>
                    <a:pt x="9778" y="34290"/>
                  </a:lnTo>
                  <a:lnTo>
                    <a:pt x="9778" y="35306"/>
                  </a:lnTo>
                  <a:lnTo>
                    <a:pt x="10033" y="36068"/>
                  </a:lnTo>
                  <a:lnTo>
                    <a:pt x="10033" y="36956"/>
                  </a:lnTo>
                  <a:lnTo>
                    <a:pt x="10160" y="37718"/>
                  </a:lnTo>
                  <a:lnTo>
                    <a:pt x="10287" y="38607"/>
                  </a:lnTo>
                  <a:lnTo>
                    <a:pt x="10287" y="39243"/>
                  </a:lnTo>
                  <a:lnTo>
                    <a:pt x="10287" y="39624"/>
                  </a:lnTo>
                  <a:lnTo>
                    <a:pt x="10413" y="39878"/>
                  </a:lnTo>
                  <a:lnTo>
                    <a:pt x="10413" y="40131"/>
                  </a:lnTo>
                  <a:lnTo>
                    <a:pt x="10540" y="40767"/>
                  </a:lnTo>
                  <a:lnTo>
                    <a:pt x="10540" y="41020"/>
                  </a:lnTo>
                  <a:lnTo>
                    <a:pt x="10540" y="41275"/>
                  </a:lnTo>
                  <a:lnTo>
                    <a:pt x="10540" y="41529"/>
                  </a:lnTo>
                  <a:lnTo>
                    <a:pt x="10667" y="41782"/>
                  </a:lnTo>
                  <a:lnTo>
                    <a:pt x="10540" y="42037"/>
                  </a:lnTo>
                  <a:lnTo>
                    <a:pt x="10540" y="42672"/>
                  </a:lnTo>
                  <a:lnTo>
                    <a:pt x="10540" y="47243"/>
                  </a:lnTo>
                  <a:lnTo>
                    <a:pt x="9143" y="49149"/>
                  </a:lnTo>
                  <a:lnTo>
                    <a:pt x="7620" y="50926"/>
                  </a:lnTo>
                  <a:lnTo>
                    <a:pt x="6476" y="52578"/>
                  </a:lnTo>
                  <a:lnTo>
                    <a:pt x="5334" y="53975"/>
                  </a:lnTo>
                  <a:lnTo>
                    <a:pt x="5334" y="55499"/>
                  </a:lnTo>
                  <a:lnTo>
                    <a:pt x="5587" y="58674"/>
                  </a:lnTo>
                  <a:lnTo>
                    <a:pt x="3683" y="63118"/>
                  </a:lnTo>
                  <a:lnTo>
                    <a:pt x="0" y="74041"/>
                  </a:lnTo>
                  <a:lnTo>
                    <a:pt x="3937" y="85851"/>
                  </a:lnTo>
                  <a:lnTo>
                    <a:pt x="5714" y="88773"/>
                  </a:lnTo>
                  <a:lnTo>
                    <a:pt x="5841" y="89026"/>
                  </a:lnTo>
                  <a:lnTo>
                    <a:pt x="5968" y="89154"/>
                  </a:lnTo>
                  <a:lnTo>
                    <a:pt x="6096" y="89407"/>
                  </a:lnTo>
                  <a:lnTo>
                    <a:pt x="6096" y="89535"/>
                  </a:lnTo>
                  <a:lnTo>
                    <a:pt x="6223" y="89788"/>
                  </a:lnTo>
                  <a:lnTo>
                    <a:pt x="6223" y="90043"/>
                  </a:lnTo>
                  <a:lnTo>
                    <a:pt x="6350" y="90297"/>
                  </a:lnTo>
                  <a:lnTo>
                    <a:pt x="6350" y="90550"/>
                  </a:lnTo>
                  <a:lnTo>
                    <a:pt x="6476" y="90678"/>
                  </a:lnTo>
                  <a:lnTo>
                    <a:pt x="6476" y="90931"/>
                  </a:lnTo>
                  <a:lnTo>
                    <a:pt x="6476" y="91186"/>
                  </a:lnTo>
                  <a:lnTo>
                    <a:pt x="6603" y="91440"/>
                  </a:lnTo>
                  <a:lnTo>
                    <a:pt x="6476" y="92201"/>
                  </a:lnTo>
                  <a:lnTo>
                    <a:pt x="6476" y="94615"/>
                  </a:lnTo>
                  <a:lnTo>
                    <a:pt x="6350" y="94995"/>
                  </a:lnTo>
                  <a:lnTo>
                    <a:pt x="6350" y="95250"/>
                  </a:lnTo>
                  <a:lnTo>
                    <a:pt x="6223" y="95757"/>
                  </a:lnTo>
                  <a:lnTo>
                    <a:pt x="6223" y="96138"/>
                  </a:lnTo>
                  <a:lnTo>
                    <a:pt x="6223" y="96647"/>
                  </a:lnTo>
                  <a:lnTo>
                    <a:pt x="9143" y="97790"/>
                  </a:lnTo>
                  <a:lnTo>
                    <a:pt x="11429" y="98932"/>
                  </a:lnTo>
                  <a:lnTo>
                    <a:pt x="13080" y="99694"/>
                  </a:lnTo>
                  <a:lnTo>
                    <a:pt x="13842" y="100203"/>
                  </a:lnTo>
                  <a:lnTo>
                    <a:pt x="14604" y="100456"/>
                  </a:lnTo>
                  <a:lnTo>
                    <a:pt x="43307" y="86106"/>
                  </a:lnTo>
                  <a:lnTo>
                    <a:pt x="46354" y="84709"/>
                  </a:lnTo>
                  <a:lnTo>
                    <a:pt x="49149" y="83438"/>
                  </a:lnTo>
                  <a:lnTo>
                    <a:pt x="51180" y="82423"/>
                  </a:lnTo>
                  <a:lnTo>
                    <a:pt x="53212" y="81661"/>
                  </a:lnTo>
                  <a:lnTo>
                    <a:pt x="54863" y="80644"/>
                  </a:lnTo>
                  <a:lnTo>
                    <a:pt x="54610" y="79882"/>
                  </a:lnTo>
                  <a:lnTo>
                    <a:pt x="54483" y="79501"/>
                  </a:lnTo>
                  <a:lnTo>
                    <a:pt x="54228" y="78993"/>
                  </a:lnTo>
                  <a:lnTo>
                    <a:pt x="54101" y="78486"/>
                  </a:lnTo>
                  <a:lnTo>
                    <a:pt x="53721" y="77724"/>
                  </a:lnTo>
                  <a:lnTo>
                    <a:pt x="53466" y="76835"/>
                  </a:lnTo>
                  <a:lnTo>
                    <a:pt x="53339" y="76454"/>
                  </a:lnTo>
                  <a:lnTo>
                    <a:pt x="53086" y="75692"/>
                  </a:lnTo>
                  <a:lnTo>
                    <a:pt x="52959" y="75184"/>
                  </a:lnTo>
                  <a:lnTo>
                    <a:pt x="52704" y="74422"/>
                  </a:lnTo>
                  <a:lnTo>
                    <a:pt x="52450" y="73787"/>
                  </a:lnTo>
                  <a:lnTo>
                    <a:pt x="52324" y="73151"/>
                  </a:lnTo>
                  <a:lnTo>
                    <a:pt x="52070" y="72517"/>
                  </a:lnTo>
                  <a:lnTo>
                    <a:pt x="51815" y="71628"/>
                  </a:lnTo>
                  <a:lnTo>
                    <a:pt x="51815" y="71247"/>
                  </a:lnTo>
                  <a:lnTo>
                    <a:pt x="51562" y="70738"/>
                  </a:lnTo>
                  <a:lnTo>
                    <a:pt x="51435" y="70357"/>
                  </a:lnTo>
                  <a:lnTo>
                    <a:pt x="51435" y="69976"/>
                  </a:lnTo>
                  <a:lnTo>
                    <a:pt x="51308" y="69468"/>
                  </a:lnTo>
                  <a:lnTo>
                    <a:pt x="51180" y="69215"/>
                  </a:lnTo>
                  <a:lnTo>
                    <a:pt x="51180" y="68834"/>
                  </a:lnTo>
                  <a:lnTo>
                    <a:pt x="51180" y="68453"/>
                  </a:lnTo>
                  <a:lnTo>
                    <a:pt x="50926" y="68072"/>
                  </a:lnTo>
                  <a:lnTo>
                    <a:pt x="50926" y="67691"/>
                  </a:lnTo>
                  <a:lnTo>
                    <a:pt x="50926" y="67437"/>
                  </a:lnTo>
                  <a:lnTo>
                    <a:pt x="50926" y="67056"/>
                  </a:lnTo>
                  <a:lnTo>
                    <a:pt x="50800" y="66548"/>
                  </a:lnTo>
                  <a:lnTo>
                    <a:pt x="50800" y="66420"/>
                  </a:lnTo>
                  <a:lnTo>
                    <a:pt x="50673" y="66040"/>
                  </a:lnTo>
                  <a:lnTo>
                    <a:pt x="50546" y="65786"/>
                  </a:lnTo>
                  <a:lnTo>
                    <a:pt x="50546" y="65531"/>
                  </a:lnTo>
                  <a:lnTo>
                    <a:pt x="50546" y="64388"/>
                  </a:lnTo>
                  <a:lnTo>
                    <a:pt x="50418" y="64007"/>
                  </a:lnTo>
                  <a:lnTo>
                    <a:pt x="50546" y="64007"/>
                  </a:lnTo>
                  <a:lnTo>
                    <a:pt x="50546" y="62611"/>
                  </a:lnTo>
                  <a:lnTo>
                    <a:pt x="50418" y="55118"/>
                  </a:lnTo>
                  <a:lnTo>
                    <a:pt x="49149" y="47751"/>
                  </a:lnTo>
                  <a:lnTo>
                    <a:pt x="46862" y="40640"/>
                  </a:lnTo>
                  <a:lnTo>
                    <a:pt x="46100" y="37465"/>
                  </a:lnTo>
                  <a:lnTo>
                    <a:pt x="45720" y="34036"/>
                  </a:lnTo>
                  <a:lnTo>
                    <a:pt x="45847" y="30734"/>
                  </a:lnTo>
                  <a:lnTo>
                    <a:pt x="45847" y="28829"/>
                  </a:lnTo>
                  <a:lnTo>
                    <a:pt x="45974" y="26924"/>
                  </a:lnTo>
                  <a:lnTo>
                    <a:pt x="45974" y="25018"/>
                  </a:lnTo>
                  <a:lnTo>
                    <a:pt x="46100" y="23113"/>
                  </a:lnTo>
                  <a:lnTo>
                    <a:pt x="46227" y="21336"/>
                  </a:lnTo>
                  <a:lnTo>
                    <a:pt x="46354" y="19685"/>
                  </a:lnTo>
                  <a:lnTo>
                    <a:pt x="46354" y="18668"/>
                  </a:lnTo>
                  <a:lnTo>
                    <a:pt x="46482" y="17653"/>
                  </a:lnTo>
                  <a:lnTo>
                    <a:pt x="46609" y="16891"/>
                  </a:lnTo>
                  <a:lnTo>
                    <a:pt x="46736" y="12826"/>
                  </a:lnTo>
                  <a:lnTo>
                    <a:pt x="45974" y="10160"/>
                  </a:lnTo>
                  <a:lnTo>
                    <a:pt x="44068" y="8890"/>
                  </a:lnTo>
                  <a:lnTo>
                    <a:pt x="43814" y="8762"/>
                  </a:lnTo>
                  <a:lnTo>
                    <a:pt x="43561" y="8509"/>
                  </a:lnTo>
                  <a:lnTo>
                    <a:pt x="43434" y="8381"/>
                  </a:lnTo>
                  <a:lnTo>
                    <a:pt x="43179" y="8128"/>
                  </a:lnTo>
                  <a:lnTo>
                    <a:pt x="43179" y="8000"/>
                  </a:lnTo>
                  <a:lnTo>
                    <a:pt x="42799" y="7366"/>
                  </a:lnTo>
                  <a:lnTo>
                    <a:pt x="42672" y="6985"/>
                  </a:lnTo>
                  <a:lnTo>
                    <a:pt x="42545" y="6857"/>
                  </a:lnTo>
                  <a:lnTo>
                    <a:pt x="42545" y="6476"/>
                  </a:lnTo>
                  <a:lnTo>
                    <a:pt x="42417" y="6223"/>
                  </a:lnTo>
                  <a:lnTo>
                    <a:pt x="42290" y="5842"/>
                  </a:lnTo>
                  <a:lnTo>
                    <a:pt x="42163" y="5587"/>
                  </a:lnTo>
                  <a:lnTo>
                    <a:pt x="41910" y="4953"/>
                  </a:lnTo>
                  <a:lnTo>
                    <a:pt x="41910" y="4825"/>
                  </a:lnTo>
                  <a:lnTo>
                    <a:pt x="41910" y="4572"/>
                  </a:lnTo>
                  <a:lnTo>
                    <a:pt x="41910" y="4191"/>
                  </a:lnTo>
                  <a:lnTo>
                    <a:pt x="41783" y="3937"/>
                  </a:lnTo>
                  <a:lnTo>
                    <a:pt x="41783" y="3556"/>
                  </a:lnTo>
                  <a:lnTo>
                    <a:pt x="41783" y="3301"/>
                  </a:lnTo>
                  <a:lnTo>
                    <a:pt x="41655" y="2920"/>
                  </a:lnTo>
                  <a:lnTo>
                    <a:pt x="41528" y="2667"/>
                  </a:lnTo>
                  <a:lnTo>
                    <a:pt x="41401" y="1778"/>
                  </a:lnTo>
                  <a:lnTo>
                    <a:pt x="41275" y="1397"/>
                  </a:lnTo>
                  <a:lnTo>
                    <a:pt x="41275" y="1143"/>
                  </a:lnTo>
                  <a:lnTo>
                    <a:pt x="40893" y="1650"/>
                  </a:lnTo>
                  <a:lnTo>
                    <a:pt x="40512" y="2286"/>
                  </a:lnTo>
                  <a:lnTo>
                    <a:pt x="40004" y="2667"/>
                  </a:lnTo>
                  <a:lnTo>
                    <a:pt x="39750" y="2920"/>
                  </a:lnTo>
                  <a:lnTo>
                    <a:pt x="39497" y="2920"/>
                  </a:lnTo>
                  <a:lnTo>
                    <a:pt x="39370" y="3048"/>
                  </a:lnTo>
                  <a:lnTo>
                    <a:pt x="39115" y="3175"/>
                  </a:lnTo>
                  <a:lnTo>
                    <a:pt x="38862" y="3175"/>
                  </a:lnTo>
                  <a:lnTo>
                    <a:pt x="38226" y="3175"/>
                  </a:lnTo>
                  <a:lnTo>
                    <a:pt x="37718" y="2793"/>
                  </a:lnTo>
                  <a:lnTo>
                    <a:pt x="37337" y="2286"/>
                  </a:lnTo>
                  <a:lnTo>
                    <a:pt x="37084" y="2031"/>
                  </a:lnTo>
                  <a:lnTo>
                    <a:pt x="36195" y="1650"/>
                  </a:lnTo>
                  <a:lnTo>
                    <a:pt x="35433" y="1397"/>
                  </a:lnTo>
                  <a:lnTo>
                    <a:pt x="34543" y="1269"/>
                  </a:lnTo>
                  <a:lnTo>
                    <a:pt x="28321" y="507"/>
                  </a:lnTo>
                  <a:lnTo>
                    <a:pt x="22098" y="0"/>
                  </a:lnTo>
                  <a:lnTo>
                    <a:pt x="15875" y="0"/>
                  </a:lnTo>
                  <a:lnTo>
                    <a:pt x="15239" y="0"/>
                  </a:lnTo>
                  <a:lnTo>
                    <a:pt x="14732" y="0"/>
                  </a:lnTo>
                  <a:lnTo>
                    <a:pt x="14224" y="0"/>
                  </a:lnTo>
                  <a:close/>
                </a:path>
                <a:path w="55245" h="100964">
                  <a:moveTo>
                    <a:pt x="51815" y="73279"/>
                  </a:moveTo>
                  <a:lnTo>
                    <a:pt x="51815" y="76073"/>
                  </a:lnTo>
                </a:path>
                <a:path w="55245" h="100964">
                  <a:moveTo>
                    <a:pt x="51815" y="76326"/>
                  </a:moveTo>
                  <a:lnTo>
                    <a:pt x="51815" y="79248"/>
                  </a:lnTo>
                </a:path>
                <a:path w="55245" h="100964">
                  <a:moveTo>
                    <a:pt x="45720" y="39624"/>
                  </a:moveTo>
                  <a:lnTo>
                    <a:pt x="45720" y="36575"/>
                  </a:lnTo>
                  <a:lnTo>
                    <a:pt x="45720" y="33528"/>
                  </a:lnTo>
                  <a:lnTo>
                    <a:pt x="45720" y="30480"/>
                  </a:lnTo>
                  <a:lnTo>
                    <a:pt x="45720" y="33528"/>
                  </a:lnTo>
                  <a:lnTo>
                    <a:pt x="45720" y="36575"/>
                  </a:lnTo>
                  <a:lnTo>
                    <a:pt x="45720" y="39624"/>
                  </a:lnTo>
                  <a:close/>
                </a:path>
                <a:path w="55245" h="100964">
                  <a:moveTo>
                    <a:pt x="42672" y="6095"/>
                  </a:moveTo>
                  <a:lnTo>
                    <a:pt x="42672" y="8762"/>
                  </a:lnTo>
                </a:path>
                <a:path w="55245" h="100964">
                  <a:moveTo>
                    <a:pt x="48767" y="67056"/>
                  </a:moveTo>
                  <a:lnTo>
                    <a:pt x="51815" y="67056"/>
                  </a:lnTo>
                </a:path>
                <a:path w="55245" h="100964">
                  <a:moveTo>
                    <a:pt x="12191" y="45466"/>
                  </a:moveTo>
                  <a:lnTo>
                    <a:pt x="12191" y="42925"/>
                  </a:lnTo>
                </a:path>
                <a:path w="55245" h="100964">
                  <a:moveTo>
                    <a:pt x="11557" y="39624"/>
                  </a:moveTo>
                  <a:lnTo>
                    <a:pt x="9778" y="39624"/>
                  </a:lnTo>
                </a:path>
                <a:path w="55245" h="100964">
                  <a:moveTo>
                    <a:pt x="9143" y="39497"/>
                  </a:moveTo>
                  <a:lnTo>
                    <a:pt x="9143" y="36703"/>
                  </a:lnTo>
                </a:path>
                <a:path w="55245" h="100964">
                  <a:moveTo>
                    <a:pt x="9143" y="30353"/>
                  </a:moveTo>
                  <a:lnTo>
                    <a:pt x="9143" y="27431"/>
                  </a:lnTo>
                </a:path>
                <a:path w="55245" h="100964">
                  <a:moveTo>
                    <a:pt x="6096" y="88392"/>
                  </a:moveTo>
                  <a:lnTo>
                    <a:pt x="4063" y="85217"/>
                  </a:lnTo>
                  <a:lnTo>
                    <a:pt x="0" y="72262"/>
                  </a:lnTo>
                  <a:lnTo>
                    <a:pt x="253" y="70104"/>
                  </a:lnTo>
                  <a:lnTo>
                    <a:pt x="0" y="72262"/>
                  </a:lnTo>
                  <a:lnTo>
                    <a:pt x="4063" y="85217"/>
                  </a:lnTo>
                  <a:lnTo>
                    <a:pt x="6096" y="88392"/>
                  </a:lnTo>
                  <a:close/>
                </a:path>
                <a:path w="55245" h="100964">
                  <a:moveTo>
                    <a:pt x="6096" y="24256"/>
                  </a:moveTo>
                  <a:lnTo>
                    <a:pt x="6096" y="21462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033516" y="3052698"/>
              <a:ext cx="97790" cy="85725"/>
            </a:xfrm>
            <a:custGeom>
              <a:avLst/>
              <a:gdLst/>
              <a:ahLst/>
              <a:cxnLst/>
              <a:rect l="l" t="t" r="r" b="b"/>
              <a:pathLst>
                <a:path w="97789" h="85725">
                  <a:moveTo>
                    <a:pt x="96964" y="64769"/>
                  </a:moveTo>
                  <a:lnTo>
                    <a:pt x="72262" y="64769"/>
                  </a:lnTo>
                  <a:lnTo>
                    <a:pt x="73151" y="65150"/>
                  </a:lnTo>
                  <a:lnTo>
                    <a:pt x="75311" y="68453"/>
                  </a:lnTo>
                  <a:lnTo>
                    <a:pt x="77470" y="75437"/>
                  </a:lnTo>
                  <a:lnTo>
                    <a:pt x="76962" y="80518"/>
                  </a:lnTo>
                  <a:lnTo>
                    <a:pt x="76708" y="82550"/>
                  </a:lnTo>
                  <a:lnTo>
                    <a:pt x="77724" y="84200"/>
                  </a:lnTo>
                  <a:lnTo>
                    <a:pt x="79121" y="85090"/>
                  </a:lnTo>
                  <a:lnTo>
                    <a:pt x="79375" y="85217"/>
                  </a:lnTo>
                  <a:lnTo>
                    <a:pt x="80263" y="85217"/>
                  </a:lnTo>
                  <a:lnTo>
                    <a:pt x="80518" y="84836"/>
                  </a:lnTo>
                  <a:lnTo>
                    <a:pt x="84582" y="77978"/>
                  </a:lnTo>
                  <a:lnTo>
                    <a:pt x="91567" y="77978"/>
                  </a:lnTo>
                  <a:lnTo>
                    <a:pt x="91694" y="77850"/>
                  </a:lnTo>
                  <a:lnTo>
                    <a:pt x="92075" y="77343"/>
                  </a:lnTo>
                  <a:lnTo>
                    <a:pt x="92329" y="76962"/>
                  </a:lnTo>
                  <a:lnTo>
                    <a:pt x="91439" y="74675"/>
                  </a:lnTo>
                  <a:lnTo>
                    <a:pt x="89662" y="70612"/>
                  </a:lnTo>
                  <a:lnTo>
                    <a:pt x="90678" y="67818"/>
                  </a:lnTo>
                  <a:lnTo>
                    <a:pt x="91567" y="66040"/>
                  </a:lnTo>
                  <a:lnTo>
                    <a:pt x="92710" y="65531"/>
                  </a:lnTo>
                  <a:lnTo>
                    <a:pt x="97307" y="65531"/>
                  </a:lnTo>
                  <a:lnTo>
                    <a:pt x="96964" y="64769"/>
                  </a:lnTo>
                  <a:close/>
                </a:path>
                <a:path w="97789" h="85725">
                  <a:moveTo>
                    <a:pt x="91567" y="77978"/>
                  </a:moveTo>
                  <a:lnTo>
                    <a:pt x="86868" y="77978"/>
                  </a:lnTo>
                  <a:lnTo>
                    <a:pt x="87884" y="78231"/>
                  </a:lnTo>
                  <a:lnTo>
                    <a:pt x="88646" y="79121"/>
                  </a:lnTo>
                  <a:lnTo>
                    <a:pt x="88773" y="80518"/>
                  </a:lnTo>
                  <a:lnTo>
                    <a:pt x="89154" y="80518"/>
                  </a:lnTo>
                  <a:lnTo>
                    <a:pt x="89662" y="80137"/>
                  </a:lnTo>
                  <a:lnTo>
                    <a:pt x="90170" y="79375"/>
                  </a:lnTo>
                  <a:lnTo>
                    <a:pt x="91567" y="77978"/>
                  </a:lnTo>
                  <a:close/>
                </a:path>
                <a:path w="97789" h="85725">
                  <a:moveTo>
                    <a:pt x="97307" y="65531"/>
                  </a:moveTo>
                  <a:lnTo>
                    <a:pt x="94614" y="65531"/>
                  </a:lnTo>
                  <a:lnTo>
                    <a:pt x="95376" y="65912"/>
                  </a:lnTo>
                  <a:lnTo>
                    <a:pt x="95885" y="66040"/>
                  </a:lnTo>
                  <a:lnTo>
                    <a:pt x="96520" y="66293"/>
                  </a:lnTo>
                  <a:lnTo>
                    <a:pt x="96900" y="66421"/>
                  </a:lnTo>
                  <a:lnTo>
                    <a:pt x="97282" y="66421"/>
                  </a:lnTo>
                  <a:lnTo>
                    <a:pt x="97409" y="66167"/>
                  </a:lnTo>
                  <a:lnTo>
                    <a:pt x="97307" y="65531"/>
                  </a:lnTo>
                  <a:close/>
                </a:path>
                <a:path w="97789" h="85725">
                  <a:moveTo>
                    <a:pt x="91503" y="39878"/>
                  </a:moveTo>
                  <a:lnTo>
                    <a:pt x="52705" y="39878"/>
                  </a:lnTo>
                  <a:lnTo>
                    <a:pt x="60833" y="53593"/>
                  </a:lnTo>
                  <a:lnTo>
                    <a:pt x="60960" y="62230"/>
                  </a:lnTo>
                  <a:lnTo>
                    <a:pt x="61087" y="62484"/>
                  </a:lnTo>
                  <a:lnTo>
                    <a:pt x="61213" y="63118"/>
                  </a:lnTo>
                  <a:lnTo>
                    <a:pt x="61213" y="63881"/>
                  </a:lnTo>
                  <a:lnTo>
                    <a:pt x="61341" y="63881"/>
                  </a:lnTo>
                  <a:lnTo>
                    <a:pt x="61468" y="64262"/>
                  </a:lnTo>
                  <a:lnTo>
                    <a:pt x="61595" y="64769"/>
                  </a:lnTo>
                  <a:lnTo>
                    <a:pt x="61722" y="65024"/>
                  </a:lnTo>
                  <a:lnTo>
                    <a:pt x="61849" y="65531"/>
                  </a:lnTo>
                  <a:lnTo>
                    <a:pt x="61975" y="65786"/>
                  </a:lnTo>
                  <a:lnTo>
                    <a:pt x="62039" y="66040"/>
                  </a:lnTo>
                  <a:lnTo>
                    <a:pt x="62230" y="66293"/>
                  </a:lnTo>
                  <a:lnTo>
                    <a:pt x="64008" y="65912"/>
                  </a:lnTo>
                  <a:lnTo>
                    <a:pt x="65532" y="65659"/>
                  </a:lnTo>
                  <a:lnTo>
                    <a:pt x="66929" y="65278"/>
                  </a:lnTo>
                  <a:lnTo>
                    <a:pt x="68072" y="65150"/>
                  </a:lnTo>
                  <a:lnTo>
                    <a:pt x="69214" y="65024"/>
                  </a:lnTo>
                  <a:lnTo>
                    <a:pt x="69342" y="65024"/>
                  </a:lnTo>
                  <a:lnTo>
                    <a:pt x="70104" y="64769"/>
                  </a:lnTo>
                  <a:lnTo>
                    <a:pt x="96964" y="64769"/>
                  </a:lnTo>
                  <a:lnTo>
                    <a:pt x="96393" y="63500"/>
                  </a:lnTo>
                  <a:lnTo>
                    <a:pt x="95825" y="62484"/>
                  </a:lnTo>
                  <a:lnTo>
                    <a:pt x="94996" y="60706"/>
                  </a:lnTo>
                  <a:lnTo>
                    <a:pt x="93980" y="58928"/>
                  </a:lnTo>
                  <a:lnTo>
                    <a:pt x="94614" y="57150"/>
                  </a:lnTo>
                  <a:lnTo>
                    <a:pt x="95123" y="55118"/>
                  </a:lnTo>
                  <a:lnTo>
                    <a:pt x="94361" y="52959"/>
                  </a:lnTo>
                  <a:lnTo>
                    <a:pt x="92963" y="51943"/>
                  </a:lnTo>
                  <a:lnTo>
                    <a:pt x="92710" y="51943"/>
                  </a:lnTo>
                  <a:lnTo>
                    <a:pt x="92583" y="51689"/>
                  </a:lnTo>
                  <a:lnTo>
                    <a:pt x="92456" y="51562"/>
                  </a:lnTo>
                  <a:lnTo>
                    <a:pt x="92201" y="51562"/>
                  </a:lnTo>
                  <a:lnTo>
                    <a:pt x="91821" y="51181"/>
                  </a:lnTo>
                  <a:lnTo>
                    <a:pt x="91821" y="50800"/>
                  </a:lnTo>
                  <a:lnTo>
                    <a:pt x="91567" y="50546"/>
                  </a:lnTo>
                  <a:lnTo>
                    <a:pt x="91567" y="50292"/>
                  </a:lnTo>
                  <a:lnTo>
                    <a:pt x="91439" y="50292"/>
                  </a:lnTo>
                  <a:lnTo>
                    <a:pt x="91312" y="49784"/>
                  </a:lnTo>
                  <a:lnTo>
                    <a:pt x="91186" y="49403"/>
                  </a:lnTo>
                  <a:lnTo>
                    <a:pt x="91059" y="48768"/>
                  </a:lnTo>
                  <a:lnTo>
                    <a:pt x="90932" y="48387"/>
                  </a:lnTo>
                  <a:lnTo>
                    <a:pt x="91059" y="42418"/>
                  </a:lnTo>
                  <a:lnTo>
                    <a:pt x="91186" y="41783"/>
                  </a:lnTo>
                  <a:lnTo>
                    <a:pt x="91312" y="40767"/>
                  </a:lnTo>
                  <a:lnTo>
                    <a:pt x="91503" y="39878"/>
                  </a:lnTo>
                  <a:close/>
                </a:path>
                <a:path w="97789" h="85725">
                  <a:moveTo>
                    <a:pt x="9651" y="16637"/>
                  </a:moveTo>
                  <a:lnTo>
                    <a:pt x="8382" y="16637"/>
                  </a:lnTo>
                  <a:lnTo>
                    <a:pt x="4445" y="20319"/>
                  </a:lnTo>
                  <a:lnTo>
                    <a:pt x="2539" y="21971"/>
                  </a:lnTo>
                  <a:lnTo>
                    <a:pt x="1778" y="22987"/>
                  </a:lnTo>
                  <a:lnTo>
                    <a:pt x="254" y="24003"/>
                  </a:lnTo>
                  <a:lnTo>
                    <a:pt x="0" y="24256"/>
                  </a:lnTo>
                  <a:lnTo>
                    <a:pt x="1270" y="25908"/>
                  </a:lnTo>
                  <a:lnTo>
                    <a:pt x="2412" y="27812"/>
                  </a:lnTo>
                  <a:lnTo>
                    <a:pt x="3429" y="29844"/>
                  </a:lnTo>
                  <a:lnTo>
                    <a:pt x="4572" y="32639"/>
                  </a:lnTo>
                  <a:lnTo>
                    <a:pt x="6223" y="35052"/>
                  </a:lnTo>
                  <a:lnTo>
                    <a:pt x="8255" y="36830"/>
                  </a:lnTo>
                  <a:lnTo>
                    <a:pt x="13462" y="41275"/>
                  </a:lnTo>
                  <a:lnTo>
                    <a:pt x="19176" y="46609"/>
                  </a:lnTo>
                  <a:lnTo>
                    <a:pt x="23113" y="55118"/>
                  </a:lnTo>
                  <a:lnTo>
                    <a:pt x="24257" y="53975"/>
                  </a:lnTo>
                  <a:lnTo>
                    <a:pt x="25019" y="52959"/>
                  </a:lnTo>
                  <a:lnTo>
                    <a:pt x="25526" y="52578"/>
                  </a:lnTo>
                  <a:lnTo>
                    <a:pt x="26543" y="51562"/>
                  </a:lnTo>
                  <a:lnTo>
                    <a:pt x="27559" y="50037"/>
                  </a:lnTo>
                  <a:lnTo>
                    <a:pt x="27939" y="49656"/>
                  </a:lnTo>
                  <a:lnTo>
                    <a:pt x="28194" y="49275"/>
                  </a:lnTo>
                  <a:lnTo>
                    <a:pt x="28701" y="48768"/>
                  </a:lnTo>
                  <a:lnTo>
                    <a:pt x="28956" y="48387"/>
                  </a:lnTo>
                  <a:lnTo>
                    <a:pt x="29210" y="48133"/>
                  </a:lnTo>
                  <a:lnTo>
                    <a:pt x="29337" y="47752"/>
                  </a:lnTo>
                  <a:lnTo>
                    <a:pt x="29463" y="47625"/>
                  </a:lnTo>
                  <a:lnTo>
                    <a:pt x="29591" y="47371"/>
                  </a:lnTo>
                  <a:lnTo>
                    <a:pt x="29718" y="47243"/>
                  </a:lnTo>
                  <a:lnTo>
                    <a:pt x="29845" y="46990"/>
                  </a:lnTo>
                  <a:lnTo>
                    <a:pt x="29972" y="46862"/>
                  </a:lnTo>
                  <a:lnTo>
                    <a:pt x="30099" y="46228"/>
                  </a:lnTo>
                  <a:lnTo>
                    <a:pt x="30225" y="44577"/>
                  </a:lnTo>
                  <a:lnTo>
                    <a:pt x="30734" y="43180"/>
                  </a:lnTo>
                  <a:lnTo>
                    <a:pt x="32385" y="41783"/>
                  </a:lnTo>
                  <a:lnTo>
                    <a:pt x="33147" y="41656"/>
                  </a:lnTo>
                  <a:lnTo>
                    <a:pt x="42418" y="41656"/>
                  </a:lnTo>
                  <a:lnTo>
                    <a:pt x="43561" y="41275"/>
                  </a:lnTo>
                  <a:lnTo>
                    <a:pt x="45085" y="40512"/>
                  </a:lnTo>
                  <a:lnTo>
                    <a:pt x="46736" y="40005"/>
                  </a:lnTo>
                  <a:lnTo>
                    <a:pt x="48387" y="39878"/>
                  </a:lnTo>
                  <a:lnTo>
                    <a:pt x="91503" y="39878"/>
                  </a:lnTo>
                  <a:lnTo>
                    <a:pt x="91694" y="38989"/>
                  </a:lnTo>
                  <a:lnTo>
                    <a:pt x="91821" y="38227"/>
                  </a:lnTo>
                  <a:lnTo>
                    <a:pt x="91312" y="37718"/>
                  </a:lnTo>
                  <a:lnTo>
                    <a:pt x="90805" y="37084"/>
                  </a:lnTo>
                  <a:lnTo>
                    <a:pt x="90424" y="36449"/>
                  </a:lnTo>
                  <a:lnTo>
                    <a:pt x="89662" y="34925"/>
                  </a:lnTo>
                  <a:lnTo>
                    <a:pt x="89281" y="32893"/>
                  </a:lnTo>
                  <a:lnTo>
                    <a:pt x="89154" y="31115"/>
                  </a:lnTo>
                  <a:lnTo>
                    <a:pt x="88900" y="29337"/>
                  </a:lnTo>
                  <a:lnTo>
                    <a:pt x="88519" y="28193"/>
                  </a:lnTo>
                  <a:lnTo>
                    <a:pt x="86741" y="28193"/>
                  </a:lnTo>
                  <a:lnTo>
                    <a:pt x="85217" y="26924"/>
                  </a:lnTo>
                  <a:lnTo>
                    <a:pt x="84962" y="24765"/>
                  </a:lnTo>
                  <a:lnTo>
                    <a:pt x="84962" y="22606"/>
                  </a:lnTo>
                  <a:lnTo>
                    <a:pt x="85598" y="20828"/>
                  </a:lnTo>
                  <a:lnTo>
                    <a:pt x="86613" y="19812"/>
                  </a:lnTo>
                  <a:lnTo>
                    <a:pt x="86233" y="19431"/>
                  </a:lnTo>
                  <a:lnTo>
                    <a:pt x="84455" y="17780"/>
                  </a:lnTo>
                  <a:lnTo>
                    <a:pt x="83540" y="17018"/>
                  </a:lnTo>
                  <a:lnTo>
                    <a:pt x="10287" y="17018"/>
                  </a:lnTo>
                  <a:lnTo>
                    <a:pt x="9651" y="16637"/>
                  </a:lnTo>
                  <a:close/>
                </a:path>
                <a:path w="97789" h="85725">
                  <a:moveTo>
                    <a:pt x="42418" y="41656"/>
                  </a:moveTo>
                  <a:lnTo>
                    <a:pt x="34925" y="41656"/>
                  </a:lnTo>
                  <a:lnTo>
                    <a:pt x="38481" y="42418"/>
                  </a:lnTo>
                  <a:lnTo>
                    <a:pt x="40386" y="42418"/>
                  </a:lnTo>
                  <a:lnTo>
                    <a:pt x="42037" y="41783"/>
                  </a:lnTo>
                  <a:lnTo>
                    <a:pt x="42418" y="41656"/>
                  </a:lnTo>
                  <a:close/>
                </a:path>
                <a:path w="97789" h="85725">
                  <a:moveTo>
                    <a:pt x="18287" y="1778"/>
                  </a:moveTo>
                  <a:lnTo>
                    <a:pt x="18161" y="2159"/>
                  </a:lnTo>
                  <a:lnTo>
                    <a:pt x="18034" y="2667"/>
                  </a:lnTo>
                  <a:lnTo>
                    <a:pt x="17780" y="3556"/>
                  </a:lnTo>
                  <a:lnTo>
                    <a:pt x="17525" y="3683"/>
                  </a:lnTo>
                  <a:lnTo>
                    <a:pt x="17525" y="3937"/>
                  </a:lnTo>
                  <a:lnTo>
                    <a:pt x="17272" y="4318"/>
                  </a:lnTo>
                  <a:lnTo>
                    <a:pt x="17018" y="4825"/>
                  </a:lnTo>
                  <a:lnTo>
                    <a:pt x="16637" y="5206"/>
                  </a:lnTo>
                  <a:lnTo>
                    <a:pt x="16510" y="5461"/>
                  </a:lnTo>
                  <a:lnTo>
                    <a:pt x="15621" y="6350"/>
                  </a:lnTo>
                  <a:lnTo>
                    <a:pt x="15367" y="6477"/>
                  </a:lnTo>
                  <a:lnTo>
                    <a:pt x="14986" y="6731"/>
                  </a:lnTo>
                  <a:lnTo>
                    <a:pt x="14478" y="6858"/>
                  </a:lnTo>
                  <a:lnTo>
                    <a:pt x="14732" y="7874"/>
                  </a:lnTo>
                  <a:lnTo>
                    <a:pt x="15112" y="8636"/>
                  </a:lnTo>
                  <a:lnTo>
                    <a:pt x="15621" y="9525"/>
                  </a:lnTo>
                  <a:lnTo>
                    <a:pt x="16256" y="10287"/>
                  </a:lnTo>
                  <a:lnTo>
                    <a:pt x="16425" y="11049"/>
                  </a:lnTo>
                  <a:lnTo>
                    <a:pt x="16510" y="13969"/>
                  </a:lnTo>
                  <a:lnTo>
                    <a:pt x="15875" y="15112"/>
                  </a:lnTo>
                  <a:lnTo>
                    <a:pt x="14732" y="15875"/>
                  </a:lnTo>
                  <a:lnTo>
                    <a:pt x="13716" y="16637"/>
                  </a:lnTo>
                  <a:lnTo>
                    <a:pt x="12700" y="17018"/>
                  </a:lnTo>
                  <a:lnTo>
                    <a:pt x="83540" y="17018"/>
                  </a:lnTo>
                  <a:lnTo>
                    <a:pt x="82169" y="15875"/>
                  </a:lnTo>
                  <a:lnTo>
                    <a:pt x="82169" y="12700"/>
                  </a:lnTo>
                  <a:lnTo>
                    <a:pt x="50164" y="12700"/>
                  </a:lnTo>
                  <a:lnTo>
                    <a:pt x="47879" y="12065"/>
                  </a:lnTo>
                  <a:lnTo>
                    <a:pt x="46630" y="6731"/>
                  </a:lnTo>
                  <a:lnTo>
                    <a:pt x="33400" y="6731"/>
                  </a:lnTo>
                  <a:lnTo>
                    <a:pt x="32385" y="6477"/>
                  </a:lnTo>
                  <a:lnTo>
                    <a:pt x="31496" y="6350"/>
                  </a:lnTo>
                  <a:lnTo>
                    <a:pt x="31114" y="6350"/>
                  </a:lnTo>
                  <a:lnTo>
                    <a:pt x="30225" y="6096"/>
                  </a:lnTo>
                  <a:lnTo>
                    <a:pt x="28701" y="5587"/>
                  </a:lnTo>
                  <a:lnTo>
                    <a:pt x="28067" y="5334"/>
                  </a:lnTo>
                  <a:lnTo>
                    <a:pt x="27305" y="4953"/>
                  </a:lnTo>
                  <a:lnTo>
                    <a:pt x="26924" y="4825"/>
                  </a:lnTo>
                  <a:lnTo>
                    <a:pt x="26162" y="4444"/>
                  </a:lnTo>
                  <a:lnTo>
                    <a:pt x="25526" y="3683"/>
                  </a:lnTo>
                  <a:lnTo>
                    <a:pt x="25273" y="2793"/>
                  </a:lnTo>
                  <a:lnTo>
                    <a:pt x="24892" y="2412"/>
                  </a:lnTo>
                  <a:lnTo>
                    <a:pt x="24045" y="1905"/>
                  </a:lnTo>
                  <a:lnTo>
                    <a:pt x="18542" y="1905"/>
                  </a:lnTo>
                  <a:lnTo>
                    <a:pt x="18287" y="1778"/>
                  </a:lnTo>
                  <a:close/>
                </a:path>
                <a:path w="97789" h="85725">
                  <a:moveTo>
                    <a:pt x="54610" y="10668"/>
                  </a:moveTo>
                  <a:lnTo>
                    <a:pt x="53467" y="10668"/>
                  </a:lnTo>
                  <a:lnTo>
                    <a:pt x="52832" y="12065"/>
                  </a:lnTo>
                  <a:lnTo>
                    <a:pt x="51688" y="12700"/>
                  </a:lnTo>
                  <a:lnTo>
                    <a:pt x="82169" y="12700"/>
                  </a:lnTo>
                  <a:lnTo>
                    <a:pt x="82169" y="11937"/>
                  </a:lnTo>
                  <a:lnTo>
                    <a:pt x="57023" y="11937"/>
                  </a:lnTo>
                  <a:lnTo>
                    <a:pt x="56134" y="11684"/>
                  </a:lnTo>
                  <a:lnTo>
                    <a:pt x="54610" y="10668"/>
                  </a:lnTo>
                  <a:close/>
                </a:path>
                <a:path w="97789" h="85725">
                  <a:moveTo>
                    <a:pt x="62737" y="8381"/>
                  </a:moveTo>
                  <a:lnTo>
                    <a:pt x="61722" y="8381"/>
                  </a:lnTo>
                  <a:lnTo>
                    <a:pt x="61213" y="8890"/>
                  </a:lnTo>
                  <a:lnTo>
                    <a:pt x="61087" y="9525"/>
                  </a:lnTo>
                  <a:lnTo>
                    <a:pt x="60833" y="10287"/>
                  </a:lnTo>
                  <a:lnTo>
                    <a:pt x="60071" y="11175"/>
                  </a:lnTo>
                  <a:lnTo>
                    <a:pt x="59182" y="11684"/>
                  </a:lnTo>
                  <a:lnTo>
                    <a:pt x="58674" y="11811"/>
                  </a:lnTo>
                  <a:lnTo>
                    <a:pt x="58293" y="11937"/>
                  </a:lnTo>
                  <a:lnTo>
                    <a:pt x="82169" y="11937"/>
                  </a:lnTo>
                  <a:lnTo>
                    <a:pt x="82169" y="11303"/>
                  </a:lnTo>
                  <a:lnTo>
                    <a:pt x="68834" y="11303"/>
                  </a:lnTo>
                  <a:lnTo>
                    <a:pt x="67563" y="11049"/>
                  </a:lnTo>
                  <a:lnTo>
                    <a:pt x="66294" y="10668"/>
                  </a:lnTo>
                  <a:lnTo>
                    <a:pt x="65150" y="9906"/>
                  </a:lnTo>
                  <a:lnTo>
                    <a:pt x="64135" y="9143"/>
                  </a:lnTo>
                  <a:lnTo>
                    <a:pt x="62737" y="8381"/>
                  </a:lnTo>
                  <a:close/>
                </a:path>
                <a:path w="97789" h="85725">
                  <a:moveTo>
                    <a:pt x="78359" y="3556"/>
                  </a:moveTo>
                  <a:lnTo>
                    <a:pt x="77216" y="4318"/>
                  </a:lnTo>
                  <a:lnTo>
                    <a:pt x="75990" y="5587"/>
                  </a:lnTo>
                  <a:lnTo>
                    <a:pt x="72517" y="9525"/>
                  </a:lnTo>
                  <a:lnTo>
                    <a:pt x="70612" y="11303"/>
                  </a:lnTo>
                  <a:lnTo>
                    <a:pt x="82169" y="11303"/>
                  </a:lnTo>
                  <a:lnTo>
                    <a:pt x="82112" y="10668"/>
                  </a:lnTo>
                  <a:lnTo>
                    <a:pt x="79501" y="4825"/>
                  </a:lnTo>
                  <a:lnTo>
                    <a:pt x="78359" y="3556"/>
                  </a:lnTo>
                  <a:close/>
                </a:path>
                <a:path w="97789" h="85725">
                  <a:moveTo>
                    <a:pt x="46482" y="5587"/>
                  </a:moveTo>
                  <a:lnTo>
                    <a:pt x="46228" y="5587"/>
                  </a:lnTo>
                  <a:lnTo>
                    <a:pt x="45593" y="5842"/>
                  </a:lnTo>
                  <a:lnTo>
                    <a:pt x="45085" y="6096"/>
                  </a:lnTo>
                  <a:lnTo>
                    <a:pt x="44069" y="6350"/>
                  </a:lnTo>
                  <a:lnTo>
                    <a:pt x="43307" y="6350"/>
                  </a:lnTo>
                  <a:lnTo>
                    <a:pt x="42672" y="6731"/>
                  </a:lnTo>
                  <a:lnTo>
                    <a:pt x="46630" y="6731"/>
                  </a:lnTo>
                  <a:lnTo>
                    <a:pt x="46541" y="6350"/>
                  </a:lnTo>
                  <a:lnTo>
                    <a:pt x="46482" y="5587"/>
                  </a:lnTo>
                  <a:close/>
                </a:path>
                <a:path w="97789" h="85725">
                  <a:moveTo>
                    <a:pt x="18669" y="0"/>
                  </a:moveTo>
                  <a:lnTo>
                    <a:pt x="18542" y="1905"/>
                  </a:lnTo>
                  <a:lnTo>
                    <a:pt x="24045" y="1905"/>
                  </a:lnTo>
                  <a:lnTo>
                    <a:pt x="22987" y="1269"/>
                  </a:lnTo>
                  <a:lnTo>
                    <a:pt x="20828" y="381"/>
                  </a:lnTo>
                  <a:lnTo>
                    <a:pt x="1866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033516" y="3052572"/>
              <a:ext cx="97790" cy="85725"/>
            </a:xfrm>
            <a:custGeom>
              <a:avLst/>
              <a:gdLst/>
              <a:ahLst/>
              <a:cxnLst/>
              <a:rect l="l" t="t" r="r" b="b"/>
              <a:pathLst>
                <a:path w="97789" h="85725">
                  <a:moveTo>
                    <a:pt x="18669" y="0"/>
                  </a:moveTo>
                  <a:lnTo>
                    <a:pt x="18542" y="2031"/>
                  </a:lnTo>
                  <a:lnTo>
                    <a:pt x="18287" y="1904"/>
                  </a:lnTo>
                  <a:lnTo>
                    <a:pt x="18287" y="2031"/>
                  </a:lnTo>
                  <a:lnTo>
                    <a:pt x="18161" y="2285"/>
                  </a:lnTo>
                  <a:lnTo>
                    <a:pt x="18161" y="2412"/>
                  </a:lnTo>
                  <a:lnTo>
                    <a:pt x="18034" y="2793"/>
                  </a:lnTo>
                  <a:lnTo>
                    <a:pt x="17907" y="3175"/>
                  </a:lnTo>
                  <a:lnTo>
                    <a:pt x="17780" y="3428"/>
                  </a:lnTo>
                  <a:lnTo>
                    <a:pt x="17780" y="3556"/>
                  </a:lnTo>
                  <a:lnTo>
                    <a:pt x="17525" y="3809"/>
                  </a:lnTo>
                  <a:lnTo>
                    <a:pt x="17525" y="4063"/>
                  </a:lnTo>
                  <a:lnTo>
                    <a:pt x="17272" y="4318"/>
                  </a:lnTo>
                  <a:lnTo>
                    <a:pt x="17272" y="4571"/>
                  </a:lnTo>
                  <a:lnTo>
                    <a:pt x="17018" y="4825"/>
                  </a:lnTo>
                  <a:lnTo>
                    <a:pt x="16891" y="5079"/>
                  </a:lnTo>
                  <a:lnTo>
                    <a:pt x="16763" y="5206"/>
                  </a:lnTo>
                  <a:lnTo>
                    <a:pt x="16510" y="5587"/>
                  </a:lnTo>
                  <a:lnTo>
                    <a:pt x="16256" y="5841"/>
                  </a:lnTo>
                  <a:lnTo>
                    <a:pt x="16001" y="6095"/>
                  </a:lnTo>
                  <a:lnTo>
                    <a:pt x="15621" y="6350"/>
                  </a:lnTo>
                  <a:lnTo>
                    <a:pt x="15367" y="6603"/>
                  </a:lnTo>
                  <a:lnTo>
                    <a:pt x="14986" y="6731"/>
                  </a:lnTo>
                  <a:lnTo>
                    <a:pt x="14732" y="6857"/>
                  </a:lnTo>
                  <a:lnTo>
                    <a:pt x="14478" y="6984"/>
                  </a:lnTo>
                  <a:lnTo>
                    <a:pt x="14732" y="7874"/>
                  </a:lnTo>
                  <a:lnTo>
                    <a:pt x="15112" y="8762"/>
                  </a:lnTo>
                  <a:lnTo>
                    <a:pt x="15621" y="9525"/>
                  </a:lnTo>
                  <a:lnTo>
                    <a:pt x="16256" y="10413"/>
                  </a:lnTo>
                  <a:lnTo>
                    <a:pt x="16510" y="11556"/>
                  </a:lnTo>
                  <a:lnTo>
                    <a:pt x="16637" y="12572"/>
                  </a:lnTo>
                  <a:lnTo>
                    <a:pt x="16510" y="14096"/>
                  </a:lnTo>
                  <a:lnTo>
                    <a:pt x="15875" y="15239"/>
                  </a:lnTo>
                  <a:lnTo>
                    <a:pt x="14732" y="16001"/>
                  </a:lnTo>
                  <a:lnTo>
                    <a:pt x="13716" y="16763"/>
                  </a:lnTo>
                  <a:lnTo>
                    <a:pt x="12700" y="17144"/>
                  </a:lnTo>
                  <a:lnTo>
                    <a:pt x="11557" y="17144"/>
                  </a:lnTo>
                  <a:lnTo>
                    <a:pt x="10922" y="17144"/>
                  </a:lnTo>
                  <a:lnTo>
                    <a:pt x="10287" y="17018"/>
                  </a:lnTo>
                  <a:lnTo>
                    <a:pt x="9651" y="16763"/>
                  </a:lnTo>
                  <a:lnTo>
                    <a:pt x="8382" y="16763"/>
                  </a:lnTo>
                  <a:lnTo>
                    <a:pt x="4445" y="20446"/>
                  </a:lnTo>
                  <a:lnTo>
                    <a:pt x="2539" y="22097"/>
                  </a:lnTo>
                  <a:lnTo>
                    <a:pt x="1778" y="22987"/>
                  </a:lnTo>
                  <a:lnTo>
                    <a:pt x="1016" y="23621"/>
                  </a:lnTo>
                  <a:lnTo>
                    <a:pt x="254" y="24129"/>
                  </a:lnTo>
                  <a:lnTo>
                    <a:pt x="0" y="24383"/>
                  </a:lnTo>
                  <a:lnTo>
                    <a:pt x="1270" y="26034"/>
                  </a:lnTo>
                  <a:lnTo>
                    <a:pt x="2412" y="27939"/>
                  </a:lnTo>
                  <a:lnTo>
                    <a:pt x="3429" y="29971"/>
                  </a:lnTo>
                  <a:lnTo>
                    <a:pt x="4572" y="32765"/>
                  </a:lnTo>
                  <a:lnTo>
                    <a:pt x="6223" y="35178"/>
                  </a:lnTo>
                  <a:lnTo>
                    <a:pt x="8255" y="36956"/>
                  </a:lnTo>
                  <a:lnTo>
                    <a:pt x="13462" y="41401"/>
                  </a:lnTo>
                  <a:lnTo>
                    <a:pt x="19176" y="46735"/>
                  </a:lnTo>
                  <a:lnTo>
                    <a:pt x="23113" y="55118"/>
                  </a:lnTo>
                  <a:lnTo>
                    <a:pt x="23749" y="54482"/>
                  </a:lnTo>
                  <a:lnTo>
                    <a:pt x="24257" y="53975"/>
                  </a:lnTo>
                  <a:lnTo>
                    <a:pt x="25019" y="53085"/>
                  </a:lnTo>
                  <a:lnTo>
                    <a:pt x="25526" y="52704"/>
                  </a:lnTo>
                  <a:lnTo>
                    <a:pt x="26162" y="51943"/>
                  </a:lnTo>
                  <a:lnTo>
                    <a:pt x="26543" y="51562"/>
                  </a:lnTo>
                  <a:lnTo>
                    <a:pt x="26924" y="51053"/>
                  </a:lnTo>
                  <a:lnTo>
                    <a:pt x="27305" y="50545"/>
                  </a:lnTo>
                  <a:lnTo>
                    <a:pt x="27559" y="50164"/>
                  </a:lnTo>
                  <a:lnTo>
                    <a:pt x="27939" y="49783"/>
                  </a:lnTo>
                  <a:lnTo>
                    <a:pt x="28194" y="49402"/>
                  </a:lnTo>
                  <a:lnTo>
                    <a:pt x="28448" y="49149"/>
                  </a:lnTo>
                  <a:lnTo>
                    <a:pt x="28701" y="48894"/>
                  </a:lnTo>
                  <a:lnTo>
                    <a:pt x="28956" y="48513"/>
                  </a:lnTo>
                  <a:lnTo>
                    <a:pt x="29210" y="48259"/>
                  </a:lnTo>
                  <a:lnTo>
                    <a:pt x="29337" y="47878"/>
                  </a:lnTo>
                  <a:lnTo>
                    <a:pt x="29591" y="47497"/>
                  </a:lnTo>
                  <a:lnTo>
                    <a:pt x="29845" y="47116"/>
                  </a:lnTo>
                  <a:lnTo>
                    <a:pt x="30099" y="46735"/>
                  </a:lnTo>
                  <a:lnTo>
                    <a:pt x="30099" y="46481"/>
                  </a:lnTo>
                  <a:lnTo>
                    <a:pt x="30099" y="46354"/>
                  </a:lnTo>
                  <a:lnTo>
                    <a:pt x="30225" y="46100"/>
                  </a:lnTo>
                  <a:lnTo>
                    <a:pt x="30225" y="44703"/>
                  </a:lnTo>
                  <a:lnTo>
                    <a:pt x="30734" y="43306"/>
                  </a:lnTo>
                  <a:lnTo>
                    <a:pt x="31623" y="42544"/>
                  </a:lnTo>
                  <a:lnTo>
                    <a:pt x="32385" y="41909"/>
                  </a:lnTo>
                  <a:lnTo>
                    <a:pt x="33147" y="41656"/>
                  </a:lnTo>
                  <a:lnTo>
                    <a:pt x="34036" y="41656"/>
                  </a:lnTo>
                  <a:lnTo>
                    <a:pt x="34925" y="41656"/>
                  </a:lnTo>
                  <a:lnTo>
                    <a:pt x="35941" y="41909"/>
                  </a:lnTo>
                  <a:lnTo>
                    <a:pt x="36957" y="42163"/>
                  </a:lnTo>
                  <a:lnTo>
                    <a:pt x="38481" y="42544"/>
                  </a:lnTo>
                  <a:lnTo>
                    <a:pt x="38735" y="42544"/>
                  </a:lnTo>
                  <a:lnTo>
                    <a:pt x="38988" y="42544"/>
                  </a:lnTo>
                  <a:lnTo>
                    <a:pt x="39116" y="42544"/>
                  </a:lnTo>
                  <a:lnTo>
                    <a:pt x="40386" y="42544"/>
                  </a:lnTo>
                  <a:lnTo>
                    <a:pt x="42037" y="41909"/>
                  </a:lnTo>
                  <a:lnTo>
                    <a:pt x="43561" y="41401"/>
                  </a:lnTo>
                  <a:lnTo>
                    <a:pt x="45085" y="40639"/>
                  </a:lnTo>
                  <a:lnTo>
                    <a:pt x="46736" y="40131"/>
                  </a:lnTo>
                  <a:lnTo>
                    <a:pt x="48387" y="40004"/>
                  </a:lnTo>
                  <a:lnTo>
                    <a:pt x="52705" y="40004"/>
                  </a:lnTo>
                  <a:lnTo>
                    <a:pt x="60833" y="53720"/>
                  </a:lnTo>
                  <a:lnTo>
                    <a:pt x="60833" y="57912"/>
                  </a:lnTo>
                  <a:lnTo>
                    <a:pt x="60833" y="59054"/>
                  </a:lnTo>
                  <a:lnTo>
                    <a:pt x="60833" y="61849"/>
                  </a:lnTo>
                  <a:lnTo>
                    <a:pt x="60960" y="62102"/>
                  </a:lnTo>
                  <a:lnTo>
                    <a:pt x="60960" y="62356"/>
                  </a:lnTo>
                  <a:lnTo>
                    <a:pt x="61087" y="62610"/>
                  </a:lnTo>
                  <a:lnTo>
                    <a:pt x="61087" y="62737"/>
                  </a:lnTo>
                  <a:lnTo>
                    <a:pt x="61087" y="62991"/>
                  </a:lnTo>
                  <a:lnTo>
                    <a:pt x="61213" y="63245"/>
                  </a:lnTo>
                  <a:lnTo>
                    <a:pt x="61213" y="63626"/>
                  </a:lnTo>
                  <a:lnTo>
                    <a:pt x="61213" y="63881"/>
                  </a:lnTo>
                  <a:lnTo>
                    <a:pt x="61341" y="64007"/>
                  </a:lnTo>
                  <a:lnTo>
                    <a:pt x="61468" y="64262"/>
                  </a:lnTo>
                  <a:lnTo>
                    <a:pt x="61468" y="64515"/>
                  </a:lnTo>
                  <a:lnTo>
                    <a:pt x="61468" y="64643"/>
                  </a:lnTo>
                  <a:lnTo>
                    <a:pt x="61595" y="64896"/>
                  </a:lnTo>
                  <a:lnTo>
                    <a:pt x="61722" y="65024"/>
                  </a:lnTo>
                  <a:lnTo>
                    <a:pt x="61722" y="65277"/>
                  </a:lnTo>
                  <a:lnTo>
                    <a:pt x="61722" y="65531"/>
                  </a:lnTo>
                  <a:lnTo>
                    <a:pt x="61975" y="65912"/>
                  </a:lnTo>
                  <a:lnTo>
                    <a:pt x="62103" y="66293"/>
                  </a:lnTo>
                  <a:lnTo>
                    <a:pt x="64008" y="66039"/>
                  </a:lnTo>
                  <a:lnTo>
                    <a:pt x="65532" y="65785"/>
                  </a:lnTo>
                  <a:lnTo>
                    <a:pt x="66929" y="65404"/>
                  </a:lnTo>
                  <a:lnTo>
                    <a:pt x="68072" y="65277"/>
                  </a:lnTo>
                  <a:lnTo>
                    <a:pt x="69214" y="65024"/>
                  </a:lnTo>
                  <a:lnTo>
                    <a:pt x="69342" y="65024"/>
                  </a:lnTo>
                  <a:lnTo>
                    <a:pt x="70104" y="64896"/>
                  </a:lnTo>
                  <a:lnTo>
                    <a:pt x="70358" y="64896"/>
                  </a:lnTo>
                  <a:lnTo>
                    <a:pt x="70866" y="64896"/>
                  </a:lnTo>
                  <a:lnTo>
                    <a:pt x="71500" y="64896"/>
                  </a:lnTo>
                  <a:lnTo>
                    <a:pt x="72262" y="64896"/>
                  </a:lnTo>
                  <a:lnTo>
                    <a:pt x="73151" y="65277"/>
                  </a:lnTo>
                  <a:lnTo>
                    <a:pt x="73660" y="66039"/>
                  </a:lnTo>
                  <a:lnTo>
                    <a:pt x="75311" y="68579"/>
                  </a:lnTo>
                  <a:lnTo>
                    <a:pt x="77470" y="75564"/>
                  </a:lnTo>
                  <a:lnTo>
                    <a:pt x="76962" y="80644"/>
                  </a:lnTo>
                  <a:lnTo>
                    <a:pt x="76708" y="82550"/>
                  </a:lnTo>
                  <a:lnTo>
                    <a:pt x="77724" y="84327"/>
                  </a:lnTo>
                  <a:lnTo>
                    <a:pt x="79121" y="85216"/>
                  </a:lnTo>
                  <a:lnTo>
                    <a:pt x="79375" y="85343"/>
                  </a:lnTo>
                  <a:lnTo>
                    <a:pt x="79629" y="85343"/>
                  </a:lnTo>
                  <a:lnTo>
                    <a:pt x="80263" y="85343"/>
                  </a:lnTo>
                  <a:lnTo>
                    <a:pt x="80518" y="84962"/>
                  </a:lnTo>
                  <a:lnTo>
                    <a:pt x="80518" y="84835"/>
                  </a:lnTo>
                  <a:lnTo>
                    <a:pt x="83058" y="80644"/>
                  </a:lnTo>
                  <a:lnTo>
                    <a:pt x="84582" y="78104"/>
                  </a:lnTo>
                  <a:lnTo>
                    <a:pt x="86487" y="78104"/>
                  </a:lnTo>
                  <a:lnTo>
                    <a:pt x="86741" y="78104"/>
                  </a:lnTo>
                  <a:lnTo>
                    <a:pt x="87884" y="78358"/>
                  </a:lnTo>
                  <a:lnTo>
                    <a:pt x="88646" y="79247"/>
                  </a:lnTo>
                  <a:lnTo>
                    <a:pt x="88773" y="80518"/>
                  </a:lnTo>
                  <a:lnTo>
                    <a:pt x="89026" y="80644"/>
                  </a:lnTo>
                  <a:lnTo>
                    <a:pt x="89154" y="80644"/>
                  </a:lnTo>
                  <a:lnTo>
                    <a:pt x="89662" y="80137"/>
                  </a:lnTo>
                  <a:lnTo>
                    <a:pt x="90170" y="79501"/>
                  </a:lnTo>
                  <a:lnTo>
                    <a:pt x="90678" y="78993"/>
                  </a:lnTo>
                  <a:lnTo>
                    <a:pt x="91186" y="78485"/>
                  </a:lnTo>
                  <a:lnTo>
                    <a:pt x="91694" y="77977"/>
                  </a:lnTo>
                  <a:lnTo>
                    <a:pt x="92075" y="77343"/>
                  </a:lnTo>
                  <a:lnTo>
                    <a:pt x="92329" y="76962"/>
                  </a:lnTo>
                  <a:lnTo>
                    <a:pt x="92075" y="76326"/>
                  </a:lnTo>
                  <a:lnTo>
                    <a:pt x="91439" y="74802"/>
                  </a:lnTo>
                  <a:lnTo>
                    <a:pt x="90678" y="73025"/>
                  </a:lnTo>
                  <a:lnTo>
                    <a:pt x="89662" y="70612"/>
                  </a:lnTo>
                  <a:lnTo>
                    <a:pt x="90678" y="67944"/>
                  </a:lnTo>
                  <a:lnTo>
                    <a:pt x="91567" y="66166"/>
                  </a:lnTo>
                  <a:lnTo>
                    <a:pt x="92710" y="65658"/>
                  </a:lnTo>
                  <a:lnTo>
                    <a:pt x="93725" y="65658"/>
                  </a:lnTo>
                  <a:lnTo>
                    <a:pt x="94614" y="65658"/>
                  </a:lnTo>
                  <a:lnTo>
                    <a:pt x="95376" y="66039"/>
                  </a:lnTo>
                  <a:lnTo>
                    <a:pt x="95885" y="66166"/>
                  </a:lnTo>
                  <a:lnTo>
                    <a:pt x="96520" y="66420"/>
                  </a:lnTo>
                  <a:lnTo>
                    <a:pt x="96900" y="66547"/>
                  </a:lnTo>
                  <a:lnTo>
                    <a:pt x="97028" y="66547"/>
                  </a:lnTo>
                  <a:lnTo>
                    <a:pt x="97282" y="66547"/>
                  </a:lnTo>
                  <a:lnTo>
                    <a:pt x="97536" y="66166"/>
                  </a:lnTo>
                  <a:lnTo>
                    <a:pt x="96393" y="63500"/>
                  </a:lnTo>
                  <a:lnTo>
                    <a:pt x="95885" y="62737"/>
                  </a:lnTo>
                  <a:lnTo>
                    <a:pt x="94996" y="60706"/>
                  </a:lnTo>
                  <a:lnTo>
                    <a:pt x="93980" y="59054"/>
                  </a:lnTo>
                  <a:lnTo>
                    <a:pt x="94614" y="57276"/>
                  </a:lnTo>
                  <a:lnTo>
                    <a:pt x="95123" y="55244"/>
                  </a:lnTo>
                  <a:lnTo>
                    <a:pt x="94361" y="53085"/>
                  </a:lnTo>
                  <a:lnTo>
                    <a:pt x="92963" y="52069"/>
                  </a:lnTo>
                  <a:lnTo>
                    <a:pt x="92710" y="52069"/>
                  </a:lnTo>
                  <a:lnTo>
                    <a:pt x="92583" y="51815"/>
                  </a:lnTo>
                  <a:lnTo>
                    <a:pt x="92201" y="51562"/>
                  </a:lnTo>
                  <a:lnTo>
                    <a:pt x="92075" y="51434"/>
                  </a:lnTo>
                  <a:lnTo>
                    <a:pt x="91821" y="51181"/>
                  </a:lnTo>
                  <a:lnTo>
                    <a:pt x="91821" y="51053"/>
                  </a:lnTo>
                  <a:lnTo>
                    <a:pt x="91694" y="50800"/>
                  </a:lnTo>
                  <a:lnTo>
                    <a:pt x="91567" y="50672"/>
                  </a:lnTo>
                  <a:lnTo>
                    <a:pt x="91567" y="50418"/>
                  </a:lnTo>
                  <a:lnTo>
                    <a:pt x="91439" y="50418"/>
                  </a:lnTo>
                  <a:lnTo>
                    <a:pt x="91439" y="50291"/>
                  </a:lnTo>
                  <a:lnTo>
                    <a:pt x="91312" y="50037"/>
                  </a:lnTo>
                  <a:lnTo>
                    <a:pt x="91312" y="49910"/>
                  </a:lnTo>
                  <a:lnTo>
                    <a:pt x="91186" y="49656"/>
                  </a:lnTo>
                  <a:lnTo>
                    <a:pt x="91186" y="49529"/>
                  </a:lnTo>
                  <a:lnTo>
                    <a:pt x="91059" y="49402"/>
                  </a:lnTo>
                  <a:lnTo>
                    <a:pt x="91059" y="48768"/>
                  </a:lnTo>
                  <a:lnTo>
                    <a:pt x="90932" y="48640"/>
                  </a:lnTo>
                  <a:lnTo>
                    <a:pt x="91059" y="48387"/>
                  </a:lnTo>
                  <a:lnTo>
                    <a:pt x="90805" y="48132"/>
                  </a:lnTo>
                  <a:lnTo>
                    <a:pt x="90932" y="47878"/>
                  </a:lnTo>
                  <a:lnTo>
                    <a:pt x="90932" y="47370"/>
                  </a:lnTo>
                  <a:lnTo>
                    <a:pt x="90932" y="43687"/>
                  </a:lnTo>
                  <a:lnTo>
                    <a:pt x="91059" y="43560"/>
                  </a:lnTo>
                  <a:lnTo>
                    <a:pt x="91059" y="43052"/>
                  </a:lnTo>
                  <a:lnTo>
                    <a:pt x="91059" y="42544"/>
                  </a:lnTo>
                  <a:lnTo>
                    <a:pt x="91186" y="41909"/>
                  </a:lnTo>
                  <a:lnTo>
                    <a:pt x="91312" y="41401"/>
                  </a:lnTo>
                  <a:lnTo>
                    <a:pt x="91312" y="40893"/>
                  </a:lnTo>
                  <a:lnTo>
                    <a:pt x="91439" y="40258"/>
                  </a:lnTo>
                  <a:lnTo>
                    <a:pt x="91567" y="39750"/>
                  </a:lnTo>
                  <a:lnTo>
                    <a:pt x="91694" y="39115"/>
                  </a:lnTo>
                  <a:lnTo>
                    <a:pt x="91821" y="38607"/>
                  </a:lnTo>
                  <a:lnTo>
                    <a:pt x="91821" y="38353"/>
                  </a:lnTo>
                  <a:lnTo>
                    <a:pt x="91312" y="37845"/>
                  </a:lnTo>
                  <a:lnTo>
                    <a:pt x="90805" y="37210"/>
                  </a:lnTo>
                  <a:lnTo>
                    <a:pt x="90424" y="36575"/>
                  </a:lnTo>
                  <a:lnTo>
                    <a:pt x="89662" y="34925"/>
                  </a:lnTo>
                  <a:lnTo>
                    <a:pt x="89281" y="33019"/>
                  </a:lnTo>
                  <a:lnTo>
                    <a:pt x="89154" y="31241"/>
                  </a:lnTo>
                  <a:lnTo>
                    <a:pt x="89026" y="30352"/>
                  </a:lnTo>
                  <a:lnTo>
                    <a:pt x="88900" y="29337"/>
                  </a:lnTo>
                  <a:lnTo>
                    <a:pt x="88519" y="28320"/>
                  </a:lnTo>
                  <a:lnTo>
                    <a:pt x="86741" y="28320"/>
                  </a:lnTo>
                  <a:lnTo>
                    <a:pt x="85217" y="26924"/>
                  </a:lnTo>
                  <a:lnTo>
                    <a:pt x="84962" y="24891"/>
                  </a:lnTo>
                  <a:lnTo>
                    <a:pt x="84962" y="24637"/>
                  </a:lnTo>
                  <a:lnTo>
                    <a:pt x="84962" y="24510"/>
                  </a:lnTo>
                  <a:lnTo>
                    <a:pt x="84962" y="24256"/>
                  </a:lnTo>
                  <a:lnTo>
                    <a:pt x="84962" y="22606"/>
                  </a:lnTo>
                  <a:lnTo>
                    <a:pt x="85598" y="20954"/>
                  </a:lnTo>
                  <a:lnTo>
                    <a:pt x="86613" y="19938"/>
                  </a:lnTo>
                  <a:lnTo>
                    <a:pt x="86233" y="19431"/>
                  </a:lnTo>
                  <a:lnTo>
                    <a:pt x="84455" y="17906"/>
                  </a:lnTo>
                  <a:lnTo>
                    <a:pt x="82169" y="15875"/>
                  </a:lnTo>
                  <a:lnTo>
                    <a:pt x="82169" y="13207"/>
                  </a:lnTo>
                  <a:lnTo>
                    <a:pt x="82169" y="10921"/>
                  </a:lnTo>
                  <a:lnTo>
                    <a:pt x="79501" y="4952"/>
                  </a:lnTo>
                  <a:lnTo>
                    <a:pt x="78359" y="3556"/>
                  </a:lnTo>
                  <a:lnTo>
                    <a:pt x="77216" y="4444"/>
                  </a:lnTo>
                  <a:lnTo>
                    <a:pt x="76326" y="5333"/>
                  </a:lnTo>
                  <a:lnTo>
                    <a:pt x="75311" y="6476"/>
                  </a:lnTo>
                  <a:lnTo>
                    <a:pt x="72517" y="9525"/>
                  </a:lnTo>
                  <a:lnTo>
                    <a:pt x="70612" y="11429"/>
                  </a:lnTo>
                  <a:lnTo>
                    <a:pt x="68834" y="11429"/>
                  </a:lnTo>
                  <a:lnTo>
                    <a:pt x="67563" y="11175"/>
                  </a:lnTo>
                  <a:lnTo>
                    <a:pt x="66294" y="10668"/>
                  </a:lnTo>
                  <a:lnTo>
                    <a:pt x="65150" y="9906"/>
                  </a:lnTo>
                  <a:lnTo>
                    <a:pt x="64135" y="9270"/>
                  </a:lnTo>
                  <a:lnTo>
                    <a:pt x="62737" y="8508"/>
                  </a:lnTo>
                  <a:lnTo>
                    <a:pt x="61849" y="8508"/>
                  </a:lnTo>
                  <a:lnTo>
                    <a:pt x="61595" y="8635"/>
                  </a:lnTo>
                  <a:lnTo>
                    <a:pt x="61468" y="8762"/>
                  </a:lnTo>
                  <a:lnTo>
                    <a:pt x="61213" y="9016"/>
                  </a:lnTo>
                  <a:lnTo>
                    <a:pt x="61213" y="9270"/>
                  </a:lnTo>
                  <a:lnTo>
                    <a:pt x="60833" y="10413"/>
                  </a:lnTo>
                  <a:lnTo>
                    <a:pt x="60071" y="11302"/>
                  </a:lnTo>
                  <a:lnTo>
                    <a:pt x="59182" y="11810"/>
                  </a:lnTo>
                  <a:lnTo>
                    <a:pt x="58674" y="11937"/>
                  </a:lnTo>
                  <a:lnTo>
                    <a:pt x="58293" y="12064"/>
                  </a:lnTo>
                  <a:lnTo>
                    <a:pt x="57785" y="12064"/>
                  </a:lnTo>
                  <a:lnTo>
                    <a:pt x="57023" y="12064"/>
                  </a:lnTo>
                  <a:lnTo>
                    <a:pt x="56134" y="11810"/>
                  </a:lnTo>
                  <a:lnTo>
                    <a:pt x="55372" y="11302"/>
                  </a:lnTo>
                  <a:lnTo>
                    <a:pt x="54610" y="10794"/>
                  </a:lnTo>
                  <a:lnTo>
                    <a:pt x="54101" y="10668"/>
                  </a:lnTo>
                  <a:lnTo>
                    <a:pt x="53848" y="10668"/>
                  </a:lnTo>
                  <a:lnTo>
                    <a:pt x="53594" y="10668"/>
                  </a:lnTo>
                  <a:lnTo>
                    <a:pt x="53339" y="11049"/>
                  </a:lnTo>
                  <a:lnTo>
                    <a:pt x="52832" y="12191"/>
                  </a:lnTo>
                  <a:lnTo>
                    <a:pt x="51688" y="12826"/>
                  </a:lnTo>
                  <a:lnTo>
                    <a:pt x="50673" y="12826"/>
                  </a:lnTo>
                  <a:lnTo>
                    <a:pt x="50419" y="12826"/>
                  </a:lnTo>
                  <a:lnTo>
                    <a:pt x="50164" y="12826"/>
                  </a:lnTo>
                  <a:lnTo>
                    <a:pt x="47879" y="12191"/>
                  </a:lnTo>
                  <a:lnTo>
                    <a:pt x="46862" y="7874"/>
                  </a:lnTo>
                  <a:lnTo>
                    <a:pt x="46482" y="6222"/>
                  </a:lnTo>
                  <a:lnTo>
                    <a:pt x="46482" y="5841"/>
                  </a:lnTo>
                  <a:lnTo>
                    <a:pt x="46228" y="5714"/>
                  </a:lnTo>
                  <a:lnTo>
                    <a:pt x="45593" y="5968"/>
                  </a:lnTo>
                  <a:lnTo>
                    <a:pt x="45085" y="6222"/>
                  </a:lnTo>
                  <a:lnTo>
                    <a:pt x="44069" y="6350"/>
                  </a:lnTo>
                  <a:lnTo>
                    <a:pt x="43307" y="6476"/>
                  </a:lnTo>
                  <a:lnTo>
                    <a:pt x="42672" y="6731"/>
                  </a:lnTo>
                  <a:lnTo>
                    <a:pt x="41910" y="6731"/>
                  </a:lnTo>
                  <a:lnTo>
                    <a:pt x="41401" y="6731"/>
                  </a:lnTo>
                  <a:lnTo>
                    <a:pt x="40639" y="6857"/>
                  </a:lnTo>
                  <a:lnTo>
                    <a:pt x="35941" y="6857"/>
                  </a:lnTo>
                  <a:lnTo>
                    <a:pt x="34671" y="6731"/>
                  </a:lnTo>
                  <a:lnTo>
                    <a:pt x="34417" y="6731"/>
                  </a:lnTo>
                  <a:lnTo>
                    <a:pt x="33400" y="6731"/>
                  </a:lnTo>
                  <a:lnTo>
                    <a:pt x="32385" y="6603"/>
                  </a:lnTo>
                  <a:lnTo>
                    <a:pt x="31496" y="6350"/>
                  </a:lnTo>
                  <a:lnTo>
                    <a:pt x="31114" y="6350"/>
                  </a:lnTo>
                  <a:lnTo>
                    <a:pt x="30225" y="6222"/>
                  </a:lnTo>
                  <a:lnTo>
                    <a:pt x="29845" y="6095"/>
                  </a:lnTo>
                  <a:lnTo>
                    <a:pt x="29083" y="5841"/>
                  </a:lnTo>
                  <a:lnTo>
                    <a:pt x="28701" y="5714"/>
                  </a:lnTo>
                  <a:lnTo>
                    <a:pt x="28067" y="5460"/>
                  </a:lnTo>
                  <a:lnTo>
                    <a:pt x="27812" y="5333"/>
                  </a:lnTo>
                  <a:lnTo>
                    <a:pt x="27559" y="5206"/>
                  </a:lnTo>
                  <a:lnTo>
                    <a:pt x="27305" y="5079"/>
                  </a:lnTo>
                  <a:lnTo>
                    <a:pt x="26924" y="4952"/>
                  </a:lnTo>
                  <a:lnTo>
                    <a:pt x="26162" y="4571"/>
                  </a:lnTo>
                  <a:lnTo>
                    <a:pt x="25526" y="3809"/>
                  </a:lnTo>
                  <a:lnTo>
                    <a:pt x="25273" y="2920"/>
                  </a:lnTo>
                  <a:lnTo>
                    <a:pt x="25019" y="2666"/>
                  </a:lnTo>
                  <a:lnTo>
                    <a:pt x="22987" y="1396"/>
                  </a:lnTo>
                  <a:lnTo>
                    <a:pt x="20828" y="507"/>
                  </a:lnTo>
                  <a:lnTo>
                    <a:pt x="18669" y="0"/>
                  </a:lnTo>
                  <a:close/>
                </a:path>
                <a:path w="97789" h="85725">
                  <a:moveTo>
                    <a:pt x="27432" y="5460"/>
                  </a:moveTo>
                  <a:lnTo>
                    <a:pt x="27432" y="3682"/>
                  </a:lnTo>
                </a:path>
                <a:path w="97789" h="85725">
                  <a:moveTo>
                    <a:pt x="45593" y="6095"/>
                  </a:moveTo>
                  <a:lnTo>
                    <a:pt x="42799" y="6095"/>
                  </a:lnTo>
                </a:path>
                <a:path w="97789" h="85725">
                  <a:moveTo>
                    <a:pt x="42545" y="6095"/>
                  </a:moveTo>
                  <a:lnTo>
                    <a:pt x="39750" y="6095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034532" y="3073907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2031" y="0"/>
                  </a:moveTo>
                  <a:lnTo>
                    <a:pt x="1015" y="1016"/>
                  </a:lnTo>
                  <a:lnTo>
                    <a:pt x="0" y="2159"/>
                  </a:lnTo>
                  <a:lnTo>
                    <a:pt x="1015" y="1270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033516" y="3055619"/>
              <a:ext cx="91440" cy="76200"/>
            </a:xfrm>
            <a:custGeom>
              <a:avLst/>
              <a:gdLst/>
              <a:ahLst/>
              <a:cxnLst/>
              <a:rect l="l" t="t" r="r" b="b"/>
              <a:pathLst>
                <a:path w="91439" h="76200">
                  <a:moveTo>
                    <a:pt x="3048" y="18287"/>
                  </a:moveTo>
                  <a:lnTo>
                    <a:pt x="2032" y="19304"/>
                  </a:lnTo>
                  <a:lnTo>
                    <a:pt x="1016" y="20447"/>
                  </a:lnTo>
                  <a:lnTo>
                    <a:pt x="0" y="21336"/>
                  </a:lnTo>
                  <a:lnTo>
                    <a:pt x="1016" y="20447"/>
                  </a:lnTo>
                  <a:lnTo>
                    <a:pt x="2032" y="19558"/>
                  </a:lnTo>
                  <a:lnTo>
                    <a:pt x="3048" y="18287"/>
                  </a:lnTo>
                  <a:close/>
                </a:path>
                <a:path w="91439" h="76200">
                  <a:moveTo>
                    <a:pt x="18034" y="0"/>
                  </a:moveTo>
                  <a:lnTo>
                    <a:pt x="16637" y="0"/>
                  </a:lnTo>
                  <a:lnTo>
                    <a:pt x="16001" y="0"/>
                  </a:lnTo>
                  <a:lnTo>
                    <a:pt x="15239" y="0"/>
                  </a:lnTo>
                  <a:lnTo>
                    <a:pt x="16001" y="0"/>
                  </a:lnTo>
                  <a:lnTo>
                    <a:pt x="17525" y="0"/>
                  </a:lnTo>
                  <a:lnTo>
                    <a:pt x="18034" y="0"/>
                  </a:lnTo>
                  <a:close/>
                </a:path>
                <a:path w="91439" h="76200">
                  <a:moveTo>
                    <a:pt x="90043" y="74676"/>
                  </a:moveTo>
                  <a:lnTo>
                    <a:pt x="90550" y="74295"/>
                  </a:lnTo>
                  <a:lnTo>
                    <a:pt x="90932" y="73660"/>
                  </a:lnTo>
                  <a:lnTo>
                    <a:pt x="91439" y="73152"/>
                  </a:lnTo>
                  <a:lnTo>
                    <a:pt x="90932" y="73660"/>
                  </a:lnTo>
                  <a:lnTo>
                    <a:pt x="90550" y="74295"/>
                  </a:lnTo>
                  <a:lnTo>
                    <a:pt x="90043" y="74676"/>
                  </a:lnTo>
                  <a:lnTo>
                    <a:pt x="89408" y="75184"/>
                  </a:lnTo>
                  <a:lnTo>
                    <a:pt x="88900" y="75692"/>
                  </a:lnTo>
                  <a:lnTo>
                    <a:pt x="88392" y="76200"/>
                  </a:lnTo>
                  <a:lnTo>
                    <a:pt x="88900" y="75692"/>
                  </a:lnTo>
                  <a:lnTo>
                    <a:pt x="89408" y="75184"/>
                  </a:lnTo>
                  <a:lnTo>
                    <a:pt x="90043" y="74676"/>
                  </a:lnTo>
                  <a:close/>
                </a:path>
                <a:path w="91439" h="76200">
                  <a:moveTo>
                    <a:pt x="91439" y="39497"/>
                  </a:moveTo>
                  <a:lnTo>
                    <a:pt x="91439" y="36703"/>
                  </a:lnTo>
                </a:path>
                <a:path w="91439" h="76200">
                  <a:moveTo>
                    <a:pt x="91439" y="36576"/>
                  </a:moveTo>
                  <a:lnTo>
                    <a:pt x="91439" y="33528"/>
                  </a:lnTo>
                </a:path>
                <a:path w="91439" h="76200">
                  <a:moveTo>
                    <a:pt x="88392" y="45720"/>
                  </a:moveTo>
                  <a:lnTo>
                    <a:pt x="88392" y="42926"/>
                  </a:lnTo>
                  <a:lnTo>
                    <a:pt x="88392" y="44323"/>
                  </a:lnTo>
                  <a:lnTo>
                    <a:pt x="88392" y="44958"/>
                  </a:lnTo>
                  <a:lnTo>
                    <a:pt x="88392" y="45720"/>
                  </a:lnTo>
                  <a:close/>
                </a:path>
                <a:path w="91439" h="76200">
                  <a:moveTo>
                    <a:pt x="88392" y="45720"/>
                  </a:moveTo>
                  <a:lnTo>
                    <a:pt x="91439" y="45720"/>
                  </a:lnTo>
                  <a:lnTo>
                    <a:pt x="88392" y="4572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082284" y="3119627"/>
              <a:ext cx="52069" cy="60960"/>
            </a:xfrm>
            <a:custGeom>
              <a:avLst/>
              <a:gdLst/>
              <a:ahLst/>
              <a:cxnLst/>
              <a:rect l="l" t="t" r="r" b="b"/>
              <a:pathLst>
                <a:path w="52070" h="60960">
                  <a:moveTo>
                    <a:pt x="21716" y="0"/>
                  </a:moveTo>
                  <a:lnTo>
                    <a:pt x="20954" y="0"/>
                  </a:lnTo>
                  <a:lnTo>
                    <a:pt x="20446" y="126"/>
                  </a:lnTo>
                  <a:lnTo>
                    <a:pt x="20192" y="126"/>
                  </a:lnTo>
                  <a:lnTo>
                    <a:pt x="19685" y="253"/>
                  </a:lnTo>
                  <a:lnTo>
                    <a:pt x="19303" y="381"/>
                  </a:lnTo>
                  <a:lnTo>
                    <a:pt x="18668" y="381"/>
                  </a:lnTo>
                  <a:lnTo>
                    <a:pt x="18161" y="507"/>
                  </a:lnTo>
                  <a:lnTo>
                    <a:pt x="17017" y="888"/>
                  </a:lnTo>
                  <a:lnTo>
                    <a:pt x="16255" y="1015"/>
                  </a:lnTo>
                  <a:lnTo>
                    <a:pt x="14858" y="1396"/>
                  </a:lnTo>
                  <a:lnTo>
                    <a:pt x="14224" y="1396"/>
                  </a:lnTo>
                  <a:lnTo>
                    <a:pt x="14224" y="2793"/>
                  </a:lnTo>
                  <a:lnTo>
                    <a:pt x="14096" y="3047"/>
                  </a:lnTo>
                  <a:lnTo>
                    <a:pt x="14096" y="3937"/>
                  </a:lnTo>
                  <a:lnTo>
                    <a:pt x="13842" y="4444"/>
                  </a:lnTo>
                  <a:lnTo>
                    <a:pt x="13842" y="4952"/>
                  </a:lnTo>
                  <a:lnTo>
                    <a:pt x="13588" y="5587"/>
                  </a:lnTo>
                  <a:lnTo>
                    <a:pt x="13080" y="7619"/>
                  </a:lnTo>
                  <a:lnTo>
                    <a:pt x="12953" y="8254"/>
                  </a:lnTo>
                  <a:lnTo>
                    <a:pt x="12826" y="8508"/>
                  </a:lnTo>
                  <a:lnTo>
                    <a:pt x="12700" y="9270"/>
                  </a:lnTo>
                  <a:lnTo>
                    <a:pt x="4952" y="17652"/>
                  </a:lnTo>
                  <a:lnTo>
                    <a:pt x="3682" y="18795"/>
                  </a:lnTo>
                  <a:lnTo>
                    <a:pt x="2539" y="19684"/>
                  </a:lnTo>
                  <a:lnTo>
                    <a:pt x="1524" y="20827"/>
                  </a:lnTo>
                  <a:lnTo>
                    <a:pt x="1396" y="21081"/>
                  </a:lnTo>
                  <a:lnTo>
                    <a:pt x="1015" y="21716"/>
                  </a:lnTo>
                  <a:lnTo>
                    <a:pt x="762" y="22097"/>
                  </a:lnTo>
                  <a:lnTo>
                    <a:pt x="762" y="22225"/>
                  </a:lnTo>
                  <a:lnTo>
                    <a:pt x="0" y="23748"/>
                  </a:lnTo>
                  <a:lnTo>
                    <a:pt x="5206" y="27812"/>
                  </a:lnTo>
                  <a:lnTo>
                    <a:pt x="11049" y="32512"/>
                  </a:lnTo>
                  <a:lnTo>
                    <a:pt x="40451" y="56905"/>
                  </a:lnTo>
                  <a:lnTo>
                    <a:pt x="46481" y="60451"/>
                  </a:lnTo>
                  <a:lnTo>
                    <a:pt x="46862" y="60706"/>
                  </a:lnTo>
                  <a:lnTo>
                    <a:pt x="47878" y="60959"/>
                  </a:lnTo>
                  <a:lnTo>
                    <a:pt x="48132" y="59689"/>
                  </a:lnTo>
                  <a:lnTo>
                    <a:pt x="48260" y="59435"/>
                  </a:lnTo>
                  <a:lnTo>
                    <a:pt x="48387" y="58800"/>
                  </a:lnTo>
                  <a:lnTo>
                    <a:pt x="48640" y="58038"/>
                  </a:lnTo>
                  <a:lnTo>
                    <a:pt x="48640" y="57531"/>
                  </a:lnTo>
                  <a:lnTo>
                    <a:pt x="48894" y="56768"/>
                  </a:lnTo>
                  <a:lnTo>
                    <a:pt x="49021" y="56260"/>
                  </a:lnTo>
                  <a:lnTo>
                    <a:pt x="49149" y="55625"/>
                  </a:lnTo>
                  <a:lnTo>
                    <a:pt x="49402" y="55244"/>
                  </a:lnTo>
                  <a:lnTo>
                    <a:pt x="49529" y="54228"/>
                  </a:lnTo>
                  <a:lnTo>
                    <a:pt x="49911" y="53720"/>
                  </a:lnTo>
                  <a:lnTo>
                    <a:pt x="49911" y="53466"/>
                  </a:lnTo>
                  <a:lnTo>
                    <a:pt x="50164" y="52704"/>
                  </a:lnTo>
                  <a:lnTo>
                    <a:pt x="50800" y="51053"/>
                  </a:lnTo>
                  <a:lnTo>
                    <a:pt x="51307" y="49402"/>
                  </a:lnTo>
                  <a:lnTo>
                    <a:pt x="51435" y="47625"/>
                  </a:lnTo>
                  <a:lnTo>
                    <a:pt x="51815" y="44322"/>
                  </a:lnTo>
                  <a:lnTo>
                    <a:pt x="44323" y="39115"/>
                  </a:lnTo>
                  <a:lnTo>
                    <a:pt x="43561" y="38481"/>
                  </a:lnTo>
                  <a:lnTo>
                    <a:pt x="42671" y="37845"/>
                  </a:lnTo>
                  <a:lnTo>
                    <a:pt x="41020" y="36448"/>
                  </a:lnTo>
                  <a:lnTo>
                    <a:pt x="40258" y="35940"/>
                  </a:lnTo>
                  <a:lnTo>
                    <a:pt x="39496" y="35559"/>
                  </a:lnTo>
                  <a:lnTo>
                    <a:pt x="38862" y="34925"/>
                  </a:lnTo>
                  <a:lnTo>
                    <a:pt x="37464" y="34035"/>
                  </a:lnTo>
                  <a:lnTo>
                    <a:pt x="36321" y="33400"/>
                  </a:lnTo>
                  <a:lnTo>
                    <a:pt x="36194" y="30733"/>
                  </a:lnTo>
                  <a:lnTo>
                    <a:pt x="36575" y="29590"/>
                  </a:lnTo>
                  <a:lnTo>
                    <a:pt x="37337" y="28956"/>
                  </a:lnTo>
                  <a:lnTo>
                    <a:pt x="38480" y="27812"/>
                  </a:lnTo>
                  <a:lnTo>
                    <a:pt x="38862" y="24510"/>
                  </a:lnTo>
                  <a:lnTo>
                    <a:pt x="38408" y="20700"/>
                  </a:lnTo>
                  <a:lnTo>
                    <a:pt x="29082" y="20700"/>
                  </a:lnTo>
                  <a:lnTo>
                    <a:pt x="28828" y="20573"/>
                  </a:lnTo>
                  <a:lnTo>
                    <a:pt x="28575" y="20573"/>
                  </a:lnTo>
                  <a:lnTo>
                    <a:pt x="25526" y="18922"/>
                  </a:lnTo>
                  <a:lnTo>
                    <a:pt x="23934" y="15493"/>
                  </a:lnTo>
                  <a:lnTo>
                    <a:pt x="24028" y="13843"/>
                  </a:lnTo>
                  <a:lnTo>
                    <a:pt x="24231" y="11810"/>
                  </a:lnTo>
                  <a:lnTo>
                    <a:pt x="24383" y="7493"/>
                  </a:lnTo>
                  <a:lnTo>
                    <a:pt x="23494" y="3428"/>
                  </a:lnTo>
                  <a:lnTo>
                    <a:pt x="21716" y="0"/>
                  </a:lnTo>
                  <a:close/>
                </a:path>
                <a:path w="52070" h="60960">
                  <a:moveTo>
                    <a:pt x="36194" y="14096"/>
                  </a:moveTo>
                  <a:lnTo>
                    <a:pt x="35305" y="15493"/>
                  </a:lnTo>
                  <a:lnTo>
                    <a:pt x="33527" y="18541"/>
                  </a:lnTo>
                  <a:lnTo>
                    <a:pt x="33400" y="18668"/>
                  </a:lnTo>
                  <a:lnTo>
                    <a:pt x="33146" y="19176"/>
                  </a:lnTo>
                  <a:lnTo>
                    <a:pt x="32385" y="19938"/>
                  </a:lnTo>
                  <a:lnTo>
                    <a:pt x="32130" y="20065"/>
                  </a:lnTo>
                  <a:lnTo>
                    <a:pt x="31876" y="20319"/>
                  </a:lnTo>
                  <a:lnTo>
                    <a:pt x="31368" y="20573"/>
                  </a:lnTo>
                  <a:lnTo>
                    <a:pt x="30733" y="20573"/>
                  </a:lnTo>
                  <a:lnTo>
                    <a:pt x="30479" y="20700"/>
                  </a:lnTo>
                  <a:lnTo>
                    <a:pt x="38408" y="20700"/>
                  </a:lnTo>
                  <a:lnTo>
                    <a:pt x="38287" y="19684"/>
                  </a:lnTo>
                  <a:lnTo>
                    <a:pt x="38226" y="16001"/>
                  </a:lnTo>
                  <a:lnTo>
                    <a:pt x="37718" y="15747"/>
                  </a:lnTo>
                  <a:lnTo>
                    <a:pt x="37464" y="15493"/>
                  </a:lnTo>
                  <a:lnTo>
                    <a:pt x="37211" y="15366"/>
                  </a:lnTo>
                  <a:lnTo>
                    <a:pt x="36956" y="15112"/>
                  </a:lnTo>
                  <a:lnTo>
                    <a:pt x="36702" y="14731"/>
                  </a:lnTo>
                  <a:lnTo>
                    <a:pt x="36449" y="14477"/>
                  </a:lnTo>
                  <a:lnTo>
                    <a:pt x="36321" y="14223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082284" y="3119627"/>
              <a:ext cx="52069" cy="60960"/>
            </a:xfrm>
            <a:custGeom>
              <a:avLst/>
              <a:gdLst/>
              <a:ahLst/>
              <a:cxnLst/>
              <a:rect l="l" t="t" r="r" b="b"/>
              <a:pathLst>
                <a:path w="52070" h="60960">
                  <a:moveTo>
                    <a:pt x="20954" y="0"/>
                  </a:moveTo>
                  <a:lnTo>
                    <a:pt x="20446" y="126"/>
                  </a:lnTo>
                  <a:lnTo>
                    <a:pt x="20192" y="126"/>
                  </a:lnTo>
                  <a:lnTo>
                    <a:pt x="19685" y="253"/>
                  </a:lnTo>
                  <a:lnTo>
                    <a:pt x="19303" y="381"/>
                  </a:lnTo>
                  <a:lnTo>
                    <a:pt x="18668" y="381"/>
                  </a:lnTo>
                  <a:lnTo>
                    <a:pt x="18161" y="507"/>
                  </a:lnTo>
                  <a:lnTo>
                    <a:pt x="17399" y="762"/>
                  </a:lnTo>
                  <a:lnTo>
                    <a:pt x="17017" y="888"/>
                  </a:lnTo>
                  <a:lnTo>
                    <a:pt x="16255" y="1015"/>
                  </a:lnTo>
                  <a:lnTo>
                    <a:pt x="15748" y="1143"/>
                  </a:lnTo>
                  <a:lnTo>
                    <a:pt x="14858" y="1396"/>
                  </a:lnTo>
                  <a:lnTo>
                    <a:pt x="14350" y="1396"/>
                  </a:lnTo>
                  <a:lnTo>
                    <a:pt x="14224" y="1904"/>
                  </a:lnTo>
                  <a:lnTo>
                    <a:pt x="14224" y="2412"/>
                  </a:lnTo>
                  <a:lnTo>
                    <a:pt x="14224" y="2793"/>
                  </a:lnTo>
                  <a:lnTo>
                    <a:pt x="14096" y="3047"/>
                  </a:lnTo>
                  <a:lnTo>
                    <a:pt x="14096" y="3301"/>
                  </a:lnTo>
                  <a:lnTo>
                    <a:pt x="14096" y="3937"/>
                  </a:lnTo>
                  <a:lnTo>
                    <a:pt x="13969" y="4190"/>
                  </a:lnTo>
                  <a:lnTo>
                    <a:pt x="13842" y="4444"/>
                  </a:lnTo>
                  <a:lnTo>
                    <a:pt x="13842" y="4952"/>
                  </a:lnTo>
                  <a:lnTo>
                    <a:pt x="13588" y="5587"/>
                  </a:lnTo>
                  <a:lnTo>
                    <a:pt x="13462" y="6095"/>
                  </a:lnTo>
                  <a:lnTo>
                    <a:pt x="13335" y="6603"/>
                  </a:lnTo>
                  <a:lnTo>
                    <a:pt x="13080" y="7619"/>
                  </a:lnTo>
                  <a:lnTo>
                    <a:pt x="12953" y="8254"/>
                  </a:lnTo>
                  <a:lnTo>
                    <a:pt x="12953" y="8381"/>
                  </a:lnTo>
                  <a:lnTo>
                    <a:pt x="12826" y="8635"/>
                  </a:lnTo>
                  <a:lnTo>
                    <a:pt x="12826" y="9016"/>
                  </a:lnTo>
                  <a:lnTo>
                    <a:pt x="12700" y="9270"/>
                  </a:lnTo>
                  <a:lnTo>
                    <a:pt x="4952" y="17652"/>
                  </a:lnTo>
                  <a:lnTo>
                    <a:pt x="3682" y="18795"/>
                  </a:lnTo>
                  <a:lnTo>
                    <a:pt x="2539" y="19684"/>
                  </a:lnTo>
                  <a:lnTo>
                    <a:pt x="1777" y="20573"/>
                  </a:lnTo>
                  <a:lnTo>
                    <a:pt x="1650" y="20700"/>
                  </a:lnTo>
                  <a:lnTo>
                    <a:pt x="1396" y="21081"/>
                  </a:lnTo>
                  <a:lnTo>
                    <a:pt x="1142" y="21462"/>
                  </a:lnTo>
                  <a:lnTo>
                    <a:pt x="1015" y="21716"/>
                  </a:lnTo>
                  <a:lnTo>
                    <a:pt x="762" y="22097"/>
                  </a:lnTo>
                  <a:lnTo>
                    <a:pt x="762" y="22225"/>
                  </a:lnTo>
                  <a:lnTo>
                    <a:pt x="380" y="22987"/>
                  </a:lnTo>
                  <a:lnTo>
                    <a:pt x="253" y="23240"/>
                  </a:lnTo>
                  <a:lnTo>
                    <a:pt x="0" y="23748"/>
                  </a:lnTo>
                  <a:lnTo>
                    <a:pt x="5206" y="27812"/>
                  </a:lnTo>
                  <a:lnTo>
                    <a:pt x="11049" y="32512"/>
                  </a:lnTo>
                  <a:lnTo>
                    <a:pt x="40451" y="56905"/>
                  </a:lnTo>
                  <a:lnTo>
                    <a:pt x="46481" y="60451"/>
                  </a:lnTo>
                  <a:lnTo>
                    <a:pt x="46862" y="60706"/>
                  </a:lnTo>
                  <a:lnTo>
                    <a:pt x="47370" y="60832"/>
                  </a:lnTo>
                  <a:lnTo>
                    <a:pt x="47878" y="60959"/>
                  </a:lnTo>
                  <a:lnTo>
                    <a:pt x="48005" y="60325"/>
                  </a:lnTo>
                  <a:lnTo>
                    <a:pt x="48132" y="60070"/>
                  </a:lnTo>
                  <a:lnTo>
                    <a:pt x="48132" y="59689"/>
                  </a:lnTo>
                  <a:lnTo>
                    <a:pt x="48260" y="59435"/>
                  </a:lnTo>
                  <a:lnTo>
                    <a:pt x="48387" y="58800"/>
                  </a:lnTo>
                  <a:lnTo>
                    <a:pt x="48640" y="58038"/>
                  </a:lnTo>
                  <a:lnTo>
                    <a:pt x="48640" y="57531"/>
                  </a:lnTo>
                  <a:lnTo>
                    <a:pt x="48894" y="56768"/>
                  </a:lnTo>
                  <a:lnTo>
                    <a:pt x="49021" y="56260"/>
                  </a:lnTo>
                  <a:lnTo>
                    <a:pt x="49149" y="55625"/>
                  </a:lnTo>
                  <a:lnTo>
                    <a:pt x="49402" y="55244"/>
                  </a:lnTo>
                  <a:lnTo>
                    <a:pt x="49529" y="54737"/>
                  </a:lnTo>
                  <a:lnTo>
                    <a:pt x="49529" y="54228"/>
                  </a:lnTo>
                  <a:lnTo>
                    <a:pt x="49911" y="53720"/>
                  </a:lnTo>
                  <a:lnTo>
                    <a:pt x="49911" y="53466"/>
                  </a:lnTo>
                  <a:lnTo>
                    <a:pt x="50164" y="52704"/>
                  </a:lnTo>
                  <a:lnTo>
                    <a:pt x="50800" y="51053"/>
                  </a:lnTo>
                  <a:lnTo>
                    <a:pt x="51307" y="49402"/>
                  </a:lnTo>
                  <a:lnTo>
                    <a:pt x="51435" y="47625"/>
                  </a:lnTo>
                  <a:lnTo>
                    <a:pt x="51815" y="44322"/>
                  </a:lnTo>
                  <a:lnTo>
                    <a:pt x="47625" y="41401"/>
                  </a:lnTo>
                  <a:lnTo>
                    <a:pt x="44323" y="39115"/>
                  </a:lnTo>
                  <a:lnTo>
                    <a:pt x="43561" y="38481"/>
                  </a:lnTo>
                  <a:lnTo>
                    <a:pt x="42671" y="37845"/>
                  </a:lnTo>
                  <a:lnTo>
                    <a:pt x="41910" y="37210"/>
                  </a:lnTo>
                  <a:lnTo>
                    <a:pt x="41020" y="36448"/>
                  </a:lnTo>
                  <a:lnTo>
                    <a:pt x="40258" y="35940"/>
                  </a:lnTo>
                  <a:lnTo>
                    <a:pt x="39496" y="35559"/>
                  </a:lnTo>
                  <a:lnTo>
                    <a:pt x="38862" y="34925"/>
                  </a:lnTo>
                  <a:lnTo>
                    <a:pt x="37464" y="34035"/>
                  </a:lnTo>
                  <a:lnTo>
                    <a:pt x="36321" y="33400"/>
                  </a:lnTo>
                  <a:lnTo>
                    <a:pt x="36194" y="31876"/>
                  </a:lnTo>
                  <a:lnTo>
                    <a:pt x="36194" y="30733"/>
                  </a:lnTo>
                  <a:lnTo>
                    <a:pt x="36575" y="29590"/>
                  </a:lnTo>
                  <a:lnTo>
                    <a:pt x="37337" y="28956"/>
                  </a:lnTo>
                  <a:lnTo>
                    <a:pt x="38480" y="27812"/>
                  </a:lnTo>
                  <a:lnTo>
                    <a:pt x="38862" y="24510"/>
                  </a:lnTo>
                  <a:lnTo>
                    <a:pt x="38226" y="19176"/>
                  </a:lnTo>
                  <a:lnTo>
                    <a:pt x="38226" y="18160"/>
                  </a:lnTo>
                  <a:lnTo>
                    <a:pt x="38226" y="17018"/>
                  </a:lnTo>
                  <a:lnTo>
                    <a:pt x="38226" y="16001"/>
                  </a:lnTo>
                  <a:lnTo>
                    <a:pt x="37718" y="15747"/>
                  </a:lnTo>
                  <a:lnTo>
                    <a:pt x="37464" y="15493"/>
                  </a:lnTo>
                  <a:lnTo>
                    <a:pt x="37211" y="15366"/>
                  </a:lnTo>
                  <a:lnTo>
                    <a:pt x="36956" y="15112"/>
                  </a:lnTo>
                  <a:lnTo>
                    <a:pt x="36702" y="14731"/>
                  </a:lnTo>
                  <a:lnTo>
                    <a:pt x="36575" y="14604"/>
                  </a:lnTo>
                  <a:lnTo>
                    <a:pt x="36321" y="14223"/>
                  </a:lnTo>
                  <a:lnTo>
                    <a:pt x="35305" y="15493"/>
                  </a:lnTo>
                  <a:lnTo>
                    <a:pt x="34416" y="17018"/>
                  </a:lnTo>
                  <a:lnTo>
                    <a:pt x="33527" y="18541"/>
                  </a:lnTo>
                  <a:lnTo>
                    <a:pt x="33400" y="18668"/>
                  </a:lnTo>
                  <a:lnTo>
                    <a:pt x="33274" y="18922"/>
                  </a:lnTo>
                  <a:lnTo>
                    <a:pt x="33146" y="19176"/>
                  </a:lnTo>
                  <a:lnTo>
                    <a:pt x="32892" y="19431"/>
                  </a:lnTo>
                  <a:lnTo>
                    <a:pt x="32638" y="19684"/>
                  </a:lnTo>
                  <a:lnTo>
                    <a:pt x="32512" y="19812"/>
                  </a:lnTo>
                  <a:lnTo>
                    <a:pt x="32130" y="20065"/>
                  </a:lnTo>
                  <a:lnTo>
                    <a:pt x="31876" y="20319"/>
                  </a:lnTo>
                  <a:lnTo>
                    <a:pt x="31623" y="20446"/>
                  </a:lnTo>
                  <a:lnTo>
                    <a:pt x="31368" y="20573"/>
                  </a:lnTo>
                  <a:lnTo>
                    <a:pt x="31114" y="20573"/>
                  </a:lnTo>
                  <a:lnTo>
                    <a:pt x="30861" y="20573"/>
                  </a:lnTo>
                  <a:lnTo>
                    <a:pt x="30733" y="20573"/>
                  </a:lnTo>
                  <a:lnTo>
                    <a:pt x="30479" y="20700"/>
                  </a:lnTo>
                  <a:lnTo>
                    <a:pt x="29082" y="20700"/>
                  </a:lnTo>
                  <a:lnTo>
                    <a:pt x="28828" y="20573"/>
                  </a:lnTo>
                  <a:lnTo>
                    <a:pt x="28575" y="20573"/>
                  </a:lnTo>
                  <a:lnTo>
                    <a:pt x="28320" y="20446"/>
                  </a:lnTo>
                  <a:lnTo>
                    <a:pt x="25526" y="18922"/>
                  </a:lnTo>
                  <a:lnTo>
                    <a:pt x="23875" y="15366"/>
                  </a:lnTo>
                  <a:lnTo>
                    <a:pt x="24256" y="11556"/>
                  </a:lnTo>
                  <a:lnTo>
                    <a:pt x="24383" y="7493"/>
                  </a:lnTo>
                  <a:lnTo>
                    <a:pt x="23494" y="3428"/>
                  </a:lnTo>
                  <a:lnTo>
                    <a:pt x="21716" y="0"/>
                  </a:lnTo>
                  <a:lnTo>
                    <a:pt x="20954" y="0"/>
                  </a:lnTo>
                  <a:close/>
                </a:path>
                <a:path w="52070" h="60960">
                  <a:moveTo>
                    <a:pt x="36575" y="18287"/>
                  </a:moveTo>
                  <a:lnTo>
                    <a:pt x="36575" y="17271"/>
                  </a:lnTo>
                  <a:lnTo>
                    <a:pt x="36575" y="16128"/>
                  </a:lnTo>
                  <a:lnTo>
                    <a:pt x="36575" y="15239"/>
                  </a:lnTo>
                  <a:lnTo>
                    <a:pt x="36575" y="16128"/>
                  </a:lnTo>
                  <a:lnTo>
                    <a:pt x="36575" y="17271"/>
                  </a:lnTo>
                  <a:lnTo>
                    <a:pt x="36575" y="18287"/>
                  </a:lnTo>
                  <a:close/>
                </a:path>
                <a:path w="52070" h="60960">
                  <a:moveTo>
                    <a:pt x="48767" y="52069"/>
                  </a:moveTo>
                  <a:lnTo>
                    <a:pt x="48767" y="54609"/>
                  </a:lnTo>
                </a:path>
                <a:path w="52070" h="60960">
                  <a:moveTo>
                    <a:pt x="48767" y="55118"/>
                  </a:moveTo>
                  <a:lnTo>
                    <a:pt x="48767" y="57912"/>
                  </a:lnTo>
                </a:path>
                <a:path w="52070" h="60960">
                  <a:moveTo>
                    <a:pt x="42671" y="36575"/>
                  </a:moveTo>
                  <a:lnTo>
                    <a:pt x="41655" y="36575"/>
                  </a:lnTo>
                  <a:lnTo>
                    <a:pt x="40512" y="36575"/>
                  </a:lnTo>
                  <a:lnTo>
                    <a:pt x="39624" y="36575"/>
                  </a:lnTo>
                  <a:lnTo>
                    <a:pt x="40512" y="36575"/>
                  </a:lnTo>
                  <a:lnTo>
                    <a:pt x="41655" y="36575"/>
                  </a:lnTo>
                  <a:lnTo>
                    <a:pt x="42671" y="36575"/>
                  </a:lnTo>
                  <a:close/>
                </a:path>
                <a:path w="52070" h="60960">
                  <a:moveTo>
                    <a:pt x="33527" y="18668"/>
                  </a:moveTo>
                  <a:lnTo>
                    <a:pt x="33527" y="21335"/>
                  </a:lnTo>
                </a:path>
                <a:path w="52070" h="60960">
                  <a:moveTo>
                    <a:pt x="18414" y="0"/>
                  </a:moveTo>
                  <a:lnTo>
                    <a:pt x="21208" y="0"/>
                  </a:lnTo>
                </a:path>
                <a:path w="52070" h="60960">
                  <a:moveTo>
                    <a:pt x="15239" y="2666"/>
                  </a:moveTo>
                  <a:lnTo>
                    <a:pt x="15239" y="0"/>
                  </a:lnTo>
                </a:path>
                <a:path w="52070" h="60960">
                  <a:moveTo>
                    <a:pt x="30733" y="21335"/>
                  </a:moveTo>
                  <a:lnTo>
                    <a:pt x="33274" y="21335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057900" y="3095244"/>
              <a:ext cx="36830" cy="45720"/>
            </a:xfrm>
            <a:custGeom>
              <a:avLst/>
              <a:gdLst/>
              <a:ahLst/>
              <a:cxnLst/>
              <a:rect l="l" t="t" r="r" b="b"/>
              <a:pathLst>
                <a:path w="36829" h="45719">
                  <a:moveTo>
                    <a:pt x="10540" y="1650"/>
                  </a:moveTo>
                  <a:lnTo>
                    <a:pt x="9398" y="1650"/>
                  </a:lnTo>
                  <a:lnTo>
                    <a:pt x="9271" y="1778"/>
                  </a:lnTo>
                  <a:lnTo>
                    <a:pt x="9144" y="2793"/>
                  </a:lnTo>
                  <a:lnTo>
                    <a:pt x="9016" y="2921"/>
                  </a:lnTo>
                  <a:lnTo>
                    <a:pt x="9016" y="3429"/>
                  </a:lnTo>
                  <a:lnTo>
                    <a:pt x="8762" y="3937"/>
                  </a:lnTo>
                  <a:lnTo>
                    <a:pt x="8762" y="4318"/>
                  </a:lnTo>
                  <a:lnTo>
                    <a:pt x="8509" y="4572"/>
                  </a:lnTo>
                  <a:lnTo>
                    <a:pt x="8382" y="4825"/>
                  </a:lnTo>
                  <a:lnTo>
                    <a:pt x="8254" y="5206"/>
                  </a:lnTo>
                  <a:lnTo>
                    <a:pt x="8000" y="5461"/>
                  </a:lnTo>
                  <a:lnTo>
                    <a:pt x="7874" y="5842"/>
                  </a:lnTo>
                  <a:lnTo>
                    <a:pt x="7620" y="6223"/>
                  </a:lnTo>
                  <a:lnTo>
                    <a:pt x="7365" y="6477"/>
                  </a:lnTo>
                  <a:lnTo>
                    <a:pt x="7112" y="6857"/>
                  </a:lnTo>
                  <a:lnTo>
                    <a:pt x="6858" y="7366"/>
                  </a:lnTo>
                  <a:lnTo>
                    <a:pt x="6476" y="7619"/>
                  </a:lnTo>
                  <a:lnTo>
                    <a:pt x="6223" y="8000"/>
                  </a:lnTo>
                  <a:lnTo>
                    <a:pt x="5841" y="8381"/>
                  </a:lnTo>
                  <a:lnTo>
                    <a:pt x="4699" y="9906"/>
                  </a:lnTo>
                  <a:lnTo>
                    <a:pt x="2412" y="12192"/>
                  </a:lnTo>
                  <a:lnTo>
                    <a:pt x="1777" y="12954"/>
                  </a:lnTo>
                  <a:lnTo>
                    <a:pt x="1397" y="13335"/>
                  </a:lnTo>
                  <a:lnTo>
                    <a:pt x="508" y="14097"/>
                  </a:lnTo>
                  <a:lnTo>
                    <a:pt x="253" y="14478"/>
                  </a:lnTo>
                  <a:lnTo>
                    <a:pt x="0" y="14605"/>
                  </a:lnTo>
                  <a:lnTo>
                    <a:pt x="635" y="16129"/>
                  </a:lnTo>
                  <a:lnTo>
                    <a:pt x="1142" y="17780"/>
                  </a:lnTo>
                  <a:lnTo>
                    <a:pt x="1524" y="19431"/>
                  </a:lnTo>
                  <a:lnTo>
                    <a:pt x="4572" y="31368"/>
                  </a:lnTo>
                  <a:lnTo>
                    <a:pt x="7365" y="33909"/>
                  </a:lnTo>
                  <a:lnTo>
                    <a:pt x="11811" y="38100"/>
                  </a:lnTo>
                  <a:lnTo>
                    <a:pt x="12191" y="38354"/>
                  </a:lnTo>
                  <a:lnTo>
                    <a:pt x="15239" y="41021"/>
                  </a:lnTo>
                  <a:lnTo>
                    <a:pt x="18541" y="43434"/>
                  </a:lnTo>
                  <a:lnTo>
                    <a:pt x="21716" y="45719"/>
                  </a:lnTo>
                  <a:lnTo>
                    <a:pt x="22225" y="44831"/>
                  </a:lnTo>
                  <a:lnTo>
                    <a:pt x="22478" y="44323"/>
                  </a:lnTo>
                  <a:lnTo>
                    <a:pt x="22733" y="43942"/>
                  </a:lnTo>
                  <a:lnTo>
                    <a:pt x="22860" y="43434"/>
                  </a:lnTo>
                  <a:lnTo>
                    <a:pt x="23113" y="43306"/>
                  </a:lnTo>
                  <a:lnTo>
                    <a:pt x="23240" y="43053"/>
                  </a:lnTo>
                  <a:lnTo>
                    <a:pt x="23495" y="42799"/>
                  </a:lnTo>
                  <a:lnTo>
                    <a:pt x="23749" y="42291"/>
                  </a:lnTo>
                  <a:lnTo>
                    <a:pt x="24257" y="41782"/>
                  </a:lnTo>
                  <a:lnTo>
                    <a:pt x="24384" y="41529"/>
                  </a:lnTo>
                  <a:lnTo>
                    <a:pt x="25400" y="40767"/>
                  </a:lnTo>
                  <a:lnTo>
                    <a:pt x="26670" y="39750"/>
                  </a:lnTo>
                  <a:lnTo>
                    <a:pt x="28066" y="38735"/>
                  </a:lnTo>
                  <a:lnTo>
                    <a:pt x="30479" y="36830"/>
                  </a:lnTo>
                  <a:lnTo>
                    <a:pt x="34798" y="33655"/>
                  </a:lnTo>
                  <a:lnTo>
                    <a:pt x="35051" y="32131"/>
                  </a:lnTo>
                  <a:lnTo>
                    <a:pt x="35305" y="31115"/>
                  </a:lnTo>
                  <a:lnTo>
                    <a:pt x="35433" y="30225"/>
                  </a:lnTo>
                  <a:lnTo>
                    <a:pt x="35813" y="29210"/>
                  </a:lnTo>
                  <a:lnTo>
                    <a:pt x="36322" y="27431"/>
                  </a:lnTo>
                  <a:lnTo>
                    <a:pt x="36575" y="26416"/>
                  </a:lnTo>
                  <a:lnTo>
                    <a:pt x="36449" y="24892"/>
                  </a:lnTo>
                  <a:lnTo>
                    <a:pt x="34798" y="21590"/>
                  </a:lnTo>
                  <a:lnTo>
                    <a:pt x="34036" y="18542"/>
                  </a:lnTo>
                  <a:lnTo>
                    <a:pt x="34162" y="11175"/>
                  </a:lnTo>
                  <a:lnTo>
                    <a:pt x="28270" y="2540"/>
                  </a:lnTo>
                  <a:lnTo>
                    <a:pt x="14732" y="2540"/>
                  </a:lnTo>
                  <a:lnTo>
                    <a:pt x="14224" y="2412"/>
                  </a:lnTo>
                  <a:lnTo>
                    <a:pt x="13715" y="2412"/>
                  </a:lnTo>
                  <a:lnTo>
                    <a:pt x="13208" y="2286"/>
                  </a:lnTo>
                  <a:lnTo>
                    <a:pt x="12573" y="2159"/>
                  </a:lnTo>
                  <a:lnTo>
                    <a:pt x="11429" y="1778"/>
                  </a:lnTo>
                  <a:lnTo>
                    <a:pt x="10540" y="1650"/>
                  </a:lnTo>
                  <a:close/>
                </a:path>
                <a:path w="36829" h="45719">
                  <a:moveTo>
                    <a:pt x="24637" y="0"/>
                  </a:moveTo>
                  <a:lnTo>
                    <a:pt x="23240" y="127"/>
                  </a:lnTo>
                  <a:lnTo>
                    <a:pt x="21971" y="507"/>
                  </a:lnTo>
                  <a:lnTo>
                    <a:pt x="20700" y="1143"/>
                  </a:lnTo>
                  <a:lnTo>
                    <a:pt x="18923" y="1778"/>
                  </a:lnTo>
                  <a:lnTo>
                    <a:pt x="17145" y="2540"/>
                  </a:lnTo>
                  <a:lnTo>
                    <a:pt x="28270" y="2540"/>
                  </a:lnTo>
                  <a:lnTo>
                    <a:pt x="26797" y="381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057900" y="3095244"/>
              <a:ext cx="36830" cy="45720"/>
            </a:xfrm>
            <a:custGeom>
              <a:avLst/>
              <a:gdLst/>
              <a:ahLst/>
              <a:cxnLst/>
              <a:rect l="l" t="t" r="r" b="b"/>
              <a:pathLst>
                <a:path w="36829" h="45719">
                  <a:moveTo>
                    <a:pt x="24637" y="0"/>
                  </a:moveTo>
                  <a:lnTo>
                    <a:pt x="23240" y="127"/>
                  </a:lnTo>
                  <a:lnTo>
                    <a:pt x="21971" y="507"/>
                  </a:lnTo>
                  <a:lnTo>
                    <a:pt x="20700" y="1143"/>
                  </a:lnTo>
                  <a:lnTo>
                    <a:pt x="18923" y="1778"/>
                  </a:lnTo>
                  <a:lnTo>
                    <a:pt x="17145" y="2540"/>
                  </a:lnTo>
                  <a:lnTo>
                    <a:pt x="15239" y="2540"/>
                  </a:lnTo>
                  <a:lnTo>
                    <a:pt x="14732" y="2540"/>
                  </a:lnTo>
                  <a:lnTo>
                    <a:pt x="14224" y="2412"/>
                  </a:lnTo>
                  <a:lnTo>
                    <a:pt x="13715" y="2412"/>
                  </a:lnTo>
                  <a:lnTo>
                    <a:pt x="13208" y="2286"/>
                  </a:lnTo>
                  <a:lnTo>
                    <a:pt x="12573" y="2159"/>
                  </a:lnTo>
                  <a:lnTo>
                    <a:pt x="12191" y="2031"/>
                  </a:lnTo>
                  <a:lnTo>
                    <a:pt x="11429" y="1778"/>
                  </a:lnTo>
                  <a:lnTo>
                    <a:pt x="10540" y="1650"/>
                  </a:lnTo>
                  <a:lnTo>
                    <a:pt x="9905" y="1650"/>
                  </a:lnTo>
                  <a:lnTo>
                    <a:pt x="9651" y="1650"/>
                  </a:lnTo>
                  <a:lnTo>
                    <a:pt x="9398" y="1650"/>
                  </a:lnTo>
                  <a:lnTo>
                    <a:pt x="9271" y="1778"/>
                  </a:lnTo>
                  <a:lnTo>
                    <a:pt x="9144" y="2159"/>
                  </a:lnTo>
                  <a:lnTo>
                    <a:pt x="9144" y="2412"/>
                  </a:lnTo>
                  <a:lnTo>
                    <a:pt x="9144" y="2667"/>
                  </a:lnTo>
                  <a:lnTo>
                    <a:pt x="9016" y="2921"/>
                  </a:lnTo>
                  <a:lnTo>
                    <a:pt x="9016" y="3302"/>
                  </a:lnTo>
                  <a:lnTo>
                    <a:pt x="8889" y="3682"/>
                  </a:lnTo>
                  <a:lnTo>
                    <a:pt x="8762" y="3937"/>
                  </a:lnTo>
                  <a:lnTo>
                    <a:pt x="8762" y="4318"/>
                  </a:lnTo>
                  <a:lnTo>
                    <a:pt x="8509" y="4572"/>
                  </a:lnTo>
                  <a:lnTo>
                    <a:pt x="8382" y="4825"/>
                  </a:lnTo>
                  <a:lnTo>
                    <a:pt x="8254" y="5206"/>
                  </a:lnTo>
                  <a:lnTo>
                    <a:pt x="8000" y="5461"/>
                  </a:lnTo>
                  <a:lnTo>
                    <a:pt x="7874" y="5842"/>
                  </a:lnTo>
                  <a:lnTo>
                    <a:pt x="7620" y="6223"/>
                  </a:lnTo>
                  <a:lnTo>
                    <a:pt x="7365" y="6477"/>
                  </a:lnTo>
                  <a:lnTo>
                    <a:pt x="7112" y="6857"/>
                  </a:lnTo>
                  <a:lnTo>
                    <a:pt x="6858" y="7366"/>
                  </a:lnTo>
                  <a:lnTo>
                    <a:pt x="6476" y="7619"/>
                  </a:lnTo>
                  <a:lnTo>
                    <a:pt x="6223" y="8000"/>
                  </a:lnTo>
                  <a:lnTo>
                    <a:pt x="5841" y="8381"/>
                  </a:lnTo>
                  <a:lnTo>
                    <a:pt x="5461" y="8890"/>
                  </a:lnTo>
                  <a:lnTo>
                    <a:pt x="5079" y="9398"/>
                  </a:lnTo>
                  <a:lnTo>
                    <a:pt x="4699" y="9906"/>
                  </a:lnTo>
                  <a:lnTo>
                    <a:pt x="4317" y="10287"/>
                  </a:lnTo>
                  <a:lnTo>
                    <a:pt x="3810" y="10794"/>
                  </a:lnTo>
                  <a:lnTo>
                    <a:pt x="3428" y="11175"/>
                  </a:lnTo>
                  <a:lnTo>
                    <a:pt x="2794" y="11811"/>
                  </a:lnTo>
                  <a:lnTo>
                    <a:pt x="2412" y="12192"/>
                  </a:lnTo>
                  <a:lnTo>
                    <a:pt x="1777" y="12954"/>
                  </a:lnTo>
                  <a:lnTo>
                    <a:pt x="1397" y="13335"/>
                  </a:lnTo>
                  <a:lnTo>
                    <a:pt x="508" y="14097"/>
                  </a:lnTo>
                  <a:lnTo>
                    <a:pt x="253" y="14478"/>
                  </a:lnTo>
                  <a:lnTo>
                    <a:pt x="0" y="14605"/>
                  </a:lnTo>
                  <a:lnTo>
                    <a:pt x="635" y="16129"/>
                  </a:lnTo>
                  <a:lnTo>
                    <a:pt x="1142" y="17780"/>
                  </a:lnTo>
                  <a:lnTo>
                    <a:pt x="1524" y="19431"/>
                  </a:lnTo>
                  <a:lnTo>
                    <a:pt x="4572" y="31368"/>
                  </a:lnTo>
                  <a:lnTo>
                    <a:pt x="7365" y="33909"/>
                  </a:lnTo>
                  <a:lnTo>
                    <a:pt x="11811" y="38100"/>
                  </a:lnTo>
                  <a:lnTo>
                    <a:pt x="12191" y="38354"/>
                  </a:lnTo>
                  <a:lnTo>
                    <a:pt x="15239" y="41021"/>
                  </a:lnTo>
                  <a:lnTo>
                    <a:pt x="18541" y="43434"/>
                  </a:lnTo>
                  <a:lnTo>
                    <a:pt x="21716" y="45719"/>
                  </a:lnTo>
                  <a:lnTo>
                    <a:pt x="21971" y="45212"/>
                  </a:lnTo>
                  <a:lnTo>
                    <a:pt x="22225" y="44831"/>
                  </a:lnTo>
                  <a:lnTo>
                    <a:pt x="22478" y="44323"/>
                  </a:lnTo>
                  <a:lnTo>
                    <a:pt x="22733" y="43942"/>
                  </a:lnTo>
                  <a:lnTo>
                    <a:pt x="22860" y="43434"/>
                  </a:lnTo>
                  <a:lnTo>
                    <a:pt x="23113" y="43306"/>
                  </a:lnTo>
                  <a:lnTo>
                    <a:pt x="23240" y="43053"/>
                  </a:lnTo>
                  <a:lnTo>
                    <a:pt x="23495" y="42799"/>
                  </a:lnTo>
                  <a:lnTo>
                    <a:pt x="23622" y="42544"/>
                  </a:lnTo>
                  <a:lnTo>
                    <a:pt x="23749" y="42291"/>
                  </a:lnTo>
                  <a:lnTo>
                    <a:pt x="23875" y="42163"/>
                  </a:lnTo>
                  <a:lnTo>
                    <a:pt x="24129" y="41910"/>
                  </a:lnTo>
                  <a:lnTo>
                    <a:pt x="24257" y="41782"/>
                  </a:lnTo>
                  <a:lnTo>
                    <a:pt x="24384" y="41529"/>
                  </a:lnTo>
                  <a:lnTo>
                    <a:pt x="25400" y="40767"/>
                  </a:lnTo>
                  <a:lnTo>
                    <a:pt x="26670" y="39750"/>
                  </a:lnTo>
                  <a:lnTo>
                    <a:pt x="28066" y="38735"/>
                  </a:lnTo>
                  <a:lnTo>
                    <a:pt x="30479" y="36830"/>
                  </a:lnTo>
                  <a:lnTo>
                    <a:pt x="34798" y="33655"/>
                  </a:lnTo>
                  <a:lnTo>
                    <a:pt x="35051" y="32131"/>
                  </a:lnTo>
                  <a:lnTo>
                    <a:pt x="35305" y="31115"/>
                  </a:lnTo>
                  <a:lnTo>
                    <a:pt x="35433" y="30225"/>
                  </a:lnTo>
                  <a:lnTo>
                    <a:pt x="35813" y="29210"/>
                  </a:lnTo>
                  <a:lnTo>
                    <a:pt x="36067" y="28321"/>
                  </a:lnTo>
                  <a:lnTo>
                    <a:pt x="36322" y="27431"/>
                  </a:lnTo>
                  <a:lnTo>
                    <a:pt x="36575" y="26416"/>
                  </a:lnTo>
                  <a:lnTo>
                    <a:pt x="36575" y="26162"/>
                  </a:lnTo>
                  <a:lnTo>
                    <a:pt x="36575" y="25907"/>
                  </a:lnTo>
                  <a:lnTo>
                    <a:pt x="36575" y="25654"/>
                  </a:lnTo>
                  <a:lnTo>
                    <a:pt x="36575" y="25400"/>
                  </a:lnTo>
                  <a:lnTo>
                    <a:pt x="36449" y="25146"/>
                  </a:lnTo>
                  <a:lnTo>
                    <a:pt x="36449" y="24892"/>
                  </a:lnTo>
                  <a:lnTo>
                    <a:pt x="36322" y="24637"/>
                  </a:lnTo>
                  <a:lnTo>
                    <a:pt x="36195" y="24384"/>
                  </a:lnTo>
                  <a:lnTo>
                    <a:pt x="34798" y="21590"/>
                  </a:lnTo>
                  <a:lnTo>
                    <a:pt x="34036" y="18542"/>
                  </a:lnTo>
                  <a:lnTo>
                    <a:pt x="34162" y="15240"/>
                  </a:lnTo>
                  <a:lnTo>
                    <a:pt x="34162" y="13969"/>
                  </a:lnTo>
                  <a:lnTo>
                    <a:pt x="34162" y="11175"/>
                  </a:lnTo>
                  <a:lnTo>
                    <a:pt x="26797" y="381"/>
                  </a:lnTo>
                  <a:lnTo>
                    <a:pt x="24637" y="0"/>
                  </a:lnTo>
                  <a:close/>
                </a:path>
                <a:path w="36829" h="45719">
                  <a:moveTo>
                    <a:pt x="9144" y="5842"/>
                  </a:moveTo>
                  <a:lnTo>
                    <a:pt x="9144" y="3302"/>
                  </a:lnTo>
                </a:path>
                <a:path w="36829" h="45719">
                  <a:moveTo>
                    <a:pt x="3301" y="9143"/>
                  </a:moveTo>
                  <a:lnTo>
                    <a:pt x="6096" y="9143"/>
                  </a:lnTo>
                </a:path>
                <a:path w="36829" h="45719">
                  <a:moveTo>
                    <a:pt x="253" y="15240"/>
                  </a:moveTo>
                  <a:lnTo>
                    <a:pt x="3048" y="12192"/>
                  </a:lnTo>
                </a:path>
                <a:path w="36829" h="45719">
                  <a:moveTo>
                    <a:pt x="21336" y="42799"/>
                  </a:moveTo>
                  <a:lnTo>
                    <a:pt x="21336" y="43687"/>
                  </a:lnTo>
                  <a:lnTo>
                    <a:pt x="21336" y="44704"/>
                  </a:lnTo>
                  <a:lnTo>
                    <a:pt x="21336" y="45593"/>
                  </a:lnTo>
                  <a:lnTo>
                    <a:pt x="21336" y="44704"/>
                  </a:lnTo>
                  <a:lnTo>
                    <a:pt x="21336" y="43687"/>
                  </a:lnTo>
                  <a:lnTo>
                    <a:pt x="21336" y="42799"/>
                  </a:lnTo>
                  <a:close/>
                </a:path>
                <a:path w="36829" h="45719">
                  <a:moveTo>
                    <a:pt x="34162" y="24637"/>
                  </a:moveTo>
                  <a:lnTo>
                    <a:pt x="34162" y="25400"/>
                  </a:lnTo>
                  <a:lnTo>
                    <a:pt x="35940" y="26416"/>
                  </a:lnTo>
                  <a:lnTo>
                    <a:pt x="35940" y="27178"/>
                  </a:lnTo>
                  <a:lnTo>
                    <a:pt x="35940" y="26416"/>
                  </a:lnTo>
                  <a:lnTo>
                    <a:pt x="34162" y="25400"/>
                  </a:lnTo>
                  <a:lnTo>
                    <a:pt x="34162" y="24637"/>
                  </a:lnTo>
                  <a:close/>
                </a:path>
                <a:path w="36829" h="45719">
                  <a:moveTo>
                    <a:pt x="24257" y="42672"/>
                  </a:moveTo>
                  <a:lnTo>
                    <a:pt x="23495" y="42672"/>
                  </a:lnTo>
                  <a:lnTo>
                    <a:pt x="22225" y="42672"/>
                  </a:lnTo>
                  <a:lnTo>
                    <a:pt x="21462" y="42672"/>
                  </a:lnTo>
                  <a:lnTo>
                    <a:pt x="22605" y="42672"/>
                  </a:lnTo>
                  <a:lnTo>
                    <a:pt x="23495" y="42672"/>
                  </a:lnTo>
                  <a:lnTo>
                    <a:pt x="24257" y="4267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009132" y="2799587"/>
              <a:ext cx="106680" cy="104139"/>
            </a:xfrm>
            <a:custGeom>
              <a:avLst/>
              <a:gdLst/>
              <a:ahLst/>
              <a:cxnLst/>
              <a:rect l="l" t="t" r="r" b="b"/>
              <a:pathLst>
                <a:path w="106679" h="104139">
                  <a:moveTo>
                    <a:pt x="105409" y="0"/>
                  </a:moveTo>
                  <a:lnTo>
                    <a:pt x="50545" y="0"/>
                  </a:lnTo>
                  <a:lnTo>
                    <a:pt x="47370" y="3810"/>
                  </a:lnTo>
                  <a:lnTo>
                    <a:pt x="43052" y="16637"/>
                  </a:lnTo>
                  <a:lnTo>
                    <a:pt x="27050" y="36068"/>
                  </a:lnTo>
                  <a:lnTo>
                    <a:pt x="13144" y="71383"/>
                  </a:lnTo>
                  <a:lnTo>
                    <a:pt x="9715" y="77898"/>
                  </a:lnTo>
                  <a:lnTo>
                    <a:pt x="0" y="103631"/>
                  </a:lnTo>
                  <a:lnTo>
                    <a:pt x="48513" y="103631"/>
                  </a:lnTo>
                  <a:lnTo>
                    <a:pt x="48513" y="77850"/>
                  </a:lnTo>
                  <a:lnTo>
                    <a:pt x="61848" y="69850"/>
                  </a:lnTo>
                  <a:lnTo>
                    <a:pt x="62229" y="69087"/>
                  </a:lnTo>
                  <a:lnTo>
                    <a:pt x="62229" y="24892"/>
                  </a:lnTo>
                  <a:lnTo>
                    <a:pt x="104266" y="25400"/>
                  </a:lnTo>
                  <a:lnTo>
                    <a:pt x="106679" y="25273"/>
                  </a:lnTo>
                  <a:lnTo>
                    <a:pt x="106679" y="9652"/>
                  </a:lnTo>
                  <a:lnTo>
                    <a:pt x="106552" y="4572"/>
                  </a:lnTo>
                  <a:lnTo>
                    <a:pt x="106044" y="3048"/>
                  </a:lnTo>
                  <a:lnTo>
                    <a:pt x="10540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009132" y="2799587"/>
              <a:ext cx="106680" cy="104139"/>
            </a:xfrm>
            <a:custGeom>
              <a:avLst/>
              <a:gdLst/>
              <a:ahLst/>
              <a:cxnLst/>
              <a:rect l="l" t="t" r="r" b="b"/>
              <a:pathLst>
                <a:path w="106679" h="104139">
                  <a:moveTo>
                    <a:pt x="50545" y="0"/>
                  </a:moveTo>
                  <a:lnTo>
                    <a:pt x="47370" y="3810"/>
                  </a:lnTo>
                  <a:lnTo>
                    <a:pt x="45592" y="8890"/>
                  </a:lnTo>
                  <a:lnTo>
                    <a:pt x="44195" y="13208"/>
                  </a:lnTo>
                  <a:lnTo>
                    <a:pt x="43052" y="16637"/>
                  </a:lnTo>
                  <a:lnTo>
                    <a:pt x="40004" y="20319"/>
                  </a:lnTo>
                  <a:lnTo>
                    <a:pt x="36575" y="24511"/>
                  </a:lnTo>
                  <a:lnTo>
                    <a:pt x="32130" y="29972"/>
                  </a:lnTo>
                  <a:lnTo>
                    <a:pt x="27050" y="36068"/>
                  </a:lnTo>
                  <a:lnTo>
                    <a:pt x="13144" y="71383"/>
                  </a:lnTo>
                  <a:lnTo>
                    <a:pt x="9715" y="77898"/>
                  </a:lnTo>
                  <a:lnTo>
                    <a:pt x="0" y="103631"/>
                  </a:lnTo>
                  <a:lnTo>
                    <a:pt x="48513" y="103631"/>
                  </a:lnTo>
                  <a:lnTo>
                    <a:pt x="48513" y="80772"/>
                  </a:lnTo>
                  <a:lnTo>
                    <a:pt x="48513" y="77850"/>
                  </a:lnTo>
                  <a:lnTo>
                    <a:pt x="51815" y="75818"/>
                  </a:lnTo>
                  <a:lnTo>
                    <a:pt x="56260" y="73279"/>
                  </a:lnTo>
                  <a:lnTo>
                    <a:pt x="57150" y="72771"/>
                  </a:lnTo>
                  <a:lnTo>
                    <a:pt x="59054" y="71500"/>
                  </a:lnTo>
                  <a:lnTo>
                    <a:pt x="61848" y="69850"/>
                  </a:lnTo>
                  <a:lnTo>
                    <a:pt x="62229" y="69087"/>
                  </a:lnTo>
                  <a:lnTo>
                    <a:pt x="62229" y="24892"/>
                  </a:lnTo>
                  <a:lnTo>
                    <a:pt x="63880" y="24892"/>
                  </a:lnTo>
                  <a:lnTo>
                    <a:pt x="71620" y="25132"/>
                  </a:lnTo>
                  <a:lnTo>
                    <a:pt x="80073" y="25288"/>
                  </a:lnTo>
                  <a:lnTo>
                    <a:pt x="88526" y="25374"/>
                  </a:lnTo>
                  <a:lnTo>
                    <a:pt x="96265" y="25400"/>
                  </a:lnTo>
                  <a:lnTo>
                    <a:pt x="100837" y="25400"/>
                  </a:lnTo>
                  <a:lnTo>
                    <a:pt x="104266" y="25400"/>
                  </a:lnTo>
                  <a:lnTo>
                    <a:pt x="106171" y="25273"/>
                  </a:lnTo>
                  <a:lnTo>
                    <a:pt x="106679" y="25273"/>
                  </a:lnTo>
                  <a:lnTo>
                    <a:pt x="106679" y="24765"/>
                  </a:lnTo>
                  <a:lnTo>
                    <a:pt x="106679" y="9652"/>
                  </a:lnTo>
                  <a:lnTo>
                    <a:pt x="106552" y="7238"/>
                  </a:lnTo>
                  <a:lnTo>
                    <a:pt x="106552" y="4699"/>
                  </a:lnTo>
                  <a:lnTo>
                    <a:pt x="106425" y="4318"/>
                  </a:lnTo>
                  <a:lnTo>
                    <a:pt x="106298" y="3810"/>
                  </a:lnTo>
                  <a:lnTo>
                    <a:pt x="106044" y="3302"/>
                  </a:lnTo>
                  <a:lnTo>
                    <a:pt x="106044" y="3048"/>
                  </a:lnTo>
                  <a:lnTo>
                    <a:pt x="106044" y="2540"/>
                  </a:lnTo>
                  <a:lnTo>
                    <a:pt x="105663" y="1016"/>
                  </a:lnTo>
                  <a:lnTo>
                    <a:pt x="105409" y="0"/>
                  </a:lnTo>
                  <a:lnTo>
                    <a:pt x="98805" y="0"/>
                  </a:lnTo>
                  <a:lnTo>
                    <a:pt x="5054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009132" y="2808731"/>
              <a:ext cx="152400" cy="204470"/>
            </a:xfrm>
            <a:custGeom>
              <a:avLst/>
              <a:gdLst/>
              <a:ahLst/>
              <a:cxnLst/>
              <a:rect l="l" t="t" r="r" b="b"/>
              <a:pathLst>
                <a:path w="152400" h="204469">
                  <a:moveTo>
                    <a:pt x="146293" y="173736"/>
                  </a:moveTo>
                  <a:lnTo>
                    <a:pt x="30987" y="173736"/>
                  </a:lnTo>
                  <a:lnTo>
                    <a:pt x="32257" y="173990"/>
                  </a:lnTo>
                  <a:lnTo>
                    <a:pt x="33400" y="174752"/>
                  </a:lnTo>
                  <a:lnTo>
                    <a:pt x="36702" y="176656"/>
                  </a:lnTo>
                  <a:lnTo>
                    <a:pt x="39750" y="180594"/>
                  </a:lnTo>
                  <a:lnTo>
                    <a:pt x="40893" y="182372"/>
                  </a:lnTo>
                  <a:lnTo>
                    <a:pt x="45973" y="182372"/>
                  </a:lnTo>
                  <a:lnTo>
                    <a:pt x="54990" y="197104"/>
                  </a:lnTo>
                  <a:lnTo>
                    <a:pt x="55244" y="197231"/>
                  </a:lnTo>
                  <a:lnTo>
                    <a:pt x="55625" y="197358"/>
                  </a:lnTo>
                  <a:lnTo>
                    <a:pt x="57912" y="199009"/>
                  </a:lnTo>
                  <a:lnTo>
                    <a:pt x="59562" y="201294"/>
                  </a:lnTo>
                  <a:lnTo>
                    <a:pt x="60578" y="204216"/>
                  </a:lnTo>
                  <a:lnTo>
                    <a:pt x="61467" y="204216"/>
                  </a:lnTo>
                  <a:lnTo>
                    <a:pt x="61848" y="204089"/>
                  </a:lnTo>
                  <a:lnTo>
                    <a:pt x="61975" y="204089"/>
                  </a:lnTo>
                  <a:lnTo>
                    <a:pt x="62737" y="203835"/>
                  </a:lnTo>
                  <a:lnTo>
                    <a:pt x="63245" y="203708"/>
                  </a:lnTo>
                  <a:lnTo>
                    <a:pt x="63626" y="203581"/>
                  </a:lnTo>
                  <a:lnTo>
                    <a:pt x="64007" y="203327"/>
                  </a:lnTo>
                  <a:lnTo>
                    <a:pt x="64262" y="203200"/>
                  </a:lnTo>
                  <a:lnTo>
                    <a:pt x="64388" y="202946"/>
                  </a:lnTo>
                  <a:lnTo>
                    <a:pt x="64642" y="202819"/>
                  </a:lnTo>
                  <a:lnTo>
                    <a:pt x="64896" y="202311"/>
                  </a:lnTo>
                  <a:lnTo>
                    <a:pt x="65277" y="195072"/>
                  </a:lnTo>
                  <a:lnTo>
                    <a:pt x="68071" y="193421"/>
                  </a:lnTo>
                  <a:lnTo>
                    <a:pt x="68579" y="193167"/>
                  </a:lnTo>
                  <a:lnTo>
                    <a:pt x="69214" y="193040"/>
                  </a:lnTo>
                  <a:lnTo>
                    <a:pt x="97070" y="193040"/>
                  </a:lnTo>
                  <a:lnTo>
                    <a:pt x="98297" y="192278"/>
                  </a:lnTo>
                  <a:lnTo>
                    <a:pt x="148183" y="192278"/>
                  </a:lnTo>
                  <a:lnTo>
                    <a:pt x="149605" y="191769"/>
                  </a:lnTo>
                  <a:lnTo>
                    <a:pt x="150240" y="190881"/>
                  </a:lnTo>
                  <a:lnTo>
                    <a:pt x="150563" y="186690"/>
                  </a:lnTo>
                  <a:lnTo>
                    <a:pt x="150494" y="180848"/>
                  </a:lnTo>
                  <a:lnTo>
                    <a:pt x="146535" y="176022"/>
                  </a:lnTo>
                  <a:lnTo>
                    <a:pt x="146430" y="175260"/>
                  </a:lnTo>
                  <a:lnTo>
                    <a:pt x="146293" y="173736"/>
                  </a:lnTo>
                  <a:close/>
                </a:path>
                <a:path w="152400" h="204469">
                  <a:moveTo>
                    <a:pt x="97070" y="193040"/>
                  </a:moveTo>
                  <a:lnTo>
                    <a:pt x="71373" y="193040"/>
                  </a:lnTo>
                  <a:lnTo>
                    <a:pt x="73278" y="194183"/>
                  </a:lnTo>
                  <a:lnTo>
                    <a:pt x="75437" y="196342"/>
                  </a:lnTo>
                  <a:lnTo>
                    <a:pt x="77469" y="198628"/>
                  </a:lnTo>
                  <a:lnTo>
                    <a:pt x="78358" y="198881"/>
                  </a:lnTo>
                  <a:lnTo>
                    <a:pt x="78612" y="198881"/>
                  </a:lnTo>
                  <a:lnTo>
                    <a:pt x="78993" y="198247"/>
                  </a:lnTo>
                  <a:lnTo>
                    <a:pt x="79247" y="197866"/>
                  </a:lnTo>
                  <a:lnTo>
                    <a:pt x="79501" y="196596"/>
                  </a:lnTo>
                  <a:lnTo>
                    <a:pt x="79755" y="195834"/>
                  </a:lnTo>
                  <a:lnTo>
                    <a:pt x="80137" y="195325"/>
                  </a:lnTo>
                  <a:lnTo>
                    <a:pt x="80771" y="194056"/>
                  </a:lnTo>
                  <a:lnTo>
                    <a:pt x="81914" y="193675"/>
                  </a:lnTo>
                  <a:lnTo>
                    <a:pt x="96011" y="193675"/>
                  </a:lnTo>
                  <a:lnTo>
                    <a:pt x="97070" y="193040"/>
                  </a:lnTo>
                  <a:close/>
                </a:path>
                <a:path w="152400" h="204469">
                  <a:moveTo>
                    <a:pt x="96011" y="193675"/>
                  </a:moveTo>
                  <a:lnTo>
                    <a:pt x="84073" y="193675"/>
                  </a:lnTo>
                  <a:lnTo>
                    <a:pt x="85343" y="194056"/>
                  </a:lnTo>
                  <a:lnTo>
                    <a:pt x="86487" y="194310"/>
                  </a:lnTo>
                  <a:lnTo>
                    <a:pt x="87756" y="194818"/>
                  </a:lnTo>
                  <a:lnTo>
                    <a:pt x="89026" y="195072"/>
                  </a:lnTo>
                  <a:lnTo>
                    <a:pt x="90423" y="195199"/>
                  </a:lnTo>
                  <a:lnTo>
                    <a:pt x="93471" y="195199"/>
                  </a:lnTo>
                  <a:lnTo>
                    <a:pt x="96011" y="193675"/>
                  </a:lnTo>
                  <a:close/>
                </a:path>
                <a:path w="152400" h="204469">
                  <a:moveTo>
                    <a:pt x="148183" y="192278"/>
                  </a:moveTo>
                  <a:lnTo>
                    <a:pt x="98297" y="192278"/>
                  </a:lnTo>
                  <a:lnTo>
                    <a:pt x="124332" y="192531"/>
                  </a:lnTo>
                  <a:lnTo>
                    <a:pt x="136778" y="192531"/>
                  </a:lnTo>
                  <a:lnTo>
                    <a:pt x="147827" y="192405"/>
                  </a:lnTo>
                  <a:lnTo>
                    <a:pt x="148183" y="192278"/>
                  </a:lnTo>
                  <a:close/>
                </a:path>
                <a:path w="152400" h="204469">
                  <a:moveTo>
                    <a:pt x="66039" y="19939"/>
                  </a:moveTo>
                  <a:lnTo>
                    <a:pt x="66039" y="63500"/>
                  </a:lnTo>
                  <a:lnTo>
                    <a:pt x="62737" y="65531"/>
                  </a:lnTo>
                  <a:lnTo>
                    <a:pt x="58292" y="67944"/>
                  </a:lnTo>
                  <a:lnTo>
                    <a:pt x="56133" y="69342"/>
                  </a:lnTo>
                  <a:lnTo>
                    <a:pt x="52704" y="71374"/>
                  </a:lnTo>
                  <a:lnTo>
                    <a:pt x="52196" y="72517"/>
                  </a:lnTo>
                  <a:lnTo>
                    <a:pt x="52196" y="99060"/>
                  </a:lnTo>
                  <a:lnTo>
                    <a:pt x="0" y="99060"/>
                  </a:lnTo>
                  <a:lnTo>
                    <a:pt x="0" y="105283"/>
                  </a:lnTo>
                  <a:lnTo>
                    <a:pt x="2666" y="108331"/>
                  </a:lnTo>
                  <a:lnTo>
                    <a:pt x="5206" y="111379"/>
                  </a:lnTo>
                  <a:lnTo>
                    <a:pt x="5841" y="112268"/>
                  </a:lnTo>
                  <a:lnTo>
                    <a:pt x="6476" y="112903"/>
                  </a:lnTo>
                  <a:lnTo>
                    <a:pt x="9397" y="116967"/>
                  </a:lnTo>
                  <a:lnTo>
                    <a:pt x="8381" y="125094"/>
                  </a:lnTo>
                  <a:lnTo>
                    <a:pt x="7746" y="129667"/>
                  </a:lnTo>
                  <a:lnTo>
                    <a:pt x="7238" y="134619"/>
                  </a:lnTo>
                  <a:lnTo>
                    <a:pt x="10159" y="139446"/>
                  </a:lnTo>
                  <a:lnTo>
                    <a:pt x="12469" y="145879"/>
                  </a:lnTo>
                  <a:lnTo>
                    <a:pt x="12541" y="153670"/>
                  </a:lnTo>
                  <a:lnTo>
                    <a:pt x="10374" y="162698"/>
                  </a:lnTo>
                  <a:lnTo>
                    <a:pt x="5968" y="172847"/>
                  </a:lnTo>
                  <a:lnTo>
                    <a:pt x="4952" y="174625"/>
                  </a:lnTo>
                  <a:lnTo>
                    <a:pt x="4190" y="181483"/>
                  </a:lnTo>
                  <a:lnTo>
                    <a:pt x="4698" y="180467"/>
                  </a:lnTo>
                  <a:lnTo>
                    <a:pt x="5460" y="178435"/>
                  </a:lnTo>
                  <a:lnTo>
                    <a:pt x="6603" y="175514"/>
                  </a:lnTo>
                  <a:lnTo>
                    <a:pt x="22436" y="175514"/>
                  </a:lnTo>
                  <a:lnTo>
                    <a:pt x="23113" y="175260"/>
                  </a:lnTo>
                  <a:lnTo>
                    <a:pt x="26415" y="173736"/>
                  </a:lnTo>
                  <a:lnTo>
                    <a:pt x="146293" y="173736"/>
                  </a:lnTo>
                  <a:lnTo>
                    <a:pt x="133603" y="33147"/>
                  </a:lnTo>
                  <a:lnTo>
                    <a:pt x="152400" y="33147"/>
                  </a:lnTo>
                  <a:lnTo>
                    <a:pt x="136293" y="20447"/>
                  </a:lnTo>
                  <a:lnTo>
                    <a:pt x="94868" y="20447"/>
                  </a:lnTo>
                  <a:lnTo>
                    <a:pt x="82978" y="20335"/>
                  </a:lnTo>
                  <a:lnTo>
                    <a:pt x="66039" y="19939"/>
                  </a:lnTo>
                  <a:close/>
                </a:path>
                <a:path w="152400" h="204469">
                  <a:moveTo>
                    <a:pt x="22436" y="175514"/>
                  </a:moveTo>
                  <a:lnTo>
                    <a:pt x="10287" y="175514"/>
                  </a:lnTo>
                  <a:lnTo>
                    <a:pt x="11810" y="175894"/>
                  </a:lnTo>
                  <a:lnTo>
                    <a:pt x="12826" y="176022"/>
                  </a:lnTo>
                  <a:lnTo>
                    <a:pt x="13842" y="176022"/>
                  </a:lnTo>
                  <a:lnTo>
                    <a:pt x="14477" y="176149"/>
                  </a:lnTo>
                  <a:lnTo>
                    <a:pt x="17906" y="176149"/>
                  </a:lnTo>
                  <a:lnTo>
                    <a:pt x="20065" y="176022"/>
                  </a:lnTo>
                  <a:lnTo>
                    <a:pt x="22097" y="175641"/>
                  </a:lnTo>
                  <a:lnTo>
                    <a:pt x="22436" y="175514"/>
                  </a:lnTo>
                  <a:close/>
                </a:path>
                <a:path w="152400" h="204469">
                  <a:moveTo>
                    <a:pt x="109981" y="0"/>
                  </a:moveTo>
                  <a:lnTo>
                    <a:pt x="110108" y="19558"/>
                  </a:lnTo>
                  <a:lnTo>
                    <a:pt x="109727" y="19558"/>
                  </a:lnTo>
                  <a:lnTo>
                    <a:pt x="109473" y="19939"/>
                  </a:lnTo>
                  <a:lnTo>
                    <a:pt x="108712" y="20447"/>
                  </a:lnTo>
                  <a:lnTo>
                    <a:pt x="136293" y="20447"/>
                  </a:lnTo>
                  <a:lnTo>
                    <a:pt x="115520" y="4179"/>
                  </a:lnTo>
                  <a:lnTo>
                    <a:pt x="110489" y="381"/>
                  </a:lnTo>
                  <a:lnTo>
                    <a:pt x="110235" y="127"/>
                  </a:lnTo>
                  <a:lnTo>
                    <a:pt x="109981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009132" y="2808731"/>
              <a:ext cx="152400" cy="204470"/>
            </a:xfrm>
            <a:custGeom>
              <a:avLst/>
              <a:gdLst/>
              <a:ahLst/>
              <a:cxnLst/>
              <a:rect l="l" t="t" r="r" b="b"/>
              <a:pathLst>
                <a:path w="152400" h="204469">
                  <a:moveTo>
                    <a:pt x="109981" y="0"/>
                  </a:moveTo>
                  <a:lnTo>
                    <a:pt x="110108" y="2921"/>
                  </a:lnTo>
                  <a:lnTo>
                    <a:pt x="110108" y="5080"/>
                  </a:lnTo>
                  <a:lnTo>
                    <a:pt x="110108" y="6985"/>
                  </a:lnTo>
                  <a:lnTo>
                    <a:pt x="110235" y="8636"/>
                  </a:lnTo>
                  <a:lnTo>
                    <a:pt x="110235" y="8890"/>
                  </a:lnTo>
                  <a:lnTo>
                    <a:pt x="110235" y="9779"/>
                  </a:lnTo>
                  <a:lnTo>
                    <a:pt x="110235" y="17018"/>
                  </a:lnTo>
                  <a:lnTo>
                    <a:pt x="110108" y="17399"/>
                  </a:lnTo>
                  <a:lnTo>
                    <a:pt x="110108" y="18034"/>
                  </a:lnTo>
                  <a:lnTo>
                    <a:pt x="110108" y="19558"/>
                  </a:lnTo>
                  <a:lnTo>
                    <a:pt x="109854" y="19558"/>
                  </a:lnTo>
                  <a:lnTo>
                    <a:pt x="109473" y="19939"/>
                  </a:lnTo>
                  <a:lnTo>
                    <a:pt x="108712" y="20447"/>
                  </a:lnTo>
                  <a:lnTo>
                    <a:pt x="94868" y="20447"/>
                  </a:lnTo>
                  <a:lnTo>
                    <a:pt x="89489" y="20421"/>
                  </a:lnTo>
                  <a:lnTo>
                    <a:pt x="82978" y="20335"/>
                  </a:lnTo>
                  <a:lnTo>
                    <a:pt x="75205" y="20179"/>
                  </a:lnTo>
                  <a:lnTo>
                    <a:pt x="66039" y="19939"/>
                  </a:lnTo>
                  <a:lnTo>
                    <a:pt x="66039" y="60452"/>
                  </a:lnTo>
                  <a:lnTo>
                    <a:pt x="66039" y="63500"/>
                  </a:lnTo>
                  <a:lnTo>
                    <a:pt x="62737" y="65531"/>
                  </a:lnTo>
                  <a:lnTo>
                    <a:pt x="58292" y="67944"/>
                  </a:lnTo>
                  <a:lnTo>
                    <a:pt x="56133" y="69342"/>
                  </a:lnTo>
                  <a:lnTo>
                    <a:pt x="52704" y="71374"/>
                  </a:lnTo>
                  <a:lnTo>
                    <a:pt x="52196" y="72517"/>
                  </a:lnTo>
                  <a:lnTo>
                    <a:pt x="52196" y="99060"/>
                  </a:lnTo>
                  <a:lnTo>
                    <a:pt x="0" y="99060"/>
                  </a:lnTo>
                  <a:lnTo>
                    <a:pt x="0" y="105283"/>
                  </a:lnTo>
                  <a:lnTo>
                    <a:pt x="2666" y="108331"/>
                  </a:lnTo>
                  <a:lnTo>
                    <a:pt x="5206" y="111379"/>
                  </a:lnTo>
                  <a:lnTo>
                    <a:pt x="5841" y="112268"/>
                  </a:lnTo>
                  <a:lnTo>
                    <a:pt x="6476" y="112903"/>
                  </a:lnTo>
                  <a:lnTo>
                    <a:pt x="7112" y="113792"/>
                  </a:lnTo>
                  <a:lnTo>
                    <a:pt x="9397" y="116967"/>
                  </a:lnTo>
                  <a:lnTo>
                    <a:pt x="8889" y="121031"/>
                  </a:lnTo>
                  <a:lnTo>
                    <a:pt x="8381" y="125094"/>
                  </a:lnTo>
                  <a:lnTo>
                    <a:pt x="7746" y="129667"/>
                  </a:lnTo>
                  <a:lnTo>
                    <a:pt x="7238" y="134619"/>
                  </a:lnTo>
                  <a:lnTo>
                    <a:pt x="10159" y="139446"/>
                  </a:lnTo>
                  <a:lnTo>
                    <a:pt x="12469" y="145879"/>
                  </a:lnTo>
                  <a:lnTo>
                    <a:pt x="12541" y="153670"/>
                  </a:lnTo>
                  <a:lnTo>
                    <a:pt x="10374" y="162698"/>
                  </a:lnTo>
                  <a:lnTo>
                    <a:pt x="5968" y="172847"/>
                  </a:lnTo>
                  <a:lnTo>
                    <a:pt x="4952" y="174625"/>
                  </a:lnTo>
                  <a:lnTo>
                    <a:pt x="4571" y="177927"/>
                  </a:lnTo>
                  <a:lnTo>
                    <a:pt x="4190" y="181483"/>
                  </a:lnTo>
                  <a:lnTo>
                    <a:pt x="4317" y="181229"/>
                  </a:lnTo>
                  <a:lnTo>
                    <a:pt x="4698" y="180467"/>
                  </a:lnTo>
                  <a:lnTo>
                    <a:pt x="5460" y="178435"/>
                  </a:lnTo>
                  <a:lnTo>
                    <a:pt x="6603" y="175514"/>
                  </a:lnTo>
                  <a:lnTo>
                    <a:pt x="9525" y="175514"/>
                  </a:lnTo>
                  <a:lnTo>
                    <a:pt x="9905" y="175514"/>
                  </a:lnTo>
                  <a:lnTo>
                    <a:pt x="10287" y="175514"/>
                  </a:lnTo>
                  <a:lnTo>
                    <a:pt x="10794" y="175641"/>
                  </a:lnTo>
                  <a:lnTo>
                    <a:pt x="11810" y="175894"/>
                  </a:lnTo>
                  <a:lnTo>
                    <a:pt x="12826" y="176022"/>
                  </a:lnTo>
                  <a:lnTo>
                    <a:pt x="13842" y="176022"/>
                  </a:lnTo>
                  <a:lnTo>
                    <a:pt x="14477" y="176149"/>
                  </a:lnTo>
                  <a:lnTo>
                    <a:pt x="15112" y="176149"/>
                  </a:lnTo>
                  <a:lnTo>
                    <a:pt x="15747" y="176149"/>
                  </a:lnTo>
                  <a:lnTo>
                    <a:pt x="17906" y="176149"/>
                  </a:lnTo>
                  <a:lnTo>
                    <a:pt x="20065" y="176022"/>
                  </a:lnTo>
                  <a:lnTo>
                    <a:pt x="22097" y="175641"/>
                  </a:lnTo>
                  <a:lnTo>
                    <a:pt x="23113" y="175260"/>
                  </a:lnTo>
                  <a:lnTo>
                    <a:pt x="26415" y="173736"/>
                  </a:lnTo>
                  <a:lnTo>
                    <a:pt x="29590" y="173736"/>
                  </a:lnTo>
                  <a:lnTo>
                    <a:pt x="30987" y="173736"/>
                  </a:lnTo>
                  <a:lnTo>
                    <a:pt x="32257" y="173990"/>
                  </a:lnTo>
                  <a:lnTo>
                    <a:pt x="33400" y="174752"/>
                  </a:lnTo>
                  <a:lnTo>
                    <a:pt x="36702" y="176656"/>
                  </a:lnTo>
                  <a:lnTo>
                    <a:pt x="39750" y="180594"/>
                  </a:lnTo>
                  <a:lnTo>
                    <a:pt x="40893" y="182372"/>
                  </a:lnTo>
                  <a:lnTo>
                    <a:pt x="45973" y="182372"/>
                  </a:lnTo>
                  <a:lnTo>
                    <a:pt x="54990" y="197104"/>
                  </a:lnTo>
                  <a:lnTo>
                    <a:pt x="55244" y="197231"/>
                  </a:lnTo>
                  <a:lnTo>
                    <a:pt x="55625" y="197358"/>
                  </a:lnTo>
                  <a:lnTo>
                    <a:pt x="57912" y="199009"/>
                  </a:lnTo>
                  <a:lnTo>
                    <a:pt x="59562" y="201294"/>
                  </a:lnTo>
                  <a:lnTo>
                    <a:pt x="60578" y="204216"/>
                  </a:lnTo>
                  <a:lnTo>
                    <a:pt x="61467" y="204216"/>
                  </a:lnTo>
                  <a:lnTo>
                    <a:pt x="61848" y="204089"/>
                  </a:lnTo>
                  <a:lnTo>
                    <a:pt x="61975" y="204089"/>
                  </a:lnTo>
                  <a:lnTo>
                    <a:pt x="62356" y="203962"/>
                  </a:lnTo>
                  <a:lnTo>
                    <a:pt x="62737" y="203835"/>
                  </a:lnTo>
                  <a:lnTo>
                    <a:pt x="63245" y="203708"/>
                  </a:lnTo>
                  <a:lnTo>
                    <a:pt x="63626" y="203581"/>
                  </a:lnTo>
                  <a:lnTo>
                    <a:pt x="64007" y="203327"/>
                  </a:lnTo>
                  <a:lnTo>
                    <a:pt x="64262" y="203200"/>
                  </a:lnTo>
                  <a:lnTo>
                    <a:pt x="64388" y="202946"/>
                  </a:lnTo>
                  <a:lnTo>
                    <a:pt x="64642" y="202819"/>
                  </a:lnTo>
                  <a:lnTo>
                    <a:pt x="64769" y="202565"/>
                  </a:lnTo>
                  <a:lnTo>
                    <a:pt x="64896" y="202311"/>
                  </a:lnTo>
                  <a:lnTo>
                    <a:pt x="65023" y="202056"/>
                  </a:lnTo>
                  <a:lnTo>
                    <a:pt x="65023" y="201675"/>
                  </a:lnTo>
                  <a:lnTo>
                    <a:pt x="65023" y="201294"/>
                  </a:lnTo>
                  <a:lnTo>
                    <a:pt x="65023" y="199898"/>
                  </a:lnTo>
                  <a:lnTo>
                    <a:pt x="65277" y="195072"/>
                  </a:lnTo>
                  <a:lnTo>
                    <a:pt x="68071" y="193421"/>
                  </a:lnTo>
                  <a:lnTo>
                    <a:pt x="68579" y="193167"/>
                  </a:lnTo>
                  <a:lnTo>
                    <a:pt x="69214" y="193040"/>
                  </a:lnTo>
                  <a:lnTo>
                    <a:pt x="69722" y="193040"/>
                  </a:lnTo>
                  <a:lnTo>
                    <a:pt x="71373" y="193040"/>
                  </a:lnTo>
                  <a:lnTo>
                    <a:pt x="73278" y="194183"/>
                  </a:lnTo>
                  <a:lnTo>
                    <a:pt x="75437" y="196342"/>
                  </a:lnTo>
                  <a:lnTo>
                    <a:pt x="77469" y="198628"/>
                  </a:lnTo>
                  <a:lnTo>
                    <a:pt x="78358" y="198881"/>
                  </a:lnTo>
                  <a:lnTo>
                    <a:pt x="78612" y="198881"/>
                  </a:lnTo>
                  <a:lnTo>
                    <a:pt x="78993" y="198247"/>
                  </a:lnTo>
                  <a:lnTo>
                    <a:pt x="79247" y="197866"/>
                  </a:lnTo>
                  <a:lnTo>
                    <a:pt x="79375" y="197231"/>
                  </a:lnTo>
                  <a:lnTo>
                    <a:pt x="79501" y="196596"/>
                  </a:lnTo>
                  <a:lnTo>
                    <a:pt x="79755" y="195834"/>
                  </a:lnTo>
                  <a:lnTo>
                    <a:pt x="80137" y="195325"/>
                  </a:lnTo>
                  <a:lnTo>
                    <a:pt x="80771" y="194056"/>
                  </a:lnTo>
                  <a:lnTo>
                    <a:pt x="81914" y="193675"/>
                  </a:lnTo>
                  <a:lnTo>
                    <a:pt x="83057" y="193675"/>
                  </a:lnTo>
                  <a:lnTo>
                    <a:pt x="84073" y="193675"/>
                  </a:lnTo>
                  <a:lnTo>
                    <a:pt x="85343" y="194056"/>
                  </a:lnTo>
                  <a:lnTo>
                    <a:pt x="86487" y="194310"/>
                  </a:lnTo>
                  <a:lnTo>
                    <a:pt x="87756" y="194818"/>
                  </a:lnTo>
                  <a:lnTo>
                    <a:pt x="89026" y="195072"/>
                  </a:lnTo>
                  <a:lnTo>
                    <a:pt x="90423" y="195199"/>
                  </a:lnTo>
                  <a:lnTo>
                    <a:pt x="93471" y="195199"/>
                  </a:lnTo>
                  <a:lnTo>
                    <a:pt x="97916" y="192531"/>
                  </a:lnTo>
                  <a:lnTo>
                    <a:pt x="98297" y="192278"/>
                  </a:lnTo>
                  <a:lnTo>
                    <a:pt x="98678" y="192278"/>
                  </a:lnTo>
                  <a:lnTo>
                    <a:pt x="104616" y="192371"/>
                  </a:lnTo>
                  <a:lnTo>
                    <a:pt x="111029" y="192452"/>
                  </a:lnTo>
                  <a:lnTo>
                    <a:pt x="117681" y="192510"/>
                  </a:lnTo>
                  <a:lnTo>
                    <a:pt x="124332" y="192531"/>
                  </a:lnTo>
                  <a:lnTo>
                    <a:pt x="136778" y="192531"/>
                  </a:lnTo>
                  <a:lnTo>
                    <a:pt x="147827" y="192405"/>
                  </a:lnTo>
                  <a:lnTo>
                    <a:pt x="149605" y="191769"/>
                  </a:lnTo>
                  <a:lnTo>
                    <a:pt x="150240" y="190881"/>
                  </a:lnTo>
                  <a:lnTo>
                    <a:pt x="150621" y="185928"/>
                  </a:lnTo>
                  <a:lnTo>
                    <a:pt x="150494" y="180975"/>
                  </a:lnTo>
                  <a:lnTo>
                    <a:pt x="146430" y="175894"/>
                  </a:lnTo>
                  <a:lnTo>
                    <a:pt x="146430" y="175260"/>
                  </a:lnTo>
                  <a:lnTo>
                    <a:pt x="133603" y="33147"/>
                  </a:lnTo>
                  <a:lnTo>
                    <a:pt x="152400" y="33147"/>
                  </a:lnTo>
                  <a:lnTo>
                    <a:pt x="137439" y="21347"/>
                  </a:lnTo>
                  <a:lnTo>
                    <a:pt x="124825" y="11430"/>
                  </a:lnTo>
                  <a:lnTo>
                    <a:pt x="115520" y="4179"/>
                  </a:lnTo>
                  <a:lnTo>
                    <a:pt x="110489" y="381"/>
                  </a:lnTo>
                  <a:lnTo>
                    <a:pt x="110235" y="127"/>
                  </a:lnTo>
                  <a:lnTo>
                    <a:pt x="109981" y="0"/>
                  </a:lnTo>
                  <a:close/>
                </a:path>
                <a:path w="152400" h="204469">
                  <a:moveTo>
                    <a:pt x="109727" y="0"/>
                  </a:moveTo>
                  <a:lnTo>
                    <a:pt x="109727" y="508"/>
                  </a:lnTo>
                  <a:lnTo>
                    <a:pt x="109727" y="1143"/>
                  </a:lnTo>
                  <a:lnTo>
                    <a:pt x="109727" y="1650"/>
                  </a:lnTo>
                  <a:lnTo>
                    <a:pt x="109727" y="0"/>
                  </a:lnTo>
                  <a:close/>
                </a:path>
                <a:path w="152400" h="204469">
                  <a:moveTo>
                    <a:pt x="109727" y="1650"/>
                  </a:moveTo>
                  <a:lnTo>
                    <a:pt x="109727" y="3048"/>
                  </a:lnTo>
                  <a:lnTo>
                    <a:pt x="109727" y="2540"/>
                  </a:lnTo>
                  <a:lnTo>
                    <a:pt x="109727" y="2159"/>
                  </a:lnTo>
                  <a:lnTo>
                    <a:pt x="109727" y="165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118860" y="2808731"/>
              <a:ext cx="43180" cy="33655"/>
            </a:xfrm>
            <a:custGeom>
              <a:avLst/>
              <a:gdLst/>
              <a:ahLst/>
              <a:cxnLst/>
              <a:rect l="l" t="t" r="r" b="b"/>
              <a:pathLst>
                <a:path w="43179" h="33655">
                  <a:moveTo>
                    <a:pt x="0" y="0"/>
                  </a:moveTo>
                  <a:lnTo>
                    <a:pt x="14573" y="11334"/>
                  </a:lnTo>
                  <a:lnTo>
                    <a:pt x="42672" y="33528"/>
                  </a:lnTo>
                  <a:lnTo>
                    <a:pt x="14097" y="10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021324" y="2808731"/>
              <a:ext cx="140335" cy="204470"/>
            </a:xfrm>
            <a:custGeom>
              <a:avLst/>
              <a:gdLst/>
              <a:ahLst/>
              <a:cxnLst/>
              <a:rect l="l" t="t" r="r" b="b"/>
              <a:pathLst>
                <a:path w="140335" h="204469">
                  <a:moveTo>
                    <a:pt x="97536" y="0"/>
                  </a:moveTo>
                  <a:lnTo>
                    <a:pt x="102631" y="3917"/>
                  </a:lnTo>
                  <a:lnTo>
                    <a:pt x="112109" y="11334"/>
                  </a:lnTo>
                  <a:lnTo>
                    <a:pt x="124968" y="21466"/>
                  </a:lnTo>
                  <a:lnTo>
                    <a:pt x="140208" y="33528"/>
                  </a:lnTo>
                  <a:lnTo>
                    <a:pt x="124432" y="21038"/>
                  </a:lnTo>
                  <a:lnTo>
                    <a:pt x="111633" y="10953"/>
                  </a:lnTo>
                  <a:lnTo>
                    <a:pt x="102453" y="3774"/>
                  </a:lnTo>
                  <a:lnTo>
                    <a:pt x="97536" y="0"/>
                  </a:lnTo>
                  <a:close/>
                </a:path>
                <a:path w="140335" h="204469">
                  <a:moveTo>
                    <a:pt x="42672" y="198119"/>
                  </a:moveTo>
                  <a:lnTo>
                    <a:pt x="45338" y="199517"/>
                  </a:lnTo>
                  <a:lnTo>
                    <a:pt x="47371" y="201675"/>
                  </a:lnTo>
                  <a:lnTo>
                    <a:pt x="48767" y="204216"/>
                  </a:lnTo>
                  <a:lnTo>
                    <a:pt x="47371" y="201675"/>
                  </a:lnTo>
                  <a:lnTo>
                    <a:pt x="45338" y="199517"/>
                  </a:lnTo>
                  <a:lnTo>
                    <a:pt x="42672" y="198119"/>
                  </a:lnTo>
                  <a:close/>
                </a:path>
                <a:path w="140335" h="204469">
                  <a:moveTo>
                    <a:pt x="0" y="176784"/>
                  </a:moveTo>
                  <a:lnTo>
                    <a:pt x="3048" y="176784"/>
                  </a:lnTo>
                  <a:lnTo>
                    <a:pt x="6096" y="176784"/>
                  </a:lnTo>
                  <a:lnTo>
                    <a:pt x="9143" y="176784"/>
                  </a:lnTo>
                  <a:lnTo>
                    <a:pt x="6096" y="176784"/>
                  </a:lnTo>
                  <a:lnTo>
                    <a:pt x="3048" y="176784"/>
                  </a:lnTo>
                  <a:lnTo>
                    <a:pt x="0" y="176784"/>
                  </a:lnTo>
                  <a:close/>
                </a:path>
                <a:path w="140335" h="204469">
                  <a:moveTo>
                    <a:pt x="97536" y="3048"/>
                  </a:moveTo>
                  <a:lnTo>
                    <a:pt x="97536" y="5461"/>
                  </a:lnTo>
                  <a:lnTo>
                    <a:pt x="97536" y="7366"/>
                  </a:lnTo>
                  <a:lnTo>
                    <a:pt x="97536" y="9143"/>
                  </a:lnTo>
                  <a:lnTo>
                    <a:pt x="97536" y="7366"/>
                  </a:lnTo>
                  <a:lnTo>
                    <a:pt x="97536" y="5461"/>
                  </a:lnTo>
                  <a:lnTo>
                    <a:pt x="97536" y="3048"/>
                  </a:lnTo>
                  <a:close/>
                </a:path>
                <a:path w="140335" h="204469">
                  <a:moveTo>
                    <a:pt x="97536" y="12065"/>
                  </a:moveTo>
                  <a:lnTo>
                    <a:pt x="97536" y="9143"/>
                  </a:lnTo>
                </a:path>
                <a:path w="140335" h="204469">
                  <a:moveTo>
                    <a:pt x="97536" y="0"/>
                  </a:moveTo>
                  <a:lnTo>
                    <a:pt x="97536" y="3048"/>
                  </a:lnTo>
                  <a:lnTo>
                    <a:pt x="97536" y="2031"/>
                  </a:lnTo>
                  <a:lnTo>
                    <a:pt x="97536" y="1143"/>
                  </a:lnTo>
                  <a:lnTo>
                    <a:pt x="9753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070092" y="2845307"/>
              <a:ext cx="219710" cy="243840"/>
            </a:xfrm>
            <a:custGeom>
              <a:avLst/>
              <a:gdLst/>
              <a:ahLst/>
              <a:cxnLst/>
              <a:rect l="l" t="t" r="r" b="b"/>
              <a:pathLst>
                <a:path w="219710" h="243839">
                  <a:moveTo>
                    <a:pt x="91821" y="228600"/>
                  </a:moveTo>
                  <a:lnTo>
                    <a:pt x="52197" y="228600"/>
                  </a:lnTo>
                  <a:lnTo>
                    <a:pt x="51054" y="229869"/>
                  </a:lnTo>
                  <a:lnTo>
                    <a:pt x="50673" y="229869"/>
                  </a:lnTo>
                  <a:lnTo>
                    <a:pt x="50546" y="231139"/>
                  </a:lnTo>
                  <a:lnTo>
                    <a:pt x="53975" y="231139"/>
                  </a:lnTo>
                  <a:lnTo>
                    <a:pt x="54737" y="238759"/>
                  </a:lnTo>
                  <a:lnTo>
                    <a:pt x="54991" y="240029"/>
                  </a:lnTo>
                  <a:lnTo>
                    <a:pt x="55372" y="241300"/>
                  </a:lnTo>
                  <a:lnTo>
                    <a:pt x="55753" y="241300"/>
                  </a:lnTo>
                  <a:lnTo>
                    <a:pt x="57150" y="243839"/>
                  </a:lnTo>
                  <a:lnTo>
                    <a:pt x="58293" y="243839"/>
                  </a:lnTo>
                  <a:lnTo>
                    <a:pt x="58547" y="242569"/>
                  </a:lnTo>
                  <a:lnTo>
                    <a:pt x="58928" y="242569"/>
                  </a:lnTo>
                  <a:lnTo>
                    <a:pt x="59309" y="241300"/>
                  </a:lnTo>
                  <a:lnTo>
                    <a:pt x="60325" y="240029"/>
                  </a:lnTo>
                  <a:lnTo>
                    <a:pt x="61468" y="238759"/>
                  </a:lnTo>
                  <a:lnTo>
                    <a:pt x="73469" y="238759"/>
                  </a:lnTo>
                  <a:lnTo>
                    <a:pt x="73787" y="237489"/>
                  </a:lnTo>
                  <a:lnTo>
                    <a:pt x="76708" y="234950"/>
                  </a:lnTo>
                  <a:lnTo>
                    <a:pt x="89788" y="234950"/>
                  </a:lnTo>
                  <a:lnTo>
                    <a:pt x="90805" y="232409"/>
                  </a:lnTo>
                  <a:lnTo>
                    <a:pt x="91059" y="231139"/>
                  </a:lnTo>
                  <a:lnTo>
                    <a:pt x="91567" y="229869"/>
                  </a:lnTo>
                  <a:lnTo>
                    <a:pt x="91821" y="228600"/>
                  </a:lnTo>
                  <a:close/>
                </a:path>
                <a:path w="219710" h="243839">
                  <a:moveTo>
                    <a:pt x="73469" y="238759"/>
                  </a:moveTo>
                  <a:lnTo>
                    <a:pt x="63627" y="238759"/>
                  </a:lnTo>
                  <a:lnTo>
                    <a:pt x="64008" y="240029"/>
                  </a:lnTo>
                  <a:lnTo>
                    <a:pt x="65405" y="240029"/>
                  </a:lnTo>
                  <a:lnTo>
                    <a:pt x="65786" y="241300"/>
                  </a:lnTo>
                  <a:lnTo>
                    <a:pt x="66929" y="241300"/>
                  </a:lnTo>
                  <a:lnTo>
                    <a:pt x="66929" y="242569"/>
                  </a:lnTo>
                  <a:lnTo>
                    <a:pt x="67818" y="242569"/>
                  </a:lnTo>
                  <a:lnTo>
                    <a:pt x="68072" y="243839"/>
                  </a:lnTo>
                  <a:lnTo>
                    <a:pt x="71120" y="243839"/>
                  </a:lnTo>
                  <a:lnTo>
                    <a:pt x="72517" y="242569"/>
                  </a:lnTo>
                  <a:lnTo>
                    <a:pt x="73469" y="238759"/>
                  </a:lnTo>
                  <a:close/>
                </a:path>
                <a:path w="219710" h="243839">
                  <a:moveTo>
                    <a:pt x="89788" y="234950"/>
                  </a:moveTo>
                  <a:lnTo>
                    <a:pt x="79883" y="234950"/>
                  </a:lnTo>
                  <a:lnTo>
                    <a:pt x="80137" y="236219"/>
                  </a:lnTo>
                  <a:lnTo>
                    <a:pt x="82042" y="236219"/>
                  </a:lnTo>
                  <a:lnTo>
                    <a:pt x="83438" y="237489"/>
                  </a:lnTo>
                  <a:lnTo>
                    <a:pt x="83058" y="240029"/>
                  </a:lnTo>
                  <a:lnTo>
                    <a:pt x="82931" y="241300"/>
                  </a:lnTo>
                  <a:lnTo>
                    <a:pt x="84582" y="241300"/>
                  </a:lnTo>
                  <a:lnTo>
                    <a:pt x="85217" y="240029"/>
                  </a:lnTo>
                  <a:lnTo>
                    <a:pt x="86233" y="240029"/>
                  </a:lnTo>
                  <a:lnTo>
                    <a:pt x="86995" y="238759"/>
                  </a:lnTo>
                  <a:lnTo>
                    <a:pt x="88900" y="238759"/>
                  </a:lnTo>
                  <a:lnTo>
                    <a:pt x="89281" y="237489"/>
                  </a:lnTo>
                  <a:lnTo>
                    <a:pt x="89788" y="234950"/>
                  </a:lnTo>
                  <a:close/>
                </a:path>
                <a:path w="219710" h="243839">
                  <a:moveTo>
                    <a:pt x="104394" y="205739"/>
                  </a:moveTo>
                  <a:lnTo>
                    <a:pt x="41402" y="205739"/>
                  </a:lnTo>
                  <a:lnTo>
                    <a:pt x="44069" y="207009"/>
                  </a:lnTo>
                  <a:lnTo>
                    <a:pt x="47752" y="215900"/>
                  </a:lnTo>
                  <a:lnTo>
                    <a:pt x="47752" y="220979"/>
                  </a:lnTo>
                  <a:lnTo>
                    <a:pt x="49784" y="222250"/>
                  </a:lnTo>
                  <a:lnTo>
                    <a:pt x="50546" y="223519"/>
                  </a:lnTo>
                  <a:lnTo>
                    <a:pt x="52070" y="224789"/>
                  </a:lnTo>
                  <a:lnTo>
                    <a:pt x="53212" y="226059"/>
                  </a:lnTo>
                  <a:lnTo>
                    <a:pt x="52959" y="227329"/>
                  </a:lnTo>
                  <a:lnTo>
                    <a:pt x="52832" y="228600"/>
                  </a:lnTo>
                  <a:lnTo>
                    <a:pt x="92075" y="228600"/>
                  </a:lnTo>
                  <a:lnTo>
                    <a:pt x="92075" y="227329"/>
                  </a:lnTo>
                  <a:lnTo>
                    <a:pt x="92456" y="227329"/>
                  </a:lnTo>
                  <a:lnTo>
                    <a:pt x="91312" y="223519"/>
                  </a:lnTo>
                  <a:lnTo>
                    <a:pt x="90678" y="220979"/>
                  </a:lnTo>
                  <a:lnTo>
                    <a:pt x="89788" y="218439"/>
                  </a:lnTo>
                  <a:lnTo>
                    <a:pt x="92075" y="217169"/>
                  </a:lnTo>
                  <a:lnTo>
                    <a:pt x="93091" y="215900"/>
                  </a:lnTo>
                  <a:lnTo>
                    <a:pt x="100837" y="215900"/>
                  </a:lnTo>
                  <a:lnTo>
                    <a:pt x="101854" y="212089"/>
                  </a:lnTo>
                  <a:lnTo>
                    <a:pt x="102997" y="208279"/>
                  </a:lnTo>
                  <a:lnTo>
                    <a:pt x="104394" y="205739"/>
                  </a:lnTo>
                  <a:close/>
                </a:path>
                <a:path w="219710" h="243839">
                  <a:moveTo>
                    <a:pt x="15494" y="213359"/>
                  </a:moveTo>
                  <a:lnTo>
                    <a:pt x="12954" y="213359"/>
                  </a:lnTo>
                  <a:lnTo>
                    <a:pt x="12954" y="214629"/>
                  </a:lnTo>
                  <a:lnTo>
                    <a:pt x="13335" y="214629"/>
                  </a:lnTo>
                  <a:lnTo>
                    <a:pt x="13588" y="215900"/>
                  </a:lnTo>
                  <a:lnTo>
                    <a:pt x="14478" y="214629"/>
                  </a:lnTo>
                  <a:lnTo>
                    <a:pt x="15494" y="213359"/>
                  </a:lnTo>
                  <a:close/>
                </a:path>
                <a:path w="219710" h="243839">
                  <a:moveTo>
                    <a:pt x="136398" y="173989"/>
                  </a:moveTo>
                  <a:lnTo>
                    <a:pt x="635" y="173989"/>
                  </a:lnTo>
                  <a:lnTo>
                    <a:pt x="3302" y="179069"/>
                  </a:lnTo>
                  <a:lnTo>
                    <a:pt x="3175" y="181609"/>
                  </a:lnTo>
                  <a:lnTo>
                    <a:pt x="3429" y="186689"/>
                  </a:lnTo>
                  <a:lnTo>
                    <a:pt x="9271" y="193039"/>
                  </a:lnTo>
                  <a:lnTo>
                    <a:pt x="11937" y="196850"/>
                  </a:lnTo>
                  <a:lnTo>
                    <a:pt x="12446" y="199389"/>
                  </a:lnTo>
                  <a:lnTo>
                    <a:pt x="12573" y="213359"/>
                  </a:lnTo>
                  <a:lnTo>
                    <a:pt x="17653" y="213359"/>
                  </a:lnTo>
                  <a:lnTo>
                    <a:pt x="19431" y="214629"/>
                  </a:lnTo>
                  <a:lnTo>
                    <a:pt x="20828" y="214629"/>
                  </a:lnTo>
                  <a:lnTo>
                    <a:pt x="21209" y="213359"/>
                  </a:lnTo>
                  <a:lnTo>
                    <a:pt x="21971" y="212089"/>
                  </a:lnTo>
                  <a:lnTo>
                    <a:pt x="34417" y="212089"/>
                  </a:lnTo>
                  <a:lnTo>
                    <a:pt x="35687" y="210819"/>
                  </a:lnTo>
                  <a:lnTo>
                    <a:pt x="37846" y="208279"/>
                  </a:lnTo>
                  <a:lnTo>
                    <a:pt x="39370" y="205739"/>
                  </a:lnTo>
                  <a:lnTo>
                    <a:pt x="104394" y="205739"/>
                  </a:lnTo>
                  <a:lnTo>
                    <a:pt x="106172" y="201929"/>
                  </a:lnTo>
                  <a:lnTo>
                    <a:pt x="106425" y="198119"/>
                  </a:lnTo>
                  <a:lnTo>
                    <a:pt x="107187" y="190500"/>
                  </a:lnTo>
                  <a:lnTo>
                    <a:pt x="109982" y="189229"/>
                  </a:lnTo>
                  <a:lnTo>
                    <a:pt x="118872" y="189229"/>
                  </a:lnTo>
                  <a:lnTo>
                    <a:pt x="120523" y="186689"/>
                  </a:lnTo>
                  <a:lnTo>
                    <a:pt x="122809" y="185419"/>
                  </a:lnTo>
                  <a:lnTo>
                    <a:pt x="124460" y="185419"/>
                  </a:lnTo>
                  <a:lnTo>
                    <a:pt x="124841" y="184150"/>
                  </a:lnTo>
                  <a:lnTo>
                    <a:pt x="125222" y="181609"/>
                  </a:lnTo>
                  <a:lnTo>
                    <a:pt x="126237" y="180339"/>
                  </a:lnTo>
                  <a:lnTo>
                    <a:pt x="127635" y="177800"/>
                  </a:lnTo>
                  <a:lnTo>
                    <a:pt x="136398" y="177800"/>
                  </a:lnTo>
                  <a:lnTo>
                    <a:pt x="136398" y="173989"/>
                  </a:lnTo>
                  <a:close/>
                </a:path>
                <a:path w="219710" h="243839">
                  <a:moveTo>
                    <a:pt x="34417" y="212089"/>
                  </a:moveTo>
                  <a:lnTo>
                    <a:pt x="27686" y="212089"/>
                  </a:lnTo>
                  <a:lnTo>
                    <a:pt x="29083" y="213359"/>
                  </a:lnTo>
                  <a:lnTo>
                    <a:pt x="29845" y="213359"/>
                  </a:lnTo>
                  <a:lnTo>
                    <a:pt x="30607" y="214629"/>
                  </a:lnTo>
                  <a:lnTo>
                    <a:pt x="32258" y="214629"/>
                  </a:lnTo>
                  <a:lnTo>
                    <a:pt x="34417" y="212089"/>
                  </a:lnTo>
                  <a:close/>
                </a:path>
                <a:path w="219710" h="243839">
                  <a:moveTo>
                    <a:pt x="118872" y="189229"/>
                  </a:moveTo>
                  <a:lnTo>
                    <a:pt x="112522" y="189229"/>
                  </a:lnTo>
                  <a:lnTo>
                    <a:pt x="114173" y="190500"/>
                  </a:lnTo>
                  <a:lnTo>
                    <a:pt x="117602" y="193039"/>
                  </a:lnTo>
                  <a:lnTo>
                    <a:pt x="118872" y="193039"/>
                  </a:lnTo>
                  <a:lnTo>
                    <a:pt x="118872" y="189229"/>
                  </a:lnTo>
                  <a:close/>
                </a:path>
                <a:path w="219710" h="243839">
                  <a:moveTo>
                    <a:pt x="135890" y="177800"/>
                  </a:moveTo>
                  <a:lnTo>
                    <a:pt x="133223" y="177800"/>
                  </a:lnTo>
                  <a:lnTo>
                    <a:pt x="133604" y="179069"/>
                  </a:lnTo>
                  <a:lnTo>
                    <a:pt x="135382" y="179069"/>
                  </a:lnTo>
                  <a:lnTo>
                    <a:pt x="135890" y="177800"/>
                  </a:lnTo>
                  <a:close/>
                </a:path>
                <a:path w="219710" h="243839">
                  <a:moveTo>
                    <a:pt x="141350" y="172719"/>
                  </a:moveTo>
                  <a:lnTo>
                    <a:pt x="0" y="172719"/>
                  </a:lnTo>
                  <a:lnTo>
                    <a:pt x="381" y="173989"/>
                  </a:lnTo>
                  <a:lnTo>
                    <a:pt x="138811" y="173989"/>
                  </a:lnTo>
                  <a:lnTo>
                    <a:pt x="141350" y="172719"/>
                  </a:lnTo>
                  <a:close/>
                </a:path>
                <a:path w="219710" h="243839">
                  <a:moveTo>
                    <a:pt x="22733" y="161289"/>
                  </a:moveTo>
                  <a:lnTo>
                    <a:pt x="21462" y="161289"/>
                  </a:lnTo>
                  <a:lnTo>
                    <a:pt x="20700" y="162559"/>
                  </a:lnTo>
                  <a:lnTo>
                    <a:pt x="20574" y="163829"/>
                  </a:lnTo>
                  <a:lnTo>
                    <a:pt x="20066" y="165100"/>
                  </a:lnTo>
                  <a:lnTo>
                    <a:pt x="19431" y="166369"/>
                  </a:lnTo>
                  <a:lnTo>
                    <a:pt x="17653" y="167639"/>
                  </a:lnTo>
                  <a:lnTo>
                    <a:pt x="5969" y="167639"/>
                  </a:lnTo>
                  <a:lnTo>
                    <a:pt x="5969" y="168909"/>
                  </a:lnTo>
                  <a:lnTo>
                    <a:pt x="5587" y="168909"/>
                  </a:lnTo>
                  <a:lnTo>
                    <a:pt x="5334" y="170179"/>
                  </a:lnTo>
                  <a:lnTo>
                    <a:pt x="4699" y="170179"/>
                  </a:lnTo>
                  <a:lnTo>
                    <a:pt x="4445" y="171450"/>
                  </a:lnTo>
                  <a:lnTo>
                    <a:pt x="3048" y="171450"/>
                  </a:lnTo>
                  <a:lnTo>
                    <a:pt x="2667" y="172719"/>
                  </a:lnTo>
                  <a:lnTo>
                    <a:pt x="143891" y="172719"/>
                  </a:lnTo>
                  <a:lnTo>
                    <a:pt x="146304" y="171450"/>
                  </a:lnTo>
                  <a:lnTo>
                    <a:pt x="148590" y="170179"/>
                  </a:lnTo>
                  <a:lnTo>
                    <a:pt x="149479" y="168909"/>
                  </a:lnTo>
                  <a:lnTo>
                    <a:pt x="153670" y="165100"/>
                  </a:lnTo>
                  <a:lnTo>
                    <a:pt x="155956" y="163829"/>
                  </a:lnTo>
                  <a:lnTo>
                    <a:pt x="25654" y="163829"/>
                  </a:lnTo>
                  <a:lnTo>
                    <a:pt x="23622" y="162559"/>
                  </a:lnTo>
                  <a:lnTo>
                    <a:pt x="23241" y="162559"/>
                  </a:lnTo>
                  <a:lnTo>
                    <a:pt x="22733" y="161289"/>
                  </a:lnTo>
                  <a:close/>
                </a:path>
                <a:path w="219710" h="243839">
                  <a:moveTo>
                    <a:pt x="8636" y="161289"/>
                  </a:moveTo>
                  <a:lnTo>
                    <a:pt x="7620" y="161289"/>
                  </a:lnTo>
                  <a:lnTo>
                    <a:pt x="6731" y="162559"/>
                  </a:lnTo>
                  <a:lnTo>
                    <a:pt x="6223" y="163829"/>
                  </a:lnTo>
                  <a:lnTo>
                    <a:pt x="6223" y="167639"/>
                  </a:lnTo>
                  <a:lnTo>
                    <a:pt x="15367" y="167639"/>
                  </a:lnTo>
                  <a:lnTo>
                    <a:pt x="13716" y="166369"/>
                  </a:lnTo>
                  <a:lnTo>
                    <a:pt x="11430" y="163829"/>
                  </a:lnTo>
                  <a:lnTo>
                    <a:pt x="9779" y="162559"/>
                  </a:lnTo>
                  <a:lnTo>
                    <a:pt x="8636" y="161289"/>
                  </a:lnTo>
                  <a:close/>
                </a:path>
                <a:path w="219710" h="243839">
                  <a:moveTo>
                    <a:pt x="173482" y="165100"/>
                  </a:moveTo>
                  <a:lnTo>
                    <a:pt x="163449" y="165100"/>
                  </a:lnTo>
                  <a:lnTo>
                    <a:pt x="164719" y="166369"/>
                  </a:lnTo>
                  <a:lnTo>
                    <a:pt x="171450" y="166369"/>
                  </a:lnTo>
                  <a:lnTo>
                    <a:pt x="173482" y="165100"/>
                  </a:lnTo>
                  <a:close/>
                </a:path>
                <a:path w="219710" h="243839">
                  <a:moveTo>
                    <a:pt x="182245" y="161289"/>
                  </a:moveTo>
                  <a:lnTo>
                    <a:pt x="36322" y="161289"/>
                  </a:lnTo>
                  <a:lnTo>
                    <a:pt x="32258" y="163829"/>
                  </a:lnTo>
                  <a:lnTo>
                    <a:pt x="159638" y="163829"/>
                  </a:lnTo>
                  <a:lnTo>
                    <a:pt x="160528" y="165100"/>
                  </a:lnTo>
                  <a:lnTo>
                    <a:pt x="176784" y="165100"/>
                  </a:lnTo>
                  <a:lnTo>
                    <a:pt x="177292" y="163829"/>
                  </a:lnTo>
                  <a:lnTo>
                    <a:pt x="182245" y="161289"/>
                  </a:lnTo>
                  <a:close/>
                </a:path>
                <a:path w="219710" h="243839">
                  <a:moveTo>
                    <a:pt x="195961" y="160019"/>
                  </a:moveTo>
                  <a:lnTo>
                    <a:pt x="87098" y="160019"/>
                  </a:lnTo>
                  <a:lnTo>
                    <a:pt x="80518" y="161289"/>
                  </a:lnTo>
                  <a:lnTo>
                    <a:pt x="191897" y="161289"/>
                  </a:lnTo>
                  <a:lnTo>
                    <a:pt x="195961" y="160019"/>
                  </a:lnTo>
                  <a:close/>
                </a:path>
                <a:path w="219710" h="243839">
                  <a:moveTo>
                    <a:pt x="96520" y="0"/>
                  </a:moveTo>
                  <a:lnTo>
                    <a:pt x="76200" y="0"/>
                  </a:lnTo>
                  <a:lnTo>
                    <a:pt x="88646" y="138429"/>
                  </a:lnTo>
                  <a:lnTo>
                    <a:pt x="92963" y="143509"/>
                  </a:lnTo>
                  <a:lnTo>
                    <a:pt x="92963" y="144779"/>
                  </a:lnTo>
                  <a:lnTo>
                    <a:pt x="93091" y="147319"/>
                  </a:lnTo>
                  <a:lnTo>
                    <a:pt x="93218" y="158750"/>
                  </a:lnTo>
                  <a:lnTo>
                    <a:pt x="90297" y="160019"/>
                  </a:lnTo>
                  <a:lnTo>
                    <a:pt x="199517" y="160019"/>
                  </a:lnTo>
                  <a:lnTo>
                    <a:pt x="202311" y="158750"/>
                  </a:lnTo>
                  <a:lnTo>
                    <a:pt x="211074" y="158750"/>
                  </a:lnTo>
                  <a:lnTo>
                    <a:pt x="212598" y="156209"/>
                  </a:lnTo>
                  <a:lnTo>
                    <a:pt x="213995" y="153669"/>
                  </a:lnTo>
                  <a:lnTo>
                    <a:pt x="214375" y="153669"/>
                  </a:lnTo>
                  <a:lnTo>
                    <a:pt x="214884" y="152400"/>
                  </a:lnTo>
                  <a:lnTo>
                    <a:pt x="215265" y="152400"/>
                  </a:lnTo>
                  <a:lnTo>
                    <a:pt x="216027" y="149859"/>
                  </a:lnTo>
                  <a:lnTo>
                    <a:pt x="216662" y="148589"/>
                  </a:lnTo>
                  <a:lnTo>
                    <a:pt x="217043" y="147319"/>
                  </a:lnTo>
                  <a:lnTo>
                    <a:pt x="217932" y="143509"/>
                  </a:lnTo>
                  <a:lnTo>
                    <a:pt x="218440" y="140969"/>
                  </a:lnTo>
                  <a:lnTo>
                    <a:pt x="219456" y="139700"/>
                  </a:lnTo>
                  <a:lnTo>
                    <a:pt x="219456" y="104139"/>
                  </a:lnTo>
                  <a:lnTo>
                    <a:pt x="208025" y="104139"/>
                  </a:lnTo>
                  <a:lnTo>
                    <a:pt x="207899" y="97789"/>
                  </a:lnTo>
                  <a:lnTo>
                    <a:pt x="207645" y="96519"/>
                  </a:lnTo>
                  <a:lnTo>
                    <a:pt x="207391" y="95250"/>
                  </a:lnTo>
                  <a:lnTo>
                    <a:pt x="207137" y="95250"/>
                  </a:lnTo>
                  <a:lnTo>
                    <a:pt x="207137" y="93979"/>
                  </a:lnTo>
                  <a:lnTo>
                    <a:pt x="206883" y="93979"/>
                  </a:lnTo>
                  <a:lnTo>
                    <a:pt x="206629" y="92709"/>
                  </a:lnTo>
                  <a:lnTo>
                    <a:pt x="206248" y="92709"/>
                  </a:lnTo>
                  <a:lnTo>
                    <a:pt x="206248" y="91439"/>
                  </a:lnTo>
                  <a:lnTo>
                    <a:pt x="205867" y="91439"/>
                  </a:lnTo>
                  <a:lnTo>
                    <a:pt x="205612" y="90169"/>
                  </a:lnTo>
                  <a:lnTo>
                    <a:pt x="205232" y="90169"/>
                  </a:lnTo>
                  <a:lnTo>
                    <a:pt x="204978" y="88900"/>
                  </a:lnTo>
                  <a:lnTo>
                    <a:pt x="204343" y="88900"/>
                  </a:lnTo>
                  <a:lnTo>
                    <a:pt x="204088" y="87629"/>
                  </a:lnTo>
                  <a:lnTo>
                    <a:pt x="202819" y="87629"/>
                  </a:lnTo>
                  <a:lnTo>
                    <a:pt x="202437" y="86359"/>
                  </a:lnTo>
                  <a:lnTo>
                    <a:pt x="196342" y="82550"/>
                  </a:lnTo>
                  <a:lnTo>
                    <a:pt x="188087" y="81279"/>
                  </a:lnTo>
                  <a:lnTo>
                    <a:pt x="187198" y="81279"/>
                  </a:lnTo>
                  <a:lnTo>
                    <a:pt x="186817" y="80009"/>
                  </a:lnTo>
                  <a:lnTo>
                    <a:pt x="182118" y="71119"/>
                  </a:lnTo>
                  <a:lnTo>
                    <a:pt x="178562" y="66039"/>
                  </a:lnTo>
                  <a:lnTo>
                    <a:pt x="177800" y="66039"/>
                  </a:lnTo>
                  <a:lnTo>
                    <a:pt x="177419" y="64769"/>
                  </a:lnTo>
                  <a:lnTo>
                    <a:pt x="166135" y="55879"/>
                  </a:lnTo>
                  <a:lnTo>
                    <a:pt x="146494" y="40639"/>
                  </a:lnTo>
                  <a:lnTo>
                    <a:pt x="122090" y="20319"/>
                  </a:lnTo>
                  <a:lnTo>
                    <a:pt x="96520" y="0"/>
                  </a:lnTo>
                  <a:close/>
                </a:path>
                <a:path w="219710" h="243839">
                  <a:moveTo>
                    <a:pt x="219456" y="101600"/>
                  </a:moveTo>
                  <a:lnTo>
                    <a:pt x="219075" y="101600"/>
                  </a:lnTo>
                  <a:lnTo>
                    <a:pt x="214757" y="102869"/>
                  </a:lnTo>
                  <a:lnTo>
                    <a:pt x="210058" y="104139"/>
                  </a:lnTo>
                  <a:lnTo>
                    <a:pt x="219456" y="104139"/>
                  </a:lnTo>
                  <a:lnTo>
                    <a:pt x="219456" y="10160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070092" y="2845307"/>
              <a:ext cx="219710" cy="243840"/>
            </a:xfrm>
            <a:custGeom>
              <a:avLst/>
              <a:gdLst/>
              <a:ahLst/>
              <a:cxnLst/>
              <a:rect l="l" t="t" r="r" b="b"/>
              <a:pathLst>
                <a:path w="219710" h="243839">
                  <a:moveTo>
                    <a:pt x="76200" y="0"/>
                  </a:moveTo>
                  <a:lnTo>
                    <a:pt x="88646" y="138176"/>
                  </a:lnTo>
                  <a:lnTo>
                    <a:pt x="92963" y="143383"/>
                  </a:lnTo>
                  <a:lnTo>
                    <a:pt x="92963" y="144018"/>
                  </a:lnTo>
                  <a:lnTo>
                    <a:pt x="93218" y="149098"/>
                  </a:lnTo>
                  <a:lnTo>
                    <a:pt x="93218" y="157734"/>
                  </a:lnTo>
                  <a:lnTo>
                    <a:pt x="61595" y="160528"/>
                  </a:lnTo>
                  <a:lnTo>
                    <a:pt x="52705" y="160528"/>
                  </a:lnTo>
                  <a:lnTo>
                    <a:pt x="43561" y="160401"/>
                  </a:lnTo>
                  <a:lnTo>
                    <a:pt x="37592" y="160401"/>
                  </a:lnTo>
                  <a:lnTo>
                    <a:pt x="36322" y="161163"/>
                  </a:lnTo>
                  <a:lnTo>
                    <a:pt x="32258" y="163195"/>
                  </a:lnTo>
                  <a:lnTo>
                    <a:pt x="28702" y="163195"/>
                  </a:lnTo>
                  <a:lnTo>
                    <a:pt x="27178" y="163195"/>
                  </a:lnTo>
                  <a:lnTo>
                    <a:pt x="25654" y="162814"/>
                  </a:lnTo>
                  <a:lnTo>
                    <a:pt x="24003" y="162306"/>
                  </a:lnTo>
                  <a:lnTo>
                    <a:pt x="23622" y="162179"/>
                  </a:lnTo>
                  <a:lnTo>
                    <a:pt x="23241" y="161417"/>
                  </a:lnTo>
                  <a:lnTo>
                    <a:pt x="22733" y="161163"/>
                  </a:lnTo>
                  <a:lnTo>
                    <a:pt x="22225" y="161163"/>
                  </a:lnTo>
                  <a:lnTo>
                    <a:pt x="21462" y="161163"/>
                  </a:lnTo>
                  <a:lnTo>
                    <a:pt x="20700" y="161798"/>
                  </a:lnTo>
                  <a:lnTo>
                    <a:pt x="20574" y="162814"/>
                  </a:lnTo>
                  <a:lnTo>
                    <a:pt x="20066" y="164211"/>
                  </a:lnTo>
                  <a:lnTo>
                    <a:pt x="19431" y="166243"/>
                  </a:lnTo>
                  <a:lnTo>
                    <a:pt x="17653" y="166878"/>
                  </a:lnTo>
                  <a:lnTo>
                    <a:pt x="17399" y="166878"/>
                  </a:lnTo>
                  <a:lnTo>
                    <a:pt x="17145" y="166878"/>
                  </a:lnTo>
                  <a:lnTo>
                    <a:pt x="16891" y="166878"/>
                  </a:lnTo>
                  <a:lnTo>
                    <a:pt x="15367" y="166878"/>
                  </a:lnTo>
                  <a:lnTo>
                    <a:pt x="13716" y="165735"/>
                  </a:lnTo>
                  <a:lnTo>
                    <a:pt x="11430" y="163449"/>
                  </a:lnTo>
                  <a:lnTo>
                    <a:pt x="9779" y="161671"/>
                  </a:lnTo>
                  <a:lnTo>
                    <a:pt x="8636" y="161036"/>
                  </a:lnTo>
                  <a:lnTo>
                    <a:pt x="7874" y="161036"/>
                  </a:lnTo>
                  <a:lnTo>
                    <a:pt x="7620" y="161036"/>
                  </a:lnTo>
                  <a:lnTo>
                    <a:pt x="7620" y="161163"/>
                  </a:lnTo>
                  <a:lnTo>
                    <a:pt x="6731" y="161544"/>
                  </a:lnTo>
                  <a:lnTo>
                    <a:pt x="6223" y="163449"/>
                  </a:lnTo>
                  <a:lnTo>
                    <a:pt x="6223" y="165608"/>
                  </a:lnTo>
                  <a:lnTo>
                    <a:pt x="6223" y="165989"/>
                  </a:lnTo>
                  <a:lnTo>
                    <a:pt x="6223" y="166370"/>
                  </a:lnTo>
                  <a:lnTo>
                    <a:pt x="6223" y="166878"/>
                  </a:lnTo>
                  <a:lnTo>
                    <a:pt x="6096" y="167259"/>
                  </a:lnTo>
                  <a:lnTo>
                    <a:pt x="5969" y="167640"/>
                  </a:lnTo>
                  <a:lnTo>
                    <a:pt x="5969" y="168021"/>
                  </a:lnTo>
                  <a:lnTo>
                    <a:pt x="5715" y="168529"/>
                  </a:lnTo>
                  <a:lnTo>
                    <a:pt x="5587" y="168910"/>
                  </a:lnTo>
                  <a:lnTo>
                    <a:pt x="5334" y="169164"/>
                  </a:lnTo>
                  <a:lnTo>
                    <a:pt x="5207" y="169418"/>
                  </a:lnTo>
                  <a:lnTo>
                    <a:pt x="4953" y="169799"/>
                  </a:lnTo>
                  <a:lnTo>
                    <a:pt x="4699" y="169926"/>
                  </a:lnTo>
                  <a:lnTo>
                    <a:pt x="4445" y="170434"/>
                  </a:lnTo>
                  <a:lnTo>
                    <a:pt x="4191" y="170561"/>
                  </a:lnTo>
                  <a:lnTo>
                    <a:pt x="3937" y="170815"/>
                  </a:lnTo>
                  <a:lnTo>
                    <a:pt x="3683" y="170942"/>
                  </a:lnTo>
                  <a:lnTo>
                    <a:pt x="3302" y="171196"/>
                  </a:lnTo>
                  <a:lnTo>
                    <a:pt x="3048" y="171450"/>
                  </a:lnTo>
                  <a:lnTo>
                    <a:pt x="2667" y="171577"/>
                  </a:lnTo>
                  <a:lnTo>
                    <a:pt x="2286" y="171704"/>
                  </a:lnTo>
                  <a:lnTo>
                    <a:pt x="1778" y="171831"/>
                  </a:lnTo>
                  <a:lnTo>
                    <a:pt x="1524" y="171958"/>
                  </a:lnTo>
                  <a:lnTo>
                    <a:pt x="1016" y="172085"/>
                  </a:lnTo>
                  <a:lnTo>
                    <a:pt x="635" y="172212"/>
                  </a:lnTo>
                  <a:lnTo>
                    <a:pt x="127" y="172339"/>
                  </a:lnTo>
                  <a:lnTo>
                    <a:pt x="0" y="172339"/>
                  </a:lnTo>
                  <a:lnTo>
                    <a:pt x="381" y="172974"/>
                  </a:lnTo>
                  <a:lnTo>
                    <a:pt x="635" y="173355"/>
                  </a:lnTo>
                  <a:lnTo>
                    <a:pt x="635" y="173609"/>
                  </a:lnTo>
                  <a:lnTo>
                    <a:pt x="3302" y="178308"/>
                  </a:lnTo>
                  <a:lnTo>
                    <a:pt x="3302" y="178816"/>
                  </a:lnTo>
                  <a:lnTo>
                    <a:pt x="3175" y="181356"/>
                  </a:lnTo>
                  <a:lnTo>
                    <a:pt x="3429" y="185674"/>
                  </a:lnTo>
                  <a:lnTo>
                    <a:pt x="4825" y="187325"/>
                  </a:lnTo>
                  <a:lnTo>
                    <a:pt x="9271" y="192659"/>
                  </a:lnTo>
                  <a:lnTo>
                    <a:pt x="11937" y="196215"/>
                  </a:lnTo>
                  <a:lnTo>
                    <a:pt x="12446" y="198628"/>
                  </a:lnTo>
                  <a:lnTo>
                    <a:pt x="12446" y="199009"/>
                  </a:lnTo>
                  <a:lnTo>
                    <a:pt x="12573" y="200279"/>
                  </a:lnTo>
                  <a:lnTo>
                    <a:pt x="12573" y="201295"/>
                  </a:lnTo>
                  <a:lnTo>
                    <a:pt x="12573" y="202438"/>
                  </a:lnTo>
                  <a:lnTo>
                    <a:pt x="12573" y="206375"/>
                  </a:lnTo>
                  <a:lnTo>
                    <a:pt x="12446" y="208915"/>
                  </a:lnTo>
                  <a:lnTo>
                    <a:pt x="12446" y="209550"/>
                  </a:lnTo>
                  <a:lnTo>
                    <a:pt x="12446" y="210566"/>
                  </a:lnTo>
                  <a:lnTo>
                    <a:pt x="12446" y="211709"/>
                  </a:lnTo>
                  <a:lnTo>
                    <a:pt x="12573" y="212217"/>
                  </a:lnTo>
                  <a:lnTo>
                    <a:pt x="12827" y="212852"/>
                  </a:lnTo>
                  <a:lnTo>
                    <a:pt x="12954" y="213360"/>
                  </a:lnTo>
                  <a:lnTo>
                    <a:pt x="13081" y="213995"/>
                  </a:lnTo>
                  <a:lnTo>
                    <a:pt x="13335" y="214376"/>
                  </a:lnTo>
                  <a:lnTo>
                    <a:pt x="13588" y="214884"/>
                  </a:lnTo>
                  <a:lnTo>
                    <a:pt x="14478" y="213487"/>
                  </a:lnTo>
                  <a:lnTo>
                    <a:pt x="15494" y="212979"/>
                  </a:lnTo>
                  <a:lnTo>
                    <a:pt x="16637" y="212979"/>
                  </a:lnTo>
                  <a:lnTo>
                    <a:pt x="17653" y="212979"/>
                  </a:lnTo>
                  <a:lnTo>
                    <a:pt x="18669" y="213487"/>
                  </a:lnTo>
                  <a:lnTo>
                    <a:pt x="19431" y="213868"/>
                  </a:lnTo>
                  <a:lnTo>
                    <a:pt x="19812" y="214249"/>
                  </a:lnTo>
                  <a:lnTo>
                    <a:pt x="20193" y="214376"/>
                  </a:lnTo>
                  <a:lnTo>
                    <a:pt x="20700" y="214376"/>
                  </a:lnTo>
                  <a:lnTo>
                    <a:pt x="20828" y="214376"/>
                  </a:lnTo>
                  <a:lnTo>
                    <a:pt x="20828" y="213995"/>
                  </a:lnTo>
                  <a:lnTo>
                    <a:pt x="21209" y="212725"/>
                  </a:lnTo>
                  <a:lnTo>
                    <a:pt x="21971" y="211709"/>
                  </a:lnTo>
                  <a:lnTo>
                    <a:pt x="22987" y="211074"/>
                  </a:lnTo>
                  <a:lnTo>
                    <a:pt x="23495" y="210947"/>
                  </a:lnTo>
                  <a:lnTo>
                    <a:pt x="23875" y="210820"/>
                  </a:lnTo>
                  <a:lnTo>
                    <a:pt x="24384" y="210820"/>
                  </a:lnTo>
                  <a:lnTo>
                    <a:pt x="26035" y="210820"/>
                  </a:lnTo>
                  <a:lnTo>
                    <a:pt x="27686" y="211836"/>
                  </a:lnTo>
                  <a:lnTo>
                    <a:pt x="29083" y="212598"/>
                  </a:lnTo>
                  <a:lnTo>
                    <a:pt x="29845" y="213106"/>
                  </a:lnTo>
                  <a:lnTo>
                    <a:pt x="30607" y="213487"/>
                  </a:lnTo>
                  <a:lnTo>
                    <a:pt x="31496" y="213741"/>
                  </a:lnTo>
                  <a:lnTo>
                    <a:pt x="32258" y="213614"/>
                  </a:lnTo>
                  <a:lnTo>
                    <a:pt x="34417" y="211074"/>
                  </a:lnTo>
                  <a:lnTo>
                    <a:pt x="35687" y="209804"/>
                  </a:lnTo>
                  <a:lnTo>
                    <a:pt x="37846" y="207391"/>
                  </a:lnTo>
                  <a:lnTo>
                    <a:pt x="39370" y="205613"/>
                  </a:lnTo>
                  <a:lnTo>
                    <a:pt x="40894" y="205613"/>
                  </a:lnTo>
                  <a:lnTo>
                    <a:pt x="41275" y="205740"/>
                  </a:lnTo>
                  <a:lnTo>
                    <a:pt x="41402" y="205740"/>
                  </a:lnTo>
                  <a:lnTo>
                    <a:pt x="44069" y="206502"/>
                  </a:lnTo>
                  <a:lnTo>
                    <a:pt x="47752" y="215773"/>
                  </a:lnTo>
                  <a:lnTo>
                    <a:pt x="47752" y="219456"/>
                  </a:lnTo>
                  <a:lnTo>
                    <a:pt x="47752" y="220091"/>
                  </a:lnTo>
                  <a:lnTo>
                    <a:pt x="49784" y="221996"/>
                  </a:lnTo>
                  <a:lnTo>
                    <a:pt x="50546" y="222631"/>
                  </a:lnTo>
                  <a:lnTo>
                    <a:pt x="52070" y="224028"/>
                  </a:lnTo>
                  <a:lnTo>
                    <a:pt x="53212" y="225171"/>
                  </a:lnTo>
                  <a:lnTo>
                    <a:pt x="52959" y="226822"/>
                  </a:lnTo>
                  <a:lnTo>
                    <a:pt x="52832" y="227838"/>
                  </a:lnTo>
                  <a:lnTo>
                    <a:pt x="52197" y="228473"/>
                  </a:lnTo>
                  <a:lnTo>
                    <a:pt x="51435" y="228727"/>
                  </a:lnTo>
                  <a:lnTo>
                    <a:pt x="51054" y="228854"/>
                  </a:lnTo>
                  <a:lnTo>
                    <a:pt x="50673" y="229489"/>
                  </a:lnTo>
                  <a:lnTo>
                    <a:pt x="50546" y="229870"/>
                  </a:lnTo>
                  <a:lnTo>
                    <a:pt x="50546" y="230124"/>
                  </a:lnTo>
                  <a:lnTo>
                    <a:pt x="50546" y="230505"/>
                  </a:lnTo>
                  <a:lnTo>
                    <a:pt x="50546" y="230632"/>
                  </a:lnTo>
                  <a:lnTo>
                    <a:pt x="50800" y="230632"/>
                  </a:lnTo>
                  <a:lnTo>
                    <a:pt x="53975" y="230632"/>
                  </a:lnTo>
                  <a:lnTo>
                    <a:pt x="54356" y="234315"/>
                  </a:lnTo>
                  <a:lnTo>
                    <a:pt x="54610" y="236728"/>
                  </a:lnTo>
                  <a:lnTo>
                    <a:pt x="54737" y="238125"/>
                  </a:lnTo>
                  <a:lnTo>
                    <a:pt x="56769" y="242189"/>
                  </a:lnTo>
                  <a:lnTo>
                    <a:pt x="57150" y="242570"/>
                  </a:lnTo>
                  <a:lnTo>
                    <a:pt x="57658" y="242824"/>
                  </a:lnTo>
                  <a:lnTo>
                    <a:pt x="58038" y="242824"/>
                  </a:lnTo>
                  <a:lnTo>
                    <a:pt x="58166" y="242697"/>
                  </a:lnTo>
                  <a:lnTo>
                    <a:pt x="58420" y="242570"/>
                  </a:lnTo>
                  <a:lnTo>
                    <a:pt x="58547" y="242443"/>
                  </a:lnTo>
                  <a:lnTo>
                    <a:pt x="58674" y="242189"/>
                  </a:lnTo>
                  <a:lnTo>
                    <a:pt x="58674" y="242062"/>
                  </a:lnTo>
                  <a:lnTo>
                    <a:pt x="58800" y="241808"/>
                  </a:lnTo>
                  <a:lnTo>
                    <a:pt x="58928" y="241681"/>
                  </a:lnTo>
                  <a:lnTo>
                    <a:pt x="59309" y="240284"/>
                  </a:lnTo>
                  <a:lnTo>
                    <a:pt x="60325" y="239268"/>
                  </a:lnTo>
                  <a:lnTo>
                    <a:pt x="61468" y="238760"/>
                  </a:lnTo>
                  <a:lnTo>
                    <a:pt x="61849" y="238760"/>
                  </a:lnTo>
                  <a:lnTo>
                    <a:pt x="62103" y="238633"/>
                  </a:lnTo>
                  <a:lnTo>
                    <a:pt x="63119" y="238633"/>
                  </a:lnTo>
                  <a:lnTo>
                    <a:pt x="63500" y="238760"/>
                  </a:lnTo>
                  <a:lnTo>
                    <a:pt x="63627" y="238760"/>
                  </a:lnTo>
                  <a:lnTo>
                    <a:pt x="64008" y="238887"/>
                  </a:lnTo>
                  <a:lnTo>
                    <a:pt x="64262" y="239014"/>
                  </a:lnTo>
                  <a:lnTo>
                    <a:pt x="64516" y="239268"/>
                  </a:lnTo>
                  <a:lnTo>
                    <a:pt x="64897" y="239395"/>
                  </a:lnTo>
                  <a:lnTo>
                    <a:pt x="65024" y="239649"/>
                  </a:lnTo>
                  <a:lnTo>
                    <a:pt x="65278" y="239776"/>
                  </a:lnTo>
                  <a:lnTo>
                    <a:pt x="65786" y="240157"/>
                  </a:lnTo>
                  <a:lnTo>
                    <a:pt x="66167" y="240411"/>
                  </a:lnTo>
                  <a:lnTo>
                    <a:pt x="66294" y="240665"/>
                  </a:lnTo>
                  <a:lnTo>
                    <a:pt x="66548" y="240919"/>
                  </a:lnTo>
                  <a:lnTo>
                    <a:pt x="66675" y="241173"/>
                  </a:lnTo>
                  <a:lnTo>
                    <a:pt x="66929" y="241300"/>
                  </a:lnTo>
                  <a:lnTo>
                    <a:pt x="66929" y="241427"/>
                  </a:lnTo>
                  <a:lnTo>
                    <a:pt x="67183" y="241808"/>
                  </a:lnTo>
                  <a:lnTo>
                    <a:pt x="67437" y="241935"/>
                  </a:lnTo>
                  <a:lnTo>
                    <a:pt x="67563" y="242189"/>
                  </a:lnTo>
                  <a:lnTo>
                    <a:pt x="67818" y="242443"/>
                  </a:lnTo>
                  <a:lnTo>
                    <a:pt x="67945" y="242697"/>
                  </a:lnTo>
                  <a:lnTo>
                    <a:pt x="68072" y="242951"/>
                  </a:lnTo>
                  <a:lnTo>
                    <a:pt x="68325" y="243332"/>
                  </a:lnTo>
                  <a:lnTo>
                    <a:pt x="68580" y="243586"/>
                  </a:lnTo>
                  <a:lnTo>
                    <a:pt x="68580" y="243840"/>
                  </a:lnTo>
                  <a:lnTo>
                    <a:pt x="69215" y="243840"/>
                  </a:lnTo>
                  <a:lnTo>
                    <a:pt x="69342" y="243840"/>
                  </a:lnTo>
                  <a:lnTo>
                    <a:pt x="71120" y="243459"/>
                  </a:lnTo>
                  <a:lnTo>
                    <a:pt x="72517" y="241935"/>
                  </a:lnTo>
                  <a:lnTo>
                    <a:pt x="73152" y="239903"/>
                  </a:lnTo>
                  <a:lnTo>
                    <a:pt x="73787" y="236982"/>
                  </a:lnTo>
                  <a:lnTo>
                    <a:pt x="76708" y="234950"/>
                  </a:lnTo>
                  <a:lnTo>
                    <a:pt x="79248" y="234950"/>
                  </a:lnTo>
                  <a:lnTo>
                    <a:pt x="79502" y="234950"/>
                  </a:lnTo>
                  <a:lnTo>
                    <a:pt x="79883" y="234950"/>
                  </a:lnTo>
                  <a:lnTo>
                    <a:pt x="80137" y="235077"/>
                  </a:lnTo>
                  <a:lnTo>
                    <a:pt x="82042" y="235331"/>
                  </a:lnTo>
                  <a:lnTo>
                    <a:pt x="83438" y="237490"/>
                  </a:lnTo>
                  <a:lnTo>
                    <a:pt x="83058" y="239776"/>
                  </a:lnTo>
                  <a:lnTo>
                    <a:pt x="82931" y="240284"/>
                  </a:lnTo>
                  <a:lnTo>
                    <a:pt x="82931" y="240919"/>
                  </a:lnTo>
                  <a:lnTo>
                    <a:pt x="83058" y="241300"/>
                  </a:lnTo>
                  <a:lnTo>
                    <a:pt x="83820" y="240919"/>
                  </a:lnTo>
                  <a:lnTo>
                    <a:pt x="84582" y="240411"/>
                  </a:lnTo>
                  <a:lnTo>
                    <a:pt x="85217" y="239903"/>
                  </a:lnTo>
                  <a:lnTo>
                    <a:pt x="85598" y="239649"/>
                  </a:lnTo>
                  <a:lnTo>
                    <a:pt x="85725" y="239395"/>
                  </a:lnTo>
                  <a:lnTo>
                    <a:pt x="86106" y="239268"/>
                  </a:lnTo>
                  <a:lnTo>
                    <a:pt x="86995" y="238760"/>
                  </a:lnTo>
                  <a:lnTo>
                    <a:pt x="87884" y="238506"/>
                  </a:lnTo>
                  <a:lnTo>
                    <a:pt x="88900" y="238506"/>
                  </a:lnTo>
                  <a:lnTo>
                    <a:pt x="89281" y="236728"/>
                  </a:lnTo>
                  <a:lnTo>
                    <a:pt x="89788" y="234950"/>
                  </a:lnTo>
                  <a:lnTo>
                    <a:pt x="90297" y="233299"/>
                  </a:lnTo>
                  <a:lnTo>
                    <a:pt x="90805" y="231902"/>
                  </a:lnTo>
                  <a:lnTo>
                    <a:pt x="90805" y="231648"/>
                  </a:lnTo>
                  <a:lnTo>
                    <a:pt x="91059" y="230505"/>
                  </a:lnTo>
                  <a:lnTo>
                    <a:pt x="91567" y="229235"/>
                  </a:lnTo>
                  <a:lnTo>
                    <a:pt x="91821" y="228219"/>
                  </a:lnTo>
                  <a:lnTo>
                    <a:pt x="91948" y="227838"/>
                  </a:lnTo>
                  <a:lnTo>
                    <a:pt x="92075" y="227584"/>
                  </a:lnTo>
                  <a:lnTo>
                    <a:pt x="92075" y="227330"/>
                  </a:lnTo>
                  <a:lnTo>
                    <a:pt x="92456" y="226822"/>
                  </a:lnTo>
                  <a:lnTo>
                    <a:pt x="91694" y="224409"/>
                  </a:lnTo>
                  <a:lnTo>
                    <a:pt x="91312" y="223139"/>
                  </a:lnTo>
                  <a:lnTo>
                    <a:pt x="90678" y="220599"/>
                  </a:lnTo>
                  <a:lnTo>
                    <a:pt x="89788" y="217297"/>
                  </a:lnTo>
                  <a:lnTo>
                    <a:pt x="92075" y="216154"/>
                  </a:lnTo>
                  <a:lnTo>
                    <a:pt x="93091" y="215773"/>
                  </a:lnTo>
                  <a:lnTo>
                    <a:pt x="93980" y="215646"/>
                  </a:lnTo>
                  <a:lnTo>
                    <a:pt x="94996" y="215646"/>
                  </a:lnTo>
                  <a:lnTo>
                    <a:pt x="98298" y="215392"/>
                  </a:lnTo>
                  <a:lnTo>
                    <a:pt x="100837" y="215011"/>
                  </a:lnTo>
                  <a:lnTo>
                    <a:pt x="101854" y="211582"/>
                  </a:lnTo>
                  <a:lnTo>
                    <a:pt x="102997" y="208026"/>
                  </a:lnTo>
                  <a:lnTo>
                    <a:pt x="104394" y="204724"/>
                  </a:lnTo>
                  <a:lnTo>
                    <a:pt x="106172" y="201676"/>
                  </a:lnTo>
                  <a:lnTo>
                    <a:pt x="106425" y="197866"/>
                  </a:lnTo>
                  <a:lnTo>
                    <a:pt x="107187" y="190500"/>
                  </a:lnTo>
                  <a:lnTo>
                    <a:pt x="109982" y="188849"/>
                  </a:lnTo>
                  <a:lnTo>
                    <a:pt x="110490" y="188595"/>
                  </a:lnTo>
                  <a:lnTo>
                    <a:pt x="110998" y="188468"/>
                  </a:lnTo>
                  <a:lnTo>
                    <a:pt x="111506" y="188468"/>
                  </a:lnTo>
                  <a:lnTo>
                    <a:pt x="112013" y="188468"/>
                  </a:lnTo>
                  <a:lnTo>
                    <a:pt x="112522" y="188595"/>
                  </a:lnTo>
                  <a:lnTo>
                    <a:pt x="112903" y="188849"/>
                  </a:lnTo>
                  <a:lnTo>
                    <a:pt x="114173" y="189738"/>
                  </a:lnTo>
                  <a:lnTo>
                    <a:pt x="115316" y="190500"/>
                  </a:lnTo>
                  <a:lnTo>
                    <a:pt x="117602" y="192024"/>
                  </a:lnTo>
                  <a:lnTo>
                    <a:pt x="118491" y="192024"/>
                  </a:lnTo>
                  <a:lnTo>
                    <a:pt x="118872" y="191770"/>
                  </a:lnTo>
                  <a:lnTo>
                    <a:pt x="118872" y="191389"/>
                  </a:lnTo>
                  <a:lnTo>
                    <a:pt x="118872" y="190754"/>
                  </a:lnTo>
                  <a:lnTo>
                    <a:pt x="118872" y="188087"/>
                  </a:lnTo>
                  <a:lnTo>
                    <a:pt x="120523" y="185674"/>
                  </a:lnTo>
                  <a:lnTo>
                    <a:pt x="122809" y="185166"/>
                  </a:lnTo>
                  <a:lnTo>
                    <a:pt x="123952" y="184658"/>
                  </a:lnTo>
                  <a:lnTo>
                    <a:pt x="124460" y="184531"/>
                  </a:lnTo>
                  <a:lnTo>
                    <a:pt x="124841" y="183007"/>
                  </a:lnTo>
                  <a:lnTo>
                    <a:pt x="125222" y="180848"/>
                  </a:lnTo>
                  <a:lnTo>
                    <a:pt x="126237" y="179070"/>
                  </a:lnTo>
                  <a:lnTo>
                    <a:pt x="127635" y="177800"/>
                  </a:lnTo>
                  <a:lnTo>
                    <a:pt x="128397" y="177292"/>
                  </a:lnTo>
                  <a:lnTo>
                    <a:pt x="129159" y="177165"/>
                  </a:lnTo>
                  <a:lnTo>
                    <a:pt x="130048" y="177165"/>
                  </a:lnTo>
                  <a:lnTo>
                    <a:pt x="131063" y="177165"/>
                  </a:lnTo>
                  <a:lnTo>
                    <a:pt x="132207" y="177546"/>
                  </a:lnTo>
                  <a:lnTo>
                    <a:pt x="133223" y="177800"/>
                  </a:lnTo>
                  <a:lnTo>
                    <a:pt x="133604" y="178054"/>
                  </a:lnTo>
                  <a:lnTo>
                    <a:pt x="133985" y="178054"/>
                  </a:lnTo>
                  <a:lnTo>
                    <a:pt x="134366" y="178054"/>
                  </a:lnTo>
                  <a:lnTo>
                    <a:pt x="134874" y="178054"/>
                  </a:lnTo>
                  <a:lnTo>
                    <a:pt x="135382" y="177927"/>
                  </a:lnTo>
                  <a:lnTo>
                    <a:pt x="135890" y="177673"/>
                  </a:lnTo>
                  <a:lnTo>
                    <a:pt x="136144" y="177292"/>
                  </a:lnTo>
                  <a:lnTo>
                    <a:pt x="136398" y="176784"/>
                  </a:lnTo>
                  <a:lnTo>
                    <a:pt x="136398" y="176403"/>
                  </a:lnTo>
                  <a:lnTo>
                    <a:pt x="136398" y="173482"/>
                  </a:lnTo>
                  <a:lnTo>
                    <a:pt x="138811" y="172847"/>
                  </a:lnTo>
                  <a:lnTo>
                    <a:pt x="141350" y="172212"/>
                  </a:lnTo>
                  <a:lnTo>
                    <a:pt x="143891" y="171831"/>
                  </a:lnTo>
                  <a:lnTo>
                    <a:pt x="146304" y="170688"/>
                  </a:lnTo>
                  <a:lnTo>
                    <a:pt x="148590" y="169164"/>
                  </a:lnTo>
                  <a:lnTo>
                    <a:pt x="149479" y="168275"/>
                  </a:lnTo>
                  <a:lnTo>
                    <a:pt x="150241" y="167640"/>
                  </a:lnTo>
                  <a:lnTo>
                    <a:pt x="151130" y="166878"/>
                  </a:lnTo>
                  <a:lnTo>
                    <a:pt x="153670" y="164719"/>
                  </a:lnTo>
                  <a:lnTo>
                    <a:pt x="155956" y="162814"/>
                  </a:lnTo>
                  <a:lnTo>
                    <a:pt x="157861" y="162814"/>
                  </a:lnTo>
                  <a:lnTo>
                    <a:pt x="158750" y="162814"/>
                  </a:lnTo>
                  <a:lnTo>
                    <a:pt x="159638" y="163195"/>
                  </a:lnTo>
                  <a:lnTo>
                    <a:pt x="160528" y="164211"/>
                  </a:lnTo>
                  <a:lnTo>
                    <a:pt x="160782" y="164211"/>
                  </a:lnTo>
                  <a:lnTo>
                    <a:pt x="162052" y="164719"/>
                  </a:lnTo>
                  <a:lnTo>
                    <a:pt x="163449" y="165100"/>
                  </a:lnTo>
                  <a:lnTo>
                    <a:pt x="164719" y="165227"/>
                  </a:lnTo>
                  <a:lnTo>
                    <a:pt x="167640" y="165227"/>
                  </a:lnTo>
                  <a:lnTo>
                    <a:pt x="168275" y="165227"/>
                  </a:lnTo>
                  <a:lnTo>
                    <a:pt x="168910" y="165227"/>
                  </a:lnTo>
                  <a:lnTo>
                    <a:pt x="169418" y="165227"/>
                  </a:lnTo>
                  <a:lnTo>
                    <a:pt x="171450" y="165227"/>
                  </a:lnTo>
                  <a:lnTo>
                    <a:pt x="173482" y="165100"/>
                  </a:lnTo>
                  <a:lnTo>
                    <a:pt x="175641" y="164719"/>
                  </a:lnTo>
                  <a:lnTo>
                    <a:pt x="176275" y="164211"/>
                  </a:lnTo>
                  <a:lnTo>
                    <a:pt x="176784" y="163957"/>
                  </a:lnTo>
                  <a:lnTo>
                    <a:pt x="177292" y="163576"/>
                  </a:lnTo>
                  <a:lnTo>
                    <a:pt x="179324" y="162179"/>
                  </a:lnTo>
                  <a:lnTo>
                    <a:pt x="182245" y="160147"/>
                  </a:lnTo>
                  <a:lnTo>
                    <a:pt x="185674" y="160147"/>
                  </a:lnTo>
                  <a:lnTo>
                    <a:pt x="186182" y="160147"/>
                  </a:lnTo>
                  <a:lnTo>
                    <a:pt x="186817" y="160147"/>
                  </a:lnTo>
                  <a:lnTo>
                    <a:pt x="187325" y="160274"/>
                  </a:lnTo>
                  <a:lnTo>
                    <a:pt x="187833" y="160401"/>
                  </a:lnTo>
                  <a:lnTo>
                    <a:pt x="188468" y="160401"/>
                  </a:lnTo>
                  <a:lnTo>
                    <a:pt x="189103" y="160401"/>
                  </a:lnTo>
                  <a:lnTo>
                    <a:pt x="191897" y="160401"/>
                  </a:lnTo>
                  <a:lnTo>
                    <a:pt x="195961" y="159639"/>
                  </a:lnTo>
                  <a:lnTo>
                    <a:pt x="199517" y="159004"/>
                  </a:lnTo>
                  <a:lnTo>
                    <a:pt x="202311" y="158369"/>
                  </a:lnTo>
                  <a:lnTo>
                    <a:pt x="205232" y="157988"/>
                  </a:lnTo>
                  <a:lnTo>
                    <a:pt x="208153" y="157861"/>
                  </a:lnTo>
                  <a:lnTo>
                    <a:pt x="211074" y="157861"/>
                  </a:lnTo>
                  <a:lnTo>
                    <a:pt x="212598" y="155321"/>
                  </a:lnTo>
                  <a:lnTo>
                    <a:pt x="213995" y="153162"/>
                  </a:lnTo>
                  <a:lnTo>
                    <a:pt x="214375" y="152527"/>
                  </a:lnTo>
                  <a:lnTo>
                    <a:pt x="214884" y="151892"/>
                  </a:lnTo>
                  <a:lnTo>
                    <a:pt x="215265" y="151257"/>
                  </a:lnTo>
                  <a:lnTo>
                    <a:pt x="216027" y="149606"/>
                  </a:lnTo>
                  <a:lnTo>
                    <a:pt x="216662" y="148082"/>
                  </a:lnTo>
                  <a:lnTo>
                    <a:pt x="217043" y="146177"/>
                  </a:lnTo>
                  <a:lnTo>
                    <a:pt x="217932" y="143002"/>
                  </a:lnTo>
                  <a:lnTo>
                    <a:pt x="218440" y="140843"/>
                  </a:lnTo>
                  <a:lnTo>
                    <a:pt x="219456" y="139573"/>
                  </a:lnTo>
                  <a:lnTo>
                    <a:pt x="219456" y="139446"/>
                  </a:lnTo>
                  <a:lnTo>
                    <a:pt x="219456" y="100965"/>
                  </a:lnTo>
                  <a:lnTo>
                    <a:pt x="219075" y="101092"/>
                  </a:lnTo>
                  <a:lnTo>
                    <a:pt x="214757" y="102108"/>
                  </a:lnTo>
                  <a:lnTo>
                    <a:pt x="210058" y="103251"/>
                  </a:lnTo>
                  <a:lnTo>
                    <a:pt x="209042" y="103632"/>
                  </a:lnTo>
                  <a:lnTo>
                    <a:pt x="208025" y="103886"/>
                  </a:lnTo>
                  <a:lnTo>
                    <a:pt x="208025" y="101473"/>
                  </a:lnTo>
                  <a:lnTo>
                    <a:pt x="208025" y="101346"/>
                  </a:lnTo>
                  <a:lnTo>
                    <a:pt x="208025" y="97917"/>
                  </a:lnTo>
                  <a:lnTo>
                    <a:pt x="207899" y="97663"/>
                  </a:lnTo>
                  <a:lnTo>
                    <a:pt x="207899" y="97409"/>
                  </a:lnTo>
                  <a:lnTo>
                    <a:pt x="207899" y="97155"/>
                  </a:lnTo>
                  <a:lnTo>
                    <a:pt x="207772" y="96774"/>
                  </a:lnTo>
                  <a:lnTo>
                    <a:pt x="207772" y="96520"/>
                  </a:lnTo>
                  <a:lnTo>
                    <a:pt x="207645" y="96139"/>
                  </a:lnTo>
                  <a:lnTo>
                    <a:pt x="207645" y="95885"/>
                  </a:lnTo>
                  <a:lnTo>
                    <a:pt x="207645" y="95631"/>
                  </a:lnTo>
                  <a:lnTo>
                    <a:pt x="207518" y="95250"/>
                  </a:lnTo>
                  <a:lnTo>
                    <a:pt x="207391" y="94868"/>
                  </a:lnTo>
                  <a:lnTo>
                    <a:pt x="207391" y="94615"/>
                  </a:lnTo>
                  <a:lnTo>
                    <a:pt x="207263" y="94234"/>
                  </a:lnTo>
                  <a:lnTo>
                    <a:pt x="207137" y="93726"/>
                  </a:lnTo>
                  <a:lnTo>
                    <a:pt x="207010" y="93345"/>
                  </a:lnTo>
                  <a:lnTo>
                    <a:pt x="206883" y="93091"/>
                  </a:lnTo>
                  <a:lnTo>
                    <a:pt x="206883" y="92837"/>
                  </a:lnTo>
                  <a:lnTo>
                    <a:pt x="206629" y="92456"/>
                  </a:lnTo>
                  <a:lnTo>
                    <a:pt x="206629" y="92202"/>
                  </a:lnTo>
                  <a:lnTo>
                    <a:pt x="206502" y="91821"/>
                  </a:lnTo>
                  <a:lnTo>
                    <a:pt x="206248" y="91567"/>
                  </a:lnTo>
                  <a:lnTo>
                    <a:pt x="206248" y="91186"/>
                  </a:lnTo>
                  <a:lnTo>
                    <a:pt x="206121" y="90932"/>
                  </a:lnTo>
                  <a:lnTo>
                    <a:pt x="205867" y="90551"/>
                  </a:lnTo>
                  <a:lnTo>
                    <a:pt x="205740" y="90297"/>
                  </a:lnTo>
                  <a:lnTo>
                    <a:pt x="205612" y="90043"/>
                  </a:lnTo>
                  <a:lnTo>
                    <a:pt x="205612" y="89789"/>
                  </a:lnTo>
                  <a:lnTo>
                    <a:pt x="205359" y="89535"/>
                  </a:lnTo>
                  <a:lnTo>
                    <a:pt x="205105" y="89154"/>
                  </a:lnTo>
                  <a:lnTo>
                    <a:pt x="204978" y="88900"/>
                  </a:lnTo>
                  <a:lnTo>
                    <a:pt x="204850" y="88773"/>
                  </a:lnTo>
                  <a:lnTo>
                    <a:pt x="204724" y="88518"/>
                  </a:lnTo>
                  <a:lnTo>
                    <a:pt x="204470" y="88265"/>
                  </a:lnTo>
                  <a:lnTo>
                    <a:pt x="204216" y="87884"/>
                  </a:lnTo>
                  <a:lnTo>
                    <a:pt x="204088" y="87630"/>
                  </a:lnTo>
                  <a:lnTo>
                    <a:pt x="203708" y="87376"/>
                  </a:lnTo>
                  <a:lnTo>
                    <a:pt x="203708" y="87249"/>
                  </a:lnTo>
                  <a:lnTo>
                    <a:pt x="203454" y="87122"/>
                  </a:lnTo>
                  <a:lnTo>
                    <a:pt x="203200" y="86868"/>
                  </a:lnTo>
                  <a:lnTo>
                    <a:pt x="202819" y="86487"/>
                  </a:lnTo>
                  <a:lnTo>
                    <a:pt x="202437" y="86360"/>
                  </a:lnTo>
                  <a:lnTo>
                    <a:pt x="196342" y="82042"/>
                  </a:lnTo>
                  <a:lnTo>
                    <a:pt x="188087" y="80899"/>
                  </a:lnTo>
                  <a:lnTo>
                    <a:pt x="187198" y="80772"/>
                  </a:lnTo>
                  <a:lnTo>
                    <a:pt x="186817" y="80010"/>
                  </a:lnTo>
                  <a:lnTo>
                    <a:pt x="182118" y="69977"/>
                  </a:lnTo>
                  <a:lnTo>
                    <a:pt x="178562" y="65786"/>
                  </a:lnTo>
                  <a:lnTo>
                    <a:pt x="178308" y="65532"/>
                  </a:lnTo>
                  <a:lnTo>
                    <a:pt x="178054" y="65278"/>
                  </a:lnTo>
                  <a:lnTo>
                    <a:pt x="177800" y="65151"/>
                  </a:lnTo>
                  <a:lnTo>
                    <a:pt x="177419" y="64643"/>
                  </a:lnTo>
                  <a:lnTo>
                    <a:pt x="166135" y="55346"/>
                  </a:lnTo>
                  <a:lnTo>
                    <a:pt x="146494" y="39608"/>
                  </a:lnTo>
                  <a:lnTo>
                    <a:pt x="122090" y="20226"/>
                  </a:lnTo>
                  <a:lnTo>
                    <a:pt x="96520" y="0"/>
                  </a:lnTo>
                  <a:lnTo>
                    <a:pt x="76200" y="0"/>
                  </a:lnTo>
                  <a:close/>
                </a:path>
                <a:path w="219710" h="243839">
                  <a:moveTo>
                    <a:pt x="207263" y="100584"/>
                  </a:moveTo>
                  <a:lnTo>
                    <a:pt x="207263" y="103632"/>
                  </a:lnTo>
                  <a:lnTo>
                    <a:pt x="207263" y="100584"/>
                  </a:lnTo>
                  <a:close/>
                </a:path>
                <a:path w="219710" h="243839">
                  <a:moveTo>
                    <a:pt x="179832" y="67056"/>
                  </a:moveTo>
                  <a:lnTo>
                    <a:pt x="179832" y="64389"/>
                  </a:lnTo>
                </a:path>
                <a:path w="219710" h="243839">
                  <a:moveTo>
                    <a:pt x="207263" y="91440"/>
                  </a:moveTo>
                  <a:lnTo>
                    <a:pt x="207263" y="90297"/>
                  </a:lnTo>
                  <a:lnTo>
                    <a:pt x="207263" y="89535"/>
                  </a:lnTo>
                  <a:lnTo>
                    <a:pt x="207263" y="88392"/>
                  </a:lnTo>
                  <a:lnTo>
                    <a:pt x="207263" y="89535"/>
                  </a:lnTo>
                  <a:lnTo>
                    <a:pt x="207263" y="90297"/>
                  </a:lnTo>
                  <a:lnTo>
                    <a:pt x="207263" y="91440"/>
                  </a:lnTo>
                  <a:close/>
                </a:path>
                <a:path w="219710" h="243839">
                  <a:moveTo>
                    <a:pt x="185928" y="79375"/>
                  </a:moveTo>
                  <a:lnTo>
                    <a:pt x="187071" y="81915"/>
                  </a:lnTo>
                  <a:lnTo>
                    <a:pt x="188975" y="82296"/>
                  </a:lnTo>
                  <a:lnTo>
                    <a:pt x="187071" y="81915"/>
                  </a:lnTo>
                  <a:lnTo>
                    <a:pt x="185928" y="7937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80531" y="2945891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9525" h="3175">
                  <a:moveTo>
                    <a:pt x="9017" y="0"/>
                  </a:moveTo>
                  <a:lnTo>
                    <a:pt x="4699" y="1269"/>
                  </a:lnTo>
                  <a:lnTo>
                    <a:pt x="0" y="3048"/>
                  </a:lnTo>
                  <a:lnTo>
                    <a:pt x="4699" y="1524"/>
                  </a:lnTo>
                  <a:lnTo>
                    <a:pt x="901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280404" y="2945891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9525" h="3175">
                  <a:moveTo>
                    <a:pt x="9144" y="0"/>
                  </a:moveTo>
                  <a:lnTo>
                    <a:pt x="4825" y="1269"/>
                  </a:lnTo>
                  <a:lnTo>
                    <a:pt x="126" y="3048"/>
                  </a:lnTo>
                  <a:lnTo>
                    <a:pt x="4825" y="1524"/>
                  </a:lnTo>
                  <a:lnTo>
                    <a:pt x="914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221476" y="2888360"/>
              <a:ext cx="25400" cy="20955"/>
            </a:xfrm>
            <a:custGeom>
              <a:avLst/>
              <a:gdLst/>
              <a:ahLst/>
              <a:cxnLst/>
              <a:rect l="l" t="t" r="r" b="b"/>
              <a:pathLst>
                <a:path w="25400" h="20955">
                  <a:moveTo>
                    <a:pt x="0" y="0"/>
                  </a:moveTo>
                  <a:lnTo>
                    <a:pt x="16176" y="13239"/>
                  </a:lnTo>
                  <a:lnTo>
                    <a:pt x="21806" y="17895"/>
                  </a:lnTo>
                  <a:lnTo>
                    <a:pt x="25400" y="20955"/>
                  </a:lnTo>
                  <a:lnTo>
                    <a:pt x="21734" y="17823"/>
                  </a:lnTo>
                  <a:lnTo>
                    <a:pt x="16081" y="13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082284" y="2845307"/>
              <a:ext cx="192405" cy="204470"/>
            </a:xfrm>
            <a:custGeom>
              <a:avLst/>
              <a:gdLst/>
              <a:ahLst/>
              <a:cxnLst/>
              <a:rect l="l" t="t" r="r" b="b"/>
              <a:pathLst>
                <a:path w="192404" h="204469">
                  <a:moveTo>
                    <a:pt x="85343" y="0"/>
                  </a:moveTo>
                  <a:lnTo>
                    <a:pt x="99222" y="11066"/>
                  </a:lnTo>
                  <a:lnTo>
                    <a:pt x="113220" y="22240"/>
                  </a:lnTo>
                  <a:lnTo>
                    <a:pt x="126742" y="33057"/>
                  </a:lnTo>
                  <a:lnTo>
                    <a:pt x="139191" y="43053"/>
                  </a:lnTo>
                  <a:lnTo>
                    <a:pt x="127117" y="33379"/>
                  </a:lnTo>
                  <a:lnTo>
                    <a:pt x="113839" y="22717"/>
                  </a:lnTo>
                  <a:lnTo>
                    <a:pt x="99776" y="11459"/>
                  </a:lnTo>
                  <a:lnTo>
                    <a:pt x="85343" y="0"/>
                  </a:lnTo>
                  <a:close/>
                </a:path>
                <a:path w="192404" h="204469">
                  <a:moveTo>
                    <a:pt x="139191" y="43053"/>
                  </a:moveTo>
                  <a:lnTo>
                    <a:pt x="148000" y="50256"/>
                  </a:lnTo>
                  <a:lnTo>
                    <a:pt x="155368" y="56292"/>
                  </a:lnTo>
                  <a:lnTo>
                    <a:pt x="160998" y="60948"/>
                  </a:lnTo>
                  <a:lnTo>
                    <a:pt x="164591" y="64008"/>
                  </a:lnTo>
                  <a:lnTo>
                    <a:pt x="160926" y="60876"/>
                  </a:lnTo>
                  <a:lnTo>
                    <a:pt x="155273" y="56197"/>
                  </a:lnTo>
                  <a:lnTo>
                    <a:pt x="147929" y="50184"/>
                  </a:lnTo>
                  <a:lnTo>
                    <a:pt x="139191" y="43053"/>
                  </a:lnTo>
                  <a:close/>
                </a:path>
                <a:path w="192404" h="204469">
                  <a:moveTo>
                    <a:pt x="192024" y="88265"/>
                  </a:moveTo>
                  <a:lnTo>
                    <a:pt x="192024" y="87249"/>
                  </a:lnTo>
                  <a:lnTo>
                    <a:pt x="192024" y="86106"/>
                  </a:lnTo>
                  <a:lnTo>
                    <a:pt x="192024" y="85343"/>
                  </a:lnTo>
                  <a:lnTo>
                    <a:pt x="192024" y="86106"/>
                  </a:lnTo>
                  <a:lnTo>
                    <a:pt x="192024" y="87249"/>
                  </a:lnTo>
                  <a:lnTo>
                    <a:pt x="192024" y="88265"/>
                  </a:lnTo>
                  <a:close/>
                </a:path>
                <a:path w="192404" h="204469">
                  <a:moveTo>
                    <a:pt x="0" y="198120"/>
                  </a:moveTo>
                  <a:lnTo>
                    <a:pt x="0" y="200025"/>
                  </a:lnTo>
                  <a:lnTo>
                    <a:pt x="0" y="202057"/>
                  </a:lnTo>
                  <a:lnTo>
                    <a:pt x="0" y="204216"/>
                  </a:lnTo>
                  <a:lnTo>
                    <a:pt x="0" y="201930"/>
                  </a:lnTo>
                  <a:lnTo>
                    <a:pt x="0" y="199644"/>
                  </a:lnTo>
                  <a:lnTo>
                    <a:pt x="0" y="19812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070346" y="3019932"/>
              <a:ext cx="3175" cy="5715"/>
            </a:xfrm>
            <a:custGeom>
              <a:avLst/>
              <a:gdLst/>
              <a:ahLst/>
              <a:cxnLst/>
              <a:rect l="l" t="t" r="r" b="b"/>
              <a:pathLst>
                <a:path w="3175" h="5714">
                  <a:moveTo>
                    <a:pt x="0" y="0"/>
                  </a:moveTo>
                  <a:lnTo>
                    <a:pt x="0" y="254"/>
                  </a:lnTo>
                  <a:lnTo>
                    <a:pt x="2793" y="5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070092" y="3019043"/>
              <a:ext cx="88900" cy="70485"/>
            </a:xfrm>
            <a:custGeom>
              <a:avLst/>
              <a:gdLst/>
              <a:ahLst/>
              <a:cxnLst/>
              <a:rect l="l" t="t" r="r" b="b"/>
              <a:pathLst>
                <a:path w="88900" h="70485">
                  <a:moveTo>
                    <a:pt x="0" y="0"/>
                  </a:moveTo>
                  <a:lnTo>
                    <a:pt x="127" y="507"/>
                  </a:lnTo>
                  <a:lnTo>
                    <a:pt x="254" y="888"/>
                  </a:lnTo>
                  <a:lnTo>
                    <a:pt x="254" y="1143"/>
                  </a:lnTo>
                  <a:lnTo>
                    <a:pt x="3048" y="6096"/>
                  </a:lnTo>
                  <a:lnTo>
                    <a:pt x="381" y="1143"/>
                  </a:lnTo>
                  <a:lnTo>
                    <a:pt x="254" y="888"/>
                  </a:lnTo>
                  <a:lnTo>
                    <a:pt x="127" y="507"/>
                  </a:lnTo>
                  <a:lnTo>
                    <a:pt x="0" y="0"/>
                  </a:lnTo>
                  <a:close/>
                </a:path>
                <a:path w="88900" h="70485">
                  <a:moveTo>
                    <a:pt x="58166" y="69342"/>
                  </a:moveTo>
                  <a:lnTo>
                    <a:pt x="58038" y="69723"/>
                  </a:lnTo>
                  <a:lnTo>
                    <a:pt x="57912" y="70104"/>
                  </a:lnTo>
                  <a:lnTo>
                    <a:pt x="58038" y="69723"/>
                  </a:lnTo>
                  <a:lnTo>
                    <a:pt x="58166" y="69468"/>
                  </a:lnTo>
                  <a:lnTo>
                    <a:pt x="58547" y="66929"/>
                  </a:lnTo>
                  <a:lnTo>
                    <a:pt x="59690" y="64769"/>
                  </a:lnTo>
                  <a:lnTo>
                    <a:pt x="60960" y="64007"/>
                  </a:lnTo>
                  <a:lnTo>
                    <a:pt x="59690" y="64769"/>
                  </a:lnTo>
                  <a:lnTo>
                    <a:pt x="58547" y="66929"/>
                  </a:lnTo>
                  <a:lnTo>
                    <a:pt x="58166" y="69342"/>
                  </a:lnTo>
                  <a:close/>
                </a:path>
                <a:path w="88900" h="70485">
                  <a:moveTo>
                    <a:pt x="64008" y="67056"/>
                  </a:moveTo>
                  <a:lnTo>
                    <a:pt x="64008" y="64007"/>
                  </a:lnTo>
                </a:path>
                <a:path w="88900" h="70485">
                  <a:moveTo>
                    <a:pt x="85344" y="67056"/>
                  </a:moveTo>
                  <a:lnTo>
                    <a:pt x="84455" y="67056"/>
                  </a:lnTo>
                  <a:lnTo>
                    <a:pt x="83438" y="67056"/>
                  </a:lnTo>
                  <a:lnTo>
                    <a:pt x="82296" y="67056"/>
                  </a:lnTo>
                  <a:lnTo>
                    <a:pt x="83438" y="67056"/>
                  </a:lnTo>
                  <a:lnTo>
                    <a:pt x="84455" y="67056"/>
                  </a:lnTo>
                  <a:lnTo>
                    <a:pt x="85344" y="67056"/>
                  </a:lnTo>
                  <a:close/>
                </a:path>
                <a:path w="88900" h="70485">
                  <a:moveTo>
                    <a:pt x="88392" y="64135"/>
                  </a:moveTo>
                  <a:lnTo>
                    <a:pt x="87249" y="64135"/>
                  </a:lnTo>
                  <a:lnTo>
                    <a:pt x="86360" y="64897"/>
                  </a:lnTo>
                  <a:lnTo>
                    <a:pt x="85344" y="66929"/>
                  </a:lnTo>
                  <a:lnTo>
                    <a:pt x="86360" y="64897"/>
                  </a:lnTo>
                  <a:lnTo>
                    <a:pt x="87249" y="64135"/>
                  </a:lnTo>
                  <a:lnTo>
                    <a:pt x="88392" y="64135"/>
                  </a:lnTo>
                  <a:close/>
                </a:path>
                <a:path w="88900" h="70485">
                  <a:moveTo>
                    <a:pt x="67056" y="67056"/>
                  </a:moveTo>
                  <a:lnTo>
                    <a:pt x="64262" y="67056"/>
                  </a:lnTo>
                </a:path>
                <a:path w="88900" h="70485">
                  <a:moveTo>
                    <a:pt x="12192" y="33528"/>
                  </a:moveTo>
                  <a:lnTo>
                    <a:pt x="12192" y="36575"/>
                  </a:lnTo>
                  <a:lnTo>
                    <a:pt x="12192" y="35560"/>
                  </a:lnTo>
                  <a:lnTo>
                    <a:pt x="12192" y="34671"/>
                  </a:lnTo>
                  <a:lnTo>
                    <a:pt x="12192" y="3352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124956" y="308610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794" y="2793"/>
                  </a:moveTo>
                  <a:lnTo>
                    <a:pt x="3048" y="3048"/>
                  </a:lnTo>
                  <a:lnTo>
                    <a:pt x="2794" y="2793"/>
                  </a:lnTo>
                  <a:close/>
                </a:path>
                <a:path w="3175" h="3175">
                  <a:moveTo>
                    <a:pt x="1079" y="1333"/>
                  </a:moveTo>
                  <a:lnTo>
                    <a:pt x="1397" y="1778"/>
                  </a:lnTo>
                  <a:lnTo>
                    <a:pt x="2286" y="2540"/>
                  </a:lnTo>
                  <a:lnTo>
                    <a:pt x="2667" y="2793"/>
                  </a:lnTo>
                  <a:lnTo>
                    <a:pt x="1524" y="1778"/>
                  </a:lnTo>
                  <a:lnTo>
                    <a:pt x="1079" y="1333"/>
                  </a:lnTo>
                  <a:close/>
                </a:path>
                <a:path w="3175" h="3175">
                  <a:moveTo>
                    <a:pt x="0" y="0"/>
                  </a:moveTo>
                  <a:lnTo>
                    <a:pt x="762" y="1016"/>
                  </a:lnTo>
                  <a:lnTo>
                    <a:pt x="1079" y="1333"/>
                  </a:lnTo>
                  <a:lnTo>
                    <a:pt x="762" y="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070092" y="3006851"/>
              <a:ext cx="58419" cy="82550"/>
            </a:xfrm>
            <a:custGeom>
              <a:avLst/>
              <a:gdLst/>
              <a:ahLst/>
              <a:cxnLst/>
              <a:rect l="l" t="t" r="r" b="b"/>
              <a:pathLst>
                <a:path w="58420" h="82550">
                  <a:moveTo>
                    <a:pt x="54863" y="79248"/>
                  </a:moveTo>
                  <a:lnTo>
                    <a:pt x="55625" y="80137"/>
                  </a:lnTo>
                  <a:lnTo>
                    <a:pt x="56261" y="81026"/>
                  </a:lnTo>
                  <a:lnTo>
                    <a:pt x="57150" y="81788"/>
                  </a:lnTo>
                  <a:lnTo>
                    <a:pt x="57531" y="82042"/>
                  </a:lnTo>
                  <a:lnTo>
                    <a:pt x="56515" y="81153"/>
                  </a:lnTo>
                  <a:lnTo>
                    <a:pt x="55625" y="80264"/>
                  </a:lnTo>
                  <a:lnTo>
                    <a:pt x="54863" y="79248"/>
                  </a:lnTo>
                  <a:close/>
                </a:path>
                <a:path w="58420" h="82550">
                  <a:moveTo>
                    <a:pt x="57531" y="82042"/>
                  </a:moveTo>
                  <a:lnTo>
                    <a:pt x="57785" y="82169"/>
                  </a:lnTo>
                  <a:lnTo>
                    <a:pt x="57531" y="82042"/>
                  </a:lnTo>
                  <a:close/>
                </a:path>
                <a:path w="58420" h="82550">
                  <a:moveTo>
                    <a:pt x="12192" y="48768"/>
                  </a:moveTo>
                  <a:lnTo>
                    <a:pt x="12192" y="49784"/>
                  </a:lnTo>
                  <a:lnTo>
                    <a:pt x="12192" y="50800"/>
                  </a:lnTo>
                  <a:lnTo>
                    <a:pt x="12192" y="51816"/>
                  </a:lnTo>
                  <a:lnTo>
                    <a:pt x="12192" y="50800"/>
                  </a:lnTo>
                  <a:lnTo>
                    <a:pt x="12192" y="49784"/>
                  </a:lnTo>
                  <a:lnTo>
                    <a:pt x="12192" y="48768"/>
                  </a:lnTo>
                  <a:close/>
                </a:path>
                <a:path w="58420" h="82550">
                  <a:moveTo>
                    <a:pt x="15112" y="54864"/>
                  </a:moveTo>
                  <a:lnTo>
                    <a:pt x="13970" y="53975"/>
                  </a:lnTo>
                  <a:lnTo>
                    <a:pt x="13081" y="52959"/>
                  </a:lnTo>
                  <a:lnTo>
                    <a:pt x="12319" y="51816"/>
                  </a:lnTo>
                  <a:lnTo>
                    <a:pt x="13081" y="52959"/>
                  </a:lnTo>
                  <a:lnTo>
                    <a:pt x="13970" y="53975"/>
                  </a:lnTo>
                  <a:lnTo>
                    <a:pt x="15112" y="54864"/>
                  </a:lnTo>
                  <a:close/>
                </a:path>
                <a:path w="58420" h="82550">
                  <a:moveTo>
                    <a:pt x="57912" y="79375"/>
                  </a:moveTo>
                  <a:lnTo>
                    <a:pt x="57912" y="80391"/>
                  </a:lnTo>
                  <a:lnTo>
                    <a:pt x="57912" y="81280"/>
                  </a:lnTo>
                  <a:lnTo>
                    <a:pt x="57912" y="82296"/>
                  </a:lnTo>
                  <a:lnTo>
                    <a:pt x="57912" y="80772"/>
                  </a:lnTo>
                  <a:lnTo>
                    <a:pt x="57912" y="79375"/>
                  </a:lnTo>
                  <a:close/>
                </a:path>
                <a:path w="58420" h="82550">
                  <a:moveTo>
                    <a:pt x="3048" y="12192"/>
                  </a:moveTo>
                  <a:lnTo>
                    <a:pt x="2032" y="12192"/>
                  </a:lnTo>
                  <a:lnTo>
                    <a:pt x="1016" y="12192"/>
                  </a:lnTo>
                  <a:lnTo>
                    <a:pt x="0" y="12192"/>
                  </a:lnTo>
                  <a:lnTo>
                    <a:pt x="1016" y="12192"/>
                  </a:lnTo>
                  <a:lnTo>
                    <a:pt x="2032" y="12192"/>
                  </a:lnTo>
                  <a:lnTo>
                    <a:pt x="3048" y="12192"/>
                  </a:lnTo>
                  <a:close/>
                </a:path>
                <a:path w="58420" h="82550">
                  <a:moveTo>
                    <a:pt x="3048" y="9144"/>
                  </a:moveTo>
                  <a:lnTo>
                    <a:pt x="4063" y="9144"/>
                  </a:lnTo>
                  <a:lnTo>
                    <a:pt x="5080" y="9144"/>
                  </a:lnTo>
                  <a:lnTo>
                    <a:pt x="6096" y="9144"/>
                  </a:lnTo>
                  <a:lnTo>
                    <a:pt x="5080" y="9144"/>
                  </a:lnTo>
                  <a:lnTo>
                    <a:pt x="4063" y="9144"/>
                  </a:lnTo>
                  <a:lnTo>
                    <a:pt x="3048" y="9144"/>
                  </a:lnTo>
                  <a:close/>
                </a:path>
                <a:path w="58420" h="82550">
                  <a:moveTo>
                    <a:pt x="3048" y="11938"/>
                  </a:moveTo>
                  <a:lnTo>
                    <a:pt x="3048" y="11430"/>
                  </a:lnTo>
                  <a:lnTo>
                    <a:pt x="3048" y="9906"/>
                  </a:lnTo>
                  <a:lnTo>
                    <a:pt x="3048" y="9144"/>
                  </a:lnTo>
                  <a:lnTo>
                    <a:pt x="3048" y="9906"/>
                  </a:lnTo>
                  <a:lnTo>
                    <a:pt x="3048" y="11430"/>
                  </a:lnTo>
                  <a:lnTo>
                    <a:pt x="3048" y="11938"/>
                  </a:lnTo>
                  <a:close/>
                </a:path>
                <a:path w="58420" h="82550">
                  <a:moveTo>
                    <a:pt x="24384" y="0"/>
                  </a:moveTo>
                  <a:lnTo>
                    <a:pt x="23495" y="0"/>
                  </a:lnTo>
                  <a:lnTo>
                    <a:pt x="22352" y="0"/>
                  </a:lnTo>
                  <a:lnTo>
                    <a:pt x="21336" y="0"/>
                  </a:lnTo>
                  <a:lnTo>
                    <a:pt x="22352" y="0"/>
                  </a:lnTo>
                  <a:lnTo>
                    <a:pt x="23495" y="0"/>
                  </a:lnTo>
                  <a:lnTo>
                    <a:pt x="24384" y="0"/>
                  </a:lnTo>
                  <a:close/>
                </a:path>
                <a:path w="58420" h="82550">
                  <a:moveTo>
                    <a:pt x="6096" y="5969"/>
                  </a:moveTo>
                  <a:lnTo>
                    <a:pt x="6096" y="5080"/>
                  </a:lnTo>
                  <a:lnTo>
                    <a:pt x="6096" y="4064"/>
                  </a:lnTo>
                  <a:lnTo>
                    <a:pt x="6096" y="3048"/>
                  </a:lnTo>
                  <a:lnTo>
                    <a:pt x="6096" y="4064"/>
                  </a:lnTo>
                  <a:lnTo>
                    <a:pt x="6096" y="5080"/>
                  </a:lnTo>
                  <a:lnTo>
                    <a:pt x="6096" y="5969"/>
                  </a:lnTo>
                  <a:close/>
                </a:path>
                <a:path w="58420" h="82550">
                  <a:moveTo>
                    <a:pt x="6096" y="9144"/>
                  </a:moveTo>
                  <a:lnTo>
                    <a:pt x="6096" y="8128"/>
                  </a:lnTo>
                  <a:lnTo>
                    <a:pt x="6096" y="7112"/>
                  </a:lnTo>
                  <a:lnTo>
                    <a:pt x="6096" y="6096"/>
                  </a:lnTo>
                  <a:lnTo>
                    <a:pt x="6096" y="7112"/>
                  </a:lnTo>
                  <a:lnTo>
                    <a:pt x="6096" y="8128"/>
                  </a:lnTo>
                  <a:lnTo>
                    <a:pt x="6096" y="914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161532" y="3012947"/>
              <a:ext cx="106680" cy="85725"/>
            </a:xfrm>
            <a:custGeom>
              <a:avLst/>
              <a:gdLst/>
              <a:ahLst/>
              <a:cxnLst/>
              <a:rect l="l" t="t" r="r" b="b"/>
              <a:pathLst>
                <a:path w="106679" h="85725">
                  <a:moveTo>
                    <a:pt x="19557" y="25781"/>
                  </a:moveTo>
                  <a:lnTo>
                    <a:pt x="18795" y="26669"/>
                  </a:lnTo>
                  <a:lnTo>
                    <a:pt x="17906" y="31368"/>
                  </a:lnTo>
                  <a:lnTo>
                    <a:pt x="17714" y="34925"/>
                  </a:lnTo>
                  <a:lnTo>
                    <a:pt x="17652" y="36702"/>
                  </a:lnTo>
                  <a:lnTo>
                    <a:pt x="17271" y="37211"/>
                  </a:lnTo>
                  <a:lnTo>
                    <a:pt x="15493" y="39877"/>
                  </a:lnTo>
                  <a:lnTo>
                    <a:pt x="14096" y="43052"/>
                  </a:lnTo>
                  <a:lnTo>
                    <a:pt x="11302" y="52577"/>
                  </a:lnTo>
                  <a:lnTo>
                    <a:pt x="6222" y="52831"/>
                  </a:lnTo>
                  <a:lnTo>
                    <a:pt x="3175" y="53086"/>
                  </a:lnTo>
                  <a:lnTo>
                    <a:pt x="2285" y="53086"/>
                  </a:lnTo>
                  <a:lnTo>
                    <a:pt x="1777" y="53212"/>
                  </a:lnTo>
                  <a:lnTo>
                    <a:pt x="2285" y="54737"/>
                  </a:lnTo>
                  <a:lnTo>
                    <a:pt x="2412" y="55625"/>
                  </a:lnTo>
                  <a:lnTo>
                    <a:pt x="3175" y="57912"/>
                  </a:lnTo>
                  <a:lnTo>
                    <a:pt x="3798" y="60198"/>
                  </a:lnTo>
                  <a:lnTo>
                    <a:pt x="3825" y="60959"/>
                  </a:lnTo>
                  <a:lnTo>
                    <a:pt x="2920" y="62992"/>
                  </a:lnTo>
                  <a:lnTo>
                    <a:pt x="2793" y="63373"/>
                  </a:lnTo>
                  <a:lnTo>
                    <a:pt x="2751" y="63626"/>
                  </a:lnTo>
                  <a:lnTo>
                    <a:pt x="2539" y="64262"/>
                  </a:lnTo>
                  <a:lnTo>
                    <a:pt x="2412" y="64515"/>
                  </a:lnTo>
                  <a:lnTo>
                    <a:pt x="2267" y="65024"/>
                  </a:lnTo>
                  <a:lnTo>
                    <a:pt x="2158" y="65531"/>
                  </a:lnTo>
                  <a:lnTo>
                    <a:pt x="1777" y="66675"/>
                  </a:lnTo>
                  <a:lnTo>
                    <a:pt x="1269" y="67944"/>
                  </a:lnTo>
                  <a:lnTo>
                    <a:pt x="1015" y="69595"/>
                  </a:lnTo>
                  <a:lnTo>
                    <a:pt x="888" y="69723"/>
                  </a:lnTo>
                  <a:lnTo>
                    <a:pt x="507" y="71119"/>
                  </a:lnTo>
                  <a:lnTo>
                    <a:pt x="380" y="71374"/>
                  </a:lnTo>
                  <a:lnTo>
                    <a:pt x="0" y="72770"/>
                  </a:lnTo>
                  <a:lnTo>
                    <a:pt x="1777" y="73787"/>
                  </a:lnTo>
                  <a:lnTo>
                    <a:pt x="3428" y="75183"/>
                  </a:lnTo>
                  <a:lnTo>
                    <a:pt x="4825" y="76962"/>
                  </a:lnTo>
                  <a:lnTo>
                    <a:pt x="5333" y="77850"/>
                  </a:lnTo>
                  <a:lnTo>
                    <a:pt x="5587" y="78105"/>
                  </a:lnTo>
                  <a:lnTo>
                    <a:pt x="6222" y="79248"/>
                  </a:lnTo>
                  <a:lnTo>
                    <a:pt x="6984" y="80263"/>
                  </a:lnTo>
                  <a:lnTo>
                    <a:pt x="7619" y="81152"/>
                  </a:lnTo>
                  <a:lnTo>
                    <a:pt x="8635" y="82295"/>
                  </a:lnTo>
                  <a:lnTo>
                    <a:pt x="9905" y="83312"/>
                  </a:lnTo>
                  <a:lnTo>
                    <a:pt x="11048" y="84327"/>
                  </a:lnTo>
                  <a:lnTo>
                    <a:pt x="11429" y="84581"/>
                  </a:lnTo>
                  <a:lnTo>
                    <a:pt x="11937" y="84836"/>
                  </a:lnTo>
                  <a:lnTo>
                    <a:pt x="12700" y="85089"/>
                  </a:lnTo>
                  <a:lnTo>
                    <a:pt x="12953" y="85217"/>
                  </a:lnTo>
                  <a:lnTo>
                    <a:pt x="13334" y="85343"/>
                  </a:lnTo>
                  <a:lnTo>
                    <a:pt x="14096" y="85343"/>
                  </a:lnTo>
                  <a:lnTo>
                    <a:pt x="14604" y="85089"/>
                  </a:lnTo>
                  <a:lnTo>
                    <a:pt x="17525" y="81280"/>
                  </a:lnTo>
                  <a:lnTo>
                    <a:pt x="22225" y="80009"/>
                  </a:lnTo>
                  <a:lnTo>
                    <a:pt x="25907" y="79882"/>
                  </a:lnTo>
                  <a:lnTo>
                    <a:pt x="34747" y="79882"/>
                  </a:lnTo>
                  <a:lnTo>
                    <a:pt x="34543" y="78612"/>
                  </a:lnTo>
                  <a:lnTo>
                    <a:pt x="34035" y="77215"/>
                  </a:lnTo>
                  <a:lnTo>
                    <a:pt x="33908" y="76453"/>
                  </a:lnTo>
                  <a:lnTo>
                    <a:pt x="32384" y="70993"/>
                  </a:lnTo>
                  <a:lnTo>
                    <a:pt x="31495" y="67309"/>
                  </a:lnTo>
                  <a:lnTo>
                    <a:pt x="32892" y="65024"/>
                  </a:lnTo>
                  <a:lnTo>
                    <a:pt x="32977" y="64769"/>
                  </a:lnTo>
                  <a:lnTo>
                    <a:pt x="33400" y="64134"/>
                  </a:lnTo>
                  <a:lnTo>
                    <a:pt x="34670" y="62611"/>
                  </a:lnTo>
                  <a:lnTo>
                    <a:pt x="69341" y="62611"/>
                  </a:lnTo>
                  <a:lnTo>
                    <a:pt x="69850" y="62102"/>
                  </a:lnTo>
                  <a:lnTo>
                    <a:pt x="69976" y="61849"/>
                  </a:lnTo>
                  <a:lnTo>
                    <a:pt x="70484" y="61594"/>
                  </a:lnTo>
                  <a:lnTo>
                    <a:pt x="70865" y="61213"/>
                  </a:lnTo>
                  <a:lnTo>
                    <a:pt x="71246" y="60959"/>
                  </a:lnTo>
                  <a:lnTo>
                    <a:pt x="71627" y="60959"/>
                  </a:lnTo>
                  <a:lnTo>
                    <a:pt x="72897" y="60198"/>
                  </a:lnTo>
                  <a:lnTo>
                    <a:pt x="87883" y="60198"/>
                  </a:lnTo>
                  <a:lnTo>
                    <a:pt x="89662" y="58419"/>
                  </a:lnTo>
                  <a:lnTo>
                    <a:pt x="91312" y="56387"/>
                  </a:lnTo>
                  <a:lnTo>
                    <a:pt x="97789" y="56387"/>
                  </a:lnTo>
                  <a:lnTo>
                    <a:pt x="102488" y="55499"/>
                  </a:lnTo>
                  <a:lnTo>
                    <a:pt x="103250" y="54356"/>
                  </a:lnTo>
                  <a:lnTo>
                    <a:pt x="103885" y="53467"/>
                  </a:lnTo>
                  <a:lnTo>
                    <a:pt x="104520" y="52705"/>
                  </a:lnTo>
                  <a:lnTo>
                    <a:pt x="105790" y="51815"/>
                  </a:lnTo>
                  <a:lnTo>
                    <a:pt x="106171" y="51562"/>
                  </a:lnTo>
                  <a:lnTo>
                    <a:pt x="106298" y="51307"/>
                  </a:lnTo>
                  <a:lnTo>
                    <a:pt x="106425" y="51307"/>
                  </a:lnTo>
                  <a:lnTo>
                    <a:pt x="106425" y="50418"/>
                  </a:lnTo>
                  <a:lnTo>
                    <a:pt x="106679" y="50292"/>
                  </a:lnTo>
                  <a:lnTo>
                    <a:pt x="105917" y="49783"/>
                  </a:lnTo>
                  <a:lnTo>
                    <a:pt x="105663" y="49530"/>
                  </a:lnTo>
                  <a:lnTo>
                    <a:pt x="105409" y="49402"/>
                  </a:lnTo>
                  <a:lnTo>
                    <a:pt x="105155" y="49149"/>
                  </a:lnTo>
                  <a:lnTo>
                    <a:pt x="104647" y="48894"/>
                  </a:lnTo>
                  <a:lnTo>
                    <a:pt x="104139" y="48768"/>
                  </a:lnTo>
                  <a:lnTo>
                    <a:pt x="103885" y="48640"/>
                  </a:lnTo>
                  <a:lnTo>
                    <a:pt x="103123" y="48387"/>
                  </a:lnTo>
                  <a:lnTo>
                    <a:pt x="102234" y="48387"/>
                  </a:lnTo>
                  <a:lnTo>
                    <a:pt x="101726" y="48259"/>
                  </a:lnTo>
                  <a:lnTo>
                    <a:pt x="101345" y="47878"/>
                  </a:lnTo>
                  <a:lnTo>
                    <a:pt x="100456" y="46736"/>
                  </a:lnTo>
                  <a:lnTo>
                    <a:pt x="100456" y="40767"/>
                  </a:lnTo>
                  <a:lnTo>
                    <a:pt x="95630" y="40767"/>
                  </a:lnTo>
                  <a:lnTo>
                    <a:pt x="90677" y="36194"/>
                  </a:lnTo>
                  <a:lnTo>
                    <a:pt x="89788" y="34925"/>
                  </a:lnTo>
                  <a:lnTo>
                    <a:pt x="85470" y="34925"/>
                  </a:lnTo>
                  <a:lnTo>
                    <a:pt x="85470" y="29337"/>
                  </a:lnTo>
                  <a:lnTo>
                    <a:pt x="25018" y="29337"/>
                  </a:lnTo>
                  <a:lnTo>
                    <a:pt x="22859" y="27939"/>
                  </a:lnTo>
                  <a:lnTo>
                    <a:pt x="20827" y="26543"/>
                  </a:lnTo>
                  <a:lnTo>
                    <a:pt x="19557" y="25781"/>
                  </a:lnTo>
                  <a:close/>
                </a:path>
                <a:path w="106679" h="85725">
                  <a:moveTo>
                    <a:pt x="34747" y="79882"/>
                  </a:moveTo>
                  <a:lnTo>
                    <a:pt x="28447" y="79882"/>
                  </a:lnTo>
                  <a:lnTo>
                    <a:pt x="31622" y="80137"/>
                  </a:lnTo>
                  <a:lnTo>
                    <a:pt x="33369" y="82295"/>
                  </a:lnTo>
                  <a:lnTo>
                    <a:pt x="33654" y="82676"/>
                  </a:lnTo>
                  <a:lnTo>
                    <a:pt x="34035" y="82931"/>
                  </a:lnTo>
                  <a:lnTo>
                    <a:pt x="34543" y="83184"/>
                  </a:lnTo>
                  <a:lnTo>
                    <a:pt x="34797" y="82676"/>
                  </a:lnTo>
                  <a:lnTo>
                    <a:pt x="34925" y="82295"/>
                  </a:lnTo>
                  <a:lnTo>
                    <a:pt x="34950" y="81152"/>
                  </a:lnTo>
                  <a:lnTo>
                    <a:pt x="34747" y="79882"/>
                  </a:lnTo>
                  <a:close/>
                </a:path>
                <a:path w="106679" h="85725">
                  <a:moveTo>
                    <a:pt x="69341" y="62611"/>
                  </a:moveTo>
                  <a:lnTo>
                    <a:pt x="54990" y="62611"/>
                  </a:lnTo>
                  <a:lnTo>
                    <a:pt x="60325" y="63118"/>
                  </a:lnTo>
                  <a:lnTo>
                    <a:pt x="65658" y="64134"/>
                  </a:lnTo>
                  <a:lnTo>
                    <a:pt x="66420" y="64262"/>
                  </a:lnTo>
                  <a:lnTo>
                    <a:pt x="67055" y="64388"/>
                  </a:lnTo>
                  <a:lnTo>
                    <a:pt x="67690" y="64515"/>
                  </a:lnTo>
                  <a:lnTo>
                    <a:pt x="68198" y="64769"/>
                  </a:lnTo>
                  <a:lnTo>
                    <a:pt x="68579" y="63626"/>
                  </a:lnTo>
                  <a:lnTo>
                    <a:pt x="69214" y="62737"/>
                  </a:lnTo>
                  <a:close/>
                </a:path>
                <a:path w="106679" h="85725">
                  <a:moveTo>
                    <a:pt x="87883" y="60198"/>
                  </a:moveTo>
                  <a:lnTo>
                    <a:pt x="72897" y="60198"/>
                  </a:lnTo>
                  <a:lnTo>
                    <a:pt x="73025" y="60706"/>
                  </a:lnTo>
                  <a:lnTo>
                    <a:pt x="73787" y="60706"/>
                  </a:lnTo>
                  <a:lnTo>
                    <a:pt x="75310" y="60959"/>
                  </a:lnTo>
                  <a:lnTo>
                    <a:pt x="81914" y="62483"/>
                  </a:lnTo>
                  <a:lnTo>
                    <a:pt x="83692" y="62611"/>
                  </a:lnTo>
                  <a:lnTo>
                    <a:pt x="83946" y="62737"/>
                  </a:lnTo>
                  <a:lnTo>
                    <a:pt x="84708" y="62737"/>
                  </a:lnTo>
                  <a:lnTo>
                    <a:pt x="84962" y="62611"/>
                  </a:lnTo>
                  <a:lnTo>
                    <a:pt x="85216" y="62611"/>
                  </a:lnTo>
                  <a:lnTo>
                    <a:pt x="86105" y="62102"/>
                  </a:lnTo>
                  <a:lnTo>
                    <a:pt x="86867" y="61468"/>
                  </a:lnTo>
                  <a:lnTo>
                    <a:pt x="87629" y="60578"/>
                  </a:lnTo>
                  <a:lnTo>
                    <a:pt x="87883" y="60198"/>
                  </a:lnTo>
                  <a:close/>
                </a:path>
                <a:path w="106679" h="85725">
                  <a:moveTo>
                    <a:pt x="100456" y="39624"/>
                  </a:moveTo>
                  <a:lnTo>
                    <a:pt x="100075" y="39877"/>
                  </a:lnTo>
                  <a:lnTo>
                    <a:pt x="98932" y="40258"/>
                  </a:lnTo>
                  <a:lnTo>
                    <a:pt x="97535" y="40767"/>
                  </a:lnTo>
                  <a:lnTo>
                    <a:pt x="100456" y="40767"/>
                  </a:lnTo>
                  <a:lnTo>
                    <a:pt x="100456" y="39624"/>
                  </a:lnTo>
                  <a:close/>
                </a:path>
                <a:path w="106679" h="85725">
                  <a:moveTo>
                    <a:pt x="39115" y="14477"/>
                  </a:moveTo>
                  <a:lnTo>
                    <a:pt x="37972" y="14477"/>
                  </a:lnTo>
                  <a:lnTo>
                    <a:pt x="37591" y="14605"/>
                  </a:lnTo>
                  <a:lnTo>
                    <a:pt x="36956" y="15367"/>
                  </a:lnTo>
                  <a:lnTo>
                    <a:pt x="36448" y="16382"/>
                  </a:lnTo>
                  <a:lnTo>
                    <a:pt x="36321" y="17399"/>
                  </a:lnTo>
                  <a:lnTo>
                    <a:pt x="35813" y="19812"/>
                  </a:lnTo>
                  <a:lnTo>
                    <a:pt x="34162" y="21717"/>
                  </a:lnTo>
                  <a:lnTo>
                    <a:pt x="32130" y="22351"/>
                  </a:lnTo>
                  <a:lnTo>
                    <a:pt x="30860" y="22859"/>
                  </a:lnTo>
                  <a:lnTo>
                    <a:pt x="30479" y="22859"/>
                  </a:lnTo>
                  <a:lnTo>
                    <a:pt x="30352" y="24637"/>
                  </a:lnTo>
                  <a:lnTo>
                    <a:pt x="30235" y="26669"/>
                  </a:lnTo>
                  <a:lnTo>
                    <a:pt x="29590" y="28067"/>
                  </a:lnTo>
                  <a:lnTo>
                    <a:pt x="28447" y="28956"/>
                  </a:lnTo>
                  <a:lnTo>
                    <a:pt x="27939" y="29209"/>
                  </a:lnTo>
                  <a:lnTo>
                    <a:pt x="27431" y="29337"/>
                  </a:lnTo>
                  <a:lnTo>
                    <a:pt x="85470" y="29337"/>
                  </a:lnTo>
                  <a:lnTo>
                    <a:pt x="85470" y="24764"/>
                  </a:lnTo>
                  <a:lnTo>
                    <a:pt x="80390" y="20446"/>
                  </a:lnTo>
                  <a:lnTo>
                    <a:pt x="79882" y="19938"/>
                  </a:lnTo>
                  <a:lnTo>
                    <a:pt x="78231" y="18542"/>
                  </a:lnTo>
                  <a:lnTo>
                    <a:pt x="77173" y="15367"/>
                  </a:lnTo>
                  <a:lnTo>
                    <a:pt x="42037" y="15367"/>
                  </a:lnTo>
                  <a:lnTo>
                    <a:pt x="41401" y="15239"/>
                  </a:lnTo>
                  <a:lnTo>
                    <a:pt x="40258" y="14858"/>
                  </a:lnTo>
                  <a:lnTo>
                    <a:pt x="39750" y="14731"/>
                  </a:lnTo>
                  <a:lnTo>
                    <a:pt x="39369" y="14605"/>
                  </a:lnTo>
                  <a:lnTo>
                    <a:pt x="39115" y="14477"/>
                  </a:lnTo>
                  <a:close/>
                </a:path>
                <a:path w="106679" h="85725">
                  <a:moveTo>
                    <a:pt x="66547" y="0"/>
                  </a:moveTo>
                  <a:lnTo>
                    <a:pt x="66039" y="0"/>
                  </a:lnTo>
                  <a:lnTo>
                    <a:pt x="63880" y="1396"/>
                  </a:lnTo>
                  <a:lnTo>
                    <a:pt x="62610" y="2412"/>
                  </a:lnTo>
                  <a:lnTo>
                    <a:pt x="61467" y="3428"/>
                  </a:lnTo>
                  <a:lnTo>
                    <a:pt x="60705" y="4190"/>
                  </a:lnTo>
                  <a:lnTo>
                    <a:pt x="59816" y="4952"/>
                  </a:lnTo>
                  <a:lnTo>
                    <a:pt x="56260" y="7619"/>
                  </a:lnTo>
                  <a:lnTo>
                    <a:pt x="53339" y="8889"/>
                  </a:lnTo>
                  <a:lnTo>
                    <a:pt x="50418" y="9398"/>
                  </a:lnTo>
                  <a:lnTo>
                    <a:pt x="49529" y="9651"/>
                  </a:lnTo>
                  <a:lnTo>
                    <a:pt x="48640" y="9778"/>
                  </a:lnTo>
                  <a:lnTo>
                    <a:pt x="47878" y="10159"/>
                  </a:lnTo>
                  <a:lnTo>
                    <a:pt x="47878" y="11683"/>
                  </a:lnTo>
                  <a:lnTo>
                    <a:pt x="47243" y="13207"/>
                  </a:lnTo>
                  <a:lnTo>
                    <a:pt x="45212" y="14986"/>
                  </a:lnTo>
                  <a:lnTo>
                    <a:pt x="43941" y="15367"/>
                  </a:lnTo>
                  <a:lnTo>
                    <a:pt x="77173" y="15367"/>
                  </a:lnTo>
                  <a:lnTo>
                    <a:pt x="76580" y="13588"/>
                  </a:lnTo>
                  <a:lnTo>
                    <a:pt x="76326" y="12573"/>
                  </a:lnTo>
                  <a:lnTo>
                    <a:pt x="75945" y="11683"/>
                  </a:lnTo>
                  <a:lnTo>
                    <a:pt x="75437" y="10794"/>
                  </a:lnTo>
                  <a:lnTo>
                    <a:pt x="75310" y="10668"/>
                  </a:lnTo>
                  <a:lnTo>
                    <a:pt x="74929" y="10159"/>
                  </a:lnTo>
                  <a:lnTo>
                    <a:pt x="74675" y="9778"/>
                  </a:lnTo>
                  <a:lnTo>
                    <a:pt x="74548" y="9651"/>
                  </a:lnTo>
                  <a:lnTo>
                    <a:pt x="74548" y="2539"/>
                  </a:lnTo>
                  <a:lnTo>
                    <a:pt x="68325" y="2158"/>
                  </a:lnTo>
                  <a:lnTo>
                    <a:pt x="67182" y="762"/>
                  </a:lnTo>
                  <a:lnTo>
                    <a:pt x="66801" y="253"/>
                  </a:lnTo>
                  <a:lnTo>
                    <a:pt x="6654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161532" y="3012947"/>
              <a:ext cx="106680" cy="85725"/>
            </a:xfrm>
            <a:custGeom>
              <a:avLst/>
              <a:gdLst/>
              <a:ahLst/>
              <a:cxnLst/>
              <a:rect l="l" t="t" r="r" b="b"/>
              <a:pathLst>
                <a:path w="106679" h="85725">
                  <a:moveTo>
                    <a:pt x="66293" y="0"/>
                  </a:moveTo>
                  <a:lnTo>
                    <a:pt x="66039" y="0"/>
                  </a:lnTo>
                  <a:lnTo>
                    <a:pt x="65658" y="253"/>
                  </a:lnTo>
                  <a:lnTo>
                    <a:pt x="65277" y="507"/>
                  </a:lnTo>
                  <a:lnTo>
                    <a:pt x="63880" y="1396"/>
                  </a:lnTo>
                  <a:lnTo>
                    <a:pt x="62610" y="2412"/>
                  </a:lnTo>
                  <a:lnTo>
                    <a:pt x="61467" y="3428"/>
                  </a:lnTo>
                  <a:lnTo>
                    <a:pt x="60705" y="4190"/>
                  </a:lnTo>
                  <a:lnTo>
                    <a:pt x="59816" y="4952"/>
                  </a:lnTo>
                  <a:lnTo>
                    <a:pt x="58800" y="5714"/>
                  </a:lnTo>
                  <a:lnTo>
                    <a:pt x="56260" y="7619"/>
                  </a:lnTo>
                  <a:lnTo>
                    <a:pt x="53339" y="8889"/>
                  </a:lnTo>
                  <a:lnTo>
                    <a:pt x="50418" y="9398"/>
                  </a:lnTo>
                  <a:lnTo>
                    <a:pt x="49529" y="9651"/>
                  </a:lnTo>
                  <a:lnTo>
                    <a:pt x="48640" y="9778"/>
                  </a:lnTo>
                  <a:lnTo>
                    <a:pt x="47878" y="10159"/>
                  </a:lnTo>
                  <a:lnTo>
                    <a:pt x="47878" y="11683"/>
                  </a:lnTo>
                  <a:lnTo>
                    <a:pt x="47243" y="13207"/>
                  </a:lnTo>
                  <a:lnTo>
                    <a:pt x="46227" y="14096"/>
                  </a:lnTo>
                  <a:lnTo>
                    <a:pt x="45212" y="14986"/>
                  </a:lnTo>
                  <a:lnTo>
                    <a:pt x="43941" y="15367"/>
                  </a:lnTo>
                  <a:lnTo>
                    <a:pt x="42798" y="15367"/>
                  </a:lnTo>
                  <a:lnTo>
                    <a:pt x="42037" y="15367"/>
                  </a:lnTo>
                  <a:lnTo>
                    <a:pt x="41401" y="15239"/>
                  </a:lnTo>
                  <a:lnTo>
                    <a:pt x="40639" y="14986"/>
                  </a:lnTo>
                  <a:lnTo>
                    <a:pt x="40258" y="14858"/>
                  </a:lnTo>
                  <a:lnTo>
                    <a:pt x="39750" y="14731"/>
                  </a:lnTo>
                  <a:lnTo>
                    <a:pt x="39369" y="14605"/>
                  </a:lnTo>
                  <a:lnTo>
                    <a:pt x="39115" y="14477"/>
                  </a:lnTo>
                  <a:lnTo>
                    <a:pt x="38862" y="14477"/>
                  </a:lnTo>
                  <a:lnTo>
                    <a:pt x="38480" y="14477"/>
                  </a:lnTo>
                  <a:lnTo>
                    <a:pt x="38226" y="14477"/>
                  </a:lnTo>
                  <a:lnTo>
                    <a:pt x="37972" y="14477"/>
                  </a:lnTo>
                  <a:lnTo>
                    <a:pt x="37591" y="14605"/>
                  </a:lnTo>
                  <a:lnTo>
                    <a:pt x="36956" y="15367"/>
                  </a:lnTo>
                  <a:lnTo>
                    <a:pt x="36448" y="16382"/>
                  </a:lnTo>
                  <a:lnTo>
                    <a:pt x="36321" y="17399"/>
                  </a:lnTo>
                  <a:lnTo>
                    <a:pt x="35813" y="19812"/>
                  </a:lnTo>
                  <a:lnTo>
                    <a:pt x="34162" y="21717"/>
                  </a:lnTo>
                  <a:lnTo>
                    <a:pt x="32130" y="22351"/>
                  </a:lnTo>
                  <a:lnTo>
                    <a:pt x="30860" y="22859"/>
                  </a:lnTo>
                  <a:lnTo>
                    <a:pt x="30479" y="22859"/>
                  </a:lnTo>
                  <a:lnTo>
                    <a:pt x="30352" y="24637"/>
                  </a:lnTo>
                  <a:lnTo>
                    <a:pt x="30352" y="26415"/>
                  </a:lnTo>
                  <a:lnTo>
                    <a:pt x="29590" y="28067"/>
                  </a:lnTo>
                  <a:lnTo>
                    <a:pt x="28447" y="28956"/>
                  </a:lnTo>
                  <a:lnTo>
                    <a:pt x="27939" y="29209"/>
                  </a:lnTo>
                  <a:lnTo>
                    <a:pt x="27431" y="29337"/>
                  </a:lnTo>
                  <a:lnTo>
                    <a:pt x="26923" y="29337"/>
                  </a:lnTo>
                  <a:lnTo>
                    <a:pt x="25018" y="29337"/>
                  </a:lnTo>
                  <a:lnTo>
                    <a:pt x="22859" y="27939"/>
                  </a:lnTo>
                  <a:lnTo>
                    <a:pt x="20827" y="26543"/>
                  </a:lnTo>
                  <a:lnTo>
                    <a:pt x="19557" y="25781"/>
                  </a:lnTo>
                  <a:lnTo>
                    <a:pt x="18795" y="26669"/>
                  </a:lnTo>
                  <a:lnTo>
                    <a:pt x="17906" y="31368"/>
                  </a:lnTo>
                  <a:lnTo>
                    <a:pt x="17652" y="36068"/>
                  </a:lnTo>
                  <a:lnTo>
                    <a:pt x="17652" y="36702"/>
                  </a:lnTo>
                  <a:lnTo>
                    <a:pt x="17271" y="37211"/>
                  </a:lnTo>
                  <a:lnTo>
                    <a:pt x="15493" y="39877"/>
                  </a:lnTo>
                  <a:lnTo>
                    <a:pt x="14096" y="43052"/>
                  </a:lnTo>
                  <a:lnTo>
                    <a:pt x="13080" y="46481"/>
                  </a:lnTo>
                  <a:lnTo>
                    <a:pt x="11302" y="52577"/>
                  </a:lnTo>
                  <a:lnTo>
                    <a:pt x="6222" y="52831"/>
                  </a:lnTo>
                  <a:lnTo>
                    <a:pt x="3175" y="53086"/>
                  </a:lnTo>
                  <a:lnTo>
                    <a:pt x="2793" y="53086"/>
                  </a:lnTo>
                  <a:lnTo>
                    <a:pt x="2285" y="53086"/>
                  </a:lnTo>
                  <a:lnTo>
                    <a:pt x="1777" y="53212"/>
                  </a:lnTo>
                  <a:lnTo>
                    <a:pt x="2031" y="53975"/>
                  </a:lnTo>
                  <a:lnTo>
                    <a:pt x="2285" y="54737"/>
                  </a:lnTo>
                  <a:lnTo>
                    <a:pt x="2412" y="55625"/>
                  </a:lnTo>
                  <a:lnTo>
                    <a:pt x="3175" y="57912"/>
                  </a:lnTo>
                  <a:lnTo>
                    <a:pt x="3937" y="60706"/>
                  </a:lnTo>
                  <a:lnTo>
                    <a:pt x="3047" y="62737"/>
                  </a:lnTo>
                  <a:lnTo>
                    <a:pt x="2920" y="62992"/>
                  </a:lnTo>
                  <a:lnTo>
                    <a:pt x="2920" y="63245"/>
                  </a:lnTo>
                  <a:lnTo>
                    <a:pt x="2793" y="63373"/>
                  </a:lnTo>
                  <a:lnTo>
                    <a:pt x="2539" y="64262"/>
                  </a:lnTo>
                  <a:lnTo>
                    <a:pt x="2412" y="64515"/>
                  </a:lnTo>
                  <a:lnTo>
                    <a:pt x="2158" y="65405"/>
                  </a:lnTo>
                  <a:lnTo>
                    <a:pt x="1777" y="66675"/>
                  </a:lnTo>
                  <a:lnTo>
                    <a:pt x="1269" y="67944"/>
                  </a:lnTo>
                  <a:lnTo>
                    <a:pt x="1015" y="69595"/>
                  </a:lnTo>
                  <a:lnTo>
                    <a:pt x="888" y="69723"/>
                  </a:lnTo>
                  <a:lnTo>
                    <a:pt x="507" y="71119"/>
                  </a:lnTo>
                  <a:lnTo>
                    <a:pt x="380" y="71374"/>
                  </a:lnTo>
                  <a:lnTo>
                    <a:pt x="0" y="72770"/>
                  </a:lnTo>
                  <a:lnTo>
                    <a:pt x="1777" y="73787"/>
                  </a:lnTo>
                  <a:lnTo>
                    <a:pt x="3428" y="75183"/>
                  </a:lnTo>
                  <a:lnTo>
                    <a:pt x="4825" y="76962"/>
                  </a:lnTo>
                  <a:lnTo>
                    <a:pt x="5079" y="77343"/>
                  </a:lnTo>
                  <a:lnTo>
                    <a:pt x="5206" y="77596"/>
                  </a:lnTo>
                  <a:lnTo>
                    <a:pt x="5333" y="77850"/>
                  </a:lnTo>
                  <a:lnTo>
                    <a:pt x="5587" y="78105"/>
                  </a:lnTo>
                  <a:lnTo>
                    <a:pt x="6222" y="79248"/>
                  </a:lnTo>
                  <a:lnTo>
                    <a:pt x="6984" y="80263"/>
                  </a:lnTo>
                  <a:lnTo>
                    <a:pt x="7619" y="81152"/>
                  </a:lnTo>
                  <a:lnTo>
                    <a:pt x="8635" y="82295"/>
                  </a:lnTo>
                  <a:lnTo>
                    <a:pt x="9905" y="83312"/>
                  </a:lnTo>
                  <a:lnTo>
                    <a:pt x="11048" y="84327"/>
                  </a:lnTo>
                  <a:lnTo>
                    <a:pt x="11429" y="84581"/>
                  </a:lnTo>
                  <a:lnTo>
                    <a:pt x="11937" y="84836"/>
                  </a:lnTo>
                  <a:lnTo>
                    <a:pt x="12318" y="84962"/>
                  </a:lnTo>
                  <a:lnTo>
                    <a:pt x="12700" y="85089"/>
                  </a:lnTo>
                  <a:lnTo>
                    <a:pt x="12953" y="85217"/>
                  </a:lnTo>
                  <a:lnTo>
                    <a:pt x="13334" y="85343"/>
                  </a:lnTo>
                  <a:lnTo>
                    <a:pt x="13462" y="85343"/>
                  </a:lnTo>
                  <a:lnTo>
                    <a:pt x="14096" y="85343"/>
                  </a:lnTo>
                  <a:lnTo>
                    <a:pt x="14604" y="85089"/>
                  </a:lnTo>
                  <a:lnTo>
                    <a:pt x="14985" y="84581"/>
                  </a:lnTo>
                  <a:lnTo>
                    <a:pt x="17525" y="81280"/>
                  </a:lnTo>
                  <a:lnTo>
                    <a:pt x="22225" y="80009"/>
                  </a:lnTo>
                  <a:lnTo>
                    <a:pt x="25907" y="79882"/>
                  </a:lnTo>
                  <a:lnTo>
                    <a:pt x="26542" y="79882"/>
                  </a:lnTo>
                  <a:lnTo>
                    <a:pt x="28447" y="79882"/>
                  </a:lnTo>
                  <a:lnTo>
                    <a:pt x="31622" y="80137"/>
                  </a:lnTo>
                  <a:lnTo>
                    <a:pt x="33273" y="82168"/>
                  </a:lnTo>
                  <a:lnTo>
                    <a:pt x="33654" y="82676"/>
                  </a:lnTo>
                  <a:lnTo>
                    <a:pt x="34035" y="82931"/>
                  </a:lnTo>
                  <a:lnTo>
                    <a:pt x="34543" y="83184"/>
                  </a:lnTo>
                  <a:lnTo>
                    <a:pt x="34797" y="82676"/>
                  </a:lnTo>
                  <a:lnTo>
                    <a:pt x="34925" y="82295"/>
                  </a:lnTo>
                  <a:lnTo>
                    <a:pt x="35051" y="81787"/>
                  </a:lnTo>
                  <a:lnTo>
                    <a:pt x="34797" y="80263"/>
                  </a:lnTo>
                  <a:lnTo>
                    <a:pt x="34543" y="78612"/>
                  </a:lnTo>
                  <a:lnTo>
                    <a:pt x="34035" y="77215"/>
                  </a:lnTo>
                  <a:lnTo>
                    <a:pt x="33908" y="76453"/>
                  </a:lnTo>
                  <a:lnTo>
                    <a:pt x="32384" y="70993"/>
                  </a:lnTo>
                  <a:lnTo>
                    <a:pt x="31495" y="67309"/>
                  </a:lnTo>
                  <a:lnTo>
                    <a:pt x="32892" y="65024"/>
                  </a:lnTo>
                  <a:lnTo>
                    <a:pt x="32892" y="64896"/>
                  </a:lnTo>
                  <a:lnTo>
                    <a:pt x="33400" y="64134"/>
                  </a:lnTo>
                  <a:lnTo>
                    <a:pt x="34670" y="62611"/>
                  </a:lnTo>
                  <a:lnTo>
                    <a:pt x="45592" y="62611"/>
                  </a:lnTo>
                  <a:lnTo>
                    <a:pt x="46862" y="62611"/>
                  </a:lnTo>
                  <a:lnTo>
                    <a:pt x="48259" y="62611"/>
                  </a:lnTo>
                  <a:lnTo>
                    <a:pt x="49783" y="62611"/>
                  </a:lnTo>
                  <a:lnTo>
                    <a:pt x="54990" y="62611"/>
                  </a:lnTo>
                  <a:lnTo>
                    <a:pt x="60325" y="63118"/>
                  </a:lnTo>
                  <a:lnTo>
                    <a:pt x="65658" y="64134"/>
                  </a:lnTo>
                  <a:lnTo>
                    <a:pt x="66420" y="64262"/>
                  </a:lnTo>
                  <a:lnTo>
                    <a:pt x="67055" y="64388"/>
                  </a:lnTo>
                  <a:lnTo>
                    <a:pt x="67690" y="64515"/>
                  </a:lnTo>
                  <a:lnTo>
                    <a:pt x="67944" y="64643"/>
                  </a:lnTo>
                  <a:lnTo>
                    <a:pt x="68198" y="64769"/>
                  </a:lnTo>
                  <a:lnTo>
                    <a:pt x="68579" y="63626"/>
                  </a:lnTo>
                  <a:lnTo>
                    <a:pt x="69214" y="62737"/>
                  </a:lnTo>
                  <a:lnTo>
                    <a:pt x="69976" y="61975"/>
                  </a:lnTo>
                  <a:lnTo>
                    <a:pt x="70484" y="61594"/>
                  </a:lnTo>
                  <a:lnTo>
                    <a:pt x="70865" y="61213"/>
                  </a:lnTo>
                  <a:lnTo>
                    <a:pt x="71246" y="60959"/>
                  </a:lnTo>
                  <a:lnTo>
                    <a:pt x="71627" y="60959"/>
                  </a:lnTo>
                  <a:lnTo>
                    <a:pt x="72897" y="60198"/>
                  </a:lnTo>
                  <a:lnTo>
                    <a:pt x="73025" y="60706"/>
                  </a:lnTo>
                  <a:lnTo>
                    <a:pt x="73787" y="60706"/>
                  </a:lnTo>
                  <a:lnTo>
                    <a:pt x="75310" y="60959"/>
                  </a:lnTo>
                  <a:lnTo>
                    <a:pt x="76962" y="61340"/>
                  </a:lnTo>
                  <a:lnTo>
                    <a:pt x="78612" y="61721"/>
                  </a:lnTo>
                  <a:lnTo>
                    <a:pt x="80263" y="62102"/>
                  </a:lnTo>
                  <a:lnTo>
                    <a:pt x="81914" y="62483"/>
                  </a:lnTo>
                  <a:lnTo>
                    <a:pt x="83692" y="62611"/>
                  </a:lnTo>
                  <a:lnTo>
                    <a:pt x="83946" y="62737"/>
                  </a:lnTo>
                  <a:lnTo>
                    <a:pt x="84327" y="62737"/>
                  </a:lnTo>
                  <a:lnTo>
                    <a:pt x="84708" y="62737"/>
                  </a:lnTo>
                  <a:lnTo>
                    <a:pt x="84962" y="62611"/>
                  </a:lnTo>
                  <a:lnTo>
                    <a:pt x="85216" y="62611"/>
                  </a:lnTo>
                  <a:lnTo>
                    <a:pt x="86105" y="62102"/>
                  </a:lnTo>
                  <a:lnTo>
                    <a:pt x="86867" y="61468"/>
                  </a:lnTo>
                  <a:lnTo>
                    <a:pt x="87629" y="60578"/>
                  </a:lnTo>
                  <a:lnTo>
                    <a:pt x="87883" y="60198"/>
                  </a:lnTo>
                  <a:lnTo>
                    <a:pt x="89662" y="58419"/>
                  </a:lnTo>
                  <a:lnTo>
                    <a:pt x="91312" y="56387"/>
                  </a:lnTo>
                  <a:lnTo>
                    <a:pt x="93344" y="56387"/>
                  </a:lnTo>
                  <a:lnTo>
                    <a:pt x="97789" y="56387"/>
                  </a:lnTo>
                  <a:lnTo>
                    <a:pt x="102488" y="55499"/>
                  </a:lnTo>
                  <a:lnTo>
                    <a:pt x="103250" y="54356"/>
                  </a:lnTo>
                  <a:lnTo>
                    <a:pt x="103885" y="53467"/>
                  </a:lnTo>
                  <a:lnTo>
                    <a:pt x="104520" y="52705"/>
                  </a:lnTo>
                  <a:lnTo>
                    <a:pt x="105409" y="52069"/>
                  </a:lnTo>
                  <a:lnTo>
                    <a:pt x="105790" y="51815"/>
                  </a:lnTo>
                  <a:lnTo>
                    <a:pt x="106171" y="51562"/>
                  </a:lnTo>
                  <a:lnTo>
                    <a:pt x="106298" y="51307"/>
                  </a:lnTo>
                  <a:lnTo>
                    <a:pt x="106425" y="51307"/>
                  </a:lnTo>
                  <a:lnTo>
                    <a:pt x="106425" y="51053"/>
                  </a:lnTo>
                  <a:lnTo>
                    <a:pt x="106425" y="50800"/>
                  </a:lnTo>
                  <a:lnTo>
                    <a:pt x="106425" y="50545"/>
                  </a:lnTo>
                  <a:lnTo>
                    <a:pt x="106679" y="50292"/>
                  </a:lnTo>
                  <a:lnTo>
                    <a:pt x="106298" y="50037"/>
                  </a:lnTo>
                  <a:lnTo>
                    <a:pt x="105917" y="49783"/>
                  </a:lnTo>
                  <a:lnTo>
                    <a:pt x="105663" y="49530"/>
                  </a:lnTo>
                  <a:lnTo>
                    <a:pt x="105409" y="49402"/>
                  </a:lnTo>
                  <a:lnTo>
                    <a:pt x="105155" y="49149"/>
                  </a:lnTo>
                  <a:lnTo>
                    <a:pt x="104647" y="48894"/>
                  </a:lnTo>
                  <a:lnTo>
                    <a:pt x="104139" y="48768"/>
                  </a:lnTo>
                  <a:lnTo>
                    <a:pt x="103885" y="48640"/>
                  </a:lnTo>
                  <a:lnTo>
                    <a:pt x="103504" y="48513"/>
                  </a:lnTo>
                  <a:lnTo>
                    <a:pt x="103123" y="48387"/>
                  </a:lnTo>
                  <a:lnTo>
                    <a:pt x="102742" y="48387"/>
                  </a:lnTo>
                  <a:lnTo>
                    <a:pt x="102234" y="48387"/>
                  </a:lnTo>
                  <a:lnTo>
                    <a:pt x="101726" y="48259"/>
                  </a:lnTo>
                  <a:lnTo>
                    <a:pt x="101345" y="47878"/>
                  </a:lnTo>
                  <a:lnTo>
                    <a:pt x="100456" y="46736"/>
                  </a:lnTo>
                  <a:lnTo>
                    <a:pt x="100456" y="44703"/>
                  </a:lnTo>
                  <a:lnTo>
                    <a:pt x="100456" y="41401"/>
                  </a:lnTo>
                  <a:lnTo>
                    <a:pt x="100456" y="39624"/>
                  </a:lnTo>
                  <a:lnTo>
                    <a:pt x="100075" y="39877"/>
                  </a:lnTo>
                  <a:lnTo>
                    <a:pt x="98932" y="40258"/>
                  </a:lnTo>
                  <a:lnTo>
                    <a:pt x="97535" y="40767"/>
                  </a:lnTo>
                  <a:lnTo>
                    <a:pt x="96138" y="40767"/>
                  </a:lnTo>
                  <a:lnTo>
                    <a:pt x="95630" y="40767"/>
                  </a:lnTo>
                  <a:lnTo>
                    <a:pt x="94995" y="40639"/>
                  </a:lnTo>
                  <a:lnTo>
                    <a:pt x="94487" y="40386"/>
                  </a:lnTo>
                  <a:lnTo>
                    <a:pt x="92963" y="39624"/>
                  </a:lnTo>
                  <a:lnTo>
                    <a:pt x="91820" y="38353"/>
                  </a:lnTo>
                  <a:lnTo>
                    <a:pt x="90931" y="36702"/>
                  </a:lnTo>
                  <a:lnTo>
                    <a:pt x="90677" y="36194"/>
                  </a:lnTo>
                  <a:lnTo>
                    <a:pt x="89788" y="34925"/>
                  </a:lnTo>
                  <a:lnTo>
                    <a:pt x="89534" y="34925"/>
                  </a:lnTo>
                  <a:lnTo>
                    <a:pt x="85470" y="34925"/>
                  </a:lnTo>
                  <a:lnTo>
                    <a:pt x="85470" y="29209"/>
                  </a:lnTo>
                  <a:lnTo>
                    <a:pt x="85470" y="26924"/>
                  </a:lnTo>
                  <a:lnTo>
                    <a:pt x="85470" y="24764"/>
                  </a:lnTo>
                  <a:lnTo>
                    <a:pt x="82168" y="21970"/>
                  </a:lnTo>
                  <a:lnTo>
                    <a:pt x="80390" y="20446"/>
                  </a:lnTo>
                  <a:lnTo>
                    <a:pt x="79882" y="19938"/>
                  </a:lnTo>
                  <a:lnTo>
                    <a:pt x="78231" y="18542"/>
                  </a:lnTo>
                  <a:lnTo>
                    <a:pt x="77342" y="15875"/>
                  </a:lnTo>
                  <a:lnTo>
                    <a:pt x="76580" y="13588"/>
                  </a:lnTo>
                  <a:lnTo>
                    <a:pt x="76326" y="12573"/>
                  </a:lnTo>
                  <a:lnTo>
                    <a:pt x="75945" y="11683"/>
                  </a:lnTo>
                  <a:lnTo>
                    <a:pt x="75437" y="10794"/>
                  </a:lnTo>
                  <a:lnTo>
                    <a:pt x="75310" y="10668"/>
                  </a:lnTo>
                  <a:lnTo>
                    <a:pt x="75183" y="10540"/>
                  </a:lnTo>
                  <a:lnTo>
                    <a:pt x="74929" y="10159"/>
                  </a:lnTo>
                  <a:lnTo>
                    <a:pt x="74675" y="9778"/>
                  </a:lnTo>
                  <a:lnTo>
                    <a:pt x="74548" y="9651"/>
                  </a:lnTo>
                  <a:lnTo>
                    <a:pt x="74548" y="9525"/>
                  </a:lnTo>
                  <a:lnTo>
                    <a:pt x="74548" y="2539"/>
                  </a:lnTo>
                  <a:lnTo>
                    <a:pt x="68325" y="2158"/>
                  </a:lnTo>
                  <a:lnTo>
                    <a:pt x="67182" y="762"/>
                  </a:lnTo>
                  <a:lnTo>
                    <a:pt x="66801" y="253"/>
                  </a:lnTo>
                  <a:lnTo>
                    <a:pt x="66547" y="0"/>
                  </a:lnTo>
                  <a:lnTo>
                    <a:pt x="66293" y="0"/>
                  </a:lnTo>
                  <a:close/>
                </a:path>
                <a:path w="106679" h="85725">
                  <a:moveTo>
                    <a:pt x="82295" y="60959"/>
                  </a:moveTo>
                  <a:lnTo>
                    <a:pt x="83565" y="60959"/>
                  </a:lnTo>
                  <a:lnTo>
                    <a:pt x="84200" y="60959"/>
                  </a:lnTo>
                  <a:lnTo>
                    <a:pt x="84708" y="60959"/>
                  </a:lnTo>
                  <a:lnTo>
                    <a:pt x="85343" y="60959"/>
                  </a:lnTo>
                  <a:lnTo>
                    <a:pt x="84200" y="60959"/>
                  </a:lnTo>
                  <a:lnTo>
                    <a:pt x="83184" y="60959"/>
                  </a:lnTo>
                  <a:lnTo>
                    <a:pt x="82295" y="60959"/>
                  </a:lnTo>
                  <a:close/>
                </a:path>
                <a:path w="106679" h="85725">
                  <a:moveTo>
                    <a:pt x="106679" y="49402"/>
                  </a:moveTo>
                  <a:lnTo>
                    <a:pt x="106679" y="51181"/>
                  </a:lnTo>
                  <a:lnTo>
                    <a:pt x="106679" y="49402"/>
                  </a:lnTo>
                  <a:close/>
                </a:path>
                <a:path w="106679" h="85725">
                  <a:moveTo>
                    <a:pt x="79247" y="60959"/>
                  </a:moveTo>
                  <a:lnTo>
                    <a:pt x="80137" y="60959"/>
                  </a:lnTo>
                  <a:lnTo>
                    <a:pt x="80898" y="60959"/>
                  </a:lnTo>
                  <a:lnTo>
                    <a:pt x="81660" y="60959"/>
                  </a:lnTo>
                  <a:lnTo>
                    <a:pt x="80898" y="60959"/>
                  </a:lnTo>
                  <a:lnTo>
                    <a:pt x="80009" y="60959"/>
                  </a:lnTo>
                  <a:lnTo>
                    <a:pt x="79247" y="60959"/>
                  </a:lnTo>
                  <a:close/>
                </a:path>
                <a:path w="106679" h="85725">
                  <a:moveTo>
                    <a:pt x="81660" y="60959"/>
                  </a:moveTo>
                  <a:lnTo>
                    <a:pt x="81914" y="60959"/>
                  </a:lnTo>
                  <a:lnTo>
                    <a:pt x="82295" y="60959"/>
                  </a:lnTo>
                  <a:lnTo>
                    <a:pt x="81914" y="60959"/>
                  </a:lnTo>
                  <a:lnTo>
                    <a:pt x="81660" y="60959"/>
                  </a:lnTo>
                  <a:close/>
                </a:path>
                <a:path w="106679" h="85725">
                  <a:moveTo>
                    <a:pt x="83946" y="60959"/>
                  </a:moveTo>
                  <a:lnTo>
                    <a:pt x="82295" y="60959"/>
                  </a:lnTo>
                  <a:lnTo>
                    <a:pt x="83184" y="60959"/>
                  </a:lnTo>
                  <a:lnTo>
                    <a:pt x="84454" y="60959"/>
                  </a:lnTo>
                  <a:lnTo>
                    <a:pt x="85343" y="60959"/>
                  </a:lnTo>
                  <a:lnTo>
                    <a:pt x="83946" y="60959"/>
                  </a:lnTo>
                  <a:close/>
                </a:path>
                <a:path w="106679" h="85725">
                  <a:moveTo>
                    <a:pt x="9143" y="79248"/>
                  </a:moveTo>
                  <a:lnTo>
                    <a:pt x="8000" y="78358"/>
                  </a:lnTo>
                  <a:lnTo>
                    <a:pt x="7112" y="77343"/>
                  </a:lnTo>
                  <a:lnTo>
                    <a:pt x="6222" y="76326"/>
                  </a:lnTo>
                  <a:lnTo>
                    <a:pt x="7112" y="77343"/>
                  </a:lnTo>
                  <a:lnTo>
                    <a:pt x="8000" y="78358"/>
                  </a:lnTo>
                  <a:lnTo>
                    <a:pt x="9143" y="79248"/>
                  </a:lnTo>
                  <a:close/>
                </a:path>
                <a:path w="106679" h="85725">
                  <a:moveTo>
                    <a:pt x="6095" y="76200"/>
                  </a:moveTo>
                  <a:lnTo>
                    <a:pt x="4444" y="74802"/>
                  </a:lnTo>
                  <a:lnTo>
                    <a:pt x="2285" y="73787"/>
                  </a:lnTo>
                  <a:lnTo>
                    <a:pt x="0" y="73151"/>
                  </a:lnTo>
                  <a:lnTo>
                    <a:pt x="2285" y="73787"/>
                  </a:lnTo>
                  <a:lnTo>
                    <a:pt x="4444" y="74802"/>
                  </a:lnTo>
                  <a:lnTo>
                    <a:pt x="6095" y="762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190615" y="3092195"/>
              <a:ext cx="3175" cy="635"/>
            </a:xfrm>
            <a:custGeom>
              <a:avLst/>
              <a:gdLst/>
              <a:ahLst/>
              <a:cxnLst/>
              <a:rect l="l" t="t" r="r" b="b"/>
              <a:pathLst>
                <a:path w="3175" h="635">
                  <a:moveTo>
                    <a:pt x="126" y="0"/>
                  </a:moveTo>
                  <a:lnTo>
                    <a:pt x="2921" y="38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161532" y="3012947"/>
              <a:ext cx="73660" cy="82550"/>
            </a:xfrm>
            <a:custGeom>
              <a:avLst/>
              <a:gdLst/>
              <a:ahLst/>
              <a:cxnLst/>
              <a:rect l="l" t="t" r="r" b="b"/>
              <a:pathLst>
                <a:path w="73660" h="82550">
                  <a:moveTo>
                    <a:pt x="27431" y="79248"/>
                  </a:moveTo>
                  <a:lnTo>
                    <a:pt x="29082" y="79248"/>
                  </a:lnTo>
                  <a:lnTo>
                    <a:pt x="32003" y="79628"/>
                  </a:lnTo>
                  <a:lnTo>
                    <a:pt x="33527" y="82295"/>
                  </a:lnTo>
                  <a:lnTo>
                    <a:pt x="32003" y="79628"/>
                  </a:lnTo>
                  <a:lnTo>
                    <a:pt x="29209" y="79248"/>
                  </a:lnTo>
                  <a:lnTo>
                    <a:pt x="27431" y="79248"/>
                  </a:lnTo>
                  <a:close/>
                </a:path>
                <a:path w="73660" h="82550">
                  <a:moveTo>
                    <a:pt x="33527" y="82295"/>
                  </a:moveTo>
                  <a:lnTo>
                    <a:pt x="34416" y="82295"/>
                  </a:lnTo>
                  <a:lnTo>
                    <a:pt x="35432" y="82295"/>
                  </a:lnTo>
                  <a:lnTo>
                    <a:pt x="36575" y="82295"/>
                  </a:lnTo>
                  <a:lnTo>
                    <a:pt x="35432" y="82295"/>
                  </a:lnTo>
                  <a:lnTo>
                    <a:pt x="34416" y="82295"/>
                  </a:lnTo>
                  <a:lnTo>
                    <a:pt x="33527" y="82295"/>
                  </a:lnTo>
                  <a:close/>
                </a:path>
                <a:path w="73660" h="82550">
                  <a:moveTo>
                    <a:pt x="45084" y="60959"/>
                  </a:moveTo>
                  <a:lnTo>
                    <a:pt x="46100" y="60959"/>
                  </a:lnTo>
                  <a:lnTo>
                    <a:pt x="47370" y="60959"/>
                  </a:lnTo>
                  <a:lnTo>
                    <a:pt x="48767" y="61087"/>
                  </a:lnTo>
                  <a:lnTo>
                    <a:pt x="47370" y="60959"/>
                  </a:lnTo>
                  <a:lnTo>
                    <a:pt x="46100" y="60959"/>
                  </a:lnTo>
                  <a:lnTo>
                    <a:pt x="45084" y="60959"/>
                  </a:lnTo>
                  <a:close/>
                </a:path>
                <a:path w="73660" h="82550">
                  <a:moveTo>
                    <a:pt x="45084" y="60959"/>
                  </a:moveTo>
                  <a:lnTo>
                    <a:pt x="35178" y="60959"/>
                  </a:lnTo>
                  <a:lnTo>
                    <a:pt x="34035" y="62864"/>
                  </a:lnTo>
                  <a:lnTo>
                    <a:pt x="33527" y="64007"/>
                  </a:lnTo>
                  <a:lnTo>
                    <a:pt x="34035" y="62864"/>
                  </a:lnTo>
                  <a:lnTo>
                    <a:pt x="35178" y="60959"/>
                  </a:lnTo>
                  <a:lnTo>
                    <a:pt x="45084" y="60959"/>
                  </a:lnTo>
                  <a:close/>
                </a:path>
                <a:path w="73660" h="82550">
                  <a:moveTo>
                    <a:pt x="73151" y="58038"/>
                  </a:moveTo>
                  <a:lnTo>
                    <a:pt x="73151" y="60832"/>
                  </a:lnTo>
                  <a:lnTo>
                    <a:pt x="73151" y="60451"/>
                  </a:lnTo>
                  <a:lnTo>
                    <a:pt x="73151" y="60070"/>
                  </a:lnTo>
                  <a:lnTo>
                    <a:pt x="73151" y="58038"/>
                  </a:lnTo>
                  <a:close/>
                </a:path>
                <a:path w="73660" h="82550">
                  <a:moveTo>
                    <a:pt x="64007" y="0"/>
                  </a:moveTo>
                  <a:lnTo>
                    <a:pt x="65531" y="0"/>
                  </a:lnTo>
                  <a:lnTo>
                    <a:pt x="66547" y="0"/>
                  </a:lnTo>
                  <a:lnTo>
                    <a:pt x="67055" y="0"/>
                  </a:lnTo>
                  <a:lnTo>
                    <a:pt x="66547" y="0"/>
                  </a:lnTo>
                  <a:lnTo>
                    <a:pt x="65531" y="0"/>
                  </a:lnTo>
                  <a:lnTo>
                    <a:pt x="64007" y="0"/>
                  </a:lnTo>
                  <a:close/>
                </a:path>
                <a:path w="73660" h="82550">
                  <a:moveTo>
                    <a:pt x="3047" y="67056"/>
                  </a:moveTo>
                  <a:lnTo>
                    <a:pt x="0" y="69723"/>
                  </a:lnTo>
                </a:path>
                <a:path w="73660" h="82550">
                  <a:moveTo>
                    <a:pt x="36575" y="14986"/>
                  </a:moveTo>
                  <a:lnTo>
                    <a:pt x="37464" y="12445"/>
                  </a:lnTo>
                  <a:lnTo>
                    <a:pt x="38607" y="12445"/>
                  </a:lnTo>
                  <a:lnTo>
                    <a:pt x="39623" y="14224"/>
                  </a:lnTo>
                  <a:lnTo>
                    <a:pt x="38607" y="12445"/>
                  </a:lnTo>
                  <a:lnTo>
                    <a:pt x="37464" y="12445"/>
                  </a:lnTo>
                  <a:lnTo>
                    <a:pt x="36575" y="14986"/>
                  </a:lnTo>
                  <a:close/>
                </a:path>
                <a:path w="73660" h="82550">
                  <a:moveTo>
                    <a:pt x="3047" y="60959"/>
                  </a:moveTo>
                  <a:lnTo>
                    <a:pt x="3047" y="64007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40780" y="2873755"/>
              <a:ext cx="201295" cy="187960"/>
            </a:xfrm>
            <a:custGeom>
              <a:avLst/>
              <a:gdLst/>
              <a:ahLst/>
              <a:cxnLst/>
              <a:rect l="l" t="t" r="r" b="b"/>
              <a:pathLst>
                <a:path w="201295" h="187960">
                  <a:moveTo>
                    <a:pt x="44915" y="180340"/>
                  </a:moveTo>
                  <a:lnTo>
                    <a:pt x="36830" y="180340"/>
                  </a:lnTo>
                  <a:lnTo>
                    <a:pt x="37973" y="181610"/>
                  </a:lnTo>
                  <a:lnTo>
                    <a:pt x="38735" y="185420"/>
                  </a:lnTo>
                  <a:lnTo>
                    <a:pt x="38989" y="187960"/>
                  </a:lnTo>
                  <a:lnTo>
                    <a:pt x="43053" y="187960"/>
                  </a:lnTo>
                  <a:lnTo>
                    <a:pt x="43053" y="182880"/>
                  </a:lnTo>
                  <a:lnTo>
                    <a:pt x="44915" y="180340"/>
                  </a:lnTo>
                  <a:close/>
                </a:path>
                <a:path w="201295" h="187960">
                  <a:moveTo>
                    <a:pt x="17399" y="137160"/>
                  </a:moveTo>
                  <a:lnTo>
                    <a:pt x="14097" y="137160"/>
                  </a:lnTo>
                  <a:lnTo>
                    <a:pt x="10033" y="140970"/>
                  </a:lnTo>
                  <a:lnTo>
                    <a:pt x="8762" y="142240"/>
                  </a:lnTo>
                  <a:lnTo>
                    <a:pt x="6096" y="142240"/>
                  </a:lnTo>
                  <a:lnTo>
                    <a:pt x="4572" y="143510"/>
                  </a:lnTo>
                  <a:lnTo>
                    <a:pt x="127" y="143510"/>
                  </a:lnTo>
                  <a:lnTo>
                    <a:pt x="127" y="144780"/>
                  </a:lnTo>
                  <a:lnTo>
                    <a:pt x="0" y="144780"/>
                  </a:lnTo>
                  <a:lnTo>
                    <a:pt x="0" y="148590"/>
                  </a:lnTo>
                  <a:lnTo>
                    <a:pt x="889" y="149860"/>
                  </a:lnTo>
                  <a:lnTo>
                    <a:pt x="1650" y="151130"/>
                  </a:lnTo>
                  <a:lnTo>
                    <a:pt x="2032" y="152400"/>
                  </a:lnTo>
                  <a:lnTo>
                    <a:pt x="2667" y="153670"/>
                  </a:lnTo>
                  <a:lnTo>
                    <a:pt x="3302" y="156210"/>
                  </a:lnTo>
                  <a:lnTo>
                    <a:pt x="4318" y="157480"/>
                  </a:lnTo>
                  <a:lnTo>
                    <a:pt x="4825" y="157480"/>
                  </a:lnTo>
                  <a:lnTo>
                    <a:pt x="7366" y="160020"/>
                  </a:lnTo>
                  <a:lnTo>
                    <a:pt x="11049" y="163830"/>
                  </a:lnTo>
                  <a:lnTo>
                    <a:pt x="11175" y="171450"/>
                  </a:lnTo>
                  <a:lnTo>
                    <a:pt x="13716" y="171450"/>
                  </a:lnTo>
                  <a:lnTo>
                    <a:pt x="15748" y="175260"/>
                  </a:lnTo>
                  <a:lnTo>
                    <a:pt x="24130" y="175260"/>
                  </a:lnTo>
                  <a:lnTo>
                    <a:pt x="24765" y="176530"/>
                  </a:lnTo>
                  <a:lnTo>
                    <a:pt x="25273" y="176530"/>
                  </a:lnTo>
                  <a:lnTo>
                    <a:pt x="25781" y="177800"/>
                  </a:lnTo>
                  <a:lnTo>
                    <a:pt x="25908" y="185420"/>
                  </a:lnTo>
                  <a:lnTo>
                    <a:pt x="28702" y="185420"/>
                  </a:lnTo>
                  <a:lnTo>
                    <a:pt x="28829" y="184150"/>
                  </a:lnTo>
                  <a:lnTo>
                    <a:pt x="29210" y="182880"/>
                  </a:lnTo>
                  <a:lnTo>
                    <a:pt x="29591" y="182880"/>
                  </a:lnTo>
                  <a:lnTo>
                    <a:pt x="29972" y="181610"/>
                  </a:lnTo>
                  <a:lnTo>
                    <a:pt x="30734" y="181610"/>
                  </a:lnTo>
                  <a:lnTo>
                    <a:pt x="31115" y="180340"/>
                  </a:lnTo>
                  <a:lnTo>
                    <a:pt x="44915" y="180340"/>
                  </a:lnTo>
                  <a:lnTo>
                    <a:pt x="48641" y="175260"/>
                  </a:lnTo>
                  <a:lnTo>
                    <a:pt x="49403" y="173990"/>
                  </a:lnTo>
                  <a:lnTo>
                    <a:pt x="49657" y="172720"/>
                  </a:lnTo>
                  <a:lnTo>
                    <a:pt x="50292" y="167640"/>
                  </a:lnTo>
                  <a:lnTo>
                    <a:pt x="50800" y="162560"/>
                  </a:lnTo>
                  <a:lnTo>
                    <a:pt x="53848" y="160020"/>
                  </a:lnTo>
                  <a:lnTo>
                    <a:pt x="67437" y="160020"/>
                  </a:lnTo>
                  <a:lnTo>
                    <a:pt x="68072" y="158750"/>
                  </a:lnTo>
                  <a:lnTo>
                    <a:pt x="68961" y="158750"/>
                  </a:lnTo>
                  <a:lnTo>
                    <a:pt x="70358" y="156210"/>
                  </a:lnTo>
                  <a:lnTo>
                    <a:pt x="172593" y="156210"/>
                  </a:lnTo>
                  <a:lnTo>
                    <a:pt x="172593" y="151130"/>
                  </a:lnTo>
                  <a:lnTo>
                    <a:pt x="173100" y="148590"/>
                  </a:lnTo>
                  <a:lnTo>
                    <a:pt x="173862" y="147320"/>
                  </a:lnTo>
                  <a:lnTo>
                    <a:pt x="174625" y="144780"/>
                  </a:lnTo>
                  <a:lnTo>
                    <a:pt x="175133" y="143510"/>
                  </a:lnTo>
                  <a:lnTo>
                    <a:pt x="175387" y="140970"/>
                  </a:lnTo>
                  <a:lnTo>
                    <a:pt x="176534" y="138430"/>
                  </a:lnTo>
                  <a:lnTo>
                    <a:pt x="17907" y="138430"/>
                  </a:lnTo>
                  <a:lnTo>
                    <a:pt x="17399" y="137160"/>
                  </a:lnTo>
                  <a:close/>
                </a:path>
                <a:path w="201295" h="187960">
                  <a:moveTo>
                    <a:pt x="21209" y="176530"/>
                  </a:moveTo>
                  <a:lnTo>
                    <a:pt x="17907" y="176530"/>
                  </a:lnTo>
                  <a:lnTo>
                    <a:pt x="18161" y="177800"/>
                  </a:lnTo>
                  <a:lnTo>
                    <a:pt x="19177" y="177800"/>
                  </a:lnTo>
                  <a:lnTo>
                    <a:pt x="21209" y="176530"/>
                  </a:lnTo>
                  <a:close/>
                </a:path>
                <a:path w="201295" h="187960">
                  <a:moveTo>
                    <a:pt x="22733" y="175260"/>
                  </a:moveTo>
                  <a:lnTo>
                    <a:pt x="16256" y="175260"/>
                  </a:lnTo>
                  <a:lnTo>
                    <a:pt x="16891" y="176530"/>
                  </a:lnTo>
                  <a:lnTo>
                    <a:pt x="21971" y="176530"/>
                  </a:lnTo>
                  <a:lnTo>
                    <a:pt x="22733" y="175260"/>
                  </a:lnTo>
                  <a:close/>
                </a:path>
                <a:path w="201295" h="187960">
                  <a:moveTo>
                    <a:pt x="126365" y="171450"/>
                  </a:moveTo>
                  <a:lnTo>
                    <a:pt x="112395" y="171450"/>
                  </a:lnTo>
                  <a:lnTo>
                    <a:pt x="113665" y="172720"/>
                  </a:lnTo>
                  <a:lnTo>
                    <a:pt x="115062" y="172720"/>
                  </a:lnTo>
                  <a:lnTo>
                    <a:pt x="117983" y="173990"/>
                  </a:lnTo>
                  <a:lnTo>
                    <a:pt x="124460" y="173990"/>
                  </a:lnTo>
                  <a:lnTo>
                    <a:pt x="125349" y="172720"/>
                  </a:lnTo>
                  <a:lnTo>
                    <a:pt x="126365" y="171450"/>
                  </a:lnTo>
                  <a:close/>
                </a:path>
                <a:path w="201295" h="187960">
                  <a:moveTo>
                    <a:pt x="131508" y="166370"/>
                  </a:moveTo>
                  <a:lnTo>
                    <a:pt x="104648" y="166370"/>
                  </a:lnTo>
                  <a:lnTo>
                    <a:pt x="106807" y="167640"/>
                  </a:lnTo>
                  <a:lnTo>
                    <a:pt x="109855" y="170180"/>
                  </a:lnTo>
                  <a:lnTo>
                    <a:pt x="111125" y="171450"/>
                  </a:lnTo>
                  <a:lnTo>
                    <a:pt x="127254" y="171450"/>
                  </a:lnTo>
                  <a:lnTo>
                    <a:pt x="130302" y="167640"/>
                  </a:lnTo>
                  <a:lnTo>
                    <a:pt x="131508" y="166370"/>
                  </a:lnTo>
                  <a:close/>
                </a:path>
                <a:path w="201295" h="187960">
                  <a:moveTo>
                    <a:pt x="171196" y="158750"/>
                  </a:moveTo>
                  <a:lnTo>
                    <a:pt x="80264" y="158750"/>
                  </a:lnTo>
                  <a:lnTo>
                    <a:pt x="80772" y="160020"/>
                  </a:lnTo>
                  <a:lnTo>
                    <a:pt x="84709" y="160020"/>
                  </a:lnTo>
                  <a:lnTo>
                    <a:pt x="86233" y="162560"/>
                  </a:lnTo>
                  <a:lnTo>
                    <a:pt x="87757" y="166370"/>
                  </a:lnTo>
                  <a:lnTo>
                    <a:pt x="88392" y="167640"/>
                  </a:lnTo>
                  <a:lnTo>
                    <a:pt x="89408" y="170180"/>
                  </a:lnTo>
                  <a:lnTo>
                    <a:pt x="91059" y="170180"/>
                  </a:lnTo>
                  <a:lnTo>
                    <a:pt x="94742" y="167640"/>
                  </a:lnTo>
                  <a:lnTo>
                    <a:pt x="98679" y="166370"/>
                  </a:lnTo>
                  <a:lnTo>
                    <a:pt x="131508" y="166370"/>
                  </a:lnTo>
                  <a:lnTo>
                    <a:pt x="132715" y="165100"/>
                  </a:lnTo>
                  <a:lnTo>
                    <a:pt x="167386" y="165100"/>
                  </a:lnTo>
                  <a:lnTo>
                    <a:pt x="171196" y="158750"/>
                  </a:lnTo>
                  <a:close/>
                </a:path>
                <a:path w="201295" h="187960">
                  <a:moveTo>
                    <a:pt x="167386" y="165100"/>
                  </a:moveTo>
                  <a:lnTo>
                    <a:pt x="153670" y="165100"/>
                  </a:lnTo>
                  <a:lnTo>
                    <a:pt x="154178" y="166370"/>
                  </a:lnTo>
                  <a:lnTo>
                    <a:pt x="155956" y="167640"/>
                  </a:lnTo>
                  <a:lnTo>
                    <a:pt x="159385" y="168910"/>
                  </a:lnTo>
                  <a:lnTo>
                    <a:pt x="164973" y="168910"/>
                  </a:lnTo>
                  <a:lnTo>
                    <a:pt x="166624" y="166370"/>
                  </a:lnTo>
                  <a:lnTo>
                    <a:pt x="167386" y="165100"/>
                  </a:lnTo>
                  <a:close/>
                </a:path>
                <a:path w="201295" h="187960">
                  <a:moveTo>
                    <a:pt x="67437" y="160020"/>
                  </a:moveTo>
                  <a:lnTo>
                    <a:pt x="64770" y="160020"/>
                  </a:lnTo>
                  <a:lnTo>
                    <a:pt x="66167" y="161290"/>
                  </a:lnTo>
                  <a:lnTo>
                    <a:pt x="66548" y="161290"/>
                  </a:lnTo>
                  <a:lnTo>
                    <a:pt x="67437" y="160020"/>
                  </a:lnTo>
                  <a:close/>
                </a:path>
                <a:path w="201295" h="187960">
                  <a:moveTo>
                    <a:pt x="172593" y="156210"/>
                  </a:moveTo>
                  <a:lnTo>
                    <a:pt x="72898" y="156210"/>
                  </a:lnTo>
                  <a:lnTo>
                    <a:pt x="73914" y="157480"/>
                  </a:lnTo>
                  <a:lnTo>
                    <a:pt x="74803" y="157480"/>
                  </a:lnTo>
                  <a:lnTo>
                    <a:pt x="75946" y="158750"/>
                  </a:lnTo>
                  <a:lnTo>
                    <a:pt x="172593" y="158750"/>
                  </a:lnTo>
                  <a:lnTo>
                    <a:pt x="172593" y="156210"/>
                  </a:lnTo>
                  <a:close/>
                </a:path>
                <a:path w="201295" h="187960">
                  <a:moveTo>
                    <a:pt x="165989" y="0"/>
                  </a:moveTo>
                  <a:lnTo>
                    <a:pt x="155321" y="0"/>
                  </a:lnTo>
                  <a:lnTo>
                    <a:pt x="98679" y="41910"/>
                  </a:lnTo>
                  <a:lnTo>
                    <a:pt x="74168" y="66040"/>
                  </a:lnTo>
                  <a:lnTo>
                    <a:pt x="73914" y="66040"/>
                  </a:lnTo>
                  <a:lnTo>
                    <a:pt x="57785" y="72390"/>
                  </a:lnTo>
                  <a:lnTo>
                    <a:pt x="52578" y="73660"/>
                  </a:lnTo>
                  <a:lnTo>
                    <a:pt x="52578" y="115570"/>
                  </a:lnTo>
                  <a:lnTo>
                    <a:pt x="52450" y="116840"/>
                  </a:lnTo>
                  <a:lnTo>
                    <a:pt x="51816" y="118110"/>
                  </a:lnTo>
                  <a:lnTo>
                    <a:pt x="50800" y="120650"/>
                  </a:lnTo>
                  <a:lnTo>
                    <a:pt x="49403" y="127000"/>
                  </a:lnTo>
                  <a:lnTo>
                    <a:pt x="48387" y="128270"/>
                  </a:lnTo>
                  <a:lnTo>
                    <a:pt x="47625" y="128270"/>
                  </a:lnTo>
                  <a:lnTo>
                    <a:pt x="47371" y="129540"/>
                  </a:lnTo>
                  <a:lnTo>
                    <a:pt x="43434" y="135890"/>
                  </a:lnTo>
                  <a:lnTo>
                    <a:pt x="33655" y="135890"/>
                  </a:lnTo>
                  <a:lnTo>
                    <a:pt x="30987" y="137160"/>
                  </a:lnTo>
                  <a:lnTo>
                    <a:pt x="27432" y="137160"/>
                  </a:lnTo>
                  <a:lnTo>
                    <a:pt x="24003" y="138430"/>
                  </a:lnTo>
                  <a:lnTo>
                    <a:pt x="176534" y="138430"/>
                  </a:lnTo>
                  <a:lnTo>
                    <a:pt x="178829" y="133350"/>
                  </a:lnTo>
                  <a:lnTo>
                    <a:pt x="185499" y="123190"/>
                  </a:lnTo>
                  <a:lnTo>
                    <a:pt x="192478" y="113030"/>
                  </a:lnTo>
                  <a:lnTo>
                    <a:pt x="196850" y="107950"/>
                  </a:lnTo>
                  <a:lnTo>
                    <a:pt x="197316" y="105410"/>
                  </a:lnTo>
                  <a:lnTo>
                    <a:pt x="197723" y="97790"/>
                  </a:lnTo>
                  <a:lnTo>
                    <a:pt x="198010" y="86360"/>
                  </a:lnTo>
                  <a:lnTo>
                    <a:pt x="198120" y="69850"/>
                  </a:lnTo>
                  <a:lnTo>
                    <a:pt x="198247" y="63500"/>
                  </a:lnTo>
                  <a:lnTo>
                    <a:pt x="199136" y="58420"/>
                  </a:lnTo>
                  <a:lnTo>
                    <a:pt x="200533" y="52070"/>
                  </a:lnTo>
                  <a:lnTo>
                    <a:pt x="201168" y="50800"/>
                  </a:lnTo>
                  <a:lnTo>
                    <a:pt x="200914" y="48260"/>
                  </a:lnTo>
                  <a:lnTo>
                    <a:pt x="199771" y="46990"/>
                  </a:lnTo>
                  <a:lnTo>
                    <a:pt x="198500" y="45720"/>
                  </a:lnTo>
                  <a:lnTo>
                    <a:pt x="197993" y="43180"/>
                  </a:lnTo>
                  <a:lnTo>
                    <a:pt x="198247" y="36830"/>
                  </a:lnTo>
                  <a:lnTo>
                    <a:pt x="195199" y="31750"/>
                  </a:lnTo>
                  <a:lnTo>
                    <a:pt x="193802" y="30480"/>
                  </a:lnTo>
                  <a:lnTo>
                    <a:pt x="192659" y="27940"/>
                  </a:lnTo>
                  <a:lnTo>
                    <a:pt x="192532" y="19050"/>
                  </a:lnTo>
                  <a:lnTo>
                    <a:pt x="192303" y="15240"/>
                  </a:lnTo>
                  <a:lnTo>
                    <a:pt x="182372" y="15240"/>
                  </a:lnTo>
                  <a:lnTo>
                    <a:pt x="181610" y="12700"/>
                  </a:lnTo>
                  <a:lnTo>
                    <a:pt x="179578" y="8890"/>
                  </a:lnTo>
                  <a:lnTo>
                    <a:pt x="176784" y="6350"/>
                  </a:lnTo>
                  <a:lnTo>
                    <a:pt x="173609" y="3810"/>
                  </a:lnTo>
                  <a:lnTo>
                    <a:pt x="172847" y="3810"/>
                  </a:lnTo>
                  <a:lnTo>
                    <a:pt x="172466" y="2540"/>
                  </a:lnTo>
                  <a:lnTo>
                    <a:pt x="171450" y="2540"/>
                  </a:lnTo>
                  <a:lnTo>
                    <a:pt x="169925" y="1270"/>
                  </a:lnTo>
                  <a:lnTo>
                    <a:pt x="167386" y="1270"/>
                  </a:lnTo>
                  <a:lnTo>
                    <a:pt x="165989" y="0"/>
                  </a:lnTo>
                  <a:close/>
                </a:path>
                <a:path w="201295" h="187960">
                  <a:moveTo>
                    <a:pt x="192024" y="8890"/>
                  </a:moveTo>
                  <a:lnTo>
                    <a:pt x="184277" y="13970"/>
                  </a:lnTo>
                  <a:lnTo>
                    <a:pt x="182372" y="15240"/>
                  </a:lnTo>
                  <a:lnTo>
                    <a:pt x="192303" y="15240"/>
                  </a:lnTo>
                  <a:lnTo>
                    <a:pt x="192150" y="12700"/>
                  </a:lnTo>
                  <a:lnTo>
                    <a:pt x="192024" y="889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240780" y="2872739"/>
              <a:ext cx="201295" cy="189230"/>
            </a:xfrm>
            <a:custGeom>
              <a:avLst/>
              <a:gdLst/>
              <a:ahLst/>
              <a:cxnLst/>
              <a:rect l="l" t="t" r="r" b="b"/>
              <a:pathLst>
                <a:path w="201295" h="189230">
                  <a:moveTo>
                    <a:pt x="155321" y="0"/>
                  </a:moveTo>
                  <a:lnTo>
                    <a:pt x="98679" y="42417"/>
                  </a:lnTo>
                  <a:lnTo>
                    <a:pt x="74168" y="66166"/>
                  </a:lnTo>
                  <a:lnTo>
                    <a:pt x="73914" y="66293"/>
                  </a:lnTo>
                  <a:lnTo>
                    <a:pt x="73279" y="66547"/>
                  </a:lnTo>
                  <a:lnTo>
                    <a:pt x="57785" y="73025"/>
                  </a:lnTo>
                  <a:lnTo>
                    <a:pt x="53086" y="74167"/>
                  </a:lnTo>
                  <a:lnTo>
                    <a:pt x="52578" y="74294"/>
                  </a:lnTo>
                  <a:lnTo>
                    <a:pt x="52578" y="75691"/>
                  </a:lnTo>
                  <a:lnTo>
                    <a:pt x="52578" y="77088"/>
                  </a:lnTo>
                  <a:lnTo>
                    <a:pt x="52578" y="115950"/>
                  </a:lnTo>
                  <a:lnTo>
                    <a:pt x="52578" y="116331"/>
                  </a:lnTo>
                  <a:lnTo>
                    <a:pt x="52578" y="116458"/>
                  </a:lnTo>
                  <a:lnTo>
                    <a:pt x="52450" y="116712"/>
                  </a:lnTo>
                  <a:lnTo>
                    <a:pt x="51816" y="118236"/>
                  </a:lnTo>
                  <a:lnTo>
                    <a:pt x="51308" y="119887"/>
                  </a:lnTo>
                  <a:lnTo>
                    <a:pt x="50800" y="121665"/>
                  </a:lnTo>
                  <a:lnTo>
                    <a:pt x="50037" y="124586"/>
                  </a:lnTo>
                  <a:lnTo>
                    <a:pt x="49403" y="127000"/>
                  </a:lnTo>
                  <a:lnTo>
                    <a:pt x="48387" y="128269"/>
                  </a:lnTo>
                  <a:lnTo>
                    <a:pt x="48006" y="128777"/>
                  </a:lnTo>
                  <a:lnTo>
                    <a:pt x="47625" y="129158"/>
                  </a:lnTo>
                  <a:lnTo>
                    <a:pt x="47371" y="129666"/>
                  </a:lnTo>
                  <a:lnTo>
                    <a:pt x="45847" y="132079"/>
                  </a:lnTo>
                  <a:lnTo>
                    <a:pt x="43434" y="135889"/>
                  </a:lnTo>
                  <a:lnTo>
                    <a:pt x="38862" y="135889"/>
                  </a:lnTo>
                  <a:lnTo>
                    <a:pt x="36195" y="136144"/>
                  </a:lnTo>
                  <a:lnTo>
                    <a:pt x="33655" y="136397"/>
                  </a:lnTo>
                  <a:lnTo>
                    <a:pt x="30987" y="137032"/>
                  </a:lnTo>
                  <a:lnTo>
                    <a:pt x="27432" y="137794"/>
                  </a:lnTo>
                  <a:lnTo>
                    <a:pt x="24003" y="138302"/>
                  </a:lnTo>
                  <a:lnTo>
                    <a:pt x="20447" y="138429"/>
                  </a:lnTo>
                  <a:lnTo>
                    <a:pt x="19558" y="138429"/>
                  </a:lnTo>
                  <a:lnTo>
                    <a:pt x="18669" y="138429"/>
                  </a:lnTo>
                  <a:lnTo>
                    <a:pt x="17907" y="138302"/>
                  </a:lnTo>
                  <a:lnTo>
                    <a:pt x="17399" y="138175"/>
                  </a:lnTo>
                  <a:lnTo>
                    <a:pt x="17018" y="138175"/>
                  </a:lnTo>
                  <a:lnTo>
                    <a:pt x="16764" y="138175"/>
                  </a:lnTo>
                  <a:lnTo>
                    <a:pt x="14097" y="138175"/>
                  </a:lnTo>
                  <a:lnTo>
                    <a:pt x="11811" y="139826"/>
                  </a:lnTo>
                  <a:lnTo>
                    <a:pt x="10033" y="141096"/>
                  </a:lnTo>
                  <a:lnTo>
                    <a:pt x="9398" y="141604"/>
                  </a:lnTo>
                  <a:lnTo>
                    <a:pt x="8762" y="142112"/>
                  </a:lnTo>
                  <a:lnTo>
                    <a:pt x="8000" y="142366"/>
                  </a:lnTo>
                  <a:lnTo>
                    <a:pt x="7620" y="142620"/>
                  </a:lnTo>
                  <a:lnTo>
                    <a:pt x="6096" y="143001"/>
                  </a:lnTo>
                  <a:lnTo>
                    <a:pt x="4572" y="143256"/>
                  </a:lnTo>
                  <a:lnTo>
                    <a:pt x="3048" y="143256"/>
                  </a:lnTo>
                  <a:lnTo>
                    <a:pt x="2159" y="143256"/>
                  </a:lnTo>
                  <a:lnTo>
                    <a:pt x="1143" y="143256"/>
                  </a:lnTo>
                  <a:lnTo>
                    <a:pt x="254" y="143256"/>
                  </a:lnTo>
                  <a:lnTo>
                    <a:pt x="254" y="143763"/>
                  </a:lnTo>
                  <a:lnTo>
                    <a:pt x="127" y="144144"/>
                  </a:lnTo>
                  <a:lnTo>
                    <a:pt x="127" y="144398"/>
                  </a:lnTo>
                  <a:lnTo>
                    <a:pt x="127" y="144652"/>
                  </a:lnTo>
                  <a:lnTo>
                    <a:pt x="127" y="144906"/>
                  </a:lnTo>
                  <a:lnTo>
                    <a:pt x="127" y="145287"/>
                  </a:lnTo>
                  <a:lnTo>
                    <a:pt x="0" y="145414"/>
                  </a:lnTo>
                  <a:lnTo>
                    <a:pt x="0" y="146431"/>
                  </a:lnTo>
                  <a:lnTo>
                    <a:pt x="0" y="148462"/>
                  </a:lnTo>
                  <a:lnTo>
                    <a:pt x="889" y="149732"/>
                  </a:lnTo>
                  <a:lnTo>
                    <a:pt x="1650" y="151129"/>
                  </a:lnTo>
                  <a:lnTo>
                    <a:pt x="2032" y="152781"/>
                  </a:lnTo>
                  <a:lnTo>
                    <a:pt x="2667" y="154558"/>
                  </a:lnTo>
                  <a:lnTo>
                    <a:pt x="3302" y="156717"/>
                  </a:lnTo>
                  <a:lnTo>
                    <a:pt x="4318" y="157479"/>
                  </a:lnTo>
                  <a:lnTo>
                    <a:pt x="4825" y="157987"/>
                  </a:lnTo>
                  <a:lnTo>
                    <a:pt x="7366" y="160400"/>
                  </a:lnTo>
                  <a:lnTo>
                    <a:pt x="11049" y="163702"/>
                  </a:lnTo>
                  <a:lnTo>
                    <a:pt x="11049" y="167639"/>
                  </a:lnTo>
                  <a:lnTo>
                    <a:pt x="11049" y="169544"/>
                  </a:lnTo>
                  <a:lnTo>
                    <a:pt x="11175" y="171703"/>
                  </a:lnTo>
                  <a:lnTo>
                    <a:pt x="11811" y="171703"/>
                  </a:lnTo>
                  <a:lnTo>
                    <a:pt x="13716" y="171703"/>
                  </a:lnTo>
                  <a:lnTo>
                    <a:pt x="14859" y="173608"/>
                  </a:lnTo>
                  <a:lnTo>
                    <a:pt x="15748" y="175132"/>
                  </a:lnTo>
                  <a:lnTo>
                    <a:pt x="16256" y="176148"/>
                  </a:lnTo>
                  <a:lnTo>
                    <a:pt x="16891" y="177037"/>
                  </a:lnTo>
                  <a:lnTo>
                    <a:pt x="17780" y="177545"/>
                  </a:lnTo>
                  <a:lnTo>
                    <a:pt x="18161" y="177672"/>
                  </a:lnTo>
                  <a:lnTo>
                    <a:pt x="18415" y="177672"/>
                  </a:lnTo>
                  <a:lnTo>
                    <a:pt x="19177" y="177672"/>
                  </a:lnTo>
                  <a:lnTo>
                    <a:pt x="20320" y="177164"/>
                  </a:lnTo>
                  <a:lnTo>
                    <a:pt x="21209" y="176783"/>
                  </a:lnTo>
                  <a:lnTo>
                    <a:pt x="21971" y="176402"/>
                  </a:lnTo>
                  <a:lnTo>
                    <a:pt x="22733" y="176148"/>
                  </a:lnTo>
                  <a:lnTo>
                    <a:pt x="23495" y="176148"/>
                  </a:lnTo>
                  <a:lnTo>
                    <a:pt x="24130" y="176148"/>
                  </a:lnTo>
                  <a:lnTo>
                    <a:pt x="24765" y="176402"/>
                  </a:lnTo>
                  <a:lnTo>
                    <a:pt x="25273" y="177164"/>
                  </a:lnTo>
                  <a:lnTo>
                    <a:pt x="25781" y="178053"/>
                  </a:lnTo>
                  <a:lnTo>
                    <a:pt x="25781" y="179450"/>
                  </a:lnTo>
                  <a:lnTo>
                    <a:pt x="25781" y="181990"/>
                  </a:lnTo>
                  <a:lnTo>
                    <a:pt x="25781" y="183006"/>
                  </a:lnTo>
                  <a:lnTo>
                    <a:pt x="25781" y="184403"/>
                  </a:lnTo>
                  <a:lnTo>
                    <a:pt x="25908" y="185419"/>
                  </a:lnTo>
                  <a:lnTo>
                    <a:pt x="26416" y="185419"/>
                  </a:lnTo>
                  <a:lnTo>
                    <a:pt x="26670" y="185419"/>
                  </a:lnTo>
                  <a:lnTo>
                    <a:pt x="27050" y="185673"/>
                  </a:lnTo>
                  <a:lnTo>
                    <a:pt x="27305" y="185800"/>
                  </a:lnTo>
                  <a:lnTo>
                    <a:pt x="27812" y="186054"/>
                  </a:lnTo>
                  <a:lnTo>
                    <a:pt x="28067" y="186054"/>
                  </a:lnTo>
                  <a:lnTo>
                    <a:pt x="28448" y="186308"/>
                  </a:lnTo>
                  <a:lnTo>
                    <a:pt x="28575" y="186054"/>
                  </a:lnTo>
                  <a:lnTo>
                    <a:pt x="28702" y="185673"/>
                  </a:lnTo>
                  <a:lnTo>
                    <a:pt x="28702" y="185419"/>
                  </a:lnTo>
                  <a:lnTo>
                    <a:pt x="28829" y="185038"/>
                  </a:lnTo>
                  <a:lnTo>
                    <a:pt x="28829" y="184911"/>
                  </a:lnTo>
                  <a:lnTo>
                    <a:pt x="28956" y="184657"/>
                  </a:lnTo>
                  <a:lnTo>
                    <a:pt x="28956" y="184403"/>
                  </a:lnTo>
                  <a:lnTo>
                    <a:pt x="29210" y="183895"/>
                  </a:lnTo>
                  <a:lnTo>
                    <a:pt x="29337" y="183514"/>
                  </a:lnTo>
                  <a:lnTo>
                    <a:pt x="29464" y="183387"/>
                  </a:lnTo>
                  <a:lnTo>
                    <a:pt x="29464" y="183133"/>
                  </a:lnTo>
                  <a:lnTo>
                    <a:pt x="29591" y="182879"/>
                  </a:lnTo>
                  <a:lnTo>
                    <a:pt x="29972" y="182498"/>
                  </a:lnTo>
                  <a:lnTo>
                    <a:pt x="30099" y="182244"/>
                  </a:lnTo>
                  <a:lnTo>
                    <a:pt x="30353" y="181990"/>
                  </a:lnTo>
                  <a:lnTo>
                    <a:pt x="30480" y="181736"/>
                  </a:lnTo>
                  <a:lnTo>
                    <a:pt x="30734" y="181609"/>
                  </a:lnTo>
                  <a:lnTo>
                    <a:pt x="30987" y="181356"/>
                  </a:lnTo>
                  <a:lnTo>
                    <a:pt x="31115" y="181228"/>
                  </a:lnTo>
                  <a:lnTo>
                    <a:pt x="31369" y="181101"/>
                  </a:lnTo>
                  <a:lnTo>
                    <a:pt x="31750" y="180847"/>
                  </a:lnTo>
                  <a:lnTo>
                    <a:pt x="31877" y="180847"/>
                  </a:lnTo>
                  <a:lnTo>
                    <a:pt x="32385" y="180720"/>
                  </a:lnTo>
                  <a:lnTo>
                    <a:pt x="32639" y="180594"/>
                  </a:lnTo>
                  <a:lnTo>
                    <a:pt x="33020" y="180594"/>
                  </a:lnTo>
                  <a:lnTo>
                    <a:pt x="33147" y="180466"/>
                  </a:lnTo>
                  <a:lnTo>
                    <a:pt x="33400" y="180466"/>
                  </a:lnTo>
                  <a:lnTo>
                    <a:pt x="34417" y="180466"/>
                  </a:lnTo>
                  <a:lnTo>
                    <a:pt x="34671" y="180594"/>
                  </a:lnTo>
                  <a:lnTo>
                    <a:pt x="35052" y="180594"/>
                  </a:lnTo>
                  <a:lnTo>
                    <a:pt x="35306" y="180720"/>
                  </a:lnTo>
                  <a:lnTo>
                    <a:pt x="38735" y="185419"/>
                  </a:lnTo>
                  <a:lnTo>
                    <a:pt x="38735" y="186054"/>
                  </a:lnTo>
                  <a:lnTo>
                    <a:pt x="38862" y="187451"/>
                  </a:lnTo>
                  <a:lnTo>
                    <a:pt x="38989" y="187959"/>
                  </a:lnTo>
                  <a:lnTo>
                    <a:pt x="39878" y="188340"/>
                  </a:lnTo>
                  <a:lnTo>
                    <a:pt x="40132" y="188594"/>
                  </a:lnTo>
                  <a:lnTo>
                    <a:pt x="40386" y="188594"/>
                  </a:lnTo>
                  <a:lnTo>
                    <a:pt x="40640" y="188721"/>
                  </a:lnTo>
                  <a:lnTo>
                    <a:pt x="41021" y="188848"/>
                  </a:lnTo>
                  <a:lnTo>
                    <a:pt x="41275" y="188975"/>
                  </a:lnTo>
                  <a:lnTo>
                    <a:pt x="41656" y="188975"/>
                  </a:lnTo>
                  <a:lnTo>
                    <a:pt x="41910" y="188975"/>
                  </a:lnTo>
                  <a:lnTo>
                    <a:pt x="42291" y="188848"/>
                  </a:lnTo>
                  <a:lnTo>
                    <a:pt x="42545" y="188721"/>
                  </a:lnTo>
                  <a:lnTo>
                    <a:pt x="42925" y="188594"/>
                  </a:lnTo>
                  <a:lnTo>
                    <a:pt x="43053" y="188086"/>
                  </a:lnTo>
                  <a:lnTo>
                    <a:pt x="43053" y="187706"/>
                  </a:lnTo>
                  <a:lnTo>
                    <a:pt x="43053" y="187578"/>
                  </a:lnTo>
                  <a:lnTo>
                    <a:pt x="43053" y="187197"/>
                  </a:lnTo>
                  <a:lnTo>
                    <a:pt x="43053" y="182752"/>
                  </a:lnTo>
                  <a:lnTo>
                    <a:pt x="48641" y="175513"/>
                  </a:lnTo>
                  <a:lnTo>
                    <a:pt x="49403" y="174625"/>
                  </a:lnTo>
                  <a:lnTo>
                    <a:pt x="49657" y="173481"/>
                  </a:lnTo>
                  <a:lnTo>
                    <a:pt x="49784" y="172211"/>
                  </a:lnTo>
                  <a:lnTo>
                    <a:pt x="49911" y="171069"/>
                  </a:lnTo>
                  <a:lnTo>
                    <a:pt x="50292" y="167512"/>
                  </a:lnTo>
                  <a:lnTo>
                    <a:pt x="50800" y="163575"/>
                  </a:lnTo>
                  <a:lnTo>
                    <a:pt x="52705" y="161670"/>
                  </a:lnTo>
                  <a:lnTo>
                    <a:pt x="53848" y="160527"/>
                  </a:lnTo>
                  <a:lnTo>
                    <a:pt x="55753" y="160019"/>
                  </a:lnTo>
                  <a:lnTo>
                    <a:pt x="57785" y="160019"/>
                  </a:lnTo>
                  <a:lnTo>
                    <a:pt x="59944" y="160019"/>
                  </a:lnTo>
                  <a:lnTo>
                    <a:pt x="62357" y="160527"/>
                  </a:lnTo>
                  <a:lnTo>
                    <a:pt x="64770" y="161035"/>
                  </a:lnTo>
                  <a:lnTo>
                    <a:pt x="66167" y="161162"/>
                  </a:lnTo>
                  <a:lnTo>
                    <a:pt x="66548" y="161289"/>
                  </a:lnTo>
                  <a:lnTo>
                    <a:pt x="67437" y="160400"/>
                  </a:lnTo>
                  <a:lnTo>
                    <a:pt x="68072" y="159638"/>
                  </a:lnTo>
                  <a:lnTo>
                    <a:pt x="68961" y="158622"/>
                  </a:lnTo>
                  <a:lnTo>
                    <a:pt x="70358" y="157098"/>
                  </a:lnTo>
                  <a:lnTo>
                    <a:pt x="72136" y="157098"/>
                  </a:lnTo>
                  <a:lnTo>
                    <a:pt x="72898" y="157098"/>
                  </a:lnTo>
                  <a:lnTo>
                    <a:pt x="73914" y="157479"/>
                  </a:lnTo>
                  <a:lnTo>
                    <a:pt x="74803" y="158495"/>
                  </a:lnTo>
                  <a:lnTo>
                    <a:pt x="75946" y="159511"/>
                  </a:lnTo>
                  <a:lnTo>
                    <a:pt x="77724" y="159638"/>
                  </a:lnTo>
                  <a:lnTo>
                    <a:pt x="79502" y="159765"/>
                  </a:lnTo>
                  <a:lnTo>
                    <a:pt x="80264" y="159765"/>
                  </a:lnTo>
                  <a:lnTo>
                    <a:pt x="80772" y="159892"/>
                  </a:lnTo>
                  <a:lnTo>
                    <a:pt x="81280" y="159892"/>
                  </a:lnTo>
                  <a:lnTo>
                    <a:pt x="81915" y="160019"/>
                  </a:lnTo>
                  <a:lnTo>
                    <a:pt x="83439" y="160146"/>
                  </a:lnTo>
                  <a:lnTo>
                    <a:pt x="84709" y="161035"/>
                  </a:lnTo>
                  <a:lnTo>
                    <a:pt x="85598" y="162306"/>
                  </a:lnTo>
                  <a:lnTo>
                    <a:pt x="86233" y="163194"/>
                  </a:lnTo>
                  <a:lnTo>
                    <a:pt x="86741" y="164210"/>
                  </a:lnTo>
                  <a:lnTo>
                    <a:pt x="87249" y="165353"/>
                  </a:lnTo>
                  <a:lnTo>
                    <a:pt x="87757" y="166496"/>
                  </a:lnTo>
                  <a:lnTo>
                    <a:pt x="88392" y="168147"/>
                  </a:lnTo>
                  <a:lnTo>
                    <a:pt x="89408" y="170433"/>
                  </a:lnTo>
                  <a:lnTo>
                    <a:pt x="90170" y="170687"/>
                  </a:lnTo>
                  <a:lnTo>
                    <a:pt x="90550" y="170687"/>
                  </a:lnTo>
                  <a:lnTo>
                    <a:pt x="90805" y="170560"/>
                  </a:lnTo>
                  <a:lnTo>
                    <a:pt x="91059" y="170433"/>
                  </a:lnTo>
                  <a:lnTo>
                    <a:pt x="94742" y="167894"/>
                  </a:lnTo>
                  <a:lnTo>
                    <a:pt x="98679" y="166496"/>
                  </a:lnTo>
                  <a:lnTo>
                    <a:pt x="102870" y="166369"/>
                  </a:lnTo>
                  <a:lnTo>
                    <a:pt x="104648" y="166369"/>
                  </a:lnTo>
                  <a:lnTo>
                    <a:pt x="106807" y="167894"/>
                  </a:lnTo>
                  <a:lnTo>
                    <a:pt x="109855" y="170433"/>
                  </a:lnTo>
                  <a:lnTo>
                    <a:pt x="111125" y="171450"/>
                  </a:lnTo>
                  <a:lnTo>
                    <a:pt x="112395" y="172338"/>
                  </a:lnTo>
                  <a:lnTo>
                    <a:pt x="113665" y="173100"/>
                  </a:lnTo>
                  <a:lnTo>
                    <a:pt x="115062" y="173608"/>
                  </a:lnTo>
                  <a:lnTo>
                    <a:pt x="117983" y="173989"/>
                  </a:lnTo>
                  <a:lnTo>
                    <a:pt x="120650" y="173989"/>
                  </a:lnTo>
                  <a:lnTo>
                    <a:pt x="122682" y="173989"/>
                  </a:lnTo>
                  <a:lnTo>
                    <a:pt x="128143" y="170560"/>
                  </a:lnTo>
                  <a:lnTo>
                    <a:pt x="130302" y="168147"/>
                  </a:lnTo>
                  <a:lnTo>
                    <a:pt x="132715" y="165353"/>
                  </a:lnTo>
                  <a:lnTo>
                    <a:pt x="135509" y="165353"/>
                  </a:lnTo>
                  <a:lnTo>
                    <a:pt x="135762" y="165353"/>
                  </a:lnTo>
                  <a:lnTo>
                    <a:pt x="135890" y="165353"/>
                  </a:lnTo>
                  <a:lnTo>
                    <a:pt x="136144" y="165353"/>
                  </a:lnTo>
                  <a:lnTo>
                    <a:pt x="137160" y="165481"/>
                  </a:lnTo>
                  <a:lnTo>
                    <a:pt x="138303" y="165481"/>
                  </a:lnTo>
                  <a:lnTo>
                    <a:pt x="139319" y="165481"/>
                  </a:lnTo>
                  <a:lnTo>
                    <a:pt x="140462" y="165481"/>
                  </a:lnTo>
                  <a:lnTo>
                    <a:pt x="141478" y="165481"/>
                  </a:lnTo>
                  <a:lnTo>
                    <a:pt x="142494" y="165353"/>
                  </a:lnTo>
                  <a:lnTo>
                    <a:pt x="144653" y="165353"/>
                  </a:lnTo>
                  <a:lnTo>
                    <a:pt x="146431" y="165226"/>
                  </a:lnTo>
                  <a:lnTo>
                    <a:pt x="147955" y="165226"/>
                  </a:lnTo>
                  <a:lnTo>
                    <a:pt x="150749" y="165226"/>
                  </a:lnTo>
                  <a:lnTo>
                    <a:pt x="152654" y="165481"/>
                  </a:lnTo>
                  <a:lnTo>
                    <a:pt x="153670" y="166115"/>
                  </a:lnTo>
                  <a:lnTo>
                    <a:pt x="154178" y="166496"/>
                  </a:lnTo>
                  <a:lnTo>
                    <a:pt x="155956" y="167512"/>
                  </a:lnTo>
                  <a:lnTo>
                    <a:pt x="159385" y="169544"/>
                  </a:lnTo>
                  <a:lnTo>
                    <a:pt x="162052" y="169544"/>
                  </a:lnTo>
                  <a:lnTo>
                    <a:pt x="162560" y="169544"/>
                  </a:lnTo>
                  <a:lnTo>
                    <a:pt x="163068" y="169417"/>
                  </a:lnTo>
                  <a:lnTo>
                    <a:pt x="163449" y="169290"/>
                  </a:lnTo>
                  <a:lnTo>
                    <a:pt x="164973" y="168782"/>
                  </a:lnTo>
                  <a:lnTo>
                    <a:pt x="166624" y="166369"/>
                  </a:lnTo>
                  <a:lnTo>
                    <a:pt x="168021" y="164210"/>
                  </a:lnTo>
                  <a:lnTo>
                    <a:pt x="169672" y="161670"/>
                  </a:lnTo>
                  <a:lnTo>
                    <a:pt x="171196" y="159511"/>
                  </a:lnTo>
                  <a:lnTo>
                    <a:pt x="173100" y="158876"/>
                  </a:lnTo>
                  <a:lnTo>
                    <a:pt x="173355" y="158750"/>
                  </a:lnTo>
                  <a:lnTo>
                    <a:pt x="173609" y="158750"/>
                  </a:lnTo>
                  <a:lnTo>
                    <a:pt x="173862" y="158622"/>
                  </a:lnTo>
                  <a:lnTo>
                    <a:pt x="172593" y="158876"/>
                  </a:lnTo>
                  <a:lnTo>
                    <a:pt x="172593" y="157606"/>
                  </a:lnTo>
                  <a:lnTo>
                    <a:pt x="172593" y="157225"/>
                  </a:lnTo>
                  <a:lnTo>
                    <a:pt x="172593" y="155828"/>
                  </a:lnTo>
                  <a:lnTo>
                    <a:pt x="172593" y="151129"/>
                  </a:lnTo>
                  <a:lnTo>
                    <a:pt x="173100" y="149478"/>
                  </a:lnTo>
                  <a:lnTo>
                    <a:pt x="173862" y="147700"/>
                  </a:lnTo>
                  <a:lnTo>
                    <a:pt x="174625" y="145795"/>
                  </a:lnTo>
                  <a:lnTo>
                    <a:pt x="175133" y="143890"/>
                  </a:lnTo>
                  <a:lnTo>
                    <a:pt x="175387" y="141858"/>
                  </a:lnTo>
                  <a:lnTo>
                    <a:pt x="178829" y="133232"/>
                  </a:lnTo>
                  <a:lnTo>
                    <a:pt x="185499" y="122951"/>
                  </a:lnTo>
                  <a:lnTo>
                    <a:pt x="192478" y="113837"/>
                  </a:lnTo>
                  <a:lnTo>
                    <a:pt x="196850" y="108711"/>
                  </a:lnTo>
                  <a:lnTo>
                    <a:pt x="197316" y="105398"/>
                  </a:lnTo>
                  <a:lnTo>
                    <a:pt x="197723" y="98202"/>
                  </a:lnTo>
                  <a:lnTo>
                    <a:pt x="198010" y="86673"/>
                  </a:lnTo>
                  <a:lnTo>
                    <a:pt x="198120" y="70357"/>
                  </a:lnTo>
                  <a:lnTo>
                    <a:pt x="198247" y="64261"/>
                  </a:lnTo>
                  <a:lnTo>
                    <a:pt x="199136" y="58292"/>
                  </a:lnTo>
                  <a:lnTo>
                    <a:pt x="200533" y="52577"/>
                  </a:lnTo>
                  <a:lnTo>
                    <a:pt x="201168" y="50926"/>
                  </a:lnTo>
                  <a:lnTo>
                    <a:pt x="200914" y="48894"/>
                  </a:lnTo>
                  <a:lnTo>
                    <a:pt x="199771" y="47497"/>
                  </a:lnTo>
                  <a:lnTo>
                    <a:pt x="198500" y="45719"/>
                  </a:lnTo>
                  <a:lnTo>
                    <a:pt x="197993" y="43179"/>
                  </a:lnTo>
                  <a:lnTo>
                    <a:pt x="198120" y="40639"/>
                  </a:lnTo>
                  <a:lnTo>
                    <a:pt x="198247" y="37845"/>
                  </a:lnTo>
                  <a:lnTo>
                    <a:pt x="196723" y="35178"/>
                  </a:lnTo>
                  <a:lnTo>
                    <a:pt x="195199" y="32765"/>
                  </a:lnTo>
                  <a:lnTo>
                    <a:pt x="193802" y="30479"/>
                  </a:lnTo>
                  <a:lnTo>
                    <a:pt x="192659" y="28447"/>
                  </a:lnTo>
                  <a:lnTo>
                    <a:pt x="192659" y="26161"/>
                  </a:lnTo>
                  <a:lnTo>
                    <a:pt x="192659" y="25653"/>
                  </a:lnTo>
                  <a:lnTo>
                    <a:pt x="192659" y="22732"/>
                  </a:lnTo>
                  <a:lnTo>
                    <a:pt x="192532" y="18922"/>
                  </a:lnTo>
                  <a:lnTo>
                    <a:pt x="192150" y="13207"/>
                  </a:lnTo>
                  <a:lnTo>
                    <a:pt x="192024" y="8889"/>
                  </a:lnTo>
                  <a:lnTo>
                    <a:pt x="184277" y="13842"/>
                  </a:lnTo>
                  <a:lnTo>
                    <a:pt x="182372" y="15112"/>
                  </a:lnTo>
                  <a:lnTo>
                    <a:pt x="181610" y="13588"/>
                  </a:lnTo>
                  <a:lnTo>
                    <a:pt x="179578" y="9778"/>
                  </a:lnTo>
                  <a:lnTo>
                    <a:pt x="176784" y="6603"/>
                  </a:lnTo>
                  <a:lnTo>
                    <a:pt x="173609" y="4063"/>
                  </a:lnTo>
                  <a:lnTo>
                    <a:pt x="173355" y="3809"/>
                  </a:lnTo>
                  <a:lnTo>
                    <a:pt x="173100" y="3682"/>
                  </a:lnTo>
                  <a:lnTo>
                    <a:pt x="172847" y="3556"/>
                  </a:lnTo>
                  <a:lnTo>
                    <a:pt x="172466" y="3301"/>
                  </a:lnTo>
                  <a:lnTo>
                    <a:pt x="171958" y="2920"/>
                  </a:lnTo>
                  <a:lnTo>
                    <a:pt x="171450" y="2793"/>
                  </a:lnTo>
                  <a:lnTo>
                    <a:pt x="168656" y="1777"/>
                  </a:lnTo>
                  <a:lnTo>
                    <a:pt x="168148" y="1523"/>
                  </a:lnTo>
                  <a:lnTo>
                    <a:pt x="167386" y="1396"/>
                  </a:lnTo>
                  <a:lnTo>
                    <a:pt x="166878" y="1269"/>
                  </a:lnTo>
                  <a:lnTo>
                    <a:pt x="165989" y="1015"/>
                  </a:lnTo>
                  <a:lnTo>
                    <a:pt x="165608" y="888"/>
                  </a:lnTo>
                  <a:lnTo>
                    <a:pt x="164719" y="761"/>
                  </a:lnTo>
                  <a:lnTo>
                    <a:pt x="164465" y="761"/>
                  </a:lnTo>
                  <a:lnTo>
                    <a:pt x="163322" y="634"/>
                  </a:lnTo>
                  <a:lnTo>
                    <a:pt x="163068" y="634"/>
                  </a:lnTo>
                  <a:lnTo>
                    <a:pt x="162052" y="381"/>
                  </a:lnTo>
                  <a:lnTo>
                    <a:pt x="161671" y="381"/>
                  </a:lnTo>
                  <a:lnTo>
                    <a:pt x="160909" y="381"/>
                  </a:lnTo>
                  <a:lnTo>
                    <a:pt x="159766" y="381"/>
                  </a:lnTo>
                  <a:lnTo>
                    <a:pt x="158242" y="126"/>
                  </a:lnTo>
                  <a:lnTo>
                    <a:pt x="156718" y="126"/>
                  </a:lnTo>
                  <a:lnTo>
                    <a:pt x="155321" y="0"/>
                  </a:lnTo>
                  <a:close/>
                </a:path>
                <a:path w="201295" h="189230">
                  <a:moveTo>
                    <a:pt x="170687" y="0"/>
                  </a:moveTo>
                  <a:lnTo>
                    <a:pt x="173609" y="2666"/>
                  </a:lnTo>
                </a:path>
                <a:path w="201295" h="189230">
                  <a:moveTo>
                    <a:pt x="155448" y="0"/>
                  </a:moveTo>
                  <a:lnTo>
                    <a:pt x="156972" y="0"/>
                  </a:lnTo>
                  <a:lnTo>
                    <a:pt x="159131" y="0"/>
                  </a:lnTo>
                  <a:lnTo>
                    <a:pt x="161544" y="0"/>
                  </a:lnTo>
                  <a:lnTo>
                    <a:pt x="159385" y="0"/>
                  </a:lnTo>
                  <a:lnTo>
                    <a:pt x="157225" y="0"/>
                  </a:lnTo>
                  <a:lnTo>
                    <a:pt x="15544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423660" y="288505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292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68212" y="2872739"/>
              <a:ext cx="158750" cy="189230"/>
            </a:xfrm>
            <a:custGeom>
              <a:avLst/>
              <a:gdLst/>
              <a:ahLst/>
              <a:cxnLst/>
              <a:rect l="l" t="t" r="r" b="b"/>
              <a:pathLst>
                <a:path w="158750" h="189230">
                  <a:moveTo>
                    <a:pt x="158496" y="12318"/>
                  </a:moveTo>
                  <a:lnTo>
                    <a:pt x="155448" y="15239"/>
                  </a:lnTo>
                  <a:lnTo>
                    <a:pt x="158496" y="12318"/>
                  </a:lnTo>
                  <a:close/>
                </a:path>
                <a:path w="158750" h="189230">
                  <a:moveTo>
                    <a:pt x="137413" y="0"/>
                  </a:moveTo>
                  <a:lnTo>
                    <a:pt x="140208" y="0"/>
                  </a:lnTo>
                </a:path>
                <a:path w="158750" h="189230">
                  <a:moveTo>
                    <a:pt x="100584" y="170687"/>
                  </a:moveTo>
                  <a:lnTo>
                    <a:pt x="102362" y="167766"/>
                  </a:lnTo>
                  <a:lnTo>
                    <a:pt x="104393" y="164591"/>
                  </a:lnTo>
                  <a:lnTo>
                    <a:pt x="106679" y="164972"/>
                  </a:lnTo>
                  <a:lnTo>
                    <a:pt x="104393" y="164591"/>
                  </a:lnTo>
                  <a:lnTo>
                    <a:pt x="102362" y="167766"/>
                  </a:lnTo>
                  <a:lnTo>
                    <a:pt x="100584" y="170687"/>
                  </a:lnTo>
                  <a:close/>
                </a:path>
                <a:path w="158750" h="189230">
                  <a:moveTo>
                    <a:pt x="15239" y="186054"/>
                  </a:moveTo>
                  <a:lnTo>
                    <a:pt x="15239" y="186308"/>
                  </a:lnTo>
                  <a:lnTo>
                    <a:pt x="15239" y="186689"/>
                  </a:lnTo>
                  <a:lnTo>
                    <a:pt x="15239" y="187070"/>
                  </a:lnTo>
                  <a:lnTo>
                    <a:pt x="15239" y="186689"/>
                  </a:lnTo>
                  <a:lnTo>
                    <a:pt x="15239" y="186308"/>
                  </a:lnTo>
                  <a:lnTo>
                    <a:pt x="15239" y="186054"/>
                  </a:lnTo>
                  <a:close/>
                </a:path>
                <a:path w="158750" h="189230">
                  <a:moveTo>
                    <a:pt x="15239" y="187070"/>
                  </a:moveTo>
                  <a:lnTo>
                    <a:pt x="15239" y="187832"/>
                  </a:lnTo>
                  <a:lnTo>
                    <a:pt x="15239" y="188594"/>
                  </a:lnTo>
                  <a:lnTo>
                    <a:pt x="15239" y="188975"/>
                  </a:lnTo>
                  <a:lnTo>
                    <a:pt x="15239" y="188594"/>
                  </a:lnTo>
                  <a:lnTo>
                    <a:pt x="15239" y="188086"/>
                  </a:lnTo>
                  <a:lnTo>
                    <a:pt x="15239" y="187578"/>
                  </a:lnTo>
                  <a:lnTo>
                    <a:pt x="15239" y="187070"/>
                  </a:lnTo>
                  <a:close/>
                </a:path>
                <a:path w="158750" h="189230">
                  <a:moveTo>
                    <a:pt x="0" y="183006"/>
                  </a:moveTo>
                  <a:lnTo>
                    <a:pt x="0" y="183514"/>
                  </a:lnTo>
                  <a:lnTo>
                    <a:pt x="0" y="184657"/>
                  </a:lnTo>
                  <a:lnTo>
                    <a:pt x="0" y="185800"/>
                  </a:lnTo>
                  <a:lnTo>
                    <a:pt x="0" y="185292"/>
                  </a:lnTo>
                  <a:lnTo>
                    <a:pt x="0" y="184150"/>
                  </a:lnTo>
                  <a:lnTo>
                    <a:pt x="0" y="183006"/>
                  </a:lnTo>
                  <a:close/>
                </a:path>
                <a:path w="158750" h="189230">
                  <a:moveTo>
                    <a:pt x="3048" y="179831"/>
                  </a:moveTo>
                  <a:lnTo>
                    <a:pt x="1904" y="179831"/>
                  </a:lnTo>
                  <a:lnTo>
                    <a:pt x="1142" y="179831"/>
                  </a:lnTo>
                  <a:lnTo>
                    <a:pt x="126" y="179831"/>
                  </a:lnTo>
                  <a:lnTo>
                    <a:pt x="1142" y="179831"/>
                  </a:lnTo>
                  <a:lnTo>
                    <a:pt x="1904" y="179831"/>
                  </a:lnTo>
                  <a:lnTo>
                    <a:pt x="3048" y="179831"/>
                  </a:lnTo>
                  <a:close/>
                </a:path>
                <a:path w="158750" h="189230">
                  <a:moveTo>
                    <a:pt x="12191" y="188975"/>
                  </a:moveTo>
                  <a:lnTo>
                    <a:pt x="12700" y="188975"/>
                  </a:lnTo>
                  <a:lnTo>
                    <a:pt x="13208" y="188975"/>
                  </a:lnTo>
                  <a:lnTo>
                    <a:pt x="13715" y="188975"/>
                  </a:lnTo>
                  <a:lnTo>
                    <a:pt x="13208" y="188975"/>
                  </a:lnTo>
                  <a:lnTo>
                    <a:pt x="12700" y="188975"/>
                  </a:lnTo>
                  <a:lnTo>
                    <a:pt x="12191" y="188975"/>
                  </a:lnTo>
                  <a:close/>
                </a:path>
                <a:path w="158750" h="189230">
                  <a:moveTo>
                    <a:pt x="15239" y="188975"/>
                  </a:moveTo>
                  <a:lnTo>
                    <a:pt x="14732" y="188975"/>
                  </a:lnTo>
                  <a:lnTo>
                    <a:pt x="14224" y="188975"/>
                  </a:lnTo>
                  <a:lnTo>
                    <a:pt x="13715" y="188975"/>
                  </a:lnTo>
                  <a:lnTo>
                    <a:pt x="13842" y="188975"/>
                  </a:lnTo>
                  <a:lnTo>
                    <a:pt x="15239" y="188975"/>
                  </a:lnTo>
                  <a:close/>
                </a:path>
                <a:path w="158750" h="189230">
                  <a:moveTo>
                    <a:pt x="0" y="182752"/>
                  </a:moveTo>
                  <a:lnTo>
                    <a:pt x="0" y="181736"/>
                  </a:lnTo>
                  <a:lnTo>
                    <a:pt x="0" y="180594"/>
                  </a:lnTo>
                  <a:lnTo>
                    <a:pt x="0" y="179831"/>
                  </a:lnTo>
                  <a:lnTo>
                    <a:pt x="0" y="180594"/>
                  </a:lnTo>
                  <a:lnTo>
                    <a:pt x="0" y="181736"/>
                  </a:lnTo>
                  <a:lnTo>
                    <a:pt x="0" y="182752"/>
                  </a:lnTo>
                  <a:close/>
                </a:path>
                <a:path w="158750" h="189230">
                  <a:moveTo>
                    <a:pt x="12191" y="188975"/>
                  </a:moveTo>
                  <a:lnTo>
                    <a:pt x="12191" y="187578"/>
                  </a:lnTo>
                  <a:lnTo>
                    <a:pt x="12191" y="186689"/>
                  </a:lnTo>
                  <a:lnTo>
                    <a:pt x="12191" y="186181"/>
                  </a:lnTo>
                  <a:lnTo>
                    <a:pt x="12191" y="186689"/>
                  </a:lnTo>
                  <a:lnTo>
                    <a:pt x="12191" y="187578"/>
                  </a:lnTo>
                  <a:lnTo>
                    <a:pt x="12191" y="188975"/>
                  </a:lnTo>
                  <a:close/>
                </a:path>
                <a:path w="158750" h="189230">
                  <a:moveTo>
                    <a:pt x="5968" y="179831"/>
                  </a:moveTo>
                  <a:lnTo>
                    <a:pt x="4952" y="179831"/>
                  </a:lnTo>
                  <a:lnTo>
                    <a:pt x="4190" y="179831"/>
                  </a:lnTo>
                  <a:lnTo>
                    <a:pt x="3048" y="179831"/>
                  </a:lnTo>
                  <a:lnTo>
                    <a:pt x="4190" y="179831"/>
                  </a:lnTo>
                  <a:lnTo>
                    <a:pt x="4952" y="179831"/>
                  </a:lnTo>
                  <a:lnTo>
                    <a:pt x="5968" y="179831"/>
                  </a:lnTo>
                  <a:close/>
                </a:path>
                <a:path w="158750" h="189230">
                  <a:moveTo>
                    <a:pt x="6730" y="179958"/>
                  </a:moveTo>
                  <a:lnTo>
                    <a:pt x="6350" y="179831"/>
                  </a:lnTo>
                  <a:lnTo>
                    <a:pt x="6096" y="179831"/>
                  </a:lnTo>
                  <a:lnTo>
                    <a:pt x="6350" y="179831"/>
                  </a:lnTo>
                  <a:lnTo>
                    <a:pt x="6603" y="179958"/>
                  </a:lnTo>
                  <a:lnTo>
                    <a:pt x="7874" y="180339"/>
                  </a:lnTo>
                  <a:lnTo>
                    <a:pt x="8762" y="181356"/>
                  </a:lnTo>
                  <a:lnTo>
                    <a:pt x="9143" y="182879"/>
                  </a:lnTo>
                  <a:lnTo>
                    <a:pt x="8762" y="181356"/>
                  </a:lnTo>
                  <a:lnTo>
                    <a:pt x="7874" y="180339"/>
                  </a:lnTo>
                  <a:lnTo>
                    <a:pt x="6730" y="17995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280404" y="305866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667" y="254"/>
                  </a:moveTo>
                  <a:lnTo>
                    <a:pt x="1524" y="1143"/>
                  </a:lnTo>
                  <a:lnTo>
                    <a:pt x="0" y="3048"/>
                  </a:lnTo>
                  <a:lnTo>
                    <a:pt x="1016" y="3048"/>
                  </a:lnTo>
                  <a:lnTo>
                    <a:pt x="1524" y="1905"/>
                  </a:lnTo>
                  <a:lnTo>
                    <a:pt x="1905" y="1905"/>
                  </a:lnTo>
                  <a:lnTo>
                    <a:pt x="2412" y="1397"/>
                  </a:lnTo>
                  <a:lnTo>
                    <a:pt x="2412" y="507"/>
                  </a:lnTo>
                  <a:lnTo>
                    <a:pt x="2667" y="254"/>
                  </a:lnTo>
                  <a:close/>
                </a:path>
                <a:path w="3175" h="3175">
                  <a:moveTo>
                    <a:pt x="2921" y="0"/>
                  </a:moveTo>
                  <a:lnTo>
                    <a:pt x="2667" y="254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237732" y="2945891"/>
              <a:ext cx="55244" cy="116205"/>
            </a:xfrm>
            <a:custGeom>
              <a:avLst/>
              <a:gdLst/>
              <a:ahLst/>
              <a:cxnLst/>
              <a:rect l="l" t="t" r="r" b="b"/>
              <a:pathLst>
                <a:path w="55245" h="116205">
                  <a:moveTo>
                    <a:pt x="45592" y="112775"/>
                  </a:moveTo>
                  <a:lnTo>
                    <a:pt x="45338" y="113030"/>
                  </a:lnTo>
                  <a:lnTo>
                    <a:pt x="45592" y="112775"/>
                  </a:lnTo>
                  <a:close/>
                </a:path>
                <a:path w="55245" h="116205">
                  <a:moveTo>
                    <a:pt x="45338" y="113030"/>
                  </a:moveTo>
                  <a:lnTo>
                    <a:pt x="44195" y="113918"/>
                  </a:lnTo>
                  <a:lnTo>
                    <a:pt x="42671" y="115824"/>
                  </a:lnTo>
                  <a:lnTo>
                    <a:pt x="43687" y="115824"/>
                  </a:lnTo>
                  <a:lnTo>
                    <a:pt x="44195" y="114681"/>
                  </a:lnTo>
                  <a:lnTo>
                    <a:pt x="44576" y="114681"/>
                  </a:lnTo>
                  <a:lnTo>
                    <a:pt x="45084" y="114173"/>
                  </a:lnTo>
                  <a:lnTo>
                    <a:pt x="45084" y="113283"/>
                  </a:lnTo>
                  <a:lnTo>
                    <a:pt x="45338" y="113030"/>
                  </a:lnTo>
                  <a:close/>
                </a:path>
                <a:path w="55245" h="116205">
                  <a:moveTo>
                    <a:pt x="54863" y="0"/>
                  </a:moveTo>
                  <a:lnTo>
                    <a:pt x="54863" y="3048"/>
                  </a:lnTo>
                  <a:lnTo>
                    <a:pt x="54863" y="2158"/>
                  </a:lnTo>
                  <a:lnTo>
                    <a:pt x="54863" y="1143"/>
                  </a:lnTo>
                  <a:lnTo>
                    <a:pt x="54863" y="0"/>
                  </a:lnTo>
                  <a:close/>
                </a:path>
                <a:path w="55245" h="116205">
                  <a:moveTo>
                    <a:pt x="54863" y="36575"/>
                  </a:moveTo>
                  <a:lnTo>
                    <a:pt x="54863" y="39624"/>
                  </a:lnTo>
                </a:path>
                <a:path w="55245" h="116205">
                  <a:moveTo>
                    <a:pt x="54863" y="40005"/>
                  </a:moveTo>
                  <a:lnTo>
                    <a:pt x="54863" y="42671"/>
                  </a:lnTo>
                </a:path>
                <a:path w="55245" h="116205">
                  <a:moveTo>
                    <a:pt x="54863" y="21336"/>
                  </a:moveTo>
                  <a:lnTo>
                    <a:pt x="54863" y="24256"/>
                  </a:lnTo>
                </a:path>
                <a:path w="55245" h="116205">
                  <a:moveTo>
                    <a:pt x="3047" y="70104"/>
                  </a:moveTo>
                  <a:lnTo>
                    <a:pt x="2031" y="70104"/>
                  </a:lnTo>
                  <a:lnTo>
                    <a:pt x="1015" y="70104"/>
                  </a:lnTo>
                  <a:lnTo>
                    <a:pt x="0" y="70104"/>
                  </a:lnTo>
                  <a:lnTo>
                    <a:pt x="1015" y="70104"/>
                  </a:lnTo>
                  <a:lnTo>
                    <a:pt x="2031" y="70104"/>
                  </a:lnTo>
                  <a:lnTo>
                    <a:pt x="3047" y="70104"/>
                  </a:lnTo>
                  <a:close/>
                </a:path>
                <a:path w="55245" h="116205">
                  <a:moveTo>
                    <a:pt x="54863" y="18414"/>
                  </a:moveTo>
                  <a:lnTo>
                    <a:pt x="54863" y="21336"/>
                  </a:lnTo>
                </a:path>
                <a:path w="55245" h="116205">
                  <a:moveTo>
                    <a:pt x="33527" y="64007"/>
                  </a:moveTo>
                  <a:lnTo>
                    <a:pt x="29463" y="64007"/>
                  </a:lnTo>
                  <a:lnTo>
                    <a:pt x="25526" y="64007"/>
                  </a:lnTo>
                  <a:lnTo>
                    <a:pt x="21335" y="64007"/>
                  </a:lnTo>
                  <a:lnTo>
                    <a:pt x="25526" y="64007"/>
                  </a:lnTo>
                  <a:lnTo>
                    <a:pt x="29463" y="64007"/>
                  </a:lnTo>
                  <a:lnTo>
                    <a:pt x="33527" y="64007"/>
                  </a:lnTo>
                  <a:close/>
                </a:path>
                <a:path w="55245" h="116205">
                  <a:moveTo>
                    <a:pt x="21335" y="103631"/>
                  </a:moveTo>
                  <a:lnTo>
                    <a:pt x="21081" y="103631"/>
                  </a:lnTo>
                  <a:lnTo>
                    <a:pt x="20827" y="103631"/>
                  </a:lnTo>
                  <a:lnTo>
                    <a:pt x="20573" y="103631"/>
                  </a:lnTo>
                  <a:lnTo>
                    <a:pt x="20827" y="103631"/>
                  </a:lnTo>
                  <a:lnTo>
                    <a:pt x="21081" y="103631"/>
                  </a:lnTo>
                  <a:lnTo>
                    <a:pt x="21335" y="103631"/>
                  </a:lnTo>
                  <a:close/>
                </a:path>
                <a:path w="55245" h="116205">
                  <a:moveTo>
                    <a:pt x="20573" y="103631"/>
                  </a:moveTo>
                  <a:lnTo>
                    <a:pt x="20573" y="103631"/>
                  </a:lnTo>
                  <a:lnTo>
                    <a:pt x="18287" y="103631"/>
                  </a:lnTo>
                  <a:lnTo>
                    <a:pt x="18287" y="103631"/>
                  </a:lnTo>
                  <a:lnTo>
                    <a:pt x="20573" y="103631"/>
                  </a:lnTo>
                  <a:close/>
                </a:path>
                <a:path w="55245" h="116205">
                  <a:moveTo>
                    <a:pt x="30352" y="112775"/>
                  </a:moveTo>
                  <a:lnTo>
                    <a:pt x="27431" y="112775"/>
                  </a:lnTo>
                </a:path>
                <a:path w="55245" h="116205">
                  <a:moveTo>
                    <a:pt x="27431" y="112140"/>
                  </a:moveTo>
                  <a:lnTo>
                    <a:pt x="27431" y="110362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417691" y="2872739"/>
              <a:ext cx="131445" cy="259079"/>
            </a:xfrm>
            <a:custGeom>
              <a:avLst/>
              <a:gdLst/>
              <a:ahLst/>
              <a:cxnLst/>
              <a:rect l="l" t="t" r="r" b="b"/>
              <a:pathLst>
                <a:path w="131445" h="259080">
                  <a:moveTo>
                    <a:pt x="13588" y="221995"/>
                  </a:moveTo>
                  <a:lnTo>
                    <a:pt x="9525" y="221995"/>
                  </a:lnTo>
                  <a:lnTo>
                    <a:pt x="7747" y="222376"/>
                  </a:lnTo>
                  <a:lnTo>
                    <a:pt x="7112" y="222757"/>
                  </a:lnTo>
                  <a:lnTo>
                    <a:pt x="6985" y="223646"/>
                  </a:lnTo>
                  <a:lnTo>
                    <a:pt x="6889" y="224535"/>
                  </a:lnTo>
                  <a:lnTo>
                    <a:pt x="6604" y="226059"/>
                  </a:lnTo>
                  <a:lnTo>
                    <a:pt x="6350" y="228345"/>
                  </a:lnTo>
                  <a:lnTo>
                    <a:pt x="9779" y="232028"/>
                  </a:lnTo>
                  <a:lnTo>
                    <a:pt x="11303" y="233806"/>
                  </a:lnTo>
                  <a:lnTo>
                    <a:pt x="14097" y="236346"/>
                  </a:lnTo>
                  <a:lnTo>
                    <a:pt x="17399" y="239267"/>
                  </a:lnTo>
                  <a:lnTo>
                    <a:pt x="20066" y="241681"/>
                  </a:lnTo>
                  <a:lnTo>
                    <a:pt x="21336" y="246506"/>
                  </a:lnTo>
                  <a:lnTo>
                    <a:pt x="22195" y="250189"/>
                  </a:lnTo>
                  <a:lnTo>
                    <a:pt x="23495" y="254000"/>
                  </a:lnTo>
                  <a:lnTo>
                    <a:pt x="25146" y="257556"/>
                  </a:lnTo>
                  <a:lnTo>
                    <a:pt x="25400" y="257682"/>
                  </a:lnTo>
                  <a:lnTo>
                    <a:pt x="25526" y="257936"/>
                  </a:lnTo>
                  <a:lnTo>
                    <a:pt x="25654" y="258317"/>
                  </a:lnTo>
                  <a:lnTo>
                    <a:pt x="25908" y="258698"/>
                  </a:lnTo>
                  <a:lnTo>
                    <a:pt x="26162" y="258698"/>
                  </a:lnTo>
                  <a:lnTo>
                    <a:pt x="26288" y="258952"/>
                  </a:lnTo>
                  <a:lnTo>
                    <a:pt x="26543" y="259079"/>
                  </a:lnTo>
                  <a:lnTo>
                    <a:pt x="27432" y="259079"/>
                  </a:lnTo>
                  <a:lnTo>
                    <a:pt x="29083" y="258444"/>
                  </a:lnTo>
                  <a:lnTo>
                    <a:pt x="30480" y="257301"/>
                  </a:lnTo>
                  <a:lnTo>
                    <a:pt x="31369" y="255396"/>
                  </a:lnTo>
                  <a:lnTo>
                    <a:pt x="32385" y="253745"/>
                  </a:lnTo>
                  <a:lnTo>
                    <a:pt x="33400" y="253237"/>
                  </a:lnTo>
                  <a:lnTo>
                    <a:pt x="41491" y="253237"/>
                  </a:lnTo>
                  <a:lnTo>
                    <a:pt x="42291" y="251967"/>
                  </a:lnTo>
                  <a:lnTo>
                    <a:pt x="51435" y="250570"/>
                  </a:lnTo>
                  <a:lnTo>
                    <a:pt x="52832" y="250444"/>
                  </a:lnTo>
                  <a:lnTo>
                    <a:pt x="54101" y="250189"/>
                  </a:lnTo>
                  <a:lnTo>
                    <a:pt x="55372" y="249808"/>
                  </a:lnTo>
                  <a:lnTo>
                    <a:pt x="57404" y="248538"/>
                  </a:lnTo>
                  <a:lnTo>
                    <a:pt x="65278" y="244094"/>
                  </a:lnTo>
                  <a:lnTo>
                    <a:pt x="67056" y="242315"/>
                  </a:lnTo>
                  <a:lnTo>
                    <a:pt x="66801" y="241172"/>
                  </a:lnTo>
                  <a:lnTo>
                    <a:pt x="66548" y="240791"/>
                  </a:lnTo>
                  <a:lnTo>
                    <a:pt x="66039" y="239140"/>
                  </a:lnTo>
                  <a:lnTo>
                    <a:pt x="64770" y="235838"/>
                  </a:lnTo>
                  <a:lnTo>
                    <a:pt x="69342" y="232917"/>
                  </a:lnTo>
                  <a:lnTo>
                    <a:pt x="71120" y="232790"/>
                  </a:lnTo>
                  <a:lnTo>
                    <a:pt x="80899" y="232790"/>
                  </a:lnTo>
                  <a:lnTo>
                    <a:pt x="84582" y="232409"/>
                  </a:lnTo>
                  <a:lnTo>
                    <a:pt x="86487" y="229488"/>
                  </a:lnTo>
                  <a:lnTo>
                    <a:pt x="90042" y="224535"/>
                  </a:lnTo>
                  <a:lnTo>
                    <a:pt x="91793" y="222376"/>
                  </a:lnTo>
                  <a:lnTo>
                    <a:pt x="17399" y="222376"/>
                  </a:lnTo>
                  <a:lnTo>
                    <a:pt x="16891" y="222250"/>
                  </a:lnTo>
                  <a:lnTo>
                    <a:pt x="13588" y="221995"/>
                  </a:lnTo>
                  <a:close/>
                </a:path>
                <a:path w="131445" h="259080">
                  <a:moveTo>
                    <a:pt x="41491" y="253237"/>
                  </a:moveTo>
                  <a:lnTo>
                    <a:pt x="35941" y="253237"/>
                  </a:lnTo>
                  <a:lnTo>
                    <a:pt x="37211" y="254253"/>
                  </a:lnTo>
                  <a:lnTo>
                    <a:pt x="37973" y="254761"/>
                  </a:lnTo>
                  <a:lnTo>
                    <a:pt x="38862" y="255523"/>
                  </a:lnTo>
                  <a:lnTo>
                    <a:pt x="39370" y="255777"/>
                  </a:lnTo>
                  <a:lnTo>
                    <a:pt x="39878" y="255777"/>
                  </a:lnTo>
                  <a:lnTo>
                    <a:pt x="40132" y="255396"/>
                  </a:lnTo>
                  <a:lnTo>
                    <a:pt x="41491" y="253237"/>
                  </a:lnTo>
                  <a:close/>
                </a:path>
                <a:path w="131445" h="259080">
                  <a:moveTo>
                    <a:pt x="29972" y="0"/>
                  </a:moveTo>
                  <a:lnTo>
                    <a:pt x="19558" y="6603"/>
                  </a:lnTo>
                  <a:lnTo>
                    <a:pt x="20066" y="15366"/>
                  </a:lnTo>
                  <a:lnTo>
                    <a:pt x="20193" y="26923"/>
                  </a:lnTo>
                  <a:lnTo>
                    <a:pt x="21209" y="28575"/>
                  </a:lnTo>
                  <a:lnTo>
                    <a:pt x="22225" y="30098"/>
                  </a:lnTo>
                  <a:lnTo>
                    <a:pt x="23749" y="32892"/>
                  </a:lnTo>
                  <a:lnTo>
                    <a:pt x="25908" y="36448"/>
                  </a:lnTo>
                  <a:lnTo>
                    <a:pt x="25654" y="40639"/>
                  </a:lnTo>
                  <a:lnTo>
                    <a:pt x="25526" y="42163"/>
                  </a:lnTo>
                  <a:lnTo>
                    <a:pt x="25908" y="43687"/>
                  </a:lnTo>
                  <a:lnTo>
                    <a:pt x="26797" y="44831"/>
                  </a:lnTo>
                  <a:lnTo>
                    <a:pt x="28448" y="47243"/>
                  </a:lnTo>
                  <a:lnTo>
                    <a:pt x="28829" y="50291"/>
                  </a:lnTo>
                  <a:lnTo>
                    <a:pt x="28067" y="53085"/>
                  </a:lnTo>
                  <a:lnTo>
                    <a:pt x="26670" y="58419"/>
                  </a:lnTo>
                  <a:lnTo>
                    <a:pt x="25902" y="64007"/>
                  </a:lnTo>
                  <a:lnTo>
                    <a:pt x="25654" y="69468"/>
                  </a:lnTo>
                  <a:lnTo>
                    <a:pt x="25441" y="92146"/>
                  </a:lnTo>
                  <a:lnTo>
                    <a:pt x="24907" y="104203"/>
                  </a:lnTo>
                  <a:lnTo>
                    <a:pt x="24207" y="109116"/>
                  </a:lnTo>
                  <a:lnTo>
                    <a:pt x="23495" y="110362"/>
                  </a:lnTo>
                  <a:lnTo>
                    <a:pt x="19526" y="114861"/>
                  </a:lnTo>
                  <a:lnTo>
                    <a:pt x="12700" y="123586"/>
                  </a:lnTo>
                  <a:lnTo>
                    <a:pt x="6064" y="133383"/>
                  </a:lnTo>
                  <a:lnTo>
                    <a:pt x="2667" y="141096"/>
                  </a:lnTo>
                  <a:lnTo>
                    <a:pt x="2667" y="141604"/>
                  </a:lnTo>
                  <a:lnTo>
                    <a:pt x="2539" y="142112"/>
                  </a:lnTo>
                  <a:lnTo>
                    <a:pt x="2412" y="142494"/>
                  </a:lnTo>
                  <a:lnTo>
                    <a:pt x="2159" y="144398"/>
                  </a:lnTo>
                  <a:lnTo>
                    <a:pt x="1650" y="146176"/>
                  </a:lnTo>
                  <a:lnTo>
                    <a:pt x="508" y="148844"/>
                  </a:lnTo>
                  <a:lnTo>
                    <a:pt x="254" y="149732"/>
                  </a:lnTo>
                  <a:lnTo>
                    <a:pt x="126" y="150748"/>
                  </a:lnTo>
                  <a:lnTo>
                    <a:pt x="0" y="158241"/>
                  </a:lnTo>
                  <a:lnTo>
                    <a:pt x="381" y="158750"/>
                  </a:lnTo>
                  <a:lnTo>
                    <a:pt x="888" y="159257"/>
                  </a:lnTo>
                  <a:lnTo>
                    <a:pt x="1143" y="159892"/>
                  </a:lnTo>
                  <a:lnTo>
                    <a:pt x="1524" y="160273"/>
                  </a:lnTo>
                  <a:lnTo>
                    <a:pt x="1905" y="160908"/>
                  </a:lnTo>
                  <a:lnTo>
                    <a:pt x="2286" y="161289"/>
                  </a:lnTo>
                  <a:lnTo>
                    <a:pt x="3556" y="163321"/>
                  </a:lnTo>
                  <a:lnTo>
                    <a:pt x="4825" y="166242"/>
                  </a:lnTo>
                  <a:lnTo>
                    <a:pt x="5334" y="167131"/>
                  </a:lnTo>
                  <a:lnTo>
                    <a:pt x="6604" y="167385"/>
                  </a:lnTo>
                  <a:lnTo>
                    <a:pt x="7874" y="167385"/>
                  </a:lnTo>
                  <a:lnTo>
                    <a:pt x="8255" y="167512"/>
                  </a:lnTo>
                  <a:lnTo>
                    <a:pt x="9779" y="168147"/>
                  </a:lnTo>
                  <a:lnTo>
                    <a:pt x="11049" y="169290"/>
                  </a:lnTo>
                  <a:lnTo>
                    <a:pt x="14986" y="174625"/>
                  </a:lnTo>
                  <a:lnTo>
                    <a:pt x="17272" y="181101"/>
                  </a:lnTo>
                  <a:lnTo>
                    <a:pt x="16933" y="184150"/>
                  </a:lnTo>
                  <a:lnTo>
                    <a:pt x="16891" y="186054"/>
                  </a:lnTo>
                  <a:lnTo>
                    <a:pt x="17145" y="187451"/>
                  </a:lnTo>
                  <a:lnTo>
                    <a:pt x="18414" y="192023"/>
                  </a:lnTo>
                  <a:lnTo>
                    <a:pt x="18735" y="194690"/>
                  </a:lnTo>
                  <a:lnTo>
                    <a:pt x="18717" y="196214"/>
                  </a:lnTo>
                  <a:lnTo>
                    <a:pt x="18542" y="198500"/>
                  </a:lnTo>
                  <a:lnTo>
                    <a:pt x="18497" y="199770"/>
                  </a:lnTo>
                  <a:lnTo>
                    <a:pt x="18388" y="205994"/>
                  </a:lnTo>
                  <a:lnTo>
                    <a:pt x="22098" y="215391"/>
                  </a:lnTo>
                  <a:lnTo>
                    <a:pt x="23368" y="216407"/>
                  </a:lnTo>
                  <a:lnTo>
                    <a:pt x="24511" y="216915"/>
                  </a:lnTo>
                  <a:lnTo>
                    <a:pt x="25019" y="218439"/>
                  </a:lnTo>
                  <a:lnTo>
                    <a:pt x="24637" y="219709"/>
                  </a:lnTo>
                  <a:lnTo>
                    <a:pt x="24511" y="220217"/>
                  </a:lnTo>
                  <a:lnTo>
                    <a:pt x="23622" y="221995"/>
                  </a:lnTo>
                  <a:lnTo>
                    <a:pt x="20955" y="222376"/>
                  </a:lnTo>
                  <a:lnTo>
                    <a:pt x="91793" y="222376"/>
                  </a:lnTo>
                  <a:lnTo>
                    <a:pt x="93968" y="219709"/>
                  </a:lnTo>
                  <a:lnTo>
                    <a:pt x="97916" y="215391"/>
                  </a:lnTo>
                  <a:lnTo>
                    <a:pt x="99313" y="213994"/>
                  </a:lnTo>
                  <a:lnTo>
                    <a:pt x="99694" y="213486"/>
                  </a:lnTo>
                  <a:lnTo>
                    <a:pt x="100203" y="212978"/>
                  </a:lnTo>
                  <a:lnTo>
                    <a:pt x="100330" y="209422"/>
                  </a:lnTo>
                  <a:lnTo>
                    <a:pt x="101091" y="207390"/>
                  </a:lnTo>
                  <a:lnTo>
                    <a:pt x="102488" y="205994"/>
                  </a:lnTo>
                  <a:lnTo>
                    <a:pt x="104266" y="203834"/>
                  </a:lnTo>
                  <a:lnTo>
                    <a:pt x="108331" y="200278"/>
                  </a:lnTo>
                  <a:lnTo>
                    <a:pt x="111887" y="199770"/>
                  </a:lnTo>
                  <a:lnTo>
                    <a:pt x="115450" y="199770"/>
                  </a:lnTo>
                  <a:lnTo>
                    <a:pt x="116205" y="196214"/>
                  </a:lnTo>
                  <a:lnTo>
                    <a:pt x="114173" y="194690"/>
                  </a:lnTo>
                  <a:lnTo>
                    <a:pt x="109982" y="190881"/>
                  </a:lnTo>
                  <a:lnTo>
                    <a:pt x="109982" y="184150"/>
                  </a:lnTo>
                  <a:lnTo>
                    <a:pt x="110236" y="181356"/>
                  </a:lnTo>
                  <a:lnTo>
                    <a:pt x="110236" y="179323"/>
                  </a:lnTo>
                  <a:lnTo>
                    <a:pt x="110489" y="176656"/>
                  </a:lnTo>
                  <a:lnTo>
                    <a:pt x="109855" y="176021"/>
                  </a:lnTo>
                  <a:lnTo>
                    <a:pt x="109728" y="175767"/>
                  </a:lnTo>
                  <a:lnTo>
                    <a:pt x="106807" y="175767"/>
                  </a:lnTo>
                  <a:lnTo>
                    <a:pt x="105029" y="174370"/>
                  </a:lnTo>
                  <a:lnTo>
                    <a:pt x="104139" y="172338"/>
                  </a:lnTo>
                  <a:lnTo>
                    <a:pt x="103251" y="169671"/>
                  </a:lnTo>
                  <a:lnTo>
                    <a:pt x="104139" y="166369"/>
                  </a:lnTo>
                  <a:lnTo>
                    <a:pt x="106299" y="163702"/>
                  </a:lnTo>
                  <a:lnTo>
                    <a:pt x="107061" y="162813"/>
                  </a:lnTo>
                  <a:lnTo>
                    <a:pt x="105497" y="158750"/>
                  </a:lnTo>
                  <a:lnTo>
                    <a:pt x="104902" y="156844"/>
                  </a:lnTo>
                  <a:lnTo>
                    <a:pt x="104012" y="154812"/>
                  </a:lnTo>
                  <a:lnTo>
                    <a:pt x="104902" y="153034"/>
                  </a:lnTo>
                  <a:lnTo>
                    <a:pt x="105790" y="152019"/>
                  </a:lnTo>
                  <a:lnTo>
                    <a:pt x="106807" y="151383"/>
                  </a:lnTo>
                  <a:lnTo>
                    <a:pt x="109601" y="151383"/>
                  </a:lnTo>
                  <a:lnTo>
                    <a:pt x="109855" y="150875"/>
                  </a:lnTo>
                  <a:lnTo>
                    <a:pt x="110489" y="144144"/>
                  </a:lnTo>
                  <a:lnTo>
                    <a:pt x="110743" y="140461"/>
                  </a:lnTo>
                  <a:lnTo>
                    <a:pt x="113664" y="139700"/>
                  </a:lnTo>
                  <a:lnTo>
                    <a:pt x="116459" y="139064"/>
                  </a:lnTo>
                  <a:lnTo>
                    <a:pt x="117348" y="136906"/>
                  </a:lnTo>
                  <a:lnTo>
                    <a:pt x="117348" y="125983"/>
                  </a:lnTo>
                  <a:lnTo>
                    <a:pt x="129286" y="121538"/>
                  </a:lnTo>
                  <a:lnTo>
                    <a:pt x="129920" y="121284"/>
                  </a:lnTo>
                  <a:lnTo>
                    <a:pt x="130556" y="119887"/>
                  </a:lnTo>
                  <a:lnTo>
                    <a:pt x="130937" y="113156"/>
                  </a:lnTo>
                  <a:lnTo>
                    <a:pt x="130556" y="106425"/>
                  </a:lnTo>
                  <a:lnTo>
                    <a:pt x="130556" y="64007"/>
                  </a:lnTo>
                  <a:lnTo>
                    <a:pt x="29972" y="0"/>
                  </a:lnTo>
                  <a:close/>
                </a:path>
                <a:path w="131445" h="259080">
                  <a:moveTo>
                    <a:pt x="115450" y="199770"/>
                  </a:moveTo>
                  <a:lnTo>
                    <a:pt x="113918" y="199770"/>
                  </a:lnTo>
                  <a:lnTo>
                    <a:pt x="114173" y="200025"/>
                  </a:lnTo>
                  <a:lnTo>
                    <a:pt x="114554" y="200151"/>
                  </a:lnTo>
                  <a:lnTo>
                    <a:pt x="114808" y="200151"/>
                  </a:lnTo>
                  <a:lnTo>
                    <a:pt x="115188" y="200278"/>
                  </a:lnTo>
                  <a:lnTo>
                    <a:pt x="115315" y="200406"/>
                  </a:lnTo>
                  <a:lnTo>
                    <a:pt x="115450" y="19977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417564" y="2872739"/>
              <a:ext cx="131445" cy="259079"/>
            </a:xfrm>
            <a:custGeom>
              <a:avLst/>
              <a:gdLst/>
              <a:ahLst/>
              <a:cxnLst/>
              <a:rect l="l" t="t" r="r" b="b"/>
              <a:pathLst>
                <a:path w="131445" h="259080">
                  <a:moveTo>
                    <a:pt x="30099" y="0"/>
                  </a:moveTo>
                  <a:lnTo>
                    <a:pt x="19685" y="6603"/>
                  </a:lnTo>
                  <a:lnTo>
                    <a:pt x="19938" y="11048"/>
                  </a:lnTo>
                  <a:lnTo>
                    <a:pt x="20193" y="15366"/>
                  </a:lnTo>
                  <a:lnTo>
                    <a:pt x="20320" y="18795"/>
                  </a:lnTo>
                  <a:lnTo>
                    <a:pt x="20320" y="26923"/>
                  </a:lnTo>
                  <a:lnTo>
                    <a:pt x="21336" y="28575"/>
                  </a:lnTo>
                  <a:lnTo>
                    <a:pt x="22351" y="30098"/>
                  </a:lnTo>
                  <a:lnTo>
                    <a:pt x="23875" y="32892"/>
                  </a:lnTo>
                  <a:lnTo>
                    <a:pt x="26035" y="36448"/>
                  </a:lnTo>
                  <a:lnTo>
                    <a:pt x="25781" y="40639"/>
                  </a:lnTo>
                  <a:lnTo>
                    <a:pt x="25653" y="42163"/>
                  </a:lnTo>
                  <a:lnTo>
                    <a:pt x="26035" y="43687"/>
                  </a:lnTo>
                  <a:lnTo>
                    <a:pt x="26924" y="44831"/>
                  </a:lnTo>
                  <a:lnTo>
                    <a:pt x="28575" y="47243"/>
                  </a:lnTo>
                  <a:lnTo>
                    <a:pt x="28956" y="50291"/>
                  </a:lnTo>
                  <a:lnTo>
                    <a:pt x="28194" y="53085"/>
                  </a:lnTo>
                  <a:lnTo>
                    <a:pt x="26797" y="58419"/>
                  </a:lnTo>
                  <a:lnTo>
                    <a:pt x="26035" y="63881"/>
                  </a:lnTo>
                  <a:lnTo>
                    <a:pt x="25781" y="69468"/>
                  </a:lnTo>
                  <a:lnTo>
                    <a:pt x="25568" y="92146"/>
                  </a:lnTo>
                  <a:lnTo>
                    <a:pt x="25034" y="104203"/>
                  </a:lnTo>
                  <a:lnTo>
                    <a:pt x="24334" y="109116"/>
                  </a:lnTo>
                  <a:lnTo>
                    <a:pt x="23622" y="110362"/>
                  </a:lnTo>
                  <a:lnTo>
                    <a:pt x="19653" y="114861"/>
                  </a:lnTo>
                  <a:lnTo>
                    <a:pt x="12826" y="123586"/>
                  </a:lnTo>
                  <a:lnTo>
                    <a:pt x="6191" y="133383"/>
                  </a:lnTo>
                  <a:lnTo>
                    <a:pt x="2794" y="141096"/>
                  </a:lnTo>
                  <a:lnTo>
                    <a:pt x="2794" y="141604"/>
                  </a:lnTo>
                  <a:lnTo>
                    <a:pt x="2666" y="142112"/>
                  </a:lnTo>
                  <a:lnTo>
                    <a:pt x="2539" y="142494"/>
                  </a:lnTo>
                  <a:lnTo>
                    <a:pt x="2286" y="144398"/>
                  </a:lnTo>
                  <a:lnTo>
                    <a:pt x="1777" y="146176"/>
                  </a:lnTo>
                  <a:lnTo>
                    <a:pt x="126" y="152019"/>
                  </a:lnTo>
                  <a:lnTo>
                    <a:pt x="0" y="153161"/>
                  </a:lnTo>
                  <a:lnTo>
                    <a:pt x="126" y="154177"/>
                  </a:lnTo>
                  <a:lnTo>
                    <a:pt x="126" y="156082"/>
                  </a:lnTo>
                  <a:lnTo>
                    <a:pt x="126" y="156336"/>
                  </a:lnTo>
                  <a:lnTo>
                    <a:pt x="126" y="158241"/>
                  </a:lnTo>
                  <a:lnTo>
                    <a:pt x="508" y="158750"/>
                  </a:lnTo>
                  <a:lnTo>
                    <a:pt x="1015" y="159257"/>
                  </a:lnTo>
                  <a:lnTo>
                    <a:pt x="1270" y="159892"/>
                  </a:lnTo>
                  <a:lnTo>
                    <a:pt x="1650" y="160273"/>
                  </a:lnTo>
                  <a:lnTo>
                    <a:pt x="2032" y="160908"/>
                  </a:lnTo>
                  <a:lnTo>
                    <a:pt x="2412" y="161289"/>
                  </a:lnTo>
                  <a:lnTo>
                    <a:pt x="3048" y="162306"/>
                  </a:lnTo>
                  <a:lnTo>
                    <a:pt x="3683" y="163321"/>
                  </a:lnTo>
                  <a:lnTo>
                    <a:pt x="4190" y="164464"/>
                  </a:lnTo>
                  <a:lnTo>
                    <a:pt x="4952" y="166242"/>
                  </a:lnTo>
                  <a:lnTo>
                    <a:pt x="5461" y="167131"/>
                  </a:lnTo>
                  <a:lnTo>
                    <a:pt x="6731" y="167385"/>
                  </a:lnTo>
                  <a:lnTo>
                    <a:pt x="7238" y="167385"/>
                  </a:lnTo>
                  <a:lnTo>
                    <a:pt x="7620" y="167385"/>
                  </a:lnTo>
                  <a:lnTo>
                    <a:pt x="8000" y="167385"/>
                  </a:lnTo>
                  <a:lnTo>
                    <a:pt x="8382" y="167512"/>
                  </a:lnTo>
                  <a:lnTo>
                    <a:pt x="9906" y="168147"/>
                  </a:lnTo>
                  <a:lnTo>
                    <a:pt x="11175" y="169290"/>
                  </a:lnTo>
                  <a:lnTo>
                    <a:pt x="12191" y="170687"/>
                  </a:lnTo>
                  <a:lnTo>
                    <a:pt x="15112" y="174625"/>
                  </a:lnTo>
                  <a:lnTo>
                    <a:pt x="17399" y="181101"/>
                  </a:lnTo>
                  <a:lnTo>
                    <a:pt x="17018" y="184531"/>
                  </a:lnTo>
                  <a:lnTo>
                    <a:pt x="17018" y="186054"/>
                  </a:lnTo>
                  <a:lnTo>
                    <a:pt x="17272" y="187451"/>
                  </a:lnTo>
                  <a:lnTo>
                    <a:pt x="17652" y="188848"/>
                  </a:lnTo>
                  <a:lnTo>
                    <a:pt x="18541" y="192023"/>
                  </a:lnTo>
                  <a:lnTo>
                    <a:pt x="18923" y="195198"/>
                  </a:lnTo>
                  <a:lnTo>
                    <a:pt x="18669" y="198500"/>
                  </a:lnTo>
                  <a:lnTo>
                    <a:pt x="18414" y="205739"/>
                  </a:lnTo>
                  <a:lnTo>
                    <a:pt x="22225" y="215391"/>
                  </a:lnTo>
                  <a:lnTo>
                    <a:pt x="23495" y="216407"/>
                  </a:lnTo>
                  <a:lnTo>
                    <a:pt x="24637" y="216915"/>
                  </a:lnTo>
                  <a:lnTo>
                    <a:pt x="25146" y="218439"/>
                  </a:lnTo>
                  <a:lnTo>
                    <a:pt x="24764" y="219709"/>
                  </a:lnTo>
                  <a:lnTo>
                    <a:pt x="24764" y="220090"/>
                  </a:lnTo>
                  <a:lnTo>
                    <a:pt x="23749" y="221995"/>
                  </a:lnTo>
                  <a:lnTo>
                    <a:pt x="21082" y="222376"/>
                  </a:lnTo>
                  <a:lnTo>
                    <a:pt x="18923" y="222376"/>
                  </a:lnTo>
                  <a:lnTo>
                    <a:pt x="18161" y="222376"/>
                  </a:lnTo>
                  <a:lnTo>
                    <a:pt x="17525" y="222376"/>
                  </a:lnTo>
                  <a:lnTo>
                    <a:pt x="17018" y="222250"/>
                  </a:lnTo>
                  <a:lnTo>
                    <a:pt x="15239" y="222122"/>
                  </a:lnTo>
                  <a:lnTo>
                    <a:pt x="13715" y="221995"/>
                  </a:lnTo>
                  <a:lnTo>
                    <a:pt x="12446" y="221995"/>
                  </a:lnTo>
                  <a:lnTo>
                    <a:pt x="9651" y="221995"/>
                  </a:lnTo>
                  <a:lnTo>
                    <a:pt x="7874" y="222376"/>
                  </a:lnTo>
                  <a:lnTo>
                    <a:pt x="7238" y="222757"/>
                  </a:lnTo>
                  <a:lnTo>
                    <a:pt x="7238" y="223138"/>
                  </a:lnTo>
                  <a:lnTo>
                    <a:pt x="7112" y="223646"/>
                  </a:lnTo>
                  <a:lnTo>
                    <a:pt x="7112" y="224027"/>
                  </a:lnTo>
                  <a:lnTo>
                    <a:pt x="6731" y="226059"/>
                  </a:lnTo>
                  <a:lnTo>
                    <a:pt x="6476" y="228345"/>
                  </a:lnTo>
                  <a:lnTo>
                    <a:pt x="9906" y="232028"/>
                  </a:lnTo>
                  <a:lnTo>
                    <a:pt x="11430" y="233806"/>
                  </a:lnTo>
                  <a:lnTo>
                    <a:pt x="12826" y="235076"/>
                  </a:lnTo>
                  <a:lnTo>
                    <a:pt x="14224" y="236346"/>
                  </a:lnTo>
                  <a:lnTo>
                    <a:pt x="17525" y="239267"/>
                  </a:lnTo>
                  <a:lnTo>
                    <a:pt x="20193" y="241681"/>
                  </a:lnTo>
                  <a:lnTo>
                    <a:pt x="21462" y="246506"/>
                  </a:lnTo>
                  <a:lnTo>
                    <a:pt x="22351" y="250316"/>
                  </a:lnTo>
                  <a:lnTo>
                    <a:pt x="23622" y="254000"/>
                  </a:lnTo>
                  <a:lnTo>
                    <a:pt x="25273" y="257556"/>
                  </a:lnTo>
                  <a:lnTo>
                    <a:pt x="25526" y="257682"/>
                  </a:lnTo>
                  <a:lnTo>
                    <a:pt x="25653" y="257936"/>
                  </a:lnTo>
                  <a:lnTo>
                    <a:pt x="25781" y="258317"/>
                  </a:lnTo>
                  <a:lnTo>
                    <a:pt x="26035" y="258698"/>
                  </a:lnTo>
                  <a:lnTo>
                    <a:pt x="26288" y="258698"/>
                  </a:lnTo>
                  <a:lnTo>
                    <a:pt x="26415" y="258952"/>
                  </a:lnTo>
                  <a:lnTo>
                    <a:pt x="26670" y="259079"/>
                  </a:lnTo>
                  <a:lnTo>
                    <a:pt x="26924" y="259079"/>
                  </a:lnTo>
                  <a:lnTo>
                    <a:pt x="27559" y="259079"/>
                  </a:lnTo>
                  <a:lnTo>
                    <a:pt x="29210" y="258444"/>
                  </a:lnTo>
                  <a:lnTo>
                    <a:pt x="30607" y="257301"/>
                  </a:lnTo>
                  <a:lnTo>
                    <a:pt x="31496" y="255396"/>
                  </a:lnTo>
                  <a:lnTo>
                    <a:pt x="32512" y="253745"/>
                  </a:lnTo>
                  <a:lnTo>
                    <a:pt x="33527" y="253237"/>
                  </a:lnTo>
                  <a:lnTo>
                    <a:pt x="34671" y="253237"/>
                  </a:lnTo>
                  <a:lnTo>
                    <a:pt x="36068" y="253237"/>
                  </a:lnTo>
                  <a:lnTo>
                    <a:pt x="37337" y="254253"/>
                  </a:lnTo>
                  <a:lnTo>
                    <a:pt x="38100" y="254761"/>
                  </a:lnTo>
                  <a:lnTo>
                    <a:pt x="38988" y="255523"/>
                  </a:lnTo>
                  <a:lnTo>
                    <a:pt x="39497" y="255777"/>
                  </a:lnTo>
                  <a:lnTo>
                    <a:pt x="39750" y="255777"/>
                  </a:lnTo>
                  <a:lnTo>
                    <a:pt x="40005" y="255777"/>
                  </a:lnTo>
                  <a:lnTo>
                    <a:pt x="40259" y="255396"/>
                  </a:lnTo>
                  <a:lnTo>
                    <a:pt x="42418" y="251967"/>
                  </a:lnTo>
                  <a:lnTo>
                    <a:pt x="47498" y="251206"/>
                  </a:lnTo>
                  <a:lnTo>
                    <a:pt x="51562" y="250570"/>
                  </a:lnTo>
                  <a:lnTo>
                    <a:pt x="52959" y="250444"/>
                  </a:lnTo>
                  <a:lnTo>
                    <a:pt x="54228" y="250189"/>
                  </a:lnTo>
                  <a:lnTo>
                    <a:pt x="55499" y="249808"/>
                  </a:lnTo>
                  <a:lnTo>
                    <a:pt x="57531" y="248538"/>
                  </a:lnTo>
                  <a:lnTo>
                    <a:pt x="60451" y="246887"/>
                  </a:lnTo>
                  <a:lnTo>
                    <a:pt x="65405" y="244094"/>
                  </a:lnTo>
                  <a:lnTo>
                    <a:pt x="67056" y="242442"/>
                  </a:lnTo>
                  <a:lnTo>
                    <a:pt x="67056" y="241807"/>
                  </a:lnTo>
                  <a:lnTo>
                    <a:pt x="66928" y="241172"/>
                  </a:lnTo>
                  <a:lnTo>
                    <a:pt x="66675" y="240791"/>
                  </a:lnTo>
                  <a:lnTo>
                    <a:pt x="66166" y="239140"/>
                  </a:lnTo>
                  <a:lnTo>
                    <a:pt x="64897" y="235838"/>
                  </a:lnTo>
                  <a:lnTo>
                    <a:pt x="68072" y="233806"/>
                  </a:lnTo>
                  <a:lnTo>
                    <a:pt x="69469" y="232917"/>
                  </a:lnTo>
                  <a:lnTo>
                    <a:pt x="71247" y="232790"/>
                  </a:lnTo>
                  <a:lnTo>
                    <a:pt x="73406" y="232790"/>
                  </a:lnTo>
                  <a:lnTo>
                    <a:pt x="74040" y="232790"/>
                  </a:lnTo>
                  <a:lnTo>
                    <a:pt x="81025" y="232790"/>
                  </a:lnTo>
                  <a:lnTo>
                    <a:pt x="84709" y="232409"/>
                  </a:lnTo>
                  <a:lnTo>
                    <a:pt x="98679" y="214756"/>
                  </a:lnTo>
                  <a:lnTo>
                    <a:pt x="99440" y="213994"/>
                  </a:lnTo>
                  <a:lnTo>
                    <a:pt x="99821" y="213486"/>
                  </a:lnTo>
                  <a:lnTo>
                    <a:pt x="100330" y="212978"/>
                  </a:lnTo>
                  <a:lnTo>
                    <a:pt x="100457" y="212344"/>
                  </a:lnTo>
                  <a:lnTo>
                    <a:pt x="100457" y="211581"/>
                  </a:lnTo>
                  <a:lnTo>
                    <a:pt x="100457" y="209422"/>
                  </a:lnTo>
                  <a:lnTo>
                    <a:pt x="101218" y="207390"/>
                  </a:lnTo>
                  <a:lnTo>
                    <a:pt x="102615" y="205994"/>
                  </a:lnTo>
                  <a:lnTo>
                    <a:pt x="104393" y="203834"/>
                  </a:lnTo>
                  <a:lnTo>
                    <a:pt x="108458" y="200278"/>
                  </a:lnTo>
                  <a:lnTo>
                    <a:pt x="112013" y="199770"/>
                  </a:lnTo>
                  <a:lnTo>
                    <a:pt x="113791" y="199770"/>
                  </a:lnTo>
                  <a:lnTo>
                    <a:pt x="114045" y="199770"/>
                  </a:lnTo>
                  <a:lnTo>
                    <a:pt x="114300" y="200025"/>
                  </a:lnTo>
                  <a:lnTo>
                    <a:pt x="114681" y="200151"/>
                  </a:lnTo>
                  <a:lnTo>
                    <a:pt x="114935" y="200151"/>
                  </a:lnTo>
                  <a:lnTo>
                    <a:pt x="115315" y="200278"/>
                  </a:lnTo>
                  <a:lnTo>
                    <a:pt x="115442" y="200406"/>
                  </a:lnTo>
                  <a:lnTo>
                    <a:pt x="116332" y="196214"/>
                  </a:lnTo>
                  <a:lnTo>
                    <a:pt x="114300" y="194690"/>
                  </a:lnTo>
                  <a:lnTo>
                    <a:pt x="110109" y="190881"/>
                  </a:lnTo>
                  <a:lnTo>
                    <a:pt x="110109" y="185546"/>
                  </a:lnTo>
                  <a:lnTo>
                    <a:pt x="110109" y="184150"/>
                  </a:lnTo>
                  <a:lnTo>
                    <a:pt x="110236" y="182752"/>
                  </a:lnTo>
                  <a:lnTo>
                    <a:pt x="110362" y="181356"/>
                  </a:lnTo>
                  <a:lnTo>
                    <a:pt x="110362" y="179323"/>
                  </a:lnTo>
                  <a:lnTo>
                    <a:pt x="110616" y="176656"/>
                  </a:lnTo>
                  <a:lnTo>
                    <a:pt x="109982" y="176021"/>
                  </a:lnTo>
                  <a:lnTo>
                    <a:pt x="109855" y="175767"/>
                  </a:lnTo>
                  <a:lnTo>
                    <a:pt x="109474" y="175767"/>
                  </a:lnTo>
                  <a:lnTo>
                    <a:pt x="106934" y="175767"/>
                  </a:lnTo>
                  <a:lnTo>
                    <a:pt x="105156" y="174370"/>
                  </a:lnTo>
                  <a:lnTo>
                    <a:pt x="104266" y="172338"/>
                  </a:lnTo>
                  <a:lnTo>
                    <a:pt x="103378" y="169671"/>
                  </a:lnTo>
                  <a:lnTo>
                    <a:pt x="104266" y="166369"/>
                  </a:lnTo>
                  <a:lnTo>
                    <a:pt x="106426" y="163702"/>
                  </a:lnTo>
                  <a:lnTo>
                    <a:pt x="107187" y="162813"/>
                  </a:lnTo>
                  <a:lnTo>
                    <a:pt x="106553" y="161162"/>
                  </a:lnTo>
                  <a:lnTo>
                    <a:pt x="105663" y="158876"/>
                  </a:lnTo>
                  <a:lnTo>
                    <a:pt x="105029" y="156844"/>
                  </a:lnTo>
                  <a:lnTo>
                    <a:pt x="104139" y="154812"/>
                  </a:lnTo>
                  <a:lnTo>
                    <a:pt x="105029" y="153034"/>
                  </a:lnTo>
                  <a:lnTo>
                    <a:pt x="105917" y="152019"/>
                  </a:lnTo>
                  <a:lnTo>
                    <a:pt x="106934" y="151383"/>
                  </a:lnTo>
                  <a:lnTo>
                    <a:pt x="108077" y="151383"/>
                  </a:lnTo>
                  <a:lnTo>
                    <a:pt x="108331" y="151383"/>
                  </a:lnTo>
                  <a:lnTo>
                    <a:pt x="109728" y="151383"/>
                  </a:lnTo>
                  <a:lnTo>
                    <a:pt x="109982" y="150875"/>
                  </a:lnTo>
                  <a:lnTo>
                    <a:pt x="110362" y="146938"/>
                  </a:lnTo>
                  <a:lnTo>
                    <a:pt x="110616" y="144144"/>
                  </a:lnTo>
                  <a:lnTo>
                    <a:pt x="110870" y="140461"/>
                  </a:lnTo>
                  <a:lnTo>
                    <a:pt x="113791" y="139700"/>
                  </a:lnTo>
                  <a:lnTo>
                    <a:pt x="116586" y="139064"/>
                  </a:lnTo>
                  <a:lnTo>
                    <a:pt x="117475" y="136906"/>
                  </a:lnTo>
                  <a:lnTo>
                    <a:pt x="117475" y="131825"/>
                  </a:lnTo>
                  <a:lnTo>
                    <a:pt x="117475" y="125983"/>
                  </a:lnTo>
                  <a:lnTo>
                    <a:pt x="125603" y="122935"/>
                  </a:lnTo>
                  <a:lnTo>
                    <a:pt x="129412" y="121538"/>
                  </a:lnTo>
                  <a:lnTo>
                    <a:pt x="130047" y="121284"/>
                  </a:lnTo>
                  <a:lnTo>
                    <a:pt x="130683" y="119887"/>
                  </a:lnTo>
                  <a:lnTo>
                    <a:pt x="131063" y="113156"/>
                  </a:lnTo>
                  <a:lnTo>
                    <a:pt x="130683" y="106425"/>
                  </a:lnTo>
                  <a:lnTo>
                    <a:pt x="130683" y="64007"/>
                  </a:lnTo>
                  <a:lnTo>
                    <a:pt x="30099" y="0"/>
                  </a:lnTo>
                  <a:close/>
                </a:path>
                <a:path w="131445" h="259080">
                  <a:moveTo>
                    <a:pt x="27432" y="259079"/>
                  </a:moveTo>
                  <a:lnTo>
                    <a:pt x="26288" y="259079"/>
                  </a:lnTo>
                  <a:lnTo>
                    <a:pt x="25273" y="259079"/>
                  </a:lnTo>
                  <a:lnTo>
                    <a:pt x="24511" y="259079"/>
                  </a:lnTo>
                  <a:lnTo>
                    <a:pt x="25273" y="259079"/>
                  </a:lnTo>
                  <a:lnTo>
                    <a:pt x="26288" y="259079"/>
                  </a:lnTo>
                  <a:lnTo>
                    <a:pt x="27432" y="259079"/>
                  </a:lnTo>
                  <a:close/>
                </a:path>
                <a:path w="131445" h="259080">
                  <a:moveTo>
                    <a:pt x="100584" y="207263"/>
                  </a:moveTo>
                  <a:lnTo>
                    <a:pt x="102362" y="205104"/>
                  </a:lnTo>
                  <a:lnTo>
                    <a:pt x="106299" y="201675"/>
                  </a:lnTo>
                  <a:lnTo>
                    <a:pt x="109728" y="201167"/>
                  </a:lnTo>
                  <a:lnTo>
                    <a:pt x="106299" y="201675"/>
                  </a:lnTo>
                  <a:lnTo>
                    <a:pt x="102362" y="205104"/>
                  </a:lnTo>
                  <a:lnTo>
                    <a:pt x="100584" y="207263"/>
                  </a:lnTo>
                  <a:close/>
                </a:path>
                <a:path w="131445" h="259080">
                  <a:moveTo>
                    <a:pt x="109728" y="201167"/>
                  </a:moveTo>
                  <a:lnTo>
                    <a:pt x="110743" y="201167"/>
                  </a:lnTo>
                  <a:lnTo>
                    <a:pt x="111760" y="201167"/>
                  </a:lnTo>
                  <a:lnTo>
                    <a:pt x="112776" y="201167"/>
                  </a:lnTo>
                  <a:lnTo>
                    <a:pt x="111760" y="201167"/>
                  </a:lnTo>
                  <a:lnTo>
                    <a:pt x="110743" y="201167"/>
                  </a:lnTo>
                  <a:lnTo>
                    <a:pt x="109728" y="20116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417564" y="3031235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508" y="635"/>
                  </a:lnTo>
                  <a:lnTo>
                    <a:pt x="1143" y="1143"/>
                  </a:lnTo>
                  <a:lnTo>
                    <a:pt x="1524" y="1650"/>
                  </a:lnTo>
                  <a:lnTo>
                    <a:pt x="2032" y="2158"/>
                  </a:lnTo>
                  <a:lnTo>
                    <a:pt x="2412" y="2667"/>
                  </a:lnTo>
                  <a:lnTo>
                    <a:pt x="2032" y="2031"/>
                  </a:lnTo>
                  <a:lnTo>
                    <a:pt x="1524" y="1524"/>
                  </a:lnTo>
                  <a:lnTo>
                    <a:pt x="1143" y="1015"/>
                  </a:lnTo>
                  <a:lnTo>
                    <a:pt x="508" y="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417564" y="303123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0"/>
                  </a:moveTo>
                  <a:lnTo>
                    <a:pt x="508" y="635"/>
                  </a:lnTo>
                  <a:lnTo>
                    <a:pt x="1143" y="1143"/>
                  </a:lnTo>
                  <a:lnTo>
                    <a:pt x="1524" y="1650"/>
                  </a:lnTo>
                  <a:lnTo>
                    <a:pt x="2032" y="2158"/>
                  </a:lnTo>
                  <a:lnTo>
                    <a:pt x="2412" y="2667"/>
                  </a:lnTo>
                  <a:lnTo>
                    <a:pt x="3048" y="3048"/>
                  </a:lnTo>
                  <a:lnTo>
                    <a:pt x="2412" y="2667"/>
                  </a:lnTo>
                  <a:lnTo>
                    <a:pt x="2032" y="2031"/>
                  </a:lnTo>
                  <a:lnTo>
                    <a:pt x="1524" y="1524"/>
                  </a:lnTo>
                  <a:lnTo>
                    <a:pt x="1143" y="1015"/>
                  </a:lnTo>
                  <a:lnTo>
                    <a:pt x="508" y="50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420612" y="3034283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2243" y="5884"/>
                  </a:moveTo>
                  <a:lnTo>
                    <a:pt x="2412" y="5968"/>
                  </a:lnTo>
                  <a:lnTo>
                    <a:pt x="2921" y="6095"/>
                  </a:lnTo>
                  <a:lnTo>
                    <a:pt x="2666" y="5968"/>
                  </a:lnTo>
                  <a:lnTo>
                    <a:pt x="2243" y="5884"/>
                  </a:lnTo>
                  <a:close/>
                </a:path>
                <a:path w="3175" h="6350">
                  <a:moveTo>
                    <a:pt x="1989" y="5757"/>
                  </a:moveTo>
                  <a:lnTo>
                    <a:pt x="2243" y="5884"/>
                  </a:lnTo>
                  <a:lnTo>
                    <a:pt x="1989" y="5757"/>
                  </a:lnTo>
                  <a:close/>
                </a:path>
                <a:path w="3175" h="6350">
                  <a:moveTo>
                    <a:pt x="1777" y="5333"/>
                  </a:moveTo>
                  <a:lnTo>
                    <a:pt x="1904" y="5714"/>
                  </a:lnTo>
                  <a:lnTo>
                    <a:pt x="1777" y="5333"/>
                  </a:lnTo>
                  <a:close/>
                </a:path>
                <a:path w="3175" h="6350">
                  <a:moveTo>
                    <a:pt x="1270" y="3556"/>
                  </a:moveTo>
                  <a:lnTo>
                    <a:pt x="1650" y="5079"/>
                  </a:lnTo>
                  <a:lnTo>
                    <a:pt x="1777" y="5333"/>
                  </a:lnTo>
                  <a:lnTo>
                    <a:pt x="1650" y="4952"/>
                  </a:lnTo>
                  <a:lnTo>
                    <a:pt x="1270" y="3556"/>
                  </a:lnTo>
                  <a:close/>
                </a:path>
                <a:path w="3175" h="6350">
                  <a:moveTo>
                    <a:pt x="0" y="0"/>
                  </a:moveTo>
                  <a:lnTo>
                    <a:pt x="762" y="2031"/>
                  </a:lnTo>
                  <a:lnTo>
                    <a:pt x="380" y="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420612" y="3034283"/>
              <a:ext cx="15240" cy="60960"/>
            </a:xfrm>
            <a:custGeom>
              <a:avLst/>
              <a:gdLst/>
              <a:ahLst/>
              <a:cxnLst/>
              <a:rect l="l" t="t" r="r" b="b"/>
              <a:pathLst>
                <a:path w="15239" h="60960">
                  <a:moveTo>
                    <a:pt x="0" y="0"/>
                  </a:moveTo>
                  <a:lnTo>
                    <a:pt x="380" y="1015"/>
                  </a:lnTo>
                  <a:lnTo>
                    <a:pt x="762" y="2031"/>
                  </a:lnTo>
                  <a:lnTo>
                    <a:pt x="1142" y="3175"/>
                  </a:lnTo>
                  <a:lnTo>
                    <a:pt x="762" y="2031"/>
                  </a:lnTo>
                  <a:lnTo>
                    <a:pt x="380" y="888"/>
                  </a:lnTo>
                  <a:lnTo>
                    <a:pt x="0" y="0"/>
                  </a:lnTo>
                  <a:close/>
                </a:path>
                <a:path w="15239" h="60960">
                  <a:moveTo>
                    <a:pt x="1142" y="3175"/>
                  </a:moveTo>
                  <a:lnTo>
                    <a:pt x="1270" y="3428"/>
                  </a:lnTo>
                  <a:lnTo>
                    <a:pt x="1270" y="3556"/>
                  </a:lnTo>
                  <a:lnTo>
                    <a:pt x="1270" y="3428"/>
                  </a:lnTo>
                  <a:lnTo>
                    <a:pt x="1142" y="3301"/>
                  </a:lnTo>
                  <a:close/>
                </a:path>
                <a:path w="15239" h="60960">
                  <a:moveTo>
                    <a:pt x="1270" y="3556"/>
                  </a:moveTo>
                  <a:lnTo>
                    <a:pt x="1650" y="4952"/>
                  </a:lnTo>
                  <a:lnTo>
                    <a:pt x="1904" y="5714"/>
                  </a:lnTo>
                  <a:lnTo>
                    <a:pt x="2412" y="5968"/>
                  </a:lnTo>
                  <a:lnTo>
                    <a:pt x="2921" y="6095"/>
                  </a:lnTo>
                  <a:lnTo>
                    <a:pt x="2666" y="5968"/>
                  </a:lnTo>
                  <a:lnTo>
                    <a:pt x="2032" y="5841"/>
                  </a:lnTo>
                  <a:lnTo>
                    <a:pt x="1650" y="5079"/>
                  </a:lnTo>
                  <a:lnTo>
                    <a:pt x="1270" y="3556"/>
                  </a:lnTo>
                  <a:close/>
                </a:path>
                <a:path w="15239" h="60960">
                  <a:moveTo>
                    <a:pt x="12191" y="60959"/>
                  </a:moveTo>
                  <a:lnTo>
                    <a:pt x="12953" y="60959"/>
                  </a:lnTo>
                  <a:lnTo>
                    <a:pt x="14097" y="60959"/>
                  </a:lnTo>
                  <a:lnTo>
                    <a:pt x="15239" y="60959"/>
                  </a:lnTo>
                  <a:lnTo>
                    <a:pt x="14097" y="60959"/>
                  </a:lnTo>
                  <a:lnTo>
                    <a:pt x="12953" y="60959"/>
                  </a:lnTo>
                  <a:lnTo>
                    <a:pt x="12191" y="6095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439916" y="3124835"/>
              <a:ext cx="2540" cy="6985"/>
            </a:xfrm>
            <a:custGeom>
              <a:avLst/>
              <a:gdLst/>
              <a:ahLst/>
              <a:cxnLst/>
              <a:rect l="l" t="t" r="r" b="b"/>
              <a:pathLst>
                <a:path w="2539" h="6985">
                  <a:moveTo>
                    <a:pt x="0" y="0"/>
                  </a:moveTo>
                  <a:lnTo>
                    <a:pt x="508" y="2158"/>
                  </a:lnTo>
                  <a:lnTo>
                    <a:pt x="1262" y="4699"/>
                  </a:lnTo>
                  <a:lnTo>
                    <a:pt x="1778" y="6350"/>
                  </a:lnTo>
                  <a:lnTo>
                    <a:pt x="2032" y="6984"/>
                  </a:lnTo>
                  <a:lnTo>
                    <a:pt x="1270" y="4699"/>
                  </a:lnTo>
                  <a:lnTo>
                    <a:pt x="568" y="2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417564" y="2878835"/>
              <a:ext cx="24765" cy="253365"/>
            </a:xfrm>
            <a:custGeom>
              <a:avLst/>
              <a:gdLst/>
              <a:ahLst/>
              <a:cxnLst/>
              <a:rect l="l" t="t" r="r" b="b"/>
              <a:pathLst>
                <a:path w="24764" h="253364">
                  <a:moveTo>
                    <a:pt x="21336" y="240792"/>
                  </a:moveTo>
                  <a:lnTo>
                    <a:pt x="21589" y="242569"/>
                  </a:lnTo>
                  <a:lnTo>
                    <a:pt x="21971" y="244220"/>
                  </a:lnTo>
                  <a:lnTo>
                    <a:pt x="22351" y="245999"/>
                  </a:lnTo>
                  <a:lnTo>
                    <a:pt x="21971" y="244220"/>
                  </a:lnTo>
                  <a:lnTo>
                    <a:pt x="21589" y="242569"/>
                  </a:lnTo>
                  <a:lnTo>
                    <a:pt x="21336" y="240792"/>
                  </a:lnTo>
                  <a:close/>
                </a:path>
                <a:path w="24764" h="253364">
                  <a:moveTo>
                    <a:pt x="22351" y="245999"/>
                  </a:moveTo>
                  <a:lnTo>
                    <a:pt x="22860" y="248157"/>
                  </a:lnTo>
                  <a:lnTo>
                    <a:pt x="23495" y="250317"/>
                  </a:lnTo>
                  <a:lnTo>
                    <a:pt x="24130" y="252349"/>
                  </a:lnTo>
                  <a:lnTo>
                    <a:pt x="24384" y="252983"/>
                  </a:lnTo>
                  <a:lnTo>
                    <a:pt x="23622" y="250698"/>
                  </a:lnTo>
                  <a:lnTo>
                    <a:pt x="22987" y="248412"/>
                  </a:lnTo>
                  <a:lnTo>
                    <a:pt x="22351" y="245999"/>
                  </a:lnTo>
                  <a:close/>
                </a:path>
                <a:path w="24764" h="253364">
                  <a:moveTo>
                    <a:pt x="18287" y="12318"/>
                  </a:moveTo>
                  <a:lnTo>
                    <a:pt x="18287" y="15239"/>
                  </a:lnTo>
                </a:path>
                <a:path w="24764" h="253364">
                  <a:moveTo>
                    <a:pt x="18287" y="15367"/>
                  </a:moveTo>
                  <a:lnTo>
                    <a:pt x="18287" y="18161"/>
                  </a:lnTo>
                  <a:lnTo>
                    <a:pt x="18287" y="17018"/>
                  </a:lnTo>
                  <a:lnTo>
                    <a:pt x="18287" y="16510"/>
                  </a:lnTo>
                  <a:lnTo>
                    <a:pt x="18287" y="15367"/>
                  </a:lnTo>
                  <a:close/>
                </a:path>
                <a:path w="24764" h="253364">
                  <a:moveTo>
                    <a:pt x="0" y="152400"/>
                  </a:moveTo>
                  <a:lnTo>
                    <a:pt x="0" y="149351"/>
                  </a:lnTo>
                </a:path>
                <a:path w="24764" h="253364">
                  <a:moveTo>
                    <a:pt x="18287" y="0"/>
                  </a:moveTo>
                  <a:lnTo>
                    <a:pt x="18287" y="4444"/>
                  </a:lnTo>
                  <a:lnTo>
                    <a:pt x="18287" y="8762"/>
                  </a:lnTo>
                  <a:lnTo>
                    <a:pt x="18287" y="12192"/>
                  </a:lnTo>
                  <a:lnTo>
                    <a:pt x="18287" y="8762"/>
                  </a:lnTo>
                  <a:lnTo>
                    <a:pt x="18287" y="4444"/>
                  </a:lnTo>
                  <a:lnTo>
                    <a:pt x="18287" y="0"/>
                  </a:lnTo>
                  <a:close/>
                </a:path>
                <a:path w="24764" h="253364">
                  <a:moveTo>
                    <a:pt x="0" y="143256"/>
                  </a:moveTo>
                  <a:lnTo>
                    <a:pt x="126" y="142494"/>
                  </a:lnTo>
                  <a:lnTo>
                    <a:pt x="508" y="141858"/>
                  </a:lnTo>
                  <a:lnTo>
                    <a:pt x="1015" y="141224"/>
                  </a:lnTo>
                  <a:lnTo>
                    <a:pt x="2032" y="139954"/>
                  </a:lnTo>
                  <a:lnTo>
                    <a:pt x="2666" y="138556"/>
                  </a:lnTo>
                  <a:lnTo>
                    <a:pt x="3048" y="137160"/>
                  </a:lnTo>
                  <a:lnTo>
                    <a:pt x="2666" y="138556"/>
                  </a:lnTo>
                  <a:lnTo>
                    <a:pt x="2032" y="139954"/>
                  </a:lnTo>
                  <a:lnTo>
                    <a:pt x="1015" y="141224"/>
                  </a:lnTo>
                  <a:lnTo>
                    <a:pt x="508" y="141858"/>
                  </a:lnTo>
                  <a:lnTo>
                    <a:pt x="126" y="142494"/>
                  </a:lnTo>
                  <a:lnTo>
                    <a:pt x="0" y="14325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4" name="object 18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6248" y="2721863"/>
              <a:ext cx="149351" cy="176784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52032" y="3191255"/>
              <a:ext cx="128016" cy="146304"/>
            </a:xfrm>
            <a:prstGeom prst="rect">
              <a:avLst/>
            </a:prstGeom>
          </p:spPr>
        </p:pic>
        <p:sp>
          <p:nvSpPr>
            <p:cNvPr id="186" name="object 186"/>
            <p:cNvSpPr/>
            <p:nvPr/>
          </p:nvSpPr>
          <p:spPr>
            <a:xfrm>
              <a:off x="6524244" y="2876550"/>
              <a:ext cx="216535" cy="316230"/>
            </a:xfrm>
            <a:custGeom>
              <a:avLst/>
              <a:gdLst/>
              <a:ahLst/>
              <a:cxnLst/>
              <a:rect l="l" t="t" r="r" b="b"/>
              <a:pathLst>
                <a:path w="216534" h="316230">
                  <a:moveTo>
                    <a:pt x="118617" y="314960"/>
                  </a:moveTo>
                  <a:lnTo>
                    <a:pt x="115188" y="314960"/>
                  </a:lnTo>
                  <a:lnTo>
                    <a:pt x="115442" y="316230"/>
                  </a:lnTo>
                  <a:lnTo>
                    <a:pt x="115824" y="316230"/>
                  </a:lnTo>
                  <a:lnTo>
                    <a:pt x="118617" y="314960"/>
                  </a:lnTo>
                  <a:close/>
                </a:path>
                <a:path w="216534" h="316230">
                  <a:moveTo>
                    <a:pt x="136715" y="313690"/>
                  </a:moveTo>
                  <a:lnTo>
                    <a:pt x="128904" y="313690"/>
                  </a:lnTo>
                  <a:lnTo>
                    <a:pt x="129666" y="314960"/>
                  </a:lnTo>
                  <a:lnTo>
                    <a:pt x="131063" y="314960"/>
                  </a:lnTo>
                  <a:lnTo>
                    <a:pt x="131572" y="316230"/>
                  </a:lnTo>
                  <a:lnTo>
                    <a:pt x="132841" y="316230"/>
                  </a:lnTo>
                  <a:lnTo>
                    <a:pt x="134492" y="314960"/>
                  </a:lnTo>
                  <a:lnTo>
                    <a:pt x="136715" y="313690"/>
                  </a:lnTo>
                  <a:close/>
                </a:path>
                <a:path w="216534" h="316230">
                  <a:moveTo>
                    <a:pt x="153924" y="308610"/>
                  </a:moveTo>
                  <a:lnTo>
                    <a:pt x="108457" y="308610"/>
                  </a:lnTo>
                  <a:lnTo>
                    <a:pt x="108965" y="309880"/>
                  </a:lnTo>
                  <a:lnTo>
                    <a:pt x="110235" y="309880"/>
                  </a:lnTo>
                  <a:lnTo>
                    <a:pt x="110616" y="311150"/>
                  </a:lnTo>
                  <a:lnTo>
                    <a:pt x="112649" y="312419"/>
                  </a:lnTo>
                  <a:lnTo>
                    <a:pt x="113029" y="313690"/>
                  </a:lnTo>
                  <a:lnTo>
                    <a:pt x="114300" y="314960"/>
                  </a:lnTo>
                  <a:lnTo>
                    <a:pt x="120396" y="314960"/>
                  </a:lnTo>
                  <a:lnTo>
                    <a:pt x="121665" y="313690"/>
                  </a:lnTo>
                  <a:lnTo>
                    <a:pt x="136715" y="313690"/>
                  </a:lnTo>
                  <a:lnTo>
                    <a:pt x="138937" y="312419"/>
                  </a:lnTo>
                  <a:lnTo>
                    <a:pt x="150622" y="312419"/>
                  </a:lnTo>
                  <a:lnTo>
                    <a:pt x="150749" y="311150"/>
                  </a:lnTo>
                  <a:lnTo>
                    <a:pt x="152400" y="309880"/>
                  </a:lnTo>
                  <a:lnTo>
                    <a:pt x="153924" y="308610"/>
                  </a:lnTo>
                  <a:close/>
                </a:path>
                <a:path w="216534" h="316230">
                  <a:moveTo>
                    <a:pt x="150622" y="312419"/>
                  </a:moveTo>
                  <a:lnTo>
                    <a:pt x="143763" y="312419"/>
                  </a:lnTo>
                  <a:lnTo>
                    <a:pt x="145414" y="313690"/>
                  </a:lnTo>
                  <a:lnTo>
                    <a:pt x="150495" y="313690"/>
                  </a:lnTo>
                  <a:lnTo>
                    <a:pt x="150622" y="312419"/>
                  </a:lnTo>
                  <a:close/>
                </a:path>
                <a:path w="216534" h="316230">
                  <a:moveTo>
                    <a:pt x="155066" y="307340"/>
                  </a:moveTo>
                  <a:lnTo>
                    <a:pt x="107314" y="307340"/>
                  </a:lnTo>
                  <a:lnTo>
                    <a:pt x="107950" y="308610"/>
                  </a:lnTo>
                  <a:lnTo>
                    <a:pt x="154558" y="308610"/>
                  </a:lnTo>
                  <a:lnTo>
                    <a:pt x="155066" y="307340"/>
                  </a:lnTo>
                  <a:close/>
                </a:path>
                <a:path w="216534" h="316230">
                  <a:moveTo>
                    <a:pt x="157479" y="300990"/>
                  </a:moveTo>
                  <a:lnTo>
                    <a:pt x="100837" y="300990"/>
                  </a:lnTo>
                  <a:lnTo>
                    <a:pt x="101219" y="302260"/>
                  </a:lnTo>
                  <a:lnTo>
                    <a:pt x="101726" y="302260"/>
                  </a:lnTo>
                  <a:lnTo>
                    <a:pt x="102742" y="303530"/>
                  </a:lnTo>
                  <a:lnTo>
                    <a:pt x="103124" y="303530"/>
                  </a:lnTo>
                  <a:lnTo>
                    <a:pt x="104775" y="304800"/>
                  </a:lnTo>
                  <a:lnTo>
                    <a:pt x="105282" y="306069"/>
                  </a:lnTo>
                  <a:lnTo>
                    <a:pt x="106299" y="306069"/>
                  </a:lnTo>
                  <a:lnTo>
                    <a:pt x="106806" y="307340"/>
                  </a:lnTo>
                  <a:lnTo>
                    <a:pt x="155955" y="307340"/>
                  </a:lnTo>
                  <a:lnTo>
                    <a:pt x="156717" y="306069"/>
                  </a:lnTo>
                  <a:lnTo>
                    <a:pt x="157479" y="300990"/>
                  </a:lnTo>
                  <a:close/>
                </a:path>
                <a:path w="216534" h="316230">
                  <a:moveTo>
                    <a:pt x="165607" y="295910"/>
                  </a:moveTo>
                  <a:lnTo>
                    <a:pt x="73278" y="295910"/>
                  </a:lnTo>
                  <a:lnTo>
                    <a:pt x="74549" y="298450"/>
                  </a:lnTo>
                  <a:lnTo>
                    <a:pt x="76200" y="300990"/>
                  </a:lnTo>
                  <a:lnTo>
                    <a:pt x="78358" y="302260"/>
                  </a:lnTo>
                  <a:lnTo>
                    <a:pt x="80263" y="303530"/>
                  </a:lnTo>
                  <a:lnTo>
                    <a:pt x="83947" y="303530"/>
                  </a:lnTo>
                  <a:lnTo>
                    <a:pt x="84708" y="302260"/>
                  </a:lnTo>
                  <a:lnTo>
                    <a:pt x="85725" y="300990"/>
                  </a:lnTo>
                  <a:lnTo>
                    <a:pt x="157479" y="300990"/>
                  </a:lnTo>
                  <a:lnTo>
                    <a:pt x="165607" y="295910"/>
                  </a:lnTo>
                  <a:close/>
                </a:path>
                <a:path w="216534" h="316230">
                  <a:moveTo>
                    <a:pt x="96520" y="300990"/>
                  </a:moveTo>
                  <a:lnTo>
                    <a:pt x="91439" y="300990"/>
                  </a:lnTo>
                  <a:lnTo>
                    <a:pt x="92455" y="302260"/>
                  </a:lnTo>
                  <a:lnTo>
                    <a:pt x="94487" y="302260"/>
                  </a:lnTo>
                  <a:lnTo>
                    <a:pt x="96520" y="300990"/>
                  </a:lnTo>
                  <a:close/>
                </a:path>
                <a:path w="216534" h="316230">
                  <a:moveTo>
                    <a:pt x="179070" y="297180"/>
                  </a:moveTo>
                  <a:lnTo>
                    <a:pt x="178434" y="297180"/>
                  </a:lnTo>
                  <a:lnTo>
                    <a:pt x="178688" y="298450"/>
                  </a:lnTo>
                  <a:lnTo>
                    <a:pt x="179070" y="298450"/>
                  </a:lnTo>
                  <a:lnTo>
                    <a:pt x="179070" y="297180"/>
                  </a:lnTo>
                  <a:close/>
                </a:path>
                <a:path w="216534" h="316230">
                  <a:moveTo>
                    <a:pt x="154558" y="256540"/>
                  </a:moveTo>
                  <a:lnTo>
                    <a:pt x="45211" y="256540"/>
                  </a:lnTo>
                  <a:lnTo>
                    <a:pt x="47244" y="259080"/>
                  </a:lnTo>
                  <a:lnTo>
                    <a:pt x="48895" y="260350"/>
                  </a:lnTo>
                  <a:lnTo>
                    <a:pt x="52070" y="262890"/>
                  </a:lnTo>
                  <a:lnTo>
                    <a:pt x="57530" y="267969"/>
                  </a:lnTo>
                  <a:lnTo>
                    <a:pt x="57530" y="274319"/>
                  </a:lnTo>
                  <a:lnTo>
                    <a:pt x="57911" y="275590"/>
                  </a:lnTo>
                  <a:lnTo>
                    <a:pt x="61722" y="279400"/>
                  </a:lnTo>
                  <a:lnTo>
                    <a:pt x="65658" y="280669"/>
                  </a:lnTo>
                  <a:lnTo>
                    <a:pt x="66294" y="280669"/>
                  </a:lnTo>
                  <a:lnTo>
                    <a:pt x="66675" y="283210"/>
                  </a:lnTo>
                  <a:lnTo>
                    <a:pt x="69341" y="290830"/>
                  </a:lnTo>
                  <a:lnTo>
                    <a:pt x="70484" y="290830"/>
                  </a:lnTo>
                  <a:lnTo>
                    <a:pt x="70738" y="292100"/>
                  </a:lnTo>
                  <a:lnTo>
                    <a:pt x="71627" y="292100"/>
                  </a:lnTo>
                  <a:lnTo>
                    <a:pt x="72008" y="293369"/>
                  </a:lnTo>
                  <a:lnTo>
                    <a:pt x="72516" y="293369"/>
                  </a:lnTo>
                  <a:lnTo>
                    <a:pt x="72516" y="294640"/>
                  </a:lnTo>
                  <a:lnTo>
                    <a:pt x="175386" y="294640"/>
                  </a:lnTo>
                  <a:lnTo>
                    <a:pt x="177164" y="295910"/>
                  </a:lnTo>
                  <a:lnTo>
                    <a:pt x="178180" y="297180"/>
                  </a:lnTo>
                  <a:lnTo>
                    <a:pt x="179197" y="297180"/>
                  </a:lnTo>
                  <a:lnTo>
                    <a:pt x="179450" y="295910"/>
                  </a:lnTo>
                  <a:lnTo>
                    <a:pt x="179577" y="294640"/>
                  </a:lnTo>
                  <a:lnTo>
                    <a:pt x="179958" y="292100"/>
                  </a:lnTo>
                  <a:lnTo>
                    <a:pt x="180212" y="289560"/>
                  </a:lnTo>
                  <a:lnTo>
                    <a:pt x="176022" y="288290"/>
                  </a:lnTo>
                  <a:lnTo>
                    <a:pt x="169163" y="284480"/>
                  </a:lnTo>
                  <a:lnTo>
                    <a:pt x="165353" y="271780"/>
                  </a:lnTo>
                  <a:lnTo>
                    <a:pt x="162432" y="267969"/>
                  </a:lnTo>
                  <a:lnTo>
                    <a:pt x="159892" y="265430"/>
                  </a:lnTo>
                  <a:lnTo>
                    <a:pt x="159130" y="264160"/>
                  </a:lnTo>
                  <a:lnTo>
                    <a:pt x="158369" y="264160"/>
                  </a:lnTo>
                  <a:lnTo>
                    <a:pt x="157606" y="262890"/>
                  </a:lnTo>
                  <a:lnTo>
                    <a:pt x="156972" y="261619"/>
                  </a:lnTo>
                  <a:lnTo>
                    <a:pt x="156463" y="261619"/>
                  </a:lnTo>
                  <a:lnTo>
                    <a:pt x="156082" y="260350"/>
                  </a:lnTo>
                  <a:lnTo>
                    <a:pt x="155828" y="260350"/>
                  </a:lnTo>
                  <a:lnTo>
                    <a:pt x="155575" y="259080"/>
                  </a:lnTo>
                  <a:lnTo>
                    <a:pt x="155194" y="259080"/>
                  </a:lnTo>
                  <a:lnTo>
                    <a:pt x="155066" y="257810"/>
                  </a:lnTo>
                  <a:lnTo>
                    <a:pt x="154558" y="256540"/>
                  </a:lnTo>
                  <a:close/>
                </a:path>
                <a:path w="216534" h="316230">
                  <a:moveTo>
                    <a:pt x="171576" y="294640"/>
                  </a:moveTo>
                  <a:lnTo>
                    <a:pt x="73025" y="294640"/>
                  </a:lnTo>
                  <a:lnTo>
                    <a:pt x="73025" y="295910"/>
                  </a:lnTo>
                  <a:lnTo>
                    <a:pt x="170306" y="295910"/>
                  </a:lnTo>
                  <a:lnTo>
                    <a:pt x="171576" y="294640"/>
                  </a:lnTo>
                  <a:close/>
                </a:path>
                <a:path w="216534" h="316230">
                  <a:moveTo>
                    <a:pt x="143636" y="243840"/>
                  </a:moveTo>
                  <a:lnTo>
                    <a:pt x="38226" y="243840"/>
                  </a:lnTo>
                  <a:lnTo>
                    <a:pt x="39242" y="246380"/>
                  </a:lnTo>
                  <a:lnTo>
                    <a:pt x="40385" y="247650"/>
                  </a:lnTo>
                  <a:lnTo>
                    <a:pt x="41021" y="247650"/>
                  </a:lnTo>
                  <a:lnTo>
                    <a:pt x="43179" y="251460"/>
                  </a:lnTo>
                  <a:lnTo>
                    <a:pt x="44323" y="252730"/>
                  </a:lnTo>
                  <a:lnTo>
                    <a:pt x="44323" y="256540"/>
                  </a:lnTo>
                  <a:lnTo>
                    <a:pt x="152907" y="256540"/>
                  </a:lnTo>
                  <a:lnTo>
                    <a:pt x="151002" y="255269"/>
                  </a:lnTo>
                  <a:lnTo>
                    <a:pt x="146557" y="254000"/>
                  </a:lnTo>
                  <a:lnTo>
                    <a:pt x="143636" y="252730"/>
                  </a:lnTo>
                  <a:lnTo>
                    <a:pt x="142621" y="250190"/>
                  </a:lnTo>
                  <a:lnTo>
                    <a:pt x="141224" y="247650"/>
                  </a:lnTo>
                  <a:lnTo>
                    <a:pt x="142621" y="245110"/>
                  </a:lnTo>
                  <a:lnTo>
                    <a:pt x="143636" y="243840"/>
                  </a:lnTo>
                  <a:close/>
                </a:path>
                <a:path w="216534" h="316230">
                  <a:moveTo>
                    <a:pt x="165988" y="198119"/>
                  </a:moveTo>
                  <a:lnTo>
                    <a:pt x="11556" y="198119"/>
                  </a:lnTo>
                  <a:lnTo>
                    <a:pt x="14224" y="201930"/>
                  </a:lnTo>
                  <a:lnTo>
                    <a:pt x="20320" y="210819"/>
                  </a:lnTo>
                  <a:lnTo>
                    <a:pt x="21081" y="213360"/>
                  </a:lnTo>
                  <a:lnTo>
                    <a:pt x="21208" y="214630"/>
                  </a:lnTo>
                  <a:lnTo>
                    <a:pt x="21462" y="214630"/>
                  </a:lnTo>
                  <a:lnTo>
                    <a:pt x="21844" y="215900"/>
                  </a:lnTo>
                  <a:lnTo>
                    <a:pt x="23113" y="218440"/>
                  </a:lnTo>
                  <a:lnTo>
                    <a:pt x="24764" y="222250"/>
                  </a:lnTo>
                  <a:lnTo>
                    <a:pt x="23875" y="226060"/>
                  </a:lnTo>
                  <a:lnTo>
                    <a:pt x="23367" y="227330"/>
                  </a:lnTo>
                  <a:lnTo>
                    <a:pt x="22351" y="228600"/>
                  </a:lnTo>
                  <a:lnTo>
                    <a:pt x="21081" y="229869"/>
                  </a:lnTo>
                  <a:lnTo>
                    <a:pt x="19557" y="229869"/>
                  </a:lnTo>
                  <a:lnTo>
                    <a:pt x="19303" y="231140"/>
                  </a:lnTo>
                  <a:lnTo>
                    <a:pt x="19303" y="232410"/>
                  </a:lnTo>
                  <a:lnTo>
                    <a:pt x="25653" y="233680"/>
                  </a:lnTo>
                  <a:lnTo>
                    <a:pt x="27304" y="237490"/>
                  </a:lnTo>
                  <a:lnTo>
                    <a:pt x="30733" y="238760"/>
                  </a:lnTo>
                  <a:lnTo>
                    <a:pt x="34035" y="240030"/>
                  </a:lnTo>
                  <a:lnTo>
                    <a:pt x="36702" y="242569"/>
                  </a:lnTo>
                  <a:lnTo>
                    <a:pt x="37210" y="242569"/>
                  </a:lnTo>
                  <a:lnTo>
                    <a:pt x="37719" y="243840"/>
                  </a:lnTo>
                  <a:lnTo>
                    <a:pt x="144399" y="243840"/>
                  </a:lnTo>
                  <a:lnTo>
                    <a:pt x="144906" y="242569"/>
                  </a:lnTo>
                  <a:lnTo>
                    <a:pt x="144906" y="240030"/>
                  </a:lnTo>
                  <a:lnTo>
                    <a:pt x="145287" y="238760"/>
                  </a:lnTo>
                  <a:lnTo>
                    <a:pt x="146050" y="237490"/>
                  </a:lnTo>
                  <a:lnTo>
                    <a:pt x="146557" y="237490"/>
                  </a:lnTo>
                  <a:lnTo>
                    <a:pt x="147065" y="236219"/>
                  </a:lnTo>
                  <a:lnTo>
                    <a:pt x="156082" y="236219"/>
                  </a:lnTo>
                  <a:lnTo>
                    <a:pt x="156845" y="231140"/>
                  </a:lnTo>
                  <a:lnTo>
                    <a:pt x="157225" y="227330"/>
                  </a:lnTo>
                  <a:lnTo>
                    <a:pt x="157352" y="217169"/>
                  </a:lnTo>
                  <a:lnTo>
                    <a:pt x="160400" y="210819"/>
                  </a:lnTo>
                  <a:lnTo>
                    <a:pt x="161162" y="209550"/>
                  </a:lnTo>
                  <a:lnTo>
                    <a:pt x="162432" y="207010"/>
                  </a:lnTo>
                  <a:lnTo>
                    <a:pt x="161162" y="205740"/>
                  </a:lnTo>
                  <a:lnTo>
                    <a:pt x="160781" y="204469"/>
                  </a:lnTo>
                  <a:lnTo>
                    <a:pt x="160908" y="203200"/>
                  </a:lnTo>
                  <a:lnTo>
                    <a:pt x="161162" y="201930"/>
                  </a:lnTo>
                  <a:lnTo>
                    <a:pt x="162940" y="200660"/>
                  </a:lnTo>
                  <a:lnTo>
                    <a:pt x="164846" y="199390"/>
                  </a:lnTo>
                  <a:lnTo>
                    <a:pt x="165988" y="198119"/>
                  </a:lnTo>
                  <a:close/>
                </a:path>
                <a:path w="216534" h="316230">
                  <a:moveTo>
                    <a:pt x="179070" y="168910"/>
                  </a:moveTo>
                  <a:lnTo>
                    <a:pt x="4572" y="168910"/>
                  </a:lnTo>
                  <a:lnTo>
                    <a:pt x="5206" y="170180"/>
                  </a:lnTo>
                  <a:lnTo>
                    <a:pt x="6857" y="171450"/>
                  </a:lnTo>
                  <a:lnTo>
                    <a:pt x="6476" y="175260"/>
                  </a:lnTo>
                  <a:lnTo>
                    <a:pt x="6350" y="177800"/>
                  </a:lnTo>
                  <a:lnTo>
                    <a:pt x="6223" y="182880"/>
                  </a:lnTo>
                  <a:lnTo>
                    <a:pt x="6476" y="184150"/>
                  </a:lnTo>
                  <a:lnTo>
                    <a:pt x="6857" y="184150"/>
                  </a:lnTo>
                  <a:lnTo>
                    <a:pt x="7874" y="186690"/>
                  </a:lnTo>
                  <a:lnTo>
                    <a:pt x="8635" y="186690"/>
                  </a:lnTo>
                  <a:lnTo>
                    <a:pt x="10667" y="189230"/>
                  </a:lnTo>
                  <a:lnTo>
                    <a:pt x="11810" y="190500"/>
                  </a:lnTo>
                  <a:lnTo>
                    <a:pt x="13207" y="190500"/>
                  </a:lnTo>
                  <a:lnTo>
                    <a:pt x="11683" y="196850"/>
                  </a:lnTo>
                  <a:lnTo>
                    <a:pt x="11302" y="198119"/>
                  </a:lnTo>
                  <a:lnTo>
                    <a:pt x="167004" y="198119"/>
                  </a:lnTo>
                  <a:lnTo>
                    <a:pt x="168021" y="196850"/>
                  </a:lnTo>
                  <a:lnTo>
                    <a:pt x="169163" y="195580"/>
                  </a:lnTo>
                  <a:lnTo>
                    <a:pt x="169417" y="190500"/>
                  </a:lnTo>
                  <a:lnTo>
                    <a:pt x="169672" y="187960"/>
                  </a:lnTo>
                  <a:lnTo>
                    <a:pt x="169925" y="184150"/>
                  </a:lnTo>
                  <a:lnTo>
                    <a:pt x="173354" y="180340"/>
                  </a:lnTo>
                  <a:lnTo>
                    <a:pt x="174498" y="177800"/>
                  </a:lnTo>
                  <a:lnTo>
                    <a:pt x="175513" y="176530"/>
                  </a:lnTo>
                  <a:lnTo>
                    <a:pt x="177419" y="172719"/>
                  </a:lnTo>
                  <a:lnTo>
                    <a:pt x="179070" y="168910"/>
                  </a:lnTo>
                  <a:close/>
                </a:path>
                <a:path w="216534" h="316230">
                  <a:moveTo>
                    <a:pt x="189610" y="151130"/>
                  </a:moveTo>
                  <a:lnTo>
                    <a:pt x="888" y="151130"/>
                  </a:lnTo>
                  <a:lnTo>
                    <a:pt x="1015" y="152400"/>
                  </a:lnTo>
                  <a:lnTo>
                    <a:pt x="2539" y="156210"/>
                  </a:lnTo>
                  <a:lnTo>
                    <a:pt x="3936" y="160019"/>
                  </a:lnTo>
                  <a:lnTo>
                    <a:pt x="1524" y="162560"/>
                  </a:lnTo>
                  <a:lnTo>
                    <a:pt x="634" y="163830"/>
                  </a:lnTo>
                  <a:lnTo>
                    <a:pt x="126" y="165100"/>
                  </a:lnTo>
                  <a:lnTo>
                    <a:pt x="0" y="167640"/>
                  </a:lnTo>
                  <a:lnTo>
                    <a:pt x="507" y="167640"/>
                  </a:lnTo>
                  <a:lnTo>
                    <a:pt x="1142" y="168910"/>
                  </a:lnTo>
                  <a:lnTo>
                    <a:pt x="183006" y="168910"/>
                  </a:lnTo>
                  <a:lnTo>
                    <a:pt x="185674" y="166369"/>
                  </a:lnTo>
                  <a:lnTo>
                    <a:pt x="185674" y="161290"/>
                  </a:lnTo>
                  <a:lnTo>
                    <a:pt x="186562" y="158750"/>
                  </a:lnTo>
                  <a:lnTo>
                    <a:pt x="187832" y="156210"/>
                  </a:lnTo>
                  <a:lnTo>
                    <a:pt x="188340" y="154940"/>
                  </a:lnTo>
                  <a:lnTo>
                    <a:pt x="188595" y="154940"/>
                  </a:lnTo>
                  <a:lnTo>
                    <a:pt x="189102" y="152400"/>
                  </a:lnTo>
                  <a:lnTo>
                    <a:pt x="189356" y="152400"/>
                  </a:lnTo>
                  <a:lnTo>
                    <a:pt x="189610" y="151130"/>
                  </a:lnTo>
                  <a:close/>
                </a:path>
                <a:path w="216534" h="316230">
                  <a:moveTo>
                    <a:pt x="127000" y="13969"/>
                  </a:moveTo>
                  <a:lnTo>
                    <a:pt x="125602" y="13969"/>
                  </a:lnTo>
                  <a:lnTo>
                    <a:pt x="120396" y="19050"/>
                  </a:lnTo>
                  <a:lnTo>
                    <a:pt x="39624" y="19050"/>
                  </a:lnTo>
                  <a:lnTo>
                    <a:pt x="39624" y="52069"/>
                  </a:lnTo>
                  <a:lnTo>
                    <a:pt x="27050" y="52069"/>
                  </a:lnTo>
                  <a:lnTo>
                    <a:pt x="27050" y="102869"/>
                  </a:lnTo>
                  <a:lnTo>
                    <a:pt x="27558" y="114300"/>
                  </a:lnTo>
                  <a:lnTo>
                    <a:pt x="26670" y="120650"/>
                  </a:lnTo>
                  <a:lnTo>
                    <a:pt x="24129" y="120650"/>
                  </a:lnTo>
                  <a:lnTo>
                    <a:pt x="23367" y="121919"/>
                  </a:lnTo>
                  <a:lnTo>
                    <a:pt x="15366" y="124460"/>
                  </a:lnTo>
                  <a:lnTo>
                    <a:pt x="13715" y="127000"/>
                  </a:lnTo>
                  <a:lnTo>
                    <a:pt x="13715" y="133350"/>
                  </a:lnTo>
                  <a:lnTo>
                    <a:pt x="12953" y="138430"/>
                  </a:lnTo>
                  <a:lnTo>
                    <a:pt x="6857" y="139700"/>
                  </a:lnTo>
                  <a:lnTo>
                    <a:pt x="6603" y="140969"/>
                  </a:lnTo>
                  <a:lnTo>
                    <a:pt x="6350" y="146050"/>
                  </a:lnTo>
                  <a:lnTo>
                    <a:pt x="5969" y="151130"/>
                  </a:lnTo>
                  <a:lnTo>
                    <a:pt x="189991" y="151130"/>
                  </a:lnTo>
                  <a:lnTo>
                    <a:pt x="189991" y="149860"/>
                  </a:lnTo>
                  <a:lnTo>
                    <a:pt x="190246" y="149860"/>
                  </a:lnTo>
                  <a:lnTo>
                    <a:pt x="190373" y="148590"/>
                  </a:lnTo>
                  <a:lnTo>
                    <a:pt x="190500" y="147319"/>
                  </a:lnTo>
                  <a:lnTo>
                    <a:pt x="190753" y="147319"/>
                  </a:lnTo>
                  <a:lnTo>
                    <a:pt x="190753" y="144780"/>
                  </a:lnTo>
                  <a:lnTo>
                    <a:pt x="190373" y="142240"/>
                  </a:lnTo>
                  <a:lnTo>
                    <a:pt x="190119" y="140969"/>
                  </a:lnTo>
                  <a:lnTo>
                    <a:pt x="189483" y="138430"/>
                  </a:lnTo>
                  <a:lnTo>
                    <a:pt x="189229" y="134619"/>
                  </a:lnTo>
                  <a:lnTo>
                    <a:pt x="189229" y="129540"/>
                  </a:lnTo>
                  <a:lnTo>
                    <a:pt x="189610" y="125730"/>
                  </a:lnTo>
                  <a:lnTo>
                    <a:pt x="190500" y="124460"/>
                  </a:lnTo>
                  <a:lnTo>
                    <a:pt x="191770" y="121919"/>
                  </a:lnTo>
                  <a:lnTo>
                    <a:pt x="193801" y="119380"/>
                  </a:lnTo>
                  <a:lnTo>
                    <a:pt x="196341" y="113030"/>
                  </a:lnTo>
                  <a:lnTo>
                    <a:pt x="196596" y="111760"/>
                  </a:lnTo>
                  <a:lnTo>
                    <a:pt x="196469" y="107950"/>
                  </a:lnTo>
                  <a:lnTo>
                    <a:pt x="195706" y="102869"/>
                  </a:lnTo>
                  <a:lnTo>
                    <a:pt x="199008" y="100330"/>
                  </a:lnTo>
                  <a:lnTo>
                    <a:pt x="201549" y="99060"/>
                  </a:lnTo>
                  <a:lnTo>
                    <a:pt x="202564" y="99060"/>
                  </a:lnTo>
                  <a:lnTo>
                    <a:pt x="204342" y="96519"/>
                  </a:lnTo>
                  <a:lnTo>
                    <a:pt x="205104" y="96519"/>
                  </a:lnTo>
                  <a:lnTo>
                    <a:pt x="206121" y="95250"/>
                  </a:lnTo>
                  <a:lnTo>
                    <a:pt x="207009" y="95250"/>
                  </a:lnTo>
                  <a:lnTo>
                    <a:pt x="208025" y="93980"/>
                  </a:lnTo>
                  <a:lnTo>
                    <a:pt x="208279" y="93980"/>
                  </a:lnTo>
                  <a:lnTo>
                    <a:pt x="209041" y="92710"/>
                  </a:lnTo>
                  <a:lnTo>
                    <a:pt x="210438" y="92710"/>
                  </a:lnTo>
                  <a:lnTo>
                    <a:pt x="210820" y="91440"/>
                  </a:lnTo>
                  <a:lnTo>
                    <a:pt x="211581" y="90169"/>
                  </a:lnTo>
                  <a:lnTo>
                    <a:pt x="212089" y="90169"/>
                  </a:lnTo>
                  <a:lnTo>
                    <a:pt x="212851" y="88900"/>
                  </a:lnTo>
                  <a:lnTo>
                    <a:pt x="213740" y="88900"/>
                  </a:lnTo>
                  <a:lnTo>
                    <a:pt x="213867" y="87630"/>
                  </a:lnTo>
                  <a:lnTo>
                    <a:pt x="214756" y="87630"/>
                  </a:lnTo>
                  <a:lnTo>
                    <a:pt x="215264" y="86360"/>
                  </a:lnTo>
                  <a:lnTo>
                    <a:pt x="216026" y="85090"/>
                  </a:lnTo>
                  <a:lnTo>
                    <a:pt x="216407" y="83819"/>
                  </a:lnTo>
                  <a:lnTo>
                    <a:pt x="213740" y="81280"/>
                  </a:lnTo>
                  <a:lnTo>
                    <a:pt x="210947" y="77469"/>
                  </a:lnTo>
                  <a:lnTo>
                    <a:pt x="209423" y="77469"/>
                  </a:lnTo>
                  <a:lnTo>
                    <a:pt x="205783" y="73660"/>
                  </a:lnTo>
                  <a:lnTo>
                    <a:pt x="202977" y="67310"/>
                  </a:lnTo>
                  <a:lnTo>
                    <a:pt x="201171" y="59690"/>
                  </a:lnTo>
                  <a:lnTo>
                    <a:pt x="200532" y="50800"/>
                  </a:lnTo>
                  <a:lnTo>
                    <a:pt x="200405" y="43180"/>
                  </a:lnTo>
                  <a:lnTo>
                    <a:pt x="199644" y="35560"/>
                  </a:lnTo>
                  <a:lnTo>
                    <a:pt x="197611" y="25400"/>
                  </a:lnTo>
                  <a:lnTo>
                    <a:pt x="197357" y="22860"/>
                  </a:lnTo>
                  <a:lnTo>
                    <a:pt x="152019" y="22860"/>
                  </a:lnTo>
                  <a:lnTo>
                    <a:pt x="148971" y="19050"/>
                  </a:lnTo>
                  <a:lnTo>
                    <a:pt x="147827" y="17780"/>
                  </a:lnTo>
                  <a:lnTo>
                    <a:pt x="129921" y="17780"/>
                  </a:lnTo>
                  <a:lnTo>
                    <a:pt x="128904" y="16510"/>
                  </a:lnTo>
                  <a:lnTo>
                    <a:pt x="127000" y="13969"/>
                  </a:lnTo>
                  <a:close/>
                </a:path>
                <a:path w="216534" h="316230">
                  <a:moveTo>
                    <a:pt x="179197" y="0"/>
                  </a:moveTo>
                  <a:lnTo>
                    <a:pt x="178561" y="1269"/>
                  </a:lnTo>
                  <a:lnTo>
                    <a:pt x="178180" y="1269"/>
                  </a:lnTo>
                  <a:lnTo>
                    <a:pt x="177800" y="2540"/>
                  </a:lnTo>
                  <a:lnTo>
                    <a:pt x="176910" y="2540"/>
                  </a:lnTo>
                  <a:lnTo>
                    <a:pt x="176783" y="3810"/>
                  </a:lnTo>
                  <a:lnTo>
                    <a:pt x="171830" y="3810"/>
                  </a:lnTo>
                  <a:lnTo>
                    <a:pt x="171323" y="5080"/>
                  </a:lnTo>
                  <a:lnTo>
                    <a:pt x="170687" y="6350"/>
                  </a:lnTo>
                  <a:lnTo>
                    <a:pt x="169672" y="10160"/>
                  </a:lnTo>
                  <a:lnTo>
                    <a:pt x="168401" y="15240"/>
                  </a:lnTo>
                  <a:lnTo>
                    <a:pt x="161162" y="15240"/>
                  </a:lnTo>
                  <a:lnTo>
                    <a:pt x="160654" y="16510"/>
                  </a:lnTo>
                  <a:lnTo>
                    <a:pt x="160020" y="17780"/>
                  </a:lnTo>
                  <a:lnTo>
                    <a:pt x="158496" y="22860"/>
                  </a:lnTo>
                  <a:lnTo>
                    <a:pt x="197357" y="22860"/>
                  </a:lnTo>
                  <a:lnTo>
                    <a:pt x="197103" y="20319"/>
                  </a:lnTo>
                  <a:lnTo>
                    <a:pt x="192277" y="12700"/>
                  </a:lnTo>
                  <a:lnTo>
                    <a:pt x="186689" y="8890"/>
                  </a:lnTo>
                  <a:lnTo>
                    <a:pt x="183260" y="7619"/>
                  </a:lnTo>
                  <a:lnTo>
                    <a:pt x="180721" y="3810"/>
                  </a:lnTo>
                  <a:lnTo>
                    <a:pt x="17919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524244" y="2875787"/>
              <a:ext cx="216535" cy="317500"/>
            </a:xfrm>
            <a:custGeom>
              <a:avLst/>
              <a:gdLst/>
              <a:ahLst/>
              <a:cxnLst/>
              <a:rect l="l" t="t" r="r" b="b"/>
              <a:pathLst>
                <a:path w="216534" h="317500">
                  <a:moveTo>
                    <a:pt x="179197" y="0"/>
                  </a:moveTo>
                  <a:lnTo>
                    <a:pt x="178561" y="1016"/>
                  </a:lnTo>
                  <a:lnTo>
                    <a:pt x="178434" y="1269"/>
                  </a:lnTo>
                  <a:lnTo>
                    <a:pt x="178307" y="1524"/>
                  </a:lnTo>
                  <a:lnTo>
                    <a:pt x="178180" y="1778"/>
                  </a:lnTo>
                  <a:lnTo>
                    <a:pt x="177926" y="2031"/>
                  </a:lnTo>
                  <a:lnTo>
                    <a:pt x="177800" y="2159"/>
                  </a:lnTo>
                  <a:lnTo>
                    <a:pt x="177673" y="2412"/>
                  </a:lnTo>
                  <a:lnTo>
                    <a:pt x="177419" y="2540"/>
                  </a:lnTo>
                  <a:lnTo>
                    <a:pt x="177291" y="2793"/>
                  </a:lnTo>
                  <a:lnTo>
                    <a:pt x="177164" y="2921"/>
                  </a:lnTo>
                  <a:lnTo>
                    <a:pt x="176910" y="3048"/>
                  </a:lnTo>
                  <a:lnTo>
                    <a:pt x="176783" y="3302"/>
                  </a:lnTo>
                  <a:lnTo>
                    <a:pt x="176529" y="3429"/>
                  </a:lnTo>
                  <a:lnTo>
                    <a:pt x="176275" y="3429"/>
                  </a:lnTo>
                  <a:lnTo>
                    <a:pt x="176022" y="3556"/>
                  </a:lnTo>
                  <a:lnTo>
                    <a:pt x="175640" y="3683"/>
                  </a:lnTo>
                  <a:lnTo>
                    <a:pt x="175259" y="3683"/>
                  </a:lnTo>
                  <a:lnTo>
                    <a:pt x="174878" y="3810"/>
                  </a:lnTo>
                  <a:lnTo>
                    <a:pt x="174625" y="3810"/>
                  </a:lnTo>
                  <a:lnTo>
                    <a:pt x="172338" y="3810"/>
                  </a:lnTo>
                  <a:lnTo>
                    <a:pt x="171830" y="3810"/>
                  </a:lnTo>
                  <a:lnTo>
                    <a:pt x="171323" y="5206"/>
                  </a:lnTo>
                  <a:lnTo>
                    <a:pt x="170687" y="7112"/>
                  </a:lnTo>
                  <a:lnTo>
                    <a:pt x="169672" y="10287"/>
                  </a:lnTo>
                  <a:lnTo>
                    <a:pt x="168401" y="15112"/>
                  </a:lnTo>
                  <a:lnTo>
                    <a:pt x="163575" y="15112"/>
                  </a:lnTo>
                  <a:lnTo>
                    <a:pt x="161162" y="15112"/>
                  </a:lnTo>
                  <a:lnTo>
                    <a:pt x="160654" y="16256"/>
                  </a:lnTo>
                  <a:lnTo>
                    <a:pt x="160020" y="18287"/>
                  </a:lnTo>
                  <a:lnTo>
                    <a:pt x="159384" y="20066"/>
                  </a:lnTo>
                  <a:lnTo>
                    <a:pt x="158496" y="22606"/>
                  </a:lnTo>
                  <a:lnTo>
                    <a:pt x="155701" y="22606"/>
                  </a:lnTo>
                  <a:lnTo>
                    <a:pt x="152019" y="22606"/>
                  </a:lnTo>
                  <a:lnTo>
                    <a:pt x="148971" y="19304"/>
                  </a:lnTo>
                  <a:lnTo>
                    <a:pt x="147827" y="17906"/>
                  </a:lnTo>
                  <a:lnTo>
                    <a:pt x="130428" y="17906"/>
                  </a:lnTo>
                  <a:lnTo>
                    <a:pt x="129921" y="17272"/>
                  </a:lnTo>
                  <a:lnTo>
                    <a:pt x="128904" y="16129"/>
                  </a:lnTo>
                  <a:lnTo>
                    <a:pt x="127000" y="14605"/>
                  </a:lnTo>
                  <a:lnTo>
                    <a:pt x="125983" y="14605"/>
                  </a:lnTo>
                  <a:lnTo>
                    <a:pt x="125729" y="14731"/>
                  </a:lnTo>
                  <a:lnTo>
                    <a:pt x="120396" y="18796"/>
                  </a:lnTo>
                  <a:lnTo>
                    <a:pt x="39624" y="18796"/>
                  </a:lnTo>
                  <a:lnTo>
                    <a:pt x="39624" y="52324"/>
                  </a:lnTo>
                  <a:lnTo>
                    <a:pt x="27050" y="52705"/>
                  </a:lnTo>
                  <a:lnTo>
                    <a:pt x="27050" y="102743"/>
                  </a:lnTo>
                  <a:lnTo>
                    <a:pt x="27558" y="113918"/>
                  </a:lnTo>
                  <a:lnTo>
                    <a:pt x="26670" y="120268"/>
                  </a:lnTo>
                  <a:lnTo>
                    <a:pt x="24129" y="121158"/>
                  </a:lnTo>
                  <a:lnTo>
                    <a:pt x="23367" y="121538"/>
                  </a:lnTo>
                  <a:lnTo>
                    <a:pt x="15366" y="124587"/>
                  </a:lnTo>
                  <a:lnTo>
                    <a:pt x="13715" y="126873"/>
                  </a:lnTo>
                  <a:lnTo>
                    <a:pt x="13715" y="128143"/>
                  </a:lnTo>
                  <a:lnTo>
                    <a:pt x="13715" y="132969"/>
                  </a:lnTo>
                  <a:lnTo>
                    <a:pt x="12953" y="138556"/>
                  </a:lnTo>
                  <a:lnTo>
                    <a:pt x="7365" y="139827"/>
                  </a:lnTo>
                  <a:lnTo>
                    <a:pt x="6857" y="139954"/>
                  </a:lnTo>
                  <a:lnTo>
                    <a:pt x="6603" y="141097"/>
                  </a:lnTo>
                  <a:lnTo>
                    <a:pt x="6476" y="143637"/>
                  </a:lnTo>
                  <a:lnTo>
                    <a:pt x="6350" y="146685"/>
                  </a:lnTo>
                  <a:lnTo>
                    <a:pt x="5969" y="151637"/>
                  </a:lnTo>
                  <a:lnTo>
                    <a:pt x="1270" y="151637"/>
                  </a:lnTo>
                  <a:lnTo>
                    <a:pt x="888" y="151637"/>
                  </a:lnTo>
                  <a:lnTo>
                    <a:pt x="1015" y="152400"/>
                  </a:lnTo>
                  <a:lnTo>
                    <a:pt x="1270" y="153035"/>
                  </a:lnTo>
                  <a:lnTo>
                    <a:pt x="1524" y="153669"/>
                  </a:lnTo>
                  <a:lnTo>
                    <a:pt x="2539" y="156210"/>
                  </a:lnTo>
                  <a:lnTo>
                    <a:pt x="3936" y="160147"/>
                  </a:lnTo>
                  <a:lnTo>
                    <a:pt x="1524" y="162813"/>
                  </a:lnTo>
                  <a:lnTo>
                    <a:pt x="634" y="163830"/>
                  </a:lnTo>
                  <a:lnTo>
                    <a:pt x="126" y="165100"/>
                  </a:lnTo>
                  <a:lnTo>
                    <a:pt x="0" y="166369"/>
                  </a:lnTo>
                  <a:lnTo>
                    <a:pt x="0" y="166624"/>
                  </a:lnTo>
                  <a:lnTo>
                    <a:pt x="0" y="166878"/>
                  </a:lnTo>
                  <a:lnTo>
                    <a:pt x="0" y="167259"/>
                  </a:lnTo>
                  <a:lnTo>
                    <a:pt x="507" y="168021"/>
                  </a:lnTo>
                  <a:lnTo>
                    <a:pt x="1142" y="168529"/>
                  </a:lnTo>
                  <a:lnTo>
                    <a:pt x="1777" y="168529"/>
                  </a:lnTo>
                  <a:lnTo>
                    <a:pt x="2031" y="168402"/>
                  </a:lnTo>
                  <a:lnTo>
                    <a:pt x="2285" y="168402"/>
                  </a:lnTo>
                  <a:lnTo>
                    <a:pt x="3428" y="168402"/>
                  </a:lnTo>
                  <a:lnTo>
                    <a:pt x="4572" y="168910"/>
                  </a:lnTo>
                  <a:lnTo>
                    <a:pt x="5206" y="169925"/>
                  </a:lnTo>
                  <a:lnTo>
                    <a:pt x="6857" y="171831"/>
                  </a:lnTo>
                  <a:lnTo>
                    <a:pt x="6476" y="174752"/>
                  </a:lnTo>
                  <a:lnTo>
                    <a:pt x="6350" y="178181"/>
                  </a:lnTo>
                  <a:lnTo>
                    <a:pt x="6350" y="179450"/>
                  </a:lnTo>
                  <a:lnTo>
                    <a:pt x="6223" y="180721"/>
                  </a:lnTo>
                  <a:lnTo>
                    <a:pt x="6223" y="182118"/>
                  </a:lnTo>
                  <a:lnTo>
                    <a:pt x="6223" y="182372"/>
                  </a:lnTo>
                  <a:lnTo>
                    <a:pt x="6223" y="182625"/>
                  </a:lnTo>
                  <a:lnTo>
                    <a:pt x="6350" y="182880"/>
                  </a:lnTo>
                  <a:lnTo>
                    <a:pt x="6350" y="183642"/>
                  </a:lnTo>
                  <a:lnTo>
                    <a:pt x="6476" y="183896"/>
                  </a:lnTo>
                  <a:lnTo>
                    <a:pt x="6476" y="184150"/>
                  </a:lnTo>
                  <a:lnTo>
                    <a:pt x="6603" y="184277"/>
                  </a:lnTo>
                  <a:lnTo>
                    <a:pt x="6857" y="184658"/>
                  </a:lnTo>
                  <a:lnTo>
                    <a:pt x="6857" y="184912"/>
                  </a:lnTo>
                  <a:lnTo>
                    <a:pt x="7365" y="185800"/>
                  </a:lnTo>
                  <a:lnTo>
                    <a:pt x="7874" y="186690"/>
                  </a:lnTo>
                  <a:lnTo>
                    <a:pt x="8635" y="187325"/>
                  </a:lnTo>
                  <a:lnTo>
                    <a:pt x="9651" y="188341"/>
                  </a:lnTo>
                  <a:lnTo>
                    <a:pt x="10667" y="189356"/>
                  </a:lnTo>
                  <a:lnTo>
                    <a:pt x="11810" y="190119"/>
                  </a:lnTo>
                  <a:lnTo>
                    <a:pt x="13207" y="190881"/>
                  </a:lnTo>
                  <a:lnTo>
                    <a:pt x="11683" y="196596"/>
                  </a:lnTo>
                  <a:lnTo>
                    <a:pt x="11302" y="198119"/>
                  </a:lnTo>
                  <a:lnTo>
                    <a:pt x="11556" y="198374"/>
                  </a:lnTo>
                  <a:lnTo>
                    <a:pt x="14224" y="202311"/>
                  </a:lnTo>
                  <a:lnTo>
                    <a:pt x="20320" y="210947"/>
                  </a:lnTo>
                  <a:lnTo>
                    <a:pt x="21081" y="213741"/>
                  </a:lnTo>
                  <a:lnTo>
                    <a:pt x="21081" y="213994"/>
                  </a:lnTo>
                  <a:lnTo>
                    <a:pt x="21208" y="214375"/>
                  </a:lnTo>
                  <a:lnTo>
                    <a:pt x="21462" y="214756"/>
                  </a:lnTo>
                  <a:lnTo>
                    <a:pt x="21844" y="215900"/>
                  </a:lnTo>
                  <a:lnTo>
                    <a:pt x="23113" y="218694"/>
                  </a:lnTo>
                  <a:lnTo>
                    <a:pt x="24764" y="222758"/>
                  </a:lnTo>
                  <a:lnTo>
                    <a:pt x="23875" y="226187"/>
                  </a:lnTo>
                  <a:lnTo>
                    <a:pt x="23367" y="227711"/>
                  </a:lnTo>
                  <a:lnTo>
                    <a:pt x="22351" y="229108"/>
                  </a:lnTo>
                  <a:lnTo>
                    <a:pt x="21081" y="229743"/>
                  </a:lnTo>
                  <a:lnTo>
                    <a:pt x="19557" y="230631"/>
                  </a:lnTo>
                  <a:lnTo>
                    <a:pt x="19303" y="231267"/>
                  </a:lnTo>
                  <a:lnTo>
                    <a:pt x="19176" y="231648"/>
                  </a:lnTo>
                  <a:lnTo>
                    <a:pt x="19303" y="231902"/>
                  </a:lnTo>
                  <a:lnTo>
                    <a:pt x="19430" y="232156"/>
                  </a:lnTo>
                  <a:lnTo>
                    <a:pt x="25653" y="233172"/>
                  </a:lnTo>
                  <a:lnTo>
                    <a:pt x="27304" y="237998"/>
                  </a:lnTo>
                  <a:lnTo>
                    <a:pt x="30733" y="238379"/>
                  </a:lnTo>
                  <a:lnTo>
                    <a:pt x="34035" y="240030"/>
                  </a:lnTo>
                  <a:lnTo>
                    <a:pt x="36702" y="242697"/>
                  </a:lnTo>
                  <a:lnTo>
                    <a:pt x="37210" y="243331"/>
                  </a:lnTo>
                  <a:lnTo>
                    <a:pt x="37719" y="243840"/>
                  </a:lnTo>
                  <a:lnTo>
                    <a:pt x="38226" y="244475"/>
                  </a:lnTo>
                  <a:lnTo>
                    <a:pt x="39242" y="246125"/>
                  </a:lnTo>
                  <a:lnTo>
                    <a:pt x="40385" y="247396"/>
                  </a:lnTo>
                  <a:lnTo>
                    <a:pt x="41021" y="248412"/>
                  </a:lnTo>
                  <a:lnTo>
                    <a:pt x="43179" y="251206"/>
                  </a:lnTo>
                  <a:lnTo>
                    <a:pt x="44323" y="252730"/>
                  </a:lnTo>
                  <a:lnTo>
                    <a:pt x="44323" y="255524"/>
                  </a:lnTo>
                  <a:lnTo>
                    <a:pt x="44323" y="256412"/>
                  </a:lnTo>
                  <a:lnTo>
                    <a:pt x="45211" y="257048"/>
                  </a:lnTo>
                  <a:lnTo>
                    <a:pt x="47244" y="258699"/>
                  </a:lnTo>
                  <a:lnTo>
                    <a:pt x="48895" y="259969"/>
                  </a:lnTo>
                  <a:lnTo>
                    <a:pt x="50419" y="261366"/>
                  </a:lnTo>
                  <a:lnTo>
                    <a:pt x="52070" y="262890"/>
                  </a:lnTo>
                  <a:lnTo>
                    <a:pt x="57530" y="268224"/>
                  </a:lnTo>
                  <a:lnTo>
                    <a:pt x="57530" y="271780"/>
                  </a:lnTo>
                  <a:lnTo>
                    <a:pt x="57530" y="274955"/>
                  </a:lnTo>
                  <a:lnTo>
                    <a:pt x="57911" y="276225"/>
                  </a:lnTo>
                  <a:lnTo>
                    <a:pt x="61722" y="279019"/>
                  </a:lnTo>
                  <a:lnTo>
                    <a:pt x="65658" y="281178"/>
                  </a:lnTo>
                  <a:lnTo>
                    <a:pt x="65912" y="281431"/>
                  </a:lnTo>
                  <a:lnTo>
                    <a:pt x="66294" y="281431"/>
                  </a:lnTo>
                  <a:lnTo>
                    <a:pt x="66675" y="282702"/>
                  </a:lnTo>
                  <a:lnTo>
                    <a:pt x="69341" y="290703"/>
                  </a:lnTo>
                  <a:lnTo>
                    <a:pt x="69469" y="290830"/>
                  </a:lnTo>
                  <a:lnTo>
                    <a:pt x="69850" y="291084"/>
                  </a:lnTo>
                  <a:lnTo>
                    <a:pt x="70103" y="291211"/>
                  </a:lnTo>
                  <a:lnTo>
                    <a:pt x="70484" y="291592"/>
                  </a:lnTo>
                  <a:lnTo>
                    <a:pt x="70738" y="291719"/>
                  </a:lnTo>
                  <a:lnTo>
                    <a:pt x="70992" y="292100"/>
                  </a:lnTo>
                  <a:lnTo>
                    <a:pt x="71247" y="292354"/>
                  </a:lnTo>
                  <a:lnTo>
                    <a:pt x="71627" y="292735"/>
                  </a:lnTo>
                  <a:lnTo>
                    <a:pt x="71754" y="292988"/>
                  </a:lnTo>
                  <a:lnTo>
                    <a:pt x="72008" y="293497"/>
                  </a:lnTo>
                  <a:lnTo>
                    <a:pt x="72262" y="293750"/>
                  </a:lnTo>
                  <a:lnTo>
                    <a:pt x="72389" y="293878"/>
                  </a:lnTo>
                  <a:lnTo>
                    <a:pt x="72516" y="294131"/>
                  </a:lnTo>
                  <a:lnTo>
                    <a:pt x="72516" y="294259"/>
                  </a:lnTo>
                  <a:lnTo>
                    <a:pt x="72771" y="294640"/>
                  </a:lnTo>
                  <a:lnTo>
                    <a:pt x="72771" y="294894"/>
                  </a:lnTo>
                  <a:lnTo>
                    <a:pt x="73025" y="295148"/>
                  </a:lnTo>
                  <a:lnTo>
                    <a:pt x="73025" y="295529"/>
                  </a:lnTo>
                  <a:lnTo>
                    <a:pt x="73151" y="295783"/>
                  </a:lnTo>
                  <a:lnTo>
                    <a:pt x="73278" y="296037"/>
                  </a:lnTo>
                  <a:lnTo>
                    <a:pt x="73278" y="296291"/>
                  </a:lnTo>
                  <a:lnTo>
                    <a:pt x="74549" y="298831"/>
                  </a:lnTo>
                  <a:lnTo>
                    <a:pt x="76200" y="300990"/>
                  </a:lnTo>
                  <a:lnTo>
                    <a:pt x="78358" y="302641"/>
                  </a:lnTo>
                  <a:lnTo>
                    <a:pt x="80263" y="304038"/>
                  </a:lnTo>
                  <a:lnTo>
                    <a:pt x="82169" y="304038"/>
                  </a:lnTo>
                  <a:lnTo>
                    <a:pt x="83057" y="304038"/>
                  </a:lnTo>
                  <a:lnTo>
                    <a:pt x="83947" y="303784"/>
                  </a:lnTo>
                  <a:lnTo>
                    <a:pt x="84708" y="302894"/>
                  </a:lnTo>
                  <a:lnTo>
                    <a:pt x="85725" y="301498"/>
                  </a:lnTo>
                  <a:lnTo>
                    <a:pt x="87249" y="300863"/>
                  </a:lnTo>
                  <a:lnTo>
                    <a:pt x="88773" y="300863"/>
                  </a:lnTo>
                  <a:lnTo>
                    <a:pt x="90042" y="300863"/>
                  </a:lnTo>
                  <a:lnTo>
                    <a:pt x="91439" y="301244"/>
                  </a:lnTo>
                  <a:lnTo>
                    <a:pt x="92455" y="302006"/>
                  </a:lnTo>
                  <a:lnTo>
                    <a:pt x="92836" y="302260"/>
                  </a:lnTo>
                  <a:lnTo>
                    <a:pt x="93090" y="302513"/>
                  </a:lnTo>
                  <a:lnTo>
                    <a:pt x="93345" y="302768"/>
                  </a:lnTo>
                  <a:lnTo>
                    <a:pt x="94487" y="301879"/>
                  </a:lnTo>
                  <a:lnTo>
                    <a:pt x="96520" y="300736"/>
                  </a:lnTo>
                  <a:lnTo>
                    <a:pt x="98298" y="300736"/>
                  </a:lnTo>
                  <a:lnTo>
                    <a:pt x="99186" y="300736"/>
                  </a:lnTo>
                  <a:lnTo>
                    <a:pt x="100075" y="300990"/>
                  </a:lnTo>
                  <a:lnTo>
                    <a:pt x="100837" y="301625"/>
                  </a:lnTo>
                  <a:lnTo>
                    <a:pt x="101219" y="301879"/>
                  </a:lnTo>
                  <a:lnTo>
                    <a:pt x="101473" y="302133"/>
                  </a:lnTo>
                  <a:lnTo>
                    <a:pt x="101726" y="302260"/>
                  </a:lnTo>
                  <a:lnTo>
                    <a:pt x="102107" y="302641"/>
                  </a:lnTo>
                  <a:lnTo>
                    <a:pt x="102361" y="302894"/>
                  </a:lnTo>
                  <a:lnTo>
                    <a:pt x="102742" y="303275"/>
                  </a:lnTo>
                  <a:lnTo>
                    <a:pt x="103124" y="303530"/>
                  </a:lnTo>
                  <a:lnTo>
                    <a:pt x="103631" y="304038"/>
                  </a:lnTo>
                  <a:lnTo>
                    <a:pt x="103885" y="304292"/>
                  </a:lnTo>
                  <a:lnTo>
                    <a:pt x="104521" y="304927"/>
                  </a:lnTo>
                  <a:lnTo>
                    <a:pt x="104775" y="305181"/>
                  </a:lnTo>
                  <a:lnTo>
                    <a:pt x="105282" y="305816"/>
                  </a:lnTo>
                  <a:lnTo>
                    <a:pt x="105790" y="306069"/>
                  </a:lnTo>
                  <a:lnTo>
                    <a:pt x="106299" y="306705"/>
                  </a:lnTo>
                  <a:lnTo>
                    <a:pt x="106806" y="307086"/>
                  </a:lnTo>
                  <a:lnTo>
                    <a:pt x="107314" y="307721"/>
                  </a:lnTo>
                  <a:lnTo>
                    <a:pt x="107950" y="308229"/>
                  </a:lnTo>
                  <a:lnTo>
                    <a:pt x="108457" y="308737"/>
                  </a:lnTo>
                  <a:lnTo>
                    <a:pt x="108965" y="309372"/>
                  </a:lnTo>
                  <a:lnTo>
                    <a:pt x="109474" y="309880"/>
                  </a:lnTo>
                  <a:lnTo>
                    <a:pt x="110235" y="310515"/>
                  </a:lnTo>
                  <a:lnTo>
                    <a:pt x="110616" y="311023"/>
                  </a:lnTo>
                  <a:lnTo>
                    <a:pt x="111378" y="311785"/>
                  </a:lnTo>
                  <a:lnTo>
                    <a:pt x="111886" y="312293"/>
                  </a:lnTo>
                  <a:lnTo>
                    <a:pt x="112649" y="313055"/>
                  </a:lnTo>
                  <a:lnTo>
                    <a:pt x="113029" y="313563"/>
                  </a:lnTo>
                  <a:lnTo>
                    <a:pt x="113791" y="314325"/>
                  </a:lnTo>
                  <a:lnTo>
                    <a:pt x="114300" y="314833"/>
                  </a:lnTo>
                  <a:lnTo>
                    <a:pt x="115188" y="315594"/>
                  </a:lnTo>
                  <a:lnTo>
                    <a:pt x="115442" y="316103"/>
                  </a:lnTo>
                  <a:lnTo>
                    <a:pt x="115824" y="316484"/>
                  </a:lnTo>
                  <a:lnTo>
                    <a:pt x="116966" y="315975"/>
                  </a:lnTo>
                  <a:lnTo>
                    <a:pt x="118617" y="315213"/>
                  </a:lnTo>
                  <a:lnTo>
                    <a:pt x="120396" y="314579"/>
                  </a:lnTo>
                  <a:lnTo>
                    <a:pt x="121665" y="314198"/>
                  </a:lnTo>
                  <a:lnTo>
                    <a:pt x="121920" y="314071"/>
                  </a:lnTo>
                  <a:lnTo>
                    <a:pt x="123062" y="313817"/>
                  </a:lnTo>
                  <a:lnTo>
                    <a:pt x="124205" y="313563"/>
                  </a:lnTo>
                  <a:lnTo>
                    <a:pt x="124459" y="313563"/>
                  </a:lnTo>
                  <a:lnTo>
                    <a:pt x="124713" y="313436"/>
                  </a:lnTo>
                  <a:lnTo>
                    <a:pt x="124967" y="313436"/>
                  </a:lnTo>
                  <a:lnTo>
                    <a:pt x="125349" y="313436"/>
                  </a:lnTo>
                  <a:lnTo>
                    <a:pt x="126873" y="313436"/>
                  </a:lnTo>
                  <a:lnTo>
                    <a:pt x="127380" y="313563"/>
                  </a:lnTo>
                  <a:lnTo>
                    <a:pt x="127634" y="313563"/>
                  </a:lnTo>
                  <a:lnTo>
                    <a:pt x="128142" y="313944"/>
                  </a:lnTo>
                  <a:lnTo>
                    <a:pt x="128270" y="313944"/>
                  </a:lnTo>
                  <a:lnTo>
                    <a:pt x="128904" y="314198"/>
                  </a:lnTo>
                  <a:lnTo>
                    <a:pt x="129666" y="314706"/>
                  </a:lnTo>
                  <a:lnTo>
                    <a:pt x="130301" y="315087"/>
                  </a:lnTo>
                  <a:lnTo>
                    <a:pt x="130555" y="315341"/>
                  </a:lnTo>
                  <a:lnTo>
                    <a:pt x="131063" y="315594"/>
                  </a:lnTo>
                  <a:lnTo>
                    <a:pt x="131572" y="316103"/>
                  </a:lnTo>
                  <a:lnTo>
                    <a:pt x="132206" y="316611"/>
                  </a:lnTo>
                  <a:lnTo>
                    <a:pt x="132841" y="316992"/>
                  </a:lnTo>
                  <a:lnTo>
                    <a:pt x="134492" y="314833"/>
                  </a:lnTo>
                  <a:lnTo>
                    <a:pt x="138937" y="312419"/>
                  </a:lnTo>
                  <a:lnTo>
                    <a:pt x="142239" y="312419"/>
                  </a:lnTo>
                  <a:lnTo>
                    <a:pt x="143001" y="312419"/>
                  </a:lnTo>
                  <a:lnTo>
                    <a:pt x="143763" y="312547"/>
                  </a:lnTo>
                  <a:lnTo>
                    <a:pt x="144399" y="312928"/>
                  </a:lnTo>
                  <a:lnTo>
                    <a:pt x="145414" y="313563"/>
                  </a:lnTo>
                  <a:lnTo>
                    <a:pt x="146938" y="313817"/>
                  </a:lnTo>
                  <a:lnTo>
                    <a:pt x="148335" y="313817"/>
                  </a:lnTo>
                  <a:lnTo>
                    <a:pt x="149225" y="313817"/>
                  </a:lnTo>
                  <a:lnTo>
                    <a:pt x="150113" y="313690"/>
                  </a:lnTo>
                  <a:lnTo>
                    <a:pt x="150495" y="313436"/>
                  </a:lnTo>
                  <a:lnTo>
                    <a:pt x="150749" y="311531"/>
                  </a:lnTo>
                  <a:lnTo>
                    <a:pt x="152400" y="310134"/>
                  </a:lnTo>
                  <a:lnTo>
                    <a:pt x="153924" y="308610"/>
                  </a:lnTo>
                  <a:lnTo>
                    <a:pt x="154558" y="308229"/>
                  </a:lnTo>
                  <a:lnTo>
                    <a:pt x="155066" y="307848"/>
                  </a:lnTo>
                  <a:lnTo>
                    <a:pt x="155575" y="307340"/>
                  </a:lnTo>
                  <a:lnTo>
                    <a:pt x="155955" y="306959"/>
                  </a:lnTo>
                  <a:lnTo>
                    <a:pt x="156336" y="306450"/>
                  </a:lnTo>
                  <a:lnTo>
                    <a:pt x="156717" y="305943"/>
                  </a:lnTo>
                  <a:lnTo>
                    <a:pt x="157479" y="301625"/>
                  </a:lnTo>
                  <a:lnTo>
                    <a:pt x="165607" y="296544"/>
                  </a:lnTo>
                  <a:lnTo>
                    <a:pt x="168655" y="295783"/>
                  </a:lnTo>
                  <a:lnTo>
                    <a:pt x="170306" y="295402"/>
                  </a:lnTo>
                  <a:lnTo>
                    <a:pt x="171576" y="295275"/>
                  </a:lnTo>
                  <a:lnTo>
                    <a:pt x="172847" y="295275"/>
                  </a:lnTo>
                  <a:lnTo>
                    <a:pt x="175386" y="295275"/>
                  </a:lnTo>
                  <a:lnTo>
                    <a:pt x="177164" y="296037"/>
                  </a:lnTo>
                  <a:lnTo>
                    <a:pt x="178180" y="297561"/>
                  </a:lnTo>
                  <a:lnTo>
                    <a:pt x="178307" y="297815"/>
                  </a:lnTo>
                  <a:lnTo>
                    <a:pt x="178561" y="297942"/>
                  </a:lnTo>
                  <a:lnTo>
                    <a:pt x="178942" y="298196"/>
                  </a:lnTo>
                  <a:lnTo>
                    <a:pt x="179070" y="298196"/>
                  </a:lnTo>
                  <a:lnTo>
                    <a:pt x="179070" y="297815"/>
                  </a:lnTo>
                  <a:lnTo>
                    <a:pt x="179197" y="296672"/>
                  </a:lnTo>
                  <a:lnTo>
                    <a:pt x="179450" y="295910"/>
                  </a:lnTo>
                  <a:lnTo>
                    <a:pt x="179577" y="294259"/>
                  </a:lnTo>
                  <a:lnTo>
                    <a:pt x="179958" y="292735"/>
                  </a:lnTo>
                  <a:lnTo>
                    <a:pt x="180085" y="290830"/>
                  </a:lnTo>
                  <a:lnTo>
                    <a:pt x="180212" y="289052"/>
                  </a:lnTo>
                  <a:lnTo>
                    <a:pt x="176022" y="288798"/>
                  </a:lnTo>
                  <a:lnTo>
                    <a:pt x="169163" y="284353"/>
                  </a:lnTo>
                  <a:lnTo>
                    <a:pt x="166624" y="276098"/>
                  </a:lnTo>
                  <a:lnTo>
                    <a:pt x="165353" y="272034"/>
                  </a:lnTo>
                  <a:lnTo>
                    <a:pt x="162432" y="268605"/>
                  </a:lnTo>
                  <a:lnTo>
                    <a:pt x="159892" y="265811"/>
                  </a:lnTo>
                  <a:lnTo>
                    <a:pt x="159130" y="264794"/>
                  </a:lnTo>
                  <a:lnTo>
                    <a:pt x="158369" y="263906"/>
                  </a:lnTo>
                  <a:lnTo>
                    <a:pt x="157606" y="262890"/>
                  </a:lnTo>
                  <a:lnTo>
                    <a:pt x="156972" y="262128"/>
                  </a:lnTo>
                  <a:lnTo>
                    <a:pt x="156972" y="262000"/>
                  </a:lnTo>
                  <a:lnTo>
                    <a:pt x="156463" y="261366"/>
                  </a:lnTo>
                  <a:lnTo>
                    <a:pt x="156336" y="261112"/>
                  </a:lnTo>
                  <a:lnTo>
                    <a:pt x="156209" y="260858"/>
                  </a:lnTo>
                  <a:lnTo>
                    <a:pt x="156082" y="260604"/>
                  </a:lnTo>
                  <a:lnTo>
                    <a:pt x="155828" y="260477"/>
                  </a:lnTo>
                  <a:lnTo>
                    <a:pt x="155828" y="260223"/>
                  </a:lnTo>
                  <a:lnTo>
                    <a:pt x="155575" y="259715"/>
                  </a:lnTo>
                  <a:lnTo>
                    <a:pt x="155194" y="259080"/>
                  </a:lnTo>
                  <a:lnTo>
                    <a:pt x="155066" y="258444"/>
                  </a:lnTo>
                  <a:lnTo>
                    <a:pt x="154558" y="257048"/>
                  </a:lnTo>
                  <a:lnTo>
                    <a:pt x="152907" y="256286"/>
                  </a:lnTo>
                  <a:lnTo>
                    <a:pt x="151002" y="255650"/>
                  </a:lnTo>
                  <a:lnTo>
                    <a:pt x="149351" y="255143"/>
                  </a:lnTo>
                  <a:lnTo>
                    <a:pt x="146557" y="254254"/>
                  </a:lnTo>
                  <a:lnTo>
                    <a:pt x="143636" y="253365"/>
                  </a:lnTo>
                  <a:lnTo>
                    <a:pt x="142621" y="250698"/>
                  </a:lnTo>
                  <a:lnTo>
                    <a:pt x="141224" y="247523"/>
                  </a:lnTo>
                  <a:lnTo>
                    <a:pt x="142621" y="245618"/>
                  </a:lnTo>
                  <a:lnTo>
                    <a:pt x="143636" y="244348"/>
                  </a:lnTo>
                  <a:lnTo>
                    <a:pt x="144399" y="243586"/>
                  </a:lnTo>
                  <a:lnTo>
                    <a:pt x="144906" y="242316"/>
                  </a:lnTo>
                  <a:lnTo>
                    <a:pt x="144906" y="241046"/>
                  </a:lnTo>
                  <a:lnTo>
                    <a:pt x="144906" y="239903"/>
                  </a:lnTo>
                  <a:lnTo>
                    <a:pt x="145287" y="238760"/>
                  </a:lnTo>
                  <a:lnTo>
                    <a:pt x="146050" y="237871"/>
                  </a:lnTo>
                  <a:lnTo>
                    <a:pt x="146557" y="237490"/>
                  </a:lnTo>
                  <a:lnTo>
                    <a:pt x="147065" y="236981"/>
                  </a:lnTo>
                  <a:lnTo>
                    <a:pt x="147700" y="236728"/>
                  </a:lnTo>
                  <a:lnTo>
                    <a:pt x="148971" y="236219"/>
                  </a:lnTo>
                  <a:lnTo>
                    <a:pt x="150113" y="236093"/>
                  </a:lnTo>
                  <a:lnTo>
                    <a:pt x="152907" y="236093"/>
                  </a:lnTo>
                  <a:lnTo>
                    <a:pt x="153797" y="236219"/>
                  </a:lnTo>
                  <a:lnTo>
                    <a:pt x="154558" y="236347"/>
                  </a:lnTo>
                  <a:lnTo>
                    <a:pt x="156082" y="236347"/>
                  </a:lnTo>
                  <a:lnTo>
                    <a:pt x="156845" y="231140"/>
                  </a:lnTo>
                  <a:lnTo>
                    <a:pt x="157352" y="225679"/>
                  </a:lnTo>
                  <a:lnTo>
                    <a:pt x="157352" y="220344"/>
                  </a:lnTo>
                  <a:lnTo>
                    <a:pt x="157352" y="217043"/>
                  </a:lnTo>
                  <a:lnTo>
                    <a:pt x="159003" y="213994"/>
                  </a:lnTo>
                  <a:lnTo>
                    <a:pt x="160400" y="211455"/>
                  </a:lnTo>
                  <a:lnTo>
                    <a:pt x="161162" y="209804"/>
                  </a:lnTo>
                  <a:lnTo>
                    <a:pt x="162432" y="207518"/>
                  </a:lnTo>
                  <a:lnTo>
                    <a:pt x="161925" y="207010"/>
                  </a:lnTo>
                  <a:lnTo>
                    <a:pt x="161162" y="206248"/>
                  </a:lnTo>
                  <a:lnTo>
                    <a:pt x="160781" y="204978"/>
                  </a:lnTo>
                  <a:lnTo>
                    <a:pt x="160908" y="203708"/>
                  </a:lnTo>
                  <a:lnTo>
                    <a:pt x="161162" y="201675"/>
                  </a:lnTo>
                  <a:lnTo>
                    <a:pt x="162940" y="200660"/>
                  </a:lnTo>
                  <a:lnTo>
                    <a:pt x="164846" y="199517"/>
                  </a:lnTo>
                  <a:lnTo>
                    <a:pt x="165988" y="198755"/>
                  </a:lnTo>
                  <a:lnTo>
                    <a:pt x="167004" y="198119"/>
                  </a:lnTo>
                  <a:lnTo>
                    <a:pt x="168021" y="197231"/>
                  </a:lnTo>
                  <a:lnTo>
                    <a:pt x="169163" y="196342"/>
                  </a:lnTo>
                  <a:lnTo>
                    <a:pt x="169290" y="193802"/>
                  </a:lnTo>
                  <a:lnTo>
                    <a:pt x="169417" y="191135"/>
                  </a:lnTo>
                  <a:lnTo>
                    <a:pt x="169672" y="187960"/>
                  </a:lnTo>
                  <a:lnTo>
                    <a:pt x="169925" y="184277"/>
                  </a:lnTo>
                  <a:lnTo>
                    <a:pt x="171957" y="181737"/>
                  </a:lnTo>
                  <a:lnTo>
                    <a:pt x="173354" y="179959"/>
                  </a:lnTo>
                  <a:lnTo>
                    <a:pt x="174498" y="178181"/>
                  </a:lnTo>
                  <a:lnTo>
                    <a:pt x="175513" y="176149"/>
                  </a:lnTo>
                  <a:lnTo>
                    <a:pt x="177419" y="172466"/>
                  </a:lnTo>
                  <a:lnTo>
                    <a:pt x="179070" y="169418"/>
                  </a:lnTo>
                  <a:lnTo>
                    <a:pt x="181355" y="169418"/>
                  </a:lnTo>
                  <a:lnTo>
                    <a:pt x="183006" y="169418"/>
                  </a:lnTo>
                  <a:lnTo>
                    <a:pt x="185674" y="166369"/>
                  </a:lnTo>
                  <a:lnTo>
                    <a:pt x="185674" y="163449"/>
                  </a:lnTo>
                  <a:lnTo>
                    <a:pt x="185674" y="161417"/>
                  </a:lnTo>
                  <a:lnTo>
                    <a:pt x="186562" y="159131"/>
                  </a:lnTo>
                  <a:lnTo>
                    <a:pt x="187832" y="156337"/>
                  </a:lnTo>
                  <a:lnTo>
                    <a:pt x="188340" y="154940"/>
                  </a:lnTo>
                  <a:lnTo>
                    <a:pt x="188595" y="154559"/>
                  </a:lnTo>
                  <a:lnTo>
                    <a:pt x="188849" y="153669"/>
                  </a:lnTo>
                  <a:lnTo>
                    <a:pt x="189102" y="153035"/>
                  </a:lnTo>
                  <a:lnTo>
                    <a:pt x="189229" y="152654"/>
                  </a:lnTo>
                  <a:lnTo>
                    <a:pt x="189356" y="152400"/>
                  </a:lnTo>
                  <a:lnTo>
                    <a:pt x="189356" y="152146"/>
                  </a:lnTo>
                  <a:lnTo>
                    <a:pt x="189610" y="151892"/>
                  </a:lnTo>
                  <a:lnTo>
                    <a:pt x="189610" y="151637"/>
                  </a:lnTo>
                  <a:lnTo>
                    <a:pt x="189737" y="151384"/>
                  </a:lnTo>
                  <a:lnTo>
                    <a:pt x="189864" y="151003"/>
                  </a:lnTo>
                  <a:lnTo>
                    <a:pt x="189991" y="150749"/>
                  </a:lnTo>
                  <a:lnTo>
                    <a:pt x="189991" y="150494"/>
                  </a:lnTo>
                  <a:lnTo>
                    <a:pt x="189991" y="150241"/>
                  </a:lnTo>
                  <a:lnTo>
                    <a:pt x="190119" y="149987"/>
                  </a:lnTo>
                  <a:lnTo>
                    <a:pt x="190246" y="149606"/>
                  </a:lnTo>
                  <a:lnTo>
                    <a:pt x="190246" y="149352"/>
                  </a:lnTo>
                  <a:lnTo>
                    <a:pt x="190373" y="148971"/>
                  </a:lnTo>
                  <a:lnTo>
                    <a:pt x="190373" y="148844"/>
                  </a:lnTo>
                  <a:lnTo>
                    <a:pt x="190500" y="148590"/>
                  </a:lnTo>
                  <a:lnTo>
                    <a:pt x="190500" y="148462"/>
                  </a:lnTo>
                  <a:lnTo>
                    <a:pt x="190500" y="148081"/>
                  </a:lnTo>
                  <a:lnTo>
                    <a:pt x="190626" y="147574"/>
                  </a:lnTo>
                  <a:lnTo>
                    <a:pt x="190626" y="147319"/>
                  </a:lnTo>
                  <a:lnTo>
                    <a:pt x="190753" y="146938"/>
                  </a:lnTo>
                  <a:lnTo>
                    <a:pt x="190753" y="146558"/>
                  </a:lnTo>
                  <a:lnTo>
                    <a:pt x="190753" y="146304"/>
                  </a:lnTo>
                  <a:lnTo>
                    <a:pt x="190753" y="146050"/>
                  </a:lnTo>
                  <a:lnTo>
                    <a:pt x="190753" y="145161"/>
                  </a:lnTo>
                  <a:lnTo>
                    <a:pt x="190753" y="144906"/>
                  </a:lnTo>
                  <a:lnTo>
                    <a:pt x="190626" y="144018"/>
                  </a:lnTo>
                  <a:lnTo>
                    <a:pt x="190500" y="143256"/>
                  </a:lnTo>
                  <a:lnTo>
                    <a:pt x="190373" y="142367"/>
                  </a:lnTo>
                  <a:lnTo>
                    <a:pt x="190119" y="141350"/>
                  </a:lnTo>
                  <a:lnTo>
                    <a:pt x="189483" y="137922"/>
                  </a:lnTo>
                  <a:lnTo>
                    <a:pt x="189229" y="134619"/>
                  </a:lnTo>
                  <a:lnTo>
                    <a:pt x="189102" y="131191"/>
                  </a:lnTo>
                  <a:lnTo>
                    <a:pt x="189102" y="130683"/>
                  </a:lnTo>
                  <a:lnTo>
                    <a:pt x="189102" y="130048"/>
                  </a:lnTo>
                  <a:lnTo>
                    <a:pt x="189102" y="129793"/>
                  </a:lnTo>
                  <a:lnTo>
                    <a:pt x="189229" y="129159"/>
                  </a:lnTo>
                  <a:lnTo>
                    <a:pt x="189356" y="128778"/>
                  </a:lnTo>
                  <a:lnTo>
                    <a:pt x="189610" y="126365"/>
                  </a:lnTo>
                  <a:lnTo>
                    <a:pt x="190500" y="123952"/>
                  </a:lnTo>
                  <a:lnTo>
                    <a:pt x="191770" y="122047"/>
                  </a:lnTo>
                  <a:lnTo>
                    <a:pt x="191770" y="121919"/>
                  </a:lnTo>
                  <a:lnTo>
                    <a:pt x="193801" y="119380"/>
                  </a:lnTo>
                  <a:lnTo>
                    <a:pt x="195325" y="116331"/>
                  </a:lnTo>
                  <a:lnTo>
                    <a:pt x="196341" y="113030"/>
                  </a:lnTo>
                  <a:lnTo>
                    <a:pt x="196596" y="111760"/>
                  </a:lnTo>
                  <a:lnTo>
                    <a:pt x="196596" y="110617"/>
                  </a:lnTo>
                  <a:lnTo>
                    <a:pt x="196596" y="109474"/>
                  </a:lnTo>
                  <a:lnTo>
                    <a:pt x="196596" y="108838"/>
                  </a:lnTo>
                  <a:lnTo>
                    <a:pt x="196596" y="108331"/>
                  </a:lnTo>
                  <a:lnTo>
                    <a:pt x="196469" y="107823"/>
                  </a:lnTo>
                  <a:lnTo>
                    <a:pt x="195706" y="103124"/>
                  </a:lnTo>
                  <a:lnTo>
                    <a:pt x="199008" y="100965"/>
                  </a:lnTo>
                  <a:lnTo>
                    <a:pt x="201549" y="99441"/>
                  </a:lnTo>
                  <a:lnTo>
                    <a:pt x="202564" y="98933"/>
                  </a:lnTo>
                  <a:lnTo>
                    <a:pt x="203453" y="98171"/>
                  </a:lnTo>
                  <a:lnTo>
                    <a:pt x="204342" y="97281"/>
                  </a:lnTo>
                  <a:lnTo>
                    <a:pt x="204597" y="97155"/>
                  </a:lnTo>
                  <a:lnTo>
                    <a:pt x="204597" y="96900"/>
                  </a:lnTo>
                  <a:lnTo>
                    <a:pt x="204850" y="96900"/>
                  </a:lnTo>
                  <a:lnTo>
                    <a:pt x="205104" y="96647"/>
                  </a:lnTo>
                  <a:lnTo>
                    <a:pt x="205485" y="96266"/>
                  </a:lnTo>
                  <a:lnTo>
                    <a:pt x="206121" y="95631"/>
                  </a:lnTo>
                  <a:lnTo>
                    <a:pt x="207009" y="94996"/>
                  </a:lnTo>
                  <a:lnTo>
                    <a:pt x="208025" y="94234"/>
                  </a:lnTo>
                  <a:lnTo>
                    <a:pt x="208279" y="93853"/>
                  </a:lnTo>
                  <a:lnTo>
                    <a:pt x="209041" y="93344"/>
                  </a:lnTo>
                  <a:lnTo>
                    <a:pt x="209550" y="92837"/>
                  </a:lnTo>
                  <a:lnTo>
                    <a:pt x="210438" y="92202"/>
                  </a:lnTo>
                  <a:lnTo>
                    <a:pt x="210820" y="91693"/>
                  </a:lnTo>
                  <a:lnTo>
                    <a:pt x="211581" y="90931"/>
                  </a:lnTo>
                  <a:lnTo>
                    <a:pt x="212089" y="90297"/>
                  </a:lnTo>
                  <a:lnTo>
                    <a:pt x="212851" y="89535"/>
                  </a:lnTo>
                  <a:lnTo>
                    <a:pt x="213486" y="88773"/>
                  </a:lnTo>
                  <a:lnTo>
                    <a:pt x="213740" y="88518"/>
                  </a:lnTo>
                  <a:lnTo>
                    <a:pt x="213867" y="88265"/>
                  </a:lnTo>
                  <a:lnTo>
                    <a:pt x="214122" y="87884"/>
                  </a:lnTo>
                  <a:lnTo>
                    <a:pt x="214756" y="87122"/>
                  </a:lnTo>
                  <a:lnTo>
                    <a:pt x="215010" y="86741"/>
                  </a:lnTo>
                  <a:lnTo>
                    <a:pt x="215264" y="86360"/>
                  </a:lnTo>
                  <a:lnTo>
                    <a:pt x="215391" y="86106"/>
                  </a:lnTo>
                  <a:lnTo>
                    <a:pt x="216026" y="85217"/>
                  </a:lnTo>
                  <a:lnTo>
                    <a:pt x="216407" y="84581"/>
                  </a:lnTo>
                  <a:lnTo>
                    <a:pt x="213740" y="80899"/>
                  </a:lnTo>
                  <a:lnTo>
                    <a:pt x="210947" y="77978"/>
                  </a:lnTo>
                  <a:lnTo>
                    <a:pt x="209423" y="77088"/>
                  </a:lnTo>
                  <a:lnTo>
                    <a:pt x="205783" y="73546"/>
                  </a:lnTo>
                  <a:lnTo>
                    <a:pt x="202977" y="67611"/>
                  </a:lnTo>
                  <a:lnTo>
                    <a:pt x="201171" y="59747"/>
                  </a:lnTo>
                  <a:lnTo>
                    <a:pt x="200532" y="50418"/>
                  </a:lnTo>
                  <a:lnTo>
                    <a:pt x="200405" y="43180"/>
                  </a:lnTo>
                  <a:lnTo>
                    <a:pt x="199644" y="36068"/>
                  </a:lnTo>
                  <a:lnTo>
                    <a:pt x="198247" y="28956"/>
                  </a:lnTo>
                  <a:lnTo>
                    <a:pt x="197865" y="27050"/>
                  </a:lnTo>
                  <a:lnTo>
                    <a:pt x="197611" y="25527"/>
                  </a:lnTo>
                  <a:lnTo>
                    <a:pt x="183260" y="7366"/>
                  </a:lnTo>
                  <a:lnTo>
                    <a:pt x="180721" y="3937"/>
                  </a:lnTo>
                  <a:lnTo>
                    <a:pt x="17919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536436" y="3073907"/>
              <a:ext cx="9525" cy="15240"/>
            </a:xfrm>
            <a:custGeom>
              <a:avLst/>
              <a:gdLst/>
              <a:ahLst/>
              <a:cxnLst/>
              <a:rect l="l" t="t" r="r" b="b"/>
              <a:pathLst>
                <a:path w="9525" h="15239">
                  <a:moveTo>
                    <a:pt x="6604" y="10032"/>
                  </a:moveTo>
                  <a:lnTo>
                    <a:pt x="8509" y="13081"/>
                  </a:lnTo>
                  <a:lnTo>
                    <a:pt x="9144" y="15240"/>
                  </a:lnTo>
                  <a:lnTo>
                    <a:pt x="8509" y="12954"/>
                  </a:lnTo>
                  <a:lnTo>
                    <a:pt x="6604" y="10032"/>
                  </a:lnTo>
                  <a:close/>
                </a:path>
                <a:path w="9525" h="15239">
                  <a:moveTo>
                    <a:pt x="1778" y="2667"/>
                  </a:moveTo>
                  <a:lnTo>
                    <a:pt x="1905" y="2921"/>
                  </a:lnTo>
                  <a:lnTo>
                    <a:pt x="4699" y="7112"/>
                  </a:lnTo>
                  <a:lnTo>
                    <a:pt x="6604" y="10032"/>
                  </a:lnTo>
                  <a:lnTo>
                    <a:pt x="4699" y="6985"/>
                  </a:lnTo>
                  <a:lnTo>
                    <a:pt x="1778" y="2667"/>
                  </a:lnTo>
                  <a:close/>
                </a:path>
                <a:path w="9525" h="15239">
                  <a:moveTo>
                    <a:pt x="0" y="0"/>
                  </a:moveTo>
                  <a:lnTo>
                    <a:pt x="508" y="762"/>
                  </a:lnTo>
                  <a:lnTo>
                    <a:pt x="1143" y="1651"/>
                  </a:lnTo>
                  <a:lnTo>
                    <a:pt x="1778" y="2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530340" y="2875787"/>
              <a:ext cx="170815" cy="283845"/>
            </a:xfrm>
            <a:custGeom>
              <a:avLst/>
              <a:gdLst/>
              <a:ahLst/>
              <a:cxnLst/>
              <a:rect l="l" t="t" r="r" b="b"/>
              <a:pathLst>
                <a:path w="170815" h="283844">
                  <a:moveTo>
                    <a:pt x="6095" y="198119"/>
                  </a:moveTo>
                  <a:lnTo>
                    <a:pt x="6603" y="198881"/>
                  </a:lnTo>
                  <a:lnTo>
                    <a:pt x="7238" y="199771"/>
                  </a:lnTo>
                  <a:lnTo>
                    <a:pt x="7874" y="200787"/>
                  </a:lnTo>
                  <a:lnTo>
                    <a:pt x="6095" y="198119"/>
                  </a:lnTo>
                  <a:close/>
                </a:path>
                <a:path w="170815" h="283844">
                  <a:moveTo>
                    <a:pt x="7874" y="200787"/>
                  </a:moveTo>
                  <a:lnTo>
                    <a:pt x="8000" y="201041"/>
                  </a:lnTo>
                  <a:lnTo>
                    <a:pt x="10794" y="205231"/>
                  </a:lnTo>
                  <a:lnTo>
                    <a:pt x="14604" y="211074"/>
                  </a:lnTo>
                  <a:lnTo>
                    <a:pt x="15239" y="213360"/>
                  </a:lnTo>
                  <a:lnTo>
                    <a:pt x="14604" y="211200"/>
                  </a:lnTo>
                  <a:lnTo>
                    <a:pt x="10794" y="205105"/>
                  </a:lnTo>
                  <a:lnTo>
                    <a:pt x="7874" y="200787"/>
                  </a:lnTo>
                  <a:close/>
                </a:path>
                <a:path w="170815" h="283844">
                  <a:moveTo>
                    <a:pt x="60959" y="283463"/>
                  </a:moveTo>
                  <a:lnTo>
                    <a:pt x="59435" y="283463"/>
                  </a:lnTo>
                  <a:lnTo>
                    <a:pt x="58038" y="283463"/>
                  </a:lnTo>
                  <a:lnTo>
                    <a:pt x="59435" y="283463"/>
                  </a:lnTo>
                  <a:lnTo>
                    <a:pt x="60959" y="283463"/>
                  </a:lnTo>
                  <a:close/>
                </a:path>
                <a:path w="170815" h="283844">
                  <a:moveTo>
                    <a:pt x="3048" y="188975"/>
                  </a:moveTo>
                  <a:lnTo>
                    <a:pt x="1904" y="187960"/>
                  </a:lnTo>
                  <a:lnTo>
                    <a:pt x="761" y="187071"/>
                  </a:lnTo>
                  <a:lnTo>
                    <a:pt x="0" y="185928"/>
                  </a:lnTo>
                  <a:lnTo>
                    <a:pt x="761" y="187071"/>
                  </a:lnTo>
                  <a:lnTo>
                    <a:pt x="1904" y="187960"/>
                  </a:lnTo>
                  <a:lnTo>
                    <a:pt x="3048" y="188975"/>
                  </a:lnTo>
                  <a:close/>
                </a:path>
                <a:path w="170815" h="283844">
                  <a:moveTo>
                    <a:pt x="0" y="183006"/>
                  </a:moveTo>
                  <a:lnTo>
                    <a:pt x="0" y="183515"/>
                  </a:lnTo>
                  <a:lnTo>
                    <a:pt x="0" y="184658"/>
                  </a:lnTo>
                  <a:lnTo>
                    <a:pt x="0" y="185800"/>
                  </a:lnTo>
                  <a:lnTo>
                    <a:pt x="0" y="184658"/>
                  </a:lnTo>
                  <a:lnTo>
                    <a:pt x="0" y="183515"/>
                  </a:lnTo>
                  <a:lnTo>
                    <a:pt x="0" y="183006"/>
                  </a:lnTo>
                  <a:close/>
                </a:path>
                <a:path w="170815" h="283844">
                  <a:moveTo>
                    <a:pt x="167639" y="3048"/>
                  </a:moveTo>
                  <a:lnTo>
                    <a:pt x="168655" y="3048"/>
                  </a:lnTo>
                  <a:lnTo>
                    <a:pt x="169544" y="3048"/>
                  </a:lnTo>
                  <a:lnTo>
                    <a:pt x="170560" y="3048"/>
                  </a:lnTo>
                  <a:lnTo>
                    <a:pt x="169544" y="3048"/>
                  </a:lnTo>
                  <a:lnTo>
                    <a:pt x="168655" y="3048"/>
                  </a:lnTo>
                  <a:lnTo>
                    <a:pt x="167639" y="3048"/>
                  </a:lnTo>
                  <a:close/>
                </a:path>
                <a:path w="170815" h="283844">
                  <a:moveTo>
                    <a:pt x="167766" y="3048"/>
                  </a:moveTo>
                  <a:lnTo>
                    <a:pt x="168909" y="3048"/>
                  </a:lnTo>
                  <a:lnTo>
                    <a:pt x="169799" y="3048"/>
                  </a:lnTo>
                  <a:lnTo>
                    <a:pt x="170560" y="3048"/>
                  </a:lnTo>
                  <a:lnTo>
                    <a:pt x="169799" y="3048"/>
                  </a:lnTo>
                  <a:lnTo>
                    <a:pt x="168909" y="3048"/>
                  </a:lnTo>
                  <a:lnTo>
                    <a:pt x="167766" y="3048"/>
                  </a:lnTo>
                  <a:close/>
                </a:path>
                <a:path w="170815" h="283844">
                  <a:moveTo>
                    <a:pt x="170687" y="0"/>
                  </a:moveTo>
                  <a:lnTo>
                    <a:pt x="170687" y="1143"/>
                  </a:lnTo>
                  <a:lnTo>
                    <a:pt x="170687" y="1905"/>
                  </a:lnTo>
                  <a:lnTo>
                    <a:pt x="170687" y="2921"/>
                  </a:lnTo>
                  <a:lnTo>
                    <a:pt x="170687" y="2159"/>
                  </a:lnTo>
                  <a:lnTo>
                    <a:pt x="170687" y="1143"/>
                  </a:lnTo>
                  <a:lnTo>
                    <a:pt x="17068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0" name="object 19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62928" y="2959607"/>
              <a:ext cx="204216" cy="240792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93408" y="2624327"/>
              <a:ext cx="103632" cy="91440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7911084" y="2607563"/>
              <a:ext cx="45720" cy="70485"/>
            </a:xfrm>
            <a:custGeom>
              <a:avLst/>
              <a:gdLst/>
              <a:ahLst/>
              <a:cxnLst/>
              <a:rect l="l" t="t" r="r" b="b"/>
              <a:pathLst>
                <a:path w="45720" h="70485">
                  <a:moveTo>
                    <a:pt x="28575" y="0"/>
                  </a:moveTo>
                  <a:lnTo>
                    <a:pt x="27432" y="889"/>
                  </a:lnTo>
                  <a:lnTo>
                    <a:pt x="27177" y="889"/>
                  </a:lnTo>
                  <a:lnTo>
                    <a:pt x="24892" y="2032"/>
                  </a:lnTo>
                  <a:lnTo>
                    <a:pt x="24511" y="2032"/>
                  </a:lnTo>
                  <a:lnTo>
                    <a:pt x="22860" y="2540"/>
                  </a:lnTo>
                  <a:lnTo>
                    <a:pt x="13462" y="2540"/>
                  </a:lnTo>
                  <a:lnTo>
                    <a:pt x="10922" y="4191"/>
                  </a:lnTo>
                  <a:lnTo>
                    <a:pt x="10160" y="5080"/>
                  </a:lnTo>
                  <a:lnTo>
                    <a:pt x="2921" y="11303"/>
                  </a:lnTo>
                  <a:lnTo>
                    <a:pt x="3301" y="12192"/>
                  </a:lnTo>
                  <a:lnTo>
                    <a:pt x="4191" y="16510"/>
                  </a:lnTo>
                  <a:lnTo>
                    <a:pt x="4572" y="17399"/>
                  </a:lnTo>
                  <a:lnTo>
                    <a:pt x="9144" y="17780"/>
                  </a:lnTo>
                  <a:lnTo>
                    <a:pt x="11175" y="22987"/>
                  </a:lnTo>
                  <a:lnTo>
                    <a:pt x="8763" y="26543"/>
                  </a:lnTo>
                  <a:lnTo>
                    <a:pt x="7874" y="27686"/>
                  </a:lnTo>
                  <a:lnTo>
                    <a:pt x="6604" y="28448"/>
                  </a:lnTo>
                  <a:lnTo>
                    <a:pt x="4825" y="28448"/>
                  </a:lnTo>
                  <a:lnTo>
                    <a:pt x="3937" y="28193"/>
                  </a:lnTo>
                  <a:lnTo>
                    <a:pt x="3556" y="28067"/>
                  </a:lnTo>
                  <a:lnTo>
                    <a:pt x="3048" y="28067"/>
                  </a:lnTo>
                  <a:lnTo>
                    <a:pt x="1905" y="29972"/>
                  </a:lnTo>
                  <a:lnTo>
                    <a:pt x="2286" y="34925"/>
                  </a:lnTo>
                  <a:lnTo>
                    <a:pt x="7874" y="45085"/>
                  </a:lnTo>
                  <a:lnTo>
                    <a:pt x="0" y="58674"/>
                  </a:lnTo>
                  <a:lnTo>
                    <a:pt x="2921" y="61976"/>
                  </a:lnTo>
                  <a:lnTo>
                    <a:pt x="2794" y="65278"/>
                  </a:lnTo>
                  <a:lnTo>
                    <a:pt x="2413" y="69087"/>
                  </a:lnTo>
                  <a:lnTo>
                    <a:pt x="2540" y="69977"/>
                  </a:lnTo>
                  <a:lnTo>
                    <a:pt x="2794" y="70104"/>
                  </a:lnTo>
                  <a:lnTo>
                    <a:pt x="8127" y="70104"/>
                  </a:lnTo>
                  <a:lnTo>
                    <a:pt x="20320" y="67056"/>
                  </a:lnTo>
                  <a:lnTo>
                    <a:pt x="26289" y="59817"/>
                  </a:lnTo>
                  <a:lnTo>
                    <a:pt x="31623" y="53593"/>
                  </a:lnTo>
                  <a:lnTo>
                    <a:pt x="34544" y="51816"/>
                  </a:lnTo>
                  <a:lnTo>
                    <a:pt x="38481" y="51816"/>
                  </a:lnTo>
                  <a:lnTo>
                    <a:pt x="41656" y="52832"/>
                  </a:lnTo>
                  <a:lnTo>
                    <a:pt x="43307" y="52832"/>
                  </a:lnTo>
                  <a:lnTo>
                    <a:pt x="44450" y="52197"/>
                  </a:lnTo>
                  <a:lnTo>
                    <a:pt x="45085" y="51054"/>
                  </a:lnTo>
                  <a:lnTo>
                    <a:pt x="45593" y="50418"/>
                  </a:lnTo>
                  <a:lnTo>
                    <a:pt x="45720" y="49403"/>
                  </a:lnTo>
                  <a:lnTo>
                    <a:pt x="45212" y="48768"/>
                  </a:lnTo>
                  <a:lnTo>
                    <a:pt x="42925" y="44704"/>
                  </a:lnTo>
                  <a:lnTo>
                    <a:pt x="40640" y="35306"/>
                  </a:lnTo>
                  <a:lnTo>
                    <a:pt x="41275" y="24384"/>
                  </a:lnTo>
                  <a:lnTo>
                    <a:pt x="40558" y="20163"/>
                  </a:lnTo>
                  <a:lnTo>
                    <a:pt x="38115" y="14525"/>
                  </a:lnTo>
                  <a:lnTo>
                    <a:pt x="34077" y="7721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911084" y="2607563"/>
              <a:ext cx="45720" cy="70485"/>
            </a:xfrm>
            <a:custGeom>
              <a:avLst/>
              <a:gdLst/>
              <a:ahLst/>
              <a:cxnLst/>
              <a:rect l="l" t="t" r="r" b="b"/>
              <a:pathLst>
                <a:path w="45720" h="70485">
                  <a:moveTo>
                    <a:pt x="28575" y="0"/>
                  </a:moveTo>
                  <a:lnTo>
                    <a:pt x="28067" y="381"/>
                  </a:lnTo>
                  <a:lnTo>
                    <a:pt x="27686" y="635"/>
                  </a:lnTo>
                  <a:lnTo>
                    <a:pt x="27432" y="889"/>
                  </a:lnTo>
                  <a:lnTo>
                    <a:pt x="27177" y="889"/>
                  </a:lnTo>
                  <a:lnTo>
                    <a:pt x="26797" y="1143"/>
                  </a:lnTo>
                  <a:lnTo>
                    <a:pt x="26670" y="1270"/>
                  </a:lnTo>
                  <a:lnTo>
                    <a:pt x="25908" y="1651"/>
                  </a:lnTo>
                  <a:lnTo>
                    <a:pt x="25526" y="1778"/>
                  </a:lnTo>
                  <a:lnTo>
                    <a:pt x="24892" y="2032"/>
                  </a:lnTo>
                  <a:lnTo>
                    <a:pt x="24511" y="2032"/>
                  </a:lnTo>
                  <a:lnTo>
                    <a:pt x="24002" y="2286"/>
                  </a:lnTo>
                  <a:lnTo>
                    <a:pt x="23495" y="2412"/>
                  </a:lnTo>
                  <a:lnTo>
                    <a:pt x="22860" y="2540"/>
                  </a:lnTo>
                  <a:lnTo>
                    <a:pt x="21463" y="2540"/>
                  </a:lnTo>
                  <a:lnTo>
                    <a:pt x="13462" y="2540"/>
                  </a:lnTo>
                  <a:lnTo>
                    <a:pt x="10922" y="4191"/>
                  </a:lnTo>
                  <a:lnTo>
                    <a:pt x="10160" y="5080"/>
                  </a:lnTo>
                  <a:lnTo>
                    <a:pt x="8890" y="6223"/>
                  </a:lnTo>
                  <a:lnTo>
                    <a:pt x="7620" y="7366"/>
                  </a:lnTo>
                  <a:lnTo>
                    <a:pt x="6476" y="8382"/>
                  </a:lnTo>
                  <a:lnTo>
                    <a:pt x="4952" y="9652"/>
                  </a:lnTo>
                  <a:lnTo>
                    <a:pt x="4572" y="10033"/>
                  </a:lnTo>
                  <a:lnTo>
                    <a:pt x="4064" y="10414"/>
                  </a:lnTo>
                  <a:lnTo>
                    <a:pt x="3429" y="10922"/>
                  </a:lnTo>
                  <a:lnTo>
                    <a:pt x="2921" y="11303"/>
                  </a:lnTo>
                  <a:lnTo>
                    <a:pt x="3301" y="12192"/>
                  </a:lnTo>
                  <a:lnTo>
                    <a:pt x="3429" y="13081"/>
                  </a:lnTo>
                  <a:lnTo>
                    <a:pt x="3683" y="13970"/>
                  </a:lnTo>
                  <a:lnTo>
                    <a:pt x="4191" y="16510"/>
                  </a:lnTo>
                  <a:lnTo>
                    <a:pt x="4572" y="17399"/>
                  </a:lnTo>
                  <a:lnTo>
                    <a:pt x="5334" y="17399"/>
                  </a:lnTo>
                  <a:lnTo>
                    <a:pt x="9144" y="17780"/>
                  </a:lnTo>
                  <a:lnTo>
                    <a:pt x="11175" y="22987"/>
                  </a:lnTo>
                  <a:lnTo>
                    <a:pt x="8763" y="26543"/>
                  </a:lnTo>
                  <a:lnTo>
                    <a:pt x="7874" y="27686"/>
                  </a:lnTo>
                  <a:lnTo>
                    <a:pt x="6604" y="28448"/>
                  </a:lnTo>
                  <a:lnTo>
                    <a:pt x="5334" y="28448"/>
                  </a:lnTo>
                  <a:lnTo>
                    <a:pt x="4825" y="28448"/>
                  </a:lnTo>
                  <a:lnTo>
                    <a:pt x="4445" y="28321"/>
                  </a:lnTo>
                  <a:lnTo>
                    <a:pt x="3937" y="28193"/>
                  </a:lnTo>
                  <a:lnTo>
                    <a:pt x="3683" y="28067"/>
                  </a:lnTo>
                  <a:lnTo>
                    <a:pt x="3048" y="28067"/>
                  </a:lnTo>
                  <a:lnTo>
                    <a:pt x="2921" y="28321"/>
                  </a:lnTo>
                  <a:lnTo>
                    <a:pt x="1905" y="29972"/>
                  </a:lnTo>
                  <a:lnTo>
                    <a:pt x="2286" y="34925"/>
                  </a:lnTo>
                  <a:lnTo>
                    <a:pt x="5080" y="40005"/>
                  </a:lnTo>
                  <a:lnTo>
                    <a:pt x="7874" y="45085"/>
                  </a:lnTo>
                  <a:lnTo>
                    <a:pt x="4825" y="50418"/>
                  </a:lnTo>
                  <a:lnTo>
                    <a:pt x="2540" y="54356"/>
                  </a:lnTo>
                  <a:lnTo>
                    <a:pt x="1524" y="56007"/>
                  </a:lnTo>
                  <a:lnTo>
                    <a:pt x="0" y="58674"/>
                  </a:lnTo>
                  <a:lnTo>
                    <a:pt x="508" y="59182"/>
                  </a:lnTo>
                  <a:lnTo>
                    <a:pt x="2921" y="61976"/>
                  </a:lnTo>
                  <a:lnTo>
                    <a:pt x="2794" y="65278"/>
                  </a:lnTo>
                  <a:lnTo>
                    <a:pt x="2540" y="67691"/>
                  </a:lnTo>
                  <a:lnTo>
                    <a:pt x="2413" y="68453"/>
                  </a:lnTo>
                  <a:lnTo>
                    <a:pt x="2413" y="69087"/>
                  </a:lnTo>
                  <a:lnTo>
                    <a:pt x="2540" y="69977"/>
                  </a:lnTo>
                  <a:lnTo>
                    <a:pt x="2794" y="70104"/>
                  </a:lnTo>
                  <a:lnTo>
                    <a:pt x="3301" y="70104"/>
                  </a:lnTo>
                  <a:lnTo>
                    <a:pt x="3810" y="70104"/>
                  </a:lnTo>
                  <a:lnTo>
                    <a:pt x="8127" y="70104"/>
                  </a:lnTo>
                  <a:lnTo>
                    <a:pt x="20320" y="67056"/>
                  </a:lnTo>
                  <a:lnTo>
                    <a:pt x="26289" y="59817"/>
                  </a:lnTo>
                  <a:lnTo>
                    <a:pt x="31623" y="53593"/>
                  </a:lnTo>
                  <a:lnTo>
                    <a:pt x="34544" y="51816"/>
                  </a:lnTo>
                  <a:lnTo>
                    <a:pt x="37211" y="51816"/>
                  </a:lnTo>
                  <a:lnTo>
                    <a:pt x="38481" y="51816"/>
                  </a:lnTo>
                  <a:lnTo>
                    <a:pt x="39624" y="52197"/>
                  </a:lnTo>
                  <a:lnTo>
                    <a:pt x="40894" y="52578"/>
                  </a:lnTo>
                  <a:lnTo>
                    <a:pt x="41401" y="52705"/>
                  </a:lnTo>
                  <a:lnTo>
                    <a:pt x="41656" y="52832"/>
                  </a:lnTo>
                  <a:lnTo>
                    <a:pt x="41910" y="52832"/>
                  </a:lnTo>
                  <a:lnTo>
                    <a:pt x="42291" y="52832"/>
                  </a:lnTo>
                  <a:lnTo>
                    <a:pt x="43307" y="52832"/>
                  </a:lnTo>
                  <a:lnTo>
                    <a:pt x="44450" y="52197"/>
                  </a:lnTo>
                  <a:lnTo>
                    <a:pt x="45085" y="51054"/>
                  </a:lnTo>
                  <a:lnTo>
                    <a:pt x="45593" y="50418"/>
                  </a:lnTo>
                  <a:lnTo>
                    <a:pt x="45720" y="49403"/>
                  </a:lnTo>
                  <a:lnTo>
                    <a:pt x="45212" y="48768"/>
                  </a:lnTo>
                  <a:lnTo>
                    <a:pt x="42925" y="44704"/>
                  </a:lnTo>
                  <a:lnTo>
                    <a:pt x="40640" y="35306"/>
                  </a:lnTo>
                  <a:lnTo>
                    <a:pt x="41275" y="24384"/>
                  </a:lnTo>
                  <a:lnTo>
                    <a:pt x="40558" y="20163"/>
                  </a:lnTo>
                  <a:lnTo>
                    <a:pt x="38115" y="14525"/>
                  </a:lnTo>
                  <a:lnTo>
                    <a:pt x="34077" y="7721"/>
                  </a:lnTo>
                  <a:lnTo>
                    <a:pt x="2857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4" name="object 19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03592" y="2822447"/>
              <a:ext cx="64007" cy="91440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7149084" y="2663443"/>
              <a:ext cx="368935" cy="462280"/>
            </a:xfrm>
            <a:custGeom>
              <a:avLst/>
              <a:gdLst/>
              <a:ahLst/>
              <a:cxnLst/>
              <a:rect l="l" t="t" r="r" b="b"/>
              <a:pathLst>
                <a:path w="368934" h="462280">
                  <a:moveTo>
                    <a:pt x="267462" y="229869"/>
                  </a:moveTo>
                  <a:lnTo>
                    <a:pt x="53721" y="229869"/>
                  </a:lnTo>
                  <a:lnTo>
                    <a:pt x="55880" y="231140"/>
                  </a:lnTo>
                  <a:lnTo>
                    <a:pt x="56134" y="238760"/>
                  </a:lnTo>
                  <a:lnTo>
                    <a:pt x="56261" y="241300"/>
                  </a:lnTo>
                  <a:lnTo>
                    <a:pt x="56515" y="245110"/>
                  </a:lnTo>
                  <a:lnTo>
                    <a:pt x="57404" y="246380"/>
                  </a:lnTo>
                  <a:lnTo>
                    <a:pt x="61341" y="250190"/>
                  </a:lnTo>
                  <a:lnTo>
                    <a:pt x="59817" y="256540"/>
                  </a:lnTo>
                  <a:lnTo>
                    <a:pt x="56769" y="266700"/>
                  </a:lnTo>
                  <a:lnTo>
                    <a:pt x="59182" y="280669"/>
                  </a:lnTo>
                  <a:lnTo>
                    <a:pt x="59817" y="283210"/>
                  </a:lnTo>
                  <a:lnTo>
                    <a:pt x="60325" y="285750"/>
                  </a:lnTo>
                  <a:lnTo>
                    <a:pt x="64770" y="307340"/>
                  </a:lnTo>
                  <a:lnTo>
                    <a:pt x="65913" y="312419"/>
                  </a:lnTo>
                  <a:lnTo>
                    <a:pt x="75122" y="350519"/>
                  </a:lnTo>
                  <a:lnTo>
                    <a:pt x="81788" y="367030"/>
                  </a:lnTo>
                  <a:lnTo>
                    <a:pt x="86487" y="383540"/>
                  </a:lnTo>
                  <a:lnTo>
                    <a:pt x="90424" y="398780"/>
                  </a:lnTo>
                  <a:lnTo>
                    <a:pt x="92075" y="401319"/>
                  </a:lnTo>
                  <a:lnTo>
                    <a:pt x="95492" y="407669"/>
                  </a:lnTo>
                  <a:lnTo>
                    <a:pt x="99790" y="416560"/>
                  </a:lnTo>
                  <a:lnTo>
                    <a:pt x="103469" y="426719"/>
                  </a:lnTo>
                  <a:lnTo>
                    <a:pt x="105029" y="435610"/>
                  </a:lnTo>
                  <a:lnTo>
                    <a:pt x="106545" y="443230"/>
                  </a:lnTo>
                  <a:lnTo>
                    <a:pt x="110109" y="452119"/>
                  </a:lnTo>
                  <a:lnTo>
                    <a:pt x="114244" y="458469"/>
                  </a:lnTo>
                  <a:lnTo>
                    <a:pt x="117475" y="462280"/>
                  </a:lnTo>
                  <a:lnTo>
                    <a:pt x="120015" y="462280"/>
                  </a:lnTo>
                  <a:lnTo>
                    <a:pt x="123571" y="461010"/>
                  </a:lnTo>
                  <a:lnTo>
                    <a:pt x="126238" y="457200"/>
                  </a:lnTo>
                  <a:lnTo>
                    <a:pt x="127508" y="453390"/>
                  </a:lnTo>
                  <a:lnTo>
                    <a:pt x="128650" y="449580"/>
                  </a:lnTo>
                  <a:lnTo>
                    <a:pt x="131952" y="447040"/>
                  </a:lnTo>
                  <a:lnTo>
                    <a:pt x="134874" y="444500"/>
                  </a:lnTo>
                  <a:lnTo>
                    <a:pt x="137287" y="443230"/>
                  </a:lnTo>
                  <a:lnTo>
                    <a:pt x="139700" y="440690"/>
                  </a:lnTo>
                  <a:lnTo>
                    <a:pt x="139954" y="439419"/>
                  </a:lnTo>
                  <a:lnTo>
                    <a:pt x="140589" y="433069"/>
                  </a:lnTo>
                  <a:lnTo>
                    <a:pt x="141605" y="427990"/>
                  </a:lnTo>
                  <a:lnTo>
                    <a:pt x="146431" y="426719"/>
                  </a:lnTo>
                  <a:lnTo>
                    <a:pt x="148463" y="426719"/>
                  </a:lnTo>
                  <a:lnTo>
                    <a:pt x="148590" y="410210"/>
                  </a:lnTo>
                  <a:lnTo>
                    <a:pt x="149098" y="401319"/>
                  </a:lnTo>
                  <a:lnTo>
                    <a:pt x="152908" y="396240"/>
                  </a:lnTo>
                  <a:lnTo>
                    <a:pt x="156083" y="391160"/>
                  </a:lnTo>
                  <a:lnTo>
                    <a:pt x="156718" y="377190"/>
                  </a:lnTo>
                  <a:lnTo>
                    <a:pt x="154686" y="372110"/>
                  </a:lnTo>
                  <a:lnTo>
                    <a:pt x="152273" y="365760"/>
                  </a:lnTo>
                  <a:lnTo>
                    <a:pt x="153670" y="356869"/>
                  </a:lnTo>
                  <a:lnTo>
                    <a:pt x="155701" y="350519"/>
                  </a:lnTo>
                  <a:lnTo>
                    <a:pt x="156210" y="347980"/>
                  </a:lnTo>
                  <a:lnTo>
                    <a:pt x="156718" y="346710"/>
                  </a:lnTo>
                  <a:lnTo>
                    <a:pt x="156972" y="344169"/>
                  </a:lnTo>
                  <a:lnTo>
                    <a:pt x="157607" y="340360"/>
                  </a:lnTo>
                  <a:lnTo>
                    <a:pt x="158369" y="336550"/>
                  </a:lnTo>
                  <a:lnTo>
                    <a:pt x="161925" y="335280"/>
                  </a:lnTo>
                  <a:lnTo>
                    <a:pt x="165100" y="335280"/>
                  </a:lnTo>
                  <a:lnTo>
                    <a:pt x="170307" y="331469"/>
                  </a:lnTo>
                  <a:lnTo>
                    <a:pt x="177038" y="321310"/>
                  </a:lnTo>
                  <a:lnTo>
                    <a:pt x="183769" y="314960"/>
                  </a:lnTo>
                  <a:lnTo>
                    <a:pt x="191516" y="308610"/>
                  </a:lnTo>
                  <a:lnTo>
                    <a:pt x="193548" y="307340"/>
                  </a:lnTo>
                  <a:lnTo>
                    <a:pt x="199955" y="300990"/>
                  </a:lnTo>
                  <a:lnTo>
                    <a:pt x="206200" y="294640"/>
                  </a:lnTo>
                  <a:lnTo>
                    <a:pt x="212088" y="287019"/>
                  </a:lnTo>
                  <a:lnTo>
                    <a:pt x="216154" y="280669"/>
                  </a:lnTo>
                  <a:lnTo>
                    <a:pt x="218694" y="275590"/>
                  </a:lnTo>
                  <a:lnTo>
                    <a:pt x="223520" y="273050"/>
                  </a:lnTo>
                  <a:lnTo>
                    <a:pt x="228092" y="270510"/>
                  </a:lnTo>
                  <a:lnTo>
                    <a:pt x="231521" y="267969"/>
                  </a:lnTo>
                  <a:lnTo>
                    <a:pt x="234696" y="265430"/>
                  </a:lnTo>
                  <a:lnTo>
                    <a:pt x="236855" y="264160"/>
                  </a:lnTo>
                  <a:lnTo>
                    <a:pt x="240030" y="259080"/>
                  </a:lnTo>
                  <a:lnTo>
                    <a:pt x="240157" y="251460"/>
                  </a:lnTo>
                  <a:lnTo>
                    <a:pt x="240538" y="247650"/>
                  </a:lnTo>
                  <a:lnTo>
                    <a:pt x="244582" y="242569"/>
                  </a:lnTo>
                  <a:lnTo>
                    <a:pt x="252412" y="238760"/>
                  </a:lnTo>
                  <a:lnTo>
                    <a:pt x="260719" y="237490"/>
                  </a:lnTo>
                  <a:lnTo>
                    <a:pt x="266192" y="236219"/>
                  </a:lnTo>
                  <a:lnTo>
                    <a:pt x="267843" y="236219"/>
                  </a:lnTo>
                  <a:lnTo>
                    <a:pt x="267716" y="233680"/>
                  </a:lnTo>
                  <a:lnTo>
                    <a:pt x="267589" y="232410"/>
                  </a:lnTo>
                  <a:lnTo>
                    <a:pt x="267462" y="231140"/>
                  </a:lnTo>
                  <a:lnTo>
                    <a:pt x="267462" y="229869"/>
                  </a:lnTo>
                  <a:close/>
                </a:path>
                <a:path w="368934" h="462280">
                  <a:moveTo>
                    <a:pt x="50419" y="229869"/>
                  </a:moveTo>
                  <a:lnTo>
                    <a:pt x="8255" y="229869"/>
                  </a:lnTo>
                  <a:lnTo>
                    <a:pt x="12382" y="236219"/>
                  </a:lnTo>
                  <a:lnTo>
                    <a:pt x="19081" y="243840"/>
                  </a:lnTo>
                  <a:lnTo>
                    <a:pt x="26685" y="251460"/>
                  </a:lnTo>
                  <a:lnTo>
                    <a:pt x="33527" y="254000"/>
                  </a:lnTo>
                  <a:lnTo>
                    <a:pt x="34544" y="254000"/>
                  </a:lnTo>
                  <a:lnTo>
                    <a:pt x="46227" y="240030"/>
                  </a:lnTo>
                  <a:lnTo>
                    <a:pt x="45847" y="237490"/>
                  </a:lnTo>
                  <a:lnTo>
                    <a:pt x="47244" y="233680"/>
                  </a:lnTo>
                  <a:lnTo>
                    <a:pt x="48260" y="231140"/>
                  </a:lnTo>
                  <a:lnTo>
                    <a:pt x="50419" y="229869"/>
                  </a:lnTo>
                  <a:close/>
                </a:path>
                <a:path w="368934" h="462280">
                  <a:moveTo>
                    <a:pt x="321183" y="203200"/>
                  </a:moveTo>
                  <a:lnTo>
                    <a:pt x="312039" y="203200"/>
                  </a:lnTo>
                  <a:lnTo>
                    <a:pt x="312800" y="205740"/>
                  </a:lnTo>
                  <a:lnTo>
                    <a:pt x="314325" y="217169"/>
                  </a:lnTo>
                  <a:lnTo>
                    <a:pt x="314579" y="218440"/>
                  </a:lnTo>
                  <a:lnTo>
                    <a:pt x="315468" y="224790"/>
                  </a:lnTo>
                  <a:lnTo>
                    <a:pt x="315595" y="227330"/>
                  </a:lnTo>
                  <a:lnTo>
                    <a:pt x="315722" y="228600"/>
                  </a:lnTo>
                  <a:lnTo>
                    <a:pt x="315975" y="229869"/>
                  </a:lnTo>
                  <a:lnTo>
                    <a:pt x="316357" y="231140"/>
                  </a:lnTo>
                  <a:lnTo>
                    <a:pt x="316357" y="232410"/>
                  </a:lnTo>
                  <a:lnTo>
                    <a:pt x="317119" y="232410"/>
                  </a:lnTo>
                  <a:lnTo>
                    <a:pt x="317626" y="231140"/>
                  </a:lnTo>
                  <a:lnTo>
                    <a:pt x="317881" y="227330"/>
                  </a:lnTo>
                  <a:lnTo>
                    <a:pt x="318008" y="226060"/>
                  </a:lnTo>
                  <a:lnTo>
                    <a:pt x="318516" y="218440"/>
                  </a:lnTo>
                  <a:lnTo>
                    <a:pt x="319659" y="215900"/>
                  </a:lnTo>
                  <a:lnTo>
                    <a:pt x="320548" y="214630"/>
                  </a:lnTo>
                  <a:lnTo>
                    <a:pt x="320717" y="212090"/>
                  </a:lnTo>
                  <a:lnTo>
                    <a:pt x="320844" y="209550"/>
                  </a:lnTo>
                  <a:lnTo>
                    <a:pt x="320929" y="207010"/>
                  </a:lnTo>
                  <a:lnTo>
                    <a:pt x="321183" y="203200"/>
                  </a:lnTo>
                  <a:close/>
                </a:path>
                <a:path w="368934" h="462280">
                  <a:moveTo>
                    <a:pt x="267335" y="228600"/>
                  </a:moveTo>
                  <a:lnTo>
                    <a:pt x="11938" y="228600"/>
                  </a:lnTo>
                  <a:lnTo>
                    <a:pt x="10668" y="229869"/>
                  </a:lnTo>
                  <a:lnTo>
                    <a:pt x="267335" y="229869"/>
                  </a:lnTo>
                  <a:lnTo>
                    <a:pt x="267335" y="228600"/>
                  </a:lnTo>
                  <a:close/>
                </a:path>
                <a:path w="368934" h="462280">
                  <a:moveTo>
                    <a:pt x="265302" y="217169"/>
                  </a:moveTo>
                  <a:lnTo>
                    <a:pt x="25273" y="217169"/>
                  </a:lnTo>
                  <a:lnTo>
                    <a:pt x="26035" y="218440"/>
                  </a:lnTo>
                  <a:lnTo>
                    <a:pt x="26543" y="219710"/>
                  </a:lnTo>
                  <a:lnTo>
                    <a:pt x="26543" y="227330"/>
                  </a:lnTo>
                  <a:lnTo>
                    <a:pt x="18415" y="228600"/>
                  </a:lnTo>
                  <a:lnTo>
                    <a:pt x="267208" y="228600"/>
                  </a:lnTo>
                  <a:lnTo>
                    <a:pt x="266954" y="226060"/>
                  </a:lnTo>
                  <a:lnTo>
                    <a:pt x="266573" y="223519"/>
                  </a:lnTo>
                  <a:lnTo>
                    <a:pt x="265302" y="217169"/>
                  </a:lnTo>
                  <a:close/>
                </a:path>
                <a:path w="368934" h="462280">
                  <a:moveTo>
                    <a:pt x="10541" y="196850"/>
                  </a:moveTo>
                  <a:lnTo>
                    <a:pt x="4952" y="196850"/>
                  </a:lnTo>
                  <a:lnTo>
                    <a:pt x="3683" y="199390"/>
                  </a:lnTo>
                  <a:lnTo>
                    <a:pt x="2032" y="203200"/>
                  </a:lnTo>
                  <a:lnTo>
                    <a:pt x="1650" y="203200"/>
                  </a:lnTo>
                  <a:lnTo>
                    <a:pt x="1143" y="204469"/>
                  </a:lnTo>
                  <a:lnTo>
                    <a:pt x="889" y="204469"/>
                  </a:lnTo>
                  <a:lnTo>
                    <a:pt x="508" y="205740"/>
                  </a:lnTo>
                  <a:lnTo>
                    <a:pt x="254" y="205740"/>
                  </a:lnTo>
                  <a:lnTo>
                    <a:pt x="0" y="207010"/>
                  </a:lnTo>
                  <a:lnTo>
                    <a:pt x="2032" y="209550"/>
                  </a:lnTo>
                  <a:lnTo>
                    <a:pt x="2794" y="210819"/>
                  </a:lnTo>
                  <a:lnTo>
                    <a:pt x="4825" y="213360"/>
                  </a:lnTo>
                  <a:lnTo>
                    <a:pt x="6858" y="217169"/>
                  </a:lnTo>
                  <a:lnTo>
                    <a:pt x="10668" y="218440"/>
                  </a:lnTo>
                  <a:lnTo>
                    <a:pt x="11811" y="218440"/>
                  </a:lnTo>
                  <a:lnTo>
                    <a:pt x="12826" y="219710"/>
                  </a:lnTo>
                  <a:lnTo>
                    <a:pt x="16001" y="219710"/>
                  </a:lnTo>
                  <a:lnTo>
                    <a:pt x="18034" y="218440"/>
                  </a:lnTo>
                  <a:lnTo>
                    <a:pt x="19812" y="217169"/>
                  </a:lnTo>
                  <a:lnTo>
                    <a:pt x="265302" y="217169"/>
                  </a:lnTo>
                  <a:lnTo>
                    <a:pt x="265049" y="215900"/>
                  </a:lnTo>
                  <a:lnTo>
                    <a:pt x="264541" y="214630"/>
                  </a:lnTo>
                  <a:lnTo>
                    <a:pt x="264414" y="213360"/>
                  </a:lnTo>
                  <a:lnTo>
                    <a:pt x="264160" y="213360"/>
                  </a:lnTo>
                  <a:lnTo>
                    <a:pt x="264033" y="212090"/>
                  </a:lnTo>
                  <a:lnTo>
                    <a:pt x="263779" y="210819"/>
                  </a:lnTo>
                  <a:lnTo>
                    <a:pt x="263525" y="210819"/>
                  </a:lnTo>
                  <a:lnTo>
                    <a:pt x="263398" y="209550"/>
                  </a:lnTo>
                  <a:lnTo>
                    <a:pt x="261112" y="203200"/>
                  </a:lnTo>
                  <a:lnTo>
                    <a:pt x="260350" y="198119"/>
                  </a:lnTo>
                  <a:lnTo>
                    <a:pt x="12446" y="198119"/>
                  </a:lnTo>
                  <a:lnTo>
                    <a:pt x="10541" y="196850"/>
                  </a:lnTo>
                  <a:close/>
                </a:path>
                <a:path w="368934" h="462280">
                  <a:moveTo>
                    <a:pt x="337227" y="177800"/>
                  </a:moveTo>
                  <a:lnTo>
                    <a:pt x="313055" y="177800"/>
                  </a:lnTo>
                  <a:lnTo>
                    <a:pt x="313055" y="189230"/>
                  </a:lnTo>
                  <a:lnTo>
                    <a:pt x="306959" y="201930"/>
                  </a:lnTo>
                  <a:lnTo>
                    <a:pt x="300100" y="201930"/>
                  </a:lnTo>
                  <a:lnTo>
                    <a:pt x="299212" y="204469"/>
                  </a:lnTo>
                  <a:lnTo>
                    <a:pt x="298576" y="212090"/>
                  </a:lnTo>
                  <a:lnTo>
                    <a:pt x="299847" y="215900"/>
                  </a:lnTo>
                  <a:lnTo>
                    <a:pt x="301751" y="215900"/>
                  </a:lnTo>
                  <a:lnTo>
                    <a:pt x="303911" y="212090"/>
                  </a:lnTo>
                  <a:lnTo>
                    <a:pt x="304926" y="209550"/>
                  </a:lnTo>
                  <a:lnTo>
                    <a:pt x="306705" y="205740"/>
                  </a:lnTo>
                  <a:lnTo>
                    <a:pt x="307848" y="203200"/>
                  </a:lnTo>
                  <a:lnTo>
                    <a:pt x="321183" y="203200"/>
                  </a:lnTo>
                  <a:lnTo>
                    <a:pt x="321310" y="199390"/>
                  </a:lnTo>
                  <a:lnTo>
                    <a:pt x="332613" y="199390"/>
                  </a:lnTo>
                  <a:lnTo>
                    <a:pt x="333501" y="198119"/>
                  </a:lnTo>
                  <a:lnTo>
                    <a:pt x="334772" y="194310"/>
                  </a:lnTo>
                  <a:lnTo>
                    <a:pt x="336169" y="190500"/>
                  </a:lnTo>
                  <a:lnTo>
                    <a:pt x="337947" y="185419"/>
                  </a:lnTo>
                  <a:lnTo>
                    <a:pt x="337439" y="182880"/>
                  </a:lnTo>
                  <a:lnTo>
                    <a:pt x="336804" y="179069"/>
                  </a:lnTo>
                  <a:lnTo>
                    <a:pt x="337227" y="177800"/>
                  </a:lnTo>
                  <a:close/>
                </a:path>
                <a:path w="368934" h="462280">
                  <a:moveTo>
                    <a:pt x="332613" y="199390"/>
                  </a:moveTo>
                  <a:lnTo>
                    <a:pt x="324739" y="199390"/>
                  </a:lnTo>
                  <a:lnTo>
                    <a:pt x="325755" y="200660"/>
                  </a:lnTo>
                  <a:lnTo>
                    <a:pt x="328675" y="200660"/>
                  </a:lnTo>
                  <a:lnTo>
                    <a:pt x="330708" y="201930"/>
                  </a:lnTo>
                  <a:lnTo>
                    <a:pt x="332613" y="201930"/>
                  </a:lnTo>
                  <a:lnTo>
                    <a:pt x="332613" y="199390"/>
                  </a:lnTo>
                  <a:close/>
                </a:path>
                <a:path w="368934" h="462280">
                  <a:moveTo>
                    <a:pt x="26416" y="135890"/>
                  </a:moveTo>
                  <a:lnTo>
                    <a:pt x="25526" y="135890"/>
                  </a:lnTo>
                  <a:lnTo>
                    <a:pt x="24384" y="137160"/>
                  </a:lnTo>
                  <a:lnTo>
                    <a:pt x="22351" y="139700"/>
                  </a:lnTo>
                  <a:lnTo>
                    <a:pt x="16129" y="146050"/>
                  </a:lnTo>
                  <a:lnTo>
                    <a:pt x="16129" y="151130"/>
                  </a:lnTo>
                  <a:lnTo>
                    <a:pt x="17399" y="151130"/>
                  </a:lnTo>
                  <a:lnTo>
                    <a:pt x="19304" y="152400"/>
                  </a:lnTo>
                  <a:lnTo>
                    <a:pt x="21717" y="153669"/>
                  </a:lnTo>
                  <a:lnTo>
                    <a:pt x="25019" y="156210"/>
                  </a:lnTo>
                  <a:lnTo>
                    <a:pt x="24638" y="161290"/>
                  </a:lnTo>
                  <a:lnTo>
                    <a:pt x="24130" y="166369"/>
                  </a:lnTo>
                  <a:lnTo>
                    <a:pt x="27686" y="172719"/>
                  </a:lnTo>
                  <a:lnTo>
                    <a:pt x="32385" y="179069"/>
                  </a:lnTo>
                  <a:lnTo>
                    <a:pt x="37973" y="186690"/>
                  </a:lnTo>
                  <a:lnTo>
                    <a:pt x="35051" y="193040"/>
                  </a:lnTo>
                  <a:lnTo>
                    <a:pt x="33020" y="195580"/>
                  </a:lnTo>
                  <a:lnTo>
                    <a:pt x="30225" y="196850"/>
                  </a:lnTo>
                  <a:lnTo>
                    <a:pt x="18542" y="196850"/>
                  </a:lnTo>
                  <a:lnTo>
                    <a:pt x="17272" y="198119"/>
                  </a:lnTo>
                  <a:lnTo>
                    <a:pt x="260350" y="198119"/>
                  </a:lnTo>
                  <a:lnTo>
                    <a:pt x="259969" y="195580"/>
                  </a:lnTo>
                  <a:lnTo>
                    <a:pt x="259757" y="189230"/>
                  </a:lnTo>
                  <a:lnTo>
                    <a:pt x="259842" y="185419"/>
                  </a:lnTo>
                  <a:lnTo>
                    <a:pt x="259969" y="184150"/>
                  </a:lnTo>
                  <a:lnTo>
                    <a:pt x="260604" y="181610"/>
                  </a:lnTo>
                  <a:lnTo>
                    <a:pt x="262890" y="180340"/>
                  </a:lnTo>
                  <a:lnTo>
                    <a:pt x="266826" y="180340"/>
                  </a:lnTo>
                  <a:lnTo>
                    <a:pt x="267589" y="176530"/>
                  </a:lnTo>
                  <a:lnTo>
                    <a:pt x="265175" y="175260"/>
                  </a:lnTo>
                  <a:lnTo>
                    <a:pt x="263525" y="175260"/>
                  </a:lnTo>
                  <a:lnTo>
                    <a:pt x="262890" y="173990"/>
                  </a:lnTo>
                  <a:lnTo>
                    <a:pt x="262255" y="173990"/>
                  </a:lnTo>
                  <a:lnTo>
                    <a:pt x="259715" y="172719"/>
                  </a:lnTo>
                  <a:lnTo>
                    <a:pt x="258064" y="171450"/>
                  </a:lnTo>
                  <a:lnTo>
                    <a:pt x="257556" y="168910"/>
                  </a:lnTo>
                  <a:lnTo>
                    <a:pt x="257556" y="166369"/>
                  </a:lnTo>
                  <a:lnTo>
                    <a:pt x="258064" y="165100"/>
                  </a:lnTo>
                  <a:lnTo>
                    <a:pt x="258445" y="163830"/>
                  </a:lnTo>
                  <a:lnTo>
                    <a:pt x="260604" y="161290"/>
                  </a:lnTo>
                  <a:lnTo>
                    <a:pt x="262127" y="160019"/>
                  </a:lnTo>
                  <a:lnTo>
                    <a:pt x="233425" y="160019"/>
                  </a:lnTo>
                  <a:lnTo>
                    <a:pt x="233045" y="158750"/>
                  </a:lnTo>
                  <a:lnTo>
                    <a:pt x="232537" y="158750"/>
                  </a:lnTo>
                  <a:lnTo>
                    <a:pt x="231267" y="157480"/>
                  </a:lnTo>
                  <a:lnTo>
                    <a:pt x="224282" y="154940"/>
                  </a:lnTo>
                  <a:lnTo>
                    <a:pt x="218186" y="153669"/>
                  </a:lnTo>
                  <a:lnTo>
                    <a:pt x="215011" y="152400"/>
                  </a:lnTo>
                  <a:lnTo>
                    <a:pt x="213995" y="146050"/>
                  </a:lnTo>
                  <a:lnTo>
                    <a:pt x="212725" y="144780"/>
                  </a:lnTo>
                  <a:lnTo>
                    <a:pt x="195580" y="144780"/>
                  </a:lnTo>
                  <a:lnTo>
                    <a:pt x="194310" y="143510"/>
                  </a:lnTo>
                  <a:lnTo>
                    <a:pt x="192150" y="142240"/>
                  </a:lnTo>
                  <a:lnTo>
                    <a:pt x="188626" y="138430"/>
                  </a:lnTo>
                  <a:lnTo>
                    <a:pt x="29591" y="138430"/>
                  </a:lnTo>
                  <a:lnTo>
                    <a:pt x="27305" y="137160"/>
                  </a:lnTo>
                  <a:lnTo>
                    <a:pt x="26416" y="135890"/>
                  </a:lnTo>
                  <a:close/>
                </a:path>
                <a:path w="368934" h="462280">
                  <a:moveTo>
                    <a:pt x="264414" y="132080"/>
                  </a:moveTo>
                  <a:lnTo>
                    <a:pt x="264160" y="132080"/>
                  </a:lnTo>
                  <a:lnTo>
                    <a:pt x="263271" y="133350"/>
                  </a:lnTo>
                  <a:lnTo>
                    <a:pt x="262127" y="134619"/>
                  </a:lnTo>
                  <a:lnTo>
                    <a:pt x="260731" y="135890"/>
                  </a:lnTo>
                  <a:lnTo>
                    <a:pt x="259969" y="135890"/>
                  </a:lnTo>
                  <a:lnTo>
                    <a:pt x="259334" y="137160"/>
                  </a:lnTo>
                  <a:lnTo>
                    <a:pt x="259080" y="137160"/>
                  </a:lnTo>
                  <a:lnTo>
                    <a:pt x="259164" y="139700"/>
                  </a:lnTo>
                  <a:lnTo>
                    <a:pt x="259334" y="142240"/>
                  </a:lnTo>
                  <a:lnTo>
                    <a:pt x="260223" y="148590"/>
                  </a:lnTo>
                  <a:lnTo>
                    <a:pt x="260858" y="152400"/>
                  </a:lnTo>
                  <a:lnTo>
                    <a:pt x="258064" y="156210"/>
                  </a:lnTo>
                  <a:lnTo>
                    <a:pt x="257429" y="157480"/>
                  </a:lnTo>
                  <a:lnTo>
                    <a:pt x="256159" y="157480"/>
                  </a:lnTo>
                  <a:lnTo>
                    <a:pt x="255397" y="158750"/>
                  </a:lnTo>
                  <a:lnTo>
                    <a:pt x="252222" y="158750"/>
                  </a:lnTo>
                  <a:lnTo>
                    <a:pt x="251079" y="160019"/>
                  </a:lnTo>
                  <a:lnTo>
                    <a:pt x="265684" y="160019"/>
                  </a:lnTo>
                  <a:lnTo>
                    <a:pt x="266826" y="161290"/>
                  </a:lnTo>
                  <a:lnTo>
                    <a:pt x="268097" y="162560"/>
                  </a:lnTo>
                  <a:lnTo>
                    <a:pt x="269621" y="163830"/>
                  </a:lnTo>
                  <a:lnTo>
                    <a:pt x="277749" y="163830"/>
                  </a:lnTo>
                  <a:lnTo>
                    <a:pt x="281686" y="166369"/>
                  </a:lnTo>
                  <a:lnTo>
                    <a:pt x="281686" y="176530"/>
                  </a:lnTo>
                  <a:lnTo>
                    <a:pt x="285242" y="179069"/>
                  </a:lnTo>
                  <a:lnTo>
                    <a:pt x="288671" y="179069"/>
                  </a:lnTo>
                  <a:lnTo>
                    <a:pt x="297434" y="177800"/>
                  </a:lnTo>
                  <a:lnTo>
                    <a:pt x="337227" y="177800"/>
                  </a:lnTo>
                  <a:lnTo>
                    <a:pt x="338074" y="175260"/>
                  </a:lnTo>
                  <a:lnTo>
                    <a:pt x="339090" y="171450"/>
                  </a:lnTo>
                  <a:lnTo>
                    <a:pt x="340233" y="168910"/>
                  </a:lnTo>
                  <a:lnTo>
                    <a:pt x="340995" y="166369"/>
                  </a:lnTo>
                  <a:lnTo>
                    <a:pt x="341122" y="157480"/>
                  </a:lnTo>
                  <a:lnTo>
                    <a:pt x="342307" y="156210"/>
                  </a:lnTo>
                  <a:lnTo>
                    <a:pt x="288290" y="156210"/>
                  </a:lnTo>
                  <a:lnTo>
                    <a:pt x="287527" y="154940"/>
                  </a:lnTo>
                  <a:lnTo>
                    <a:pt x="285115" y="154940"/>
                  </a:lnTo>
                  <a:lnTo>
                    <a:pt x="283972" y="153669"/>
                  </a:lnTo>
                  <a:lnTo>
                    <a:pt x="274827" y="153669"/>
                  </a:lnTo>
                  <a:lnTo>
                    <a:pt x="273431" y="152400"/>
                  </a:lnTo>
                  <a:lnTo>
                    <a:pt x="272923" y="152400"/>
                  </a:lnTo>
                  <a:lnTo>
                    <a:pt x="272288" y="151130"/>
                  </a:lnTo>
                  <a:lnTo>
                    <a:pt x="268477" y="151130"/>
                  </a:lnTo>
                  <a:lnTo>
                    <a:pt x="268350" y="149860"/>
                  </a:lnTo>
                  <a:lnTo>
                    <a:pt x="267462" y="149860"/>
                  </a:lnTo>
                  <a:lnTo>
                    <a:pt x="266573" y="147319"/>
                  </a:lnTo>
                  <a:lnTo>
                    <a:pt x="266192" y="146050"/>
                  </a:lnTo>
                  <a:lnTo>
                    <a:pt x="265938" y="146050"/>
                  </a:lnTo>
                  <a:lnTo>
                    <a:pt x="265557" y="144780"/>
                  </a:lnTo>
                  <a:lnTo>
                    <a:pt x="265302" y="142240"/>
                  </a:lnTo>
                  <a:lnTo>
                    <a:pt x="265302" y="138430"/>
                  </a:lnTo>
                  <a:lnTo>
                    <a:pt x="265430" y="138430"/>
                  </a:lnTo>
                  <a:lnTo>
                    <a:pt x="265811" y="137160"/>
                  </a:lnTo>
                  <a:lnTo>
                    <a:pt x="265430" y="134619"/>
                  </a:lnTo>
                  <a:lnTo>
                    <a:pt x="264414" y="132080"/>
                  </a:lnTo>
                  <a:close/>
                </a:path>
                <a:path w="368934" h="462280">
                  <a:moveTo>
                    <a:pt x="299847" y="154940"/>
                  </a:moveTo>
                  <a:lnTo>
                    <a:pt x="293497" y="154940"/>
                  </a:lnTo>
                  <a:lnTo>
                    <a:pt x="292989" y="156210"/>
                  </a:lnTo>
                  <a:lnTo>
                    <a:pt x="301879" y="156210"/>
                  </a:lnTo>
                  <a:lnTo>
                    <a:pt x="299847" y="154940"/>
                  </a:lnTo>
                  <a:close/>
                </a:path>
                <a:path w="368934" h="462280">
                  <a:moveTo>
                    <a:pt x="361950" y="123190"/>
                  </a:moveTo>
                  <a:lnTo>
                    <a:pt x="321945" y="123190"/>
                  </a:lnTo>
                  <a:lnTo>
                    <a:pt x="321310" y="125730"/>
                  </a:lnTo>
                  <a:lnTo>
                    <a:pt x="320801" y="127000"/>
                  </a:lnTo>
                  <a:lnTo>
                    <a:pt x="320040" y="128269"/>
                  </a:lnTo>
                  <a:lnTo>
                    <a:pt x="319024" y="129540"/>
                  </a:lnTo>
                  <a:lnTo>
                    <a:pt x="317500" y="130810"/>
                  </a:lnTo>
                  <a:lnTo>
                    <a:pt x="316865" y="132080"/>
                  </a:lnTo>
                  <a:lnTo>
                    <a:pt x="313436" y="137160"/>
                  </a:lnTo>
                  <a:lnTo>
                    <a:pt x="309372" y="137160"/>
                  </a:lnTo>
                  <a:lnTo>
                    <a:pt x="307594" y="138430"/>
                  </a:lnTo>
                  <a:lnTo>
                    <a:pt x="306705" y="138430"/>
                  </a:lnTo>
                  <a:lnTo>
                    <a:pt x="307721" y="142240"/>
                  </a:lnTo>
                  <a:lnTo>
                    <a:pt x="308101" y="143510"/>
                  </a:lnTo>
                  <a:lnTo>
                    <a:pt x="308610" y="146050"/>
                  </a:lnTo>
                  <a:lnTo>
                    <a:pt x="308864" y="149860"/>
                  </a:lnTo>
                  <a:lnTo>
                    <a:pt x="307721" y="152400"/>
                  </a:lnTo>
                  <a:lnTo>
                    <a:pt x="307340" y="153669"/>
                  </a:lnTo>
                  <a:lnTo>
                    <a:pt x="306197" y="154940"/>
                  </a:lnTo>
                  <a:lnTo>
                    <a:pt x="304546" y="156210"/>
                  </a:lnTo>
                  <a:lnTo>
                    <a:pt x="342307" y="156210"/>
                  </a:lnTo>
                  <a:lnTo>
                    <a:pt x="344677" y="153669"/>
                  </a:lnTo>
                  <a:lnTo>
                    <a:pt x="347852" y="151130"/>
                  </a:lnTo>
                  <a:lnTo>
                    <a:pt x="348869" y="151130"/>
                  </a:lnTo>
                  <a:lnTo>
                    <a:pt x="352425" y="147319"/>
                  </a:lnTo>
                  <a:lnTo>
                    <a:pt x="358013" y="142240"/>
                  </a:lnTo>
                  <a:lnTo>
                    <a:pt x="365125" y="142240"/>
                  </a:lnTo>
                  <a:lnTo>
                    <a:pt x="364109" y="138430"/>
                  </a:lnTo>
                  <a:lnTo>
                    <a:pt x="364744" y="135890"/>
                  </a:lnTo>
                  <a:lnTo>
                    <a:pt x="364998" y="134619"/>
                  </a:lnTo>
                  <a:lnTo>
                    <a:pt x="365760" y="133350"/>
                  </a:lnTo>
                  <a:lnTo>
                    <a:pt x="366902" y="132080"/>
                  </a:lnTo>
                  <a:lnTo>
                    <a:pt x="367665" y="132080"/>
                  </a:lnTo>
                  <a:lnTo>
                    <a:pt x="367665" y="130810"/>
                  </a:lnTo>
                  <a:lnTo>
                    <a:pt x="368173" y="130810"/>
                  </a:lnTo>
                  <a:lnTo>
                    <a:pt x="368300" y="129540"/>
                  </a:lnTo>
                  <a:lnTo>
                    <a:pt x="368554" y="129540"/>
                  </a:lnTo>
                  <a:lnTo>
                    <a:pt x="368681" y="128269"/>
                  </a:lnTo>
                  <a:lnTo>
                    <a:pt x="367411" y="127000"/>
                  </a:lnTo>
                  <a:lnTo>
                    <a:pt x="364871" y="127000"/>
                  </a:lnTo>
                  <a:lnTo>
                    <a:pt x="363600" y="125730"/>
                  </a:lnTo>
                  <a:lnTo>
                    <a:pt x="362585" y="124460"/>
                  </a:lnTo>
                  <a:lnTo>
                    <a:pt x="362204" y="124460"/>
                  </a:lnTo>
                  <a:lnTo>
                    <a:pt x="361950" y="123190"/>
                  </a:lnTo>
                  <a:close/>
                </a:path>
                <a:path w="368934" h="462280">
                  <a:moveTo>
                    <a:pt x="365125" y="142240"/>
                  </a:moveTo>
                  <a:lnTo>
                    <a:pt x="363347" y="142240"/>
                  </a:lnTo>
                  <a:lnTo>
                    <a:pt x="364109" y="143510"/>
                  </a:lnTo>
                  <a:lnTo>
                    <a:pt x="364363" y="143510"/>
                  </a:lnTo>
                  <a:lnTo>
                    <a:pt x="364744" y="144780"/>
                  </a:lnTo>
                  <a:lnTo>
                    <a:pt x="366522" y="146050"/>
                  </a:lnTo>
                  <a:lnTo>
                    <a:pt x="367411" y="146050"/>
                  </a:lnTo>
                  <a:lnTo>
                    <a:pt x="365125" y="142240"/>
                  </a:lnTo>
                  <a:close/>
                </a:path>
                <a:path w="368934" h="462280">
                  <a:moveTo>
                    <a:pt x="210185" y="142240"/>
                  </a:moveTo>
                  <a:lnTo>
                    <a:pt x="205867" y="142240"/>
                  </a:lnTo>
                  <a:lnTo>
                    <a:pt x="204470" y="143510"/>
                  </a:lnTo>
                  <a:lnTo>
                    <a:pt x="201549" y="144780"/>
                  </a:lnTo>
                  <a:lnTo>
                    <a:pt x="212725" y="144780"/>
                  </a:lnTo>
                  <a:lnTo>
                    <a:pt x="210185" y="142240"/>
                  </a:lnTo>
                  <a:close/>
                </a:path>
                <a:path w="368934" h="462280">
                  <a:moveTo>
                    <a:pt x="41656" y="135890"/>
                  </a:moveTo>
                  <a:lnTo>
                    <a:pt x="36449" y="135890"/>
                  </a:lnTo>
                  <a:lnTo>
                    <a:pt x="36068" y="137160"/>
                  </a:lnTo>
                  <a:lnTo>
                    <a:pt x="35433" y="138430"/>
                  </a:lnTo>
                  <a:lnTo>
                    <a:pt x="188626" y="138430"/>
                  </a:lnTo>
                  <a:lnTo>
                    <a:pt x="187451" y="137160"/>
                  </a:lnTo>
                  <a:lnTo>
                    <a:pt x="42164" y="137160"/>
                  </a:lnTo>
                  <a:lnTo>
                    <a:pt x="41656" y="135890"/>
                  </a:lnTo>
                  <a:close/>
                </a:path>
                <a:path w="368934" h="462280">
                  <a:moveTo>
                    <a:pt x="135000" y="48260"/>
                  </a:moveTo>
                  <a:lnTo>
                    <a:pt x="89789" y="48260"/>
                  </a:lnTo>
                  <a:lnTo>
                    <a:pt x="93725" y="52069"/>
                  </a:lnTo>
                  <a:lnTo>
                    <a:pt x="94361" y="54610"/>
                  </a:lnTo>
                  <a:lnTo>
                    <a:pt x="94869" y="57150"/>
                  </a:lnTo>
                  <a:lnTo>
                    <a:pt x="93599" y="58419"/>
                  </a:lnTo>
                  <a:lnTo>
                    <a:pt x="91694" y="59690"/>
                  </a:lnTo>
                  <a:lnTo>
                    <a:pt x="88265" y="60960"/>
                  </a:lnTo>
                  <a:lnTo>
                    <a:pt x="86614" y="64769"/>
                  </a:lnTo>
                  <a:lnTo>
                    <a:pt x="85851" y="72390"/>
                  </a:lnTo>
                  <a:lnTo>
                    <a:pt x="85725" y="82550"/>
                  </a:lnTo>
                  <a:lnTo>
                    <a:pt x="82042" y="83819"/>
                  </a:lnTo>
                  <a:lnTo>
                    <a:pt x="79121" y="83819"/>
                  </a:lnTo>
                  <a:lnTo>
                    <a:pt x="77089" y="85090"/>
                  </a:lnTo>
                  <a:lnTo>
                    <a:pt x="77089" y="96519"/>
                  </a:lnTo>
                  <a:lnTo>
                    <a:pt x="73025" y="97790"/>
                  </a:lnTo>
                  <a:lnTo>
                    <a:pt x="70104" y="97790"/>
                  </a:lnTo>
                  <a:lnTo>
                    <a:pt x="69469" y="99060"/>
                  </a:lnTo>
                  <a:lnTo>
                    <a:pt x="68580" y="99060"/>
                  </a:lnTo>
                  <a:lnTo>
                    <a:pt x="67310" y="104140"/>
                  </a:lnTo>
                  <a:lnTo>
                    <a:pt x="64516" y="114300"/>
                  </a:lnTo>
                  <a:lnTo>
                    <a:pt x="63373" y="115569"/>
                  </a:lnTo>
                  <a:lnTo>
                    <a:pt x="62611" y="116840"/>
                  </a:lnTo>
                  <a:lnTo>
                    <a:pt x="61214" y="118110"/>
                  </a:lnTo>
                  <a:lnTo>
                    <a:pt x="59309" y="118110"/>
                  </a:lnTo>
                  <a:lnTo>
                    <a:pt x="52959" y="120650"/>
                  </a:lnTo>
                  <a:lnTo>
                    <a:pt x="52705" y="123190"/>
                  </a:lnTo>
                  <a:lnTo>
                    <a:pt x="52070" y="128269"/>
                  </a:lnTo>
                  <a:lnTo>
                    <a:pt x="50038" y="132080"/>
                  </a:lnTo>
                  <a:lnTo>
                    <a:pt x="46990" y="135890"/>
                  </a:lnTo>
                  <a:lnTo>
                    <a:pt x="46100" y="135890"/>
                  </a:lnTo>
                  <a:lnTo>
                    <a:pt x="45085" y="137160"/>
                  </a:lnTo>
                  <a:lnTo>
                    <a:pt x="183515" y="137160"/>
                  </a:lnTo>
                  <a:lnTo>
                    <a:pt x="181483" y="135890"/>
                  </a:lnTo>
                  <a:lnTo>
                    <a:pt x="178054" y="134619"/>
                  </a:lnTo>
                  <a:lnTo>
                    <a:pt x="173863" y="132080"/>
                  </a:lnTo>
                  <a:lnTo>
                    <a:pt x="173227" y="129540"/>
                  </a:lnTo>
                  <a:lnTo>
                    <a:pt x="172720" y="129540"/>
                  </a:lnTo>
                  <a:lnTo>
                    <a:pt x="172212" y="128269"/>
                  </a:lnTo>
                  <a:lnTo>
                    <a:pt x="170180" y="128269"/>
                  </a:lnTo>
                  <a:lnTo>
                    <a:pt x="168910" y="127000"/>
                  </a:lnTo>
                  <a:lnTo>
                    <a:pt x="166243" y="125730"/>
                  </a:lnTo>
                  <a:lnTo>
                    <a:pt x="163830" y="125730"/>
                  </a:lnTo>
                  <a:lnTo>
                    <a:pt x="162814" y="123190"/>
                  </a:lnTo>
                  <a:lnTo>
                    <a:pt x="162051" y="123190"/>
                  </a:lnTo>
                  <a:lnTo>
                    <a:pt x="161036" y="121919"/>
                  </a:lnTo>
                  <a:lnTo>
                    <a:pt x="160147" y="121919"/>
                  </a:lnTo>
                  <a:lnTo>
                    <a:pt x="158115" y="120650"/>
                  </a:lnTo>
                  <a:lnTo>
                    <a:pt x="155575" y="119380"/>
                  </a:lnTo>
                  <a:lnTo>
                    <a:pt x="155701" y="114300"/>
                  </a:lnTo>
                  <a:lnTo>
                    <a:pt x="156083" y="111760"/>
                  </a:lnTo>
                  <a:lnTo>
                    <a:pt x="156718" y="110490"/>
                  </a:lnTo>
                  <a:lnTo>
                    <a:pt x="157225" y="107950"/>
                  </a:lnTo>
                  <a:lnTo>
                    <a:pt x="157607" y="106680"/>
                  </a:lnTo>
                  <a:lnTo>
                    <a:pt x="157734" y="104140"/>
                  </a:lnTo>
                  <a:lnTo>
                    <a:pt x="157861" y="102869"/>
                  </a:lnTo>
                  <a:lnTo>
                    <a:pt x="158369" y="100330"/>
                  </a:lnTo>
                  <a:lnTo>
                    <a:pt x="160147" y="99060"/>
                  </a:lnTo>
                  <a:lnTo>
                    <a:pt x="161798" y="96519"/>
                  </a:lnTo>
                  <a:lnTo>
                    <a:pt x="162687" y="96519"/>
                  </a:lnTo>
                  <a:lnTo>
                    <a:pt x="163449" y="95250"/>
                  </a:lnTo>
                  <a:lnTo>
                    <a:pt x="163957" y="93980"/>
                  </a:lnTo>
                  <a:lnTo>
                    <a:pt x="163702" y="93980"/>
                  </a:lnTo>
                  <a:lnTo>
                    <a:pt x="161925" y="91440"/>
                  </a:lnTo>
                  <a:lnTo>
                    <a:pt x="159893" y="90169"/>
                  </a:lnTo>
                  <a:lnTo>
                    <a:pt x="158623" y="88900"/>
                  </a:lnTo>
                  <a:lnTo>
                    <a:pt x="158369" y="88900"/>
                  </a:lnTo>
                  <a:lnTo>
                    <a:pt x="157352" y="86360"/>
                  </a:lnTo>
                  <a:lnTo>
                    <a:pt x="155956" y="83819"/>
                  </a:lnTo>
                  <a:lnTo>
                    <a:pt x="154305" y="82550"/>
                  </a:lnTo>
                  <a:lnTo>
                    <a:pt x="153670" y="81280"/>
                  </a:lnTo>
                  <a:lnTo>
                    <a:pt x="148844" y="81280"/>
                  </a:lnTo>
                  <a:lnTo>
                    <a:pt x="146558" y="77469"/>
                  </a:lnTo>
                  <a:lnTo>
                    <a:pt x="141605" y="72390"/>
                  </a:lnTo>
                  <a:lnTo>
                    <a:pt x="140589" y="71119"/>
                  </a:lnTo>
                  <a:lnTo>
                    <a:pt x="137160" y="71119"/>
                  </a:lnTo>
                  <a:lnTo>
                    <a:pt x="135890" y="63500"/>
                  </a:lnTo>
                  <a:lnTo>
                    <a:pt x="135763" y="60960"/>
                  </a:lnTo>
                  <a:lnTo>
                    <a:pt x="135382" y="59690"/>
                  </a:lnTo>
                  <a:lnTo>
                    <a:pt x="134747" y="58419"/>
                  </a:lnTo>
                  <a:lnTo>
                    <a:pt x="132842" y="55880"/>
                  </a:lnTo>
                  <a:lnTo>
                    <a:pt x="132969" y="50800"/>
                  </a:lnTo>
                  <a:lnTo>
                    <a:pt x="135000" y="48260"/>
                  </a:lnTo>
                  <a:close/>
                </a:path>
                <a:path w="368934" h="462280">
                  <a:moveTo>
                    <a:pt x="343154" y="113030"/>
                  </a:moveTo>
                  <a:lnTo>
                    <a:pt x="337058" y="113030"/>
                  </a:lnTo>
                  <a:lnTo>
                    <a:pt x="335534" y="114300"/>
                  </a:lnTo>
                  <a:lnTo>
                    <a:pt x="333248" y="115569"/>
                  </a:lnTo>
                  <a:lnTo>
                    <a:pt x="331089" y="118110"/>
                  </a:lnTo>
                  <a:lnTo>
                    <a:pt x="327406" y="121919"/>
                  </a:lnTo>
                  <a:lnTo>
                    <a:pt x="325755" y="123190"/>
                  </a:lnTo>
                  <a:lnTo>
                    <a:pt x="361442" y="123190"/>
                  </a:lnTo>
                  <a:lnTo>
                    <a:pt x="361442" y="121919"/>
                  </a:lnTo>
                  <a:lnTo>
                    <a:pt x="360425" y="119380"/>
                  </a:lnTo>
                  <a:lnTo>
                    <a:pt x="359664" y="119380"/>
                  </a:lnTo>
                  <a:lnTo>
                    <a:pt x="358901" y="118110"/>
                  </a:lnTo>
                  <a:lnTo>
                    <a:pt x="357505" y="115569"/>
                  </a:lnTo>
                  <a:lnTo>
                    <a:pt x="356743" y="114300"/>
                  </a:lnTo>
                  <a:lnTo>
                    <a:pt x="344677" y="114300"/>
                  </a:lnTo>
                  <a:lnTo>
                    <a:pt x="343154" y="113030"/>
                  </a:lnTo>
                  <a:close/>
                </a:path>
                <a:path w="368934" h="462280">
                  <a:moveTo>
                    <a:pt x="355981" y="110490"/>
                  </a:moveTo>
                  <a:lnTo>
                    <a:pt x="354330" y="111760"/>
                  </a:lnTo>
                  <a:lnTo>
                    <a:pt x="352933" y="111760"/>
                  </a:lnTo>
                  <a:lnTo>
                    <a:pt x="351790" y="113030"/>
                  </a:lnTo>
                  <a:lnTo>
                    <a:pt x="350774" y="114300"/>
                  </a:lnTo>
                  <a:lnTo>
                    <a:pt x="356743" y="114300"/>
                  </a:lnTo>
                  <a:lnTo>
                    <a:pt x="355981" y="113030"/>
                  </a:lnTo>
                  <a:lnTo>
                    <a:pt x="355981" y="110490"/>
                  </a:lnTo>
                  <a:close/>
                </a:path>
                <a:path w="368934" h="462280">
                  <a:moveTo>
                    <a:pt x="146176" y="46990"/>
                  </a:moveTo>
                  <a:lnTo>
                    <a:pt x="138175" y="46990"/>
                  </a:lnTo>
                  <a:lnTo>
                    <a:pt x="140208" y="49530"/>
                  </a:lnTo>
                  <a:lnTo>
                    <a:pt x="144525" y="49530"/>
                  </a:lnTo>
                  <a:lnTo>
                    <a:pt x="145923" y="48260"/>
                  </a:lnTo>
                  <a:lnTo>
                    <a:pt x="146176" y="46990"/>
                  </a:lnTo>
                  <a:close/>
                </a:path>
                <a:path w="368934" h="462280">
                  <a:moveTo>
                    <a:pt x="139192" y="19050"/>
                  </a:moveTo>
                  <a:lnTo>
                    <a:pt x="75819" y="19050"/>
                  </a:lnTo>
                  <a:lnTo>
                    <a:pt x="78867" y="20319"/>
                  </a:lnTo>
                  <a:lnTo>
                    <a:pt x="78740" y="35560"/>
                  </a:lnTo>
                  <a:lnTo>
                    <a:pt x="80010" y="41910"/>
                  </a:lnTo>
                  <a:lnTo>
                    <a:pt x="82676" y="48260"/>
                  </a:lnTo>
                  <a:lnTo>
                    <a:pt x="135509" y="48260"/>
                  </a:lnTo>
                  <a:lnTo>
                    <a:pt x="136271" y="46990"/>
                  </a:lnTo>
                  <a:lnTo>
                    <a:pt x="146050" y="46990"/>
                  </a:lnTo>
                  <a:lnTo>
                    <a:pt x="145923" y="45719"/>
                  </a:lnTo>
                  <a:lnTo>
                    <a:pt x="145669" y="45719"/>
                  </a:lnTo>
                  <a:lnTo>
                    <a:pt x="144525" y="43180"/>
                  </a:lnTo>
                  <a:lnTo>
                    <a:pt x="143256" y="40640"/>
                  </a:lnTo>
                  <a:lnTo>
                    <a:pt x="139700" y="35560"/>
                  </a:lnTo>
                  <a:lnTo>
                    <a:pt x="138049" y="33019"/>
                  </a:lnTo>
                  <a:lnTo>
                    <a:pt x="138049" y="30480"/>
                  </a:lnTo>
                  <a:lnTo>
                    <a:pt x="138302" y="27940"/>
                  </a:lnTo>
                  <a:lnTo>
                    <a:pt x="138684" y="26669"/>
                  </a:lnTo>
                  <a:lnTo>
                    <a:pt x="138684" y="25400"/>
                  </a:lnTo>
                  <a:lnTo>
                    <a:pt x="138938" y="25400"/>
                  </a:lnTo>
                  <a:lnTo>
                    <a:pt x="139192" y="22860"/>
                  </a:lnTo>
                  <a:lnTo>
                    <a:pt x="139192" y="19050"/>
                  </a:lnTo>
                  <a:close/>
                </a:path>
                <a:path w="368934" h="462280">
                  <a:moveTo>
                    <a:pt x="86360" y="13969"/>
                  </a:moveTo>
                  <a:lnTo>
                    <a:pt x="78613" y="13969"/>
                  </a:lnTo>
                  <a:lnTo>
                    <a:pt x="76200" y="16510"/>
                  </a:lnTo>
                  <a:lnTo>
                    <a:pt x="75819" y="17780"/>
                  </a:lnTo>
                  <a:lnTo>
                    <a:pt x="75692" y="19050"/>
                  </a:lnTo>
                  <a:lnTo>
                    <a:pt x="96900" y="19050"/>
                  </a:lnTo>
                  <a:lnTo>
                    <a:pt x="90297" y="16510"/>
                  </a:lnTo>
                  <a:lnTo>
                    <a:pt x="88392" y="15240"/>
                  </a:lnTo>
                  <a:lnTo>
                    <a:pt x="86360" y="13969"/>
                  </a:lnTo>
                  <a:close/>
                </a:path>
                <a:path w="368934" h="462280">
                  <a:moveTo>
                    <a:pt x="138938" y="17780"/>
                  </a:moveTo>
                  <a:lnTo>
                    <a:pt x="101346" y="17780"/>
                  </a:lnTo>
                  <a:lnTo>
                    <a:pt x="100457" y="19050"/>
                  </a:lnTo>
                  <a:lnTo>
                    <a:pt x="139065" y="19050"/>
                  </a:lnTo>
                  <a:lnTo>
                    <a:pt x="138938" y="17780"/>
                  </a:lnTo>
                  <a:close/>
                </a:path>
                <a:path w="368934" h="462280">
                  <a:moveTo>
                    <a:pt x="128397" y="2540"/>
                  </a:moveTo>
                  <a:lnTo>
                    <a:pt x="120904" y="2540"/>
                  </a:lnTo>
                  <a:lnTo>
                    <a:pt x="120015" y="5080"/>
                  </a:lnTo>
                  <a:lnTo>
                    <a:pt x="119252" y="6350"/>
                  </a:lnTo>
                  <a:lnTo>
                    <a:pt x="118237" y="8890"/>
                  </a:lnTo>
                  <a:lnTo>
                    <a:pt x="117094" y="10160"/>
                  </a:lnTo>
                  <a:lnTo>
                    <a:pt x="116332" y="11430"/>
                  </a:lnTo>
                  <a:lnTo>
                    <a:pt x="114808" y="11430"/>
                  </a:lnTo>
                  <a:lnTo>
                    <a:pt x="113411" y="12700"/>
                  </a:lnTo>
                  <a:lnTo>
                    <a:pt x="105156" y="15240"/>
                  </a:lnTo>
                  <a:lnTo>
                    <a:pt x="102997" y="17780"/>
                  </a:lnTo>
                  <a:lnTo>
                    <a:pt x="138302" y="17780"/>
                  </a:lnTo>
                  <a:lnTo>
                    <a:pt x="136651" y="16510"/>
                  </a:lnTo>
                  <a:lnTo>
                    <a:pt x="133858" y="13969"/>
                  </a:lnTo>
                  <a:lnTo>
                    <a:pt x="132588" y="12700"/>
                  </a:lnTo>
                  <a:lnTo>
                    <a:pt x="131572" y="11430"/>
                  </a:lnTo>
                  <a:lnTo>
                    <a:pt x="130810" y="8890"/>
                  </a:lnTo>
                  <a:lnTo>
                    <a:pt x="130301" y="7619"/>
                  </a:lnTo>
                  <a:lnTo>
                    <a:pt x="129921" y="6350"/>
                  </a:lnTo>
                  <a:lnTo>
                    <a:pt x="129667" y="5080"/>
                  </a:lnTo>
                  <a:lnTo>
                    <a:pt x="129159" y="5080"/>
                  </a:lnTo>
                  <a:lnTo>
                    <a:pt x="129159" y="3810"/>
                  </a:lnTo>
                  <a:lnTo>
                    <a:pt x="128650" y="3810"/>
                  </a:lnTo>
                  <a:lnTo>
                    <a:pt x="128397" y="2540"/>
                  </a:lnTo>
                  <a:close/>
                </a:path>
                <a:path w="368934" h="462280">
                  <a:moveTo>
                    <a:pt x="125475" y="0"/>
                  </a:moveTo>
                  <a:lnTo>
                    <a:pt x="121539" y="0"/>
                  </a:lnTo>
                  <a:lnTo>
                    <a:pt x="121285" y="1269"/>
                  </a:lnTo>
                  <a:lnTo>
                    <a:pt x="121158" y="2540"/>
                  </a:lnTo>
                  <a:lnTo>
                    <a:pt x="127762" y="2540"/>
                  </a:lnTo>
                  <a:lnTo>
                    <a:pt x="127000" y="1269"/>
                  </a:lnTo>
                  <a:lnTo>
                    <a:pt x="12547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149084" y="2662427"/>
              <a:ext cx="368935" cy="463550"/>
            </a:xfrm>
            <a:custGeom>
              <a:avLst/>
              <a:gdLst/>
              <a:ahLst/>
              <a:cxnLst/>
              <a:rect l="l" t="t" r="r" b="b"/>
              <a:pathLst>
                <a:path w="368934" h="463550">
                  <a:moveTo>
                    <a:pt x="125475" y="0"/>
                  </a:moveTo>
                  <a:lnTo>
                    <a:pt x="121666" y="381"/>
                  </a:lnTo>
                  <a:lnTo>
                    <a:pt x="121539" y="1015"/>
                  </a:lnTo>
                  <a:lnTo>
                    <a:pt x="121285" y="1777"/>
                  </a:lnTo>
                  <a:lnTo>
                    <a:pt x="121158" y="2412"/>
                  </a:lnTo>
                  <a:lnTo>
                    <a:pt x="120904" y="3047"/>
                  </a:lnTo>
                  <a:lnTo>
                    <a:pt x="120015" y="5079"/>
                  </a:lnTo>
                  <a:lnTo>
                    <a:pt x="119252" y="6984"/>
                  </a:lnTo>
                  <a:lnTo>
                    <a:pt x="118237" y="8762"/>
                  </a:lnTo>
                  <a:lnTo>
                    <a:pt x="117094" y="11048"/>
                  </a:lnTo>
                  <a:lnTo>
                    <a:pt x="116332" y="11556"/>
                  </a:lnTo>
                  <a:lnTo>
                    <a:pt x="116077" y="11810"/>
                  </a:lnTo>
                  <a:lnTo>
                    <a:pt x="114808" y="12318"/>
                  </a:lnTo>
                  <a:lnTo>
                    <a:pt x="113411" y="12826"/>
                  </a:lnTo>
                  <a:lnTo>
                    <a:pt x="112141" y="13334"/>
                  </a:lnTo>
                  <a:lnTo>
                    <a:pt x="109220" y="14477"/>
                  </a:lnTo>
                  <a:lnTo>
                    <a:pt x="105156" y="15875"/>
                  </a:lnTo>
                  <a:lnTo>
                    <a:pt x="102997" y="17906"/>
                  </a:lnTo>
                  <a:lnTo>
                    <a:pt x="102235" y="18541"/>
                  </a:lnTo>
                  <a:lnTo>
                    <a:pt x="101346" y="18795"/>
                  </a:lnTo>
                  <a:lnTo>
                    <a:pt x="100457" y="18922"/>
                  </a:lnTo>
                  <a:lnTo>
                    <a:pt x="99822" y="18922"/>
                  </a:lnTo>
                  <a:lnTo>
                    <a:pt x="99568" y="18922"/>
                  </a:lnTo>
                  <a:lnTo>
                    <a:pt x="96900" y="18922"/>
                  </a:lnTo>
                  <a:lnTo>
                    <a:pt x="93599" y="17652"/>
                  </a:lnTo>
                  <a:lnTo>
                    <a:pt x="82931" y="13843"/>
                  </a:lnTo>
                  <a:lnTo>
                    <a:pt x="81915" y="13843"/>
                  </a:lnTo>
                  <a:lnTo>
                    <a:pt x="78613" y="13843"/>
                  </a:lnTo>
                  <a:lnTo>
                    <a:pt x="76200" y="16509"/>
                  </a:lnTo>
                  <a:lnTo>
                    <a:pt x="75819" y="18287"/>
                  </a:lnTo>
                  <a:lnTo>
                    <a:pt x="75819" y="18541"/>
                  </a:lnTo>
                  <a:lnTo>
                    <a:pt x="75692" y="18922"/>
                  </a:lnTo>
                  <a:lnTo>
                    <a:pt x="75819" y="19050"/>
                  </a:lnTo>
                  <a:lnTo>
                    <a:pt x="78867" y="21208"/>
                  </a:lnTo>
                  <a:lnTo>
                    <a:pt x="78867" y="31114"/>
                  </a:lnTo>
                  <a:lnTo>
                    <a:pt x="78740" y="35687"/>
                  </a:lnTo>
                  <a:lnTo>
                    <a:pt x="80010" y="42163"/>
                  </a:lnTo>
                  <a:lnTo>
                    <a:pt x="82676" y="49021"/>
                  </a:lnTo>
                  <a:lnTo>
                    <a:pt x="84455" y="49021"/>
                  </a:lnTo>
                  <a:lnTo>
                    <a:pt x="84709" y="49021"/>
                  </a:lnTo>
                  <a:lnTo>
                    <a:pt x="85090" y="48894"/>
                  </a:lnTo>
                  <a:lnTo>
                    <a:pt x="85598" y="48894"/>
                  </a:lnTo>
                  <a:lnTo>
                    <a:pt x="86106" y="48894"/>
                  </a:lnTo>
                  <a:lnTo>
                    <a:pt x="89789" y="48894"/>
                  </a:lnTo>
                  <a:lnTo>
                    <a:pt x="93725" y="52069"/>
                  </a:lnTo>
                  <a:lnTo>
                    <a:pt x="94361" y="55118"/>
                  </a:lnTo>
                  <a:lnTo>
                    <a:pt x="94869" y="57276"/>
                  </a:lnTo>
                  <a:lnTo>
                    <a:pt x="93599" y="59435"/>
                  </a:lnTo>
                  <a:lnTo>
                    <a:pt x="85851" y="72770"/>
                  </a:lnTo>
                  <a:lnTo>
                    <a:pt x="85851" y="74040"/>
                  </a:lnTo>
                  <a:lnTo>
                    <a:pt x="85851" y="78231"/>
                  </a:lnTo>
                  <a:lnTo>
                    <a:pt x="85725" y="82931"/>
                  </a:lnTo>
                  <a:lnTo>
                    <a:pt x="82042" y="83693"/>
                  </a:lnTo>
                  <a:lnTo>
                    <a:pt x="79121" y="84327"/>
                  </a:lnTo>
                  <a:lnTo>
                    <a:pt x="77089" y="85089"/>
                  </a:lnTo>
                  <a:lnTo>
                    <a:pt x="77089" y="90550"/>
                  </a:lnTo>
                  <a:lnTo>
                    <a:pt x="77089" y="96519"/>
                  </a:lnTo>
                  <a:lnTo>
                    <a:pt x="73025" y="97662"/>
                  </a:lnTo>
                  <a:lnTo>
                    <a:pt x="70739" y="98425"/>
                  </a:lnTo>
                  <a:lnTo>
                    <a:pt x="70104" y="98551"/>
                  </a:lnTo>
                  <a:lnTo>
                    <a:pt x="69469" y="98806"/>
                  </a:lnTo>
                  <a:lnTo>
                    <a:pt x="68961" y="99059"/>
                  </a:lnTo>
                  <a:lnTo>
                    <a:pt x="68580" y="99821"/>
                  </a:lnTo>
                  <a:lnTo>
                    <a:pt x="67945" y="102362"/>
                  </a:lnTo>
                  <a:lnTo>
                    <a:pt x="67310" y="104775"/>
                  </a:lnTo>
                  <a:lnTo>
                    <a:pt x="59309" y="118618"/>
                  </a:lnTo>
                  <a:lnTo>
                    <a:pt x="56642" y="119633"/>
                  </a:lnTo>
                  <a:lnTo>
                    <a:pt x="52959" y="121031"/>
                  </a:lnTo>
                  <a:lnTo>
                    <a:pt x="52705" y="123570"/>
                  </a:lnTo>
                  <a:lnTo>
                    <a:pt x="52070" y="128396"/>
                  </a:lnTo>
                  <a:lnTo>
                    <a:pt x="50038" y="132714"/>
                  </a:lnTo>
                  <a:lnTo>
                    <a:pt x="46990" y="135889"/>
                  </a:lnTo>
                  <a:lnTo>
                    <a:pt x="46100" y="136778"/>
                  </a:lnTo>
                  <a:lnTo>
                    <a:pt x="45085" y="137287"/>
                  </a:lnTo>
                  <a:lnTo>
                    <a:pt x="43942" y="137287"/>
                  </a:lnTo>
                  <a:lnTo>
                    <a:pt x="43561" y="137159"/>
                  </a:lnTo>
                  <a:lnTo>
                    <a:pt x="43307" y="137159"/>
                  </a:lnTo>
                  <a:lnTo>
                    <a:pt x="42799" y="137032"/>
                  </a:lnTo>
                  <a:lnTo>
                    <a:pt x="42164" y="136906"/>
                  </a:lnTo>
                  <a:lnTo>
                    <a:pt x="41656" y="136651"/>
                  </a:lnTo>
                  <a:lnTo>
                    <a:pt x="40005" y="136144"/>
                  </a:lnTo>
                  <a:lnTo>
                    <a:pt x="38862" y="135889"/>
                  </a:lnTo>
                  <a:lnTo>
                    <a:pt x="37846" y="135889"/>
                  </a:lnTo>
                  <a:lnTo>
                    <a:pt x="36957" y="135889"/>
                  </a:lnTo>
                  <a:lnTo>
                    <a:pt x="36449" y="136144"/>
                  </a:lnTo>
                  <a:lnTo>
                    <a:pt x="36068" y="136906"/>
                  </a:lnTo>
                  <a:lnTo>
                    <a:pt x="35433" y="138429"/>
                  </a:lnTo>
                  <a:lnTo>
                    <a:pt x="34290" y="139064"/>
                  </a:lnTo>
                  <a:lnTo>
                    <a:pt x="33020" y="139064"/>
                  </a:lnTo>
                  <a:lnTo>
                    <a:pt x="31369" y="139064"/>
                  </a:lnTo>
                  <a:lnTo>
                    <a:pt x="29591" y="138175"/>
                  </a:lnTo>
                  <a:lnTo>
                    <a:pt x="28194" y="137413"/>
                  </a:lnTo>
                  <a:lnTo>
                    <a:pt x="27305" y="136906"/>
                  </a:lnTo>
                  <a:lnTo>
                    <a:pt x="26416" y="136525"/>
                  </a:lnTo>
                  <a:lnTo>
                    <a:pt x="25526" y="136270"/>
                  </a:lnTo>
                  <a:lnTo>
                    <a:pt x="24384" y="137413"/>
                  </a:lnTo>
                  <a:lnTo>
                    <a:pt x="22351" y="139572"/>
                  </a:lnTo>
                  <a:lnTo>
                    <a:pt x="16129" y="146303"/>
                  </a:lnTo>
                  <a:lnTo>
                    <a:pt x="16129" y="149859"/>
                  </a:lnTo>
                  <a:lnTo>
                    <a:pt x="16129" y="151002"/>
                  </a:lnTo>
                  <a:lnTo>
                    <a:pt x="17399" y="151764"/>
                  </a:lnTo>
                  <a:lnTo>
                    <a:pt x="19304" y="153034"/>
                  </a:lnTo>
                  <a:lnTo>
                    <a:pt x="21717" y="154558"/>
                  </a:lnTo>
                  <a:lnTo>
                    <a:pt x="25019" y="156718"/>
                  </a:lnTo>
                  <a:lnTo>
                    <a:pt x="24638" y="161416"/>
                  </a:lnTo>
                  <a:lnTo>
                    <a:pt x="24130" y="166877"/>
                  </a:lnTo>
                  <a:lnTo>
                    <a:pt x="27686" y="173481"/>
                  </a:lnTo>
                  <a:lnTo>
                    <a:pt x="29972" y="176148"/>
                  </a:lnTo>
                  <a:lnTo>
                    <a:pt x="32385" y="178943"/>
                  </a:lnTo>
                  <a:lnTo>
                    <a:pt x="37973" y="187578"/>
                  </a:lnTo>
                  <a:lnTo>
                    <a:pt x="35051" y="193039"/>
                  </a:lnTo>
                  <a:lnTo>
                    <a:pt x="33020" y="196595"/>
                  </a:lnTo>
                  <a:lnTo>
                    <a:pt x="30225" y="197738"/>
                  </a:lnTo>
                  <a:lnTo>
                    <a:pt x="27432" y="197738"/>
                  </a:lnTo>
                  <a:lnTo>
                    <a:pt x="26035" y="197738"/>
                  </a:lnTo>
                  <a:lnTo>
                    <a:pt x="24511" y="197357"/>
                  </a:lnTo>
                  <a:lnTo>
                    <a:pt x="23241" y="196976"/>
                  </a:lnTo>
                  <a:lnTo>
                    <a:pt x="22733" y="196850"/>
                  </a:lnTo>
                  <a:lnTo>
                    <a:pt x="22225" y="196722"/>
                  </a:lnTo>
                  <a:lnTo>
                    <a:pt x="21717" y="196722"/>
                  </a:lnTo>
                  <a:lnTo>
                    <a:pt x="20955" y="196722"/>
                  </a:lnTo>
                  <a:lnTo>
                    <a:pt x="20320" y="196976"/>
                  </a:lnTo>
                  <a:lnTo>
                    <a:pt x="19558" y="197357"/>
                  </a:lnTo>
                  <a:lnTo>
                    <a:pt x="18542" y="197738"/>
                  </a:lnTo>
                  <a:lnTo>
                    <a:pt x="17272" y="198246"/>
                  </a:lnTo>
                  <a:lnTo>
                    <a:pt x="15240" y="198246"/>
                  </a:lnTo>
                  <a:lnTo>
                    <a:pt x="13970" y="198246"/>
                  </a:lnTo>
                  <a:lnTo>
                    <a:pt x="12446" y="198119"/>
                  </a:lnTo>
                  <a:lnTo>
                    <a:pt x="10541" y="197612"/>
                  </a:lnTo>
                  <a:lnTo>
                    <a:pt x="9779" y="197484"/>
                  </a:lnTo>
                  <a:lnTo>
                    <a:pt x="9017" y="197357"/>
                  </a:lnTo>
                  <a:lnTo>
                    <a:pt x="8382" y="197357"/>
                  </a:lnTo>
                  <a:lnTo>
                    <a:pt x="4952" y="197357"/>
                  </a:lnTo>
                  <a:lnTo>
                    <a:pt x="3683" y="199897"/>
                  </a:lnTo>
                  <a:lnTo>
                    <a:pt x="2032" y="203072"/>
                  </a:lnTo>
                  <a:lnTo>
                    <a:pt x="1650" y="204088"/>
                  </a:lnTo>
                  <a:lnTo>
                    <a:pt x="1524" y="204343"/>
                  </a:lnTo>
                  <a:lnTo>
                    <a:pt x="1143" y="205104"/>
                  </a:lnTo>
                  <a:lnTo>
                    <a:pt x="889" y="205358"/>
                  </a:lnTo>
                  <a:lnTo>
                    <a:pt x="508" y="205994"/>
                  </a:lnTo>
                  <a:lnTo>
                    <a:pt x="254" y="206375"/>
                  </a:lnTo>
                  <a:lnTo>
                    <a:pt x="0" y="206882"/>
                  </a:lnTo>
                  <a:lnTo>
                    <a:pt x="1016" y="208152"/>
                  </a:lnTo>
                  <a:lnTo>
                    <a:pt x="2032" y="209550"/>
                  </a:lnTo>
                  <a:lnTo>
                    <a:pt x="2794" y="210819"/>
                  </a:lnTo>
                  <a:lnTo>
                    <a:pt x="4825" y="213868"/>
                  </a:lnTo>
                  <a:lnTo>
                    <a:pt x="6858" y="217043"/>
                  </a:lnTo>
                  <a:lnTo>
                    <a:pt x="10668" y="218820"/>
                  </a:lnTo>
                  <a:lnTo>
                    <a:pt x="11811" y="219201"/>
                  </a:lnTo>
                  <a:lnTo>
                    <a:pt x="12826" y="219456"/>
                  </a:lnTo>
                  <a:lnTo>
                    <a:pt x="13843" y="219456"/>
                  </a:lnTo>
                  <a:lnTo>
                    <a:pt x="16001" y="219456"/>
                  </a:lnTo>
                  <a:lnTo>
                    <a:pt x="18034" y="218694"/>
                  </a:lnTo>
                  <a:lnTo>
                    <a:pt x="19812" y="217931"/>
                  </a:lnTo>
                  <a:lnTo>
                    <a:pt x="21082" y="217423"/>
                  </a:lnTo>
                  <a:lnTo>
                    <a:pt x="22351" y="217043"/>
                  </a:lnTo>
                  <a:lnTo>
                    <a:pt x="23368" y="217043"/>
                  </a:lnTo>
                  <a:lnTo>
                    <a:pt x="24002" y="217043"/>
                  </a:lnTo>
                  <a:lnTo>
                    <a:pt x="24638" y="217169"/>
                  </a:lnTo>
                  <a:lnTo>
                    <a:pt x="25273" y="217677"/>
                  </a:lnTo>
                  <a:lnTo>
                    <a:pt x="26035" y="218694"/>
                  </a:lnTo>
                  <a:lnTo>
                    <a:pt x="26543" y="219963"/>
                  </a:lnTo>
                  <a:lnTo>
                    <a:pt x="26543" y="221487"/>
                  </a:lnTo>
                  <a:lnTo>
                    <a:pt x="26543" y="227710"/>
                  </a:lnTo>
                  <a:lnTo>
                    <a:pt x="18415" y="228726"/>
                  </a:lnTo>
                  <a:lnTo>
                    <a:pt x="11938" y="229488"/>
                  </a:lnTo>
                  <a:lnTo>
                    <a:pt x="10668" y="229743"/>
                  </a:lnTo>
                  <a:lnTo>
                    <a:pt x="9271" y="229743"/>
                  </a:lnTo>
                  <a:lnTo>
                    <a:pt x="8255" y="229996"/>
                  </a:lnTo>
                  <a:lnTo>
                    <a:pt x="12382" y="236350"/>
                  </a:lnTo>
                  <a:lnTo>
                    <a:pt x="19081" y="244633"/>
                  </a:lnTo>
                  <a:lnTo>
                    <a:pt x="26685" y="251821"/>
                  </a:lnTo>
                  <a:lnTo>
                    <a:pt x="33527" y="254888"/>
                  </a:lnTo>
                  <a:lnTo>
                    <a:pt x="33909" y="254888"/>
                  </a:lnTo>
                  <a:lnTo>
                    <a:pt x="34163" y="254762"/>
                  </a:lnTo>
                  <a:lnTo>
                    <a:pt x="34544" y="254762"/>
                  </a:lnTo>
                  <a:lnTo>
                    <a:pt x="39497" y="253364"/>
                  </a:lnTo>
                  <a:lnTo>
                    <a:pt x="43815" y="249935"/>
                  </a:lnTo>
                  <a:lnTo>
                    <a:pt x="46736" y="244856"/>
                  </a:lnTo>
                  <a:lnTo>
                    <a:pt x="47244" y="243839"/>
                  </a:lnTo>
                  <a:lnTo>
                    <a:pt x="47751" y="242823"/>
                  </a:lnTo>
                  <a:lnTo>
                    <a:pt x="47879" y="241681"/>
                  </a:lnTo>
                  <a:lnTo>
                    <a:pt x="46227" y="240283"/>
                  </a:lnTo>
                  <a:lnTo>
                    <a:pt x="45847" y="237616"/>
                  </a:lnTo>
                  <a:lnTo>
                    <a:pt x="47244" y="234569"/>
                  </a:lnTo>
                  <a:lnTo>
                    <a:pt x="48260" y="232028"/>
                  </a:lnTo>
                  <a:lnTo>
                    <a:pt x="50419" y="229743"/>
                  </a:lnTo>
                  <a:lnTo>
                    <a:pt x="52324" y="229743"/>
                  </a:lnTo>
                  <a:lnTo>
                    <a:pt x="52832" y="229743"/>
                  </a:lnTo>
                  <a:lnTo>
                    <a:pt x="53340" y="229869"/>
                  </a:lnTo>
                  <a:lnTo>
                    <a:pt x="53721" y="230123"/>
                  </a:lnTo>
                  <a:lnTo>
                    <a:pt x="55880" y="231394"/>
                  </a:lnTo>
                  <a:lnTo>
                    <a:pt x="56007" y="234950"/>
                  </a:lnTo>
                  <a:lnTo>
                    <a:pt x="61341" y="250697"/>
                  </a:lnTo>
                  <a:lnTo>
                    <a:pt x="59817" y="257301"/>
                  </a:lnTo>
                  <a:lnTo>
                    <a:pt x="57912" y="263651"/>
                  </a:lnTo>
                  <a:lnTo>
                    <a:pt x="56769" y="267588"/>
                  </a:lnTo>
                  <a:lnTo>
                    <a:pt x="58039" y="274573"/>
                  </a:lnTo>
                  <a:lnTo>
                    <a:pt x="59182" y="280923"/>
                  </a:lnTo>
                  <a:lnTo>
                    <a:pt x="59817" y="283718"/>
                  </a:lnTo>
                  <a:lnTo>
                    <a:pt x="60325" y="286638"/>
                  </a:lnTo>
                  <a:lnTo>
                    <a:pt x="60579" y="289687"/>
                  </a:lnTo>
                  <a:lnTo>
                    <a:pt x="61087" y="294004"/>
                  </a:lnTo>
                  <a:lnTo>
                    <a:pt x="61975" y="298069"/>
                  </a:lnTo>
                  <a:lnTo>
                    <a:pt x="63246" y="302006"/>
                  </a:lnTo>
                  <a:lnTo>
                    <a:pt x="64770" y="307339"/>
                  </a:lnTo>
                  <a:lnTo>
                    <a:pt x="65913" y="312800"/>
                  </a:lnTo>
                  <a:lnTo>
                    <a:pt x="66675" y="318388"/>
                  </a:lnTo>
                  <a:lnTo>
                    <a:pt x="68458" y="327870"/>
                  </a:lnTo>
                  <a:lnTo>
                    <a:pt x="71421" y="339089"/>
                  </a:lnTo>
                  <a:lnTo>
                    <a:pt x="75122" y="350500"/>
                  </a:lnTo>
                  <a:lnTo>
                    <a:pt x="79121" y="360552"/>
                  </a:lnTo>
                  <a:lnTo>
                    <a:pt x="81788" y="366775"/>
                  </a:lnTo>
                  <a:lnTo>
                    <a:pt x="84327" y="375919"/>
                  </a:lnTo>
                  <a:lnTo>
                    <a:pt x="86487" y="384175"/>
                  </a:lnTo>
                  <a:lnTo>
                    <a:pt x="88519" y="391794"/>
                  </a:lnTo>
                  <a:lnTo>
                    <a:pt x="90424" y="399033"/>
                  </a:lnTo>
                  <a:lnTo>
                    <a:pt x="105029" y="436244"/>
                  </a:lnTo>
                  <a:lnTo>
                    <a:pt x="106545" y="444126"/>
                  </a:lnTo>
                  <a:lnTo>
                    <a:pt x="118364" y="463295"/>
                  </a:lnTo>
                  <a:lnTo>
                    <a:pt x="118745" y="463295"/>
                  </a:lnTo>
                  <a:lnTo>
                    <a:pt x="119252" y="463295"/>
                  </a:lnTo>
                  <a:lnTo>
                    <a:pt x="119761" y="463169"/>
                  </a:lnTo>
                  <a:lnTo>
                    <a:pt x="120015" y="462914"/>
                  </a:lnTo>
                  <a:lnTo>
                    <a:pt x="123571" y="461390"/>
                  </a:lnTo>
                  <a:lnTo>
                    <a:pt x="126238" y="458088"/>
                  </a:lnTo>
                  <a:lnTo>
                    <a:pt x="127508" y="454025"/>
                  </a:lnTo>
                  <a:lnTo>
                    <a:pt x="128650" y="450088"/>
                  </a:lnTo>
                  <a:lnTo>
                    <a:pt x="131952" y="447547"/>
                  </a:lnTo>
                  <a:lnTo>
                    <a:pt x="134874" y="445134"/>
                  </a:lnTo>
                  <a:lnTo>
                    <a:pt x="137287" y="443356"/>
                  </a:lnTo>
                  <a:lnTo>
                    <a:pt x="139700" y="441451"/>
                  </a:lnTo>
                  <a:lnTo>
                    <a:pt x="139954" y="439546"/>
                  </a:lnTo>
                  <a:lnTo>
                    <a:pt x="140589" y="433958"/>
                  </a:lnTo>
                  <a:lnTo>
                    <a:pt x="141605" y="427989"/>
                  </a:lnTo>
                  <a:lnTo>
                    <a:pt x="146431" y="426973"/>
                  </a:lnTo>
                  <a:lnTo>
                    <a:pt x="148463" y="426593"/>
                  </a:lnTo>
                  <a:lnTo>
                    <a:pt x="148590" y="424179"/>
                  </a:lnTo>
                  <a:lnTo>
                    <a:pt x="148590" y="417575"/>
                  </a:lnTo>
                  <a:lnTo>
                    <a:pt x="148590" y="411098"/>
                  </a:lnTo>
                  <a:lnTo>
                    <a:pt x="149098" y="401954"/>
                  </a:lnTo>
                  <a:lnTo>
                    <a:pt x="152908" y="396113"/>
                  </a:lnTo>
                  <a:lnTo>
                    <a:pt x="156083" y="391413"/>
                  </a:lnTo>
                  <a:lnTo>
                    <a:pt x="156718" y="377444"/>
                  </a:lnTo>
                  <a:lnTo>
                    <a:pt x="154686" y="372109"/>
                  </a:lnTo>
                  <a:lnTo>
                    <a:pt x="152273" y="365632"/>
                  </a:lnTo>
                  <a:lnTo>
                    <a:pt x="153670" y="356743"/>
                  </a:lnTo>
                  <a:lnTo>
                    <a:pt x="155701" y="350646"/>
                  </a:lnTo>
                  <a:lnTo>
                    <a:pt x="156210" y="348614"/>
                  </a:lnTo>
                  <a:lnTo>
                    <a:pt x="156718" y="346837"/>
                  </a:lnTo>
                  <a:lnTo>
                    <a:pt x="156972" y="344804"/>
                  </a:lnTo>
                  <a:lnTo>
                    <a:pt x="157607" y="340994"/>
                  </a:lnTo>
                  <a:lnTo>
                    <a:pt x="158369" y="336676"/>
                  </a:lnTo>
                  <a:lnTo>
                    <a:pt x="161925" y="336169"/>
                  </a:lnTo>
                  <a:lnTo>
                    <a:pt x="165100" y="335788"/>
                  </a:lnTo>
                  <a:lnTo>
                    <a:pt x="170307" y="332231"/>
                  </a:lnTo>
                  <a:lnTo>
                    <a:pt x="174117" y="326135"/>
                  </a:lnTo>
                  <a:lnTo>
                    <a:pt x="177038" y="321437"/>
                  </a:lnTo>
                  <a:lnTo>
                    <a:pt x="183769" y="315848"/>
                  </a:lnTo>
                  <a:lnTo>
                    <a:pt x="189230" y="311276"/>
                  </a:lnTo>
                  <a:lnTo>
                    <a:pt x="191516" y="309371"/>
                  </a:lnTo>
                  <a:lnTo>
                    <a:pt x="193548" y="307720"/>
                  </a:lnTo>
                  <a:lnTo>
                    <a:pt x="194818" y="306450"/>
                  </a:lnTo>
                  <a:lnTo>
                    <a:pt x="218694" y="276097"/>
                  </a:lnTo>
                  <a:lnTo>
                    <a:pt x="223520" y="273176"/>
                  </a:lnTo>
                  <a:lnTo>
                    <a:pt x="240157" y="257428"/>
                  </a:lnTo>
                  <a:lnTo>
                    <a:pt x="240157" y="253872"/>
                  </a:lnTo>
                  <a:lnTo>
                    <a:pt x="240157" y="252094"/>
                  </a:lnTo>
                  <a:lnTo>
                    <a:pt x="266192" y="237108"/>
                  </a:lnTo>
                  <a:lnTo>
                    <a:pt x="266700" y="237108"/>
                  </a:lnTo>
                  <a:lnTo>
                    <a:pt x="267335" y="237108"/>
                  </a:lnTo>
                  <a:lnTo>
                    <a:pt x="267843" y="237108"/>
                  </a:lnTo>
                  <a:lnTo>
                    <a:pt x="267843" y="236854"/>
                  </a:lnTo>
                  <a:lnTo>
                    <a:pt x="267843" y="236093"/>
                  </a:lnTo>
                  <a:lnTo>
                    <a:pt x="267843" y="235712"/>
                  </a:lnTo>
                  <a:lnTo>
                    <a:pt x="267843" y="235203"/>
                  </a:lnTo>
                  <a:lnTo>
                    <a:pt x="267843" y="234950"/>
                  </a:lnTo>
                  <a:lnTo>
                    <a:pt x="267716" y="234441"/>
                  </a:lnTo>
                  <a:lnTo>
                    <a:pt x="267716" y="233933"/>
                  </a:lnTo>
                  <a:lnTo>
                    <a:pt x="267589" y="233679"/>
                  </a:lnTo>
                  <a:lnTo>
                    <a:pt x="267716" y="233298"/>
                  </a:lnTo>
                  <a:lnTo>
                    <a:pt x="267589" y="232918"/>
                  </a:lnTo>
                  <a:lnTo>
                    <a:pt x="267589" y="232537"/>
                  </a:lnTo>
                  <a:lnTo>
                    <a:pt x="267589" y="232282"/>
                  </a:lnTo>
                  <a:lnTo>
                    <a:pt x="267589" y="231901"/>
                  </a:lnTo>
                  <a:lnTo>
                    <a:pt x="267589" y="231647"/>
                  </a:lnTo>
                  <a:lnTo>
                    <a:pt x="267462" y="231266"/>
                  </a:lnTo>
                  <a:lnTo>
                    <a:pt x="267462" y="230885"/>
                  </a:lnTo>
                  <a:lnTo>
                    <a:pt x="267462" y="230504"/>
                  </a:lnTo>
                  <a:lnTo>
                    <a:pt x="267335" y="230250"/>
                  </a:lnTo>
                  <a:lnTo>
                    <a:pt x="267335" y="229869"/>
                  </a:lnTo>
                  <a:lnTo>
                    <a:pt x="267335" y="229615"/>
                  </a:lnTo>
                  <a:lnTo>
                    <a:pt x="267335" y="229234"/>
                  </a:lnTo>
                  <a:lnTo>
                    <a:pt x="267208" y="228853"/>
                  </a:lnTo>
                  <a:lnTo>
                    <a:pt x="267081" y="227837"/>
                  </a:lnTo>
                  <a:lnTo>
                    <a:pt x="267081" y="227583"/>
                  </a:lnTo>
                  <a:lnTo>
                    <a:pt x="267081" y="227202"/>
                  </a:lnTo>
                  <a:lnTo>
                    <a:pt x="266954" y="226948"/>
                  </a:lnTo>
                  <a:lnTo>
                    <a:pt x="266826" y="225932"/>
                  </a:lnTo>
                  <a:lnTo>
                    <a:pt x="266700" y="224916"/>
                  </a:lnTo>
                  <a:lnTo>
                    <a:pt x="266573" y="224027"/>
                  </a:lnTo>
                  <a:lnTo>
                    <a:pt x="266319" y="223012"/>
                  </a:lnTo>
                  <a:lnTo>
                    <a:pt x="266192" y="221995"/>
                  </a:lnTo>
                  <a:lnTo>
                    <a:pt x="266065" y="221106"/>
                  </a:lnTo>
                  <a:lnTo>
                    <a:pt x="265811" y="220218"/>
                  </a:lnTo>
                  <a:lnTo>
                    <a:pt x="265684" y="219328"/>
                  </a:lnTo>
                  <a:lnTo>
                    <a:pt x="265557" y="218439"/>
                  </a:lnTo>
                  <a:lnTo>
                    <a:pt x="265302" y="217677"/>
                  </a:lnTo>
                  <a:lnTo>
                    <a:pt x="265175" y="216788"/>
                  </a:lnTo>
                  <a:lnTo>
                    <a:pt x="265049" y="216026"/>
                  </a:lnTo>
                  <a:lnTo>
                    <a:pt x="264795" y="215264"/>
                  </a:lnTo>
                  <a:lnTo>
                    <a:pt x="264541" y="214502"/>
                  </a:lnTo>
                  <a:lnTo>
                    <a:pt x="264414" y="213740"/>
                  </a:lnTo>
                  <a:lnTo>
                    <a:pt x="264160" y="213106"/>
                  </a:lnTo>
                  <a:lnTo>
                    <a:pt x="264033" y="212470"/>
                  </a:lnTo>
                  <a:lnTo>
                    <a:pt x="263779" y="211708"/>
                  </a:lnTo>
                  <a:lnTo>
                    <a:pt x="263651" y="211200"/>
                  </a:lnTo>
                  <a:lnTo>
                    <a:pt x="263525" y="210946"/>
                  </a:lnTo>
                  <a:lnTo>
                    <a:pt x="263398" y="210565"/>
                  </a:lnTo>
                  <a:lnTo>
                    <a:pt x="263398" y="210184"/>
                  </a:lnTo>
                  <a:lnTo>
                    <a:pt x="261112" y="203326"/>
                  </a:lnTo>
                  <a:lnTo>
                    <a:pt x="259969" y="196087"/>
                  </a:lnTo>
                  <a:lnTo>
                    <a:pt x="259715" y="188848"/>
                  </a:lnTo>
                  <a:lnTo>
                    <a:pt x="259715" y="187578"/>
                  </a:lnTo>
                  <a:lnTo>
                    <a:pt x="259842" y="186435"/>
                  </a:lnTo>
                  <a:lnTo>
                    <a:pt x="259969" y="185165"/>
                  </a:lnTo>
                  <a:lnTo>
                    <a:pt x="260604" y="181609"/>
                  </a:lnTo>
                  <a:lnTo>
                    <a:pt x="262890" y="181101"/>
                  </a:lnTo>
                  <a:lnTo>
                    <a:pt x="264414" y="180847"/>
                  </a:lnTo>
                  <a:lnTo>
                    <a:pt x="265938" y="180339"/>
                  </a:lnTo>
                  <a:lnTo>
                    <a:pt x="266826" y="180212"/>
                  </a:lnTo>
                  <a:lnTo>
                    <a:pt x="267335" y="178181"/>
                  </a:lnTo>
                  <a:lnTo>
                    <a:pt x="267589" y="177291"/>
                  </a:lnTo>
                  <a:lnTo>
                    <a:pt x="265175" y="176148"/>
                  </a:lnTo>
                  <a:lnTo>
                    <a:pt x="263525" y="175132"/>
                  </a:lnTo>
                  <a:lnTo>
                    <a:pt x="262890" y="174878"/>
                  </a:lnTo>
                  <a:lnTo>
                    <a:pt x="262255" y="174497"/>
                  </a:lnTo>
                  <a:lnTo>
                    <a:pt x="261493" y="173989"/>
                  </a:lnTo>
                  <a:lnTo>
                    <a:pt x="259715" y="172846"/>
                  </a:lnTo>
                  <a:lnTo>
                    <a:pt x="258064" y="171450"/>
                  </a:lnTo>
                  <a:lnTo>
                    <a:pt x="257556" y="169290"/>
                  </a:lnTo>
                  <a:lnTo>
                    <a:pt x="257429" y="168909"/>
                  </a:lnTo>
                  <a:lnTo>
                    <a:pt x="257429" y="168528"/>
                  </a:lnTo>
                  <a:lnTo>
                    <a:pt x="257429" y="168147"/>
                  </a:lnTo>
                  <a:lnTo>
                    <a:pt x="257429" y="167131"/>
                  </a:lnTo>
                  <a:lnTo>
                    <a:pt x="257556" y="166243"/>
                  </a:lnTo>
                  <a:lnTo>
                    <a:pt x="258064" y="165607"/>
                  </a:lnTo>
                  <a:lnTo>
                    <a:pt x="258191" y="165100"/>
                  </a:lnTo>
                  <a:lnTo>
                    <a:pt x="258445" y="164591"/>
                  </a:lnTo>
                  <a:lnTo>
                    <a:pt x="258699" y="164210"/>
                  </a:lnTo>
                  <a:lnTo>
                    <a:pt x="260604" y="161289"/>
                  </a:lnTo>
                  <a:lnTo>
                    <a:pt x="262127" y="160019"/>
                  </a:lnTo>
                  <a:lnTo>
                    <a:pt x="263525" y="160019"/>
                  </a:lnTo>
                  <a:lnTo>
                    <a:pt x="264541" y="160019"/>
                  </a:lnTo>
                  <a:lnTo>
                    <a:pt x="265684" y="160654"/>
                  </a:lnTo>
                  <a:lnTo>
                    <a:pt x="266826" y="161544"/>
                  </a:lnTo>
                  <a:lnTo>
                    <a:pt x="268097" y="162813"/>
                  </a:lnTo>
                  <a:lnTo>
                    <a:pt x="269621" y="163575"/>
                  </a:lnTo>
                  <a:lnTo>
                    <a:pt x="271272" y="163575"/>
                  </a:lnTo>
                  <a:lnTo>
                    <a:pt x="277749" y="163575"/>
                  </a:lnTo>
                  <a:lnTo>
                    <a:pt x="281686" y="167385"/>
                  </a:lnTo>
                  <a:lnTo>
                    <a:pt x="281686" y="173989"/>
                  </a:lnTo>
                  <a:lnTo>
                    <a:pt x="281686" y="176656"/>
                  </a:lnTo>
                  <a:lnTo>
                    <a:pt x="285242" y="178943"/>
                  </a:lnTo>
                  <a:lnTo>
                    <a:pt x="286766" y="179704"/>
                  </a:lnTo>
                  <a:lnTo>
                    <a:pt x="288671" y="179577"/>
                  </a:lnTo>
                  <a:lnTo>
                    <a:pt x="297434" y="178815"/>
                  </a:lnTo>
                  <a:lnTo>
                    <a:pt x="301879" y="178815"/>
                  </a:lnTo>
                  <a:lnTo>
                    <a:pt x="307086" y="178815"/>
                  </a:lnTo>
                  <a:lnTo>
                    <a:pt x="313055" y="178815"/>
                  </a:lnTo>
                  <a:lnTo>
                    <a:pt x="313055" y="184531"/>
                  </a:lnTo>
                  <a:lnTo>
                    <a:pt x="313055" y="189102"/>
                  </a:lnTo>
                  <a:lnTo>
                    <a:pt x="306959" y="202691"/>
                  </a:lnTo>
                  <a:lnTo>
                    <a:pt x="300990" y="202691"/>
                  </a:lnTo>
                  <a:lnTo>
                    <a:pt x="300100" y="202691"/>
                  </a:lnTo>
                  <a:lnTo>
                    <a:pt x="299212" y="204850"/>
                  </a:lnTo>
                  <a:lnTo>
                    <a:pt x="298958" y="207898"/>
                  </a:lnTo>
                  <a:lnTo>
                    <a:pt x="298576" y="212470"/>
                  </a:lnTo>
                  <a:lnTo>
                    <a:pt x="299847" y="215900"/>
                  </a:lnTo>
                  <a:lnTo>
                    <a:pt x="300609" y="216153"/>
                  </a:lnTo>
                  <a:lnTo>
                    <a:pt x="301751" y="216153"/>
                  </a:lnTo>
                  <a:lnTo>
                    <a:pt x="303911" y="211962"/>
                  </a:lnTo>
                  <a:lnTo>
                    <a:pt x="304926" y="209676"/>
                  </a:lnTo>
                  <a:lnTo>
                    <a:pt x="306705" y="206247"/>
                  </a:lnTo>
                  <a:lnTo>
                    <a:pt x="307848" y="203707"/>
                  </a:lnTo>
                  <a:lnTo>
                    <a:pt x="309880" y="203707"/>
                  </a:lnTo>
                  <a:lnTo>
                    <a:pt x="312039" y="203707"/>
                  </a:lnTo>
                  <a:lnTo>
                    <a:pt x="312800" y="206501"/>
                  </a:lnTo>
                  <a:lnTo>
                    <a:pt x="314325" y="217804"/>
                  </a:lnTo>
                  <a:lnTo>
                    <a:pt x="314579" y="219328"/>
                  </a:lnTo>
                  <a:lnTo>
                    <a:pt x="314833" y="221106"/>
                  </a:lnTo>
                  <a:lnTo>
                    <a:pt x="315087" y="223012"/>
                  </a:lnTo>
                  <a:lnTo>
                    <a:pt x="315468" y="225678"/>
                  </a:lnTo>
                  <a:lnTo>
                    <a:pt x="315468" y="226694"/>
                  </a:lnTo>
                  <a:lnTo>
                    <a:pt x="315722" y="228726"/>
                  </a:lnTo>
                  <a:lnTo>
                    <a:pt x="315975" y="229743"/>
                  </a:lnTo>
                  <a:lnTo>
                    <a:pt x="316357" y="231775"/>
                  </a:lnTo>
                  <a:lnTo>
                    <a:pt x="316357" y="232918"/>
                  </a:lnTo>
                  <a:lnTo>
                    <a:pt x="316611" y="232918"/>
                  </a:lnTo>
                  <a:lnTo>
                    <a:pt x="316865" y="232918"/>
                  </a:lnTo>
                  <a:lnTo>
                    <a:pt x="317119" y="232918"/>
                  </a:lnTo>
                  <a:lnTo>
                    <a:pt x="317626" y="231775"/>
                  </a:lnTo>
                  <a:lnTo>
                    <a:pt x="317881" y="228219"/>
                  </a:lnTo>
                  <a:lnTo>
                    <a:pt x="318008" y="225932"/>
                  </a:lnTo>
                  <a:lnTo>
                    <a:pt x="318262" y="222250"/>
                  </a:lnTo>
                  <a:lnTo>
                    <a:pt x="318516" y="218694"/>
                  </a:lnTo>
                  <a:lnTo>
                    <a:pt x="319659" y="216662"/>
                  </a:lnTo>
                  <a:lnTo>
                    <a:pt x="320548" y="215137"/>
                  </a:lnTo>
                  <a:lnTo>
                    <a:pt x="320801" y="210946"/>
                  </a:lnTo>
                  <a:lnTo>
                    <a:pt x="320929" y="207771"/>
                  </a:lnTo>
                  <a:lnTo>
                    <a:pt x="321183" y="203072"/>
                  </a:lnTo>
                  <a:lnTo>
                    <a:pt x="321310" y="200025"/>
                  </a:lnTo>
                  <a:lnTo>
                    <a:pt x="323723" y="200025"/>
                  </a:lnTo>
                  <a:lnTo>
                    <a:pt x="324739" y="200025"/>
                  </a:lnTo>
                  <a:lnTo>
                    <a:pt x="325755" y="200406"/>
                  </a:lnTo>
                  <a:lnTo>
                    <a:pt x="326771" y="200659"/>
                  </a:lnTo>
                  <a:lnTo>
                    <a:pt x="328675" y="201294"/>
                  </a:lnTo>
                  <a:lnTo>
                    <a:pt x="330708" y="201675"/>
                  </a:lnTo>
                  <a:lnTo>
                    <a:pt x="332613" y="201929"/>
                  </a:lnTo>
                  <a:lnTo>
                    <a:pt x="332613" y="200151"/>
                  </a:lnTo>
                  <a:lnTo>
                    <a:pt x="333501" y="197993"/>
                  </a:lnTo>
                  <a:lnTo>
                    <a:pt x="334772" y="194690"/>
                  </a:lnTo>
                  <a:lnTo>
                    <a:pt x="336169" y="190753"/>
                  </a:lnTo>
                  <a:lnTo>
                    <a:pt x="337947" y="186054"/>
                  </a:lnTo>
                  <a:lnTo>
                    <a:pt x="337439" y="183387"/>
                  </a:lnTo>
                  <a:lnTo>
                    <a:pt x="336804" y="179831"/>
                  </a:lnTo>
                  <a:lnTo>
                    <a:pt x="338074" y="176148"/>
                  </a:lnTo>
                  <a:lnTo>
                    <a:pt x="339090" y="172465"/>
                  </a:lnTo>
                  <a:lnTo>
                    <a:pt x="340233" y="169544"/>
                  </a:lnTo>
                  <a:lnTo>
                    <a:pt x="340995" y="166623"/>
                  </a:lnTo>
                  <a:lnTo>
                    <a:pt x="341122" y="163575"/>
                  </a:lnTo>
                  <a:lnTo>
                    <a:pt x="341122" y="157352"/>
                  </a:lnTo>
                  <a:lnTo>
                    <a:pt x="344677" y="154431"/>
                  </a:lnTo>
                  <a:lnTo>
                    <a:pt x="347852" y="151891"/>
                  </a:lnTo>
                  <a:lnTo>
                    <a:pt x="348869" y="151129"/>
                  </a:lnTo>
                  <a:lnTo>
                    <a:pt x="349758" y="150240"/>
                  </a:lnTo>
                  <a:lnTo>
                    <a:pt x="350647" y="149351"/>
                  </a:lnTo>
                  <a:lnTo>
                    <a:pt x="352425" y="147573"/>
                  </a:lnTo>
                  <a:lnTo>
                    <a:pt x="358013" y="142239"/>
                  </a:lnTo>
                  <a:lnTo>
                    <a:pt x="361569" y="142239"/>
                  </a:lnTo>
                  <a:lnTo>
                    <a:pt x="361823" y="142239"/>
                  </a:lnTo>
                  <a:lnTo>
                    <a:pt x="362076" y="142366"/>
                  </a:lnTo>
                  <a:lnTo>
                    <a:pt x="362331" y="142366"/>
                  </a:lnTo>
                  <a:lnTo>
                    <a:pt x="363347" y="142620"/>
                  </a:lnTo>
                  <a:lnTo>
                    <a:pt x="364109" y="143382"/>
                  </a:lnTo>
                  <a:lnTo>
                    <a:pt x="364363" y="144398"/>
                  </a:lnTo>
                  <a:lnTo>
                    <a:pt x="364744" y="145287"/>
                  </a:lnTo>
                  <a:lnTo>
                    <a:pt x="366522" y="146303"/>
                  </a:lnTo>
                  <a:lnTo>
                    <a:pt x="367665" y="146557"/>
                  </a:lnTo>
                  <a:lnTo>
                    <a:pt x="367411" y="146176"/>
                  </a:lnTo>
                  <a:lnTo>
                    <a:pt x="365125" y="142112"/>
                  </a:lnTo>
                  <a:lnTo>
                    <a:pt x="364109" y="138429"/>
                  </a:lnTo>
                  <a:lnTo>
                    <a:pt x="364744" y="135889"/>
                  </a:lnTo>
                  <a:lnTo>
                    <a:pt x="364998" y="134619"/>
                  </a:lnTo>
                  <a:lnTo>
                    <a:pt x="365760" y="133350"/>
                  </a:lnTo>
                  <a:lnTo>
                    <a:pt x="366902" y="132714"/>
                  </a:lnTo>
                  <a:lnTo>
                    <a:pt x="367030" y="132714"/>
                  </a:lnTo>
                  <a:lnTo>
                    <a:pt x="367284" y="132333"/>
                  </a:lnTo>
                  <a:lnTo>
                    <a:pt x="367665" y="131952"/>
                  </a:lnTo>
                  <a:lnTo>
                    <a:pt x="367665" y="131698"/>
                  </a:lnTo>
                  <a:lnTo>
                    <a:pt x="367792" y="131444"/>
                  </a:lnTo>
                  <a:lnTo>
                    <a:pt x="367919" y="131190"/>
                  </a:lnTo>
                  <a:lnTo>
                    <a:pt x="368046" y="130809"/>
                  </a:lnTo>
                  <a:lnTo>
                    <a:pt x="368173" y="130556"/>
                  </a:lnTo>
                  <a:lnTo>
                    <a:pt x="368300" y="130047"/>
                  </a:lnTo>
                  <a:lnTo>
                    <a:pt x="368426" y="129793"/>
                  </a:lnTo>
                  <a:lnTo>
                    <a:pt x="368554" y="129539"/>
                  </a:lnTo>
                  <a:lnTo>
                    <a:pt x="368681" y="129031"/>
                  </a:lnTo>
                  <a:lnTo>
                    <a:pt x="368681" y="128777"/>
                  </a:lnTo>
                  <a:lnTo>
                    <a:pt x="368808" y="128396"/>
                  </a:lnTo>
                  <a:lnTo>
                    <a:pt x="367792" y="128015"/>
                  </a:lnTo>
                  <a:lnTo>
                    <a:pt x="367411" y="127888"/>
                  </a:lnTo>
                  <a:lnTo>
                    <a:pt x="367030" y="127762"/>
                  </a:lnTo>
                  <a:lnTo>
                    <a:pt x="366014" y="127507"/>
                  </a:lnTo>
                  <a:lnTo>
                    <a:pt x="366268" y="127381"/>
                  </a:lnTo>
                  <a:lnTo>
                    <a:pt x="364871" y="126872"/>
                  </a:lnTo>
                  <a:lnTo>
                    <a:pt x="363600" y="125983"/>
                  </a:lnTo>
                  <a:lnTo>
                    <a:pt x="362585" y="124840"/>
                  </a:lnTo>
                  <a:lnTo>
                    <a:pt x="362331" y="124459"/>
                  </a:lnTo>
                  <a:lnTo>
                    <a:pt x="362204" y="124206"/>
                  </a:lnTo>
                  <a:lnTo>
                    <a:pt x="361950" y="123951"/>
                  </a:lnTo>
                  <a:lnTo>
                    <a:pt x="361823" y="123570"/>
                  </a:lnTo>
                  <a:lnTo>
                    <a:pt x="361696" y="123316"/>
                  </a:lnTo>
                  <a:lnTo>
                    <a:pt x="361442" y="123062"/>
                  </a:lnTo>
                  <a:lnTo>
                    <a:pt x="361442" y="122808"/>
                  </a:lnTo>
                  <a:lnTo>
                    <a:pt x="361442" y="122554"/>
                  </a:lnTo>
                  <a:lnTo>
                    <a:pt x="360934" y="121284"/>
                  </a:lnTo>
                  <a:lnTo>
                    <a:pt x="360425" y="120268"/>
                  </a:lnTo>
                  <a:lnTo>
                    <a:pt x="359664" y="119252"/>
                  </a:lnTo>
                  <a:lnTo>
                    <a:pt x="358901" y="118109"/>
                  </a:lnTo>
                  <a:lnTo>
                    <a:pt x="357505" y="115823"/>
                  </a:lnTo>
                  <a:lnTo>
                    <a:pt x="355981" y="113664"/>
                  </a:lnTo>
                  <a:lnTo>
                    <a:pt x="355981" y="111378"/>
                  </a:lnTo>
                  <a:lnTo>
                    <a:pt x="354330" y="111759"/>
                  </a:lnTo>
                  <a:lnTo>
                    <a:pt x="352933" y="112648"/>
                  </a:lnTo>
                  <a:lnTo>
                    <a:pt x="351790" y="113918"/>
                  </a:lnTo>
                  <a:lnTo>
                    <a:pt x="350774" y="114934"/>
                  </a:lnTo>
                  <a:lnTo>
                    <a:pt x="349758" y="115315"/>
                  </a:lnTo>
                  <a:lnTo>
                    <a:pt x="348615" y="115315"/>
                  </a:lnTo>
                  <a:lnTo>
                    <a:pt x="347345" y="115315"/>
                  </a:lnTo>
                  <a:lnTo>
                    <a:pt x="345948" y="114934"/>
                  </a:lnTo>
                  <a:lnTo>
                    <a:pt x="344677" y="114553"/>
                  </a:lnTo>
                  <a:lnTo>
                    <a:pt x="343154" y="114045"/>
                  </a:lnTo>
                  <a:lnTo>
                    <a:pt x="341502" y="113537"/>
                  </a:lnTo>
                  <a:lnTo>
                    <a:pt x="339851" y="113537"/>
                  </a:lnTo>
                  <a:lnTo>
                    <a:pt x="338582" y="113537"/>
                  </a:lnTo>
                  <a:lnTo>
                    <a:pt x="337058" y="113918"/>
                  </a:lnTo>
                  <a:lnTo>
                    <a:pt x="327406" y="122173"/>
                  </a:lnTo>
                  <a:lnTo>
                    <a:pt x="325755" y="123825"/>
                  </a:lnTo>
                  <a:lnTo>
                    <a:pt x="322707" y="123825"/>
                  </a:lnTo>
                  <a:lnTo>
                    <a:pt x="322707" y="123697"/>
                  </a:lnTo>
                  <a:lnTo>
                    <a:pt x="322072" y="123697"/>
                  </a:lnTo>
                  <a:lnTo>
                    <a:pt x="321945" y="124078"/>
                  </a:lnTo>
                  <a:lnTo>
                    <a:pt x="321310" y="125475"/>
                  </a:lnTo>
                  <a:lnTo>
                    <a:pt x="320801" y="127000"/>
                  </a:lnTo>
                  <a:lnTo>
                    <a:pt x="320040" y="128396"/>
                  </a:lnTo>
                  <a:lnTo>
                    <a:pt x="319024" y="129666"/>
                  </a:lnTo>
                  <a:lnTo>
                    <a:pt x="318262" y="130556"/>
                  </a:lnTo>
                  <a:lnTo>
                    <a:pt x="317500" y="131444"/>
                  </a:lnTo>
                  <a:lnTo>
                    <a:pt x="316865" y="132460"/>
                  </a:lnTo>
                  <a:lnTo>
                    <a:pt x="314960" y="135000"/>
                  </a:lnTo>
                  <a:lnTo>
                    <a:pt x="313436" y="137032"/>
                  </a:lnTo>
                  <a:lnTo>
                    <a:pt x="311531" y="137032"/>
                  </a:lnTo>
                  <a:lnTo>
                    <a:pt x="311276" y="137032"/>
                  </a:lnTo>
                  <a:lnTo>
                    <a:pt x="310642" y="137287"/>
                  </a:lnTo>
                  <a:lnTo>
                    <a:pt x="310134" y="137540"/>
                  </a:lnTo>
                  <a:lnTo>
                    <a:pt x="309499" y="137794"/>
                  </a:lnTo>
                  <a:lnTo>
                    <a:pt x="308610" y="138175"/>
                  </a:lnTo>
                  <a:lnTo>
                    <a:pt x="307594" y="138683"/>
                  </a:lnTo>
                  <a:lnTo>
                    <a:pt x="306705" y="139064"/>
                  </a:lnTo>
                  <a:lnTo>
                    <a:pt x="307213" y="140715"/>
                  </a:lnTo>
                  <a:lnTo>
                    <a:pt x="307721" y="142366"/>
                  </a:lnTo>
                  <a:lnTo>
                    <a:pt x="308101" y="144144"/>
                  </a:lnTo>
                  <a:lnTo>
                    <a:pt x="308610" y="147065"/>
                  </a:lnTo>
                  <a:lnTo>
                    <a:pt x="308864" y="150621"/>
                  </a:lnTo>
                  <a:lnTo>
                    <a:pt x="307721" y="153034"/>
                  </a:lnTo>
                  <a:lnTo>
                    <a:pt x="307594" y="153162"/>
                  </a:lnTo>
                  <a:lnTo>
                    <a:pt x="307467" y="153415"/>
                  </a:lnTo>
                  <a:lnTo>
                    <a:pt x="307340" y="153669"/>
                  </a:lnTo>
                  <a:lnTo>
                    <a:pt x="306197" y="155447"/>
                  </a:lnTo>
                  <a:lnTo>
                    <a:pt x="304546" y="155956"/>
                  </a:lnTo>
                  <a:lnTo>
                    <a:pt x="302895" y="155956"/>
                  </a:lnTo>
                  <a:lnTo>
                    <a:pt x="301879" y="155956"/>
                  </a:lnTo>
                  <a:lnTo>
                    <a:pt x="300863" y="155828"/>
                  </a:lnTo>
                  <a:lnTo>
                    <a:pt x="299847" y="155701"/>
                  </a:lnTo>
                  <a:lnTo>
                    <a:pt x="298831" y="155447"/>
                  </a:lnTo>
                  <a:lnTo>
                    <a:pt x="297815" y="155320"/>
                  </a:lnTo>
                  <a:lnTo>
                    <a:pt x="296799" y="155320"/>
                  </a:lnTo>
                  <a:lnTo>
                    <a:pt x="295656" y="155320"/>
                  </a:lnTo>
                  <a:lnTo>
                    <a:pt x="294513" y="155447"/>
                  </a:lnTo>
                  <a:lnTo>
                    <a:pt x="293497" y="155701"/>
                  </a:lnTo>
                  <a:lnTo>
                    <a:pt x="292989" y="155956"/>
                  </a:lnTo>
                  <a:lnTo>
                    <a:pt x="292608" y="156082"/>
                  </a:lnTo>
                  <a:lnTo>
                    <a:pt x="292226" y="156082"/>
                  </a:lnTo>
                  <a:lnTo>
                    <a:pt x="291973" y="156082"/>
                  </a:lnTo>
                  <a:lnTo>
                    <a:pt x="291592" y="156209"/>
                  </a:lnTo>
                  <a:lnTo>
                    <a:pt x="291338" y="156209"/>
                  </a:lnTo>
                  <a:lnTo>
                    <a:pt x="290957" y="156337"/>
                  </a:lnTo>
                  <a:lnTo>
                    <a:pt x="289941" y="156337"/>
                  </a:lnTo>
                  <a:lnTo>
                    <a:pt x="289179" y="156337"/>
                  </a:lnTo>
                  <a:lnTo>
                    <a:pt x="288290" y="156209"/>
                  </a:lnTo>
                  <a:lnTo>
                    <a:pt x="287527" y="155828"/>
                  </a:lnTo>
                  <a:lnTo>
                    <a:pt x="287147" y="155828"/>
                  </a:lnTo>
                  <a:lnTo>
                    <a:pt x="286258" y="155575"/>
                  </a:lnTo>
                  <a:lnTo>
                    <a:pt x="286004" y="155447"/>
                  </a:lnTo>
                  <a:lnTo>
                    <a:pt x="285115" y="155194"/>
                  </a:lnTo>
                  <a:lnTo>
                    <a:pt x="283972" y="154558"/>
                  </a:lnTo>
                  <a:lnTo>
                    <a:pt x="282829" y="154304"/>
                  </a:lnTo>
                  <a:lnTo>
                    <a:pt x="281813" y="154304"/>
                  </a:lnTo>
                  <a:lnTo>
                    <a:pt x="281432" y="154304"/>
                  </a:lnTo>
                  <a:lnTo>
                    <a:pt x="281050" y="154431"/>
                  </a:lnTo>
                  <a:lnTo>
                    <a:pt x="280670" y="154431"/>
                  </a:lnTo>
                  <a:lnTo>
                    <a:pt x="280035" y="154685"/>
                  </a:lnTo>
                  <a:lnTo>
                    <a:pt x="279400" y="154685"/>
                  </a:lnTo>
                  <a:lnTo>
                    <a:pt x="278765" y="154685"/>
                  </a:lnTo>
                  <a:lnTo>
                    <a:pt x="276606" y="154685"/>
                  </a:lnTo>
                  <a:lnTo>
                    <a:pt x="274827" y="153669"/>
                  </a:lnTo>
                  <a:lnTo>
                    <a:pt x="273431" y="152781"/>
                  </a:lnTo>
                  <a:lnTo>
                    <a:pt x="272923" y="152400"/>
                  </a:lnTo>
                  <a:lnTo>
                    <a:pt x="272288" y="152019"/>
                  </a:lnTo>
                  <a:lnTo>
                    <a:pt x="270129" y="152019"/>
                  </a:lnTo>
                  <a:lnTo>
                    <a:pt x="270001" y="151891"/>
                  </a:lnTo>
                  <a:lnTo>
                    <a:pt x="269621" y="151764"/>
                  </a:lnTo>
                  <a:lnTo>
                    <a:pt x="269367" y="151637"/>
                  </a:lnTo>
                  <a:lnTo>
                    <a:pt x="268986" y="151383"/>
                  </a:lnTo>
                  <a:lnTo>
                    <a:pt x="268732" y="151002"/>
                  </a:lnTo>
                  <a:lnTo>
                    <a:pt x="268477" y="151002"/>
                  </a:lnTo>
                  <a:lnTo>
                    <a:pt x="268350" y="150748"/>
                  </a:lnTo>
                  <a:lnTo>
                    <a:pt x="268097" y="150621"/>
                  </a:lnTo>
                  <a:lnTo>
                    <a:pt x="267970" y="150368"/>
                  </a:lnTo>
                  <a:lnTo>
                    <a:pt x="267843" y="150113"/>
                  </a:lnTo>
                  <a:lnTo>
                    <a:pt x="267462" y="150368"/>
                  </a:lnTo>
                  <a:lnTo>
                    <a:pt x="266573" y="147827"/>
                  </a:lnTo>
                  <a:lnTo>
                    <a:pt x="266319" y="147319"/>
                  </a:lnTo>
                  <a:lnTo>
                    <a:pt x="266192" y="147065"/>
                  </a:lnTo>
                  <a:lnTo>
                    <a:pt x="266065" y="146684"/>
                  </a:lnTo>
                  <a:lnTo>
                    <a:pt x="265938" y="146303"/>
                  </a:lnTo>
                  <a:lnTo>
                    <a:pt x="265557" y="145287"/>
                  </a:lnTo>
                  <a:lnTo>
                    <a:pt x="265430" y="144271"/>
                  </a:lnTo>
                  <a:lnTo>
                    <a:pt x="265302" y="143128"/>
                  </a:lnTo>
                  <a:lnTo>
                    <a:pt x="265302" y="142747"/>
                  </a:lnTo>
                  <a:lnTo>
                    <a:pt x="265302" y="142366"/>
                  </a:lnTo>
                  <a:lnTo>
                    <a:pt x="265175" y="142112"/>
                  </a:lnTo>
                  <a:lnTo>
                    <a:pt x="265175" y="141604"/>
                  </a:lnTo>
                  <a:lnTo>
                    <a:pt x="265175" y="141223"/>
                  </a:lnTo>
                  <a:lnTo>
                    <a:pt x="265175" y="140843"/>
                  </a:lnTo>
                  <a:lnTo>
                    <a:pt x="265175" y="140462"/>
                  </a:lnTo>
                  <a:lnTo>
                    <a:pt x="265175" y="140081"/>
                  </a:lnTo>
                  <a:lnTo>
                    <a:pt x="265302" y="139445"/>
                  </a:lnTo>
                  <a:lnTo>
                    <a:pt x="265430" y="139064"/>
                  </a:lnTo>
                  <a:lnTo>
                    <a:pt x="265811" y="136906"/>
                  </a:lnTo>
                  <a:lnTo>
                    <a:pt x="265430" y="134619"/>
                  </a:lnTo>
                  <a:lnTo>
                    <a:pt x="264414" y="132714"/>
                  </a:lnTo>
                  <a:lnTo>
                    <a:pt x="264287" y="132460"/>
                  </a:lnTo>
                  <a:lnTo>
                    <a:pt x="264160" y="132206"/>
                  </a:lnTo>
                  <a:lnTo>
                    <a:pt x="264160" y="132460"/>
                  </a:lnTo>
                  <a:lnTo>
                    <a:pt x="263271" y="133857"/>
                  </a:lnTo>
                  <a:lnTo>
                    <a:pt x="262127" y="135000"/>
                  </a:lnTo>
                  <a:lnTo>
                    <a:pt x="260731" y="135762"/>
                  </a:lnTo>
                  <a:lnTo>
                    <a:pt x="260223" y="135889"/>
                  </a:lnTo>
                  <a:lnTo>
                    <a:pt x="259969" y="136270"/>
                  </a:lnTo>
                  <a:lnTo>
                    <a:pt x="259588" y="136651"/>
                  </a:lnTo>
                  <a:lnTo>
                    <a:pt x="259334" y="136906"/>
                  </a:lnTo>
                  <a:lnTo>
                    <a:pt x="259080" y="137287"/>
                  </a:lnTo>
                  <a:lnTo>
                    <a:pt x="259080" y="138937"/>
                  </a:lnTo>
                  <a:lnTo>
                    <a:pt x="259207" y="140715"/>
                  </a:lnTo>
                  <a:lnTo>
                    <a:pt x="259334" y="142494"/>
                  </a:lnTo>
                  <a:lnTo>
                    <a:pt x="259588" y="144271"/>
                  </a:lnTo>
                  <a:lnTo>
                    <a:pt x="260223" y="148462"/>
                  </a:lnTo>
                  <a:lnTo>
                    <a:pt x="260858" y="153415"/>
                  </a:lnTo>
                  <a:lnTo>
                    <a:pt x="258064" y="156718"/>
                  </a:lnTo>
                  <a:lnTo>
                    <a:pt x="257810" y="156971"/>
                  </a:lnTo>
                  <a:lnTo>
                    <a:pt x="257556" y="157225"/>
                  </a:lnTo>
                  <a:lnTo>
                    <a:pt x="257048" y="157606"/>
                  </a:lnTo>
                  <a:lnTo>
                    <a:pt x="256794" y="157733"/>
                  </a:lnTo>
                  <a:lnTo>
                    <a:pt x="256286" y="158114"/>
                  </a:lnTo>
                  <a:lnTo>
                    <a:pt x="255397" y="158622"/>
                  </a:lnTo>
                  <a:lnTo>
                    <a:pt x="254508" y="158876"/>
                  </a:lnTo>
                  <a:lnTo>
                    <a:pt x="254126" y="159003"/>
                  </a:lnTo>
                  <a:lnTo>
                    <a:pt x="253492" y="159384"/>
                  </a:lnTo>
                  <a:lnTo>
                    <a:pt x="253238" y="159384"/>
                  </a:lnTo>
                  <a:lnTo>
                    <a:pt x="252475" y="159638"/>
                  </a:lnTo>
                  <a:lnTo>
                    <a:pt x="252222" y="159765"/>
                  </a:lnTo>
                  <a:lnTo>
                    <a:pt x="251079" y="160019"/>
                  </a:lnTo>
                  <a:lnTo>
                    <a:pt x="250951" y="160019"/>
                  </a:lnTo>
                  <a:lnTo>
                    <a:pt x="250063" y="160273"/>
                  </a:lnTo>
                  <a:lnTo>
                    <a:pt x="249682" y="160400"/>
                  </a:lnTo>
                  <a:lnTo>
                    <a:pt x="248920" y="160400"/>
                  </a:lnTo>
                  <a:lnTo>
                    <a:pt x="248539" y="160527"/>
                  </a:lnTo>
                  <a:lnTo>
                    <a:pt x="247650" y="160781"/>
                  </a:lnTo>
                  <a:lnTo>
                    <a:pt x="247396" y="160781"/>
                  </a:lnTo>
                  <a:lnTo>
                    <a:pt x="246252" y="160908"/>
                  </a:lnTo>
                  <a:lnTo>
                    <a:pt x="245999" y="160908"/>
                  </a:lnTo>
                  <a:lnTo>
                    <a:pt x="245110" y="161035"/>
                  </a:lnTo>
                  <a:lnTo>
                    <a:pt x="238251" y="161035"/>
                  </a:lnTo>
                  <a:lnTo>
                    <a:pt x="237236" y="160781"/>
                  </a:lnTo>
                  <a:lnTo>
                    <a:pt x="236982" y="160781"/>
                  </a:lnTo>
                  <a:lnTo>
                    <a:pt x="235966" y="160654"/>
                  </a:lnTo>
                  <a:lnTo>
                    <a:pt x="234950" y="160400"/>
                  </a:lnTo>
                  <a:lnTo>
                    <a:pt x="234696" y="160400"/>
                  </a:lnTo>
                  <a:lnTo>
                    <a:pt x="234442" y="160273"/>
                  </a:lnTo>
                  <a:lnTo>
                    <a:pt x="234188" y="160146"/>
                  </a:lnTo>
                  <a:lnTo>
                    <a:pt x="233934" y="160019"/>
                  </a:lnTo>
                  <a:lnTo>
                    <a:pt x="233552" y="159893"/>
                  </a:lnTo>
                  <a:lnTo>
                    <a:pt x="233172" y="159638"/>
                  </a:lnTo>
                  <a:lnTo>
                    <a:pt x="232791" y="159384"/>
                  </a:lnTo>
                  <a:lnTo>
                    <a:pt x="232537" y="159131"/>
                  </a:lnTo>
                  <a:lnTo>
                    <a:pt x="231267" y="157860"/>
                  </a:lnTo>
                  <a:lnTo>
                    <a:pt x="227584" y="156718"/>
                  </a:lnTo>
                  <a:lnTo>
                    <a:pt x="224282" y="155701"/>
                  </a:lnTo>
                  <a:lnTo>
                    <a:pt x="218186" y="153669"/>
                  </a:lnTo>
                  <a:lnTo>
                    <a:pt x="215011" y="152653"/>
                  </a:lnTo>
                  <a:lnTo>
                    <a:pt x="214502" y="149859"/>
                  </a:lnTo>
                  <a:lnTo>
                    <a:pt x="213995" y="147065"/>
                  </a:lnTo>
                  <a:lnTo>
                    <a:pt x="210185" y="142620"/>
                  </a:lnTo>
                  <a:lnTo>
                    <a:pt x="208534" y="142620"/>
                  </a:lnTo>
                  <a:lnTo>
                    <a:pt x="207264" y="142747"/>
                  </a:lnTo>
                  <a:lnTo>
                    <a:pt x="205867" y="143128"/>
                  </a:lnTo>
                  <a:lnTo>
                    <a:pt x="204470" y="143763"/>
                  </a:lnTo>
                  <a:lnTo>
                    <a:pt x="201549" y="144779"/>
                  </a:lnTo>
                  <a:lnTo>
                    <a:pt x="199263" y="145541"/>
                  </a:lnTo>
                  <a:lnTo>
                    <a:pt x="197485" y="145541"/>
                  </a:lnTo>
                  <a:lnTo>
                    <a:pt x="196469" y="145541"/>
                  </a:lnTo>
                  <a:lnTo>
                    <a:pt x="195580" y="145160"/>
                  </a:lnTo>
                  <a:lnTo>
                    <a:pt x="194945" y="144652"/>
                  </a:lnTo>
                  <a:lnTo>
                    <a:pt x="194310" y="144144"/>
                  </a:lnTo>
                  <a:lnTo>
                    <a:pt x="192150" y="142112"/>
                  </a:lnTo>
                  <a:lnTo>
                    <a:pt x="187451" y="138048"/>
                  </a:lnTo>
                  <a:lnTo>
                    <a:pt x="184531" y="137413"/>
                  </a:lnTo>
                  <a:lnTo>
                    <a:pt x="183515" y="137287"/>
                  </a:lnTo>
                  <a:lnTo>
                    <a:pt x="182499" y="136906"/>
                  </a:lnTo>
                  <a:lnTo>
                    <a:pt x="181483" y="136525"/>
                  </a:lnTo>
                  <a:lnTo>
                    <a:pt x="178054" y="135381"/>
                  </a:lnTo>
                  <a:lnTo>
                    <a:pt x="173863" y="132714"/>
                  </a:lnTo>
                  <a:lnTo>
                    <a:pt x="173227" y="129920"/>
                  </a:lnTo>
                  <a:lnTo>
                    <a:pt x="172720" y="129539"/>
                  </a:lnTo>
                  <a:lnTo>
                    <a:pt x="172212" y="129031"/>
                  </a:lnTo>
                  <a:lnTo>
                    <a:pt x="171576" y="128904"/>
                  </a:lnTo>
                  <a:lnTo>
                    <a:pt x="170815" y="128650"/>
                  </a:lnTo>
                  <a:lnTo>
                    <a:pt x="170180" y="128269"/>
                  </a:lnTo>
                  <a:lnTo>
                    <a:pt x="169545" y="128015"/>
                  </a:lnTo>
                  <a:lnTo>
                    <a:pt x="168910" y="127762"/>
                  </a:lnTo>
                  <a:lnTo>
                    <a:pt x="166243" y="126745"/>
                  </a:lnTo>
                  <a:lnTo>
                    <a:pt x="163830" y="125856"/>
                  </a:lnTo>
                  <a:lnTo>
                    <a:pt x="162814" y="124078"/>
                  </a:lnTo>
                  <a:lnTo>
                    <a:pt x="162051" y="123316"/>
                  </a:lnTo>
                  <a:lnTo>
                    <a:pt x="161036" y="122681"/>
                  </a:lnTo>
                  <a:lnTo>
                    <a:pt x="160147" y="122173"/>
                  </a:lnTo>
                  <a:lnTo>
                    <a:pt x="158115" y="121157"/>
                  </a:lnTo>
                  <a:lnTo>
                    <a:pt x="155575" y="119633"/>
                  </a:lnTo>
                  <a:lnTo>
                    <a:pt x="155575" y="116585"/>
                  </a:lnTo>
                  <a:lnTo>
                    <a:pt x="155701" y="114553"/>
                  </a:lnTo>
                  <a:lnTo>
                    <a:pt x="156083" y="112648"/>
                  </a:lnTo>
                  <a:lnTo>
                    <a:pt x="156718" y="110743"/>
                  </a:lnTo>
                  <a:lnTo>
                    <a:pt x="157225" y="108838"/>
                  </a:lnTo>
                  <a:lnTo>
                    <a:pt x="157607" y="106806"/>
                  </a:lnTo>
                  <a:lnTo>
                    <a:pt x="157734" y="104647"/>
                  </a:lnTo>
                  <a:lnTo>
                    <a:pt x="157734" y="104393"/>
                  </a:lnTo>
                  <a:lnTo>
                    <a:pt x="157734" y="104012"/>
                  </a:lnTo>
                  <a:lnTo>
                    <a:pt x="157861" y="103631"/>
                  </a:lnTo>
                  <a:lnTo>
                    <a:pt x="157861" y="103504"/>
                  </a:lnTo>
                  <a:lnTo>
                    <a:pt x="158369" y="101091"/>
                  </a:lnTo>
                  <a:lnTo>
                    <a:pt x="160147" y="99059"/>
                  </a:lnTo>
                  <a:lnTo>
                    <a:pt x="161798" y="97281"/>
                  </a:lnTo>
                  <a:lnTo>
                    <a:pt x="162687" y="96519"/>
                  </a:lnTo>
                  <a:lnTo>
                    <a:pt x="163449" y="95631"/>
                  </a:lnTo>
                  <a:lnTo>
                    <a:pt x="163957" y="94741"/>
                  </a:lnTo>
                  <a:lnTo>
                    <a:pt x="163702" y="93852"/>
                  </a:lnTo>
                  <a:lnTo>
                    <a:pt x="161925" y="91820"/>
                  </a:lnTo>
                  <a:lnTo>
                    <a:pt x="159893" y="90043"/>
                  </a:lnTo>
                  <a:lnTo>
                    <a:pt x="159004" y="89407"/>
                  </a:lnTo>
                  <a:lnTo>
                    <a:pt x="158623" y="89153"/>
                  </a:lnTo>
                  <a:lnTo>
                    <a:pt x="158369" y="88772"/>
                  </a:lnTo>
                  <a:lnTo>
                    <a:pt x="157352" y="86487"/>
                  </a:lnTo>
                  <a:lnTo>
                    <a:pt x="155956" y="84454"/>
                  </a:lnTo>
                  <a:lnTo>
                    <a:pt x="154305" y="82803"/>
                  </a:lnTo>
                  <a:lnTo>
                    <a:pt x="153670" y="82041"/>
                  </a:lnTo>
                  <a:lnTo>
                    <a:pt x="152781" y="81533"/>
                  </a:lnTo>
                  <a:lnTo>
                    <a:pt x="151892" y="81533"/>
                  </a:lnTo>
                  <a:lnTo>
                    <a:pt x="148844" y="81533"/>
                  </a:lnTo>
                  <a:lnTo>
                    <a:pt x="146558" y="78485"/>
                  </a:lnTo>
                  <a:lnTo>
                    <a:pt x="144525" y="75945"/>
                  </a:lnTo>
                  <a:lnTo>
                    <a:pt x="143129" y="74168"/>
                  </a:lnTo>
                  <a:lnTo>
                    <a:pt x="141605" y="72262"/>
                  </a:lnTo>
                  <a:lnTo>
                    <a:pt x="140589" y="72135"/>
                  </a:lnTo>
                  <a:lnTo>
                    <a:pt x="137160" y="71627"/>
                  </a:lnTo>
                  <a:lnTo>
                    <a:pt x="136525" y="67182"/>
                  </a:lnTo>
                  <a:lnTo>
                    <a:pt x="135890" y="63626"/>
                  </a:lnTo>
                  <a:lnTo>
                    <a:pt x="135763" y="61848"/>
                  </a:lnTo>
                  <a:lnTo>
                    <a:pt x="135382" y="60325"/>
                  </a:lnTo>
                  <a:lnTo>
                    <a:pt x="134747" y="58800"/>
                  </a:lnTo>
                  <a:lnTo>
                    <a:pt x="132842" y="56006"/>
                  </a:lnTo>
                  <a:lnTo>
                    <a:pt x="132969" y="51181"/>
                  </a:lnTo>
                  <a:lnTo>
                    <a:pt x="135000" y="48894"/>
                  </a:lnTo>
                  <a:lnTo>
                    <a:pt x="135509" y="48132"/>
                  </a:lnTo>
                  <a:lnTo>
                    <a:pt x="136271" y="47751"/>
                  </a:lnTo>
                  <a:lnTo>
                    <a:pt x="137287" y="47751"/>
                  </a:lnTo>
                  <a:lnTo>
                    <a:pt x="138175" y="47751"/>
                  </a:lnTo>
                  <a:lnTo>
                    <a:pt x="139192" y="48132"/>
                  </a:lnTo>
                  <a:lnTo>
                    <a:pt x="141859" y="50164"/>
                  </a:lnTo>
                  <a:lnTo>
                    <a:pt x="142240" y="50291"/>
                  </a:lnTo>
                  <a:lnTo>
                    <a:pt x="142748" y="50291"/>
                  </a:lnTo>
                  <a:lnTo>
                    <a:pt x="143637" y="50291"/>
                  </a:lnTo>
                  <a:lnTo>
                    <a:pt x="144525" y="49910"/>
                  </a:lnTo>
                  <a:lnTo>
                    <a:pt x="145288" y="49275"/>
                  </a:lnTo>
                  <a:lnTo>
                    <a:pt x="145923" y="48768"/>
                  </a:lnTo>
                  <a:lnTo>
                    <a:pt x="146176" y="47751"/>
                  </a:lnTo>
                  <a:lnTo>
                    <a:pt x="146050" y="46862"/>
                  </a:lnTo>
                  <a:lnTo>
                    <a:pt x="145923" y="46608"/>
                  </a:lnTo>
                  <a:lnTo>
                    <a:pt x="145923" y="46227"/>
                  </a:lnTo>
                  <a:lnTo>
                    <a:pt x="145669" y="45973"/>
                  </a:lnTo>
                  <a:lnTo>
                    <a:pt x="144525" y="43687"/>
                  </a:lnTo>
                  <a:lnTo>
                    <a:pt x="143256" y="41528"/>
                  </a:lnTo>
                  <a:lnTo>
                    <a:pt x="141859" y="39496"/>
                  </a:lnTo>
                  <a:lnTo>
                    <a:pt x="139700" y="36321"/>
                  </a:lnTo>
                  <a:lnTo>
                    <a:pt x="138049" y="33781"/>
                  </a:lnTo>
                  <a:lnTo>
                    <a:pt x="138049" y="31241"/>
                  </a:lnTo>
                  <a:lnTo>
                    <a:pt x="138049" y="30987"/>
                  </a:lnTo>
                  <a:lnTo>
                    <a:pt x="138049" y="30606"/>
                  </a:lnTo>
                  <a:lnTo>
                    <a:pt x="138049" y="30352"/>
                  </a:lnTo>
                  <a:lnTo>
                    <a:pt x="138175" y="29463"/>
                  </a:lnTo>
                  <a:lnTo>
                    <a:pt x="138302" y="28447"/>
                  </a:lnTo>
                  <a:lnTo>
                    <a:pt x="138557" y="27304"/>
                  </a:lnTo>
                  <a:lnTo>
                    <a:pt x="138684" y="26669"/>
                  </a:lnTo>
                  <a:lnTo>
                    <a:pt x="138684" y="25907"/>
                  </a:lnTo>
                  <a:lnTo>
                    <a:pt x="138938" y="25272"/>
                  </a:lnTo>
                  <a:lnTo>
                    <a:pt x="139192" y="23621"/>
                  </a:lnTo>
                  <a:lnTo>
                    <a:pt x="139192" y="19431"/>
                  </a:lnTo>
                  <a:lnTo>
                    <a:pt x="139065" y="19176"/>
                  </a:lnTo>
                  <a:lnTo>
                    <a:pt x="138938" y="18795"/>
                  </a:lnTo>
                  <a:lnTo>
                    <a:pt x="138811" y="18541"/>
                  </a:lnTo>
                  <a:lnTo>
                    <a:pt x="138684" y="18287"/>
                  </a:lnTo>
                  <a:lnTo>
                    <a:pt x="138684" y="18160"/>
                  </a:lnTo>
                  <a:lnTo>
                    <a:pt x="138430" y="17906"/>
                  </a:lnTo>
                  <a:lnTo>
                    <a:pt x="138302" y="17906"/>
                  </a:lnTo>
                  <a:lnTo>
                    <a:pt x="136651" y="16890"/>
                  </a:lnTo>
                  <a:lnTo>
                    <a:pt x="135255" y="15493"/>
                  </a:lnTo>
                  <a:lnTo>
                    <a:pt x="133858" y="14096"/>
                  </a:lnTo>
                  <a:lnTo>
                    <a:pt x="132588" y="12700"/>
                  </a:lnTo>
                  <a:lnTo>
                    <a:pt x="131572" y="11175"/>
                  </a:lnTo>
                  <a:lnTo>
                    <a:pt x="130810" y="9397"/>
                  </a:lnTo>
                  <a:lnTo>
                    <a:pt x="130301" y="8381"/>
                  </a:lnTo>
                  <a:lnTo>
                    <a:pt x="129921" y="7238"/>
                  </a:lnTo>
                  <a:lnTo>
                    <a:pt x="129667" y="6095"/>
                  </a:lnTo>
                  <a:lnTo>
                    <a:pt x="129540" y="5841"/>
                  </a:lnTo>
                  <a:lnTo>
                    <a:pt x="129413" y="5460"/>
                  </a:lnTo>
                  <a:lnTo>
                    <a:pt x="129286" y="5206"/>
                  </a:lnTo>
                  <a:lnTo>
                    <a:pt x="129286" y="5079"/>
                  </a:lnTo>
                  <a:lnTo>
                    <a:pt x="129159" y="4825"/>
                  </a:lnTo>
                  <a:lnTo>
                    <a:pt x="129159" y="4571"/>
                  </a:lnTo>
                  <a:lnTo>
                    <a:pt x="128905" y="4444"/>
                  </a:lnTo>
                  <a:lnTo>
                    <a:pt x="128905" y="4190"/>
                  </a:lnTo>
                  <a:lnTo>
                    <a:pt x="128650" y="3809"/>
                  </a:lnTo>
                  <a:lnTo>
                    <a:pt x="128397" y="3428"/>
                  </a:lnTo>
                  <a:lnTo>
                    <a:pt x="128143" y="2920"/>
                  </a:lnTo>
                  <a:lnTo>
                    <a:pt x="127889" y="2666"/>
                  </a:lnTo>
                  <a:lnTo>
                    <a:pt x="127762" y="2412"/>
                  </a:lnTo>
                  <a:lnTo>
                    <a:pt x="127000" y="1523"/>
                  </a:lnTo>
                  <a:lnTo>
                    <a:pt x="126238" y="762"/>
                  </a:lnTo>
                  <a:lnTo>
                    <a:pt x="125475" y="0"/>
                  </a:lnTo>
                  <a:close/>
                </a:path>
                <a:path w="368934" h="463550">
                  <a:moveTo>
                    <a:pt x="313944" y="225551"/>
                  </a:moveTo>
                  <a:lnTo>
                    <a:pt x="313944" y="222503"/>
                  </a:lnTo>
                </a:path>
                <a:path w="368934" h="463550">
                  <a:moveTo>
                    <a:pt x="313944" y="228600"/>
                  </a:moveTo>
                  <a:lnTo>
                    <a:pt x="313944" y="225551"/>
                  </a:lnTo>
                </a:path>
                <a:path w="368934" h="463550">
                  <a:moveTo>
                    <a:pt x="316992" y="231647"/>
                  </a:moveTo>
                  <a:lnTo>
                    <a:pt x="313944" y="228600"/>
                  </a:lnTo>
                </a:path>
                <a:path w="368934" h="463550">
                  <a:moveTo>
                    <a:pt x="262127" y="210312"/>
                  </a:moveTo>
                  <a:lnTo>
                    <a:pt x="260223" y="203453"/>
                  </a:lnTo>
                  <a:lnTo>
                    <a:pt x="259207" y="196341"/>
                  </a:lnTo>
                  <a:lnTo>
                    <a:pt x="259080" y="188975"/>
                  </a:lnTo>
                  <a:lnTo>
                    <a:pt x="259207" y="196341"/>
                  </a:lnTo>
                  <a:lnTo>
                    <a:pt x="260223" y="203453"/>
                  </a:lnTo>
                  <a:lnTo>
                    <a:pt x="262127" y="210312"/>
                  </a:lnTo>
                  <a:close/>
                </a:path>
                <a:path w="368934" h="463550">
                  <a:moveTo>
                    <a:pt x="268224" y="231647"/>
                  </a:moveTo>
                  <a:lnTo>
                    <a:pt x="268224" y="232537"/>
                  </a:lnTo>
                  <a:lnTo>
                    <a:pt x="268224" y="233552"/>
                  </a:lnTo>
                  <a:lnTo>
                    <a:pt x="268224" y="234695"/>
                  </a:lnTo>
                  <a:lnTo>
                    <a:pt x="268224" y="233552"/>
                  </a:lnTo>
                  <a:lnTo>
                    <a:pt x="268224" y="232790"/>
                  </a:lnTo>
                  <a:lnTo>
                    <a:pt x="268224" y="231647"/>
                  </a:lnTo>
                  <a:close/>
                </a:path>
                <a:path w="368934" h="463550">
                  <a:moveTo>
                    <a:pt x="256032" y="167639"/>
                  </a:moveTo>
                  <a:lnTo>
                    <a:pt x="256032" y="166496"/>
                  </a:lnTo>
                  <a:lnTo>
                    <a:pt x="257048" y="165607"/>
                  </a:lnTo>
                  <a:lnTo>
                    <a:pt x="258952" y="164591"/>
                  </a:lnTo>
                  <a:lnTo>
                    <a:pt x="257048" y="165607"/>
                  </a:lnTo>
                  <a:lnTo>
                    <a:pt x="256032" y="166496"/>
                  </a:lnTo>
                  <a:lnTo>
                    <a:pt x="256032" y="167639"/>
                  </a:lnTo>
                  <a:close/>
                </a:path>
                <a:path w="368934" h="463550">
                  <a:moveTo>
                    <a:pt x="265175" y="219582"/>
                  </a:moveTo>
                  <a:lnTo>
                    <a:pt x="265175" y="222376"/>
                  </a:lnTo>
                </a:path>
                <a:path w="368934" h="463550">
                  <a:moveTo>
                    <a:pt x="268224" y="237362"/>
                  </a:moveTo>
                  <a:lnTo>
                    <a:pt x="268224" y="234695"/>
                  </a:lnTo>
                </a:path>
                <a:path w="368934" h="463550">
                  <a:moveTo>
                    <a:pt x="265811" y="225678"/>
                  </a:moveTo>
                  <a:lnTo>
                    <a:pt x="265811" y="226440"/>
                  </a:lnTo>
                  <a:lnTo>
                    <a:pt x="267589" y="227710"/>
                  </a:lnTo>
                  <a:lnTo>
                    <a:pt x="267589" y="228600"/>
                  </a:lnTo>
                  <a:lnTo>
                    <a:pt x="267589" y="227710"/>
                  </a:lnTo>
                  <a:lnTo>
                    <a:pt x="265811" y="226440"/>
                  </a:lnTo>
                  <a:lnTo>
                    <a:pt x="265811" y="225678"/>
                  </a:lnTo>
                  <a:close/>
                </a:path>
                <a:path w="368934" h="463550">
                  <a:moveTo>
                    <a:pt x="262127" y="210312"/>
                  </a:moveTo>
                  <a:lnTo>
                    <a:pt x="265175" y="210312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7408164" y="2334005"/>
              <a:ext cx="414655" cy="209550"/>
            </a:xfrm>
            <a:custGeom>
              <a:avLst/>
              <a:gdLst/>
              <a:ahLst/>
              <a:cxnLst/>
              <a:rect l="l" t="t" r="r" b="b"/>
              <a:pathLst>
                <a:path w="414654" h="209550">
                  <a:moveTo>
                    <a:pt x="224345" y="203200"/>
                  </a:moveTo>
                  <a:lnTo>
                    <a:pt x="204850" y="203200"/>
                  </a:lnTo>
                  <a:lnTo>
                    <a:pt x="204977" y="204469"/>
                  </a:lnTo>
                  <a:lnTo>
                    <a:pt x="207517" y="204469"/>
                  </a:lnTo>
                  <a:lnTo>
                    <a:pt x="208025" y="205739"/>
                  </a:lnTo>
                  <a:lnTo>
                    <a:pt x="209422" y="207010"/>
                  </a:lnTo>
                  <a:lnTo>
                    <a:pt x="209803" y="207010"/>
                  </a:lnTo>
                  <a:lnTo>
                    <a:pt x="210565" y="208280"/>
                  </a:lnTo>
                  <a:lnTo>
                    <a:pt x="211581" y="209550"/>
                  </a:lnTo>
                  <a:lnTo>
                    <a:pt x="215264" y="209550"/>
                  </a:lnTo>
                  <a:lnTo>
                    <a:pt x="218693" y="207010"/>
                  </a:lnTo>
                  <a:lnTo>
                    <a:pt x="222376" y="204469"/>
                  </a:lnTo>
                  <a:lnTo>
                    <a:pt x="224345" y="203200"/>
                  </a:lnTo>
                  <a:close/>
                </a:path>
                <a:path w="414654" h="209550">
                  <a:moveTo>
                    <a:pt x="230631" y="198119"/>
                  </a:moveTo>
                  <a:lnTo>
                    <a:pt x="186435" y="198119"/>
                  </a:lnTo>
                  <a:lnTo>
                    <a:pt x="187959" y="199389"/>
                  </a:lnTo>
                  <a:lnTo>
                    <a:pt x="189356" y="200660"/>
                  </a:lnTo>
                  <a:lnTo>
                    <a:pt x="192912" y="203200"/>
                  </a:lnTo>
                  <a:lnTo>
                    <a:pt x="195452" y="204469"/>
                  </a:lnTo>
                  <a:lnTo>
                    <a:pt x="201040" y="204469"/>
                  </a:lnTo>
                  <a:lnTo>
                    <a:pt x="202564" y="203200"/>
                  </a:lnTo>
                  <a:lnTo>
                    <a:pt x="224345" y="203200"/>
                  </a:lnTo>
                  <a:lnTo>
                    <a:pt x="226313" y="201930"/>
                  </a:lnTo>
                  <a:lnTo>
                    <a:pt x="230631" y="198119"/>
                  </a:lnTo>
                  <a:close/>
                </a:path>
                <a:path w="414654" h="209550">
                  <a:moveTo>
                    <a:pt x="306831" y="142239"/>
                  </a:moveTo>
                  <a:lnTo>
                    <a:pt x="69214" y="142239"/>
                  </a:lnTo>
                  <a:lnTo>
                    <a:pt x="73659" y="147319"/>
                  </a:lnTo>
                  <a:lnTo>
                    <a:pt x="73913" y="148589"/>
                  </a:lnTo>
                  <a:lnTo>
                    <a:pt x="74421" y="148589"/>
                  </a:lnTo>
                  <a:lnTo>
                    <a:pt x="74802" y="149860"/>
                  </a:lnTo>
                  <a:lnTo>
                    <a:pt x="76580" y="149860"/>
                  </a:lnTo>
                  <a:lnTo>
                    <a:pt x="78231" y="151130"/>
                  </a:lnTo>
                  <a:lnTo>
                    <a:pt x="79247" y="152400"/>
                  </a:lnTo>
                  <a:lnTo>
                    <a:pt x="79755" y="153669"/>
                  </a:lnTo>
                  <a:lnTo>
                    <a:pt x="81787" y="156210"/>
                  </a:lnTo>
                  <a:lnTo>
                    <a:pt x="83438" y="156210"/>
                  </a:lnTo>
                  <a:lnTo>
                    <a:pt x="85216" y="157480"/>
                  </a:lnTo>
                  <a:lnTo>
                    <a:pt x="86867" y="157480"/>
                  </a:lnTo>
                  <a:lnTo>
                    <a:pt x="91693" y="161289"/>
                  </a:lnTo>
                  <a:lnTo>
                    <a:pt x="93852" y="165100"/>
                  </a:lnTo>
                  <a:lnTo>
                    <a:pt x="94995" y="171450"/>
                  </a:lnTo>
                  <a:lnTo>
                    <a:pt x="95503" y="175260"/>
                  </a:lnTo>
                  <a:lnTo>
                    <a:pt x="96646" y="177800"/>
                  </a:lnTo>
                  <a:lnTo>
                    <a:pt x="99313" y="181610"/>
                  </a:lnTo>
                  <a:lnTo>
                    <a:pt x="99694" y="182880"/>
                  </a:lnTo>
                  <a:lnTo>
                    <a:pt x="101091" y="184150"/>
                  </a:lnTo>
                  <a:lnTo>
                    <a:pt x="101980" y="185419"/>
                  </a:lnTo>
                  <a:lnTo>
                    <a:pt x="102615" y="187960"/>
                  </a:lnTo>
                  <a:lnTo>
                    <a:pt x="117093" y="187960"/>
                  </a:lnTo>
                  <a:lnTo>
                    <a:pt x="118490" y="189230"/>
                  </a:lnTo>
                  <a:lnTo>
                    <a:pt x="151383" y="189230"/>
                  </a:lnTo>
                  <a:lnTo>
                    <a:pt x="153161" y="190500"/>
                  </a:lnTo>
                  <a:lnTo>
                    <a:pt x="163067" y="190500"/>
                  </a:lnTo>
                  <a:lnTo>
                    <a:pt x="170052" y="191769"/>
                  </a:lnTo>
                  <a:lnTo>
                    <a:pt x="175005" y="195580"/>
                  </a:lnTo>
                  <a:lnTo>
                    <a:pt x="176910" y="198119"/>
                  </a:lnTo>
                  <a:lnTo>
                    <a:pt x="179196" y="199389"/>
                  </a:lnTo>
                  <a:lnTo>
                    <a:pt x="182752" y="199389"/>
                  </a:lnTo>
                  <a:lnTo>
                    <a:pt x="183768" y="198119"/>
                  </a:lnTo>
                  <a:lnTo>
                    <a:pt x="230631" y="198119"/>
                  </a:lnTo>
                  <a:lnTo>
                    <a:pt x="235076" y="195580"/>
                  </a:lnTo>
                  <a:lnTo>
                    <a:pt x="236219" y="195580"/>
                  </a:lnTo>
                  <a:lnTo>
                    <a:pt x="237489" y="194310"/>
                  </a:lnTo>
                  <a:lnTo>
                    <a:pt x="238759" y="194310"/>
                  </a:lnTo>
                  <a:lnTo>
                    <a:pt x="245363" y="191769"/>
                  </a:lnTo>
                  <a:lnTo>
                    <a:pt x="279357" y="191769"/>
                  </a:lnTo>
                  <a:lnTo>
                    <a:pt x="282447" y="190500"/>
                  </a:lnTo>
                  <a:lnTo>
                    <a:pt x="288543" y="182880"/>
                  </a:lnTo>
                  <a:lnTo>
                    <a:pt x="291337" y="179069"/>
                  </a:lnTo>
                  <a:lnTo>
                    <a:pt x="294893" y="176530"/>
                  </a:lnTo>
                  <a:lnTo>
                    <a:pt x="298703" y="175260"/>
                  </a:lnTo>
                  <a:lnTo>
                    <a:pt x="304037" y="171450"/>
                  </a:lnTo>
                  <a:lnTo>
                    <a:pt x="304800" y="165100"/>
                  </a:lnTo>
                  <a:lnTo>
                    <a:pt x="303529" y="163830"/>
                  </a:lnTo>
                  <a:lnTo>
                    <a:pt x="302259" y="161289"/>
                  </a:lnTo>
                  <a:lnTo>
                    <a:pt x="300608" y="157480"/>
                  </a:lnTo>
                  <a:lnTo>
                    <a:pt x="298830" y="153669"/>
                  </a:lnTo>
                  <a:lnTo>
                    <a:pt x="301116" y="149860"/>
                  </a:lnTo>
                  <a:lnTo>
                    <a:pt x="303402" y="144780"/>
                  </a:lnTo>
                  <a:lnTo>
                    <a:pt x="306831" y="142239"/>
                  </a:lnTo>
                  <a:close/>
                </a:path>
                <a:path w="414654" h="209550">
                  <a:moveTo>
                    <a:pt x="279357" y="191769"/>
                  </a:moveTo>
                  <a:lnTo>
                    <a:pt x="252602" y="191769"/>
                  </a:lnTo>
                  <a:lnTo>
                    <a:pt x="254888" y="193039"/>
                  </a:lnTo>
                  <a:lnTo>
                    <a:pt x="259333" y="193039"/>
                  </a:lnTo>
                  <a:lnTo>
                    <a:pt x="261365" y="194310"/>
                  </a:lnTo>
                  <a:lnTo>
                    <a:pt x="273176" y="194310"/>
                  </a:lnTo>
                  <a:lnTo>
                    <a:pt x="279357" y="191769"/>
                  </a:lnTo>
                  <a:close/>
                </a:path>
                <a:path w="414654" h="209550">
                  <a:moveTo>
                    <a:pt x="111378" y="187960"/>
                  </a:moveTo>
                  <a:lnTo>
                    <a:pt x="102742" y="187960"/>
                  </a:lnTo>
                  <a:lnTo>
                    <a:pt x="104393" y="189230"/>
                  </a:lnTo>
                  <a:lnTo>
                    <a:pt x="109981" y="189230"/>
                  </a:lnTo>
                  <a:lnTo>
                    <a:pt x="111378" y="187960"/>
                  </a:lnTo>
                  <a:close/>
                </a:path>
                <a:path w="414654" h="209550">
                  <a:moveTo>
                    <a:pt x="395224" y="86360"/>
                  </a:moveTo>
                  <a:lnTo>
                    <a:pt x="389889" y="86360"/>
                  </a:lnTo>
                  <a:lnTo>
                    <a:pt x="388238" y="87630"/>
                  </a:lnTo>
                  <a:lnTo>
                    <a:pt x="387222" y="90169"/>
                  </a:lnTo>
                  <a:lnTo>
                    <a:pt x="386841" y="91439"/>
                  </a:lnTo>
                  <a:lnTo>
                    <a:pt x="386206" y="92710"/>
                  </a:lnTo>
                  <a:lnTo>
                    <a:pt x="384682" y="92710"/>
                  </a:lnTo>
                  <a:lnTo>
                    <a:pt x="384301" y="93980"/>
                  </a:lnTo>
                  <a:lnTo>
                    <a:pt x="33019" y="93980"/>
                  </a:lnTo>
                  <a:lnTo>
                    <a:pt x="33781" y="97789"/>
                  </a:lnTo>
                  <a:lnTo>
                    <a:pt x="37083" y="102869"/>
                  </a:lnTo>
                  <a:lnTo>
                    <a:pt x="39369" y="104139"/>
                  </a:lnTo>
                  <a:lnTo>
                    <a:pt x="39624" y="105410"/>
                  </a:lnTo>
                  <a:lnTo>
                    <a:pt x="40004" y="105410"/>
                  </a:lnTo>
                  <a:lnTo>
                    <a:pt x="40639" y="106680"/>
                  </a:lnTo>
                  <a:lnTo>
                    <a:pt x="40766" y="111760"/>
                  </a:lnTo>
                  <a:lnTo>
                    <a:pt x="39242" y="119380"/>
                  </a:lnTo>
                  <a:lnTo>
                    <a:pt x="38988" y="124460"/>
                  </a:lnTo>
                  <a:lnTo>
                    <a:pt x="38226" y="127000"/>
                  </a:lnTo>
                  <a:lnTo>
                    <a:pt x="36702" y="129539"/>
                  </a:lnTo>
                  <a:lnTo>
                    <a:pt x="35305" y="130810"/>
                  </a:lnTo>
                  <a:lnTo>
                    <a:pt x="34797" y="132080"/>
                  </a:lnTo>
                  <a:lnTo>
                    <a:pt x="35940" y="134619"/>
                  </a:lnTo>
                  <a:lnTo>
                    <a:pt x="40334" y="137160"/>
                  </a:lnTo>
                  <a:lnTo>
                    <a:pt x="48323" y="139700"/>
                  </a:lnTo>
                  <a:lnTo>
                    <a:pt x="57265" y="142239"/>
                  </a:lnTo>
                  <a:lnTo>
                    <a:pt x="312292" y="142239"/>
                  </a:lnTo>
                  <a:lnTo>
                    <a:pt x="314325" y="143510"/>
                  </a:lnTo>
                  <a:lnTo>
                    <a:pt x="316102" y="144780"/>
                  </a:lnTo>
                  <a:lnTo>
                    <a:pt x="318896" y="146050"/>
                  </a:lnTo>
                  <a:lnTo>
                    <a:pt x="328675" y="146050"/>
                  </a:lnTo>
                  <a:lnTo>
                    <a:pt x="332485" y="144780"/>
                  </a:lnTo>
                  <a:lnTo>
                    <a:pt x="335914" y="142239"/>
                  </a:lnTo>
                  <a:lnTo>
                    <a:pt x="343407" y="135889"/>
                  </a:lnTo>
                  <a:lnTo>
                    <a:pt x="353821" y="135889"/>
                  </a:lnTo>
                  <a:lnTo>
                    <a:pt x="355091" y="134619"/>
                  </a:lnTo>
                  <a:lnTo>
                    <a:pt x="360679" y="134619"/>
                  </a:lnTo>
                  <a:lnTo>
                    <a:pt x="361695" y="132080"/>
                  </a:lnTo>
                  <a:lnTo>
                    <a:pt x="363346" y="128269"/>
                  </a:lnTo>
                  <a:lnTo>
                    <a:pt x="364489" y="127000"/>
                  </a:lnTo>
                  <a:lnTo>
                    <a:pt x="365886" y="124460"/>
                  </a:lnTo>
                  <a:lnTo>
                    <a:pt x="367410" y="121919"/>
                  </a:lnTo>
                  <a:lnTo>
                    <a:pt x="371982" y="116839"/>
                  </a:lnTo>
                  <a:lnTo>
                    <a:pt x="378332" y="113030"/>
                  </a:lnTo>
                  <a:lnTo>
                    <a:pt x="389381" y="113030"/>
                  </a:lnTo>
                  <a:lnTo>
                    <a:pt x="391413" y="111760"/>
                  </a:lnTo>
                  <a:lnTo>
                    <a:pt x="397001" y="109219"/>
                  </a:lnTo>
                  <a:lnTo>
                    <a:pt x="414146" y="109219"/>
                  </a:lnTo>
                  <a:lnTo>
                    <a:pt x="414527" y="106680"/>
                  </a:lnTo>
                  <a:lnTo>
                    <a:pt x="404749" y="96519"/>
                  </a:lnTo>
                  <a:lnTo>
                    <a:pt x="402081" y="93980"/>
                  </a:lnTo>
                  <a:lnTo>
                    <a:pt x="399541" y="91439"/>
                  </a:lnTo>
                  <a:lnTo>
                    <a:pt x="397382" y="88900"/>
                  </a:lnTo>
                  <a:lnTo>
                    <a:pt x="396875" y="87630"/>
                  </a:lnTo>
                  <a:lnTo>
                    <a:pt x="395731" y="87630"/>
                  </a:lnTo>
                  <a:lnTo>
                    <a:pt x="395224" y="86360"/>
                  </a:lnTo>
                  <a:close/>
                </a:path>
                <a:path w="414654" h="209550">
                  <a:moveTo>
                    <a:pt x="413765" y="109219"/>
                  </a:moveTo>
                  <a:lnTo>
                    <a:pt x="401574" y="109219"/>
                  </a:lnTo>
                  <a:lnTo>
                    <a:pt x="404875" y="110489"/>
                  </a:lnTo>
                  <a:lnTo>
                    <a:pt x="413257" y="110489"/>
                  </a:lnTo>
                  <a:lnTo>
                    <a:pt x="413765" y="109219"/>
                  </a:lnTo>
                  <a:close/>
                </a:path>
                <a:path w="414654" h="209550">
                  <a:moveTo>
                    <a:pt x="345947" y="39369"/>
                  </a:moveTo>
                  <a:lnTo>
                    <a:pt x="336930" y="39369"/>
                  </a:lnTo>
                  <a:lnTo>
                    <a:pt x="335787" y="40639"/>
                  </a:lnTo>
                  <a:lnTo>
                    <a:pt x="332739" y="43180"/>
                  </a:lnTo>
                  <a:lnTo>
                    <a:pt x="329183" y="45719"/>
                  </a:lnTo>
                  <a:lnTo>
                    <a:pt x="325881" y="46989"/>
                  </a:lnTo>
                  <a:lnTo>
                    <a:pt x="325754" y="48260"/>
                  </a:lnTo>
                  <a:lnTo>
                    <a:pt x="325500" y="49530"/>
                  </a:lnTo>
                  <a:lnTo>
                    <a:pt x="324738" y="50800"/>
                  </a:lnTo>
                  <a:lnTo>
                    <a:pt x="323468" y="52069"/>
                  </a:lnTo>
                  <a:lnTo>
                    <a:pt x="320547" y="52069"/>
                  </a:lnTo>
                  <a:lnTo>
                    <a:pt x="319024" y="53339"/>
                  </a:lnTo>
                  <a:lnTo>
                    <a:pt x="315975" y="53339"/>
                  </a:lnTo>
                  <a:lnTo>
                    <a:pt x="312927" y="55880"/>
                  </a:lnTo>
                  <a:lnTo>
                    <a:pt x="309499" y="57150"/>
                  </a:lnTo>
                  <a:lnTo>
                    <a:pt x="302005" y="57150"/>
                  </a:lnTo>
                  <a:lnTo>
                    <a:pt x="299719" y="58419"/>
                  </a:lnTo>
                  <a:lnTo>
                    <a:pt x="297560" y="59689"/>
                  </a:lnTo>
                  <a:lnTo>
                    <a:pt x="297179" y="59689"/>
                  </a:lnTo>
                  <a:lnTo>
                    <a:pt x="296544" y="60960"/>
                  </a:lnTo>
                  <a:lnTo>
                    <a:pt x="294385" y="60960"/>
                  </a:lnTo>
                  <a:lnTo>
                    <a:pt x="290956" y="62230"/>
                  </a:lnTo>
                  <a:lnTo>
                    <a:pt x="380" y="62230"/>
                  </a:lnTo>
                  <a:lnTo>
                    <a:pt x="507" y="63500"/>
                  </a:lnTo>
                  <a:lnTo>
                    <a:pt x="761" y="63500"/>
                  </a:lnTo>
                  <a:lnTo>
                    <a:pt x="888" y="64769"/>
                  </a:lnTo>
                  <a:lnTo>
                    <a:pt x="1142" y="64769"/>
                  </a:lnTo>
                  <a:lnTo>
                    <a:pt x="1396" y="66039"/>
                  </a:lnTo>
                  <a:lnTo>
                    <a:pt x="1650" y="66039"/>
                  </a:lnTo>
                  <a:lnTo>
                    <a:pt x="1904" y="67310"/>
                  </a:lnTo>
                  <a:lnTo>
                    <a:pt x="2158" y="67310"/>
                  </a:lnTo>
                  <a:lnTo>
                    <a:pt x="2666" y="68580"/>
                  </a:lnTo>
                  <a:lnTo>
                    <a:pt x="3175" y="68580"/>
                  </a:lnTo>
                  <a:lnTo>
                    <a:pt x="4317" y="69850"/>
                  </a:lnTo>
                  <a:lnTo>
                    <a:pt x="5206" y="69850"/>
                  </a:lnTo>
                  <a:lnTo>
                    <a:pt x="5714" y="71119"/>
                  </a:lnTo>
                  <a:lnTo>
                    <a:pt x="6222" y="71119"/>
                  </a:lnTo>
                  <a:lnTo>
                    <a:pt x="7492" y="72389"/>
                  </a:lnTo>
                  <a:lnTo>
                    <a:pt x="7874" y="72389"/>
                  </a:lnTo>
                  <a:lnTo>
                    <a:pt x="8508" y="73660"/>
                  </a:lnTo>
                  <a:lnTo>
                    <a:pt x="8889" y="73660"/>
                  </a:lnTo>
                  <a:lnTo>
                    <a:pt x="12318" y="77469"/>
                  </a:lnTo>
                  <a:lnTo>
                    <a:pt x="15112" y="80010"/>
                  </a:lnTo>
                  <a:lnTo>
                    <a:pt x="18541" y="81280"/>
                  </a:lnTo>
                  <a:lnTo>
                    <a:pt x="24764" y="81280"/>
                  </a:lnTo>
                  <a:lnTo>
                    <a:pt x="32130" y="87630"/>
                  </a:lnTo>
                  <a:lnTo>
                    <a:pt x="32765" y="93980"/>
                  </a:lnTo>
                  <a:lnTo>
                    <a:pt x="382777" y="93980"/>
                  </a:lnTo>
                  <a:lnTo>
                    <a:pt x="381634" y="92710"/>
                  </a:lnTo>
                  <a:lnTo>
                    <a:pt x="380364" y="91439"/>
                  </a:lnTo>
                  <a:lnTo>
                    <a:pt x="361950" y="91439"/>
                  </a:lnTo>
                  <a:lnTo>
                    <a:pt x="360299" y="90169"/>
                  </a:lnTo>
                  <a:lnTo>
                    <a:pt x="358139" y="87630"/>
                  </a:lnTo>
                  <a:lnTo>
                    <a:pt x="356107" y="85089"/>
                  </a:lnTo>
                  <a:lnTo>
                    <a:pt x="355345" y="82550"/>
                  </a:lnTo>
                  <a:lnTo>
                    <a:pt x="355726" y="81280"/>
                  </a:lnTo>
                  <a:lnTo>
                    <a:pt x="356361" y="78739"/>
                  </a:lnTo>
                  <a:lnTo>
                    <a:pt x="357758" y="77469"/>
                  </a:lnTo>
                  <a:lnTo>
                    <a:pt x="359409" y="76200"/>
                  </a:lnTo>
                  <a:lnTo>
                    <a:pt x="360171" y="69850"/>
                  </a:lnTo>
                  <a:lnTo>
                    <a:pt x="370077" y="45719"/>
                  </a:lnTo>
                  <a:lnTo>
                    <a:pt x="355726" y="45719"/>
                  </a:lnTo>
                  <a:lnTo>
                    <a:pt x="353949" y="44450"/>
                  </a:lnTo>
                  <a:lnTo>
                    <a:pt x="352297" y="44450"/>
                  </a:lnTo>
                  <a:lnTo>
                    <a:pt x="351408" y="43180"/>
                  </a:lnTo>
                  <a:lnTo>
                    <a:pt x="350646" y="43180"/>
                  </a:lnTo>
                  <a:lnTo>
                    <a:pt x="350138" y="41910"/>
                  </a:lnTo>
                  <a:lnTo>
                    <a:pt x="349884" y="41910"/>
                  </a:lnTo>
                  <a:lnTo>
                    <a:pt x="349884" y="40639"/>
                  </a:lnTo>
                  <a:lnTo>
                    <a:pt x="349122" y="40639"/>
                  </a:lnTo>
                  <a:lnTo>
                    <a:pt x="345947" y="39369"/>
                  </a:lnTo>
                  <a:close/>
                </a:path>
                <a:path w="414654" h="209550">
                  <a:moveTo>
                    <a:pt x="375538" y="88900"/>
                  </a:moveTo>
                  <a:lnTo>
                    <a:pt x="370839" y="88900"/>
                  </a:lnTo>
                  <a:lnTo>
                    <a:pt x="368934" y="90169"/>
                  </a:lnTo>
                  <a:lnTo>
                    <a:pt x="365759" y="91439"/>
                  </a:lnTo>
                  <a:lnTo>
                    <a:pt x="380364" y="91439"/>
                  </a:lnTo>
                  <a:lnTo>
                    <a:pt x="378078" y="90169"/>
                  </a:lnTo>
                  <a:lnTo>
                    <a:pt x="375538" y="88900"/>
                  </a:lnTo>
                  <a:close/>
                </a:path>
                <a:path w="414654" h="209550">
                  <a:moveTo>
                    <a:pt x="276859" y="58419"/>
                  </a:moveTo>
                  <a:lnTo>
                    <a:pt x="1396" y="58419"/>
                  </a:lnTo>
                  <a:lnTo>
                    <a:pt x="1396" y="59689"/>
                  </a:lnTo>
                  <a:lnTo>
                    <a:pt x="507" y="59689"/>
                  </a:lnTo>
                  <a:lnTo>
                    <a:pt x="0" y="60960"/>
                  </a:lnTo>
                  <a:lnTo>
                    <a:pt x="253" y="62230"/>
                  </a:lnTo>
                  <a:lnTo>
                    <a:pt x="283209" y="62230"/>
                  </a:lnTo>
                  <a:lnTo>
                    <a:pt x="279018" y="60960"/>
                  </a:lnTo>
                  <a:lnTo>
                    <a:pt x="276859" y="58419"/>
                  </a:lnTo>
                  <a:close/>
                </a:path>
                <a:path w="414654" h="209550">
                  <a:moveTo>
                    <a:pt x="77850" y="33019"/>
                  </a:moveTo>
                  <a:lnTo>
                    <a:pt x="41782" y="33019"/>
                  </a:lnTo>
                  <a:lnTo>
                    <a:pt x="40893" y="35560"/>
                  </a:lnTo>
                  <a:lnTo>
                    <a:pt x="38861" y="36830"/>
                  </a:lnTo>
                  <a:lnTo>
                    <a:pt x="36702" y="38100"/>
                  </a:lnTo>
                  <a:lnTo>
                    <a:pt x="35305" y="38100"/>
                  </a:lnTo>
                  <a:lnTo>
                    <a:pt x="33019" y="40639"/>
                  </a:lnTo>
                  <a:lnTo>
                    <a:pt x="31750" y="43180"/>
                  </a:lnTo>
                  <a:lnTo>
                    <a:pt x="29971" y="43180"/>
                  </a:lnTo>
                  <a:lnTo>
                    <a:pt x="27812" y="44450"/>
                  </a:lnTo>
                  <a:lnTo>
                    <a:pt x="25780" y="44450"/>
                  </a:lnTo>
                  <a:lnTo>
                    <a:pt x="23621" y="45719"/>
                  </a:lnTo>
                  <a:lnTo>
                    <a:pt x="22986" y="48260"/>
                  </a:lnTo>
                  <a:lnTo>
                    <a:pt x="21335" y="52069"/>
                  </a:lnTo>
                  <a:lnTo>
                    <a:pt x="14731" y="54610"/>
                  </a:lnTo>
                  <a:lnTo>
                    <a:pt x="9525" y="55880"/>
                  </a:lnTo>
                  <a:lnTo>
                    <a:pt x="4825" y="55880"/>
                  </a:lnTo>
                  <a:lnTo>
                    <a:pt x="2666" y="57150"/>
                  </a:lnTo>
                  <a:lnTo>
                    <a:pt x="2031" y="57150"/>
                  </a:lnTo>
                  <a:lnTo>
                    <a:pt x="1777" y="58419"/>
                  </a:lnTo>
                  <a:lnTo>
                    <a:pt x="261492" y="58419"/>
                  </a:lnTo>
                  <a:lnTo>
                    <a:pt x="255015" y="49530"/>
                  </a:lnTo>
                  <a:lnTo>
                    <a:pt x="109092" y="49530"/>
                  </a:lnTo>
                  <a:lnTo>
                    <a:pt x="106806" y="48260"/>
                  </a:lnTo>
                  <a:lnTo>
                    <a:pt x="103758" y="45719"/>
                  </a:lnTo>
                  <a:lnTo>
                    <a:pt x="89788" y="45719"/>
                  </a:lnTo>
                  <a:lnTo>
                    <a:pt x="86994" y="44450"/>
                  </a:lnTo>
                  <a:lnTo>
                    <a:pt x="83438" y="41910"/>
                  </a:lnTo>
                  <a:lnTo>
                    <a:pt x="82422" y="40639"/>
                  </a:lnTo>
                  <a:lnTo>
                    <a:pt x="79501" y="40639"/>
                  </a:lnTo>
                  <a:lnTo>
                    <a:pt x="78866" y="38100"/>
                  </a:lnTo>
                  <a:lnTo>
                    <a:pt x="77850" y="33019"/>
                  </a:lnTo>
                  <a:close/>
                </a:path>
                <a:path w="414654" h="209550">
                  <a:moveTo>
                    <a:pt x="251713" y="44450"/>
                  </a:moveTo>
                  <a:lnTo>
                    <a:pt x="117982" y="44450"/>
                  </a:lnTo>
                  <a:lnTo>
                    <a:pt x="114807" y="45719"/>
                  </a:lnTo>
                  <a:lnTo>
                    <a:pt x="114172" y="46989"/>
                  </a:lnTo>
                  <a:lnTo>
                    <a:pt x="113791" y="48260"/>
                  </a:lnTo>
                  <a:lnTo>
                    <a:pt x="112902" y="49530"/>
                  </a:lnTo>
                  <a:lnTo>
                    <a:pt x="255015" y="49530"/>
                  </a:lnTo>
                  <a:lnTo>
                    <a:pt x="252983" y="48260"/>
                  </a:lnTo>
                  <a:lnTo>
                    <a:pt x="252983" y="45719"/>
                  </a:lnTo>
                  <a:lnTo>
                    <a:pt x="251713" y="44450"/>
                  </a:lnTo>
                  <a:close/>
                </a:path>
                <a:path w="414654" h="209550">
                  <a:moveTo>
                    <a:pt x="103250" y="44450"/>
                  </a:moveTo>
                  <a:lnTo>
                    <a:pt x="94233" y="44450"/>
                  </a:lnTo>
                  <a:lnTo>
                    <a:pt x="93599" y="45719"/>
                  </a:lnTo>
                  <a:lnTo>
                    <a:pt x="103758" y="45719"/>
                  </a:lnTo>
                  <a:lnTo>
                    <a:pt x="103250" y="44450"/>
                  </a:lnTo>
                  <a:close/>
                </a:path>
                <a:path w="414654" h="209550">
                  <a:moveTo>
                    <a:pt x="368553" y="44450"/>
                  </a:moveTo>
                  <a:lnTo>
                    <a:pt x="363346" y="44450"/>
                  </a:lnTo>
                  <a:lnTo>
                    <a:pt x="363092" y="45719"/>
                  </a:lnTo>
                  <a:lnTo>
                    <a:pt x="370077" y="45719"/>
                  </a:lnTo>
                  <a:lnTo>
                    <a:pt x="368553" y="44450"/>
                  </a:lnTo>
                  <a:close/>
                </a:path>
                <a:path w="414654" h="209550">
                  <a:moveTo>
                    <a:pt x="100075" y="43180"/>
                  </a:moveTo>
                  <a:lnTo>
                    <a:pt x="97154" y="43180"/>
                  </a:lnTo>
                  <a:lnTo>
                    <a:pt x="95757" y="44450"/>
                  </a:lnTo>
                  <a:lnTo>
                    <a:pt x="101091" y="44450"/>
                  </a:lnTo>
                  <a:lnTo>
                    <a:pt x="100075" y="43180"/>
                  </a:lnTo>
                  <a:close/>
                </a:path>
                <a:path w="414654" h="209550">
                  <a:moveTo>
                    <a:pt x="136397" y="0"/>
                  </a:moveTo>
                  <a:lnTo>
                    <a:pt x="135635" y="0"/>
                  </a:lnTo>
                  <a:lnTo>
                    <a:pt x="134874" y="2539"/>
                  </a:lnTo>
                  <a:lnTo>
                    <a:pt x="133350" y="5080"/>
                  </a:lnTo>
                  <a:lnTo>
                    <a:pt x="132333" y="6350"/>
                  </a:lnTo>
                  <a:lnTo>
                    <a:pt x="129920" y="6350"/>
                  </a:lnTo>
                  <a:lnTo>
                    <a:pt x="128524" y="7619"/>
                  </a:lnTo>
                  <a:lnTo>
                    <a:pt x="126872" y="8889"/>
                  </a:lnTo>
                  <a:lnTo>
                    <a:pt x="126618" y="10160"/>
                  </a:lnTo>
                  <a:lnTo>
                    <a:pt x="125983" y="11430"/>
                  </a:lnTo>
                  <a:lnTo>
                    <a:pt x="123062" y="13969"/>
                  </a:lnTo>
                  <a:lnTo>
                    <a:pt x="121411" y="15239"/>
                  </a:lnTo>
                  <a:lnTo>
                    <a:pt x="120903" y="16510"/>
                  </a:lnTo>
                  <a:lnTo>
                    <a:pt x="121157" y="16510"/>
                  </a:lnTo>
                  <a:lnTo>
                    <a:pt x="122300" y="22860"/>
                  </a:lnTo>
                  <a:lnTo>
                    <a:pt x="124205" y="27939"/>
                  </a:lnTo>
                  <a:lnTo>
                    <a:pt x="125349" y="29210"/>
                  </a:lnTo>
                  <a:lnTo>
                    <a:pt x="128269" y="31750"/>
                  </a:lnTo>
                  <a:lnTo>
                    <a:pt x="126618" y="38100"/>
                  </a:lnTo>
                  <a:lnTo>
                    <a:pt x="125221" y="40639"/>
                  </a:lnTo>
                  <a:lnTo>
                    <a:pt x="124459" y="41910"/>
                  </a:lnTo>
                  <a:lnTo>
                    <a:pt x="122808" y="43180"/>
                  </a:lnTo>
                  <a:lnTo>
                    <a:pt x="120141" y="44450"/>
                  </a:lnTo>
                  <a:lnTo>
                    <a:pt x="248919" y="44450"/>
                  </a:lnTo>
                  <a:lnTo>
                    <a:pt x="248538" y="43180"/>
                  </a:lnTo>
                  <a:lnTo>
                    <a:pt x="242950" y="41910"/>
                  </a:lnTo>
                  <a:lnTo>
                    <a:pt x="197611" y="41910"/>
                  </a:lnTo>
                  <a:lnTo>
                    <a:pt x="195199" y="40639"/>
                  </a:lnTo>
                  <a:lnTo>
                    <a:pt x="191515" y="38100"/>
                  </a:lnTo>
                  <a:lnTo>
                    <a:pt x="185674" y="38100"/>
                  </a:lnTo>
                  <a:lnTo>
                    <a:pt x="184530" y="36830"/>
                  </a:lnTo>
                  <a:lnTo>
                    <a:pt x="181990" y="35560"/>
                  </a:lnTo>
                  <a:lnTo>
                    <a:pt x="179324" y="31750"/>
                  </a:lnTo>
                  <a:lnTo>
                    <a:pt x="178053" y="29210"/>
                  </a:lnTo>
                  <a:lnTo>
                    <a:pt x="176656" y="27939"/>
                  </a:lnTo>
                  <a:lnTo>
                    <a:pt x="176826" y="22860"/>
                  </a:lnTo>
                  <a:lnTo>
                    <a:pt x="176910" y="16510"/>
                  </a:lnTo>
                  <a:lnTo>
                    <a:pt x="176529" y="15239"/>
                  </a:lnTo>
                  <a:lnTo>
                    <a:pt x="176021" y="15239"/>
                  </a:lnTo>
                  <a:lnTo>
                    <a:pt x="172211" y="13969"/>
                  </a:lnTo>
                  <a:lnTo>
                    <a:pt x="170179" y="13969"/>
                  </a:lnTo>
                  <a:lnTo>
                    <a:pt x="167512" y="12700"/>
                  </a:lnTo>
                  <a:lnTo>
                    <a:pt x="165734" y="12700"/>
                  </a:lnTo>
                  <a:lnTo>
                    <a:pt x="163956" y="11430"/>
                  </a:lnTo>
                  <a:lnTo>
                    <a:pt x="162432" y="10160"/>
                  </a:lnTo>
                  <a:lnTo>
                    <a:pt x="157479" y="7619"/>
                  </a:lnTo>
                  <a:lnTo>
                    <a:pt x="152780" y="7619"/>
                  </a:lnTo>
                  <a:lnTo>
                    <a:pt x="147319" y="6350"/>
                  </a:lnTo>
                  <a:lnTo>
                    <a:pt x="144906" y="3810"/>
                  </a:lnTo>
                  <a:lnTo>
                    <a:pt x="140461" y="1269"/>
                  </a:lnTo>
                  <a:lnTo>
                    <a:pt x="136397" y="0"/>
                  </a:lnTo>
                  <a:close/>
                </a:path>
                <a:path w="414654" h="209550">
                  <a:moveTo>
                    <a:pt x="236981" y="36830"/>
                  </a:moveTo>
                  <a:lnTo>
                    <a:pt x="234314" y="36830"/>
                  </a:lnTo>
                  <a:lnTo>
                    <a:pt x="234060" y="38100"/>
                  </a:lnTo>
                  <a:lnTo>
                    <a:pt x="204977" y="38100"/>
                  </a:lnTo>
                  <a:lnTo>
                    <a:pt x="203200" y="40639"/>
                  </a:lnTo>
                  <a:lnTo>
                    <a:pt x="201421" y="41910"/>
                  </a:lnTo>
                  <a:lnTo>
                    <a:pt x="242950" y="41910"/>
                  </a:lnTo>
                  <a:lnTo>
                    <a:pt x="242061" y="39369"/>
                  </a:lnTo>
                  <a:lnTo>
                    <a:pt x="241680" y="39369"/>
                  </a:lnTo>
                  <a:lnTo>
                    <a:pt x="236981" y="36830"/>
                  </a:lnTo>
                  <a:close/>
                </a:path>
                <a:path w="414654" h="209550">
                  <a:moveTo>
                    <a:pt x="225805" y="35560"/>
                  </a:moveTo>
                  <a:lnTo>
                    <a:pt x="210946" y="35560"/>
                  </a:lnTo>
                  <a:lnTo>
                    <a:pt x="209930" y="36830"/>
                  </a:lnTo>
                  <a:lnTo>
                    <a:pt x="208152" y="36830"/>
                  </a:lnTo>
                  <a:lnTo>
                    <a:pt x="206375" y="38100"/>
                  </a:lnTo>
                  <a:lnTo>
                    <a:pt x="231393" y="38100"/>
                  </a:lnTo>
                  <a:lnTo>
                    <a:pt x="225805" y="35560"/>
                  </a:lnTo>
                  <a:close/>
                </a:path>
                <a:path w="414654" h="209550">
                  <a:moveTo>
                    <a:pt x="221868" y="34289"/>
                  </a:moveTo>
                  <a:lnTo>
                    <a:pt x="216280" y="34289"/>
                  </a:lnTo>
                  <a:lnTo>
                    <a:pt x="214121" y="35560"/>
                  </a:lnTo>
                  <a:lnTo>
                    <a:pt x="222630" y="35560"/>
                  </a:lnTo>
                  <a:lnTo>
                    <a:pt x="221868" y="34289"/>
                  </a:lnTo>
                  <a:close/>
                </a:path>
                <a:path w="414654" h="209550">
                  <a:moveTo>
                    <a:pt x="77215" y="31750"/>
                  </a:moveTo>
                  <a:lnTo>
                    <a:pt x="44450" y="31750"/>
                  </a:lnTo>
                  <a:lnTo>
                    <a:pt x="42163" y="33019"/>
                  </a:lnTo>
                  <a:lnTo>
                    <a:pt x="77596" y="33019"/>
                  </a:lnTo>
                  <a:lnTo>
                    <a:pt x="77215" y="31750"/>
                  </a:lnTo>
                  <a:close/>
                </a:path>
                <a:path w="414654" h="209550">
                  <a:moveTo>
                    <a:pt x="58419" y="27939"/>
                  </a:moveTo>
                  <a:lnTo>
                    <a:pt x="51307" y="27939"/>
                  </a:lnTo>
                  <a:lnTo>
                    <a:pt x="50926" y="29210"/>
                  </a:lnTo>
                  <a:lnTo>
                    <a:pt x="50291" y="30480"/>
                  </a:lnTo>
                  <a:lnTo>
                    <a:pt x="48132" y="31750"/>
                  </a:lnTo>
                  <a:lnTo>
                    <a:pt x="73025" y="31750"/>
                  </a:lnTo>
                  <a:lnTo>
                    <a:pt x="58419" y="27939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7408164" y="2333243"/>
              <a:ext cx="414655" cy="210820"/>
            </a:xfrm>
            <a:custGeom>
              <a:avLst/>
              <a:gdLst/>
              <a:ahLst/>
              <a:cxnLst/>
              <a:rect l="l" t="t" r="r" b="b"/>
              <a:pathLst>
                <a:path w="414654" h="210819">
                  <a:moveTo>
                    <a:pt x="136143" y="0"/>
                  </a:moveTo>
                  <a:lnTo>
                    <a:pt x="135889" y="0"/>
                  </a:lnTo>
                  <a:lnTo>
                    <a:pt x="135635" y="381"/>
                  </a:lnTo>
                  <a:lnTo>
                    <a:pt x="134874" y="2159"/>
                  </a:lnTo>
                  <a:lnTo>
                    <a:pt x="134365" y="3048"/>
                  </a:lnTo>
                  <a:lnTo>
                    <a:pt x="133857" y="3937"/>
                  </a:lnTo>
                  <a:lnTo>
                    <a:pt x="133350" y="4825"/>
                  </a:lnTo>
                  <a:lnTo>
                    <a:pt x="132333" y="5842"/>
                  </a:lnTo>
                  <a:lnTo>
                    <a:pt x="131190" y="6604"/>
                  </a:lnTo>
                  <a:lnTo>
                    <a:pt x="129920" y="6985"/>
                  </a:lnTo>
                  <a:lnTo>
                    <a:pt x="128524" y="7747"/>
                  </a:lnTo>
                  <a:lnTo>
                    <a:pt x="126872" y="8509"/>
                  </a:lnTo>
                  <a:lnTo>
                    <a:pt x="126618" y="9652"/>
                  </a:lnTo>
                  <a:lnTo>
                    <a:pt x="125983" y="11811"/>
                  </a:lnTo>
                  <a:lnTo>
                    <a:pt x="124459" y="13081"/>
                  </a:lnTo>
                  <a:lnTo>
                    <a:pt x="123062" y="14224"/>
                  </a:lnTo>
                  <a:lnTo>
                    <a:pt x="121411" y="15367"/>
                  </a:lnTo>
                  <a:lnTo>
                    <a:pt x="120903" y="16002"/>
                  </a:lnTo>
                  <a:lnTo>
                    <a:pt x="121157" y="16763"/>
                  </a:lnTo>
                  <a:lnTo>
                    <a:pt x="122300" y="22479"/>
                  </a:lnTo>
                  <a:lnTo>
                    <a:pt x="124205" y="27812"/>
                  </a:lnTo>
                  <a:lnTo>
                    <a:pt x="125349" y="28956"/>
                  </a:lnTo>
                  <a:lnTo>
                    <a:pt x="128269" y="31750"/>
                  </a:lnTo>
                  <a:lnTo>
                    <a:pt x="126618" y="38735"/>
                  </a:lnTo>
                  <a:lnTo>
                    <a:pt x="125221" y="41021"/>
                  </a:lnTo>
                  <a:lnTo>
                    <a:pt x="124459" y="42163"/>
                  </a:lnTo>
                  <a:lnTo>
                    <a:pt x="122808" y="42799"/>
                  </a:lnTo>
                  <a:lnTo>
                    <a:pt x="120141" y="43942"/>
                  </a:lnTo>
                  <a:lnTo>
                    <a:pt x="117982" y="44704"/>
                  </a:lnTo>
                  <a:lnTo>
                    <a:pt x="114807" y="46100"/>
                  </a:lnTo>
                  <a:lnTo>
                    <a:pt x="114172" y="47371"/>
                  </a:lnTo>
                  <a:lnTo>
                    <a:pt x="113791" y="48387"/>
                  </a:lnTo>
                  <a:lnTo>
                    <a:pt x="112902" y="49275"/>
                  </a:lnTo>
                  <a:lnTo>
                    <a:pt x="112013" y="49530"/>
                  </a:lnTo>
                  <a:lnTo>
                    <a:pt x="111759" y="49656"/>
                  </a:lnTo>
                  <a:lnTo>
                    <a:pt x="111378" y="49656"/>
                  </a:lnTo>
                  <a:lnTo>
                    <a:pt x="111125" y="49656"/>
                  </a:lnTo>
                  <a:lnTo>
                    <a:pt x="109092" y="49656"/>
                  </a:lnTo>
                  <a:lnTo>
                    <a:pt x="106806" y="48006"/>
                  </a:lnTo>
                  <a:lnTo>
                    <a:pt x="104266" y="46100"/>
                  </a:lnTo>
                  <a:lnTo>
                    <a:pt x="103758" y="45719"/>
                  </a:lnTo>
                  <a:lnTo>
                    <a:pt x="103250" y="45085"/>
                  </a:lnTo>
                  <a:lnTo>
                    <a:pt x="102615" y="44704"/>
                  </a:lnTo>
                  <a:lnTo>
                    <a:pt x="102361" y="44704"/>
                  </a:lnTo>
                  <a:lnTo>
                    <a:pt x="102107" y="44577"/>
                  </a:lnTo>
                  <a:lnTo>
                    <a:pt x="101980" y="44323"/>
                  </a:lnTo>
                  <a:lnTo>
                    <a:pt x="101091" y="43942"/>
                  </a:lnTo>
                  <a:lnTo>
                    <a:pt x="100075" y="43561"/>
                  </a:lnTo>
                  <a:lnTo>
                    <a:pt x="99059" y="43561"/>
                  </a:lnTo>
                  <a:lnTo>
                    <a:pt x="98805" y="43561"/>
                  </a:lnTo>
                  <a:lnTo>
                    <a:pt x="98551" y="43561"/>
                  </a:lnTo>
                  <a:lnTo>
                    <a:pt x="97154" y="43687"/>
                  </a:lnTo>
                  <a:lnTo>
                    <a:pt x="95757" y="44068"/>
                  </a:lnTo>
                  <a:lnTo>
                    <a:pt x="94487" y="45085"/>
                  </a:lnTo>
                  <a:lnTo>
                    <a:pt x="94233" y="45085"/>
                  </a:lnTo>
                  <a:lnTo>
                    <a:pt x="93979" y="45338"/>
                  </a:lnTo>
                  <a:lnTo>
                    <a:pt x="93725" y="45593"/>
                  </a:lnTo>
                  <a:lnTo>
                    <a:pt x="93090" y="46100"/>
                  </a:lnTo>
                  <a:lnTo>
                    <a:pt x="92455" y="46355"/>
                  </a:lnTo>
                  <a:lnTo>
                    <a:pt x="91820" y="46355"/>
                  </a:lnTo>
                  <a:lnTo>
                    <a:pt x="89788" y="46355"/>
                  </a:lnTo>
                  <a:lnTo>
                    <a:pt x="86994" y="44450"/>
                  </a:lnTo>
                  <a:lnTo>
                    <a:pt x="84327" y="42544"/>
                  </a:lnTo>
                  <a:lnTo>
                    <a:pt x="83438" y="41910"/>
                  </a:lnTo>
                  <a:lnTo>
                    <a:pt x="82422" y="41275"/>
                  </a:lnTo>
                  <a:lnTo>
                    <a:pt x="81406" y="40767"/>
                  </a:lnTo>
                  <a:lnTo>
                    <a:pt x="79501" y="40386"/>
                  </a:lnTo>
                  <a:lnTo>
                    <a:pt x="78866" y="37718"/>
                  </a:lnTo>
                  <a:lnTo>
                    <a:pt x="78104" y="34798"/>
                  </a:lnTo>
                  <a:lnTo>
                    <a:pt x="77850" y="33781"/>
                  </a:lnTo>
                  <a:lnTo>
                    <a:pt x="77596" y="32893"/>
                  </a:lnTo>
                  <a:lnTo>
                    <a:pt x="77215" y="31877"/>
                  </a:lnTo>
                  <a:lnTo>
                    <a:pt x="76961" y="31877"/>
                  </a:lnTo>
                  <a:lnTo>
                    <a:pt x="73025" y="31877"/>
                  </a:lnTo>
                  <a:lnTo>
                    <a:pt x="60325" y="28575"/>
                  </a:lnTo>
                  <a:lnTo>
                    <a:pt x="58419" y="28067"/>
                  </a:lnTo>
                  <a:lnTo>
                    <a:pt x="57657" y="27812"/>
                  </a:lnTo>
                  <a:lnTo>
                    <a:pt x="56641" y="27686"/>
                  </a:lnTo>
                  <a:lnTo>
                    <a:pt x="55752" y="27686"/>
                  </a:lnTo>
                  <a:lnTo>
                    <a:pt x="53593" y="27686"/>
                  </a:lnTo>
                  <a:lnTo>
                    <a:pt x="51307" y="28193"/>
                  </a:lnTo>
                  <a:lnTo>
                    <a:pt x="50926" y="28956"/>
                  </a:lnTo>
                  <a:lnTo>
                    <a:pt x="50291" y="30861"/>
                  </a:lnTo>
                  <a:lnTo>
                    <a:pt x="48132" y="31496"/>
                  </a:lnTo>
                  <a:lnTo>
                    <a:pt x="45592" y="32004"/>
                  </a:lnTo>
                  <a:lnTo>
                    <a:pt x="44450" y="32385"/>
                  </a:lnTo>
                  <a:lnTo>
                    <a:pt x="42163" y="33019"/>
                  </a:lnTo>
                  <a:lnTo>
                    <a:pt x="41782" y="33655"/>
                  </a:lnTo>
                  <a:lnTo>
                    <a:pt x="40893" y="35687"/>
                  </a:lnTo>
                  <a:lnTo>
                    <a:pt x="38861" y="36956"/>
                  </a:lnTo>
                  <a:lnTo>
                    <a:pt x="36702" y="38354"/>
                  </a:lnTo>
                  <a:lnTo>
                    <a:pt x="35305" y="38862"/>
                  </a:lnTo>
                  <a:lnTo>
                    <a:pt x="34162" y="39878"/>
                  </a:lnTo>
                  <a:lnTo>
                    <a:pt x="33019" y="41148"/>
                  </a:lnTo>
                  <a:lnTo>
                    <a:pt x="31750" y="42799"/>
                  </a:lnTo>
                  <a:lnTo>
                    <a:pt x="29971" y="43561"/>
                  </a:lnTo>
                  <a:lnTo>
                    <a:pt x="21335" y="52197"/>
                  </a:lnTo>
                  <a:lnTo>
                    <a:pt x="14731" y="54482"/>
                  </a:lnTo>
                  <a:lnTo>
                    <a:pt x="9525" y="55372"/>
                  </a:lnTo>
                  <a:lnTo>
                    <a:pt x="7111" y="55753"/>
                  </a:lnTo>
                  <a:lnTo>
                    <a:pt x="4825" y="56515"/>
                  </a:lnTo>
                  <a:lnTo>
                    <a:pt x="2666" y="57657"/>
                  </a:lnTo>
                  <a:lnTo>
                    <a:pt x="2539" y="57785"/>
                  </a:lnTo>
                  <a:lnTo>
                    <a:pt x="2285" y="57912"/>
                  </a:lnTo>
                  <a:lnTo>
                    <a:pt x="2031" y="57912"/>
                  </a:lnTo>
                  <a:lnTo>
                    <a:pt x="1777" y="58166"/>
                  </a:lnTo>
                  <a:lnTo>
                    <a:pt x="1650" y="58547"/>
                  </a:lnTo>
                  <a:lnTo>
                    <a:pt x="1650" y="58928"/>
                  </a:lnTo>
                  <a:lnTo>
                    <a:pt x="1396" y="59181"/>
                  </a:lnTo>
                  <a:lnTo>
                    <a:pt x="1396" y="59309"/>
                  </a:lnTo>
                  <a:lnTo>
                    <a:pt x="1142" y="59436"/>
                  </a:lnTo>
                  <a:lnTo>
                    <a:pt x="888" y="59817"/>
                  </a:lnTo>
                  <a:lnTo>
                    <a:pt x="507" y="60198"/>
                  </a:lnTo>
                  <a:lnTo>
                    <a:pt x="253" y="60325"/>
                  </a:lnTo>
                  <a:lnTo>
                    <a:pt x="0" y="60452"/>
                  </a:lnTo>
                  <a:lnTo>
                    <a:pt x="126" y="60960"/>
                  </a:lnTo>
                  <a:lnTo>
                    <a:pt x="126" y="61468"/>
                  </a:lnTo>
                  <a:lnTo>
                    <a:pt x="253" y="61849"/>
                  </a:lnTo>
                  <a:lnTo>
                    <a:pt x="253" y="62103"/>
                  </a:lnTo>
                  <a:lnTo>
                    <a:pt x="380" y="62356"/>
                  </a:lnTo>
                  <a:lnTo>
                    <a:pt x="380" y="62611"/>
                  </a:lnTo>
                  <a:lnTo>
                    <a:pt x="507" y="63246"/>
                  </a:lnTo>
                  <a:lnTo>
                    <a:pt x="507" y="63500"/>
                  </a:lnTo>
                  <a:lnTo>
                    <a:pt x="634" y="63627"/>
                  </a:lnTo>
                  <a:lnTo>
                    <a:pt x="761" y="64135"/>
                  </a:lnTo>
                  <a:lnTo>
                    <a:pt x="888" y="64643"/>
                  </a:lnTo>
                  <a:lnTo>
                    <a:pt x="1142" y="65150"/>
                  </a:lnTo>
                  <a:lnTo>
                    <a:pt x="1142" y="65531"/>
                  </a:lnTo>
                  <a:lnTo>
                    <a:pt x="1396" y="65912"/>
                  </a:lnTo>
                  <a:lnTo>
                    <a:pt x="1524" y="66293"/>
                  </a:lnTo>
                  <a:lnTo>
                    <a:pt x="1650" y="66675"/>
                  </a:lnTo>
                  <a:lnTo>
                    <a:pt x="1904" y="66929"/>
                  </a:lnTo>
                  <a:lnTo>
                    <a:pt x="2031" y="67310"/>
                  </a:lnTo>
                  <a:lnTo>
                    <a:pt x="2158" y="67563"/>
                  </a:lnTo>
                  <a:lnTo>
                    <a:pt x="2412" y="67818"/>
                  </a:lnTo>
                  <a:lnTo>
                    <a:pt x="2666" y="68072"/>
                  </a:lnTo>
                  <a:lnTo>
                    <a:pt x="2793" y="68325"/>
                  </a:lnTo>
                  <a:lnTo>
                    <a:pt x="3047" y="68580"/>
                  </a:lnTo>
                  <a:lnTo>
                    <a:pt x="3175" y="68834"/>
                  </a:lnTo>
                  <a:lnTo>
                    <a:pt x="3428" y="69087"/>
                  </a:lnTo>
                  <a:lnTo>
                    <a:pt x="3682" y="69342"/>
                  </a:lnTo>
                  <a:lnTo>
                    <a:pt x="4063" y="69723"/>
                  </a:lnTo>
                  <a:lnTo>
                    <a:pt x="4317" y="69977"/>
                  </a:lnTo>
                  <a:lnTo>
                    <a:pt x="4699" y="70231"/>
                  </a:lnTo>
                  <a:lnTo>
                    <a:pt x="5206" y="70612"/>
                  </a:lnTo>
                  <a:lnTo>
                    <a:pt x="5714" y="70993"/>
                  </a:lnTo>
                  <a:lnTo>
                    <a:pt x="6222" y="71500"/>
                  </a:lnTo>
                  <a:lnTo>
                    <a:pt x="6857" y="72009"/>
                  </a:lnTo>
                  <a:lnTo>
                    <a:pt x="7492" y="72517"/>
                  </a:lnTo>
                  <a:lnTo>
                    <a:pt x="7874" y="72898"/>
                  </a:lnTo>
                  <a:lnTo>
                    <a:pt x="8508" y="73279"/>
                  </a:lnTo>
                  <a:lnTo>
                    <a:pt x="8889" y="73787"/>
                  </a:lnTo>
                  <a:lnTo>
                    <a:pt x="12318" y="77343"/>
                  </a:lnTo>
                  <a:lnTo>
                    <a:pt x="15112" y="80010"/>
                  </a:lnTo>
                  <a:lnTo>
                    <a:pt x="18541" y="81025"/>
                  </a:lnTo>
                  <a:lnTo>
                    <a:pt x="18922" y="81025"/>
                  </a:lnTo>
                  <a:lnTo>
                    <a:pt x="19430" y="81025"/>
                  </a:lnTo>
                  <a:lnTo>
                    <a:pt x="19938" y="81153"/>
                  </a:lnTo>
                  <a:lnTo>
                    <a:pt x="24764" y="81534"/>
                  </a:lnTo>
                  <a:lnTo>
                    <a:pt x="32130" y="88011"/>
                  </a:lnTo>
                  <a:lnTo>
                    <a:pt x="32765" y="93980"/>
                  </a:lnTo>
                  <a:lnTo>
                    <a:pt x="32892" y="94487"/>
                  </a:lnTo>
                  <a:lnTo>
                    <a:pt x="33019" y="94615"/>
                  </a:lnTo>
                  <a:lnTo>
                    <a:pt x="33781" y="98171"/>
                  </a:lnTo>
                  <a:lnTo>
                    <a:pt x="37083" y="102616"/>
                  </a:lnTo>
                  <a:lnTo>
                    <a:pt x="39369" y="104775"/>
                  </a:lnTo>
                  <a:lnTo>
                    <a:pt x="39624" y="105156"/>
                  </a:lnTo>
                  <a:lnTo>
                    <a:pt x="39877" y="105410"/>
                  </a:lnTo>
                  <a:lnTo>
                    <a:pt x="40004" y="105663"/>
                  </a:lnTo>
                  <a:lnTo>
                    <a:pt x="40639" y="106680"/>
                  </a:lnTo>
                  <a:lnTo>
                    <a:pt x="40893" y="108077"/>
                  </a:lnTo>
                  <a:lnTo>
                    <a:pt x="40893" y="109347"/>
                  </a:lnTo>
                  <a:lnTo>
                    <a:pt x="40766" y="111379"/>
                  </a:lnTo>
                  <a:lnTo>
                    <a:pt x="40512" y="113537"/>
                  </a:lnTo>
                  <a:lnTo>
                    <a:pt x="40004" y="115569"/>
                  </a:lnTo>
                  <a:lnTo>
                    <a:pt x="39496" y="117729"/>
                  </a:lnTo>
                  <a:lnTo>
                    <a:pt x="39242" y="120015"/>
                  </a:lnTo>
                  <a:lnTo>
                    <a:pt x="39115" y="122428"/>
                  </a:lnTo>
                  <a:lnTo>
                    <a:pt x="38988" y="124968"/>
                  </a:lnTo>
                  <a:lnTo>
                    <a:pt x="38226" y="127381"/>
                  </a:lnTo>
                  <a:lnTo>
                    <a:pt x="36702" y="129286"/>
                  </a:lnTo>
                  <a:lnTo>
                    <a:pt x="35305" y="131318"/>
                  </a:lnTo>
                  <a:lnTo>
                    <a:pt x="34797" y="132206"/>
                  </a:lnTo>
                  <a:lnTo>
                    <a:pt x="35940" y="134493"/>
                  </a:lnTo>
                  <a:lnTo>
                    <a:pt x="40334" y="137598"/>
                  </a:lnTo>
                  <a:lnTo>
                    <a:pt x="48323" y="140096"/>
                  </a:lnTo>
                  <a:lnTo>
                    <a:pt x="57265" y="141761"/>
                  </a:lnTo>
                  <a:lnTo>
                    <a:pt x="64515" y="142367"/>
                  </a:lnTo>
                  <a:lnTo>
                    <a:pt x="69214" y="142367"/>
                  </a:lnTo>
                  <a:lnTo>
                    <a:pt x="71881" y="145796"/>
                  </a:lnTo>
                  <a:lnTo>
                    <a:pt x="73659" y="148081"/>
                  </a:lnTo>
                  <a:lnTo>
                    <a:pt x="73913" y="148717"/>
                  </a:lnTo>
                  <a:lnTo>
                    <a:pt x="74421" y="149098"/>
                  </a:lnTo>
                  <a:lnTo>
                    <a:pt x="74802" y="149606"/>
                  </a:lnTo>
                  <a:lnTo>
                    <a:pt x="76580" y="149987"/>
                  </a:lnTo>
                  <a:lnTo>
                    <a:pt x="78231" y="151256"/>
                  </a:lnTo>
                  <a:lnTo>
                    <a:pt x="79247" y="152907"/>
                  </a:lnTo>
                  <a:lnTo>
                    <a:pt x="79755" y="153543"/>
                  </a:lnTo>
                  <a:lnTo>
                    <a:pt x="80771" y="155067"/>
                  </a:lnTo>
                  <a:lnTo>
                    <a:pt x="81787" y="156337"/>
                  </a:lnTo>
                  <a:lnTo>
                    <a:pt x="83438" y="156718"/>
                  </a:lnTo>
                  <a:lnTo>
                    <a:pt x="85216" y="157225"/>
                  </a:lnTo>
                  <a:lnTo>
                    <a:pt x="86867" y="157987"/>
                  </a:lnTo>
                  <a:lnTo>
                    <a:pt x="88518" y="159257"/>
                  </a:lnTo>
                  <a:lnTo>
                    <a:pt x="91693" y="161671"/>
                  </a:lnTo>
                  <a:lnTo>
                    <a:pt x="93852" y="165735"/>
                  </a:lnTo>
                  <a:lnTo>
                    <a:pt x="94995" y="171704"/>
                  </a:lnTo>
                  <a:lnTo>
                    <a:pt x="95503" y="174879"/>
                  </a:lnTo>
                  <a:lnTo>
                    <a:pt x="96646" y="177800"/>
                  </a:lnTo>
                  <a:lnTo>
                    <a:pt x="98297" y="180340"/>
                  </a:lnTo>
                  <a:lnTo>
                    <a:pt x="98805" y="181102"/>
                  </a:lnTo>
                  <a:lnTo>
                    <a:pt x="99313" y="181863"/>
                  </a:lnTo>
                  <a:lnTo>
                    <a:pt x="99694" y="182499"/>
                  </a:lnTo>
                  <a:lnTo>
                    <a:pt x="101091" y="184023"/>
                  </a:lnTo>
                  <a:lnTo>
                    <a:pt x="101980" y="186055"/>
                  </a:lnTo>
                  <a:lnTo>
                    <a:pt x="102615" y="188087"/>
                  </a:lnTo>
                  <a:lnTo>
                    <a:pt x="102742" y="188594"/>
                  </a:lnTo>
                  <a:lnTo>
                    <a:pt x="104393" y="188722"/>
                  </a:lnTo>
                  <a:lnTo>
                    <a:pt x="106171" y="188722"/>
                  </a:lnTo>
                  <a:lnTo>
                    <a:pt x="107568" y="188722"/>
                  </a:lnTo>
                  <a:lnTo>
                    <a:pt x="108965" y="188722"/>
                  </a:lnTo>
                  <a:lnTo>
                    <a:pt x="109981" y="188722"/>
                  </a:lnTo>
                  <a:lnTo>
                    <a:pt x="111378" y="188468"/>
                  </a:lnTo>
                  <a:lnTo>
                    <a:pt x="112775" y="188468"/>
                  </a:lnTo>
                  <a:lnTo>
                    <a:pt x="114172" y="188468"/>
                  </a:lnTo>
                  <a:lnTo>
                    <a:pt x="115569" y="188468"/>
                  </a:lnTo>
                  <a:lnTo>
                    <a:pt x="117093" y="188468"/>
                  </a:lnTo>
                  <a:lnTo>
                    <a:pt x="118490" y="188722"/>
                  </a:lnTo>
                  <a:lnTo>
                    <a:pt x="121792" y="189230"/>
                  </a:lnTo>
                  <a:lnTo>
                    <a:pt x="128396" y="189230"/>
                  </a:lnTo>
                  <a:lnTo>
                    <a:pt x="134746" y="189230"/>
                  </a:lnTo>
                  <a:lnTo>
                    <a:pt x="141350" y="189230"/>
                  </a:lnTo>
                  <a:lnTo>
                    <a:pt x="147574" y="189230"/>
                  </a:lnTo>
                  <a:lnTo>
                    <a:pt x="150240" y="189737"/>
                  </a:lnTo>
                  <a:lnTo>
                    <a:pt x="151383" y="189865"/>
                  </a:lnTo>
                  <a:lnTo>
                    <a:pt x="153161" y="190119"/>
                  </a:lnTo>
                  <a:lnTo>
                    <a:pt x="155066" y="190246"/>
                  </a:lnTo>
                  <a:lnTo>
                    <a:pt x="176910" y="198119"/>
                  </a:lnTo>
                  <a:lnTo>
                    <a:pt x="179196" y="199136"/>
                  </a:lnTo>
                  <a:lnTo>
                    <a:pt x="181736" y="199136"/>
                  </a:lnTo>
                  <a:lnTo>
                    <a:pt x="182244" y="199136"/>
                  </a:lnTo>
                  <a:lnTo>
                    <a:pt x="182752" y="199136"/>
                  </a:lnTo>
                  <a:lnTo>
                    <a:pt x="183260" y="199009"/>
                  </a:lnTo>
                  <a:lnTo>
                    <a:pt x="183768" y="198881"/>
                  </a:lnTo>
                  <a:lnTo>
                    <a:pt x="184276" y="198881"/>
                  </a:lnTo>
                  <a:lnTo>
                    <a:pt x="184784" y="198881"/>
                  </a:lnTo>
                  <a:lnTo>
                    <a:pt x="186435" y="198881"/>
                  </a:lnTo>
                  <a:lnTo>
                    <a:pt x="187959" y="199262"/>
                  </a:lnTo>
                  <a:lnTo>
                    <a:pt x="189356" y="200279"/>
                  </a:lnTo>
                  <a:lnTo>
                    <a:pt x="192912" y="202692"/>
                  </a:lnTo>
                  <a:lnTo>
                    <a:pt x="195452" y="204343"/>
                  </a:lnTo>
                  <a:lnTo>
                    <a:pt x="199262" y="204343"/>
                  </a:lnTo>
                  <a:lnTo>
                    <a:pt x="200151" y="204343"/>
                  </a:lnTo>
                  <a:lnTo>
                    <a:pt x="201040" y="204343"/>
                  </a:lnTo>
                  <a:lnTo>
                    <a:pt x="202056" y="204088"/>
                  </a:lnTo>
                  <a:lnTo>
                    <a:pt x="202564" y="203962"/>
                  </a:lnTo>
                  <a:lnTo>
                    <a:pt x="204850" y="203962"/>
                  </a:lnTo>
                  <a:lnTo>
                    <a:pt x="205358" y="204088"/>
                  </a:lnTo>
                  <a:lnTo>
                    <a:pt x="205485" y="204216"/>
                  </a:lnTo>
                  <a:lnTo>
                    <a:pt x="205866" y="204343"/>
                  </a:lnTo>
                  <a:lnTo>
                    <a:pt x="206120" y="204469"/>
                  </a:lnTo>
                  <a:lnTo>
                    <a:pt x="206375" y="204469"/>
                  </a:lnTo>
                  <a:lnTo>
                    <a:pt x="206501" y="204597"/>
                  </a:lnTo>
                  <a:lnTo>
                    <a:pt x="206755" y="204724"/>
                  </a:lnTo>
                  <a:lnTo>
                    <a:pt x="207136" y="204978"/>
                  </a:lnTo>
                  <a:lnTo>
                    <a:pt x="207390" y="205105"/>
                  </a:lnTo>
                  <a:lnTo>
                    <a:pt x="208025" y="205612"/>
                  </a:lnTo>
                  <a:lnTo>
                    <a:pt x="208152" y="205867"/>
                  </a:lnTo>
                  <a:lnTo>
                    <a:pt x="208660" y="206375"/>
                  </a:lnTo>
                  <a:lnTo>
                    <a:pt x="208787" y="206502"/>
                  </a:lnTo>
                  <a:lnTo>
                    <a:pt x="209295" y="207010"/>
                  </a:lnTo>
                  <a:lnTo>
                    <a:pt x="209803" y="207644"/>
                  </a:lnTo>
                  <a:lnTo>
                    <a:pt x="210565" y="208915"/>
                  </a:lnTo>
                  <a:lnTo>
                    <a:pt x="211581" y="209804"/>
                  </a:lnTo>
                  <a:lnTo>
                    <a:pt x="212851" y="210312"/>
                  </a:lnTo>
                  <a:lnTo>
                    <a:pt x="213105" y="210312"/>
                  </a:lnTo>
                  <a:lnTo>
                    <a:pt x="215264" y="210312"/>
                  </a:lnTo>
                  <a:lnTo>
                    <a:pt x="218693" y="207518"/>
                  </a:lnTo>
                  <a:lnTo>
                    <a:pt x="222376" y="204724"/>
                  </a:lnTo>
                  <a:lnTo>
                    <a:pt x="226313" y="201422"/>
                  </a:lnTo>
                  <a:lnTo>
                    <a:pt x="230631" y="198628"/>
                  </a:lnTo>
                  <a:lnTo>
                    <a:pt x="235076" y="195961"/>
                  </a:lnTo>
                  <a:lnTo>
                    <a:pt x="236219" y="195325"/>
                  </a:lnTo>
                  <a:lnTo>
                    <a:pt x="237489" y="194691"/>
                  </a:lnTo>
                  <a:lnTo>
                    <a:pt x="238759" y="194310"/>
                  </a:lnTo>
                  <a:lnTo>
                    <a:pt x="242061" y="193167"/>
                  </a:lnTo>
                  <a:lnTo>
                    <a:pt x="245363" y="192531"/>
                  </a:lnTo>
                  <a:lnTo>
                    <a:pt x="248792" y="192531"/>
                  </a:lnTo>
                  <a:lnTo>
                    <a:pt x="249300" y="192531"/>
                  </a:lnTo>
                  <a:lnTo>
                    <a:pt x="249808" y="192531"/>
                  </a:lnTo>
                  <a:lnTo>
                    <a:pt x="250316" y="192531"/>
                  </a:lnTo>
                  <a:lnTo>
                    <a:pt x="252602" y="192531"/>
                  </a:lnTo>
                  <a:lnTo>
                    <a:pt x="254888" y="192786"/>
                  </a:lnTo>
                  <a:lnTo>
                    <a:pt x="257175" y="193167"/>
                  </a:lnTo>
                  <a:lnTo>
                    <a:pt x="259333" y="193421"/>
                  </a:lnTo>
                  <a:lnTo>
                    <a:pt x="261365" y="193929"/>
                  </a:lnTo>
                  <a:lnTo>
                    <a:pt x="263016" y="194182"/>
                  </a:lnTo>
                  <a:lnTo>
                    <a:pt x="264286" y="194563"/>
                  </a:lnTo>
                  <a:lnTo>
                    <a:pt x="265937" y="194818"/>
                  </a:lnTo>
                  <a:lnTo>
                    <a:pt x="266445" y="194944"/>
                  </a:lnTo>
                  <a:lnTo>
                    <a:pt x="266953" y="194944"/>
                  </a:lnTo>
                  <a:lnTo>
                    <a:pt x="267588" y="194944"/>
                  </a:lnTo>
                  <a:lnTo>
                    <a:pt x="273176" y="194944"/>
                  </a:lnTo>
                  <a:lnTo>
                    <a:pt x="282447" y="191262"/>
                  </a:lnTo>
                  <a:lnTo>
                    <a:pt x="288543" y="183006"/>
                  </a:lnTo>
                  <a:lnTo>
                    <a:pt x="291337" y="179450"/>
                  </a:lnTo>
                  <a:lnTo>
                    <a:pt x="294893" y="176656"/>
                  </a:lnTo>
                  <a:lnTo>
                    <a:pt x="298703" y="174879"/>
                  </a:lnTo>
                  <a:lnTo>
                    <a:pt x="302259" y="172974"/>
                  </a:lnTo>
                  <a:lnTo>
                    <a:pt x="304037" y="171831"/>
                  </a:lnTo>
                  <a:lnTo>
                    <a:pt x="304418" y="168656"/>
                  </a:lnTo>
                  <a:lnTo>
                    <a:pt x="304800" y="165481"/>
                  </a:lnTo>
                  <a:lnTo>
                    <a:pt x="303529" y="163322"/>
                  </a:lnTo>
                  <a:lnTo>
                    <a:pt x="302259" y="160909"/>
                  </a:lnTo>
                  <a:lnTo>
                    <a:pt x="300608" y="157861"/>
                  </a:lnTo>
                  <a:lnTo>
                    <a:pt x="298830" y="154431"/>
                  </a:lnTo>
                  <a:lnTo>
                    <a:pt x="301116" y="149479"/>
                  </a:lnTo>
                  <a:lnTo>
                    <a:pt x="303402" y="144780"/>
                  </a:lnTo>
                  <a:lnTo>
                    <a:pt x="306831" y="142875"/>
                  </a:lnTo>
                  <a:lnTo>
                    <a:pt x="310260" y="142875"/>
                  </a:lnTo>
                  <a:lnTo>
                    <a:pt x="312292" y="142875"/>
                  </a:lnTo>
                  <a:lnTo>
                    <a:pt x="314325" y="143510"/>
                  </a:lnTo>
                  <a:lnTo>
                    <a:pt x="316102" y="144525"/>
                  </a:lnTo>
                  <a:lnTo>
                    <a:pt x="318896" y="146050"/>
                  </a:lnTo>
                  <a:lnTo>
                    <a:pt x="321817" y="146812"/>
                  </a:lnTo>
                  <a:lnTo>
                    <a:pt x="324611" y="146812"/>
                  </a:lnTo>
                  <a:lnTo>
                    <a:pt x="328675" y="146812"/>
                  </a:lnTo>
                  <a:lnTo>
                    <a:pt x="332485" y="145415"/>
                  </a:lnTo>
                  <a:lnTo>
                    <a:pt x="335914" y="142748"/>
                  </a:lnTo>
                  <a:lnTo>
                    <a:pt x="343407" y="136525"/>
                  </a:lnTo>
                  <a:lnTo>
                    <a:pt x="347217" y="136144"/>
                  </a:lnTo>
                  <a:lnTo>
                    <a:pt x="352678" y="135509"/>
                  </a:lnTo>
                  <a:lnTo>
                    <a:pt x="353821" y="135509"/>
                  </a:lnTo>
                  <a:lnTo>
                    <a:pt x="355091" y="135381"/>
                  </a:lnTo>
                  <a:lnTo>
                    <a:pt x="356361" y="135128"/>
                  </a:lnTo>
                  <a:lnTo>
                    <a:pt x="360679" y="134493"/>
                  </a:lnTo>
                  <a:lnTo>
                    <a:pt x="361695" y="132461"/>
                  </a:lnTo>
                  <a:lnTo>
                    <a:pt x="378332" y="113537"/>
                  </a:lnTo>
                  <a:lnTo>
                    <a:pt x="384809" y="113537"/>
                  </a:lnTo>
                  <a:lnTo>
                    <a:pt x="387222" y="113284"/>
                  </a:lnTo>
                  <a:lnTo>
                    <a:pt x="389381" y="112522"/>
                  </a:lnTo>
                  <a:lnTo>
                    <a:pt x="391413" y="111379"/>
                  </a:lnTo>
                  <a:lnTo>
                    <a:pt x="394207" y="110236"/>
                  </a:lnTo>
                  <a:lnTo>
                    <a:pt x="397001" y="108966"/>
                  </a:lnTo>
                  <a:lnTo>
                    <a:pt x="399668" y="108966"/>
                  </a:lnTo>
                  <a:lnTo>
                    <a:pt x="400684" y="108966"/>
                  </a:lnTo>
                  <a:lnTo>
                    <a:pt x="401574" y="109093"/>
                  </a:lnTo>
                  <a:lnTo>
                    <a:pt x="402462" y="109474"/>
                  </a:lnTo>
                  <a:lnTo>
                    <a:pt x="404875" y="110490"/>
                  </a:lnTo>
                  <a:lnTo>
                    <a:pt x="407669" y="111125"/>
                  </a:lnTo>
                  <a:lnTo>
                    <a:pt x="409955" y="111125"/>
                  </a:lnTo>
                  <a:lnTo>
                    <a:pt x="411352" y="111125"/>
                  </a:lnTo>
                  <a:lnTo>
                    <a:pt x="412495" y="110871"/>
                  </a:lnTo>
                  <a:lnTo>
                    <a:pt x="413257" y="110362"/>
                  </a:lnTo>
                  <a:lnTo>
                    <a:pt x="413765" y="109981"/>
                  </a:lnTo>
                  <a:lnTo>
                    <a:pt x="414146" y="109474"/>
                  </a:lnTo>
                  <a:lnTo>
                    <a:pt x="414146" y="108838"/>
                  </a:lnTo>
                  <a:lnTo>
                    <a:pt x="414527" y="106680"/>
                  </a:lnTo>
                  <a:lnTo>
                    <a:pt x="408177" y="100330"/>
                  </a:lnTo>
                  <a:lnTo>
                    <a:pt x="404749" y="96900"/>
                  </a:lnTo>
                  <a:lnTo>
                    <a:pt x="402081" y="94487"/>
                  </a:lnTo>
                  <a:lnTo>
                    <a:pt x="399541" y="91821"/>
                  </a:lnTo>
                  <a:lnTo>
                    <a:pt x="397382" y="88773"/>
                  </a:lnTo>
                  <a:lnTo>
                    <a:pt x="396875" y="88265"/>
                  </a:lnTo>
                  <a:lnTo>
                    <a:pt x="396366" y="87630"/>
                  </a:lnTo>
                  <a:lnTo>
                    <a:pt x="395731" y="87249"/>
                  </a:lnTo>
                  <a:lnTo>
                    <a:pt x="395477" y="86994"/>
                  </a:lnTo>
                  <a:lnTo>
                    <a:pt x="395224" y="86741"/>
                  </a:lnTo>
                  <a:lnTo>
                    <a:pt x="394969" y="86741"/>
                  </a:lnTo>
                  <a:lnTo>
                    <a:pt x="394842" y="86613"/>
                  </a:lnTo>
                  <a:lnTo>
                    <a:pt x="394334" y="86360"/>
                  </a:lnTo>
                  <a:lnTo>
                    <a:pt x="393953" y="86232"/>
                  </a:lnTo>
                  <a:lnTo>
                    <a:pt x="393700" y="86106"/>
                  </a:lnTo>
                  <a:lnTo>
                    <a:pt x="393445" y="86106"/>
                  </a:lnTo>
                  <a:lnTo>
                    <a:pt x="393191" y="86106"/>
                  </a:lnTo>
                  <a:lnTo>
                    <a:pt x="391921" y="86106"/>
                  </a:lnTo>
                  <a:lnTo>
                    <a:pt x="389889" y="86613"/>
                  </a:lnTo>
                  <a:lnTo>
                    <a:pt x="388238" y="88137"/>
                  </a:lnTo>
                  <a:lnTo>
                    <a:pt x="387222" y="90424"/>
                  </a:lnTo>
                  <a:lnTo>
                    <a:pt x="386841" y="91567"/>
                  </a:lnTo>
                  <a:lnTo>
                    <a:pt x="386206" y="92582"/>
                  </a:lnTo>
                  <a:lnTo>
                    <a:pt x="385063" y="93091"/>
                  </a:lnTo>
                  <a:lnTo>
                    <a:pt x="384682" y="93344"/>
                  </a:lnTo>
                  <a:lnTo>
                    <a:pt x="384301" y="93472"/>
                  </a:lnTo>
                  <a:lnTo>
                    <a:pt x="383920" y="93472"/>
                  </a:lnTo>
                  <a:lnTo>
                    <a:pt x="382777" y="93472"/>
                  </a:lnTo>
                  <a:lnTo>
                    <a:pt x="381634" y="92710"/>
                  </a:lnTo>
                  <a:lnTo>
                    <a:pt x="380364" y="91948"/>
                  </a:lnTo>
                  <a:lnTo>
                    <a:pt x="378078" y="90424"/>
                  </a:lnTo>
                  <a:lnTo>
                    <a:pt x="375538" y="89662"/>
                  </a:lnTo>
                  <a:lnTo>
                    <a:pt x="372871" y="89535"/>
                  </a:lnTo>
                  <a:lnTo>
                    <a:pt x="370839" y="89535"/>
                  </a:lnTo>
                  <a:lnTo>
                    <a:pt x="368934" y="89916"/>
                  </a:lnTo>
                  <a:lnTo>
                    <a:pt x="367029" y="90678"/>
                  </a:lnTo>
                  <a:lnTo>
                    <a:pt x="365759" y="91186"/>
                  </a:lnTo>
                  <a:lnTo>
                    <a:pt x="364743" y="91567"/>
                  </a:lnTo>
                  <a:lnTo>
                    <a:pt x="363600" y="91567"/>
                  </a:lnTo>
                  <a:lnTo>
                    <a:pt x="361950" y="91567"/>
                  </a:lnTo>
                  <a:lnTo>
                    <a:pt x="360299" y="90550"/>
                  </a:lnTo>
                  <a:lnTo>
                    <a:pt x="358139" y="87884"/>
                  </a:lnTo>
                  <a:lnTo>
                    <a:pt x="356107" y="85598"/>
                  </a:lnTo>
                  <a:lnTo>
                    <a:pt x="355345" y="83185"/>
                  </a:lnTo>
                  <a:lnTo>
                    <a:pt x="355726" y="81025"/>
                  </a:lnTo>
                  <a:lnTo>
                    <a:pt x="356361" y="79121"/>
                  </a:lnTo>
                  <a:lnTo>
                    <a:pt x="357758" y="77597"/>
                  </a:lnTo>
                  <a:lnTo>
                    <a:pt x="359409" y="76835"/>
                  </a:lnTo>
                  <a:lnTo>
                    <a:pt x="360171" y="69468"/>
                  </a:lnTo>
                  <a:lnTo>
                    <a:pt x="370077" y="45719"/>
                  </a:lnTo>
                  <a:lnTo>
                    <a:pt x="368553" y="45085"/>
                  </a:lnTo>
                  <a:lnTo>
                    <a:pt x="366775" y="44831"/>
                  </a:lnTo>
                  <a:lnTo>
                    <a:pt x="365378" y="44831"/>
                  </a:lnTo>
                  <a:lnTo>
                    <a:pt x="364489" y="44831"/>
                  </a:lnTo>
                  <a:lnTo>
                    <a:pt x="363854" y="44957"/>
                  </a:lnTo>
                  <a:lnTo>
                    <a:pt x="363346" y="45085"/>
                  </a:lnTo>
                  <a:lnTo>
                    <a:pt x="363092" y="45338"/>
                  </a:lnTo>
                  <a:lnTo>
                    <a:pt x="362711" y="45338"/>
                  </a:lnTo>
                  <a:lnTo>
                    <a:pt x="362584" y="45466"/>
                  </a:lnTo>
                  <a:lnTo>
                    <a:pt x="361314" y="45847"/>
                  </a:lnTo>
                  <a:lnTo>
                    <a:pt x="360171" y="45974"/>
                  </a:lnTo>
                  <a:lnTo>
                    <a:pt x="359028" y="45974"/>
                  </a:lnTo>
                  <a:lnTo>
                    <a:pt x="358520" y="45974"/>
                  </a:lnTo>
                  <a:lnTo>
                    <a:pt x="358012" y="45974"/>
                  </a:lnTo>
                  <a:lnTo>
                    <a:pt x="357504" y="45847"/>
                  </a:lnTo>
                  <a:lnTo>
                    <a:pt x="355726" y="45719"/>
                  </a:lnTo>
                  <a:lnTo>
                    <a:pt x="350138" y="42037"/>
                  </a:lnTo>
                  <a:lnTo>
                    <a:pt x="349884" y="41529"/>
                  </a:lnTo>
                  <a:lnTo>
                    <a:pt x="349884" y="41148"/>
                  </a:lnTo>
                  <a:lnTo>
                    <a:pt x="349122" y="40259"/>
                  </a:lnTo>
                  <a:lnTo>
                    <a:pt x="345947" y="39624"/>
                  </a:lnTo>
                  <a:lnTo>
                    <a:pt x="342772" y="39624"/>
                  </a:lnTo>
                  <a:lnTo>
                    <a:pt x="339851" y="39624"/>
                  </a:lnTo>
                  <a:lnTo>
                    <a:pt x="336930" y="40131"/>
                  </a:lnTo>
                  <a:lnTo>
                    <a:pt x="335787" y="41148"/>
                  </a:lnTo>
                  <a:lnTo>
                    <a:pt x="334263" y="42418"/>
                  </a:lnTo>
                  <a:lnTo>
                    <a:pt x="332739" y="43561"/>
                  </a:lnTo>
                  <a:lnTo>
                    <a:pt x="330961" y="44323"/>
                  </a:lnTo>
                  <a:lnTo>
                    <a:pt x="329183" y="45466"/>
                  </a:lnTo>
                  <a:lnTo>
                    <a:pt x="325881" y="47371"/>
                  </a:lnTo>
                  <a:lnTo>
                    <a:pt x="325754" y="48387"/>
                  </a:lnTo>
                  <a:lnTo>
                    <a:pt x="325500" y="49911"/>
                  </a:lnTo>
                  <a:lnTo>
                    <a:pt x="324738" y="51307"/>
                  </a:lnTo>
                  <a:lnTo>
                    <a:pt x="323468" y="51688"/>
                  </a:lnTo>
                  <a:lnTo>
                    <a:pt x="321944" y="52450"/>
                  </a:lnTo>
                  <a:lnTo>
                    <a:pt x="320547" y="52831"/>
                  </a:lnTo>
                  <a:lnTo>
                    <a:pt x="319024" y="53086"/>
                  </a:lnTo>
                  <a:lnTo>
                    <a:pt x="317500" y="53086"/>
                  </a:lnTo>
                  <a:lnTo>
                    <a:pt x="315975" y="53593"/>
                  </a:lnTo>
                  <a:lnTo>
                    <a:pt x="314451" y="54482"/>
                  </a:lnTo>
                  <a:lnTo>
                    <a:pt x="312927" y="55753"/>
                  </a:lnTo>
                  <a:lnTo>
                    <a:pt x="309499" y="56642"/>
                  </a:lnTo>
                  <a:lnTo>
                    <a:pt x="304291" y="57657"/>
                  </a:lnTo>
                  <a:lnTo>
                    <a:pt x="302005" y="57912"/>
                  </a:lnTo>
                  <a:lnTo>
                    <a:pt x="299719" y="58419"/>
                  </a:lnTo>
                  <a:lnTo>
                    <a:pt x="297560" y="59309"/>
                  </a:lnTo>
                  <a:lnTo>
                    <a:pt x="297179" y="59943"/>
                  </a:lnTo>
                  <a:lnTo>
                    <a:pt x="296544" y="60452"/>
                  </a:lnTo>
                  <a:lnTo>
                    <a:pt x="295909" y="60579"/>
                  </a:lnTo>
                  <a:lnTo>
                    <a:pt x="294385" y="61213"/>
                  </a:lnTo>
                  <a:lnTo>
                    <a:pt x="290956" y="61722"/>
                  </a:lnTo>
                  <a:lnTo>
                    <a:pt x="287274" y="61722"/>
                  </a:lnTo>
                  <a:lnTo>
                    <a:pt x="283209" y="61722"/>
                  </a:lnTo>
                  <a:lnTo>
                    <a:pt x="279018" y="61087"/>
                  </a:lnTo>
                  <a:lnTo>
                    <a:pt x="277494" y="59562"/>
                  </a:lnTo>
                  <a:lnTo>
                    <a:pt x="276859" y="58928"/>
                  </a:lnTo>
                  <a:lnTo>
                    <a:pt x="273430" y="58928"/>
                  </a:lnTo>
                  <a:lnTo>
                    <a:pt x="271144" y="58800"/>
                  </a:lnTo>
                  <a:lnTo>
                    <a:pt x="266191" y="58547"/>
                  </a:lnTo>
                  <a:lnTo>
                    <a:pt x="261492" y="58293"/>
                  </a:lnTo>
                  <a:lnTo>
                    <a:pt x="260222" y="55244"/>
                  </a:lnTo>
                  <a:lnTo>
                    <a:pt x="259333" y="53721"/>
                  </a:lnTo>
                  <a:lnTo>
                    <a:pt x="258190" y="52578"/>
                  </a:lnTo>
                  <a:lnTo>
                    <a:pt x="256920" y="51562"/>
                  </a:lnTo>
                  <a:lnTo>
                    <a:pt x="255015" y="49911"/>
                  </a:lnTo>
                  <a:lnTo>
                    <a:pt x="252983" y="48260"/>
                  </a:lnTo>
                  <a:lnTo>
                    <a:pt x="252983" y="45593"/>
                  </a:lnTo>
                  <a:lnTo>
                    <a:pt x="251713" y="44831"/>
                  </a:lnTo>
                  <a:lnTo>
                    <a:pt x="250316" y="44196"/>
                  </a:lnTo>
                  <a:lnTo>
                    <a:pt x="248919" y="43942"/>
                  </a:lnTo>
                  <a:lnTo>
                    <a:pt x="248538" y="43815"/>
                  </a:lnTo>
                  <a:lnTo>
                    <a:pt x="245490" y="42925"/>
                  </a:lnTo>
                  <a:lnTo>
                    <a:pt x="242950" y="42163"/>
                  </a:lnTo>
                  <a:lnTo>
                    <a:pt x="242061" y="40005"/>
                  </a:lnTo>
                  <a:lnTo>
                    <a:pt x="241680" y="38988"/>
                  </a:lnTo>
                  <a:lnTo>
                    <a:pt x="236981" y="37465"/>
                  </a:lnTo>
                  <a:lnTo>
                    <a:pt x="234822" y="37465"/>
                  </a:lnTo>
                  <a:lnTo>
                    <a:pt x="234568" y="37465"/>
                  </a:lnTo>
                  <a:lnTo>
                    <a:pt x="234314" y="37465"/>
                  </a:lnTo>
                  <a:lnTo>
                    <a:pt x="234060" y="37592"/>
                  </a:lnTo>
                  <a:lnTo>
                    <a:pt x="233552" y="37846"/>
                  </a:lnTo>
                  <a:lnTo>
                    <a:pt x="233171" y="37973"/>
                  </a:lnTo>
                  <a:lnTo>
                    <a:pt x="232790" y="37973"/>
                  </a:lnTo>
                  <a:lnTo>
                    <a:pt x="231393" y="37973"/>
                  </a:lnTo>
                  <a:lnTo>
                    <a:pt x="229361" y="37337"/>
                  </a:lnTo>
                  <a:lnTo>
                    <a:pt x="225805" y="36194"/>
                  </a:lnTo>
                  <a:lnTo>
                    <a:pt x="224789" y="35687"/>
                  </a:lnTo>
                  <a:lnTo>
                    <a:pt x="223646" y="35306"/>
                  </a:lnTo>
                  <a:lnTo>
                    <a:pt x="222630" y="35052"/>
                  </a:lnTo>
                  <a:lnTo>
                    <a:pt x="221868" y="34671"/>
                  </a:lnTo>
                  <a:lnTo>
                    <a:pt x="221487" y="34671"/>
                  </a:lnTo>
                  <a:lnTo>
                    <a:pt x="221106" y="34543"/>
                  </a:lnTo>
                  <a:lnTo>
                    <a:pt x="220852" y="34543"/>
                  </a:lnTo>
                  <a:lnTo>
                    <a:pt x="218439" y="34671"/>
                  </a:lnTo>
                  <a:lnTo>
                    <a:pt x="216280" y="34925"/>
                  </a:lnTo>
                  <a:lnTo>
                    <a:pt x="214121" y="35560"/>
                  </a:lnTo>
                  <a:lnTo>
                    <a:pt x="212470" y="35813"/>
                  </a:lnTo>
                  <a:lnTo>
                    <a:pt x="210946" y="36194"/>
                  </a:lnTo>
                  <a:lnTo>
                    <a:pt x="209930" y="36322"/>
                  </a:lnTo>
                  <a:lnTo>
                    <a:pt x="208914" y="36322"/>
                  </a:lnTo>
                  <a:lnTo>
                    <a:pt x="208152" y="36322"/>
                  </a:lnTo>
                  <a:lnTo>
                    <a:pt x="206375" y="37718"/>
                  </a:lnTo>
                  <a:lnTo>
                    <a:pt x="204977" y="38862"/>
                  </a:lnTo>
                  <a:lnTo>
                    <a:pt x="203200" y="40259"/>
                  </a:lnTo>
                  <a:lnTo>
                    <a:pt x="201421" y="41782"/>
                  </a:lnTo>
                  <a:lnTo>
                    <a:pt x="199643" y="42037"/>
                  </a:lnTo>
                  <a:lnTo>
                    <a:pt x="199389" y="42163"/>
                  </a:lnTo>
                  <a:lnTo>
                    <a:pt x="197611" y="42163"/>
                  </a:lnTo>
                  <a:lnTo>
                    <a:pt x="195199" y="40893"/>
                  </a:lnTo>
                  <a:lnTo>
                    <a:pt x="192658" y="39497"/>
                  </a:lnTo>
                  <a:lnTo>
                    <a:pt x="191515" y="38862"/>
                  </a:lnTo>
                  <a:lnTo>
                    <a:pt x="191134" y="38735"/>
                  </a:lnTo>
                  <a:lnTo>
                    <a:pt x="190880" y="38607"/>
                  </a:lnTo>
                  <a:lnTo>
                    <a:pt x="190372" y="38354"/>
                  </a:lnTo>
                  <a:lnTo>
                    <a:pt x="189864" y="38227"/>
                  </a:lnTo>
                  <a:lnTo>
                    <a:pt x="189737" y="38100"/>
                  </a:lnTo>
                  <a:lnTo>
                    <a:pt x="189483" y="37973"/>
                  </a:lnTo>
                  <a:lnTo>
                    <a:pt x="189229" y="37846"/>
                  </a:lnTo>
                  <a:lnTo>
                    <a:pt x="188975" y="37846"/>
                  </a:lnTo>
                  <a:lnTo>
                    <a:pt x="188721" y="37718"/>
                  </a:lnTo>
                  <a:lnTo>
                    <a:pt x="188467" y="37718"/>
                  </a:lnTo>
                  <a:lnTo>
                    <a:pt x="188086" y="37973"/>
                  </a:lnTo>
                  <a:lnTo>
                    <a:pt x="187705" y="38227"/>
                  </a:lnTo>
                  <a:lnTo>
                    <a:pt x="187197" y="38227"/>
                  </a:lnTo>
                  <a:lnTo>
                    <a:pt x="186562" y="38227"/>
                  </a:lnTo>
                  <a:lnTo>
                    <a:pt x="185674" y="37973"/>
                  </a:lnTo>
                  <a:lnTo>
                    <a:pt x="184530" y="37084"/>
                  </a:lnTo>
                  <a:lnTo>
                    <a:pt x="181990" y="35179"/>
                  </a:lnTo>
                  <a:lnTo>
                    <a:pt x="179324" y="31368"/>
                  </a:lnTo>
                  <a:lnTo>
                    <a:pt x="178053" y="29718"/>
                  </a:lnTo>
                  <a:lnTo>
                    <a:pt x="176656" y="27686"/>
                  </a:lnTo>
                  <a:lnTo>
                    <a:pt x="176783" y="24384"/>
                  </a:lnTo>
                  <a:lnTo>
                    <a:pt x="176910" y="21081"/>
                  </a:lnTo>
                  <a:lnTo>
                    <a:pt x="176910" y="19177"/>
                  </a:lnTo>
                  <a:lnTo>
                    <a:pt x="176910" y="16763"/>
                  </a:lnTo>
                  <a:lnTo>
                    <a:pt x="176529" y="15875"/>
                  </a:lnTo>
                  <a:lnTo>
                    <a:pt x="176021" y="14986"/>
                  </a:lnTo>
                  <a:lnTo>
                    <a:pt x="172211" y="14097"/>
                  </a:lnTo>
                  <a:lnTo>
                    <a:pt x="170179" y="13588"/>
                  </a:lnTo>
                  <a:lnTo>
                    <a:pt x="162432" y="10541"/>
                  </a:lnTo>
                  <a:lnTo>
                    <a:pt x="157479" y="7366"/>
                  </a:lnTo>
                  <a:lnTo>
                    <a:pt x="154939" y="7366"/>
                  </a:lnTo>
                  <a:lnTo>
                    <a:pt x="152780" y="7366"/>
                  </a:lnTo>
                  <a:lnTo>
                    <a:pt x="147319" y="6477"/>
                  </a:lnTo>
                  <a:lnTo>
                    <a:pt x="145541" y="4318"/>
                  </a:lnTo>
                  <a:lnTo>
                    <a:pt x="144906" y="3556"/>
                  </a:lnTo>
                  <a:lnTo>
                    <a:pt x="140461" y="1524"/>
                  </a:lnTo>
                  <a:lnTo>
                    <a:pt x="136397" y="0"/>
                  </a:lnTo>
                  <a:lnTo>
                    <a:pt x="13614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9" name="object 19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81216" y="2694431"/>
              <a:ext cx="73151" cy="76200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59752" y="2511551"/>
              <a:ext cx="152400" cy="79248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74536" y="2502407"/>
              <a:ext cx="280416" cy="144780"/>
            </a:xfrm>
            <a:prstGeom prst="rect">
              <a:avLst/>
            </a:prstGeom>
          </p:spPr>
        </p:pic>
        <p:sp>
          <p:nvSpPr>
            <p:cNvPr id="202" name="object 202"/>
            <p:cNvSpPr/>
            <p:nvPr/>
          </p:nvSpPr>
          <p:spPr>
            <a:xfrm>
              <a:off x="6579108" y="2537459"/>
              <a:ext cx="247015" cy="109855"/>
            </a:xfrm>
            <a:custGeom>
              <a:avLst/>
              <a:gdLst/>
              <a:ahLst/>
              <a:cxnLst/>
              <a:rect l="l" t="t" r="r" b="b"/>
              <a:pathLst>
                <a:path w="247015" h="109855">
                  <a:moveTo>
                    <a:pt x="103377" y="0"/>
                  </a:moveTo>
                  <a:lnTo>
                    <a:pt x="67056" y="17144"/>
                  </a:lnTo>
                  <a:lnTo>
                    <a:pt x="62484" y="17906"/>
                  </a:lnTo>
                  <a:lnTo>
                    <a:pt x="57531" y="17906"/>
                  </a:lnTo>
                  <a:lnTo>
                    <a:pt x="53848" y="17906"/>
                  </a:lnTo>
                  <a:lnTo>
                    <a:pt x="49911" y="17525"/>
                  </a:lnTo>
                  <a:lnTo>
                    <a:pt x="46355" y="17144"/>
                  </a:lnTo>
                  <a:lnTo>
                    <a:pt x="44576" y="16890"/>
                  </a:lnTo>
                  <a:lnTo>
                    <a:pt x="42925" y="16637"/>
                  </a:lnTo>
                  <a:lnTo>
                    <a:pt x="41021" y="16637"/>
                  </a:lnTo>
                  <a:lnTo>
                    <a:pt x="40640" y="16637"/>
                  </a:lnTo>
                  <a:lnTo>
                    <a:pt x="40259" y="16637"/>
                  </a:lnTo>
                  <a:lnTo>
                    <a:pt x="39877" y="16637"/>
                  </a:lnTo>
                  <a:lnTo>
                    <a:pt x="39750" y="17271"/>
                  </a:lnTo>
                  <a:lnTo>
                    <a:pt x="39624" y="17906"/>
                  </a:lnTo>
                  <a:lnTo>
                    <a:pt x="39497" y="18541"/>
                  </a:lnTo>
                  <a:lnTo>
                    <a:pt x="39116" y="21462"/>
                  </a:lnTo>
                  <a:lnTo>
                    <a:pt x="38481" y="26415"/>
                  </a:lnTo>
                  <a:lnTo>
                    <a:pt x="32766" y="28828"/>
                  </a:lnTo>
                  <a:lnTo>
                    <a:pt x="29210" y="30480"/>
                  </a:lnTo>
                  <a:lnTo>
                    <a:pt x="23875" y="30606"/>
                  </a:lnTo>
                  <a:lnTo>
                    <a:pt x="18542" y="30606"/>
                  </a:lnTo>
                  <a:lnTo>
                    <a:pt x="18034" y="30606"/>
                  </a:lnTo>
                  <a:lnTo>
                    <a:pt x="6603" y="30606"/>
                  </a:lnTo>
                  <a:lnTo>
                    <a:pt x="4699" y="31622"/>
                  </a:lnTo>
                  <a:lnTo>
                    <a:pt x="1524" y="33274"/>
                  </a:lnTo>
                  <a:lnTo>
                    <a:pt x="0" y="37464"/>
                  </a:lnTo>
                  <a:lnTo>
                    <a:pt x="381" y="39115"/>
                  </a:lnTo>
                  <a:lnTo>
                    <a:pt x="381" y="39369"/>
                  </a:lnTo>
                  <a:lnTo>
                    <a:pt x="381" y="39624"/>
                  </a:lnTo>
                  <a:lnTo>
                    <a:pt x="1143" y="39624"/>
                  </a:lnTo>
                  <a:lnTo>
                    <a:pt x="1524" y="39496"/>
                  </a:lnTo>
                  <a:lnTo>
                    <a:pt x="2032" y="39496"/>
                  </a:lnTo>
                  <a:lnTo>
                    <a:pt x="2413" y="39496"/>
                  </a:lnTo>
                  <a:lnTo>
                    <a:pt x="5207" y="39496"/>
                  </a:lnTo>
                  <a:lnTo>
                    <a:pt x="7366" y="40639"/>
                  </a:lnTo>
                  <a:lnTo>
                    <a:pt x="8382" y="42544"/>
                  </a:lnTo>
                  <a:lnTo>
                    <a:pt x="9017" y="43941"/>
                  </a:lnTo>
                  <a:lnTo>
                    <a:pt x="8890" y="45465"/>
                  </a:lnTo>
                  <a:lnTo>
                    <a:pt x="8127" y="46862"/>
                  </a:lnTo>
                  <a:lnTo>
                    <a:pt x="8382" y="47878"/>
                  </a:lnTo>
                  <a:lnTo>
                    <a:pt x="8636" y="48894"/>
                  </a:lnTo>
                  <a:lnTo>
                    <a:pt x="9017" y="49911"/>
                  </a:lnTo>
                  <a:lnTo>
                    <a:pt x="10033" y="52705"/>
                  </a:lnTo>
                  <a:lnTo>
                    <a:pt x="11302" y="56387"/>
                  </a:lnTo>
                  <a:lnTo>
                    <a:pt x="9017" y="58800"/>
                  </a:lnTo>
                  <a:lnTo>
                    <a:pt x="8127" y="59943"/>
                  </a:lnTo>
                  <a:lnTo>
                    <a:pt x="7493" y="61468"/>
                  </a:lnTo>
                  <a:lnTo>
                    <a:pt x="7620" y="63118"/>
                  </a:lnTo>
                  <a:lnTo>
                    <a:pt x="7620" y="64515"/>
                  </a:lnTo>
                  <a:lnTo>
                    <a:pt x="8255" y="65912"/>
                  </a:lnTo>
                  <a:lnTo>
                    <a:pt x="9271" y="66801"/>
                  </a:lnTo>
                  <a:lnTo>
                    <a:pt x="11684" y="68961"/>
                  </a:lnTo>
                  <a:lnTo>
                    <a:pt x="12953" y="72389"/>
                  </a:lnTo>
                  <a:lnTo>
                    <a:pt x="12446" y="74930"/>
                  </a:lnTo>
                  <a:lnTo>
                    <a:pt x="12192" y="76326"/>
                  </a:lnTo>
                  <a:lnTo>
                    <a:pt x="11302" y="77469"/>
                  </a:lnTo>
                  <a:lnTo>
                    <a:pt x="10287" y="78231"/>
                  </a:lnTo>
                  <a:lnTo>
                    <a:pt x="10795" y="78612"/>
                  </a:lnTo>
                  <a:lnTo>
                    <a:pt x="11430" y="79120"/>
                  </a:lnTo>
                  <a:lnTo>
                    <a:pt x="11938" y="79375"/>
                  </a:lnTo>
                  <a:lnTo>
                    <a:pt x="14732" y="81533"/>
                  </a:lnTo>
                  <a:lnTo>
                    <a:pt x="16383" y="82803"/>
                  </a:lnTo>
                  <a:lnTo>
                    <a:pt x="16637" y="84455"/>
                  </a:lnTo>
                  <a:lnTo>
                    <a:pt x="17652" y="85089"/>
                  </a:lnTo>
                  <a:lnTo>
                    <a:pt x="18669" y="85597"/>
                  </a:lnTo>
                  <a:lnTo>
                    <a:pt x="19812" y="85978"/>
                  </a:lnTo>
                  <a:lnTo>
                    <a:pt x="22606" y="87249"/>
                  </a:lnTo>
                  <a:lnTo>
                    <a:pt x="25526" y="88391"/>
                  </a:lnTo>
                  <a:lnTo>
                    <a:pt x="25526" y="91186"/>
                  </a:lnTo>
                  <a:lnTo>
                    <a:pt x="25526" y="91693"/>
                  </a:lnTo>
                  <a:lnTo>
                    <a:pt x="25781" y="91947"/>
                  </a:lnTo>
                  <a:lnTo>
                    <a:pt x="26035" y="92201"/>
                  </a:lnTo>
                  <a:lnTo>
                    <a:pt x="26416" y="92328"/>
                  </a:lnTo>
                  <a:lnTo>
                    <a:pt x="27177" y="92328"/>
                  </a:lnTo>
                  <a:lnTo>
                    <a:pt x="27940" y="92328"/>
                  </a:lnTo>
                  <a:lnTo>
                    <a:pt x="28956" y="92201"/>
                  </a:lnTo>
                  <a:lnTo>
                    <a:pt x="30225" y="91693"/>
                  </a:lnTo>
                  <a:lnTo>
                    <a:pt x="30734" y="91566"/>
                  </a:lnTo>
                  <a:lnTo>
                    <a:pt x="31369" y="91439"/>
                  </a:lnTo>
                  <a:lnTo>
                    <a:pt x="31750" y="91439"/>
                  </a:lnTo>
                  <a:lnTo>
                    <a:pt x="35178" y="91439"/>
                  </a:lnTo>
                  <a:lnTo>
                    <a:pt x="37084" y="95631"/>
                  </a:lnTo>
                  <a:lnTo>
                    <a:pt x="38608" y="99187"/>
                  </a:lnTo>
                  <a:lnTo>
                    <a:pt x="39243" y="100202"/>
                  </a:lnTo>
                  <a:lnTo>
                    <a:pt x="39750" y="101472"/>
                  </a:lnTo>
                  <a:lnTo>
                    <a:pt x="40259" y="102488"/>
                  </a:lnTo>
                  <a:lnTo>
                    <a:pt x="40767" y="103377"/>
                  </a:lnTo>
                  <a:lnTo>
                    <a:pt x="42545" y="103886"/>
                  </a:lnTo>
                  <a:lnTo>
                    <a:pt x="44703" y="103886"/>
                  </a:lnTo>
                  <a:lnTo>
                    <a:pt x="46355" y="103886"/>
                  </a:lnTo>
                  <a:lnTo>
                    <a:pt x="48387" y="103505"/>
                  </a:lnTo>
                  <a:lnTo>
                    <a:pt x="50419" y="102869"/>
                  </a:lnTo>
                  <a:lnTo>
                    <a:pt x="53340" y="101853"/>
                  </a:lnTo>
                  <a:lnTo>
                    <a:pt x="54737" y="100456"/>
                  </a:lnTo>
                  <a:lnTo>
                    <a:pt x="54737" y="99821"/>
                  </a:lnTo>
                  <a:lnTo>
                    <a:pt x="54610" y="97789"/>
                  </a:lnTo>
                  <a:lnTo>
                    <a:pt x="55245" y="95884"/>
                  </a:lnTo>
                  <a:lnTo>
                    <a:pt x="56515" y="94614"/>
                  </a:lnTo>
                  <a:lnTo>
                    <a:pt x="58166" y="92837"/>
                  </a:lnTo>
                  <a:lnTo>
                    <a:pt x="60706" y="91947"/>
                  </a:lnTo>
                  <a:lnTo>
                    <a:pt x="64262" y="91947"/>
                  </a:lnTo>
                  <a:lnTo>
                    <a:pt x="65277" y="91947"/>
                  </a:lnTo>
                  <a:lnTo>
                    <a:pt x="66167" y="92075"/>
                  </a:lnTo>
                  <a:lnTo>
                    <a:pt x="67183" y="92201"/>
                  </a:lnTo>
                  <a:lnTo>
                    <a:pt x="72009" y="92582"/>
                  </a:lnTo>
                  <a:lnTo>
                    <a:pt x="77343" y="97408"/>
                  </a:lnTo>
                  <a:lnTo>
                    <a:pt x="81534" y="101218"/>
                  </a:lnTo>
                  <a:lnTo>
                    <a:pt x="82931" y="102488"/>
                  </a:lnTo>
                  <a:lnTo>
                    <a:pt x="84327" y="103758"/>
                  </a:lnTo>
                  <a:lnTo>
                    <a:pt x="85978" y="104775"/>
                  </a:lnTo>
                  <a:lnTo>
                    <a:pt x="86360" y="104901"/>
                  </a:lnTo>
                  <a:lnTo>
                    <a:pt x="86614" y="105028"/>
                  </a:lnTo>
                  <a:lnTo>
                    <a:pt x="86995" y="105028"/>
                  </a:lnTo>
                  <a:lnTo>
                    <a:pt x="88519" y="105028"/>
                  </a:lnTo>
                  <a:lnTo>
                    <a:pt x="90677" y="104266"/>
                  </a:lnTo>
                  <a:lnTo>
                    <a:pt x="92710" y="103631"/>
                  </a:lnTo>
                  <a:lnTo>
                    <a:pt x="94869" y="102615"/>
                  </a:lnTo>
                  <a:lnTo>
                    <a:pt x="97027" y="102107"/>
                  </a:lnTo>
                  <a:lnTo>
                    <a:pt x="99314" y="101853"/>
                  </a:lnTo>
                  <a:lnTo>
                    <a:pt x="101726" y="101853"/>
                  </a:lnTo>
                  <a:lnTo>
                    <a:pt x="105410" y="98297"/>
                  </a:lnTo>
                  <a:lnTo>
                    <a:pt x="112141" y="92328"/>
                  </a:lnTo>
                  <a:lnTo>
                    <a:pt x="112775" y="92328"/>
                  </a:lnTo>
                  <a:lnTo>
                    <a:pt x="114173" y="92328"/>
                  </a:lnTo>
                  <a:lnTo>
                    <a:pt x="115570" y="93344"/>
                  </a:lnTo>
                  <a:lnTo>
                    <a:pt x="116840" y="94233"/>
                  </a:lnTo>
                  <a:lnTo>
                    <a:pt x="118364" y="95376"/>
                  </a:lnTo>
                  <a:lnTo>
                    <a:pt x="119634" y="96138"/>
                  </a:lnTo>
                  <a:lnTo>
                    <a:pt x="120650" y="96138"/>
                  </a:lnTo>
                  <a:lnTo>
                    <a:pt x="120903" y="96138"/>
                  </a:lnTo>
                  <a:lnTo>
                    <a:pt x="121285" y="96012"/>
                  </a:lnTo>
                  <a:lnTo>
                    <a:pt x="121539" y="95884"/>
                  </a:lnTo>
                  <a:lnTo>
                    <a:pt x="124714" y="93852"/>
                  </a:lnTo>
                  <a:lnTo>
                    <a:pt x="128016" y="91820"/>
                  </a:lnTo>
                  <a:lnTo>
                    <a:pt x="130810" y="91820"/>
                  </a:lnTo>
                  <a:lnTo>
                    <a:pt x="131699" y="91820"/>
                  </a:lnTo>
                  <a:lnTo>
                    <a:pt x="132588" y="92201"/>
                  </a:lnTo>
                  <a:lnTo>
                    <a:pt x="134874" y="96265"/>
                  </a:lnTo>
                  <a:lnTo>
                    <a:pt x="133858" y="98043"/>
                  </a:lnTo>
                  <a:lnTo>
                    <a:pt x="132461" y="100202"/>
                  </a:lnTo>
                  <a:lnTo>
                    <a:pt x="131572" y="101853"/>
                  </a:lnTo>
                  <a:lnTo>
                    <a:pt x="129794" y="104775"/>
                  </a:lnTo>
                  <a:lnTo>
                    <a:pt x="130301" y="105663"/>
                  </a:lnTo>
                  <a:lnTo>
                    <a:pt x="131064" y="106933"/>
                  </a:lnTo>
                  <a:lnTo>
                    <a:pt x="131445" y="108331"/>
                  </a:lnTo>
                  <a:lnTo>
                    <a:pt x="131318" y="109727"/>
                  </a:lnTo>
                  <a:lnTo>
                    <a:pt x="131699" y="109474"/>
                  </a:lnTo>
                  <a:lnTo>
                    <a:pt x="131952" y="109474"/>
                  </a:lnTo>
                  <a:lnTo>
                    <a:pt x="132080" y="109346"/>
                  </a:lnTo>
                  <a:lnTo>
                    <a:pt x="132334" y="109219"/>
                  </a:lnTo>
                  <a:lnTo>
                    <a:pt x="132715" y="108965"/>
                  </a:lnTo>
                  <a:lnTo>
                    <a:pt x="133096" y="108712"/>
                  </a:lnTo>
                  <a:lnTo>
                    <a:pt x="133223" y="108584"/>
                  </a:lnTo>
                  <a:lnTo>
                    <a:pt x="133603" y="108331"/>
                  </a:lnTo>
                  <a:lnTo>
                    <a:pt x="133731" y="108076"/>
                  </a:lnTo>
                  <a:lnTo>
                    <a:pt x="133985" y="107822"/>
                  </a:lnTo>
                  <a:lnTo>
                    <a:pt x="134366" y="107441"/>
                  </a:lnTo>
                  <a:lnTo>
                    <a:pt x="134366" y="107187"/>
                  </a:lnTo>
                  <a:lnTo>
                    <a:pt x="134620" y="106806"/>
                  </a:lnTo>
                  <a:lnTo>
                    <a:pt x="134874" y="106299"/>
                  </a:lnTo>
                  <a:lnTo>
                    <a:pt x="135000" y="106044"/>
                  </a:lnTo>
                  <a:lnTo>
                    <a:pt x="135127" y="105537"/>
                  </a:lnTo>
                  <a:lnTo>
                    <a:pt x="135127" y="105409"/>
                  </a:lnTo>
                  <a:lnTo>
                    <a:pt x="135255" y="105156"/>
                  </a:lnTo>
                  <a:lnTo>
                    <a:pt x="135255" y="105028"/>
                  </a:lnTo>
                  <a:lnTo>
                    <a:pt x="135255" y="104775"/>
                  </a:lnTo>
                  <a:lnTo>
                    <a:pt x="135255" y="101853"/>
                  </a:lnTo>
                  <a:lnTo>
                    <a:pt x="135382" y="101345"/>
                  </a:lnTo>
                  <a:lnTo>
                    <a:pt x="135509" y="100837"/>
                  </a:lnTo>
                  <a:lnTo>
                    <a:pt x="135763" y="98678"/>
                  </a:lnTo>
                  <a:lnTo>
                    <a:pt x="137033" y="96012"/>
                  </a:lnTo>
                  <a:lnTo>
                    <a:pt x="139065" y="94995"/>
                  </a:lnTo>
                  <a:lnTo>
                    <a:pt x="139446" y="94868"/>
                  </a:lnTo>
                  <a:lnTo>
                    <a:pt x="139953" y="94741"/>
                  </a:lnTo>
                  <a:lnTo>
                    <a:pt x="140462" y="94741"/>
                  </a:lnTo>
                  <a:lnTo>
                    <a:pt x="141605" y="94741"/>
                  </a:lnTo>
                  <a:lnTo>
                    <a:pt x="142621" y="95250"/>
                  </a:lnTo>
                  <a:lnTo>
                    <a:pt x="143383" y="96012"/>
                  </a:lnTo>
                  <a:lnTo>
                    <a:pt x="144272" y="96900"/>
                  </a:lnTo>
                  <a:lnTo>
                    <a:pt x="145542" y="97789"/>
                  </a:lnTo>
                  <a:lnTo>
                    <a:pt x="147574" y="97789"/>
                  </a:lnTo>
                  <a:lnTo>
                    <a:pt x="149225" y="97789"/>
                  </a:lnTo>
                  <a:lnTo>
                    <a:pt x="151257" y="97281"/>
                  </a:lnTo>
                  <a:lnTo>
                    <a:pt x="153924" y="95884"/>
                  </a:lnTo>
                  <a:lnTo>
                    <a:pt x="155321" y="94995"/>
                  </a:lnTo>
                  <a:lnTo>
                    <a:pt x="156464" y="94361"/>
                  </a:lnTo>
                  <a:lnTo>
                    <a:pt x="157352" y="93725"/>
                  </a:lnTo>
                  <a:lnTo>
                    <a:pt x="158750" y="92963"/>
                  </a:lnTo>
                  <a:lnTo>
                    <a:pt x="160020" y="92201"/>
                  </a:lnTo>
                  <a:lnTo>
                    <a:pt x="161163" y="92201"/>
                  </a:lnTo>
                  <a:lnTo>
                    <a:pt x="162178" y="92201"/>
                  </a:lnTo>
                  <a:lnTo>
                    <a:pt x="163195" y="92837"/>
                  </a:lnTo>
                  <a:lnTo>
                    <a:pt x="164338" y="94614"/>
                  </a:lnTo>
                  <a:lnTo>
                    <a:pt x="164846" y="95122"/>
                  </a:lnTo>
                  <a:lnTo>
                    <a:pt x="165608" y="95376"/>
                  </a:lnTo>
                  <a:lnTo>
                    <a:pt x="166750" y="95376"/>
                  </a:lnTo>
                  <a:lnTo>
                    <a:pt x="167767" y="95376"/>
                  </a:lnTo>
                  <a:lnTo>
                    <a:pt x="169037" y="95250"/>
                  </a:lnTo>
                  <a:lnTo>
                    <a:pt x="170561" y="94995"/>
                  </a:lnTo>
                  <a:lnTo>
                    <a:pt x="173100" y="94614"/>
                  </a:lnTo>
                  <a:lnTo>
                    <a:pt x="175895" y="94487"/>
                  </a:lnTo>
                  <a:lnTo>
                    <a:pt x="178435" y="94487"/>
                  </a:lnTo>
                  <a:lnTo>
                    <a:pt x="181356" y="94361"/>
                  </a:lnTo>
                  <a:lnTo>
                    <a:pt x="184403" y="93344"/>
                  </a:lnTo>
                  <a:lnTo>
                    <a:pt x="186817" y="91439"/>
                  </a:lnTo>
                  <a:lnTo>
                    <a:pt x="189230" y="89788"/>
                  </a:lnTo>
                  <a:lnTo>
                    <a:pt x="191643" y="88137"/>
                  </a:lnTo>
                  <a:lnTo>
                    <a:pt x="195580" y="88137"/>
                  </a:lnTo>
                  <a:lnTo>
                    <a:pt x="195961" y="88137"/>
                  </a:lnTo>
                  <a:lnTo>
                    <a:pt x="196342" y="88137"/>
                  </a:lnTo>
                  <a:lnTo>
                    <a:pt x="196723" y="88264"/>
                  </a:lnTo>
                  <a:lnTo>
                    <a:pt x="197358" y="88264"/>
                  </a:lnTo>
                  <a:lnTo>
                    <a:pt x="197993" y="88264"/>
                  </a:lnTo>
                  <a:lnTo>
                    <a:pt x="198627" y="88264"/>
                  </a:lnTo>
                  <a:lnTo>
                    <a:pt x="202692" y="88264"/>
                  </a:lnTo>
                  <a:lnTo>
                    <a:pt x="206883" y="87502"/>
                  </a:lnTo>
                  <a:lnTo>
                    <a:pt x="210693" y="85978"/>
                  </a:lnTo>
                  <a:lnTo>
                    <a:pt x="211327" y="85725"/>
                  </a:lnTo>
                  <a:lnTo>
                    <a:pt x="213233" y="86359"/>
                  </a:lnTo>
                  <a:lnTo>
                    <a:pt x="215900" y="87375"/>
                  </a:lnTo>
                  <a:lnTo>
                    <a:pt x="215900" y="86868"/>
                  </a:lnTo>
                  <a:lnTo>
                    <a:pt x="216281" y="86613"/>
                  </a:lnTo>
                  <a:lnTo>
                    <a:pt x="216408" y="86359"/>
                  </a:lnTo>
                  <a:lnTo>
                    <a:pt x="216535" y="85978"/>
                  </a:lnTo>
                  <a:lnTo>
                    <a:pt x="217805" y="83565"/>
                  </a:lnTo>
                  <a:lnTo>
                    <a:pt x="219837" y="82041"/>
                  </a:lnTo>
                  <a:lnTo>
                    <a:pt x="222250" y="82041"/>
                  </a:lnTo>
                  <a:lnTo>
                    <a:pt x="222758" y="81914"/>
                  </a:lnTo>
                  <a:lnTo>
                    <a:pt x="223266" y="81914"/>
                  </a:lnTo>
                  <a:lnTo>
                    <a:pt x="223774" y="81914"/>
                  </a:lnTo>
                  <a:lnTo>
                    <a:pt x="226187" y="81914"/>
                  </a:lnTo>
                  <a:lnTo>
                    <a:pt x="228600" y="82676"/>
                  </a:lnTo>
                  <a:lnTo>
                    <a:pt x="230632" y="84074"/>
                  </a:lnTo>
                  <a:lnTo>
                    <a:pt x="231775" y="84708"/>
                  </a:lnTo>
                  <a:lnTo>
                    <a:pt x="232410" y="85089"/>
                  </a:lnTo>
                  <a:lnTo>
                    <a:pt x="233045" y="85089"/>
                  </a:lnTo>
                  <a:lnTo>
                    <a:pt x="233425" y="85089"/>
                  </a:lnTo>
                  <a:lnTo>
                    <a:pt x="233552" y="84836"/>
                  </a:lnTo>
                  <a:lnTo>
                    <a:pt x="234061" y="84581"/>
                  </a:lnTo>
                  <a:lnTo>
                    <a:pt x="234569" y="84455"/>
                  </a:lnTo>
                  <a:lnTo>
                    <a:pt x="235076" y="84455"/>
                  </a:lnTo>
                  <a:lnTo>
                    <a:pt x="236855" y="84455"/>
                  </a:lnTo>
                  <a:lnTo>
                    <a:pt x="238887" y="85978"/>
                  </a:lnTo>
                  <a:lnTo>
                    <a:pt x="241300" y="87375"/>
                  </a:lnTo>
                  <a:lnTo>
                    <a:pt x="242697" y="88264"/>
                  </a:lnTo>
                  <a:lnTo>
                    <a:pt x="245237" y="90043"/>
                  </a:lnTo>
                  <a:lnTo>
                    <a:pt x="246380" y="90043"/>
                  </a:lnTo>
                  <a:lnTo>
                    <a:pt x="246634" y="90043"/>
                  </a:lnTo>
                  <a:lnTo>
                    <a:pt x="246761" y="89915"/>
                  </a:lnTo>
                  <a:lnTo>
                    <a:pt x="246761" y="89662"/>
                  </a:lnTo>
                  <a:lnTo>
                    <a:pt x="246761" y="89534"/>
                  </a:lnTo>
                  <a:lnTo>
                    <a:pt x="246888" y="89281"/>
                  </a:lnTo>
                  <a:lnTo>
                    <a:pt x="246888" y="89153"/>
                  </a:lnTo>
                  <a:lnTo>
                    <a:pt x="246888" y="88772"/>
                  </a:lnTo>
                  <a:lnTo>
                    <a:pt x="246888" y="88391"/>
                  </a:lnTo>
                  <a:lnTo>
                    <a:pt x="246761" y="88137"/>
                  </a:lnTo>
                  <a:lnTo>
                    <a:pt x="246761" y="87883"/>
                  </a:lnTo>
                  <a:lnTo>
                    <a:pt x="246634" y="87502"/>
                  </a:lnTo>
                  <a:lnTo>
                    <a:pt x="245872" y="85089"/>
                  </a:lnTo>
                  <a:lnTo>
                    <a:pt x="244856" y="82931"/>
                  </a:lnTo>
                  <a:lnTo>
                    <a:pt x="243586" y="81025"/>
                  </a:lnTo>
                  <a:lnTo>
                    <a:pt x="243205" y="80390"/>
                  </a:lnTo>
                  <a:lnTo>
                    <a:pt x="243077" y="80137"/>
                  </a:lnTo>
                  <a:lnTo>
                    <a:pt x="242824" y="79756"/>
                  </a:lnTo>
                  <a:lnTo>
                    <a:pt x="242697" y="79628"/>
                  </a:lnTo>
                  <a:lnTo>
                    <a:pt x="242443" y="79247"/>
                  </a:lnTo>
                  <a:lnTo>
                    <a:pt x="242189" y="78993"/>
                  </a:lnTo>
                  <a:lnTo>
                    <a:pt x="241935" y="78866"/>
                  </a:lnTo>
                  <a:lnTo>
                    <a:pt x="241808" y="78612"/>
                  </a:lnTo>
                  <a:lnTo>
                    <a:pt x="239268" y="77850"/>
                  </a:lnTo>
                  <a:lnTo>
                    <a:pt x="239775" y="73532"/>
                  </a:lnTo>
                  <a:lnTo>
                    <a:pt x="240411" y="67563"/>
                  </a:lnTo>
                  <a:lnTo>
                    <a:pt x="240665" y="65277"/>
                  </a:lnTo>
                  <a:lnTo>
                    <a:pt x="241046" y="61849"/>
                  </a:lnTo>
                  <a:lnTo>
                    <a:pt x="240792" y="60959"/>
                  </a:lnTo>
                  <a:lnTo>
                    <a:pt x="240284" y="59943"/>
                  </a:lnTo>
                  <a:lnTo>
                    <a:pt x="237363" y="50672"/>
                  </a:lnTo>
                  <a:lnTo>
                    <a:pt x="239268" y="46989"/>
                  </a:lnTo>
                  <a:lnTo>
                    <a:pt x="239395" y="46736"/>
                  </a:lnTo>
                  <a:lnTo>
                    <a:pt x="239522" y="46481"/>
                  </a:lnTo>
                  <a:lnTo>
                    <a:pt x="239775" y="46227"/>
                  </a:lnTo>
                  <a:lnTo>
                    <a:pt x="240030" y="45974"/>
                  </a:lnTo>
                  <a:lnTo>
                    <a:pt x="240157" y="45846"/>
                  </a:lnTo>
                  <a:lnTo>
                    <a:pt x="240538" y="45593"/>
                  </a:lnTo>
                  <a:lnTo>
                    <a:pt x="240665" y="45465"/>
                  </a:lnTo>
                  <a:lnTo>
                    <a:pt x="241426" y="45465"/>
                  </a:lnTo>
                  <a:lnTo>
                    <a:pt x="241426" y="44831"/>
                  </a:lnTo>
                  <a:lnTo>
                    <a:pt x="241553" y="44322"/>
                  </a:lnTo>
                  <a:lnTo>
                    <a:pt x="241553" y="43687"/>
                  </a:lnTo>
                  <a:lnTo>
                    <a:pt x="241553" y="41909"/>
                  </a:lnTo>
                  <a:lnTo>
                    <a:pt x="241553" y="39624"/>
                  </a:lnTo>
                  <a:lnTo>
                    <a:pt x="242950" y="38226"/>
                  </a:lnTo>
                  <a:lnTo>
                    <a:pt x="243205" y="38100"/>
                  </a:lnTo>
                  <a:lnTo>
                    <a:pt x="242950" y="37337"/>
                  </a:lnTo>
                  <a:lnTo>
                    <a:pt x="242697" y="36575"/>
                  </a:lnTo>
                  <a:lnTo>
                    <a:pt x="242443" y="36068"/>
                  </a:lnTo>
                  <a:lnTo>
                    <a:pt x="242443" y="35940"/>
                  </a:lnTo>
                  <a:lnTo>
                    <a:pt x="242316" y="35687"/>
                  </a:lnTo>
                  <a:lnTo>
                    <a:pt x="242316" y="35559"/>
                  </a:lnTo>
                  <a:lnTo>
                    <a:pt x="242189" y="35178"/>
                  </a:lnTo>
                  <a:lnTo>
                    <a:pt x="241553" y="34925"/>
                  </a:lnTo>
                  <a:lnTo>
                    <a:pt x="241046" y="34797"/>
                  </a:lnTo>
                  <a:lnTo>
                    <a:pt x="240538" y="34797"/>
                  </a:lnTo>
                  <a:lnTo>
                    <a:pt x="240284" y="34797"/>
                  </a:lnTo>
                  <a:lnTo>
                    <a:pt x="240030" y="34925"/>
                  </a:lnTo>
                  <a:lnTo>
                    <a:pt x="239902" y="34925"/>
                  </a:lnTo>
                  <a:lnTo>
                    <a:pt x="239649" y="34925"/>
                  </a:lnTo>
                  <a:lnTo>
                    <a:pt x="237109" y="34925"/>
                  </a:lnTo>
                  <a:lnTo>
                    <a:pt x="233172" y="34797"/>
                  </a:lnTo>
                  <a:lnTo>
                    <a:pt x="231140" y="29209"/>
                  </a:lnTo>
                  <a:lnTo>
                    <a:pt x="230377" y="26924"/>
                  </a:lnTo>
                  <a:lnTo>
                    <a:pt x="229870" y="24511"/>
                  </a:lnTo>
                  <a:lnTo>
                    <a:pt x="229870" y="22097"/>
                  </a:lnTo>
                  <a:lnTo>
                    <a:pt x="229743" y="20446"/>
                  </a:lnTo>
                  <a:lnTo>
                    <a:pt x="229362" y="18668"/>
                  </a:lnTo>
                  <a:lnTo>
                    <a:pt x="228473" y="17271"/>
                  </a:lnTo>
                  <a:lnTo>
                    <a:pt x="227838" y="16128"/>
                  </a:lnTo>
                  <a:lnTo>
                    <a:pt x="227075" y="14858"/>
                  </a:lnTo>
                  <a:lnTo>
                    <a:pt x="226314" y="13588"/>
                  </a:lnTo>
                  <a:lnTo>
                    <a:pt x="225678" y="12572"/>
                  </a:lnTo>
                  <a:lnTo>
                    <a:pt x="223647" y="9016"/>
                  </a:lnTo>
                  <a:lnTo>
                    <a:pt x="222758" y="7619"/>
                  </a:lnTo>
                  <a:lnTo>
                    <a:pt x="221488" y="7619"/>
                  </a:lnTo>
                  <a:lnTo>
                    <a:pt x="221107" y="7619"/>
                  </a:lnTo>
                  <a:lnTo>
                    <a:pt x="220725" y="7746"/>
                  </a:lnTo>
                  <a:lnTo>
                    <a:pt x="220218" y="8000"/>
                  </a:lnTo>
                  <a:lnTo>
                    <a:pt x="219710" y="8127"/>
                  </a:lnTo>
                  <a:lnTo>
                    <a:pt x="219456" y="8255"/>
                  </a:lnTo>
                  <a:lnTo>
                    <a:pt x="219075" y="8381"/>
                  </a:lnTo>
                  <a:lnTo>
                    <a:pt x="218821" y="8508"/>
                  </a:lnTo>
                  <a:lnTo>
                    <a:pt x="218313" y="8636"/>
                  </a:lnTo>
                  <a:lnTo>
                    <a:pt x="218059" y="8636"/>
                  </a:lnTo>
                  <a:lnTo>
                    <a:pt x="217550" y="8636"/>
                  </a:lnTo>
                  <a:lnTo>
                    <a:pt x="206121" y="8636"/>
                  </a:lnTo>
                  <a:lnTo>
                    <a:pt x="200151" y="14477"/>
                  </a:lnTo>
                  <a:lnTo>
                    <a:pt x="189102" y="18668"/>
                  </a:lnTo>
                  <a:lnTo>
                    <a:pt x="183007" y="18668"/>
                  </a:lnTo>
                  <a:lnTo>
                    <a:pt x="181864" y="18668"/>
                  </a:lnTo>
                  <a:lnTo>
                    <a:pt x="180848" y="18541"/>
                  </a:lnTo>
                  <a:lnTo>
                    <a:pt x="180086" y="18161"/>
                  </a:lnTo>
                  <a:lnTo>
                    <a:pt x="178689" y="17652"/>
                  </a:lnTo>
                  <a:lnTo>
                    <a:pt x="176911" y="17399"/>
                  </a:lnTo>
                  <a:lnTo>
                    <a:pt x="175006" y="17399"/>
                  </a:lnTo>
                  <a:lnTo>
                    <a:pt x="172339" y="17399"/>
                  </a:lnTo>
                  <a:lnTo>
                    <a:pt x="169418" y="17780"/>
                  </a:lnTo>
                  <a:lnTo>
                    <a:pt x="166497" y="18161"/>
                  </a:lnTo>
                  <a:lnTo>
                    <a:pt x="163322" y="18668"/>
                  </a:lnTo>
                  <a:lnTo>
                    <a:pt x="160274" y="18922"/>
                  </a:lnTo>
                  <a:lnTo>
                    <a:pt x="157099" y="19050"/>
                  </a:lnTo>
                  <a:lnTo>
                    <a:pt x="153670" y="18922"/>
                  </a:lnTo>
                  <a:lnTo>
                    <a:pt x="150241" y="17652"/>
                  </a:lnTo>
                  <a:lnTo>
                    <a:pt x="147447" y="15239"/>
                  </a:lnTo>
                  <a:lnTo>
                    <a:pt x="145542" y="13969"/>
                  </a:lnTo>
                  <a:lnTo>
                    <a:pt x="144018" y="12953"/>
                  </a:lnTo>
                  <a:lnTo>
                    <a:pt x="141986" y="12953"/>
                  </a:lnTo>
                  <a:lnTo>
                    <a:pt x="141732" y="12953"/>
                  </a:lnTo>
                  <a:lnTo>
                    <a:pt x="137414" y="12953"/>
                  </a:lnTo>
                  <a:lnTo>
                    <a:pt x="135636" y="11049"/>
                  </a:lnTo>
                  <a:lnTo>
                    <a:pt x="134112" y="9397"/>
                  </a:lnTo>
                  <a:lnTo>
                    <a:pt x="132715" y="7874"/>
                  </a:lnTo>
                  <a:lnTo>
                    <a:pt x="131572" y="6603"/>
                  </a:lnTo>
                  <a:lnTo>
                    <a:pt x="129286" y="6603"/>
                  </a:lnTo>
                  <a:lnTo>
                    <a:pt x="129159" y="6731"/>
                  </a:lnTo>
                  <a:lnTo>
                    <a:pt x="128905" y="6731"/>
                  </a:lnTo>
                  <a:lnTo>
                    <a:pt x="128650" y="6731"/>
                  </a:lnTo>
                  <a:lnTo>
                    <a:pt x="127126" y="6731"/>
                  </a:lnTo>
                  <a:lnTo>
                    <a:pt x="125602" y="6095"/>
                  </a:lnTo>
                  <a:lnTo>
                    <a:pt x="124333" y="5080"/>
                  </a:lnTo>
                  <a:lnTo>
                    <a:pt x="122555" y="3809"/>
                  </a:lnTo>
                  <a:lnTo>
                    <a:pt x="120142" y="2031"/>
                  </a:lnTo>
                  <a:lnTo>
                    <a:pt x="108966" y="381"/>
                  </a:lnTo>
                  <a:lnTo>
                    <a:pt x="107061" y="126"/>
                  </a:lnTo>
                  <a:lnTo>
                    <a:pt x="105156" y="0"/>
                  </a:lnTo>
                  <a:lnTo>
                    <a:pt x="103377" y="0"/>
                  </a:lnTo>
                  <a:close/>
                </a:path>
                <a:path w="247015" h="109855">
                  <a:moveTo>
                    <a:pt x="134112" y="103886"/>
                  </a:moveTo>
                  <a:lnTo>
                    <a:pt x="134112" y="106680"/>
                  </a:lnTo>
                </a:path>
                <a:path w="247015" h="109855">
                  <a:moveTo>
                    <a:pt x="134112" y="106680"/>
                  </a:moveTo>
                  <a:lnTo>
                    <a:pt x="134112" y="109727"/>
                  </a:lnTo>
                </a:path>
                <a:path w="247015" h="109855">
                  <a:moveTo>
                    <a:pt x="185927" y="91439"/>
                  </a:moveTo>
                  <a:lnTo>
                    <a:pt x="183261" y="93344"/>
                  </a:lnTo>
                  <a:lnTo>
                    <a:pt x="180086" y="94487"/>
                  </a:lnTo>
                  <a:lnTo>
                    <a:pt x="176784" y="94487"/>
                  </a:lnTo>
                  <a:lnTo>
                    <a:pt x="180086" y="94487"/>
                  </a:lnTo>
                  <a:lnTo>
                    <a:pt x="183261" y="93344"/>
                  </a:lnTo>
                  <a:lnTo>
                    <a:pt x="185927" y="91439"/>
                  </a:lnTo>
                  <a:close/>
                </a:path>
                <a:path w="247015" h="109855">
                  <a:moveTo>
                    <a:pt x="133985" y="109727"/>
                  </a:moveTo>
                  <a:lnTo>
                    <a:pt x="132969" y="109727"/>
                  </a:lnTo>
                  <a:lnTo>
                    <a:pt x="132080" y="109727"/>
                  </a:lnTo>
                  <a:lnTo>
                    <a:pt x="131064" y="109727"/>
                  </a:lnTo>
                  <a:lnTo>
                    <a:pt x="132080" y="109727"/>
                  </a:lnTo>
                  <a:lnTo>
                    <a:pt x="132969" y="109727"/>
                  </a:lnTo>
                  <a:lnTo>
                    <a:pt x="133985" y="109727"/>
                  </a:lnTo>
                  <a:close/>
                </a:path>
                <a:path w="247015" h="109855">
                  <a:moveTo>
                    <a:pt x="210439" y="85343"/>
                  </a:moveTo>
                  <a:lnTo>
                    <a:pt x="211074" y="85343"/>
                  </a:lnTo>
                  <a:lnTo>
                    <a:pt x="213360" y="85343"/>
                  </a:lnTo>
                  <a:lnTo>
                    <a:pt x="211074" y="85343"/>
                  </a:lnTo>
                  <a:lnTo>
                    <a:pt x="210439" y="8534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713220" y="26319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2539" y="888"/>
                  </a:lnTo>
                  <a:lnTo>
                    <a:pt x="634" y="3682"/>
                  </a:lnTo>
                  <a:lnTo>
                    <a:pt x="0" y="6095"/>
                  </a:lnTo>
                  <a:lnTo>
                    <a:pt x="634" y="3809"/>
                  </a:lnTo>
                  <a:lnTo>
                    <a:pt x="2539" y="1015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713220" y="2631947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2539" y="888"/>
                  </a:lnTo>
                  <a:lnTo>
                    <a:pt x="634" y="3682"/>
                  </a:lnTo>
                  <a:lnTo>
                    <a:pt x="0" y="6095"/>
                  </a:lnTo>
                  <a:lnTo>
                    <a:pt x="634" y="3809"/>
                  </a:lnTo>
                  <a:lnTo>
                    <a:pt x="2539" y="1015"/>
                  </a:lnTo>
                  <a:lnTo>
                    <a:pt x="6096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804660" y="254965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0"/>
                  </a:moveTo>
                  <a:lnTo>
                    <a:pt x="889" y="889"/>
                  </a:lnTo>
                  <a:lnTo>
                    <a:pt x="1778" y="1905"/>
                  </a:lnTo>
                  <a:lnTo>
                    <a:pt x="3048" y="3048"/>
                  </a:lnTo>
                  <a:lnTo>
                    <a:pt x="1905" y="1905"/>
                  </a:lnTo>
                  <a:lnTo>
                    <a:pt x="1016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783324" y="2543555"/>
              <a:ext cx="24765" cy="9525"/>
            </a:xfrm>
            <a:custGeom>
              <a:avLst/>
              <a:gdLst/>
              <a:ahLst/>
              <a:cxnLst/>
              <a:rect l="l" t="t" r="r" b="b"/>
              <a:pathLst>
                <a:path w="24765" h="9525">
                  <a:moveTo>
                    <a:pt x="21335" y="6095"/>
                  </a:moveTo>
                  <a:lnTo>
                    <a:pt x="22225" y="6985"/>
                  </a:lnTo>
                  <a:lnTo>
                    <a:pt x="23114" y="8000"/>
                  </a:lnTo>
                  <a:lnTo>
                    <a:pt x="24383" y="9143"/>
                  </a:lnTo>
                  <a:lnTo>
                    <a:pt x="23241" y="8000"/>
                  </a:lnTo>
                  <a:lnTo>
                    <a:pt x="22351" y="6985"/>
                  </a:lnTo>
                  <a:lnTo>
                    <a:pt x="21335" y="6095"/>
                  </a:lnTo>
                  <a:close/>
                </a:path>
                <a:path w="24765" h="9525">
                  <a:moveTo>
                    <a:pt x="9398" y="3048"/>
                  </a:moveTo>
                  <a:lnTo>
                    <a:pt x="12192" y="3048"/>
                  </a:lnTo>
                </a:path>
                <a:path w="24765" h="9525">
                  <a:moveTo>
                    <a:pt x="0" y="0"/>
                  </a:moveTo>
                  <a:lnTo>
                    <a:pt x="2921" y="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280148" y="2653283"/>
              <a:ext cx="27940" cy="30480"/>
            </a:xfrm>
            <a:custGeom>
              <a:avLst/>
              <a:gdLst/>
              <a:ahLst/>
              <a:cxnLst/>
              <a:rect l="l" t="t" r="r" b="b"/>
              <a:pathLst>
                <a:path w="27940" h="30480">
                  <a:moveTo>
                    <a:pt x="13334" y="0"/>
                  </a:moveTo>
                  <a:lnTo>
                    <a:pt x="11556" y="0"/>
                  </a:lnTo>
                  <a:lnTo>
                    <a:pt x="9905" y="381"/>
                  </a:lnTo>
                  <a:lnTo>
                    <a:pt x="8381" y="1269"/>
                  </a:lnTo>
                  <a:lnTo>
                    <a:pt x="6350" y="2285"/>
                  </a:lnTo>
                  <a:lnTo>
                    <a:pt x="5333" y="2793"/>
                  </a:lnTo>
                  <a:lnTo>
                    <a:pt x="4318" y="3556"/>
                  </a:lnTo>
                  <a:lnTo>
                    <a:pt x="3428" y="4190"/>
                  </a:lnTo>
                  <a:lnTo>
                    <a:pt x="2540" y="4952"/>
                  </a:lnTo>
                  <a:lnTo>
                    <a:pt x="2285" y="5079"/>
                  </a:lnTo>
                  <a:lnTo>
                    <a:pt x="1904" y="5587"/>
                  </a:lnTo>
                  <a:lnTo>
                    <a:pt x="1397" y="6095"/>
                  </a:lnTo>
                  <a:lnTo>
                    <a:pt x="1016" y="6603"/>
                  </a:lnTo>
                  <a:lnTo>
                    <a:pt x="888" y="6731"/>
                  </a:lnTo>
                  <a:lnTo>
                    <a:pt x="761" y="6984"/>
                  </a:lnTo>
                  <a:lnTo>
                    <a:pt x="507" y="7112"/>
                  </a:lnTo>
                  <a:lnTo>
                    <a:pt x="380" y="7365"/>
                  </a:lnTo>
                  <a:lnTo>
                    <a:pt x="126" y="7873"/>
                  </a:lnTo>
                  <a:lnTo>
                    <a:pt x="0" y="8000"/>
                  </a:lnTo>
                  <a:lnTo>
                    <a:pt x="253" y="8254"/>
                  </a:lnTo>
                  <a:lnTo>
                    <a:pt x="380" y="8508"/>
                  </a:lnTo>
                  <a:lnTo>
                    <a:pt x="507" y="9016"/>
                  </a:lnTo>
                  <a:lnTo>
                    <a:pt x="761" y="9143"/>
                  </a:lnTo>
                  <a:lnTo>
                    <a:pt x="761" y="9397"/>
                  </a:lnTo>
                  <a:lnTo>
                    <a:pt x="889" y="9525"/>
                  </a:lnTo>
                  <a:lnTo>
                    <a:pt x="1016" y="9906"/>
                  </a:lnTo>
                  <a:lnTo>
                    <a:pt x="1270" y="10159"/>
                  </a:lnTo>
                  <a:lnTo>
                    <a:pt x="1270" y="10413"/>
                  </a:lnTo>
                  <a:lnTo>
                    <a:pt x="1524" y="10921"/>
                  </a:lnTo>
                  <a:lnTo>
                    <a:pt x="1650" y="11429"/>
                  </a:lnTo>
                  <a:lnTo>
                    <a:pt x="1777" y="11810"/>
                  </a:lnTo>
                  <a:lnTo>
                    <a:pt x="1896" y="12445"/>
                  </a:lnTo>
                  <a:lnTo>
                    <a:pt x="9398" y="21589"/>
                  </a:lnTo>
                  <a:lnTo>
                    <a:pt x="9525" y="21843"/>
                  </a:lnTo>
                  <a:lnTo>
                    <a:pt x="9905" y="22225"/>
                  </a:lnTo>
                  <a:lnTo>
                    <a:pt x="10159" y="22351"/>
                  </a:lnTo>
                  <a:lnTo>
                    <a:pt x="11302" y="23875"/>
                  </a:lnTo>
                  <a:lnTo>
                    <a:pt x="11810" y="25907"/>
                  </a:lnTo>
                  <a:lnTo>
                    <a:pt x="11810" y="29717"/>
                  </a:lnTo>
                  <a:lnTo>
                    <a:pt x="11620" y="30098"/>
                  </a:lnTo>
                  <a:lnTo>
                    <a:pt x="11556" y="30479"/>
                  </a:lnTo>
                  <a:lnTo>
                    <a:pt x="11810" y="30479"/>
                  </a:lnTo>
                  <a:lnTo>
                    <a:pt x="12573" y="30352"/>
                  </a:lnTo>
                  <a:lnTo>
                    <a:pt x="13588" y="30225"/>
                  </a:lnTo>
                  <a:lnTo>
                    <a:pt x="14477" y="30225"/>
                  </a:lnTo>
                  <a:lnTo>
                    <a:pt x="15112" y="30098"/>
                  </a:lnTo>
                  <a:lnTo>
                    <a:pt x="18160" y="29337"/>
                  </a:lnTo>
                  <a:lnTo>
                    <a:pt x="26288" y="16128"/>
                  </a:lnTo>
                  <a:lnTo>
                    <a:pt x="27431" y="12445"/>
                  </a:lnTo>
                  <a:lnTo>
                    <a:pt x="27336" y="11429"/>
                  </a:lnTo>
                  <a:lnTo>
                    <a:pt x="25907" y="9525"/>
                  </a:lnTo>
                  <a:lnTo>
                    <a:pt x="25400" y="9016"/>
                  </a:lnTo>
                  <a:lnTo>
                    <a:pt x="25019" y="8381"/>
                  </a:lnTo>
                  <a:lnTo>
                    <a:pt x="23749" y="7112"/>
                  </a:lnTo>
                  <a:lnTo>
                    <a:pt x="23495" y="6731"/>
                  </a:lnTo>
                  <a:lnTo>
                    <a:pt x="19684" y="2920"/>
                  </a:lnTo>
                  <a:lnTo>
                    <a:pt x="15494" y="253"/>
                  </a:lnTo>
                  <a:lnTo>
                    <a:pt x="1333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7280148" y="2653283"/>
              <a:ext cx="27940" cy="30480"/>
            </a:xfrm>
            <a:custGeom>
              <a:avLst/>
              <a:gdLst/>
              <a:ahLst/>
              <a:cxnLst/>
              <a:rect l="l" t="t" r="r" b="b"/>
              <a:pathLst>
                <a:path w="27940" h="30480">
                  <a:moveTo>
                    <a:pt x="13334" y="0"/>
                  </a:moveTo>
                  <a:lnTo>
                    <a:pt x="11556" y="0"/>
                  </a:lnTo>
                  <a:lnTo>
                    <a:pt x="9905" y="381"/>
                  </a:lnTo>
                  <a:lnTo>
                    <a:pt x="8381" y="1269"/>
                  </a:lnTo>
                  <a:lnTo>
                    <a:pt x="7366" y="1777"/>
                  </a:lnTo>
                  <a:lnTo>
                    <a:pt x="6350" y="2285"/>
                  </a:lnTo>
                  <a:lnTo>
                    <a:pt x="5333" y="2793"/>
                  </a:lnTo>
                  <a:lnTo>
                    <a:pt x="4318" y="3556"/>
                  </a:lnTo>
                  <a:lnTo>
                    <a:pt x="3428" y="4190"/>
                  </a:lnTo>
                  <a:lnTo>
                    <a:pt x="2540" y="4952"/>
                  </a:lnTo>
                  <a:lnTo>
                    <a:pt x="2285" y="5079"/>
                  </a:lnTo>
                  <a:lnTo>
                    <a:pt x="1904" y="5587"/>
                  </a:lnTo>
                  <a:lnTo>
                    <a:pt x="1397" y="6095"/>
                  </a:lnTo>
                  <a:lnTo>
                    <a:pt x="1016" y="6603"/>
                  </a:lnTo>
                  <a:lnTo>
                    <a:pt x="888" y="6731"/>
                  </a:lnTo>
                  <a:lnTo>
                    <a:pt x="761" y="6984"/>
                  </a:lnTo>
                  <a:lnTo>
                    <a:pt x="507" y="7112"/>
                  </a:lnTo>
                  <a:lnTo>
                    <a:pt x="380" y="7365"/>
                  </a:lnTo>
                  <a:lnTo>
                    <a:pt x="253" y="7619"/>
                  </a:lnTo>
                  <a:lnTo>
                    <a:pt x="126" y="7873"/>
                  </a:lnTo>
                  <a:lnTo>
                    <a:pt x="0" y="8000"/>
                  </a:lnTo>
                  <a:lnTo>
                    <a:pt x="253" y="8254"/>
                  </a:lnTo>
                  <a:lnTo>
                    <a:pt x="380" y="8508"/>
                  </a:lnTo>
                  <a:lnTo>
                    <a:pt x="507" y="9016"/>
                  </a:lnTo>
                  <a:lnTo>
                    <a:pt x="761" y="9143"/>
                  </a:lnTo>
                  <a:lnTo>
                    <a:pt x="761" y="9397"/>
                  </a:lnTo>
                  <a:lnTo>
                    <a:pt x="1016" y="9651"/>
                  </a:lnTo>
                  <a:lnTo>
                    <a:pt x="1016" y="9906"/>
                  </a:lnTo>
                  <a:lnTo>
                    <a:pt x="1270" y="10159"/>
                  </a:lnTo>
                  <a:lnTo>
                    <a:pt x="1270" y="10413"/>
                  </a:lnTo>
                  <a:lnTo>
                    <a:pt x="1397" y="10667"/>
                  </a:lnTo>
                  <a:lnTo>
                    <a:pt x="1524" y="10921"/>
                  </a:lnTo>
                  <a:lnTo>
                    <a:pt x="1524" y="11175"/>
                  </a:lnTo>
                  <a:lnTo>
                    <a:pt x="1650" y="11429"/>
                  </a:lnTo>
                  <a:lnTo>
                    <a:pt x="1777" y="11810"/>
                  </a:lnTo>
                  <a:lnTo>
                    <a:pt x="1777" y="12064"/>
                  </a:lnTo>
                  <a:lnTo>
                    <a:pt x="2921" y="15747"/>
                  </a:lnTo>
                  <a:lnTo>
                    <a:pt x="9144" y="21462"/>
                  </a:lnTo>
                  <a:lnTo>
                    <a:pt x="9398" y="21589"/>
                  </a:lnTo>
                  <a:lnTo>
                    <a:pt x="9525" y="21843"/>
                  </a:lnTo>
                  <a:lnTo>
                    <a:pt x="9905" y="22225"/>
                  </a:lnTo>
                  <a:lnTo>
                    <a:pt x="10159" y="22351"/>
                  </a:lnTo>
                  <a:lnTo>
                    <a:pt x="11302" y="23875"/>
                  </a:lnTo>
                  <a:lnTo>
                    <a:pt x="11810" y="25907"/>
                  </a:lnTo>
                  <a:lnTo>
                    <a:pt x="11810" y="27939"/>
                  </a:lnTo>
                  <a:lnTo>
                    <a:pt x="11810" y="28193"/>
                  </a:lnTo>
                  <a:lnTo>
                    <a:pt x="11810" y="28575"/>
                  </a:lnTo>
                  <a:lnTo>
                    <a:pt x="11810" y="29082"/>
                  </a:lnTo>
                  <a:lnTo>
                    <a:pt x="11810" y="29717"/>
                  </a:lnTo>
                  <a:lnTo>
                    <a:pt x="11556" y="30225"/>
                  </a:lnTo>
                  <a:lnTo>
                    <a:pt x="11556" y="30479"/>
                  </a:lnTo>
                  <a:lnTo>
                    <a:pt x="11810" y="30479"/>
                  </a:lnTo>
                  <a:lnTo>
                    <a:pt x="12573" y="30352"/>
                  </a:lnTo>
                  <a:lnTo>
                    <a:pt x="13588" y="30225"/>
                  </a:lnTo>
                  <a:lnTo>
                    <a:pt x="13716" y="30225"/>
                  </a:lnTo>
                  <a:lnTo>
                    <a:pt x="14350" y="30225"/>
                  </a:lnTo>
                  <a:lnTo>
                    <a:pt x="15112" y="30098"/>
                  </a:lnTo>
                  <a:lnTo>
                    <a:pt x="18160" y="29337"/>
                  </a:lnTo>
                  <a:lnTo>
                    <a:pt x="26288" y="16128"/>
                  </a:lnTo>
                  <a:lnTo>
                    <a:pt x="27431" y="12445"/>
                  </a:lnTo>
                  <a:lnTo>
                    <a:pt x="27431" y="11556"/>
                  </a:lnTo>
                  <a:lnTo>
                    <a:pt x="25907" y="9525"/>
                  </a:lnTo>
                  <a:lnTo>
                    <a:pt x="25400" y="9016"/>
                  </a:lnTo>
                  <a:lnTo>
                    <a:pt x="25019" y="8381"/>
                  </a:lnTo>
                  <a:lnTo>
                    <a:pt x="24510" y="7873"/>
                  </a:lnTo>
                  <a:lnTo>
                    <a:pt x="24129" y="7492"/>
                  </a:lnTo>
                  <a:lnTo>
                    <a:pt x="23749" y="7112"/>
                  </a:lnTo>
                  <a:lnTo>
                    <a:pt x="23495" y="6731"/>
                  </a:lnTo>
                  <a:lnTo>
                    <a:pt x="22859" y="6095"/>
                  </a:lnTo>
                  <a:lnTo>
                    <a:pt x="19684" y="2920"/>
                  </a:lnTo>
                  <a:lnTo>
                    <a:pt x="15494" y="253"/>
                  </a:lnTo>
                  <a:lnTo>
                    <a:pt x="13334" y="0"/>
                  </a:lnTo>
                  <a:close/>
                </a:path>
                <a:path w="27940" h="30480">
                  <a:moveTo>
                    <a:pt x="9144" y="24383"/>
                  </a:moveTo>
                  <a:lnTo>
                    <a:pt x="11175" y="26034"/>
                  </a:lnTo>
                  <a:lnTo>
                    <a:pt x="12192" y="28320"/>
                  </a:lnTo>
                  <a:lnTo>
                    <a:pt x="12065" y="30479"/>
                  </a:lnTo>
                  <a:lnTo>
                    <a:pt x="12192" y="28320"/>
                  </a:lnTo>
                  <a:lnTo>
                    <a:pt x="11175" y="26034"/>
                  </a:lnTo>
                  <a:lnTo>
                    <a:pt x="9144" y="24383"/>
                  </a:lnTo>
                  <a:close/>
                </a:path>
                <a:path w="27940" h="30480">
                  <a:moveTo>
                    <a:pt x="0" y="12191"/>
                  </a:moveTo>
                  <a:lnTo>
                    <a:pt x="0" y="11048"/>
                  </a:lnTo>
                  <a:lnTo>
                    <a:pt x="0" y="10287"/>
                  </a:lnTo>
                  <a:lnTo>
                    <a:pt x="0" y="9270"/>
                  </a:lnTo>
                  <a:lnTo>
                    <a:pt x="0" y="10287"/>
                  </a:lnTo>
                  <a:lnTo>
                    <a:pt x="0" y="11048"/>
                  </a:lnTo>
                  <a:lnTo>
                    <a:pt x="0" y="12191"/>
                  </a:lnTo>
                  <a:close/>
                </a:path>
                <a:path w="27940" h="30480">
                  <a:moveTo>
                    <a:pt x="3048" y="12191"/>
                  </a:moveTo>
                  <a:lnTo>
                    <a:pt x="2285" y="12191"/>
                  </a:lnTo>
                  <a:lnTo>
                    <a:pt x="761" y="12191"/>
                  </a:lnTo>
                  <a:lnTo>
                    <a:pt x="253" y="12191"/>
                  </a:lnTo>
                  <a:lnTo>
                    <a:pt x="761" y="12191"/>
                  </a:lnTo>
                  <a:lnTo>
                    <a:pt x="2285" y="12191"/>
                  </a:lnTo>
                  <a:lnTo>
                    <a:pt x="3048" y="12191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" name="object 20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79080" y="2517647"/>
              <a:ext cx="94488" cy="106680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03008" y="2749295"/>
              <a:ext cx="106680" cy="76200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7456932" y="2787903"/>
              <a:ext cx="109855" cy="292100"/>
            </a:xfrm>
            <a:custGeom>
              <a:avLst/>
              <a:gdLst/>
              <a:ahLst/>
              <a:cxnLst/>
              <a:rect l="l" t="t" r="r" b="b"/>
              <a:pathLst>
                <a:path w="109854" h="292100">
                  <a:moveTo>
                    <a:pt x="68495" y="185419"/>
                  </a:moveTo>
                  <a:lnTo>
                    <a:pt x="57403" y="185419"/>
                  </a:lnTo>
                  <a:lnTo>
                    <a:pt x="58674" y="187960"/>
                  </a:lnTo>
                  <a:lnTo>
                    <a:pt x="60325" y="190500"/>
                  </a:lnTo>
                  <a:lnTo>
                    <a:pt x="61087" y="191769"/>
                  </a:lnTo>
                  <a:lnTo>
                    <a:pt x="61975" y="193039"/>
                  </a:lnTo>
                  <a:lnTo>
                    <a:pt x="62738" y="194310"/>
                  </a:lnTo>
                  <a:lnTo>
                    <a:pt x="65913" y="198119"/>
                  </a:lnTo>
                  <a:lnTo>
                    <a:pt x="68072" y="205739"/>
                  </a:lnTo>
                  <a:lnTo>
                    <a:pt x="68707" y="213360"/>
                  </a:lnTo>
                  <a:lnTo>
                    <a:pt x="68834" y="217169"/>
                  </a:lnTo>
                  <a:lnTo>
                    <a:pt x="69453" y="224789"/>
                  </a:lnTo>
                  <a:lnTo>
                    <a:pt x="70548" y="233680"/>
                  </a:lnTo>
                  <a:lnTo>
                    <a:pt x="72405" y="241300"/>
                  </a:lnTo>
                  <a:lnTo>
                    <a:pt x="75311" y="247650"/>
                  </a:lnTo>
                  <a:lnTo>
                    <a:pt x="79166" y="254000"/>
                  </a:lnTo>
                  <a:lnTo>
                    <a:pt x="81200" y="261619"/>
                  </a:lnTo>
                  <a:lnTo>
                    <a:pt x="81686" y="269239"/>
                  </a:lnTo>
                  <a:lnTo>
                    <a:pt x="80899" y="274319"/>
                  </a:lnTo>
                  <a:lnTo>
                    <a:pt x="80264" y="275589"/>
                  </a:lnTo>
                  <a:lnTo>
                    <a:pt x="81788" y="283210"/>
                  </a:lnTo>
                  <a:lnTo>
                    <a:pt x="82550" y="285750"/>
                  </a:lnTo>
                  <a:lnTo>
                    <a:pt x="83312" y="289560"/>
                  </a:lnTo>
                  <a:lnTo>
                    <a:pt x="82803" y="292100"/>
                  </a:lnTo>
                  <a:lnTo>
                    <a:pt x="83312" y="292100"/>
                  </a:lnTo>
                  <a:lnTo>
                    <a:pt x="83566" y="290830"/>
                  </a:lnTo>
                  <a:lnTo>
                    <a:pt x="83820" y="290830"/>
                  </a:lnTo>
                  <a:lnTo>
                    <a:pt x="84327" y="289560"/>
                  </a:lnTo>
                  <a:lnTo>
                    <a:pt x="84709" y="288289"/>
                  </a:lnTo>
                  <a:lnTo>
                    <a:pt x="84963" y="288289"/>
                  </a:lnTo>
                  <a:lnTo>
                    <a:pt x="85471" y="287019"/>
                  </a:lnTo>
                  <a:lnTo>
                    <a:pt x="85725" y="285750"/>
                  </a:lnTo>
                  <a:lnTo>
                    <a:pt x="86233" y="284480"/>
                  </a:lnTo>
                  <a:lnTo>
                    <a:pt x="86614" y="283210"/>
                  </a:lnTo>
                  <a:lnTo>
                    <a:pt x="86868" y="283210"/>
                  </a:lnTo>
                  <a:lnTo>
                    <a:pt x="86995" y="281939"/>
                  </a:lnTo>
                  <a:lnTo>
                    <a:pt x="87375" y="281939"/>
                  </a:lnTo>
                  <a:lnTo>
                    <a:pt x="87502" y="280669"/>
                  </a:lnTo>
                  <a:lnTo>
                    <a:pt x="87884" y="279400"/>
                  </a:lnTo>
                  <a:lnTo>
                    <a:pt x="88265" y="278130"/>
                  </a:lnTo>
                  <a:lnTo>
                    <a:pt x="88519" y="278130"/>
                  </a:lnTo>
                  <a:lnTo>
                    <a:pt x="88646" y="276860"/>
                  </a:lnTo>
                  <a:lnTo>
                    <a:pt x="88900" y="275589"/>
                  </a:lnTo>
                  <a:lnTo>
                    <a:pt x="89153" y="275589"/>
                  </a:lnTo>
                  <a:lnTo>
                    <a:pt x="89408" y="274319"/>
                  </a:lnTo>
                  <a:lnTo>
                    <a:pt x="89662" y="273050"/>
                  </a:lnTo>
                  <a:lnTo>
                    <a:pt x="89916" y="273050"/>
                  </a:lnTo>
                  <a:lnTo>
                    <a:pt x="90170" y="270510"/>
                  </a:lnTo>
                  <a:lnTo>
                    <a:pt x="90424" y="270510"/>
                  </a:lnTo>
                  <a:lnTo>
                    <a:pt x="90297" y="267969"/>
                  </a:lnTo>
                  <a:lnTo>
                    <a:pt x="89662" y="266700"/>
                  </a:lnTo>
                  <a:lnTo>
                    <a:pt x="88519" y="265430"/>
                  </a:lnTo>
                  <a:lnTo>
                    <a:pt x="86995" y="262889"/>
                  </a:lnTo>
                  <a:lnTo>
                    <a:pt x="86233" y="260350"/>
                  </a:lnTo>
                  <a:lnTo>
                    <a:pt x="86106" y="245110"/>
                  </a:lnTo>
                  <a:lnTo>
                    <a:pt x="77089" y="236219"/>
                  </a:lnTo>
                  <a:lnTo>
                    <a:pt x="74422" y="229869"/>
                  </a:lnTo>
                  <a:lnTo>
                    <a:pt x="74422" y="223519"/>
                  </a:lnTo>
                  <a:lnTo>
                    <a:pt x="75311" y="222250"/>
                  </a:lnTo>
                  <a:lnTo>
                    <a:pt x="76453" y="220980"/>
                  </a:lnTo>
                  <a:lnTo>
                    <a:pt x="77724" y="219710"/>
                  </a:lnTo>
                  <a:lnTo>
                    <a:pt x="77597" y="210819"/>
                  </a:lnTo>
                  <a:lnTo>
                    <a:pt x="77470" y="209550"/>
                  </a:lnTo>
                  <a:lnTo>
                    <a:pt x="78486" y="209550"/>
                  </a:lnTo>
                  <a:lnTo>
                    <a:pt x="78867" y="208280"/>
                  </a:lnTo>
                  <a:lnTo>
                    <a:pt x="80137" y="208280"/>
                  </a:lnTo>
                  <a:lnTo>
                    <a:pt x="80264" y="205739"/>
                  </a:lnTo>
                  <a:lnTo>
                    <a:pt x="80010" y="204469"/>
                  </a:lnTo>
                  <a:lnTo>
                    <a:pt x="78613" y="204469"/>
                  </a:lnTo>
                  <a:lnTo>
                    <a:pt x="76962" y="201930"/>
                  </a:lnTo>
                  <a:lnTo>
                    <a:pt x="77089" y="196850"/>
                  </a:lnTo>
                  <a:lnTo>
                    <a:pt x="77216" y="194310"/>
                  </a:lnTo>
                  <a:lnTo>
                    <a:pt x="76962" y="194310"/>
                  </a:lnTo>
                  <a:lnTo>
                    <a:pt x="73914" y="193039"/>
                  </a:lnTo>
                  <a:lnTo>
                    <a:pt x="68495" y="185419"/>
                  </a:lnTo>
                  <a:close/>
                </a:path>
                <a:path w="109854" h="292100">
                  <a:moveTo>
                    <a:pt x="106807" y="123189"/>
                  </a:moveTo>
                  <a:lnTo>
                    <a:pt x="2159" y="123189"/>
                  </a:lnTo>
                  <a:lnTo>
                    <a:pt x="762" y="124460"/>
                  </a:lnTo>
                  <a:lnTo>
                    <a:pt x="0" y="125730"/>
                  </a:lnTo>
                  <a:lnTo>
                    <a:pt x="2413" y="130810"/>
                  </a:lnTo>
                  <a:lnTo>
                    <a:pt x="6476" y="137160"/>
                  </a:lnTo>
                  <a:lnTo>
                    <a:pt x="11429" y="139700"/>
                  </a:lnTo>
                  <a:lnTo>
                    <a:pt x="15974" y="143510"/>
                  </a:lnTo>
                  <a:lnTo>
                    <a:pt x="20256" y="149860"/>
                  </a:lnTo>
                  <a:lnTo>
                    <a:pt x="24253" y="160019"/>
                  </a:lnTo>
                  <a:lnTo>
                    <a:pt x="27940" y="172719"/>
                  </a:lnTo>
                  <a:lnTo>
                    <a:pt x="29011" y="180339"/>
                  </a:lnTo>
                  <a:lnTo>
                    <a:pt x="28797" y="187960"/>
                  </a:lnTo>
                  <a:lnTo>
                    <a:pt x="27582" y="194310"/>
                  </a:lnTo>
                  <a:lnTo>
                    <a:pt x="25653" y="199389"/>
                  </a:lnTo>
                  <a:lnTo>
                    <a:pt x="24892" y="201930"/>
                  </a:lnTo>
                  <a:lnTo>
                    <a:pt x="25146" y="203200"/>
                  </a:lnTo>
                  <a:lnTo>
                    <a:pt x="26543" y="203200"/>
                  </a:lnTo>
                  <a:lnTo>
                    <a:pt x="27940" y="204469"/>
                  </a:lnTo>
                  <a:lnTo>
                    <a:pt x="28701" y="204469"/>
                  </a:lnTo>
                  <a:lnTo>
                    <a:pt x="29718" y="205739"/>
                  </a:lnTo>
                  <a:lnTo>
                    <a:pt x="30607" y="205739"/>
                  </a:lnTo>
                  <a:lnTo>
                    <a:pt x="32893" y="207010"/>
                  </a:lnTo>
                  <a:lnTo>
                    <a:pt x="34798" y="208280"/>
                  </a:lnTo>
                  <a:lnTo>
                    <a:pt x="38735" y="208280"/>
                  </a:lnTo>
                  <a:lnTo>
                    <a:pt x="40513" y="207010"/>
                  </a:lnTo>
                  <a:lnTo>
                    <a:pt x="41783" y="204469"/>
                  </a:lnTo>
                  <a:lnTo>
                    <a:pt x="43434" y="201930"/>
                  </a:lnTo>
                  <a:lnTo>
                    <a:pt x="45085" y="200660"/>
                  </a:lnTo>
                  <a:lnTo>
                    <a:pt x="47117" y="198119"/>
                  </a:lnTo>
                  <a:lnTo>
                    <a:pt x="49911" y="195580"/>
                  </a:lnTo>
                  <a:lnTo>
                    <a:pt x="52577" y="193039"/>
                  </a:lnTo>
                  <a:lnTo>
                    <a:pt x="53086" y="189230"/>
                  </a:lnTo>
                  <a:lnTo>
                    <a:pt x="53086" y="187960"/>
                  </a:lnTo>
                  <a:lnTo>
                    <a:pt x="53594" y="185419"/>
                  </a:lnTo>
                  <a:lnTo>
                    <a:pt x="68495" y="185419"/>
                  </a:lnTo>
                  <a:lnTo>
                    <a:pt x="65786" y="181610"/>
                  </a:lnTo>
                  <a:lnTo>
                    <a:pt x="65786" y="175260"/>
                  </a:lnTo>
                  <a:lnTo>
                    <a:pt x="67183" y="162560"/>
                  </a:lnTo>
                  <a:lnTo>
                    <a:pt x="69088" y="147319"/>
                  </a:lnTo>
                  <a:lnTo>
                    <a:pt x="74422" y="146050"/>
                  </a:lnTo>
                  <a:lnTo>
                    <a:pt x="84963" y="146050"/>
                  </a:lnTo>
                  <a:lnTo>
                    <a:pt x="86360" y="142239"/>
                  </a:lnTo>
                  <a:lnTo>
                    <a:pt x="87884" y="139700"/>
                  </a:lnTo>
                  <a:lnTo>
                    <a:pt x="98298" y="135889"/>
                  </a:lnTo>
                  <a:lnTo>
                    <a:pt x="98551" y="134619"/>
                  </a:lnTo>
                  <a:lnTo>
                    <a:pt x="99060" y="133350"/>
                  </a:lnTo>
                  <a:lnTo>
                    <a:pt x="99568" y="133350"/>
                  </a:lnTo>
                  <a:lnTo>
                    <a:pt x="101726" y="132080"/>
                  </a:lnTo>
                  <a:lnTo>
                    <a:pt x="102362" y="130810"/>
                  </a:lnTo>
                  <a:lnTo>
                    <a:pt x="104013" y="130810"/>
                  </a:lnTo>
                  <a:lnTo>
                    <a:pt x="104901" y="129539"/>
                  </a:lnTo>
                  <a:lnTo>
                    <a:pt x="105156" y="129539"/>
                  </a:lnTo>
                  <a:lnTo>
                    <a:pt x="105156" y="128269"/>
                  </a:lnTo>
                  <a:lnTo>
                    <a:pt x="105410" y="127000"/>
                  </a:lnTo>
                  <a:lnTo>
                    <a:pt x="105664" y="127000"/>
                  </a:lnTo>
                  <a:lnTo>
                    <a:pt x="105664" y="125730"/>
                  </a:lnTo>
                  <a:lnTo>
                    <a:pt x="106045" y="125730"/>
                  </a:lnTo>
                  <a:lnTo>
                    <a:pt x="106299" y="124460"/>
                  </a:lnTo>
                  <a:lnTo>
                    <a:pt x="106552" y="124460"/>
                  </a:lnTo>
                  <a:lnTo>
                    <a:pt x="106807" y="123189"/>
                  </a:lnTo>
                  <a:close/>
                </a:path>
                <a:path w="109854" h="292100">
                  <a:moveTo>
                    <a:pt x="107442" y="121919"/>
                  </a:moveTo>
                  <a:lnTo>
                    <a:pt x="3175" y="121919"/>
                  </a:lnTo>
                  <a:lnTo>
                    <a:pt x="2921" y="123189"/>
                  </a:lnTo>
                  <a:lnTo>
                    <a:pt x="107315" y="123189"/>
                  </a:lnTo>
                  <a:lnTo>
                    <a:pt x="107442" y="121919"/>
                  </a:lnTo>
                  <a:close/>
                </a:path>
                <a:path w="109854" h="292100">
                  <a:moveTo>
                    <a:pt x="109600" y="118110"/>
                  </a:moveTo>
                  <a:lnTo>
                    <a:pt x="108458" y="119380"/>
                  </a:lnTo>
                  <a:lnTo>
                    <a:pt x="106679" y="119380"/>
                  </a:lnTo>
                  <a:lnTo>
                    <a:pt x="105283" y="120650"/>
                  </a:lnTo>
                  <a:lnTo>
                    <a:pt x="4445" y="120650"/>
                  </a:lnTo>
                  <a:lnTo>
                    <a:pt x="4318" y="121919"/>
                  </a:lnTo>
                  <a:lnTo>
                    <a:pt x="107950" y="121919"/>
                  </a:lnTo>
                  <a:lnTo>
                    <a:pt x="108966" y="119380"/>
                  </a:lnTo>
                  <a:lnTo>
                    <a:pt x="109600" y="118110"/>
                  </a:lnTo>
                  <a:close/>
                </a:path>
                <a:path w="109854" h="292100">
                  <a:moveTo>
                    <a:pt x="97917" y="110489"/>
                  </a:moveTo>
                  <a:lnTo>
                    <a:pt x="8254" y="110489"/>
                  </a:lnTo>
                  <a:lnTo>
                    <a:pt x="6476" y="113030"/>
                  </a:lnTo>
                  <a:lnTo>
                    <a:pt x="5079" y="118110"/>
                  </a:lnTo>
                  <a:lnTo>
                    <a:pt x="4572" y="120650"/>
                  </a:lnTo>
                  <a:lnTo>
                    <a:pt x="101981" y="120650"/>
                  </a:lnTo>
                  <a:lnTo>
                    <a:pt x="100584" y="119380"/>
                  </a:lnTo>
                  <a:lnTo>
                    <a:pt x="98171" y="116839"/>
                  </a:lnTo>
                  <a:lnTo>
                    <a:pt x="97409" y="114300"/>
                  </a:lnTo>
                  <a:lnTo>
                    <a:pt x="97790" y="111760"/>
                  </a:lnTo>
                  <a:lnTo>
                    <a:pt x="97917" y="110489"/>
                  </a:lnTo>
                  <a:close/>
                </a:path>
                <a:path w="109854" h="292100">
                  <a:moveTo>
                    <a:pt x="96900" y="109219"/>
                  </a:moveTo>
                  <a:lnTo>
                    <a:pt x="10414" y="109219"/>
                  </a:lnTo>
                  <a:lnTo>
                    <a:pt x="10414" y="110489"/>
                  </a:lnTo>
                  <a:lnTo>
                    <a:pt x="97663" y="110489"/>
                  </a:lnTo>
                  <a:lnTo>
                    <a:pt x="96900" y="109219"/>
                  </a:lnTo>
                  <a:close/>
                </a:path>
                <a:path w="109854" h="292100">
                  <a:moveTo>
                    <a:pt x="16001" y="77469"/>
                  </a:moveTo>
                  <a:lnTo>
                    <a:pt x="15748" y="78739"/>
                  </a:lnTo>
                  <a:lnTo>
                    <a:pt x="15621" y="82550"/>
                  </a:lnTo>
                  <a:lnTo>
                    <a:pt x="15367" y="85089"/>
                  </a:lnTo>
                  <a:lnTo>
                    <a:pt x="15113" y="90169"/>
                  </a:lnTo>
                  <a:lnTo>
                    <a:pt x="13716" y="92710"/>
                  </a:lnTo>
                  <a:lnTo>
                    <a:pt x="13081" y="93980"/>
                  </a:lnTo>
                  <a:lnTo>
                    <a:pt x="12826" y="97789"/>
                  </a:lnTo>
                  <a:lnTo>
                    <a:pt x="12573" y="100330"/>
                  </a:lnTo>
                  <a:lnTo>
                    <a:pt x="12573" y="101600"/>
                  </a:lnTo>
                  <a:lnTo>
                    <a:pt x="12192" y="105410"/>
                  </a:lnTo>
                  <a:lnTo>
                    <a:pt x="11811" y="107950"/>
                  </a:lnTo>
                  <a:lnTo>
                    <a:pt x="10668" y="109219"/>
                  </a:lnTo>
                  <a:lnTo>
                    <a:pt x="89789" y="109219"/>
                  </a:lnTo>
                  <a:lnTo>
                    <a:pt x="89026" y="107950"/>
                  </a:lnTo>
                  <a:lnTo>
                    <a:pt x="87629" y="105410"/>
                  </a:lnTo>
                  <a:lnTo>
                    <a:pt x="88900" y="101600"/>
                  </a:lnTo>
                  <a:lnTo>
                    <a:pt x="89916" y="97789"/>
                  </a:lnTo>
                  <a:lnTo>
                    <a:pt x="90297" y="96519"/>
                  </a:lnTo>
                  <a:lnTo>
                    <a:pt x="90424" y="93980"/>
                  </a:lnTo>
                  <a:lnTo>
                    <a:pt x="90170" y="93980"/>
                  </a:lnTo>
                  <a:lnTo>
                    <a:pt x="89281" y="92710"/>
                  </a:lnTo>
                  <a:lnTo>
                    <a:pt x="88011" y="91439"/>
                  </a:lnTo>
                  <a:lnTo>
                    <a:pt x="84709" y="91439"/>
                  </a:lnTo>
                  <a:lnTo>
                    <a:pt x="82931" y="90169"/>
                  </a:lnTo>
                  <a:lnTo>
                    <a:pt x="81915" y="87630"/>
                  </a:lnTo>
                  <a:lnTo>
                    <a:pt x="80518" y="83819"/>
                  </a:lnTo>
                  <a:lnTo>
                    <a:pt x="79946" y="80010"/>
                  </a:lnTo>
                  <a:lnTo>
                    <a:pt x="22478" y="80010"/>
                  </a:lnTo>
                  <a:lnTo>
                    <a:pt x="20193" y="78739"/>
                  </a:lnTo>
                  <a:lnTo>
                    <a:pt x="17525" y="78739"/>
                  </a:lnTo>
                  <a:lnTo>
                    <a:pt x="16001" y="77469"/>
                  </a:lnTo>
                  <a:close/>
                </a:path>
                <a:path w="109854" h="292100">
                  <a:moveTo>
                    <a:pt x="53340" y="20319"/>
                  </a:moveTo>
                  <a:lnTo>
                    <a:pt x="52070" y="20319"/>
                  </a:lnTo>
                  <a:lnTo>
                    <a:pt x="49402" y="21589"/>
                  </a:lnTo>
                  <a:lnTo>
                    <a:pt x="46863" y="24130"/>
                  </a:lnTo>
                  <a:lnTo>
                    <a:pt x="44703" y="26669"/>
                  </a:lnTo>
                  <a:lnTo>
                    <a:pt x="43688" y="26669"/>
                  </a:lnTo>
                  <a:lnTo>
                    <a:pt x="38100" y="31750"/>
                  </a:lnTo>
                  <a:lnTo>
                    <a:pt x="36068" y="33019"/>
                  </a:lnTo>
                  <a:lnTo>
                    <a:pt x="35941" y="40639"/>
                  </a:lnTo>
                  <a:lnTo>
                    <a:pt x="35178" y="44450"/>
                  </a:lnTo>
                  <a:lnTo>
                    <a:pt x="33909" y="46989"/>
                  </a:lnTo>
                  <a:lnTo>
                    <a:pt x="32766" y="50800"/>
                  </a:lnTo>
                  <a:lnTo>
                    <a:pt x="31750" y="53339"/>
                  </a:lnTo>
                  <a:lnTo>
                    <a:pt x="33020" y="59689"/>
                  </a:lnTo>
                  <a:lnTo>
                    <a:pt x="29210" y="69850"/>
                  </a:lnTo>
                  <a:lnTo>
                    <a:pt x="28448" y="72389"/>
                  </a:lnTo>
                  <a:lnTo>
                    <a:pt x="27304" y="74930"/>
                  </a:lnTo>
                  <a:lnTo>
                    <a:pt x="27432" y="76200"/>
                  </a:lnTo>
                  <a:lnTo>
                    <a:pt x="27686" y="77469"/>
                  </a:lnTo>
                  <a:lnTo>
                    <a:pt x="27304" y="77469"/>
                  </a:lnTo>
                  <a:lnTo>
                    <a:pt x="26797" y="78739"/>
                  </a:lnTo>
                  <a:lnTo>
                    <a:pt x="26162" y="78739"/>
                  </a:lnTo>
                  <a:lnTo>
                    <a:pt x="25273" y="80010"/>
                  </a:lnTo>
                  <a:lnTo>
                    <a:pt x="79946" y="80010"/>
                  </a:lnTo>
                  <a:lnTo>
                    <a:pt x="79756" y="78739"/>
                  </a:lnTo>
                  <a:lnTo>
                    <a:pt x="80772" y="76200"/>
                  </a:lnTo>
                  <a:lnTo>
                    <a:pt x="67310" y="76200"/>
                  </a:lnTo>
                  <a:lnTo>
                    <a:pt x="65913" y="74930"/>
                  </a:lnTo>
                  <a:lnTo>
                    <a:pt x="66421" y="69850"/>
                  </a:lnTo>
                  <a:lnTo>
                    <a:pt x="66421" y="68580"/>
                  </a:lnTo>
                  <a:lnTo>
                    <a:pt x="77724" y="41910"/>
                  </a:lnTo>
                  <a:lnTo>
                    <a:pt x="78613" y="41910"/>
                  </a:lnTo>
                  <a:lnTo>
                    <a:pt x="79375" y="40639"/>
                  </a:lnTo>
                  <a:lnTo>
                    <a:pt x="80010" y="39369"/>
                  </a:lnTo>
                  <a:lnTo>
                    <a:pt x="81407" y="35560"/>
                  </a:lnTo>
                  <a:lnTo>
                    <a:pt x="81152" y="30480"/>
                  </a:lnTo>
                  <a:lnTo>
                    <a:pt x="80772" y="26669"/>
                  </a:lnTo>
                  <a:lnTo>
                    <a:pt x="80772" y="24130"/>
                  </a:lnTo>
                  <a:lnTo>
                    <a:pt x="57658" y="24130"/>
                  </a:lnTo>
                  <a:lnTo>
                    <a:pt x="54483" y="22860"/>
                  </a:lnTo>
                  <a:lnTo>
                    <a:pt x="53340" y="20319"/>
                  </a:lnTo>
                  <a:close/>
                </a:path>
                <a:path w="109854" h="292100">
                  <a:moveTo>
                    <a:pt x="77089" y="74930"/>
                  </a:moveTo>
                  <a:lnTo>
                    <a:pt x="71882" y="74930"/>
                  </a:lnTo>
                  <a:lnTo>
                    <a:pt x="70485" y="76200"/>
                  </a:lnTo>
                  <a:lnTo>
                    <a:pt x="79883" y="76200"/>
                  </a:lnTo>
                  <a:lnTo>
                    <a:pt x="77089" y="74930"/>
                  </a:lnTo>
                  <a:close/>
                </a:path>
                <a:path w="109854" h="292100">
                  <a:moveTo>
                    <a:pt x="71120" y="1269"/>
                  </a:moveTo>
                  <a:lnTo>
                    <a:pt x="64135" y="1269"/>
                  </a:lnTo>
                  <a:lnTo>
                    <a:pt x="64135" y="2539"/>
                  </a:lnTo>
                  <a:lnTo>
                    <a:pt x="63881" y="3810"/>
                  </a:lnTo>
                  <a:lnTo>
                    <a:pt x="63753" y="3810"/>
                  </a:lnTo>
                  <a:lnTo>
                    <a:pt x="63626" y="5080"/>
                  </a:lnTo>
                  <a:lnTo>
                    <a:pt x="63373" y="5080"/>
                  </a:lnTo>
                  <a:lnTo>
                    <a:pt x="63246" y="6350"/>
                  </a:lnTo>
                  <a:lnTo>
                    <a:pt x="62865" y="6350"/>
                  </a:lnTo>
                  <a:lnTo>
                    <a:pt x="62738" y="7619"/>
                  </a:lnTo>
                  <a:lnTo>
                    <a:pt x="62102" y="7619"/>
                  </a:lnTo>
                  <a:lnTo>
                    <a:pt x="61849" y="8889"/>
                  </a:lnTo>
                  <a:lnTo>
                    <a:pt x="61341" y="8889"/>
                  </a:lnTo>
                  <a:lnTo>
                    <a:pt x="60960" y="10160"/>
                  </a:lnTo>
                  <a:lnTo>
                    <a:pt x="59817" y="10160"/>
                  </a:lnTo>
                  <a:lnTo>
                    <a:pt x="59690" y="11430"/>
                  </a:lnTo>
                  <a:lnTo>
                    <a:pt x="59563" y="13969"/>
                  </a:lnTo>
                  <a:lnTo>
                    <a:pt x="62102" y="17780"/>
                  </a:lnTo>
                  <a:lnTo>
                    <a:pt x="62738" y="19050"/>
                  </a:lnTo>
                  <a:lnTo>
                    <a:pt x="62992" y="20319"/>
                  </a:lnTo>
                  <a:lnTo>
                    <a:pt x="62992" y="22860"/>
                  </a:lnTo>
                  <a:lnTo>
                    <a:pt x="62229" y="24130"/>
                  </a:lnTo>
                  <a:lnTo>
                    <a:pt x="80772" y="24130"/>
                  </a:lnTo>
                  <a:lnTo>
                    <a:pt x="80518" y="22860"/>
                  </a:lnTo>
                  <a:lnTo>
                    <a:pt x="80518" y="13969"/>
                  </a:lnTo>
                  <a:lnTo>
                    <a:pt x="72136" y="13969"/>
                  </a:lnTo>
                  <a:lnTo>
                    <a:pt x="72009" y="2539"/>
                  </a:lnTo>
                  <a:lnTo>
                    <a:pt x="71120" y="1269"/>
                  </a:lnTo>
                  <a:close/>
                </a:path>
                <a:path w="109854" h="292100">
                  <a:moveTo>
                    <a:pt x="69342" y="0"/>
                  </a:moveTo>
                  <a:lnTo>
                    <a:pt x="66294" y="0"/>
                  </a:lnTo>
                  <a:lnTo>
                    <a:pt x="65659" y="1269"/>
                  </a:lnTo>
                  <a:lnTo>
                    <a:pt x="69976" y="1269"/>
                  </a:lnTo>
                  <a:lnTo>
                    <a:pt x="6934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7456932" y="2787395"/>
              <a:ext cx="109855" cy="292735"/>
            </a:xfrm>
            <a:custGeom>
              <a:avLst/>
              <a:gdLst/>
              <a:ahLst/>
              <a:cxnLst/>
              <a:rect l="l" t="t" r="r" b="b"/>
              <a:pathLst>
                <a:path w="109854" h="292735">
                  <a:moveTo>
                    <a:pt x="67818" y="0"/>
                  </a:moveTo>
                  <a:lnTo>
                    <a:pt x="67183" y="0"/>
                  </a:lnTo>
                  <a:lnTo>
                    <a:pt x="66294" y="253"/>
                  </a:lnTo>
                  <a:lnTo>
                    <a:pt x="65659" y="761"/>
                  </a:lnTo>
                  <a:lnTo>
                    <a:pt x="65277" y="1015"/>
                  </a:lnTo>
                  <a:lnTo>
                    <a:pt x="64770" y="1396"/>
                  </a:lnTo>
                  <a:lnTo>
                    <a:pt x="64135" y="1777"/>
                  </a:lnTo>
                  <a:lnTo>
                    <a:pt x="64135" y="2158"/>
                  </a:lnTo>
                  <a:lnTo>
                    <a:pt x="64008" y="2666"/>
                  </a:lnTo>
                  <a:lnTo>
                    <a:pt x="64008" y="2920"/>
                  </a:lnTo>
                  <a:lnTo>
                    <a:pt x="63881" y="3301"/>
                  </a:lnTo>
                  <a:lnTo>
                    <a:pt x="63881" y="3936"/>
                  </a:lnTo>
                  <a:lnTo>
                    <a:pt x="63753" y="4063"/>
                  </a:lnTo>
                  <a:lnTo>
                    <a:pt x="63626" y="4444"/>
                  </a:lnTo>
                  <a:lnTo>
                    <a:pt x="63626" y="4698"/>
                  </a:lnTo>
                  <a:lnTo>
                    <a:pt x="63373" y="5206"/>
                  </a:lnTo>
                  <a:lnTo>
                    <a:pt x="63373" y="5460"/>
                  </a:lnTo>
                  <a:lnTo>
                    <a:pt x="63246" y="5587"/>
                  </a:lnTo>
                  <a:lnTo>
                    <a:pt x="63119" y="5841"/>
                  </a:lnTo>
                  <a:lnTo>
                    <a:pt x="63119" y="5968"/>
                  </a:lnTo>
                  <a:lnTo>
                    <a:pt x="62865" y="6730"/>
                  </a:lnTo>
                  <a:lnTo>
                    <a:pt x="62738" y="6984"/>
                  </a:lnTo>
                  <a:lnTo>
                    <a:pt x="62484" y="7365"/>
                  </a:lnTo>
                  <a:lnTo>
                    <a:pt x="62484" y="7619"/>
                  </a:lnTo>
                  <a:lnTo>
                    <a:pt x="62229" y="8000"/>
                  </a:lnTo>
                  <a:lnTo>
                    <a:pt x="61849" y="8508"/>
                  </a:lnTo>
                  <a:lnTo>
                    <a:pt x="61595" y="8635"/>
                  </a:lnTo>
                  <a:lnTo>
                    <a:pt x="61468" y="9016"/>
                  </a:lnTo>
                  <a:lnTo>
                    <a:pt x="61341" y="9270"/>
                  </a:lnTo>
                  <a:lnTo>
                    <a:pt x="60960" y="9525"/>
                  </a:lnTo>
                  <a:lnTo>
                    <a:pt x="60706" y="9651"/>
                  </a:lnTo>
                  <a:lnTo>
                    <a:pt x="60578" y="9778"/>
                  </a:lnTo>
                  <a:lnTo>
                    <a:pt x="60071" y="10159"/>
                  </a:lnTo>
                  <a:lnTo>
                    <a:pt x="59944" y="10413"/>
                  </a:lnTo>
                  <a:lnTo>
                    <a:pt x="59817" y="10667"/>
                  </a:lnTo>
                  <a:lnTo>
                    <a:pt x="59690" y="11302"/>
                  </a:lnTo>
                  <a:lnTo>
                    <a:pt x="59563" y="13334"/>
                  </a:lnTo>
                  <a:lnTo>
                    <a:pt x="62102" y="17906"/>
                  </a:lnTo>
                  <a:lnTo>
                    <a:pt x="62738" y="18795"/>
                  </a:lnTo>
                  <a:lnTo>
                    <a:pt x="62992" y="19938"/>
                  </a:lnTo>
                  <a:lnTo>
                    <a:pt x="63119" y="21081"/>
                  </a:lnTo>
                  <a:lnTo>
                    <a:pt x="63119" y="21716"/>
                  </a:lnTo>
                  <a:lnTo>
                    <a:pt x="62992" y="22225"/>
                  </a:lnTo>
                  <a:lnTo>
                    <a:pt x="62738" y="22732"/>
                  </a:lnTo>
                  <a:lnTo>
                    <a:pt x="62229" y="23748"/>
                  </a:lnTo>
                  <a:lnTo>
                    <a:pt x="61341" y="24383"/>
                  </a:lnTo>
                  <a:lnTo>
                    <a:pt x="60325" y="24383"/>
                  </a:lnTo>
                  <a:lnTo>
                    <a:pt x="60071" y="24383"/>
                  </a:lnTo>
                  <a:lnTo>
                    <a:pt x="59817" y="24256"/>
                  </a:lnTo>
                  <a:lnTo>
                    <a:pt x="57658" y="24002"/>
                  </a:lnTo>
                  <a:lnTo>
                    <a:pt x="54483" y="22478"/>
                  </a:lnTo>
                  <a:lnTo>
                    <a:pt x="53340" y="19811"/>
                  </a:lnTo>
                  <a:lnTo>
                    <a:pt x="52832" y="19811"/>
                  </a:lnTo>
                  <a:lnTo>
                    <a:pt x="52577" y="20065"/>
                  </a:lnTo>
                  <a:lnTo>
                    <a:pt x="52070" y="20192"/>
                  </a:lnTo>
                  <a:lnTo>
                    <a:pt x="49402" y="21716"/>
                  </a:lnTo>
                  <a:lnTo>
                    <a:pt x="46863" y="23621"/>
                  </a:lnTo>
                  <a:lnTo>
                    <a:pt x="44703" y="26034"/>
                  </a:lnTo>
                  <a:lnTo>
                    <a:pt x="43688" y="27050"/>
                  </a:lnTo>
                  <a:lnTo>
                    <a:pt x="42545" y="27939"/>
                  </a:lnTo>
                  <a:lnTo>
                    <a:pt x="41401" y="28828"/>
                  </a:lnTo>
                  <a:lnTo>
                    <a:pt x="38100" y="31368"/>
                  </a:lnTo>
                  <a:lnTo>
                    <a:pt x="36068" y="33146"/>
                  </a:lnTo>
                  <a:lnTo>
                    <a:pt x="36068" y="37210"/>
                  </a:lnTo>
                  <a:lnTo>
                    <a:pt x="35941" y="40766"/>
                  </a:lnTo>
                  <a:lnTo>
                    <a:pt x="35178" y="44195"/>
                  </a:lnTo>
                  <a:lnTo>
                    <a:pt x="33909" y="47370"/>
                  </a:lnTo>
                  <a:lnTo>
                    <a:pt x="32766" y="50672"/>
                  </a:lnTo>
                  <a:lnTo>
                    <a:pt x="31750" y="53847"/>
                  </a:lnTo>
                  <a:lnTo>
                    <a:pt x="32258" y="56260"/>
                  </a:lnTo>
                  <a:lnTo>
                    <a:pt x="33020" y="60070"/>
                  </a:lnTo>
                  <a:lnTo>
                    <a:pt x="30988" y="65277"/>
                  </a:lnTo>
                  <a:lnTo>
                    <a:pt x="29210" y="69850"/>
                  </a:lnTo>
                  <a:lnTo>
                    <a:pt x="28448" y="72008"/>
                  </a:lnTo>
                  <a:lnTo>
                    <a:pt x="27304" y="75056"/>
                  </a:lnTo>
                  <a:lnTo>
                    <a:pt x="27432" y="75818"/>
                  </a:lnTo>
                  <a:lnTo>
                    <a:pt x="27686" y="76834"/>
                  </a:lnTo>
                  <a:lnTo>
                    <a:pt x="27304" y="77850"/>
                  </a:lnTo>
                  <a:lnTo>
                    <a:pt x="26797" y="78358"/>
                  </a:lnTo>
                  <a:lnTo>
                    <a:pt x="26162" y="79120"/>
                  </a:lnTo>
                  <a:lnTo>
                    <a:pt x="25273" y="79375"/>
                  </a:lnTo>
                  <a:lnTo>
                    <a:pt x="24129" y="79375"/>
                  </a:lnTo>
                  <a:lnTo>
                    <a:pt x="22478" y="79375"/>
                  </a:lnTo>
                  <a:lnTo>
                    <a:pt x="20193" y="78866"/>
                  </a:lnTo>
                  <a:lnTo>
                    <a:pt x="17525" y="78104"/>
                  </a:lnTo>
                  <a:lnTo>
                    <a:pt x="16001" y="77723"/>
                  </a:lnTo>
                  <a:lnTo>
                    <a:pt x="15748" y="78739"/>
                  </a:lnTo>
                  <a:lnTo>
                    <a:pt x="15748" y="80390"/>
                  </a:lnTo>
                  <a:lnTo>
                    <a:pt x="15621" y="81787"/>
                  </a:lnTo>
                  <a:lnTo>
                    <a:pt x="15367" y="85597"/>
                  </a:lnTo>
                  <a:lnTo>
                    <a:pt x="15113" y="90042"/>
                  </a:lnTo>
                  <a:lnTo>
                    <a:pt x="13716" y="92455"/>
                  </a:lnTo>
                  <a:lnTo>
                    <a:pt x="13081" y="93725"/>
                  </a:lnTo>
                  <a:lnTo>
                    <a:pt x="12826" y="97281"/>
                  </a:lnTo>
                  <a:lnTo>
                    <a:pt x="12573" y="99948"/>
                  </a:lnTo>
                  <a:lnTo>
                    <a:pt x="12573" y="100964"/>
                  </a:lnTo>
                  <a:lnTo>
                    <a:pt x="12573" y="101980"/>
                  </a:lnTo>
                  <a:lnTo>
                    <a:pt x="12446" y="102869"/>
                  </a:lnTo>
                  <a:lnTo>
                    <a:pt x="12192" y="105663"/>
                  </a:lnTo>
                  <a:lnTo>
                    <a:pt x="11811" y="108203"/>
                  </a:lnTo>
                  <a:lnTo>
                    <a:pt x="10668" y="109346"/>
                  </a:lnTo>
                  <a:lnTo>
                    <a:pt x="10668" y="109600"/>
                  </a:lnTo>
                  <a:lnTo>
                    <a:pt x="10414" y="109727"/>
                  </a:lnTo>
                  <a:lnTo>
                    <a:pt x="10160" y="109981"/>
                  </a:lnTo>
                  <a:lnTo>
                    <a:pt x="9906" y="109981"/>
                  </a:lnTo>
                  <a:lnTo>
                    <a:pt x="9778" y="109981"/>
                  </a:lnTo>
                  <a:lnTo>
                    <a:pt x="9525" y="110108"/>
                  </a:lnTo>
                  <a:lnTo>
                    <a:pt x="8763" y="110108"/>
                  </a:lnTo>
                  <a:lnTo>
                    <a:pt x="8509" y="110362"/>
                  </a:lnTo>
                  <a:lnTo>
                    <a:pt x="8254" y="110616"/>
                  </a:lnTo>
                  <a:lnTo>
                    <a:pt x="8000" y="110997"/>
                  </a:lnTo>
                  <a:lnTo>
                    <a:pt x="6476" y="113156"/>
                  </a:lnTo>
                  <a:lnTo>
                    <a:pt x="5079" y="118109"/>
                  </a:lnTo>
                  <a:lnTo>
                    <a:pt x="4572" y="120268"/>
                  </a:lnTo>
                  <a:lnTo>
                    <a:pt x="4445" y="120650"/>
                  </a:lnTo>
                  <a:lnTo>
                    <a:pt x="4318" y="121411"/>
                  </a:lnTo>
                  <a:lnTo>
                    <a:pt x="3810" y="121792"/>
                  </a:lnTo>
                  <a:lnTo>
                    <a:pt x="3683" y="121919"/>
                  </a:lnTo>
                  <a:lnTo>
                    <a:pt x="3428" y="122046"/>
                  </a:lnTo>
                  <a:lnTo>
                    <a:pt x="3175" y="122173"/>
                  </a:lnTo>
                  <a:lnTo>
                    <a:pt x="2921" y="122554"/>
                  </a:lnTo>
                  <a:lnTo>
                    <a:pt x="2667" y="122681"/>
                  </a:lnTo>
                  <a:lnTo>
                    <a:pt x="2413" y="123062"/>
                  </a:lnTo>
                  <a:lnTo>
                    <a:pt x="2159" y="123189"/>
                  </a:lnTo>
                  <a:lnTo>
                    <a:pt x="1777" y="123570"/>
                  </a:lnTo>
                  <a:lnTo>
                    <a:pt x="1524" y="123825"/>
                  </a:lnTo>
                  <a:lnTo>
                    <a:pt x="1016" y="124332"/>
                  </a:lnTo>
                  <a:lnTo>
                    <a:pt x="762" y="124586"/>
                  </a:lnTo>
                  <a:lnTo>
                    <a:pt x="0" y="125221"/>
                  </a:lnTo>
                  <a:lnTo>
                    <a:pt x="2413" y="130428"/>
                  </a:lnTo>
                  <a:lnTo>
                    <a:pt x="6476" y="136525"/>
                  </a:lnTo>
                  <a:lnTo>
                    <a:pt x="11429" y="138937"/>
                  </a:lnTo>
                  <a:lnTo>
                    <a:pt x="15974" y="142749"/>
                  </a:lnTo>
                  <a:lnTo>
                    <a:pt x="20256" y="149621"/>
                  </a:lnTo>
                  <a:lnTo>
                    <a:pt x="24253" y="159565"/>
                  </a:lnTo>
                  <a:lnTo>
                    <a:pt x="27940" y="172592"/>
                  </a:lnTo>
                  <a:lnTo>
                    <a:pt x="29011" y="180465"/>
                  </a:lnTo>
                  <a:lnTo>
                    <a:pt x="28797" y="187944"/>
                  </a:lnTo>
                  <a:lnTo>
                    <a:pt x="27582" y="194542"/>
                  </a:lnTo>
                  <a:lnTo>
                    <a:pt x="25653" y="199770"/>
                  </a:lnTo>
                  <a:lnTo>
                    <a:pt x="24892" y="201548"/>
                  </a:lnTo>
                  <a:lnTo>
                    <a:pt x="24892" y="202183"/>
                  </a:lnTo>
                  <a:lnTo>
                    <a:pt x="25146" y="202945"/>
                  </a:lnTo>
                  <a:lnTo>
                    <a:pt x="26543" y="203707"/>
                  </a:lnTo>
                  <a:lnTo>
                    <a:pt x="27940" y="204342"/>
                  </a:lnTo>
                  <a:lnTo>
                    <a:pt x="28701" y="204723"/>
                  </a:lnTo>
                  <a:lnTo>
                    <a:pt x="29718" y="205358"/>
                  </a:lnTo>
                  <a:lnTo>
                    <a:pt x="30607" y="205866"/>
                  </a:lnTo>
                  <a:lnTo>
                    <a:pt x="32893" y="207263"/>
                  </a:lnTo>
                  <a:lnTo>
                    <a:pt x="34798" y="207898"/>
                  </a:lnTo>
                  <a:lnTo>
                    <a:pt x="36449" y="207898"/>
                  </a:lnTo>
                  <a:lnTo>
                    <a:pt x="38735" y="207898"/>
                  </a:lnTo>
                  <a:lnTo>
                    <a:pt x="40513" y="206882"/>
                  </a:lnTo>
                  <a:lnTo>
                    <a:pt x="41783" y="204596"/>
                  </a:lnTo>
                  <a:lnTo>
                    <a:pt x="43434" y="202183"/>
                  </a:lnTo>
                  <a:lnTo>
                    <a:pt x="45085" y="200025"/>
                  </a:lnTo>
                  <a:lnTo>
                    <a:pt x="47117" y="198246"/>
                  </a:lnTo>
                  <a:lnTo>
                    <a:pt x="49911" y="195198"/>
                  </a:lnTo>
                  <a:lnTo>
                    <a:pt x="52577" y="192658"/>
                  </a:lnTo>
                  <a:lnTo>
                    <a:pt x="53086" y="189229"/>
                  </a:lnTo>
                  <a:lnTo>
                    <a:pt x="53086" y="188467"/>
                  </a:lnTo>
                  <a:lnTo>
                    <a:pt x="53594" y="185927"/>
                  </a:lnTo>
                  <a:lnTo>
                    <a:pt x="55245" y="185546"/>
                  </a:lnTo>
                  <a:lnTo>
                    <a:pt x="55752" y="185546"/>
                  </a:lnTo>
                  <a:lnTo>
                    <a:pt x="57403" y="185546"/>
                  </a:lnTo>
                  <a:lnTo>
                    <a:pt x="58674" y="187832"/>
                  </a:lnTo>
                  <a:lnTo>
                    <a:pt x="60325" y="190626"/>
                  </a:lnTo>
                  <a:lnTo>
                    <a:pt x="61087" y="192150"/>
                  </a:lnTo>
                  <a:lnTo>
                    <a:pt x="61975" y="193420"/>
                  </a:lnTo>
                  <a:lnTo>
                    <a:pt x="62738" y="194690"/>
                  </a:lnTo>
                  <a:lnTo>
                    <a:pt x="65913" y="198373"/>
                  </a:lnTo>
                  <a:lnTo>
                    <a:pt x="68072" y="205231"/>
                  </a:lnTo>
                  <a:lnTo>
                    <a:pt x="68707" y="213613"/>
                  </a:lnTo>
                  <a:lnTo>
                    <a:pt x="68834" y="214502"/>
                  </a:lnTo>
                  <a:lnTo>
                    <a:pt x="68834" y="215519"/>
                  </a:lnTo>
                  <a:lnTo>
                    <a:pt x="68834" y="216661"/>
                  </a:lnTo>
                  <a:lnTo>
                    <a:pt x="69453" y="224349"/>
                  </a:lnTo>
                  <a:lnTo>
                    <a:pt x="70548" y="233108"/>
                  </a:lnTo>
                  <a:lnTo>
                    <a:pt x="72405" y="241200"/>
                  </a:lnTo>
                  <a:lnTo>
                    <a:pt x="75311" y="246887"/>
                  </a:lnTo>
                  <a:lnTo>
                    <a:pt x="79166" y="253404"/>
                  </a:lnTo>
                  <a:lnTo>
                    <a:pt x="81200" y="261207"/>
                  </a:lnTo>
                  <a:lnTo>
                    <a:pt x="81686" y="268676"/>
                  </a:lnTo>
                  <a:lnTo>
                    <a:pt x="80899" y="274192"/>
                  </a:lnTo>
                  <a:lnTo>
                    <a:pt x="80264" y="276097"/>
                  </a:lnTo>
                  <a:lnTo>
                    <a:pt x="81025" y="279400"/>
                  </a:lnTo>
                  <a:lnTo>
                    <a:pt x="81788" y="282575"/>
                  </a:lnTo>
                  <a:lnTo>
                    <a:pt x="82550" y="286003"/>
                  </a:lnTo>
                  <a:lnTo>
                    <a:pt x="83312" y="289559"/>
                  </a:lnTo>
                  <a:lnTo>
                    <a:pt x="82803" y="292607"/>
                  </a:lnTo>
                  <a:lnTo>
                    <a:pt x="83058" y="292226"/>
                  </a:lnTo>
                  <a:lnTo>
                    <a:pt x="83185" y="291972"/>
                  </a:lnTo>
                  <a:lnTo>
                    <a:pt x="83312" y="291591"/>
                  </a:lnTo>
                  <a:lnTo>
                    <a:pt x="83566" y="291210"/>
                  </a:lnTo>
                  <a:lnTo>
                    <a:pt x="83693" y="290829"/>
                  </a:lnTo>
                  <a:lnTo>
                    <a:pt x="84327" y="289686"/>
                  </a:lnTo>
                  <a:lnTo>
                    <a:pt x="84454" y="289178"/>
                  </a:lnTo>
                  <a:lnTo>
                    <a:pt x="84709" y="288797"/>
                  </a:lnTo>
                  <a:lnTo>
                    <a:pt x="84836" y="288416"/>
                  </a:lnTo>
                  <a:lnTo>
                    <a:pt x="84963" y="288035"/>
                  </a:lnTo>
                  <a:lnTo>
                    <a:pt x="84963" y="287781"/>
                  </a:lnTo>
                  <a:lnTo>
                    <a:pt x="85217" y="287273"/>
                  </a:lnTo>
                  <a:lnTo>
                    <a:pt x="85471" y="286765"/>
                  </a:lnTo>
                  <a:lnTo>
                    <a:pt x="85598" y="286257"/>
                  </a:lnTo>
                  <a:lnTo>
                    <a:pt x="85725" y="285750"/>
                  </a:lnTo>
                  <a:lnTo>
                    <a:pt x="86233" y="284479"/>
                  </a:lnTo>
                  <a:lnTo>
                    <a:pt x="86360" y="283971"/>
                  </a:lnTo>
                  <a:lnTo>
                    <a:pt x="86614" y="283336"/>
                  </a:lnTo>
                  <a:lnTo>
                    <a:pt x="86868" y="282828"/>
                  </a:lnTo>
                  <a:lnTo>
                    <a:pt x="86995" y="282194"/>
                  </a:lnTo>
                  <a:lnTo>
                    <a:pt x="87122" y="281813"/>
                  </a:lnTo>
                  <a:lnTo>
                    <a:pt x="87375" y="281304"/>
                  </a:lnTo>
                  <a:lnTo>
                    <a:pt x="87502" y="280796"/>
                  </a:lnTo>
                  <a:lnTo>
                    <a:pt x="87629" y="280161"/>
                  </a:lnTo>
                  <a:lnTo>
                    <a:pt x="87884" y="279653"/>
                  </a:lnTo>
                  <a:lnTo>
                    <a:pt x="88265" y="278002"/>
                  </a:lnTo>
                  <a:lnTo>
                    <a:pt x="88519" y="277494"/>
                  </a:lnTo>
                  <a:lnTo>
                    <a:pt x="88646" y="276859"/>
                  </a:lnTo>
                  <a:lnTo>
                    <a:pt x="88900" y="276097"/>
                  </a:lnTo>
                  <a:lnTo>
                    <a:pt x="89026" y="275463"/>
                  </a:lnTo>
                  <a:lnTo>
                    <a:pt x="89153" y="274954"/>
                  </a:lnTo>
                  <a:lnTo>
                    <a:pt x="89408" y="274319"/>
                  </a:lnTo>
                  <a:lnTo>
                    <a:pt x="89535" y="273811"/>
                  </a:lnTo>
                  <a:lnTo>
                    <a:pt x="89662" y="273176"/>
                  </a:lnTo>
                  <a:lnTo>
                    <a:pt x="89916" y="272414"/>
                  </a:lnTo>
                  <a:lnTo>
                    <a:pt x="90043" y="271779"/>
                  </a:lnTo>
                  <a:lnTo>
                    <a:pt x="90170" y="270890"/>
                  </a:lnTo>
                  <a:lnTo>
                    <a:pt x="90424" y="270128"/>
                  </a:lnTo>
                  <a:lnTo>
                    <a:pt x="90297" y="268096"/>
                  </a:lnTo>
                  <a:lnTo>
                    <a:pt x="89662" y="266319"/>
                  </a:lnTo>
                  <a:lnTo>
                    <a:pt x="88519" y="264921"/>
                  </a:lnTo>
                  <a:lnTo>
                    <a:pt x="86995" y="263144"/>
                  </a:lnTo>
                  <a:lnTo>
                    <a:pt x="86233" y="260857"/>
                  </a:lnTo>
                  <a:lnTo>
                    <a:pt x="86106" y="258444"/>
                  </a:lnTo>
                  <a:lnTo>
                    <a:pt x="86106" y="253491"/>
                  </a:lnTo>
                  <a:lnTo>
                    <a:pt x="86106" y="245363"/>
                  </a:lnTo>
                  <a:lnTo>
                    <a:pt x="81279" y="240283"/>
                  </a:lnTo>
                  <a:lnTo>
                    <a:pt x="77089" y="235838"/>
                  </a:lnTo>
                  <a:lnTo>
                    <a:pt x="74422" y="230123"/>
                  </a:lnTo>
                  <a:lnTo>
                    <a:pt x="74549" y="225551"/>
                  </a:lnTo>
                  <a:lnTo>
                    <a:pt x="74422" y="223519"/>
                  </a:lnTo>
                  <a:lnTo>
                    <a:pt x="75311" y="221614"/>
                  </a:lnTo>
                  <a:lnTo>
                    <a:pt x="76453" y="220344"/>
                  </a:lnTo>
                  <a:lnTo>
                    <a:pt x="77724" y="219075"/>
                  </a:lnTo>
                  <a:lnTo>
                    <a:pt x="77597" y="215645"/>
                  </a:lnTo>
                  <a:lnTo>
                    <a:pt x="77597" y="213486"/>
                  </a:lnTo>
                  <a:lnTo>
                    <a:pt x="77597" y="211200"/>
                  </a:lnTo>
                  <a:lnTo>
                    <a:pt x="77470" y="209803"/>
                  </a:lnTo>
                  <a:lnTo>
                    <a:pt x="78486" y="208914"/>
                  </a:lnTo>
                  <a:lnTo>
                    <a:pt x="78867" y="208533"/>
                  </a:lnTo>
                  <a:lnTo>
                    <a:pt x="79248" y="208533"/>
                  </a:lnTo>
                  <a:lnTo>
                    <a:pt x="79756" y="208533"/>
                  </a:lnTo>
                  <a:lnTo>
                    <a:pt x="80137" y="207771"/>
                  </a:lnTo>
                  <a:lnTo>
                    <a:pt x="80391" y="206882"/>
                  </a:lnTo>
                  <a:lnTo>
                    <a:pt x="80264" y="205994"/>
                  </a:lnTo>
                  <a:lnTo>
                    <a:pt x="80264" y="205358"/>
                  </a:lnTo>
                  <a:lnTo>
                    <a:pt x="80010" y="204723"/>
                  </a:lnTo>
                  <a:lnTo>
                    <a:pt x="79501" y="204596"/>
                  </a:lnTo>
                  <a:lnTo>
                    <a:pt x="79248" y="204342"/>
                  </a:lnTo>
                  <a:lnTo>
                    <a:pt x="78867" y="204215"/>
                  </a:lnTo>
                  <a:lnTo>
                    <a:pt x="78613" y="203834"/>
                  </a:lnTo>
                  <a:lnTo>
                    <a:pt x="76962" y="202183"/>
                  </a:lnTo>
                  <a:lnTo>
                    <a:pt x="77089" y="199135"/>
                  </a:lnTo>
                  <a:lnTo>
                    <a:pt x="77089" y="196850"/>
                  </a:lnTo>
                  <a:lnTo>
                    <a:pt x="77216" y="195833"/>
                  </a:lnTo>
                  <a:lnTo>
                    <a:pt x="77216" y="194817"/>
                  </a:lnTo>
                  <a:lnTo>
                    <a:pt x="76962" y="193801"/>
                  </a:lnTo>
                  <a:lnTo>
                    <a:pt x="73914" y="192531"/>
                  </a:lnTo>
                  <a:lnTo>
                    <a:pt x="65786" y="181863"/>
                  </a:lnTo>
                  <a:lnTo>
                    <a:pt x="65786" y="177545"/>
                  </a:lnTo>
                  <a:lnTo>
                    <a:pt x="65786" y="174878"/>
                  </a:lnTo>
                  <a:lnTo>
                    <a:pt x="67183" y="163067"/>
                  </a:lnTo>
                  <a:lnTo>
                    <a:pt x="68325" y="153161"/>
                  </a:lnTo>
                  <a:lnTo>
                    <a:pt x="68452" y="152019"/>
                  </a:lnTo>
                  <a:lnTo>
                    <a:pt x="69088" y="146811"/>
                  </a:lnTo>
                  <a:lnTo>
                    <a:pt x="74422" y="145414"/>
                  </a:lnTo>
                  <a:lnTo>
                    <a:pt x="77597" y="145414"/>
                  </a:lnTo>
                  <a:lnTo>
                    <a:pt x="78232" y="145414"/>
                  </a:lnTo>
                  <a:lnTo>
                    <a:pt x="84963" y="145414"/>
                  </a:lnTo>
                  <a:lnTo>
                    <a:pt x="86360" y="142620"/>
                  </a:lnTo>
                  <a:lnTo>
                    <a:pt x="87884" y="139445"/>
                  </a:lnTo>
                  <a:lnTo>
                    <a:pt x="91313" y="138175"/>
                  </a:lnTo>
                  <a:lnTo>
                    <a:pt x="94361" y="136905"/>
                  </a:lnTo>
                  <a:lnTo>
                    <a:pt x="95885" y="136270"/>
                  </a:lnTo>
                  <a:lnTo>
                    <a:pt x="98298" y="135254"/>
                  </a:lnTo>
                  <a:lnTo>
                    <a:pt x="98551" y="134619"/>
                  </a:lnTo>
                  <a:lnTo>
                    <a:pt x="98678" y="134365"/>
                  </a:lnTo>
                  <a:lnTo>
                    <a:pt x="98806" y="134111"/>
                  </a:lnTo>
                  <a:lnTo>
                    <a:pt x="98933" y="133857"/>
                  </a:lnTo>
                  <a:lnTo>
                    <a:pt x="99060" y="133603"/>
                  </a:lnTo>
                  <a:lnTo>
                    <a:pt x="99314" y="133350"/>
                  </a:lnTo>
                  <a:lnTo>
                    <a:pt x="99568" y="132969"/>
                  </a:lnTo>
                  <a:lnTo>
                    <a:pt x="100965" y="132079"/>
                  </a:lnTo>
                  <a:lnTo>
                    <a:pt x="101726" y="131571"/>
                  </a:lnTo>
                  <a:lnTo>
                    <a:pt x="102362" y="131317"/>
                  </a:lnTo>
                  <a:lnTo>
                    <a:pt x="102616" y="131063"/>
                  </a:lnTo>
                  <a:lnTo>
                    <a:pt x="104013" y="130428"/>
                  </a:lnTo>
                  <a:lnTo>
                    <a:pt x="104901" y="129920"/>
                  </a:lnTo>
                  <a:lnTo>
                    <a:pt x="105156" y="129285"/>
                  </a:lnTo>
                  <a:lnTo>
                    <a:pt x="105156" y="129031"/>
                  </a:lnTo>
                  <a:lnTo>
                    <a:pt x="105156" y="128904"/>
                  </a:lnTo>
                  <a:lnTo>
                    <a:pt x="105156" y="128650"/>
                  </a:lnTo>
                  <a:lnTo>
                    <a:pt x="105156" y="128269"/>
                  </a:lnTo>
                  <a:lnTo>
                    <a:pt x="105156" y="127888"/>
                  </a:lnTo>
                  <a:lnTo>
                    <a:pt x="105156" y="127761"/>
                  </a:lnTo>
                  <a:lnTo>
                    <a:pt x="105410" y="127507"/>
                  </a:lnTo>
                  <a:lnTo>
                    <a:pt x="105410" y="127126"/>
                  </a:lnTo>
                  <a:lnTo>
                    <a:pt x="105410" y="126745"/>
                  </a:lnTo>
                  <a:lnTo>
                    <a:pt x="105664" y="126364"/>
                  </a:lnTo>
                  <a:lnTo>
                    <a:pt x="105664" y="126110"/>
                  </a:lnTo>
                  <a:lnTo>
                    <a:pt x="105791" y="125729"/>
                  </a:lnTo>
                  <a:lnTo>
                    <a:pt x="105918" y="125475"/>
                  </a:lnTo>
                  <a:lnTo>
                    <a:pt x="106045" y="125094"/>
                  </a:lnTo>
                  <a:lnTo>
                    <a:pt x="106299" y="124713"/>
                  </a:lnTo>
                  <a:lnTo>
                    <a:pt x="106425" y="124332"/>
                  </a:lnTo>
                  <a:lnTo>
                    <a:pt x="106552" y="123951"/>
                  </a:lnTo>
                  <a:lnTo>
                    <a:pt x="106807" y="123570"/>
                  </a:lnTo>
                  <a:lnTo>
                    <a:pt x="106934" y="123189"/>
                  </a:lnTo>
                  <a:lnTo>
                    <a:pt x="107061" y="122935"/>
                  </a:lnTo>
                  <a:lnTo>
                    <a:pt x="107315" y="122554"/>
                  </a:lnTo>
                  <a:lnTo>
                    <a:pt x="107442" y="122173"/>
                  </a:lnTo>
                  <a:lnTo>
                    <a:pt x="107950" y="121284"/>
                  </a:lnTo>
                  <a:lnTo>
                    <a:pt x="108203" y="120903"/>
                  </a:lnTo>
                  <a:lnTo>
                    <a:pt x="108966" y="119760"/>
                  </a:lnTo>
                  <a:lnTo>
                    <a:pt x="109600" y="118490"/>
                  </a:lnTo>
                  <a:lnTo>
                    <a:pt x="108458" y="118998"/>
                  </a:lnTo>
                  <a:lnTo>
                    <a:pt x="106679" y="119760"/>
                  </a:lnTo>
                  <a:lnTo>
                    <a:pt x="105283" y="120141"/>
                  </a:lnTo>
                  <a:lnTo>
                    <a:pt x="104013" y="120141"/>
                  </a:lnTo>
                  <a:lnTo>
                    <a:pt x="101981" y="120141"/>
                  </a:lnTo>
                  <a:lnTo>
                    <a:pt x="100584" y="119252"/>
                  </a:lnTo>
                  <a:lnTo>
                    <a:pt x="99822" y="118490"/>
                  </a:lnTo>
                  <a:lnTo>
                    <a:pt x="98171" y="116839"/>
                  </a:lnTo>
                  <a:lnTo>
                    <a:pt x="97409" y="114172"/>
                  </a:lnTo>
                  <a:lnTo>
                    <a:pt x="97790" y="111632"/>
                  </a:lnTo>
                  <a:lnTo>
                    <a:pt x="97917" y="110997"/>
                  </a:lnTo>
                  <a:lnTo>
                    <a:pt x="97663" y="110743"/>
                  </a:lnTo>
                  <a:lnTo>
                    <a:pt x="97663" y="110616"/>
                  </a:lnTo>
                  <a:lnTo>
                    <a:pt x="96900" y="109600"/>
                  </a:lnTo>
                  <a:lnTo>
                    <a:pt x="93599" y="109600"/>
                  </a:lnTo>
                  <a:lnTo>
                    <a:pt x="91821" y="109600"/>
                  </a:lnTo>
                  <a:lnTo>
                    <a:pt x="91567" y="109600"/>
                  </a:lnTo>
                  <a:lnTo>
                    <a:pt x="90550" y="109600"/>
                  </a:lnTo>
                  <a:lnTo>
                    <a:pt x="89789" y="108965"/>
                  </a:lnTo>
                  <a:lnTo>
                    <a:pt x="89026" y="108076"/>
                  </a:lnTo>
                  <a:lnTo>
                    <a:pt x="87629" y="105663"/>
                  </a:lnTo>
                  <a:lnTo>
                    <a:pt x="88900" y="101472"/>
                  </a:lnTo>
                  <a:lnTo>
                    <a:pt x="89916" y="97408"/>
                  </a:lnTo>
                  <a:lnTo>
                    <a:pt x="90297" y="96392"/>
                  </a:lnTo>
                  <a:lnTo>
                    <a:pt x="90424" y="95884"/>
                  </a:lnTo>
                  <a:lnTo>
                    <a:pt x="90550" y="95376"/>
                  </a:lnTo>
                  <a:lnTo>
                    <a:pt x="90424" y="94868"/>
                  </a:lnTo>
                  <a:lnTo>
                    <a:pt x="90550" y="94487"/>
                  </a:lnTo>
                  <a:lnTo>
                    <a:pt x="90424" y="93979"/>
                  </a:lnTo>
                  <a:lnTo>
                    <a:pt x="90170" y="93598"/>
                  </a:lnTo>
                  <a:lnTo>
                    <a:pt x="89281" y="92455"/>
                  </a:lnTo>
                  <a:lnTo>
                    <a:pt x="88011" y="91820"/>
                  </a:lnTo>
                  <a:lnTo>
                    <a:pt x="86614" y="91820"/>
                  </a:lnTo>
                  <a:lnTo>
                    <a:pt x="84709" y="91566"/>
                  </a:lnTo>
                  <a:lnTo>
                    <a:pt x="82931" y="90042"/>
                  </a:lnTo>
                  <a:lnTo>
                    <a:pt x="81915" y="87248"/>
                  </a:lnTo>
                  <a:lnTo>
                    <a:pt x="80518" y="84073"/>
                  </a:lnTo>
                  <a:lnTo>
                    <a:pt x="79756" y="79120"/>
                  </a:lnTo>
                  <a:lnTo>
                    <a:pt x="80772" y="76326"/>
                  </a:lnTo>
                  <a:lnTo>
                    <a:pt x="79883" y="75564"/>
                  </a:lnTo>
                  <a:lnTo>
                    <a:pt x="77089" y="74802"/>
                  </a:lnTo>
                  <a:lnTo>
                    <a:pt x="74549" y="74802"/>
                  </a:lnTo>
                  <a:lnTo>
                    <a:pt x="73151" y="74802"/>
                  </a:lnTo>
                  <a:lnTo>
                    <a:pt x="71882" y="75056"/>
                  </a:lnTo>
                  <a:lnTo>
                    <a:pt x="70866" y="75691"/>
                  </a:lnTo>
                  <a:lnTo>
                    <a:pt x="70485" y="75945"/>
                  </a:lnTo>
                  <a:lnTo>
                    <a:pt x="69596" y="76326"/>
                  </a:lnTo>
                  <a:lnTo>
                    <a:pt x="68707" y="76326"/>
                  </a:lnTo>
                  <a:lnTo>
                    <a:pt x="68199" y="76326"/>
                  </a:lnTo>
                  <a:lnTo>
                    <a:pt x="67691" y="76326"/>
                  </a:lnTo>
                  <a:lnTo>
                    <a:pt x="67310" y="75945"/>
                  </a:lnTo>
                  <a:lnTo>
                    <a:pt x="65913" y="74802"/>
                  </a:lnTo>
                  <a:lnTo>
                    <a:pt x="66167" y="72643"/>
                  </a:lnTo>
                  <a:lnTo>
                    <a:pt x="66294" y="70738"/>
                  </a:lnTo>
                  <a:lnTo>
                    <a:pt x="66421" y="69341"/>
                  </a:lnTo>
                  <a:lnTo>
                    <a:pt x="66421" y="68071"/>
                  </a:lnTo>
                  <a:lnTo>
                    <a:pt x="66167" y="66801"/>
                  </a:lnTo>
                  <a:lnTo>
                    <a:pt x="66508" y="61688"/>
                  </a:lnTo>
                  <a:lnTo>
                    <a:pt x="69373" y="54943"/>
                  </a:lnTo>
                  <a:lnTo>
                    <a:pt x="73525" y="48031"/>
                  </a:lnTo>
                  <a:lnTo>
                    <a:pt x="77724" y="42417"/>
                  </a:lnTo>
                  <a:lnTo>
                    <a:pt x="78613" y="41275"/>
                  </a:lnTo>
                  <a:lnTo>
                    <a:pt x="79375" y="40131"/>
                  </a:lnTo>
                  <a:lnTo>
                    <a:pt x="80010" y="38734"/>
                  </a:lnTo>
                  <a:lnTo>
                    <a:pt x="81407" y="35051"/>
                  </a:lnTo>
                  <a:lnTo>
                    <a:pt x="81152" y="30606"/>
                  </a:lnTo>
                  <a:lnTo>
                    <a:pt x="80772" y="26034"/>
                  </a:lnTo>
                  <a:lnTo>
                    <a:pt x="80772" y="24129"/>
                  </a:lnTo>
                  <a:lnTo>
                    <a:pt x="80518" y="22351"/>
                  </a:lnTo>
                  <a:lnTo>
                    <a:pt x="80518" y="20446"/>
                  </a:lnTo>
                  <a:lnTo>
                    <a:pt x="80518" y="14477"/>
                  </a:lnTo>
                  <a:lnTo>
                    <a:pt x="79375" y="14477"/>
                  </a:lnTo>
                  <a:lnTo>
                    <a:pt x="76835" y="14477"/>
                  </a:lnTo>
                  <a:lnTo>
                    <a:pt x="72136" y="14477"/>
                  </a:lnTo>
                  <a:lnTo>
                    <a:pt x="72136" y="6984"/>
                  </a:lnTo>
                  <a:lnTo>
                    <a:pt x="72136" y="3809"/>
                  </a:lnTo>
                  <a:lnTo>
                    <a:pt x="72009" y="2285"/>
                  </a:lnTo>
                  <a:lnTo>
                    <a:pt x="71120" y="1269"/>
                  </a:lnTo>
                  <a:lnTo>
                    <a:pt x="69976" y="761"/>
                  </a:lnTo>
                  <a:lnTo>
                    <a:pt x="69342" y="253"/>
                  </a:lnTo>
                  <a:lnTo>
                    <a:pt x="68579" y="0"/>
                  </a:lnTo>
                  <a:lnTo>
                    <a:pt x="67818" y="0"/>
                  </a:lnTo>
                  <a:close/>
                </a:path>
                <a:path w="109854" h="292735">
                  <a:moveTo>
                    <a:pt x="3048" y="124967"/>
                  </a:moveTo>
                  <a:lnTo>
                    <a:pt x="3048" y="122300"/>
                  </a:lnTo>
                </a:path>
                <a:path w="109854" h="292735">
                  <a:moveTo>
                    <a:pt x="126" y="124967"/>
                  </a:moveTo>
                  <a:lnTo>
                    <a:pt x="3048" y="124967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7463282" y="2900171"/>
              <a:ext cx="3175" cy="8255"/>
            </a:xfrm>
            <a:custGeom>
              <a:avLst/>
              <a:gdLst/>
              <a:ahLst/>
              <a:cxnLst/>
              <a:rect l="l" t="t" r="r" b="b"/>
              <a:pathLst>
                <a:path w="3175" h="8255">
                  <a:moveTo>
                    <a:pt x="1270" y="3428"/>
                  </a:moveTo>
                  <a:lnTo>
                    <a:pt x="635" y="5333"/>
                  </a:lnTo>
                  <a:lnTo>
                    <a:pt x="126" y="7238"/>
                  </a:lnTo>
                  <a:lnTo>
                    <a:pt x="0" y="7874"/>
                  </a:lnTo>
                  <a:lnTo>
                    <a:pt x="709" y="5333"/>
                  </a:lnTo>
                  <a:lnTo>
                    <a:pt x="1270" y="3428"/>
                  </a:lnTo>
                  <a:close/>
                </a:path>
                <a:path w="3175" h="8255">
                  <a:moveTo>
                    <a:pt x="2794" y="0"/>
                  </a:moveTo>
                  <a:lnTo>
                    <a:pt x="2286" y="888"/>
                  </a:lnTo>
                  <a:lnTo>
                    <a:pt x="1270" y="3428"/>
                  </a:lnTo>
                  <a:lnTo>
                    <a:pt x="2413" y="762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7463028" y="2790443"/>
              <a:ext cx="58419" cy="119380"/>
            </a:xfrm>
            <a:custGeom>
              <a:avLst/>
              <a:gdLst/>
              <a:ahLst/>
              <a:cxnLst/>
              <a:rect l="l" t="t" r="r" b="b"/>
              <a:pathLst>
                <a:path w="58420" h="119380">
                  <a:moveTo>
                    <a:pt x="3048" y="109728"/>
                  </a:moveTo>
                  <a:lnTo>
                    <a:pt x="2540" y="110617"/>
                  </a:lnTo>
                  <a:lnTo>
                    <a:pt x="2031" y="111887"/>
                  </a:lnTo>
                  <a:lnTo>
                    <a:pt x="1524" y="113156"/>
                  </a:lnTo>
                  <a:lnTo>
                    <a:pt x="1904" y="112268"/>
                  </a:lnTo>
                  <a:lnTo>
                    <a:pt x="2286" y="111379"/>
                  </a:lnTo>
                  <a:lnTo>
                    <a:pt x="2667" y="110490"/>
                  </a:lnTo>
                  <a:lnTo>
                    <a:pt x="3048" y="109728"/>
                  </a:lnTo>
                  <a:close/>
                </a:path>
                <a:path w="58420" h="119380">
                  <a:moveTo>
                    <a:pt x="1524" y="113156"/>
                  </a:moveTo>
                  <a:lnTo>
                    <a:pt x="889" y="115062"/>
                  </a:lnTo>
                  <a:lnTo>
                    <a:pt x="380" y="116967"/>
                  </a:lnTo>
                  <a:lnTo>
                    <a:pt x="0" y="118872"/>
                  </a:lnTo>
                  <a:lnTo>
                    <a:pt x="253" y="117602"/>
                  </a:lnTo>
                  <a:lnTo>
                    <a:pt x="889" y="115316"/>
                  </a:lnTo>
                  <a:lnTo>
                    <a:pt x="1524" y="113156"/>
                  </a:lnTo>
                  <a:close/>
                </a:path>
                <a:path w="58420" h="119380">
                  <a:moveTo>
                    <a:pt x="54864" y="3048"/>
                  </a:moveTo>
                  <a:lnTo>
                    <a:pt x="54864" y="5715"/>
                  </a:lnTo>
                </a:path>
                <a:path w="58420" h="119380">
                  <a:moveTo>
                    <a:pt x="9144" y="79248"/>
                  </a:moveTo>
                  <a:lnTo>
                    <a:pt x="9144" y="83693"/>
                  </a:lnTo>
                  <a:lnTo>
                    <a:pt x="9144" y="88646"/>
                  </a:lnTo>
                  <a:lnTo>
                    <a:pt x="9144" y="91440"/>
                  </a:lnTo>
                  <a:lnTo>
                    <a:pt x="9144" y="88646"/>
                  </a:lnTo>
                  <a:lnTo>
                    <a:pt x="9144" y="83693"/>
                  </a:lnTo>
                  <a:lnTo>
                    <a:pt x="9144" y="79248"/>
                  </a:lnTo>
                  <a:close/>
                </a:path>
                <a:path w="58420" h="119380">
                  <a:moveTo>
                    <a:pt x="54864" y="18287"/>
                  </a:moveTo>
                  <a:lnTo>
                    <a:pt x="54864" y="19304"/>
                  </a:lnTo>
                  <a:lnTo>
                    <a:pt x="54864" y="20574"/>
                  </a:lnTo>
                  <a:lnTo>
                    <a:pt x="54864" y="21336"/>
                  </a:lnTo>
                  <a:lnTo>
                    <a:pt x="54864" y="20574"/>
                  </a:lnTo>
                  <a:lnTo>
                    <a:pt x="54864" y="19304"/>
                  </a:lnTo>
                  <a:lnTo>
                    <a:pt x="54864" y="18287"/>
                  </a:lnTo>
                  <a:close/>
                </a:path>
                <a:path w="58420" h="119380">
                  <a:moveTo>
                    <a:pt x="57912" y="0"/>
                  </a:moveTo>
                  <a:lnTo>
                    <a:pt x="57912" y="2667"/>
                  </a:lnTo>
                </a:path>
                <a:path w="58420" h="119380">
                  <a:moveTo>
                    <a:pt x="3048" y="106680"/>
                  </a:moveTo>
                  <a:lnTo>
                    <a:pt x="3048" y="107061"/>
                  </a:lnTo>
                  <a:lnTo>
                    <a:pt x="3048" y="107442"/>
                  </a:lnTo>
                  <a:lnTo>
                    <a:pt x="3048" y="109600"/>
                  </a:lnTo>
                  <a:lnTo>
                    <a:pt x="3048" y="108585"/>
                  </a:lnTo>
                  <a:lnTo>
                    <a:pt x="3048" y="107823"/>
                  </a:lnTo>
                  <a:lnTo>
                    <a:pt x="3048" y="106680"/>
                  </a:lnTo>
                  <a:close/>
                </a:path>
                <a:path w="58420" h="119380">
                  <a:moveTo>
                    <a:pt x="2921" y="109728"/>
                  </a:moveTo>
                  <a:lnTo>
                    <a:pt x="1777" y="109728"/>
                  </a:lnTo>
                  <a:lnTo>
                    <a:pt x="762" y="109728"/>
                  </a:lnTo>
                  <a:lnTo>
                    <a:pt x="0" y="109728"/>
                  </a:lnTo>
                  <a:lnTo>
                    <a:pt x="1524" y="109728"/>
                  </a:lnTo>
                  <a:lnTo>
                    <a:pt x="2921" y="10972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7417308" y="2793491"/>
              <a:ext cx="36830" cy="21590"/>
            </a:xfrm>
            <a:custGeom>
              <a:avLst/>
              <a:gdLst/>
              <a:ahLst/>
              <a:cxnLst/>
              <a:rect l="l" t="t" r="r" b="b"/>
              <a:pathLst>
                <a:path w="36829" h="21589">
                  <a:moveTo>
                    <a:pt x="35506" y="19557"/>
                  </a:moveTo>
                  <a:lnTo>
                    <a:pt x="13843" y="19557"/>
                  </a:lnTo>
                  <a:lnTo>
                    <a:pt x="14350" y="19812"/>
                  </a:lnTo>
                  <a:lnTo>
                    <a:pt x="15367" y="19938"/>
                  </a:lnTo>
                  <a:lnTo>
                    <a:pt x="16510" y="20446"/>
                  </a:lnTo>
                  <a:lnTo>
                    <a:pt x="17780" y="21081"/>
                  </a:lnTo>
                  <a:lnTo>
                    <a:pt x="19176" y="21336"/>
                  </a:lnTo>
                  <a:lnTo>
                    <a:pt x="21463" y="21336"/>
                  </a:lnTo>
                  <a:lnTo>
                    <a:pt x="22225" y="21208"/>
                  </a:lnTo>
                  <a:lnTo>
                    <a:pt x="22987" y="20955"/>
                  </a:lnTo>
                  <a:lnTo>
                    <a:pt x="24384" y="20574"/>
                  </a:lnTo>
                  <a:lnTo>
                    <a:pt x="25908" y="20446"/>
                  </a:lnTo>
                  <a:lnTo>
                    <a:pt x="35088" y="20446"/>
                  </a:lnTo>
                  <a:lnTo>
                    <a:pt x="35372" y="19812"/>
                  </a:lnTo>
                  <a:lnTo>
                    <a:pt x="35506" y="19557"/>
                  </a:lnTo>
                  <a:close/>
                </a:path>
                <a:path w="36829" h="21589">
                  <a:moveTo>
                    <a:pt x="35088" y="20446"/>
                  </a:moveTo>
                  <a:lnTo>
                    <a:pt x="28448" y="20446"/>
                  </a:lnTo>
                  <a:lnTo>
                    <a:pt x="29591" y="20574"/>
                  </a:lnTo>
                  <a:lnTo>
                    <a:pt x="30734" y="20827"/>
                  </a:lnTo>
                  <a:lnTo>
                    <a:pt x="31876" y="20955"/>
                  </a:lnTo>
                  <a:lnTo>
                    <a:pt x="32639" y="21081"/>
                  </a:lnTo>
                  <a:lnTo>
                    <a:pt x="34417" y="21081"/>
                  </a:lnTo>
                  <a:lnTo>
                    <a:pt x="34925" y="20827"/>
                  </a:lnTo>
                  <a:lnTo>
                    <a:pt x="35088" y="20446"/>
                  </a:lnTo>
                  <a:close/>
                </a:path>
                <a:path w="36829" h="21589">
                  <a:moveTo>
                    <a:pt x="15367" y="0"/>
                  </a:moveTo>
                  <a:lnTo>
                    <a:pt x="13081" y="0"/>
                  </a:lnTo>
                  <a:lnTo>
                    <a:pt x="12446" y="381"/>
                  </a:lnTo>
                  <a:lnTo>
                    <a:pt x="11811" y="888"/>
                  </a:lnTo>
                  <a:lnTo>
                    <a:pt x="10795" y="1650"/>
                  </a:lnTo>
                  <a:lnTo>
                    <a:pt x="9906" y="2286"/>
                  </a:lnTo>
                  <a:lnTo>
                    <a:pt x="8763" y="2793"/>
                  </a:lnTo>
                  <a:lnTo>
                    <a:pt x="5969" y="3937"/>
                  </a:lnTo>
                  <a:lnTo>
                    <a:pt x="3683" y="6476"/>
                  </a:lnTo>
                  <a:lnTo>
                    <a:pt x="2667" y="9779"/>
                  </a:lnTo>
                  <a:lnTo>
                    <a:pt x="2540" y="10287"/>
                  </a:lnTo>
                  <a:lnTo>
                    <a:pt x="2032" y="11556"/>
                  </a:lnTo>
                  <a:lnTo>
                    <a:pt x="1777" y="12064"/>
                  </a:lnTo>
                  <a:lnTo>
                    <a:pt x="1524" y="12826"/>
                  </a:lnTo>
                  <a:lnTo>
                    <a:pt x="1270" y="13207"/>
                  </a:lnTo>
                  <a:lnTo>
                    <a:pt x="1016" y="13843"/>
                  </a:lnTo>
                  <a:lnTo>
                    <a:pt x="508" y="14858"/>
                  </a:lnTo>
                  <a:lnTo>
                    <a:pt x="126" y="15367"/>
                  </a:lnTo>
                  <a:lnTo>
                    <a:pt x="0" y="15748"/>
                  </a:lnTo>
                  <a:lnTo>
                    <a:pt x="381" y="16382"/>
                  </a:lnTo>
                  <a:lnTo>
                    <a:pt x="762" y="16763"/>
                  </a:lnTo>
                  <a:lnTo>
                    <a:pt x="1397" y="17271"/>
                  </a:lnTo>
                  <a:lnTo>
                    <a:pt x="3175" y="17271"/>
                  </a:lnTo>
                  <a:lnTo>
                    <a:pt x="4318" y="17652"/>
                  </a:lnTo>
                  <a:lnTo>
                    <a:pt x="5461" y="18542"/>
                  </a:lnTo>
                  <a:lnTo>
                    <a:pt x="6603" y="19176"/>
                  </a:lnTo>
                  <a:lnTo>
                    <a:pt x="7747" y="19938"/>
                  </a:lnTo>
                  <a:lnTo>
                    <a:pt x="9398" y="19938"/>
                  </a:lnTo>
                  <a:lnTo>
                    <a:pt x="9906" y="19812"/>
                  </a:lnTo>
                  <a:lnTo>
                    <a:pt x="10668" y="19557"/>
                  </a:lnTo>
                  <a:lnTo>
                    <a:pt x="35506" y="19557"/>
                  </a:lnTo>
                  <a:lnTo>
                    <a:pt x="36509" y="17652"/>
                  </a:lnTo>
                  <a:lnTo>
                    <a:pt x="36385" y="16763"/>
                  </a:lnTo>
                  <a:lnTo>
                    <a:pt x="35051" y="11430"/>
                  </a:lnTo>
                  <a:lnTo>
                    <a:pt x="33655" y="8255"/>
                  </a:lnTo>
                  <a:lnTo>
                    <a:pt x="33527" y="7619"/>
                  </a:lnTo>
                  <a:lnTo>
                    <a:pt x="33020" y="6604"/>
                  </a:lnTo>
                  <a:lnTo>
                    <a:pt x="33782" y="6223"/>
                  </a:lnTo>
                  <a:lnTo>
                    <a:pt x="34290" y="5714"/>
                  </a:lnTo>
                  <a:lnTo>
                    <a:pt x="34036" y="5461"/>
                  </a:lnTo>
                  <a:lnTo>
                    <a:pt x="33274" y="4952"/>
                  </a:lnTo>
                  <a:lnTo>
                    <a:pt x="32639" y="4571"/>
                  </a:lnTo>
                  <a:lnTo>
                    <a:pt x="32385" y="4318"/>
                  </a:lnTo>
                  <a:lnTo>
                    <a:pt x="23875" y="4318"/>
                  </a:lnTo>
                  <a:lnTo>
                    <a:pt x="22351" y="3937"/>
                  </a:lnTo>
                  <a:lnTo>
                    <a:pt x="17399" y="1015"/>
                  </a:lnTo>
                  <a:lnTo>
                    <a:pt x="15367" y="0"/>
                  </a:lnTo>
                  <a:close/>
                </a:path>
                <a:path w="36829" h="21589">
                  <a:moveTo>
                    <a:pt x="31369" y="3937"/>
                  </a:moveTo>
                  <a:lnTo>
                    <a:pt x="28067" y="3937"/>
                  </a:lnTo>
                  <a:lnTo>
                    <a:pt x="27432" y="4063"/>
                  </a:lnTo>
                  <a:lnTo>
                    <a:pt x="26797" y="4318"/>
                  </a:lnTo>
                  <a:lnTo>
                    <a:pt x="32003" y="4318"/>
                  </a:lnTo>
                  <a:lnTo>
                    <a:pt x="31750" y="4063"/>
                  </a:lnTo>
                  <a:lnTo>
                    <a:pt x="31369" y="3937"/>
                  </a:lnTo>
                  <a:close/>
                </a:path>
                <a:path w="36829" h="21589">
                  <a:moveTo>
                    <a:pt x="30480" y="3809"/>
                  </a:moveTo>
                  <a:lnTo>
                    <a:pt x="28828" y="3809"/>
                  </a:lnTo>
                  <a:lnTo>
                    <a:pt x="28194" y="3937"/>
                  </a:lnTo>
                  <a:lnTo>
                    <a:pt x="30734" y="3937"/>
                  </a:lnTo>
                  <a:lnTo>
                    <a:pt x="30480" y="3809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7417308" y="2793491"/>
              <a:ext cx="36830" cy="21590"/>
            </a:xfrm>
            <a:custGeom>
              <a:avLst/>
              <a:gdLst/>
              <a:ahLst/>
              <a:cxnLst/>
              <a:rect l="l" t="t" r="r" b="b"/>
              <a:pathLst>
                <a:path w="36829" h="21589">
                  <a:moveTo>
                    <a:pt x="13843" y="0"/>
                  </a:moveTo>
                  <a:lnTo>
                    <a:pt x="13081" y="0"/>
                  </a:lnTo>
                  <a:lnTo>
                    <a:pt x="12446" y="381"/>
                  </a:lnTo>
                  <a:lnTo>
                    <a:pt x="11811" y="888"/>
                  </a:lnTo>
                  <a:lnTo>
                    <a:pt x="10795" y="1650"/>
                  </a:lnTo>
                  <a:lnTo>
                    <a:pt x="9906" y="2286"/>
                  </a:lnTo>
                  <a:lnTo>
                    <a:pt x="8763" y="2793"/>
                  </a:lnTo>
                  <a:lnTo>
                    <a:pt x="5969" y="3937"/>
                  </a:lnTo>
                  <a:lnTo>
                    <a:pt x="3683" y="6476"/>
                  </a:lnTo>
                  <a:lnTo>
                    <a:pt x="2667" y="9779"/>
                  </a:lnTo>
                  <a:lnTo>
                    <a:pt x="2540" y="10287"/>
                  </a:lnTo>
                  <a:lnTo>
                    <a:pt x="2286" y="10921"/>
                  </a:lnTo>
                  <a:lnTo>
                    <a:pt x="2032" y="11556"/>
                  </a:lnTo>
                  <a:lnTo>
                    <a:pt x="1777" y="12064"/>
                  </a:lnTo>
                  <a:lnTo>
                    <a:pt x="1650" y="12445"/>
                  </a:lnTo>
                  <a:lnTo>
                    <a:pt x="1524" y="12826"/>
                  </a:lnTo>
                  <a:lnTo>
                    <a:pt x="1270" y="13207"/>
                  </a:lnTo>
                  <a:lnTo>
                    <a:pt x="1016" y="13843"/>
                  </a:lnTo>
                  <a:lnTo>
                    <a:pt x="889" y="14096"/>
                  </a:lnTo>
                  <a:lnTo>
                    <a:pt x="635" y="14605"/>
                  </a:lnTo>
                  <a:lnTo>
                    <a:pt x="508" y="14858"/>
                  </a:lnTo>
                  <a:lnTo>
                    <a:pt x="126" y="15367"/>
                  </a:lnTo>
                  <a:lnTo>
                    <a:pt x="0" y="15748"/>
                  </a:lnTo>
                  <a:lnTo>
                    <a:pt x="381" y="16382"/>
                  </a:lnTo>
                  <a:lnTo>
                    <a:pt x="762" y="16763"/>
                  </a:lnTo>
                  <a:lnTo>
                    <a:pt x="1397" y="17271"/>
                  </a:lnTo>
                  <a:lnTo>
                    <a:pt x="1650" y="17271"/>
                  </a:lnTo>
                  <a:lnTo>
                    <a:pt x="1905" y="17271"/>
                  </a:lnTo>
                  <a:lnTo>
                    <a:pt x="3175" y="17271"/>
                  </a:lnTo>
                  <a:lnTo>
                    <a:pt x="4318" y="17652"/>
                  </a:lnTo>
                  <a:lnTo>
                    <a:pt x="5461" y="18542"/>
                  </a:lnTo>
                  <a:lnTo>
                    <a:pt x="6603" y="19176"/>
                  </a:lnTo>
                  <a:lnTo>
                    <a:pt x="7747" y="19938"/>
                  </a:lnTo>
                  <a:lnTo>
                    <a:pt x="9017" y="19938"/>
                  </a:lnTo>
                  <a:lnTo>
                    <a:pt x="9398" y="19938"/>
                  </a:lnTo>
                  <a:lnTo>
                    <a:pt x="9906" y="19812"/>
                  </a:lnTo>
                  <a:lnTo>
                    <a:pt x="10287" y="19684"/>
                  </a:lnTo>
                  <a:lnTo>
                    <a:pt x="10668" y="19557"/>
                  </a:lnTo>
                  <a:lnTo>
                    <a:pt x="10922" y="19557"/>
                  </a:lnTo>
                  <a:lnTo>
                    <a:pt x="11175" y="19557"/>
                  </a:lnTo>
                  <a:lnTo>
                    <a:pt x="13843" y="19557"/>
                  </a:lnTo>
                  <a:lnTo>
                    <a:pt x="14097" y="19684"/>
                  </a:lnTo>
                  <a:lnTo>
                    <a:pt x="14350" y="19812"/>
                  </a:lnTo>
                  <a:lnTo>
                    <a:pt x="15367" y="19938"/>
                  </a:lnTo>
                  <a:lnTo>
                    <a:pt x="16510" y="20446"/>
                  </a:lnTo>
                  <a:lnTo>
                    <a:pt x="17780" y="21081"/>
                  </a:lnTo>
                  <a:lnTo>
                    <a:pt x="19176" y="21336"/>
                  </a:lnTo>
                  <a:lnTo>
                    <a:pt x="20574" y="21336"/>
                  </a:lnTo>
                  <a:lnTo>
                    <a:pt x="21463" y="21336"/>
                  </a:lnTo>
                  <a:lnTo>
                    <a:pt x="22225" y="21208"/>
                  </a:lnTo>
                  <a:lnTo>
                    <a:pt x="22987" y="20955"/>
                  </a:lnTo>
                  <a:lnTo>
                    <a:pt x="24384" y="20574"/>
                  </a:lnTo>
                  <a:lnTo>
                    <a:pt x="25908" y="20446"/>
                  </a:lnTo>
                  <a:lnTo>
                    <a:pt x="27305" y="20446"/>
                  </a:lnTo>
                  <a:lnTo>
                    <a:pt x="28448" y="20446"/>
                  </a:lnTo>
                  <a:lnTo>
                    <a:pt x="29591" y="20574"/>
                  </a:lnTo>
                  <a:lnTo>
                    <a:pt x="30734" y="20827"/>
                  </a:lnTo>
                  <a:lnTo>
                    <a:pt x="31876" y="20955"/>
                  </a:lnTo>
                  <a:lnTo>
                    <a:pt x="32639" y="21081"/>
                  </a:lnTo>
                  <a:lnTo>
                    <a:pt x="33400" y="21081"/>
                  </a:lnTo>
                  <a:lnTo>
                    <a:pt x="34417" y="21081"/>
                  </a:lnTo>
                  <a:lnTo>
                    <a:pt x="34925" y="20827"/>
                  </a:lnTo>
                  <a:lnTo>
                    <a:pt x="35306" y="19938"/>
                  </a:lnTo>
                  <a:lnTo>
                    <a:pt x="36575" y="17525"/>
                  </a:lnTo>
                  <a:lnTo>
                    <a:pt x="35051" y="11430"/>
                  </a:lnTo>
                  <a:lnTo>
                    <a:pt x="33655" y="8255"/>
                  </a:lnTo>
                  <a:lnTo>
                    <a:pt x="33527" y="7619"/>
                  </a:lnTo>
                  <a:lnTo>
                    <a:pt x="33020" y="6604"/>
                  </a:lnTo>
                  <a:lnTo>
                    <a:pt x="33782" y="6223"/>
                  </a:lnTo>
                  <a:lnTo>
                    <a:pt x="34290" y="5714"/>
                  </a:lnTo>
                  <a:lnTo>
                    <a:pt x="34036" y="5461"/>
                  </a:lnTo>
                  <a:lnTo>
                    <a:pt x="33655" y="5206"/>
                  </a:lnTo>
                  <a:lnTo>
                    <a:pt x="33274" y="4952"/>
                  </a:lnTo>
                  <a:lnTo>
                    <a:pt x="32893" y="4699"/>
                  </a:lnTo>
                  <a:lnTo>
                    <a:pt x="32639" y="4571"/>
                  </a:lnTo>
                  <a:lnTo>
                    <a:pt x="32385" y="4318"/>
                  </a:lnTo>
                  <a:lnTo>
                    <a:pt x="32003" y="4318"/>
                  </a:lnTo>
                  <a:lnTo>
                    <a:pt x="31750" y="4063"/>
                  </a:lnTo>
                  <a:lnTo>
                    <a:pt x="31369" y="3937"/>
                  </a:lnTo>
                  <a:lnTo>
                    <a:pt x="31115" y="3937"/>
                  </a:lnTo>
                  <a:lnTo>
                    <a:pt x="30734" y="3937"/>
                  </a:lnTo>
                  <a:lnTo>
                    <a:pt x="30480" y="3809"/>
                  </a:lnTo>
                  <a:lnTo>
                    <a:pt x="28828" y="3809"/>
                  </a:lnTo>
                  <a:lnTo>
                    <a:pt x="28194" y="3937"/>
                  </a:lnTo>
                  <a:lnTo>
                    <a:pt x="27432" y="4063"/>
                  </a:lnTo>
                  <a:lnTo>
                    <a:pt x="26797" y="4318"/>
                  </a:lnTo>
                  <a:lnTo>
                    <a:pt x="26035" y="4318"/>
                  </a:lnTo>
                  <a:lnTo>
                    <a:pt x="25400" y="4318"/>
                  </a:lnTo>
                  <a:lnTo>
                    <a:pt x="23875" y="4318"/>
                  </a:lnTo>
                  <a:lnTo>
                    <a:pt x="22351" y="3937"/>
                  </a:lnTo>
                  <a:lnTo>
                    <a:pt x="21082" y="3175"/>
                  </a:lnTo>
                  <a:lnTo>
                    <a:pt x="17399" y="1015"/>
                  </a:lnTo>
                  <a:lnTo>
                    <a:pt x="15367" y="0"/>
                  </a:lnTo>
                  <a:lnTo>
                    <a:pt x="13843" y="0"/>
                  </a:lnTo>
                  <a:close/>
                </a:path>
                <a:path w="36829" h="21589">
                  <a:moveTo>
                    <a:pt x="12319" y="18287"/>
                  </a:moveTo>
                  <a:lnTo>
                    <a:pt x="13081" y="18287"/>
                  </a:lnTo>
                  <a:lnTo>
                    <a:pt x="14350" y="18287"/>
                  </a:lnTo>
                  <a:lnTo>
                    <a:pt x="15240" y="18287"/>
                  </a:lnTo>
                  <a:lnTo>
                    <a:pt x="14350" y="18287"/>
                  </a:lnTo>
                  <a:lnTo>
                    <a:pt x="13081" y="18287"/>
                  </a:lnTo>
                  <a:lnTo>
                    <a:pt x="12319" y="18287"/>
                  </a:lnTo>
                  <a:close/>
                </a:path>
                <a:path w="36829" h="21589">
                  <a:moveTo>
                    <a:pt x="18161" y="21081"/>
                  </a:moveTo>
                  <a:lnTo>
                    <a:pt x="15240" y="18542"/>
                  </a:lnTo>
                </a:path>
                <a:path w="36829" h="21589">
                  <a:moveTo>
                    <a:pt x="3048" y="15367"/>
                  </a:moveTo>
                  <a:lnTo>
                    <a:pt x="4191" y="15367"/>
                  </a:lnTo>
                  <a:lnTo>
                    <a:pt x="5207" y="16256"/>
                  </a:lnTo>
                  <a:lnTo>
                    <a:pt x="6096" y="18161"/>
                  </a:lnTo>
                  <a:lnTo>
                    <a:pt x="5207" y="16256"/>
                  </a:lnTo>
                  <a:lnTo>
                    <a:pt x="4191" y="15367"/>
                  </a:lnTo>
                  <a:lnTo>
                    <a:pt x="3048" y="1536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7" name="object 21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19416" y="2871215"/>
              <a:ext cx="163441" cy="295656"/>
            </a:xfrm>
            <a:prstGeom prst="rect">
              <a:avLst/>
            </a:prstGeom>
          </p:spPr>
        </p:pic>
        <p:sp>
          <p:nvSpPr>
            <p:cNvPr id="218" name="object 218"/>
            <p:cNvSpPr/>
            <p:nvPr/>
          </p:nvSpPr>
          <p:spPr>
            <a:xfrm>
              <a:off x="6426708" y="2269362"/>
              <a:ext cx="121920" cy="118745"/>
            </a:xfrm>
            <a:custGeom>
              <a:avLst/>
              <a:gdLst/>
              <a:ahLst/>
              <a:cxnLst/>
              <a:rect l="l" t="t" r="r" b="b"/>
              <a:pathLst>
                <a:path w="121920" h="118744">
                  <a:moveTo>
                    <a:pt x="103200" y="112775"/>
                  </a:moveTo>
                  <a:lnTo>
                    <a:pt x="79247" y="112775"/>
                  </a:lnTo>
                  <a:lnTo>
                    <a:pt x="79883" y="112902"/>
                  </a:lnTo>
                  <a:lnTo>
                    <a:pt x="81025" y="113283"/>
                  </a:lnTo>
                  <a:lnTo>
                    <a:pt x="81534" y="113411"/>
                  </a:lnTo>
                  <a:lnTo>
                    <a:pt x="82041" y="113664"/>
                  </a:lnTo>
                  <a:lnTo>
                    <a:pt x="83185" y="114045"/>
                  </a:lnTo>
                  <a:lnTo>
                    <a:pt x="84455" y="114300"/>
                  </a:lnTo>
                  <a:lnTo>
                    <a:pt x="92201" y="114300"/>
                  </a:lnTo>
                  <a:lnTo>
                    <a:pt x="97155" y="116077"/>
                  </a:lnTo>
                  <a:lnTo>
                    <a:pt x="98806" y="118109"/>
                  </a:lnTo>
                  <a:lnTo>
                    <a:pt x="100584" y="118109"/>
                  </a:lnTo>
                  <a:lnTo>
                    <a:pt x="100964" y="118237"/>
                  </a:lnTo>
                  <a:lnTo>
                    <a:pt x="101472" y="118237"/>
                  </a:lnTo>
                  <a:lnTo>
                    <a:pt x="101981" y="118363"/>
                  </a:lnTo>
                  <a:lnTo>
                    <a:pt x="102615" y="118363"/>
                  </a:lnTo>
                  <a:lnTo>
                    <a:pt x="103759" y="118744"/>
                  </a:lnTo>
                  <a:lnTo>
                    <a:pt x="104012" y="118744"/>
                  </a:lnTo>
                  <a:lnTo>
                    <a:pt x="103886" y="118109"/>
                  </a:lnTo>
                  <a:lnTo>
                    <a:pt x="103759" y="115950"/>
                  </a:lnTo>
                  <a:lnTo>
                    <a:pt x="103323" y="113664"/>
                  </a:lnTo>
                  <a:lnTo>
                    <a:pt x="103200" y="112775"/>
                  </a:lnTo>
                  <a:close/>
                </a:path>
                <a:path w="121920" h="118744">
                  <a:moveTo>
                    <a:pt x="103123" y="111378"/>
                  </a:moveTo>
                  <a:lnTo>
                    <a:pt x="64896" y="111378"/>
                  </a:lnTo>
                  <a:lnTo>
                    <a:pt x="65531" y="111506"/>
                  </a:lnTo>
                  <a:lnTo>
                    <a:pt x="66166" y="112013"/>
                  </a:lnTo>
                  <a:lnTo>
                    <a:pt x="67563" y="113030"/>
                  </a:lnTo>
                  <a:lnTo>
                    <a:pt x="70484" y="113918"/>
                  </a:lnTo>
                  <a:lnTo>
                    <a:pt x="74294" y="113918"/>
                  </a:lnTo>
                  <a:lnTo>
                    <a:pt x="75183" y="113792"/>
                  </a:lnTo>
                  <a:lnTo>
                    <a:pt x="76072" y="113411"/>
                  </a:lnTo>
                  <a:lnTo>
                    <a:pt x="76835" y="113030"/>
                  </a:lnTo>
                  <a:lnTo>
                    <a:pt x="77723" y="112775"/>
                  </a:lnTo>
                  <a:lnTo>
                    <a:pt x="103200" y="112775"/>
                  </a:lnTo>
                  <a:lnTo>
                    <a:pt x="103123" y="111378"/>
                  </a:lnTo>
                  <a:close/>
                </a:path>
                <a:path w="121920" h="118744">
                  <a:moveTo>
                    <a:pt x="115352" y="94233"/>
                  </a:moveTo>
                  <a:lnTo>
                    <a:pt x="35940" y="94233"/>
                  </a:lnTo>
                  <a:lnTo>
                    <a:pt x="37464" y="94487"/>
                  </a:lnTo>
                  <a:lnTo>
                    <a:pt x="38226" y="94742"/>
                  </a:lnTo>
                  <a:lnTo>
                    <a:pt x="43052" y="94742"/>
                  </a:lnTo>
                  <a:lnTo>
                    <a:pt x="43941" y="99313"/>
                  </a:lnTo>
                  <a:lnTo>
                    <a:pt x="44322" y="101472"/>
                  </a:lnTo>
                  <a:lnTo>
                    <a:pt x="44322" y="101726"/>
                  </a:lnTo>
                  <a:lnTo>
                    <a:pt x="46354" y="102234"/>
                  </a:lnTo>
                  <a:lnTo>
                    <a:pt x="49021" y="102234"/>
                  </a:lnTo>
                  <a:lnTo>
                    <a:pt x="50800" y="102488"/>
                  </a:lnTo>
                  <a:lnTo>
                    <a:pt x="52324" y="103505"/>
                  </a:lnTo>
                  <a:lnTo>
                    <a:pt x="53720" y="104775"/>
                  </a:lnTo>
                  <a:lnTo>
                    <a:pt x="54737" y="106425"/>
                  </a:lnTo>
                  <a:lnTo>
                    <a:pt x="55371" y="108203"/>
                  </a:lnTo>
                  <a:lnTo>
                    <a:pt x="56387" y="110489"/>
                  </a:lnTo>
                  <a:lnTo>
                    <a:pt x="57276" y="111887"/>
                  </a:lnTo>
                  <a:lnTo>
                    <a:pt x="57657" y="112394"/>
                  </a:lnTo>
                  <a:lnTo>
                    <a:pt x="58165" y="112775"/>
                  </a:lnTo>
                  <a:lnTo>
                    <a:pt x="58292" y="113030"/>
                  </a:lnTo>
                  <a:lnTo>
                    <a:pt x="58800" y="113283"/>
                  </a:lnTo>
                  <a:lnTo>
                    <a:pt x="59689" y="113283"/>
                  </a:lnTo>
                  <a:lnTo>
                    <a:pt x="60451" y="112902"/>
                  </a:lnTo>
                  <a:lnTo>
                    <a:pt x="61340" y="112394"/>
                  </a:lnTo>
                  <a:lnTo>
                    <a:pt x="62356" y="111887"/>
                  </a:lnTo>
                  <a:lnTo>
                    <a:pt x="63245" y="111378"/>
                  </a:lnTo>
                  <a:lnTo>
                    <a:pt x="103123" y="111378"/>
                  </a:lnTo>
                  <a:lnTo>
                    <a:pt x="103123" y="109855"/>
                  </a:lnTo>
                  <a:lnTo>
                    <a:pt x="103377" y="108712"/>
                  </a:lnTo>
                  <a:lnTo>
                    <a:pt x="104520" y="107061"/>
                  </a:lnTo>
                  <a:lnTo>
                    <a:pt x="108203" y="102743"/>
                  </a:lnTo>
                  <a:lnTo>
                    <a:pt x="111378" y="99059"/>
                  </a:lnTo>
                  <a:lnTo>
                    <a:pt x="113284" y="96774"/>
                  </a:lnTo>
                  <a:lnTo>
                    <a:pt x="115062" y="94742"/>
                  </a:lnTo>
                  <a:lnTo>
                    <a:pt x="115352" y="94233"/>
                  </a:lnTo>
                  <a:close/>
                </a:path>
                <a:path w="121920" h="118744">
                  <a:moveTo>
                    <a:pt x="51307" y="0"/>
                  </a:moveTo>
                  <a:lnTo>
                    <a:pt x="50545" y="0"/>
                  </a:lnTo>
                  <a:lnTo>
                    <a:pt x="45275" y="762"/>
                  </a:lnTo>
                  <a:lnTo>
                    <a:pt x="37909" y="2920"/>
                  </a:lnTo>
                  <a:lnTo>
                    <a:pt x="30543" y="6095"/>
                  </a:lnTo>
                  <a:lnTo>
                    <a:pt x="25272" y="10287"/>
                  </a:lnTo>
                  <a:lnTo>
                    <a:pt x="21462" y="14986"/>
                  </a:lnTo>
                  <a:lnTo>
                    <a:pt x="15493" y="15875"/>
                  </a:lnTo>
                  <a:lnTo>
                    <a:pt x="10540" y="16763"/>
                  </a:lnTo>
                  <a:lnTo>
                    <a:pt x="5968" y="17399"/>
                  </a:lnTo>
                  <a:lnTo>
                    <a:pt x="5333" y="17906"/>
                  </a:lnTo>
                  <a:lnTo>
                    <a:pt x="5079" y="19938"/>
                  </a:lnTo>
                  <a:lnTo>
                    <a:pt x="4063" y="21717"/>
                  </a:lnTo>
                  <a:lnTo>
                    <a:pt x="2666" y="22732"/>
                  </a:lnTo>
                  <a:lnTo>
                    <a:pt x="2412" y="22859"/>
                  </a:lnTo>
                  <a:lnTo>
                    <a:pt x="2158" y="23113"/>
                  </a:lnTo>
                  <a:lnTo>
                    <a:pt x="1777" y="23113"/>
                  </a:lnTo>
                  <a:lnTo>
                    <a:pt x="1904" y="23494"/>
                  </a:lnTo>
                  <a:lnTo>
                    <a:pt x="2031" y="24383"/>
                  </a:lnTo>
                  <a:lnTo>
                    <a:pt x="2158" y="25781"/>
                  </a:lnTo>
                  <a:lnTo>
                    <a:pt x="2286" y="26288"/>
                  </a:lnTo>
                  <a:lnTo>
                    <a:pt x="2286" y="36194"/>
                  </a:lnTo>
                  <a:lnTo>
                    <a:pt x="2158" y="36830"/>
                  </a:lnTo>
                  <a:lnTo>
                    <a:pt x="2031" y="37845"/>
                  </a:lnTo>
                  <a:lnTo>
                    <a:pt x="1904" y="38226"/>
                  </a:lnTo>
                  <a:lnTo>
                    <a:pt x="1777" y="38988"/>
                  </a:lnTo>
                  <a:lnTo>
                    <a:pt x="1650" y="39369"/>
                  </a:lnTo>
                  <a:lnTo>
                    <a:pt x="1524" y="39877"/>
                  </a:lnTo>
                  <a:lnTo>
                    <a:pt x="1396" y="40005"/>
                  </a:lnTo>
                  <a:lnTo>
                    <a:pt x="1396" y="40258"/>
                  </a:lnTo>
                  <a:lnTo>
                    <a:pt x="1142" y="40512"/>
                  </a:lnTo>
                  <a:lnTo>
                    <a:pt x="1015" y="40893"/>
                  </a:lnTo>
                  <a:lnTo>
                    <a:pt x="0" y="42799"/>
                  </a:lnTo>
                  <a:lnTo>
                    <a:pt x="126" y="43433"/>
                  </a:lnTo>
                  <a:lnTo>
                    <a:pt x="380" y="43942"/>
                  </a:lnTo>
                  <a:lnTo>
                    <a:pt x="1396" y="44576"/>
                  </a:lnTo>
                  <a:lnTo>
                    <a:pt x="4063" y="46481"/>
                  </a:lnTo>
                  <a:lnTo>
                    <a:pt x="5079" y="50926"/>
                  </a:lnTo>
                  <a:lnTo>
                    <a:pt x="5206" y="55244"/>
                  </a:lnTo>
                  <a:lnTo>
                    <a:pt x="5461" y="55880"/>
                  </a:lnTo>
                  <a:lnTo>
                    <a:pt x="6350" y="57912"/>
                  </a:lnTo>
                  <a:lnTo>
                    <a:pt x="6801" y="59943"/>
                  </a:lnTo>
                  <a:lnTo>
                    <a:pt x="6886" y="63372"/>
                  </a:lnTo>
                  <a:lnTo>
                    <a:pt x="7107" y="69214"/>
                  </a:lnTo>
                  <a:lnTo>
                    <a:pt x="7219" y="69595"/>
                  </a:lnTo>
                  <a:lnTo>
                    <a:pt x="8508" y="72643"/>
                  </a:lnTo>
                  <a:lnTo>
                    <a:pt x="9651" y="74294"/>
                  </a:lnTo>
                  <a:lnTo>
                    <a:pt x="10032" y="75056"/>
                  </a:lnTo>
                  <a:lnTo>
                    <a:pt x="10287" y="75311"/>
                  </a:lnTo>
                  <a:lnTo>
                    <a:pt x="10413" y="75818"/>
                  </a:lnTo>
                  <a:lnTo>
                    <a:pt x="10540" y="76072"/>
                  </a:lnTo>
                  <a:lnTo>
                    <a:pt x="10667" y="76581"/>
                  </a:lnTo>
                  <a:lnTo>
                    <a:pt x="10794" y="76962"/>
                  </a:lnTo>
                  <a:lnTo>
                    <a:pt x="10921" y="77977"/>
                  </a:lnTo>
                  <a:lnTo>
                    <a:pt x="11049" y="78612"/>
                  </a:lnTo>
                  <a:lnTo>
                    <a:pt x="11049" y="80518"/>
                  </a:lnTo>
                  <a:lnTo>
                    <a:pt x="10921" y="80644"/>
                  </a:lnTo>
                  <a:lnTo>
                    <a:pt x="10921" y="81152"/>
                  </a:lnTo>
                  <a:lnTo>
                    <a:pt x="12445" y="82295"/>
                  </a:lnTo>
                  <a:lnTo>
                    <a:pt x="13080" y="82931"/>
                  </a:lnTo>
                  <a:lnTo>
                    <a:pt x="13588" y="83312"/>
                  </a:lnTo>
                  <a:lnTo>
                    <a:pt x="14096" y="83438"/>
                  </a:lnTo>
                  <a:lnTo>
                    <a:pt x="14350" y="83819"/>
                  </a:lnTo>
                  <a:lnTo>
                    <a:pt x="14731" y="84074"/>
                  </a:lnTo>
                  <a:lnTo>
                    <a:pt x="15239" y="84455"/>
                  </a:lnTo>
                  <a:lnTo>
                    <a:pt x="15620" y="84581"/>
                  </a:lnTo>
                  <a:lnTo>
                    <a:pt x="16255" y="84962"/>
                  </a:lnTo>
                  <a:lnTo>
                    <a:pt x="16637" y="85217"/>
                  </a:lnTo>
                  <a:lnTo>
                    <a:pt x="17017" y="85343"/>
                  </a:lnTo>
                  <a:lnTo>
                    <a:pt x="23367" y="88137"/>
                  </a:lnTo>
                  <a:lnTo>
                    <a:pt x="26162" y="90677"/>
                  </a:lnTo>
                  <a:lnTo>
                    <a:pt x="26669" y="94233"/>
                  </a:lnTo>
                  <a:lnTo>
                    <a:pt x="27304" y="95631"/>
                  </a:lnTo>
                  <a:lnTo>
                    <a:pt x="28320" y="96774"/>
                  </a:lnTo>
                  <a:lnTo>
                    <a:pt x="29463" y="97408"/>
                  </a:lnTo>
                  <a:lnTo>
                    <a:pt x="30099" y="97789"/>
                  </a:lnTo>
                  <a:lnTo>
                    <a:pt x="30606" y="97789"/>
                  </a:lnTo>
                  <a:lnTo>
                    <a:pt x="30655" y="97408"/>
                  </a:lnTo>
                  <a:lnTo>
                    <a:pt x="31622" y="94868"/>
                  </a:lnTo>
                  <a:lnTo>
                    <a:pt x="33400" y="94233"/>
                  </a:lnTo>
                  <a:lnTo>
                    <a:pt x="115352" y="94233"/>
                  </a:lnTo>
                  <a:lnTo>
                    <a:pt x="115569" y="93852"/>
                  </a:lnTo>
                  <a:lnTo>
                    <a:pt x="116586" y="92963"/>
                  </a:lnTo>
                  <a:lnTo>
                    <a:pt x="117728" y="92328"/>
                  </a:lnTo>
                  <a:lnTo>
                    <a:pt x="118998" y="92075"/>
                  </a:lnTo>
                  <a:lnTo>
                    <a:pt x="120014" y="91439"/>
                  </a:lnTo>
                  <a:lnTo>
                    <a:pt x="120903" y="90550"/>
                  </a:lnTo>
                  <a:lnTo>
                    <a:pt x="121538" y="89407"/>
                  </a:lnTo>
                  <a:lnTo>
                    <a:pt x="121919" y="88518"/>
                  </a:lnTo>
                  <a:lnTo>
                    <a:pt x="120903" y="83819"/>
                  </a:lnTo>
                  <a:lnTo>
                    <a:pt x="116332" y="75818"/>
                  </a:lnTo>
                  <a:lnTo>
                    <a:pt x="116205" y="75311"/>
                  </a:lnTo>
                  <a:lnTo>
                    <a:pt x="116077" y="75183"/>
                  </a:lnTo>
                  <a:lnTo>
                    <a:pt x="115696" y="73913"/>
                  </a:lnTo>
                  <a:lnTo>
                    <a:pt x="115442" y="72770"/>
                  </a:lnTo>
                  <a:lnTo>
                    <a:pt x="115315" y="71119"/>
                  </a:lnTo>
                  <a:lnTo>
                    <a:pt x="115062" y="69214"/>
                  </a:lnTo>
                  <a:lnTo>
                    <a:pt x="115188" y="60578"/>
                  </a:lnTo>
                  <a:lnTo>
                    <a:pt x="115315" y="60197"/>
                  </a:lnTo>
                  <a:lnTo>
                    <a:pt x="115442" y="59943"/>
                  </a:lnTo>
                  <a:lnTo>
                    <a:pt x="115569" y="59181"/>
                  </a:lnTo>
                  <a:lnTo>
                    <a:pt x="114935" y="58419"/>
                  </a:lnTo>
                  <a:lnTo>
                    <a:pt x="113411" y="56895"/>
                  </a:lnTo>
                  <a:lnTo>
                    <a:pt x="112394" y="55752"/>
                  </a:lnTo>
                  <a:lnTo>
                    <a:pt x="111251" y="54609"/>
                  </a:lnTo>
                  <a:lnTo>
                    <a:pt x="110997" y="53086"/>
                  </a:lnTo>
                  <a:lnTo>
                    <a:pt x="110870" y="48259"/>
                  </a:lnTo>
                  <a:lnTo>
                    <a:pt x="117220" y="43561"/>
                  </a:lnTo>
                  <a:lnTo>
                    <a:pt x="119380" y="42163"/>
                  </a:lnTo>
                  <a:lnTo>
                    <a:pt x="119761" y="41782"/>
                  </a:lnTo>
                  <a:lnTo>
                    <a:pt x="120045" y="40258"/>
                  </a:lnTo>
                  <a:lnTo>
                    <a:pt x="120335" y="37845"/>
                  </a:lnTo>
                  <a:lnTo>
                    <a:pt x="120299" y="36830"/>
                  </a:lnTo>
                  <a:lnTo>
                    <a:pt x="119507" y="32638"/>
                  </a:lnTo>
                  <a:lnTo>
                    <a:pt x="118490" y="31622"/>
                  </a:lnTo>
                  <a:lnTo>
                    <a:pt x="115442" y="28320"/>
                  </a:lnTo>
                  <a:lnTo>
                    <a:pt x="114545" y="23494"/>
                  </a:lnTo>
                  <a:lnTo>
                    <a:pt x="114462" y="22732"/>
                  </a:lnTo>
                  <a:lnTo>
                    <a:pt x="115950" y="17399"/>
                  </a:lnTo>
                  <a:lnTo>
                    <a:pt x="115823" y="16382"/>
                  </a:lnTo>
                  <a:lnTo>
                    <a:pt x="115569" y="16256"/>
                  </a:lnTo>
                  <a:lnTo>
                    <a:pt x="115442" y="15748"/>
                  </a:lnTo>
                  <a:lnTo>
                    <a:pt x="115062" y="15366"/>
                  </a:lnTo>
                  <a:lnTo>
                    <a:pt x="114808" y="15239"/>
                  </a:lnTo>
                  <a:lnTo>
                    <a:pt x="114553" y="14986"/>
                  </a:lnTo>
                  <a:lnTo>
                    <a:pt x="112648" y="13334"/>
                  </a:lnTo>
                  <a:lnTo>
                    <a:pt x="110362" y="12064"/>
                  </a:lnTo>
                  <a:lnTo>
                    <a:pt x="108076" y="11430"/>
                  </a:lnTo>
                  <a:lnTo>
                    <a:pt x="107695" y="11302"/>
                  </a:lnTo>
                  <a:lnTo>
                    <a:pt x="90805" y="11302"/>
                  </a:lnTo>
                  <a:lnTo>
                    <a:pt x="86233" y="10794"/>
                  </a:lnTo>
                  <a:lnTo>
                    <a:pt x="52577" y="10794"/>
                  </a:lnTo>
                  <a:lnTo>
                    <a:pt x="51562" y="3556"/>
                  </a:lnTo>
                  <a:lnTo>
                    <a:pt x="51307" y="0"/>
                  </a:lnTo>
                  <a:close/>
                </a:path>
                <a:path w="121920" h="118744">
                  <a:moveTo>
                    <a:pt x="10921" y="81152"/>
                  </a:moveTo>
                  <a:lnTo>
                    <a:pt x="10794" y="81661"/>
                  </a:lnTo>
                  <a:lnTo>
                    <a:pt x="10921" y="81152"/>
                  </a:lnTo>
                  <a:close/>
                </a:path>
                <a:path w="121920" h="118744">
                  <a:moveTo>
                    <a:pt x="106044" y="10794"/>
                  </a:moveTo>
                  <a:lnTo>
                    <a:pt x="105156" y="10794"/>
                  </a:lnTo>
                  <a:lnTo>
                    <a:pt x="102996" y="11175"/>
                  </a:lnTo>
                  <a:lnTo>
                    <a:pt x="100330" y="11302"/>
                  </a:lnTo>
                  <a:lnTo>
                    <a:pt x="106680" y="11302"/>
                  </a:lnTo>
                  <a:lnTo>
                    <a:pt x="106171" y="11049"/>
                  </a:lnTo>
                  <a:lnTo>
                    <a:pt x="106044" y="10794"/>
                  </a:lnTo>
                  <a:close/>
                </a:path>
                <a:path w="121920" h="118744">
                  <a:moveTo>
                    <a:pt x="66801" y="6731"/>
                  </a:moveTo>
                  <a:lnTo>
                    <a:pt x="64769" y="9398"/>
                  </a:lnTo>
                  <a:lnTo>
                    <a:pt x="62102" y="10794"/>
                  </a:lnTo>
                  <a:lnTo>
                    <a:pt x="86233" y="10794"/>
                  </a:lnTo>
                  <a:lnTo>
                    <a:pt x="82803" y="10413"/>
                  </a:lnTo>
                  <a:lnTo>
                    <a:pt x="77596" y="9778"/>
                  </a:lnTo>
                  <a:lnTo>
                    <a:pt x="76581" y="9778"/>
                  </a:lnTo>
                  <a:lnTo>
                    <a:pt x="75564" y="9525"/>
                  </a:lnTo>
                  <a:lnTo>
                    <a:pt x="74421" y="9525"/>
                  </a:lnTo>
                  <a:lnTo>
                    <a:pt x="74040" y="9398"/>
                  </a:lnTo>
                  <a:lnTo>
                    <a:pt x="73787" y="9398"/>
                  </a:lnTo>
                  <a:lnTo>
                    <a:pt x="73278" y="9270"/>
                  </a:lnTo>
                  <a:lnTo>
                    <a:pt x="72770" y="9270"/>
                  </a:lnTo>
                  <a:lnTo>
                    <a:pt x="72516" y="9143"/>
                  </a:lnTo>
                  <a:lnTo>
                    <a:pt x="72262" y="9016"/>
                  </a:lnTo>
                  <a:lnTo>
                    <a:pt x="71754" y="8762"/>
                  </a:lnTo>
                  <a:lnTo>
                    <a:pt x="71500" y="8762"/>
                  </a:lnTo>
                  <a:lnTo>
                    <a:pt x="70992" y="8508"/>
                  </a:lnTo>
                  <a:lnTo>
                    <a:pt x="70230" y="8255"/>
                  </a:lnTo>
                  <a:lnTo>
                    <a:pt x="69341" y="7874"/>
                  </a:lnTo>
                  <a:lnTo>
                    <a:pt x="66801" y="6731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426708" y="2269235"/>
              <a:ext cx="121920" cy="119380"/>
            </a:xfrm>
            <a:custGeom>
              <a:avLst/>
              <a:gdLst/>
              <a:ahLst/>
              <a:cxnLst/>
              <a:rect l="l" t="t" r="r" b="b"/>
              <a:pathLst>
                <a:path w="121920" h="119380">
                  <a:moveTo>
                    <a:pt x="50545" y="0"/>
                  </a:moveTo>
                  <a:lnTo>
                    <a:pt x="21462" y="14986"/>
                  </a:lnTo>
                  <a:lnTo>
                    <a:pt x="15493" y="15875"/>
                  </a:lnTo>
                  <a:lnTo>
                    <a:pt x="10540" y="16763"/>
                  </a:lnTo>
                  <a:lnTo>
                    <a:pt x="8636" y="17018"/>
                  </a:lnTo>
                  <a:lnTo>
                    <a:pt x="5968" y="17399"/>
                  </a:lnTo>
                  <a:lnTo>
                    <a:pt x="5333" y="17906"/>
                  </a:lnTo>
                  <a:lnTo>
                    <a:pt x="5079" y="20065"/>
                  </a:lnTo>
                  <a:lnTo>
                    <a:pt x="4063" y="21717"/>
                  </a:lnTo>
                  <a:lnTo>
                    <a:pt x="2666" y="22732"/>
                  </a:lnTo>
                  <a:lnTo>
                    <a:pt x="2412" y="22860"/>
                  </a:lnTo>
                  <a:lnTo>
                    <a:pt x="2158" y="23113"/>
                  </a:lnTo>
                  <a:lnTo>
                    <a:pt x="1777" y="23240"/>
                  </a:lnTo>
                  <a:lnTo>
                    <a:pt x="1904" y="23621"/>
                  </a:lnTo>
                  <a:lnTo>
                    <a:pt x="1904" y="23875"/>
                  </a:lnTo>
                  <a:lnTo>
                    <a:pt x="1904" y="24130"/>
                  </a:lnTo>
                  <a:lnTo>
                    <a:pt x="2031" y="24383"/>
                  </a:lnTo>
                  <a:lnTo>
                    <a:pt x="2031" y="24511"/>
                  </a:lnTo>
                  <a:lnTo>
                    <a:pt x="2158" y="24892"/>
                  </a:lnTo>
                  <a:lnTo>
                    <a:pt x="2158" y="25273"/>
                  </a:lnTo>
                  <a:lnTo>
                    <a:pt x="2158" y="25526"/>
                  </a:lnTo>
                  <a:lnTo>
                    <a:pt x="2158" y="25781"/>
                  </a:lnTo>
                  <a:lnTo>
                    <a:pt x="2286" y="26288"/>
                  </a:lnTo>
                  <a:lnTo>
                    <a:pt x="2286" y="26543"/>
                  </a:lnTo>
                  <a:lnTo>
                    <a:pt x="2412" y="26924"/>
                  </a:lnTo>
                  <a:lnTo>
                    <a:pt x="2412" y="27177"/>
                  </a:lnTo>
                  <a:lnTo>
                    <a:pt x="2412" y="35940"/>
                  </a:lnTo>
                  <a:lnTo>
                    <a:pt x="2286" y="36194"/>
                  </a:lnTo>
                  <a:lnTo>
                    <a:pt x="2286" y="36575"/>
                  </a:lnTo>
                  <a:lnTo>
                    <a:pt x="2158" y="36830"/>
                  </a:lnTo>
                  <a:lnTo>
                    <a:pt x="2158" y="37337"/>
                  </a:lnTo>
                  <a:lnTo>
                    <a:pt x="2158" y="37592"/>
                  </a:lnTo>
                  <a:lnTo>
                    <a:pt x="2031" y="37845"/>
                  </a:lnTo>
                  <a:lnTo>
                    <a:pt x="2031" y="37973"/>
                  </a:lnTo>
                  <a:lnTo>
                    <a:pt x="1904" y="38226"/>
                  </a:lnTo>
                  <a:lnTo>
                    <a:pt x="1904" y="38481"/>
                  </a:lnTo>
                  <a:lnTo>
                    <a:pt x="1904" y="38735"/>
                  </a:lnTo>
                  <a:lnTo>
                    <a:pt x="1777" y="38988"/>
                  </a:lnTo>
                  <a:lnTo>
                    <a:pt x="1650" y="39369"/>
                  </a:lnTo>
                  <a:lnTo>
                    <a:pt x="1524" y="39624"/>
                  </a:lnTo>
                  <a:lnTo>
                    <a:pt x="1524" y="39877"/>
                  </a:lnTo>
                  <a:lnTo>
                    <a:pt x="1396" y="40005"/>
                  </a:lnTo>
                  <a:lnTo>
                    <a:pt x="1396" y="40258"/>
                  </a:lnTo>
                  <a:lnTo>
                    <a:pt x="1142" y="40512"/>
                  </a:lnTo>
                  <a:lnTo>
                    <a:pt x="1015" y="40893"/>
                  </a:lnTo>
                  <a:lnTo>
                    <a:pt x="0" y="42799"/>
                  </a:lnTo>
                  <a:lnTo>
                    <a:pt x="126" y="43433"/>
                  </a:lnTo>
                  <a:lnTo>
                    <a:pt x="380" y="43942"/>
                  </a:lnTo>
                  <a:lnTo>
                    <a:pt x="1396" y="44576"/>
                  </a:lnTo>
                  <a:lnTo>
                    <a:pt x="4063" y="46481"/>
                  </a:lnTo>
                  <a:lnTo>
                    <a:pt x="5079" y="50926"/>
                  </a:lnTo>
                  <a:lnTo>
                    <a:pt x="5079" y="54229"/>
                  </a:lnTo>
                  <a:lnTo>
                    <a:pt x="5079" y="54737"/>
                  </a:lnTo>
                  <a:lnTo>
                    <a:pt x="5206" y="55371"/>
                  </a:lnTo>
                  <a:lnTo>
                    <a:pt x="5461" y="55880"/>
                  </a:lnTo>
                  <a:lnTo>
                    <a:pt x="6350" y="57912"/>
                  </a:lnTo>
                  <a:lnTo>
                    <a:pt x="6857" y="60198"/>
                  </a:lnTo>
                  <a:lnTo>
                    <a:pt x="6857" y="62611"/>
                  </a:lnTo>
                  <a:lnTo>
                    <a:pt x="7112" y="69342"/>
                  </a:lnTo>
                  <a:lnTo>
                    <a:pt x="8508" y="72643"/>
                  </a:lnTo>
                  <a:lnTo>
                    <a:pt x="9651" y="74294"/>
                  </a:lnTo>
                  <a:lnTo>
                    <a:pt x="9778" y="74549"/>
                  </a:lnTo>
                  <a:lnTo>
                    <a:pt x="9905" y="74802"/>
                  </a:lnTo>
                  <a:lnTo>
                    <a:pt x="10032" y="75056"/>
                  </a:lnTo>
                  <a:lnTo>
                    <a:pt x="10287" y="75311"/>
                  </a:lnTo>
                  <a:lnTo>
                    <a:pt x="10287" y="75564"/>
                  </a:lnTo>
                  <a:lnTo>
                    <a:pt x="10413" y="75818"/>
                  </a:lnTo>
                  <a:lnTo>
                    <a:pt x="10540" y="76073"/>
                  </a:lnTo>
                  <a:lnTo>
                    <a:pt x="10540" y="76326"/>
                  </a:lnTo>
                  <a:lnTo>
                    <a:pt x="10667" y="76581"/>
                  </a:lnTo>
                  <a:lnTo>
                    <a:pt x="10667" y="76835"/>
                  </a:lnTo>
                  <a:lnTo>
                    <a:pt x="10794" y="77088"/>
                  </a:lnTo>
                  <a:lnTo>
                    <a:pt x="10794" y="77469"/>
                  </a:lnTo>
                  <a:lnTo>
                    <a:pt x="10921" y="77977"/>
                  </a:lnTo>
                  <a:lnTo>
                    <a:pt x="11049" y="78612"/>
                  </a:lnTo>
                  <a:lnTo>
                    <a:pt x="11049" y="80518"/>
                  </a:lnTo>
                  <a:lnTo>
                    <a:pt x="10921" y="80644"/>
                  </a:lnTo>
                  <a:lnTo>
                    <a:pt x="10794" y="80899"/>
                  </a:lnTo>
                  <a:lnTo>
                    <a:pt x="10921" y="80771"/>
                  </a:lnTo>
                  <a:lnTo>
                    <a:pt x="10921" y="80899"/>
                  </a:lnTo>
                  <a:lnTo>
                    <a:pt x="10921" y="81152"/>
                  </a:lnTo>
                  <a:lnTo>
                    <a:pt x="10794" y="82042"/>
                  </a:lnTo>
                  <a:lnTo>
                    <a:pt x="10794" y="81661"/>
                  </a:lnTo>
                  <a:lnTo>
                    <a:pt x="10921" y="81533"/>
                  </a:lnTo>
                  <a:lnTo>
                    <a:pt x="10921" y="81152"/>
                  </a:lnTo>
                  <a:lnTo>
                    <a:pt x="11429" y="81533"/>
                  </a:lnTo>
                  <a:lnTo>
                    <a:pt x="11937" y="81914"/>
                  </a:lnTo>
                  <a:lnTo>
                    <a:pt x="12445" y="82295"/>
                  </a:lnTo>
                  <a:lnTo>
                    <a:pt x="12700" y="82550"/>
                  </a:lnTo>
                  <a:lnTo>
                    <a:pt x="13080" y="82931"/>
                  </a:lnTo>
                  <a:lnTo>
                    <a:pt x="13588" y="83312"/>
                  </a:lnTo>
                  <a:lnTo>
                    <a:pt x="14096" y="83565"/>
                  </a:lnTo>
                  <a:lnTo>
                    <a:pt x="14350" y="83819"/>
                  </a:lnTo>
                  <a:lnTo>
                    <a:pt x="14731" y="84074"/>
                  </a:lnTo>
                  <a:lnTo>
                    <a:pt x="15239" y="84455"/>
                  </a:lnTo>
                  <a:lnTo>
                    <a:pt x="15620" y="84581"/>
                  </a:lnTo>
                  <a:lnTo>
                    <a:pt x="16255" y="84962"/>
                  </a:lnTo>
                  <a:lnTo>
                    <a:pt x="16637" y="85217"/>
                  </a:lnTo>
                  <a:lnTo>
                    <a:pt x="17017" y="85343"/>
                  </a:lnTo>
                  <a:lnTo>
                    <a:pt x="23367" y="88137"/>
                  </a:lnTo>
                  <a:lnTo>
                    <a:pt x="26162" y="90677"/>
                  </a:lnTo>
                  <a:lnTo>
                    <a:pt x="26669" y="94233"/>
                  </a:lnTo>
                  <a:lnTo>
                    <a:pt x="27304" y="95631"/>
                  </a:lnTo>
                  <a:lnTo>
                    <a:pt x="28320" y="96774"/>
                  </a:lnTo>
                  <a:lnTo>
                    <a:pt x="29463" y="97408"/>
                  </a:lnTo>
                  <a:lnTo>
                    <a:pt x="30099" y="97789"/>
                  </a:lnTo>
                  <a:lnTo>
                    <a:pt x="30479" y="97789"/>
                  </a:lnTo>
                  <a:lnTo>
                    <a:pt x="30606" y="97536"/>
                  </a:lnTo>
                  <a:lnTo>
                    <a:pt x="31622" y="94868"/>
                  </a:lnTo>
                  <a:lnTo>
                    <a:pt x="33400" y="94233"/>
                  </a:lnTo>
                  <a:lnTo>
                    <a:pt x="35051" y="94233"/>
                  </a:lnTo>
                  <a:lnTo>
                    <a:pt x="35940" y="94233"/>
                  </a:lnTo>
                  <a:lnTo>
                    <a:pt x="36702" y="94361"/>
                  </a:lnTo>
                  <a:lnTo>
                    <a:pt x="37464" y="94487"/>
                  </a:lnTo>
                  <a:lnTo>
                    <a:pt x="38226" y="94742"/>
                  </a:lnTo>
                  <a:lnTo>
                    <a:pt x="38862" y="94742"/>
                  </a:lnTo>
                  <a:lnTo>
                    <a:pt x="39369" y="94742"/>
                  </a:lnTo>
                  <a:lnTo>
                    <a:pt x="43052" y="94742"/>
                  </a:lnTo>
                  <a:lnTo>
                    <a:pt x="43941" y="99313"/>
                  </a:lnTo>
                  <a:lnTo>
                    <a:pt x="44322" y="101473"/>
                  </a:lnTo>
                  <a:lnTo>
                    <a:pt x="44322" y="101726"/>
                  </a:lnTo>
                  <a:lnTo>
                    <a:pt x="45338" y="101981"/>
                  </a:lnTo>
                  <a:lnTo>
                    <a:pt x="46354" y="102235"/>
                  </a:lnTo>
                  <a:lnTo>
                    <a:pt x="47243" y="102235"/>
                  </a:lnTo>
                  <a:lnTo>
                    <a:pt x="49021" y="102235"/>
                  </a:lnTo>
                  <a:lnTo>
                    <a:pt x="55371" y="108204"/>
                  </a:lnTo>
                  <a:lnTo>
                    <a:pt x="55879" y="109346"/>
                  </a:lnTo>
                  <a:lnTo>
                    <a:pt x="56387" y="110489"/>
                  </a:lnTo>
                  <a:lnTo>
                    <a:pt x="57022" y="111506"/>
                  </a:lnTo>
                  <a:lnTo>
                    <a:pt x="57276" y="111887"/>
                  </a:lnTo>
                  <a:lnTo>
                    <a:pt x="57403" y="112140"/>
                  </a:lnTo>
                  <a:lnTo>
                    <a:pt x="57657" y="112521"/>
                  </a:lnTo>
                  <a:lnTo>
                    <a:pt x="57912" y="112649"/>
                  </a:lnTo>
                  <a:lnTo>
                    <a:pt x="58165" y="112775"/>
                  </a:lnTo>
                  <a:lnTo>
                    <a:pt x="58292" y="113030"/>
                  </a:lnTo>
                  <a:lnTo>
                    <a:pt x="58546" y="113156"/>
                  </a:lnTo>
                  <a:lnTo>
                    <a:pt x="58800" y="113283"/>
                  </a:lnTo>
                  <a:lnTo>
                    <a:pt x="59181" y="113283"/>
                  </a:lnTo>
                  <a:lnTo>
                    <a:pt x="59689" y="113283"/>
                  </a:lnTo>
                  <a:lnTo>
                    <a:pt x="60451" y="112902"/>
                  </a:lnTo>
                  <a:lnTo>
                    <a:pt x="61340" y="112394"/>
                  </a:lnTo>
                  <a:lnTo>
                    <a:pt x="62356" y="111887"/>
                  </a:lnTo>
                  <a:lnTo>
                    <a:pt x="63245" y="111379"/>
                  </a:lnTo>
                  <a:lnTo>
                    <a:pt x="64262" y="111379"/>
                  </a:lnTo>
                  <a:lnTo>
                    <a:pt x="64896" y="111379"/>
                  </a:lnTo>
                  <a:lnTo>
                    <a:pt x="65531" y="111506"/>
                  </a:lnTo>
                  <a:lnTo>
                    <a:pt x="66166" y="112013"/>
                  </a:lnTo>
                  <a:lnTo>
                    <a:pt x="67563" y="113030"/>
                  </a:lnTo>
                  <a:lnTo>
                    <a:pt x="70484" y="113918"/>
                  </a:lnTo>
                  <a:lnTo>
                    <a:pt x="73151" y="113918"/>
                  </a:lnTo>
                  <a:lnTo>
                    <a:pt x="74294" y="113918"/>
                  </a:lnTo>
                  <a:lnTo>
                    <a:pt x="75183" y="113792"/>
                  </a:lnTo>
                  <a:lnTo>
                    <a:pt x="76072" y="113411"/>
                  </a:lnTo>
                  <a:lnTo>
                    <a:pt x="76835" y="113030"/>
                  </a:lnTo>
                  <a:lnTo>
                    <a:pt x="77723" y="112775"/>
                  </a:lnTo>
                  <a:lnTo>
                    <a:pt x="78612" y="112775"/>
                  </a:lnTo>
                  <a:lnTo>
                    <a:pt x="79247" y="112775"/>
                  </a:lnTo>
                  <a:lnTo>
                    <a:pt x="79883" y="112902"/>
                  </a:lnTo>
                  <a:lnTo>
                    <a:pt x="80644" y="113156"/>
                  </a:lnTo>
                  <a:lnTo>
                    <a:pt x="81025" y="113283"/>
                  </a:lnTo>
                  <a:lnTo>
                    <a:pt x="81534" y="113411"/>
                  </a:lnTo>
                  <a:lnTo>
                    <a:pt x="82041" y="113664"/>
                  </a:lnTo>
                  <a:lnTo>
                    <a:pt x="83185" y="114045"/>
                  </a:lnTo>
                  <a:lnTo>
                    <a:pt x="84455" y="114300"/>
                  </a:lnTo>
                  <a:lnTo>
                    <a:pt x="85597" y="114300"/>
                  </a:lnTo>
                  <a:lnTo>
                    <a:pt x="85724" y="114300"/>
                  </a:lnTo>
                  <a:lnTo>
                    <a:pt x="92201" y="114300"/>
                  </a:lnTo>
                  <a:lnTo>
                    <a:pt x="97155" y="116077"/>
                  </a:lnTo>
                  <a:lnTo>
                    <a:pt x="98806" y="118110"/>
                  </a:lnTo>
                  <a:lnTo>
                    <a:pt x="100075" y="118110"/>
                  </a:lnTo>
                  <a:lnTo>
                    <a:pt x="100457" y="118110"/>
                  </a:lnTo>
                  <a:lnTo>
                    <a:pt x="100964" y="118237"/>
                  </a:lnTo>
                  <a:lnTo>
                    <a:pt x="101472" y="118237"/>
                  </a:lnTo>
                  <a:lnTo>
                    <a:pt x="101726" y="118363"/>
                  </a:lnTo>
                  <a:lnTo>
                    <a:pt x="101981" y="118490"/>
                  </a:lnTo>
                  <a:lnTo>
                    <a:pt x="102362" y="118490"/>
                  </a:lnTo>
                  <a:lnTo>
                    <a:pt x="102615" y="118490"/>
                  </a:lnTo>
                  <a:lnTo>
                    <a:pt x="102996" y="118618"/>
                  </a:lnTo>
                  <a:lnTo>
                    <a:pt x="103377" y="118744"/>
                  </a:lnTo>
                  <a:lnTo>
                    <a:pt x="103759" y="118871"/>
                  </a:lnTo>
                  <a:lnTo>
                    <a:pt x="104012" y="118871"/>
                  </a:lnTo>
                  <a:lnTo>
                    <a:pt x="103759" y="117475"/>
                  </a:lnTo>
                  <a:lnTo>
                    <a:pt x="103759" y="115950"/>
                  </a:lnTo>
                  <a:lnTo>
                    <a:pt x="103505" y="114554"/>
                  </a:lnTo>
                  <a:lnTo>
                    <a:pt x="103250" y="113283"/>
                  </a:lnTo>
                  <a:lnTo>
                    <a:pt x="103123" y="112140"/>
                  </a:lnTo>
                  <a:lnTo>
                    <a:pt x="103123" y="110870"/>
                  </a:lnTo>
                  <a:lnTo>
                    <a:pt x="103123" y="110617"/>
                  </a:lnTo>
                  <a:lnTo>
                    <a:pt x="103123" y="110362"/>
                  </a:lnTo>
                  <a:lnTo>
                    <a:pt x="103123" y="110108"/>
                  </a:lnTo>
                  <a:lnTo>
                    <a:pt x="103123" y="109855"/>
                  </a:lnTo>
                  <a:lnTo>
                    <a:pt x="103377" y="108712"/>
                  </a:lnTo>
                  <a:lnTo>
                    <a:pt x="104520" y="107061"/>
                  </a:lnTo>
                  <a:lnTo>
                    <a:pt x="108203" y="102743"/>
                  </a:lnTo>
                  <a:lnTo>
                    <a:pt x="111378" y="99060"/>
                  </a:lnTo>
                  <a:lnTo>
                    <a:pt x="113284" y="96774"/>
                  </a:lnTo>
                  <a:lnTo>
                    <a:pt x="115062" y="94742"/>
                  </a:lnTo>
                  <a:lnTo>
                    <a:pt x="115569" y="93852"/>
                  </a:lnTo>
                  <a:lnTo>
                    <a:pt x="116586" y="92963"/>
                  </a:lnTo>
                  <a:lnTo>
                    <a:pt x="117728" y="92329"/>
                  </a:lnTo>
                  <a:lnTo>
                    <a:pt x="118998" y="92075"/>
                  </a:lnTo>
                  <a:lnTo>
                    <a:pt x="120014" y="91439"/>
                  </a:lnTo>
                  <a:lnTo>
                    <a:pt x="120903" y="90550"/>
                  </a:lnTo>
                  <a:lnTo>
                    <a:pt x="121538" y="89407"/>
                  </a:lnTo>
                  <a:lnTo>
                    <a:pt x="121919" y="88518"/>
                  </a:lnTo>
                  <a:lnTo>
                    <a:pt x="120903" y="83946"/>
                  </a:lnTo>
                  <a:lnTo>
                    <a:pt x="116332" y="75818"/>
                  </a:lnTo>
                  <a:lnTo>
                    <a:pt x="116332" y="75564"/>
                  </a:lnTo>
                  <a:lnTo>
                    <a:pt x="116205" y="75311"/>
                  </a:lnTo>
                  <a:lnTo>
                    <a:pt x="116077" y="75183"/>
                  </a:lnTo>
                  <a:lnTo>
                    <a:pt x="115696" y="74040"/>
                  </a:lnTo>
                  <a:lnTo>
                    <a:pt x="115442" y="72770"/>
                  </a:lnTo>
                  <a:lnTo>
                    <a:pt x="115315" y="71627"/>
                  </a:lnTo>
                  <a:lnTo>
                    <a:pt x="115315" y="71246"/>
                  </a:lnTo>
                  <a:lnTo>
                    <a:pt x="115062" y="69595"/>
                  </a:lnTo>
                  <a:lnTo>
                    <a:pt x="115062" y="69214"/>
                  </a:lnTo>
                  <a:lnTo>
                    <a:pt x="114935" y="67182"/>
                  </a:lnTo>
                  <a:lnTo>
                    <a:pt x="114935" y="65405"/>
                  </a:lnTo>
                  <a:lnTo>
                    <a:pt x="114935" y="63373"/>
                  </a:lnTo>
                  <a:lnTo>
                    <a:pt x="115062" y="61594"/>
                  </a:lnTo>
                  <a:lnTo>
                    <a:pt x="115062" y="61340"/>
                  </a:lnTo>
                  <a:lnTo>
                    <a:pt x="115188" y="60960"/>
                  </a:lnTo>
                  <a:lnTo>
                    <a:pt x="115188" y="60706"/>
                  </a:lnTo>
                  <a:lnTo>
                    <a:pt x="115315" y="60198"/>
                  </a:lnTo>
                  <a:lnTo>
                    <a:pt x="115442" y="59943"/>
                  </a:lnTo>
                  <a:lnTo>
                    <a:pt x="115569" y="59181"/>
                  </a:lnTo>
                  <a:lnTo>
                    <a:pt x="114935" y="58419"/>
                  </a:lnTo>
                  <a:lnTo>
                    <a:pt x="113918" y="57404"/>
                  </a:lnTo>
                  <a:lnTo>
                    <a:pt x="113411" y="56895"/>
                  </a:lnTo>
                  <a:lnTo>
                    <a:pt x="112394" y="55752"/>
                  </a:lnTo>
                  <a:lnTo>
                    <a:pt x="111251" y="54610"/>
                  </a:lnTo>
                  <a:lnTo>
                    <a:pt x="110997" y="53086"/>
                  </a:lnTo>
                  <a:lnTo>
                    <a:pt x="110997" y="52831"/>
                  </a:lnTo>
                  <a:lnTo>
                    <a:pt x="110870" y="52577"/>
                  </a:lnTo>
                  <a:lnTo>
                    <a:pt x="110870" y="52324"/>
                  </a:lnTo>
                  <a:lnTo>
                    <a:pt x="110870" y="48260"/>
                  </a:lnTo>
                  <a:lnTo>
                    <a:pt x="117220" y="43561"/>
                  </a:lnTo>
                  <a:lnTo>
                    <a:pt x="119380" y="42290"/>
                  </a:lnTo>
                  <a:lnTo>
                    <a:pt x="119761" y="41782"/>
                  </a:lnTo>
                  <a:lnTo>
                    <a:pt x="120014" y="40512"/>
                  </a:lnTo>
                  <a:lnTo>
                    <a:pt x="120395" y="37337"/>
                  </a:lnTo>
                  <a:lnTo>
                    <a:pt x="119507" y="32765"/>
                  </a:lnTo>
                  <a:lnTo>
                    <a:pt x="118490" y="31623"/>
                  </a:lnTo>
                  <a:lnTo>
                    <a:pt x="115442" y="28320"/>
                  </a:lnTo>
                  <a:lnTo>
                    <a:pt x="114426" y="22860"/>
                  </a:lnTo>
                  <a:lnTo>
                    <a:pt x="115950" y="17399"/>
                  </a:lnTo>
                  <a:lnTo>
                    <a:pt x="116077" y="17271"/>
                  </a:lnTo>
                  <a:lnTo>
                    <a:pt x="115950" y="17018"/>
                  </a:lnTo>
                  <a:lnTo>
                    <a:pt x="115950" y="16890"/>
                  </a:lnTo>
                  <a:lnTo>
                    <a:pt x="115823" y="16637"/>
                  </a:lnTo>
                  <a:lnTo>
                    <a:pt x="115823" y="16382"/>
                  </a:lnTo>
                  <a:lnTo>
                    <a:pt x="115569" y="16256"/>
                  </a:lnTo>
                  <a:lnTo>
                    <a:pt x="115442" y="15875"/>
                  </a:lnTo>
                  <a:lnTo>
                    <a:pt x="115062" y="15367"/>
                  </a:lnTo>
                  <a:lnTo>
                    <a:pt x="114808" y="15239"/>
                  </a:lnTo>
                  <a:lnTo>
                    <a:pt x="114553" y="14986"/>
                  </a:lnTo>
                  <a:lnTo>
                    <a:pt x="112648" y="13335"/>
                  </a:lnTo>
                  <a:lnTo>
                    <a:pt x="110362" y="12064"/>
                  </a:lnTo>
                  <a:lnTo>
                    <a:pt x="108076" y="11430"/>
                  </a:lnTo>
                  <a:lnTo>
                    <a:pt x="107695" y="11302"/>
                  </a:lnTo>
                  <a:lnTo>
                    <a:pt x="106680" y="11302"/>
                  </a:lnTo>
                  <a:lnTo>
                    <a:pt x="106425" y="11175"/>
                  </a:lnTo>
                  <a:lnTo>
                    <a:pt x="106171" y="11049"/>
                  </a:lnTo>
                  <a:lnTo>
                    <a:pt x="106044" y="10921"/>
                  </a:lnTo>
                  <a:lnTo>
                    <a:pt x="105156" y="10921"/>
                  </a:lnTo>
                  <a:lnTo>
                    <a:pt x="102996" y="11175"/>
                  </a:lnTo>
                  <a:lnTo>
                    <a:pt x="100330" y="11302"/>
                  </a:lnTo>
                  <a:lnTo>
                    <a:pt x="97536" y="11302"/>
                  </a:lnTo>
                  <a:lnTo>
                    <a:pt x="90805" y="11302"/>
                  </a:lnTo>
                  <a:lnTo>
                    <a:pt x="82803" y="10540"/>
                  </a:lnTo>
                  <a:lnTo>
                    <a:pt x="77596" y="9779"/>
                  </a:lnTo>
                  <a:lnTo>
                    <a:pt x="76835" y="9779"/>
                  </a:lnTo>
                  <a:lnTo>
                    <a:pt x="76581" y="9779"/>
                  </a:lnTo>
                  <a:lnTo>
                    <a:pt x="75564" y="9525"/>
                  </a:lnTo>
                  <a:lnTo>
                    <a:pt x="74421" y="9525"/>
                  </a:lnTo>
                  <a:lnTo>
                    <a:pt x="74040" y="9398"/>
                  </a:lnTo>
                  <a:lnTo>
                    <a:pt x="73787" y="9398"/>
                  </a:lnTo>
                  <a:lnTo>
                    <a:pt x="73278" y="9270"/>
                  </a:lnTo>
                  <a:lnTo>
                    <a:pt x="72897" y="9270"/>
                  </a:lnTo>
                  <a:lnTo>
                    <a:pt x="72516" y="9143"/>
                  </a:lnTo>
                  <a:lnTo>
                    <a:pt x="72262" y="9017"/>
                  </a:lnTo>
                  <a:lnTo>
                    <a:pt x="71754" y="8762"/>
                  </a:lnTo>
                  <a:lnTo>
                    <a:pt x="71500" y="8762"/>
                  </a:lnTo>
                  <a:lnTo>
                    <a:pt x="70992" y="8508"/>
                  </a:lnTo>
                  <a:lnTo>
                    <a:pt x="70230" y="8255"/>
                  </a:lnTo>
                  <a:lnTo>
                    <a:pt x="69341" y="7874"/>
                  </a:lnTo>
                  <a:lnTo>
                    <a:pt x="66801" y="6731"/>
                  </a:lnTo>
                  <a:lnTo>
                    <a:pt x="64769" y="9398"/>
                  </a:lnTo>
                  <a:lnTo>
                    <a:pt x="62102" y="10921"/>
                  </a:lnTo>
                  <a:lnTo>
                    <a:pt x="59308" y="10921"/>
                  </a:lnTo>
                  <a:lnTo>
                    <a:pt x="59054" y="10921"/>
                  </a:lnTo>
                  <a:lnTo>
                    <a:pt x="52577" y="10921"/>
                  </a:lnTo>
                  <a:lnTo>
                    <a:pt x="51562" y="3556"/>
                  </a:lnTo>
                  <a:lnTo>
                    <a:pt x="51307" y="0"/>
                  </a:lnTo>
                  <a:lnTo>
                    <a:pt x="51053" y="0"/>
                  </a:lnTo>
                  <a:lnTo>
                    <a:pt x="50800" y="0"/>
                  </a:lnTo>
                  <a:lnTo>
                    <a:pt x="5054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445030" y="2473451"/>
              <a:ext cx="43180" cy="48895"/>
            </a:xfrm>
            <a:custGeom>
              <a:avLst/>
              <a:gdLst/>
              <a:ahLst/>
              <a:cxnLst/>
              <a:rect l="l" t="t" r="r" b="b"/>
              <a:pathLst>
                <a:path w="43179" h="48894">
                  <a:moveTo>
                    <a:pt x="2506" y="1524"/>
                  </a:moveTo>
                  <a:lnTo>
                    <a:pt x="1871" y="1524"/>
                  </a:lnTo>
                  <a:lnTo>
                    <a:pt x="1490" y="1651"/>
                  </a:lnTo>
                  <a:lnTo>
                    <a:pt x="1109" y="2032"/>
                  </a:lnTo>
                  <a:lnTo>
                    <a:pt x="347" y="2413"/>
                  </a:lnTo>
                  <a:lnTo>
                    <a:pt x="74" y="3048"/>
                  </a:lnTo>
                  <a:lnTo>
                    <a:pt x="0" y="3556"/>
                  </a:lnTo>
                  <a:lnTo>
                    <a:pt x="220" y="5207"/>
                  </a:lnTo>
                  <a:lnTo>
                    <a:pt x="2125" y="7366"/>
                  </a:lnTo>
                  <a:lnTo>
                    <a:pt x="3776" y="9398"/>
                  </a:lnTo>
                  <a:lnTo>
                    <a:pt x="6062" y="11684"/>
                  </a:lnTo>
                  <a:lnTo>
                    <a:pt x="6062" y="17780"/>
                  </a:lnTo>
                  <a:lnTo>
                    <a:pt x="9491" y="21590"/>
                  </a:lnTo>
                  <a:lnTo>
                    <a:pt x="11777" y="24257"/>
                  </a:lnTo>
                  <a:lnTo>
                    <a:pt x="16238" y="29083"/>
                  </a:lnTo>
                  <a:lnTo>
                    <a:pt x="16349" y="31496"/>
                  </a:lnTo>
                  <a:lnTo>
                    <a:pt x="17365" y="32766"/>
                  </a:lnTo>
                  <a:lnTo>
                    <a:pt x="18254" y="34036"/>
                  </a:lnTo>
                  <a:lnTo>
                    <a:pt x="19397" y="35179"/>
                  </a:lnTo>
                  <a:lnTo>
                    <a:pt x="20921" y="37084"/>
                  </a:lnTo>
                  <a:lnTo>
                    <a:pt x="22826" y="39370"/>
                  </a:lnTo>
                  <a:lnTo>
                    <a:pt x="22826" y="39624"/>
                  </a:lnTo>
                  <a:lnTo>
                    <a:pt x="23461" y="40259"/>
                  </a:lnTo>
                  <a:lnTo>
                    <a:pt x="23969" y="41021"/>
                  </a:lnTo>
                  <a:lnTo>
                    <a:pt x="24604" y="41783"/>
                  </a:lnTo>
                  <a:lnTo>
                    <a:pt x="24731" y="42037"/>
                  </a:lnTo>
                  <a:lnTo>
                    <a:pt x="25311" y="42926"/>
                  </a:lnTo>
                  <a:lnTo>
                    <a:pt x="25747" y="43688"/>
                  </a:lnTo>
                  <a:lnTo>
                    <a:pt x="26255" y="44450"/>
                  </a:lnTo>
                  <a:lnTo>
                    <a:pt x="26382" y="44704"/>
                  </a:lnTo>
                  <a:lnTo>
                    <a:pt x="27779" y="45847"/>
                  </a:lnTo>
                  <a:lnTo>
                    <a:pt x="29303" y="47371"/>
                  </a:lnTo>
                  <a:lnTo>
                    <a:pt x="30827" y="48768"/>
                  </a:lnTo>
                  <a:lnTo>
                    <a:pt x="30954" y="45974"/>
                  </a:lnTo>
                  <a:lnTo>
                    <a:pt x="31081" y="45085"/>
                  </a:lnTo>
                  <a:lnTo>
                    <a:pt x="31208" y="44577"/>
                  </a:lnTo>
                  <a:lnTo>
                    <a:pt x="31462" y="44069"/>
                  </a:lnTo>
                  <a:lnTo>
                    <a:pt x="31589" y="43688"/>
                  </a:lnTo>
                  <a:lnTo>
                    <a:pt x="31716" y="42926"/>
                  </a:lnTo>
                  <a:lnTo>
                    <a:pt x="31843" y="42799"/>
                  </a:lnTo>
                  <a:lnTo>
                    <a:pt x="31970" y="42545"/>
                  </a:lnTo>
                  <a:lnTo>
                    <a:pt x="32859" y="40005"/>
                  </a:lnTo>
                  <a:lnTo>
                    <a:pt x="34002" y="37592"/>
                  </a:lnTo>
                  <a:lnTo>
                    <a:pt x="35483" y="35179"/>
                  </a:lnTo>
                  <a:lnTo>
                    <a:pt x="36228" y="34036"/>
                  </a:lnTo>
                  <a:lnTo>
                    <a:pt x="37177" y="32258"/>
                  </a:lnTo>
                  <a:lnTo>
                    <a:pt x="38066" y="30988"/>
                  </a:lnTo>
                  <a:lnTo>
                    <a:pt x="38574" y="30099"/>
                  </a:lnTo>
                  <a:lnTo>
                    <a:pt x="39336" y="29337"/>
                  </a:lnTo>
                  <a:lnTo>
                    <a:pt x="39463" y="29083"/>
                  </a:lnTo>
                  <a:lnTo>
                    <a:pt x="39717" y="28829"/>
                  </a:lnTo>
                  <a:lnTo>
                    <a:pt x="39971" y="28448"/>
                  </a:lnTo>
                  <a:lnTo>
                    <a:pt x="40225" y="28321"/>
                  </a:lnTo>
                  <a:lnTo>
                    <a:pt x="40733" y="27813"/>
                  </a:lnTo>
                  <a:lnTo>
                    <a:pt x="40987" y="27686"/>
                  </a:lnTo>
                  <a:lnTo>
                    <a:pt x="41114" y="27559"/>
                  </a:lnTo>
                  <a:lnTo>
                    <a:pt x="41368" y="27432"/>
                  </a:lnTo>
                  <a:lnTo>
                    <a:pt x="42257" y="24003"/>
                  </a:lnTo>
                  <a:lnTo>
                    <a:pt x="42638" y="15113"/>
                  </a:lnTo>
                  <a:lnTo>
                    <a:pt x="42130" y="9017"/>
                  </a:lnTo>
                  <a:lnTo>
                    <a:pt x="41876" y="8890"/>
                  </a:lnTo>
                  <a:lnTo>
                    <a:pt x="40987" y="8001"/>
                  </a:lnTo>
                  <a:lnTo>
                    <a:pt x="40606" y="7747"/>
                  </a:lnTo>
                  <a:lnTo>
                    <a:pt x="39971" y="7366"/>
                  </a:lnTo>
                  <a:lnTo>
                    <a:pt x="39590" y="6985"/>
                  </a:lnTo>
                  <a:lnTo>
                    <a:pt x="39082" y="6731"/>
                  </a:lnTo>
                  <a:lnTo>
                    <a:pt x="38701" y="6350"/>
                  </a:lnTo>
                  <a:lnTo>
                    <a:pt x="38193" y="6096"/>
                  </a:lnTo>
                  <a:lnTo>
                    <a:pt x="37939" y="5842"/>
                  </a:lnTo>
                  <a:lnTo>
                    <a:pt x="37431" y="5461"/>
                  </a:lnTo>
                  <a:lnTo>
                    <a:pt x="37050" y="5334"/>
                  </a:lnTo>
                  <a:lnTo>
                    <a:pt x="36542" y="5080"/>
                  </a:lnTo>
                  <a:lnTo>
                    <a:pt x="36288" y="4826"/>
                  </a:lnTo>
                  <a:lnTo>
                    <a:pt x="35526" y="4318"/>
                  </a:lnTo>
                  <a:lnTo>
                    <a:pt x="35145" y="4191"/>
                  </a:lnTo>
                  <a:lnTo>
                    <a:pt x="34891" y="4064"/>
                  </a:lnTo>
                  <a:lnTo>
                    <a:pt x="34510" y="3810"/>
                  </a:lnTo>
                  <a:lnTo>
                    <a:pt x="34256" y="3683"/>
                  </a:lnTo>
                  <a:lnTo>
                    <a:pt x="33875" y="3556"/>
                  </a:lnTo>
                  <a:lnTo>
                    <a:pt x="33621" y="3302"/>
                  </a:lnTo>
                  <a:lnTo>
                    <a:pt x="33367" y="3302"/>
                  </a:lnTo>
                  <a:lnTo>
                    <a:pt x="32859" y="3048"/>
                  </a:lnTo>
                  <a:lnTo>
                    <a:pt x="4792" y="2921"/>
                  </a:lnTo>
                  <a:lnTo>
                    <a:pt x="4030" y="2667"/>
                  </a:lnTo>
                  <a:lnTo>
                    <a:pt x="3268" y="2032"/>
                  </a:lnTo>
                  <a:lnTo>
                    <a:pt x="2887" y="1651"/>
                  </a:lnTo>
                  <a:lnTo>
                    <a:pt x="2506" y="1524"/>
                  </a:lnTo>
                  <a:close/>
                </a:path>
                <a:path w="43179" h="48894">
                  <a:moveTo>
                    <a:pt x="11777" y="0"/>
                  </a:moveTo>
                  <a:lnTo>
                    <a:pt x="11015" y="0"/>
                  </a:lnTo>
                  <a:lnTo>
                    <a:pt x="10253" y="508"/>
                  </a:lnTo>
                  <a:lnTo>
                    <a:pt x="8221" y="2032"/>
                  </a:lnTo>
                  <a:lnTo>
                    <a:pt x="6951" y="2921"/>
                  </a:lnTo>
                  <a:lnTo>
                    <a:pt x="32732" y="2921"/>
                  </a:lnTo>
                  <a:lnTo>
                    <a:pt x="32478" y="2794"/>
                  </a:lnTo>
                  <a:lnTo>
                    <a:pt x="32351" y="2794"/>
                  </a:lnTo>
                  <a:lnTo>
                    <a:pt x="32224" y="2667"/>
                  </a:lnTo>
                  <a:lnTo>
                    <a:pt x="31843" y="2667"/>
                  </a:lnTo>
                  <a:lnTo>
                    <a:pt x="28541" y="2540"/>
                  </a:lnTo>
                  <a:lnTo>
                    <a:pt x="14698" y="1524"/>
                  </a:lnTo>
                  <a:lnTo>
                    <a:pt x="1177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444996" y="2473451"/>
              <a:ext cx="43180" cy="48895"/>
            </a:xfrm>
            <a:custGeom>
              <a:avLst/>
              <a:gdLst/>
              <a:ahLst/>
              <a:cxnLst/>
              <a:rect l="l" t="t" r="r" b="b"/>
              <a:pathLst>
                <a:path w="43179" h="48894">
                  <a:moveTo>
                    <a:pt x="11556" y="0"/>
                  </a:moveTo>
                  <a:lnTo>
                    <a:pt x="11049" y="0"/>
                  </a:lnTo>
                  <a:lnTo>
                    <a:pt x="10287" y="508"/>
                  </a:lnTo>
                  <a:lnTo>
                    <a:pt x="9270" y="1270"/>
                  </a:lnTo>
                  <a:lnTo>
                    <a:pt x="8254" y="2032"/>
                  </a:lnTo>
                  <a:lnTo>
                    <a:pt x="6984" y="2921"/>
                  </a:lnTo>
                  <a:lnTo>
                    <a:pt x="5587" y="2921"/>
                  </a:lnTo>
                  <a:lnTo>
                    <a:pt x="4825" y="2921"/>
                  </a:lnTo>
                  <a:lnTo>
                    <a:pt x="4063" y="2667"/>
                  </a:lnTo>
                  <a:lnTo>
                    <a:pt x="3301" y="2032"/>
                  </a:lnTo>
                  <a:lnTo>
                    <a:pt x="2920" y="1651"/>
                  </a:lnTo>
                  <a:lnTo>
                    <a:pt x="2539" y="1524"/>
                  </a:lnTo>
                  <a:lnTo>
                    <a:pt x="2158" y="1524"/>
                  </a:lnTo>
                  <a:lnTo>
                    <a:pt x="1904" y="1524"/>
                  </a:lnTo>
                  <a:lnTo>
                    <a:pt x="1524" y="1651"/>
                  </a:lnTo>
                  <a:lnTo>
                    <a:pt x="1142" y="2032"/>
                  </a:lnTo>
                  <a:lnTo>
                    <a:pt x="380" y="2413"/>
                  </a:lnTo>
                  <a:lnTo>
                    <a:pt x="0" y="3302"/>
                  </a:lnTo>
                  <a:lnTo>
                    <a:pt x="126" y="4318"/>
                  </a:lnTo>
                  <a:lnTo>
                    <a:pt x="253" y="5207"/>
                  </a:lnTo>
                  <a:lnTo>
                    <a:pt x="1269" y="6350"/>
                  </a:lnTo>
                  <a:lnTo>
                    <a:pt x="2158" y="7366"/>
                  </a:lnTo>
                  <a:lnTo>
                    <a:pt x="3809" y="9398"/>
                  </a:lnTo>
                  <a:lnTo>
                    <a:pt x="6095" y="11684"/>
                  </a:lnTo>
                  <a:lnTo>
                    <a:pt x="6095" y="15621"/>
                  </a:lnTo>
                  <a:lnTo>
                    <a:pt x="6095" y="17780"/>
                  </a:lnTo>
                  <a:lnTo>
                    <a:pt x="9525" y="21590"/>
                  </a:lnTo>
                  <a:lnTo>
                    <a:pt x="11811" y="24257"/>
                  </a:lnTo>
                  <a:lnTo>
                    <a:pt x="14604" y="27305"/>
                  </a:lnTo>
                  <a:lnTo>
                    <a:pt x="16509" y="29337"/>
                  </a:lnTo>
                  <a:lnTo>
                    <a:pt x="16382" y="31496"/>
                  </a:lnTo>
                  <a:lnTo>
                    <a:pt x="17399" y="32766"/>
                  </a:lnTo>
                  <a:lnTo>
                    <a:pt x="18287" y="34036"/>
                  </a:lnTo>
                  <a:lnTo>
                    <a:pt x="19430" y="35179"/>
                  </a:lnTo>
                  <a:lnTo>
                    <a:pt x="20954" y="37084"/>
                  </a:lnTo>
                  <a:lnTo>
                    <a:pt x="21716" y="37973"/>
                  </a:lnTo>
                  <a:lnTo>
                    <a:pt x="22225" y="38608"/>
                  </a:lnTo>
                  <a:lnTo>
                    <a:pt x="22859" y="39370"/>
                  </a:lnTo>
                  <a:lnTo>
                    <a:pt x="22859" y="39624"/>
                  </a:lnTo>
                  <a:lnTo>
                    <a:pt x="23494" y="40259"/>
                  </a:lnTo>
                  <a:lnTo>
                    <a:pt x="24002" y="41021"/>
                  </a:lnTo>
                  <a:lnTo>
                    <a:pt x="24637" y="41783"/>
                  </a:lnTo>
                  <a:lnTo>
                    <a:pt x="24764" y="42037"/>
                  </a:lnTo>
                  <a:lnTo>
                    <a:pt x="25273" y="42799"/>
                  </a:lnTo>
                  <a:lnTo>
                    <a:pt x="25780" y="43688"/>
                  </a:lnTo>
                  <a:lnTo>
                    <a:pt x="26288" y="44450"/>
                  </a:lnTo>
                  <a:lnTo>
                    <a:pt x="26415" y="44704"/>
                  </a:lnTo>
                  <a:lnTo>
                    <a:pt x="27812" y="45847"/>
                  </a:lnTo>
                  <a:lnTo>
                    <a:pt x="29337" y="47371"/>
                  </a:lnTo>
                  <a:lnTo>
                    <a:pt x="30861" y="48768"/>
                  </a:lnTo>
                  <a:lnTo>
                    <a:pt x="30861" y="48387"/>
                  </a:lnTo>
                  <a:lnTo>
                    <a:pt x="30861" y="46990"/>
                  </a:lnTo>
                  <a:lnTo>
                    <a:pt x="30987" y="46609"/>
                  </a:lnTo>
                  <a:lnTo>
                    <a:pt x="30987" y="46355"/>
                  </a:lnTo>
                  <a:lnTo>
                    <a:pt x="30987" y="45974"/>
                  </a:lnTo>
                  <a:lnTo>
                    <a:pt x="31114" y="45847"/>
                  </a:lnTo>
                  <a:lnTo>
                    <a:pt x="31114" y="45085"/>
                  </a:lnTo>
                  <a:lnTo>
                    <a:pt x="31241" y="44831"/>
                  </a:lnTo>
                  <a:lnTo>
                    <a:pt x="31241" y="44577"/>
                  </a:lnTo>
                  <a:lnTo>
                    <a:pt x="31368" y="44323"/>
                  </a:lnTo>
                  <a:lnTo>
                    <a:pt x="31495" y="44069"/>
                  </a:lnTo>
                  <a:lnTo>
                    <a:pt x="31623" y="43688"/>
                  </a:lnTo>
                  <a:lnTo>
                    <a:pt x="31623" y="43561"/>
                  </a:lnTo>
                  <a:lnTo>
                    <a:pt x="31750" y="43307"/>
                  </a:lnTo>
                  <a:lnTo>
                    <a:pt x="31750" y="42926"/>
                  </a:lnTo>
                  <a:lnTo>
                    <a:pt x="32003" y="42672"/>
                  </a:lnTo>
                  <a:lnTo>
                    <a:pt x="32892" y="40005"/>
                  </a:lnTo>
                  <a:lnTo>
                    <a:pt x="34036" y="37592"/>
                  </a:lnTo>
                  <a:lnTo>
                    <a:pt x="35432" y="35306"/>
                  </a:lnTo>
                  <a:lnTo>
                    <a:pt x="36194" y="34163"/>
                  </a:lnTo>
                  <a:lnTo>
                    <a:pt x="37211" y="32258"/>
                  </a:lnTo>
                  <a:lnTo>
                    <a:pt x="37464" y="31877"/>
                  </a:lnTo>
                  <a:lnTo>
                    <a:pt x="38100" y="30988"/>
                  </a:lnTo>
                  <a:lnTo>
                    <a:pt x="38607" y="30099"/>
                  </a:lnTo>
                  <a:lnTo>
                    <a:pt x="39369" y="29337"/>
                  </a:lnTo>
                  <a:lnTo>
                    <a:pt x="39496" y="29083"/>
                  </a:lnTo>
                  <a:lnTo>
                    <a:pt x="39750" y="28829"/>
                  </a:lnTo>
                  <a:lnTo>
                    <a:pt x="40004" y="28448"/>
                  </a:lnTo>
                  <a:lnTo>
                    <a:pt x="40258" y="28321"/>
                  </a:lnTo>
                  <a:lnTo>
                    <a:pt x="40386" y="28194"/>
                  </a:lnTo>
                  <a:lnTo>
                    <a:pt x="40766" y="27813"/>
                  </a:lnTo>
                  <a:lnTo>
                    <a:pt x="41020" y="27686"/>
                  </a:lnTo>
                  <a:lnTo>
                    <a:pt x="41148" y="27559"/>
                  </a:lnTo>
                  <a:lnTo>
                    <a:pt x="41401" y="27432"/>
                  </a:lnTo>
                  <a:lnTo>
                    <a:pt x="41528" y="27305"/>
                  </a:lnTo>
                  <a:lnTo>
                    <a:pt x="41528" y="26924"/>
                  </a:lnTo>
                  <a:lnTo>
                    <a:pt x="42290" y="24003"/>
                  </a:lnTo>
                  <a:lnTo>
                    <a:pt x="42671" y="15113"/>
                  </a:lnTo>
                  <a:lnTo>
                    <a:pt x="42163" y="9017"/>
                  </a:lnTo>
                  <a:lnTo>
                    <a:pt x="41909" y="8890"/>
                  </a:lnTo>
                  <a:lnTo>
                    <a:pt x="41528" y="8509"/>
                  </a:lnTo>
                  <a:lnTo>
                    <a:pt x="41020" y="8001"/>
                  </a:lnTo>
                  <a:lnTo>
                    <a:pt x="40639" y="7747"/>
                  </a:lnTo>
                  <a:lnTo>
                    <a:pt x="40004" y="7366"/>
                  </a:lnTo>
                  <a:lnTo>
                    <a:pt x="39624" y="6985"/>
                  </a:lnTo>
                  <a:lnTo>
                    <a:pt x="39115" y="6731"/>
                  </a:lnTo>
                  <a:lnTo>
                    <a:pt x="38734" y="6350"/>
                  </a:lnTo>
                  <a:lnTo>
                    <a:pt x="38226" y="6096"/>
                  </a:lnTo>
                  <a:lnTo>
                    <a:pt x="37973" y="5842"/>
                  </a:lnTo>
                  <a:lnTo>
                    <a:pt x="37464" y="5461"/>
                  </a:lnTo>
                  <a:lnTo>
                    <a:pt x="37083" y="5334"/>
                  </a:lnTo>
                  <a:lnTo>
                    <a:pt x="36575" y="5080"/>
                  </a:lnTo>
                  <a:lnTo>
                    <a:pt x="36321" y="4826"/>
                  </a:lnTo>
                  <a:lnTo>
                    <a:pt x="35940" y="4572"/>
                  </a:lnTo>
                  <a:lnTo>
                    <a:pt x="35559" y="4318"/>
                  </a:lnTo>
                  <a:lnTo>
                    <a:pt x="35178" y="4191"/>
                  </a:lnTo>
                  <a:lnTo>
                    <a:pt x="34925" y="4064"/>
                  </a:lnTo>
                  <a:lnTo>
                    <a:pt x="34543" y="3810"/>
                  </a:lnTo>
                  <a:lnTo>
                    <a:pt x="34289" y="3683"/>
                  </a:lnTo>
                  <a:lnTo>
                    <a:pt x="33908" y="3556"/>
                  </a:lnTo>
                  <a:lnTo>
                    <a:pt x="33654" y="3302"/>
                  </a:lnTo>
                  <a:lnTo>
                    <a:pt x="33400" y="3302"/>
                  </a:lnTo>
                  <a:lnTo>
                    <a:pt x="33146" y="3175"/>
                  </a:lnTo>
                  <a:lnTo>
                    <a:pt x="32892" y="3048"/>
                  </a:lnTo>
                  <a:lnTo>
                    <a:pt x="32512" y="2794"/>
                  </a:lnTo>
                  <a:lnTo>
                    <a:pt x="32384" y="2794"/>
                  </a:lnTo>
                  <a:lnTo>
                    <a:pt x="32257" y="2667"/>
                  </a:lnTo>
                  <a:lnTo>
                    <a:pt x="31876" y="2667"/>
                  </a:lnTo>
                  <a:lnTo>
                    <a:pt x="28575" y="2540"/>
                  </a:lnTo>
                  <a:lnTo>
                    <a:pt x="14731" y="1524"/>
                  </a:lnTo>
                  <a:lnTo>
                    <a:pt x="11811" y="0"/>
                  </a:lnTo>
                  <a:lnTo>
                    <a:pt x="1168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420668" y="2446019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9722" y="20193"/>
                  </a:moveTo>
                  <a:lnTo>
                    <a:pt x="8198" y="20193"/>
                  </a:lnTo>
                  <a:lnTo>
                    <a:pt x="7563" y="20447"/>
                  </a:lnTo>
                  <a:lnTo>
                    <a:pt x="7309" y="20574"/>
                  </a:lnTo>
                  <a:lnTo>
                    <a:pt x="6928" y="20701"/>
                  </a:lnTo>
                  <a:lnTo>
                    <a:pt x="6547" y="20701"/>
                  </a:lnTo>
                  <a:lnTo>
                    <a:pt x="5912" y="20955"/>
                  </a:lnTo>
                  <a:lnTo>
                    <a:pt x="5531" y="21081"/>
                  </a:lnTo>
                  <a:lnTo>
                    <a:pt x="4896" y="21209"/>
                  </a:lnTo>
                  <a:lnTo>
                    <a:pt x="4388" y="21209"/>
                  </a:lnTo>
                  <a:lnTo>
                    <a:pt x="3753" y="21462"/>
                  </a:lnTo>
                  <a:lnTo>
                    <a:pt x="1594" y="21843"/>
                  </a:lnTo>
                  <a:lnTo>
                    <a:pt x="70" y="22225"/>
                  </a:lnTo>
                  <a:lnTo>
                    <a:pt x="0" y="23495"/>
                  </a:lnTo>
                  <a:lnTo>
                    <a:pt x="197" y="24384"/>
                  </a:lnTo>
                  <a:lnTo>
                    <a:pt x="578" y="25400"/>
                  </a:lnTo>
                  <a:lnTo>
                    <a:pt x="6039" y="25400"/>
                  </a:lnTo>
                  <a:lnTo>
                    <a:pt x="12262" y="25781"/>
                  </a:lnTo>
                  <a:lnTo>
                    <a:pt x="29407" y="56642"/>
                  </a:lnTo>
                  <a:lnTo>
                    <a:pt x="31947" y="57531"/>
                  </a:lnTo>
                  <a:lnTo>
                    <a:pt x="34614" y="58420"/>
                  </a:lnTo>
                  <a:lnTo>
                    <a:pt x="34868" y="61468"/>
                  </a:lnTo>
                  <a:lnTo>
                    <a:pt x="35122" y="63500"/>
                  </a:lnTo>
                  <a:lnTo>
                    <a:pt x="39186" y="66548"/>
                  </a:lnTo>
                  <a:lnTo>
                    <a:pt x="44901" y="67056"/>
                  </a:lnTo>
                  <a:lnTo>
                    <a:pt x="44520" y="66293"/>
                  </a:lnTo>
                  <a:lnTo>
                    <a:pt x="44012" y="65786"/>
                  </a:lnTo>
                  <a:lnTo>
                    <a:pt x="43631" y="65278"/>
                  </a:lnTo>
                  <a:lnTo>
                    <a:pt x="43250" y="65024"/>
                  </a:lnTo>
                  <a:lnTo>
                    <a:pt x="41874" y="63500"/>
                  </a:lnTo>
                  <a:lnTo>
                    <a:pt x="39440" y="60579"/>
                  </a:lnTo>
                  <a:lnTo>
                    <a:pt x="37916" y="59055"/>
                  </a:lnTo>
                  <a:lnTo>
                    <a:pt x="38043" y="57150"/>
                  </a:lnTo>
                  <a:lnTo>
                    <a:pt x="36900" y="55499"/>
                  </a:lnTo>
                  <a:lnTo>
                    <a:pt x="35630" y="54102"/>
                  </a:lnTo>
                  <a:lnTo>
                    <a:pt x="34233" y="52831"/>
                  </a:lnTo>
                  <a:lnTo>
                    <a:pt x="30677" y="49149"/>
                  </a:lnTo>
                  <a:lnTo>
                    <a:pt x="27121" y="45212"/>
                  </a:lnTo>
                  <a:lnTo>
                    <a:pt x="27121" y="39243"/>
                  </a:lnTo>
                  <a:lnTo>
                    <a:pt x="25597" y="37718"/>
                  </a:lnTo>
                  <a:lnTo>
                    <a:pt x="24073" y="35941"/>
                  </a:lnTo>
                  <a:lnTo>
                    <a:pt x="22676" y="34543"/>
                  </a:lnTo>
                  <a:lnTo>
                    <a:pt x="21279" y="33020"/>
                  </a:lnTo>
                  <a:lnTo>
                    <a:pt x="20898" y="30861"/>
                  </a:lnTo>
                  <a:lnTo>
                    <a:pt x="20390" y="26797"/>
                  </a:lnTo>
                  <a:lnTo>
                    <a:pt x="23184" y="23622"/>
                  </a:lnTo>
                  <a:lnTo>
                    <a:pt x="32455" y="23622"/>
                  </a:lnTo>
                  <a:lnTo>
                    <a:pt x="33217" y="23114"/>
                  </a:lnTo>
                  <a:lnTo>
                    <a:pt x="34487" y="22098"/>
                  </a:lnTo>
                  <a:lnTo>
                    <a:pt x="65879" y="22098"/>
                  </a:lnTo>
                  <a:lnTo>
                    <a:pt x="65856" y="21843"/>
                  </a:lnTo>
                  <a:lnTo>
                    <a:pt x="64671" y="21336"/>
                  </a:lnTo>
                  <a:lnTo>
                    <a:pt x="13786" y="21336"/>
                  </a:lnTo>
                  <a:lnTo>
                    <a:pt x="12643" y="21081"/>
                  </a:lnTo>
                  <a:lnTo>
                    <a:pt x="11627" y="20701"/>
                  </a:lnTo>
                  <a:lnTo>
                    <a:pt x="10738" y="20447"/>
                  </a:lnTo>
                  <a:lnTo>
                    <a:pt x="9722" y="20193"/>
                  </a:lnTo>
                  <a:close/>
                </a:path>
                <a:path w="67310" h="67310">
                  <a:moveTo>
                    <a:pt x="65879" y="22098"/>
                  </a:moveTo>
                  <a:lnTo>
                    <a:pt x="36519" y="22098"/>
                  </a:lnTo>
                  <a:lnTo>
                    <a:pt x="37027" y="22225"/>
                  </a:lnTo>
                  <a:lnTo>
                    <a:pt x="39694" y="23495"/>
                  </a:lnTo>
                  <a:lnTo>
                    <a:pt x="50870" y="24384"/>
                  </a:lnTo>
                  <a:lnTo>
                    <a:pt x="57728" y="24765"/>
                  </a:lnTo>
                  <a:lnTo>
                    <a:pt x="57982" y="24892"/>
                  </a:lnTo>
                  <a:lnTo>
                    <a:pt x="58363" y="24892"/>
                  </a:lnTo>
                  <a:lnTo>
                    <a:pt x="58617" y="25018"/>
                  </a:lnTo>
                  <a:lnTo>
                    <a:pt x="58998" y="25273"/>
                  </a:lnTo>
                  <a:lnTo>
                    <a:pt x="60903" y="26035"/>
                  </a:lnTo>
                  <a:lnTo>
                    <a:pt x="61665" y="26416"/>
                  </a:lnTo>
                  <a:lnTo>
                    <a:pt x="62681" y="26924"/>
                  </a:lnTo>
                  <a:lnTo>
                    <a:pt x="63570" y="27431"/>
                  </a:lnTo>
                  <a:lnTo>
                    <a:pt x="63697" y="27559"/>
                  </a:lnTo>
                  <a:lnTo>
                    <a:pt x="64840" y="28321"/>
                  </a:lnTo>
                  <a:lnTo>
                    <a:pt x="65475" y="28702"/>
                  </a:lnTo>
                  <a:lnTo>
                    <a:pt x="65856" y="28829"/>
                  </a:lnTo>
                  <a:lnTo>
                    <a:pt x="66618" y="29464"/>
                  </a:lnTo>
                  <a:lnTo>
                    <a:pt x="66872" y="29591"/>
                  </a:lnTo>
                  <a:lnTo>
                    <a:pt x="66618" y="29083"/>
                  </a:lnTo>
                  <a:lnTo>
                    <a:pt x="66618" y="26797"/>
                  </a:lnTo>
                  <a:lnTo>
                    <a:pt x="66428" y="26416"/>
                  </a:lnTo>
                  <a:lnTo>
                    <a:pt x="66301" y="25781"/>
                  </a:lnTo>
                  <a:lnTo>
                    <a:pt x="65972" y="23114"/>
                  </a:lnTo>
                  <a:lnTo>
                    <a:pt x="65879" y="22098"/>
                  </a:lnTo>
                  <a:close/>
                </a:path>
                <a:path w="67310" h="67310">
                  <a:moveTo>
                    <a:pt x="32455" y="23622"/>
                  </a:moveTo>
                  <a:lnTo>
                    <a:pt x="27248" y="23622"/>
                  </a:lnTo>
                  <a:lnTo>
                    <a:pt x="28391" y="24003"/>
                  </a:lnTo>
                  <a:lnTo>
                    <a:pt x="29407" y="24765"/>
                  </a:lnTo>
                  <a:lnTo>
                    <a:pt x="29534" y="25018"/>
                  </a:lnTo>
                  <a:lnTo>
                    <a:pt x="30169" y="25018"/>
                  </a:lnTo>
                  <a:lnTo>
                    <a:pt x="30804" y="24765"/>
                  </a:lnTo>
                  <a:lnTo>
                    <a:pt x="31439" y="24256"/>
                  </a:lnTo>
                  <a:lnTo>
                    <a:pt x="32074" y="23876"/>
                  </a:lnTo>
                  <a:lnTo>
                    <a:pt x="32455" y="23622"/>
                  </a:lnTo>
                  <a:close/>
                </a:path>
                <a:path w="67310" h="67310">
                  <a:moveTo>
                    <a:pt x="32074" y="0"/>
                  </a:moveTo>
                  <a:lnTo>
                    <a:pt x="30804" y="1143"/>
                  </a:lnTo>
                  <a:lnTo>
                    <a:pt x="30677" y="1397"/>
                  </a:lnTo>
                  <a:lnTo>
                    <a:pt x="29788" y="2159"/>
                  </a:lnTo>
                  <a:lnTo>
                    <a:pt x="28391" y="3429"/>
                  </a:lnTo>
                  <a:lnTo>
                    <a:pt x="26994" y="4445"/>
                  </a:lnTo>
                  <a:lnTo>
                    <a:pt x="25470" y="5461"/>
                  </a:lnTo>
                  <a:lnTo>
                    <a:pt x="25216" y="5461"/>
                  </a:lnTo>
                  <a:lnTo>
                    <a:pt x="24835" y="5715"/>
                  </a:lnTo>
                  <a:lnTo>
                    <a:pt x="24454" y="5842"/>
                  </a:lnTo>
                  <a:lnTo>
                    <a:pt x="24200" y="5842"/>
                  </a:lnTo>
                  <a:lnTo>
                    <a:pt x="23879" y="7874"/>
                  </a:lnTo>
                  <a:lnTo>
                    <a:pt x="23653" y="10541"/>
                  </a:lnTo>
                  <a:lnTo>
                    <a:pt x="23184" y="13589"/>
                  </a:lnTo>
                  <a:lnTo>
                    <a:pt x="19755" y="13589"/>
                  </a:lnTo>
                  <a:lnTo>
                    <a:pt x="18231" y="16383"/>
                  </a:lnTo>
                  <a:lnTo>
                    <a:pt x="17310" y="19558"/>
                  </a:lnTo>
                  <a:lnTo>
                    <a:pt x="16961" y="20955"/>
                  </a:lnTo>
                  <a:lnTo>
                    <a:pt x="15945" y="21336"/>
                  </a:lnTo>
                  <a:lnTo>
                    <a:pt x="64671" y="21336"/>
                  </a:lnTo>
                  <a:lnTo>
                    <a:pt x="64078" y="21081"/>
                  </a:lnTo>
                  <a:lnTo>
                    <a:pt x="63697" y="20955"/>
                  </a:lnTo>
                  <a:lnTo>
                    <a:pt x="63443" y="20701"/>
                  </a:lnTo>
                  <a:lnTo>
                    <a:pt x="63189" y="20574"/>
                  </a:lnTo>
                  <a:lnTo>
                    <a:pt x="62681" y="20066"/>
                  </a:lnTo>
                  <a:lnTo>
                    <a:pt x="62554" y="19812"/>
                  </a:lnTo>
                  <a:lnTo>
                    <a:pt x="62300" y="19685"/>
                  </a:lnTo>
                  <a:lnTo>
                    <a:pt x="62173" y="19558"/>
                  </a:lnTo>
                  <a:lnTo>
                    <a:pt x="62173" y="19304"/>
                  </a:lnTo>
                  <a:lnTo>
                    <a:pt x="61919" y="19177"/>
                  </a:lnTo>
                  <a:lnTo>
                    <a:pt x="61919" y="18923"/>
                  </a:lnTo>
                  <a:lnTo>
                    <a:pt x="61538" y="18415"/>
                  </a:lnTo>
                  <a:lnTo>
                    <a:pt x="61411" y="18161"/>
                  </a:lnTo>
                  <a:lnTo>
                    <a:pt x="61284" y="17653"/>
                  </a:lnTo>
                  <a:lnTo>
                    <a:pt x="61030" y="17399"/>
                  </a:lnTo>
                  <a:lnTo>
                    <a:pt x="60903" y="16637"/>
                  </a:lnTo>
                  <a:lnTo>
                    <a:pt x="60776" y="16256"/>
                  </a:lnTo>
                  <a:lnTo>
                    <a:pt x="60649" y="16002"/>
                  </a:lnTo>
                  <a:lnTo>
                    <a:pt x="60522" y="15493"/>
                  </a:lnTo>
                  <a:lnTo>
                    <a:pt x="60268" y="14986"/>
                  </a:lnTo>
                  <a:lnTo>
                    <a:pt x="60141" y="13970"/>
                  </a:lnTo>
                  <a:lnTo>
                    <a:pt x="60014" y="13589"/>
                  </a:lnTo>
                  <a:lnTo>
                    <a:pt x="59963" y="13335"/>
                  </a:lnTo>
                  <a:lnTo>
                    <a:pt x="50362" y="13335"/>
                  </a:lnTo>
                  <a:lnTo>
                    <a:pt x="49854" y="13208"/>
                  </a:lnTo>
                  <a:lnTo>
                    <a:pt x="49600" y="13208"/>
                  </a:lnTo>
                  <a:lnTo>
                    <a:pt x="49092" y="13081"/>
                  </a:lnTo>
                  <a:lnTo>
                    <a:pt x="48711" y="12954"/>
                  </a:lnTo>
                  <a:lnTo>
                    <a:pt x="48076" y="12954"/>
                  </a:lnTo>
                  <a:lnTo>
                    <a:pt x="47695" y="12827"/>
                  </a:lnTo>
                  <a:lnTo>
                    <a:pt x="46679" y="12573"/>
                  </a:lnTo>
                  <a:lnTo>
                    <a:pt x="46425" y="12446"/>
                  </a:lnTo>
                  <a:lnTo>
                    <a:pt x="46044" y="12192"/>
                  </a:lnTo>
                  <a:lnTo>
                    <a:pt x="45663" y="12065"/>
                  </a:lnTo>
                  <a:lnTo>
                    <a:pt x="45409" y="11937"/>
                  </a:lnTo>
                  <a:lnTo>
                    <a:pt x="45028" y="11811"/>
                  </a:lnTo>
                  <a:lnTo>
                    <a:pt x="44266" y="11303"/>
                  </a:lnTo>
                  <a:lnTo>
                    <a:pt x="43758" y="10922"/>
                  </a:lnTo>
                  <a:lnTo>
                    <a:pt x="43250" y="10541"/>
                  </a:lnTo>
                  <a:lnTo>
                    <a:pt x="42996" y="10414"/>
                  </a:lnTo>
                  <a:lnTo>
                    <a:pt x="42742" y="10033"/>
                  </a:lnTo>
                  <a:lnTo>
                    <a:pt x="42488" y="9779"/>
                  </a:lnTo>
                  <a:lnTo>
                    <a:pt x="42107" y="9525"/>
                  </a:lnTo>
                  <a:lnTo>
                    <a:pt x="41853" y="9017"/>
                  </a:lnTo>
                  <a:lnTo>
                    <a:pt x="41599" y="8636"/>
                  </a:lnTo>
                  <a:lnTo>
                    <a:pt x="41472" y="8381"/>
                  </a:lnTo>
                  <a:lnTo>
                    <a:pt x="41218" y="8128"/>
                  </a:lnTo>
                  <a:lnTo>
                    <a:pt x="41091" y="7874"/>
                  </a:lnTo>
                  <a:lnTo>
                    <a:pt x="40837" y="7493"/>
                  </a:lnTo>
                  <a:lnTo>
                    <a:pt x="40583" y="7366"/>
                  </a:lnTo>
                  <a:lnTo>
                    <a:pt x="40329" y="6985"/>
                  </a:lnTo>
                  <a:lnTo>
                    <a:pt x="39948" y="6604"/>
                  </a:lnTo>
                  <a:lnTo>
                    <a:pt x="39694" y="6477"/>
                  </a:lnTo>
                  <a:lnTo>
                    <a:pt x="39313" y="6096"/>
                  </a:lnTo>
                  <a:lnTo>
                    <a:pt x="39313" y="5842"/>
                  </a:lnTo>
                  <a:lnTo>
                    <a:pt x="38297" y="4953"/>
                  </a:lnTo>
                  <a:lnTo>
                    <a:pt x="38043" y="4826"/>
                  </a:lnTo>
                  <a:lnTo>
                    <a:pt x="36900" y="3810"/>
                  </a:lnTo>
                  <a:lnTo>
                    <a:pt x="36646" y="3683"/>
                  </a:lnTo>
                  <a:lnTo>
                    <a:pt x="35376" y="2667"/>
                  </a:lnTo>
                  <a:lnTo>
                    <a:pt x="35249" y="2412"/>
                  </a:lnTo>
                  <a:lnTo>
                    <a:pt x="33725" y="1397"/>
                  </a:lnTo>
                  <a:lnTo>
                    <a:pt x="32074" y="0"/>
                  </a:lnTo>
                  <a:close/>
                </a:path>
                <a:path w="67310" h="67310">
                  <a:moveTo>
                    <a:pt x="59760" y="12065"/>
                  </a:moveTo>
                  <a:lnTo>
                    <a:pt x="57728" y="12954"/>
                  </a:lnTo>
                  <a:lnTo>
                    <a:pt x="56966" y="12954"/>
                  </a:lnTo>
                  <a:lnTo>
                    <a:pt x="56077" y="13208"/>
                  </a:lnTo>
                  <a:lnTo>
                    <a:pt x="55823" y="13208"/>
                  </a:lnTo>
                  <a:lnTo>
                    <a:pt x="55188" y="13335"/>
                  </a:lnTo>
                  <a:lnTo>
                    <a:pt x="59963" y="13335"/>
                  </a:lnTo>
                  <a:lnTo>
                    <a:pt x="59855" y="12827"/>
                  </a:lnTo>
                  <a:lnTo>
                    <a:pt x="59760" y="12065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420612" y="2446019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928" y="29591"/>
                  </a:moveTo>
                  <a:close/>
                </a:path>
                <a:path w="67310" h="67310">
                  <a:moveTo>
                    <a:pt x="32003" y="0"/>
                  </a:moveTo>
                  <a:lnTo>
                    <a:pt x="30861" y="1143"/>
                  </a:lnTo>
                  <a:lnTo>
                    <a:pt x="30734" y="1397"/>
                  </a:lnTo>
                  <a:lnTo>
                    <a:pt x="29845" y="2159"/>
                  </a:lnTo>
                  <a:lnTo>
                    <a:pt x="28448" y="3429"/>
                  </a:lnTo>
                  <a:lnTo>
                    <a:pt x="27050" y="4445"/>
                  </a:lnTo>
                  <a:lnTo>
                    <a:pt x="25526" y="5461"/>
                  </a:lnTo>
                  <a:lnTo>
                    <a:pt x="25273" y="5461"/>
                  </a:lnTo>
                  <a:lnTo>
                    <a:pt x="24891" y="5715"/>
                  </a:lnTo>
                  <a:lnTo>
                    <a:pt x="24511" y="5842"/>
                  </a:lnTo>
                  <a:lnTo>
                    <a:pt x="24257" y="5842"/>
                  </a:lnTo>
                  <a:lnTo>
                    <a:pt x="24129" y="6604"/>
                  </a:lnTo>
                  <a:lnTo>
                    <a:pt x="24002" y="7493"/>
                  </a:lnTo>
                  <a:lnTo>
                    <a:pt x="23875" y="8255"/>
                  </a:lnTo>
                  <a:lnTo>
                    <a:pt x="23749" y="10287"/>
                  </a:lnTo>
                  <a:lnTo>
                    <a:pt x="23240" y="13589"/>
                  </a:lnTo>
                  <a:lnTo>
                    <a:pt x="20700" y="13589"/>
                  </a:lnTo>
                  <a:lnTo>
                    <a:pt x="19812" y="13589"/>
                  </a:lnTo>
                  <a:lnTo>
                    <a:pt x="18287" y="16383"/>
                  </a:lnTo>
                  <a:lnTo>
                    <a:pt x="17399" y="19431"/>
                  </a:lnTo>
                  <a:lnTo>
                    <a:pt x="17017" y="20955"/>
                  </a:lnTo>
                  <a:lnTo>
                    <a:pt x="16001" y="21336"/>
                  </a:lnTo>
                  <a:lnTo>
                    <a:pt x="14859" y="21336"/>
                  </a:lnTo>
                  <a:lnTo>
                    <a:pt x="13842" y="21336"/>
                  </a:lnTo>
                  <a:lnTo>
                    <a:pt x="12700" y="21081"/>
                  </a:lnTo>
                  <a:lnTo>
                    <a:pt x="11684" y="20701"/>
                  </a:lnTo>
                  <a:lnTo>
                    <a:pt x="10795" y="20447"/>
                  </a:lnTo>
                  <a:lnTo>
                    <a:pt x="9778" y="20193"/>
                  </a:lnTo>
                  <a:lnTo>
                    <a:pt x="8762" y="20193"/>
                  </a:lnTo>
                  <a:lnTo>
                    <a:pt x="8382" y="20193"/>
                  </a:lnTo>
                  <a:lnTo>
                    <a:pt x="8254" y="20193"/>
                  </a:lnTo>
                  <a:lnTo>
                    <a:pt x="7620" y="20447"/>
                  </a:lnTo>
                  <a:lnTo>
                    <a:pt x="7365" y="20574"/>
                  </a:lnTo>
                  <a:lnTo>
                    <a:pt x="6985" y="20701"/>
                  </a:lnTo>
                  <a:lnTo>
                    <a:pt x="6603" y="20701"/>
                  </a:lnTo>
                  <a:lnTo>
                    <a:pt x="5968" y="20955"/>
                  </a:lnTo>
                  <a:lnTo>
                    <a:pt x="5587" y="21081"/>
                  </a:lnTo>
                  <a:lnTo>
                    <a:pt x="4952" y="21209"/>
                  </a:lnTo>
                  <a:lnTo>
                    <a:pt x="4445" y="21209"/>
                  </a:lnTo>
                  <a:lnTo>
                    <a:pt x="3810" y="21462"/>
                  </a:lnTo>
                  <a:lnTo>
                    <a:pt x="3175" y="21590"/>
                  </a:lnTo>
                  <a:lnTo>
                    <a:pt x="2412" y="21717"/>
                  </a:lnTo>
                  <a:lnTo>
                    <a:pt x="1650" y="21843"/>
                  </a:lnTo>
                  <a:lnTo>
                    <a:pt x="635" y="22098"/>
                  </a:lnTo>
                  <a:lnTo>
                    <a:pt x="126" y="22225"/>
                  </a:lnTo>
                  <a:lnTo>
                    <a:pt x="0" y="23241"/>
                  </a:lnTo>
                  <a:lnTo>
                    <a:pt x="253" y="24384"/>
                  </a:lnTo>
                  <a:lnTo>
                    <a:pt x="635" y="25400"/>
                  </a:lnTo>
                  <a:lnTo>
                    <a:pt x="2286" y="25400"/>
                  </a:lnTo>
                  <a:lnTo>
                    <a:pt x="6096" y="25400"/>
                  </a:lnTo>
                  <a:lnTo>
                    <a:pt x="12318" y="25781"/>
                  </a:lnTo>
                  <a:lnTo>
                    <a:pt x="12446" y="32512"/>
                  </a:lnTo>
                  <a:lnTo>
                    <a:pt x="12700" y="36830"/>
                  </a:lnTo>
                  <a:lnTo>
                    <a:pt x="29463" y="56642"/>
                  </a:lnTo>
                  <a:lnTo>
                    <a:pt x="32003" y="57531"/>
                  </a:lnTo>
                  <a:lnTo>
                    <a:pt x="34671" y="58420"/>
                  </a:lnTo>
                  <a:lnTo>
                    <a:pt x="34925" y="61468"/>
                  </a:lnTo>
                  <a:lnTo>
                    <a:pt x="35178" y="63500"/>
                  </a:lnTo>
                  <a:lnTo>
                    <a:pt x="39242" y="66548"/>
                  </a:lnTo>
                  <a:lnTo>
                    <a:pt x="44958" y="67056"/>
                  </a:lnTo>
                  <a:lnTo>
                    <a:pt x="44576" y="66293"/>
                  </a:lnTo>
                  <a:lnTo>
                    <a:pt x="44068" y="65786"/>
                  </a:lnTo>
                  <a:lnTo>
                    <a:pt x="43687" y="65278"/>
                  </a:lnTo>
                  <a:lnTo>
                    <a:pt x="43307" y="65024"/>
                  </a:lnTo>
                  <a:lnTo>
                    <a:pt x="42037" y="63627"/>
                  </a:lnTo>
                  <a:lnTo>
                    <a:pt x="39497" y="60579"/>
                  </a:lnTo>
                  <a:lnTo>
                    <a:pt x="37973" y="59055"/>
                  </a:lnTo>
                  <a:lnTo>
                    <a:pt x="38100" y="57150"/>
                  </a:lnTo>
                  <a:lnTo>
                    <a:pt x="36957" y="55499"/>
                  </a:lnTo>
                  <a:lnTo>
                    <a:pt x="35687" y="54102"/>
                  </a:lnTo>
                  <a:lnTo>
                    <a:pt x="34289" y="52831"/>
                  </a:lnTo>
                  <a:lnTo>
                    <a:pt x="30734" y="49149"/>
                  </a:lnTo>
                  <a:lnTo>
                    <a:pt x="27177" y="45212"/>
                  </a:lnTo>
                  <a:lnTo>
                    <a:pt x="27177" y="41402"/>
                  </a:lnTo>
                  <a:lnTo>
                    <a:pt x="27177" y="39243"/>
                  </a:lnTo>
                  <a:lnTo>
                    <a:pt x="25653" y="37718"/>
                  </a:lnTo>
                  <a:lnTo>
                    <a:pt x="24129" y="35941"/>
                  </a:lnTo>
                  <a:lnTo>
                    <a:pt x="22733" y="34543"/>
                  </a:lnTo>
                  <a:lnTo>
                    <a:pt x="21336" y="33020"/>
                  </a:lnTo>
                  <a:lnTo>
                    <a:pt x="20954" y="30861"/>
                  </a:lnTo>
                  <a:lnTo>
                    <a:pt x="20447" y="26797"/>
                  </a:lnTo>
                  <a:lnTo>
                    <a:pt x="23240" y="23622"/>
                  </a:lnTo>
                  <a:lnTo>
                    <a:pt x="26288" y="23622"/>
                  </a:lnTo>
                  <a:lnTo>
                    <a:pt x="27304" y="23622"/>
                  </a:lnTo>
                  <a:lnTo>
                    <a:pt x="28448" y="24003"/>
                  </a:lnTo>
                  <a:lnTo>
                    <a:pt x="29463" y="24765"/>
                  </a:lnTo>
                  <a:lnTo>
                    <a:pt x="29590" y="25018"/>
                  </a:lnTo>
                  <a:lnTo>
                    <a:pt x="29972" y="25018"/>
                  </a:lnTo>
                  <a:lnTo>
                    <a:pt x="30225" y="25018"/>
                  </a:lnTo>
                  <a:lnTo>
                    <a:pt x="30861" y="24765"/>
                  </a:lnTo>
                  <a:lnTo>
                    <a:pt x="31496" y="24256"/>
                  </a:lnTo>
                  <a:lnTo>
                    <a:pt x="32130" y="23876"/>
                  </a:lnTo>
                  <a:lnTo>
                    <a:pt x="33274" y="23114"/>
                  </a:lnTo>
                  <a:lnTo>
                    <a:pt x="34543" y="22098"/>
                  </a:lnTo>
                  <a:lnTo>
                    <a:pt x="36067" y="22098"/>
                  </a:lnTo>
                  <a:lnTo>
                    <a:pt x="36575" y="22098"/>
                  </a:lnTo>
                  <a:lnTo>
                    <a:pt x="37084" y="22225"/>
                  </a:lnTo>
                  <a:lnTo>
                    <a:pt x="37591" y="22479"/>
                  </a:lnTo>
                  <a:lnTo>
                    <a:pt x="39750" y="23495"/>
                  </a:lnTo>
                  <a:lnTo>
                    <a:pt x="50926" y="24384"/>
                  </a:lnTo>
                  <a:lnTo>
                    <a:pt x="57785" y="24765"/>
                  </a:lnTo>
                  <a:lnTo>
                    <a:pt x="58038" y="24892"/>
                  </a:lnTo>
                  <a:lnTo>
                    <a:pt x="58420" y="24892"/>
                  </a:lnTo>
                  <a:lnTo>
                    <a:pt x="58674" y="25018"/>
                  </a:lnTo>
                  <a:lnTo>
                    <a:pt x="59054" y="25273"/>
                  </a:lnTo>
                  <a:lnTo>
                    <a:pt x="60325" y="25781"/>
                  </a:lnTo>
                  <a:lnTo>
                    <a:pt x="60960" y="26035"/>
                  </a:lnTo>
                  <a:lnTo>
                    <a:pt x="61722" y="26416"/>
                  </a:lnTo>
                  <a:lnTo>
                    <a:pt x="61975" y="26543"/>
                  </a:lnTo>
                  <a:lnTo>
                    <a:pt x="62737" y="26924"/>
                  </a:lnTo>
                  <a:lnTo>
                    <a:pt x="63626" y="27431"/>
                  </a:lnTo>
                  <a:lnTo>
                    <a:pt x="63753" y="27559"/>
                  </a:lnTo>
                  <a:lnTo>
                    <a:pt x="64515" y="28067"/>
                  </a:lnTo>
                  <a:lnTo>
                    <a:pt x="64897" y="28321"/>
                  </a:lnTo>
                  <a:lnTo>
                    <a:pt x="65532" y="28702"/>
                  </a:lnTo>
                  <a:lnTo>
                    <a:pt x="65912" y="28829"/>
                  </a:lnTo>
                  <a:lnTo>
                    <a:pt x="66675" y="29464"/>
                  </a:lnTo>
                  <a:lnTo>
                    <a:pt x="66928" y="29591"/>
                  </a:lnTo>
                  <a:lnTo>
                    <a:pt x="66801" y="29337"/>
                  </a:lnTo>
                  <a:lnTo>
                    <a:pt x="66675" y="29083"/>
                  </a:lnTo>
                  <a:lnTo>
                    <a:pt x="66675" y="26797"/>
                  </a:lnTo>
                  <a:lnTo>
                    <a:pt x="66548" y="26543"/>
                  </a:lnTo>
                  <a:lnTo>
                    <a:pt x="66421" y="26289"/>
                  </a:lnTo>
                  <a:lnTo>
                    <a:pt x="66039" y="23241"/>
                  </a:lnTo>
                  <a:lnTo>
                    <a:pt x="65912" y="21843"/>
                  </a:lnTo>
                  <a:lnTo>
                    <a:pt x="64135" y="21081"/>
                  </a:lnTo>
                  <a:lnTo>
                    <a:pt x="63753" y="20955"/>
                  </a:lnTo>
                  <a:lnTo>
                    <a:pt x="63500" y="20701"/>
                  </a:lnTo>
                  <a:lnTo>
                    <a:pt x="63246" y="20574"/>
                  </a:lnTo>
                  <a:lnTo>
                    <a:pt x="62991" y="20320"/>
                  </a:lnTo>
                  <a:lnTo>
                    <a:pt x="62864" y="20193"/>
                  </a:lnTo>
                  <a:lnTo>
                    <a:pt x="62611" y="19812"/>
                  </a:lnTo>
                  <a:lnTo>
                    <a:pt x="62357" y="19685"/>
                  </a:lnTo>
                  <a:lnTo>
                    <a:pt x="62229" y="19558"/>
                  </a:lnTo>
                  <a:lnTo>
                    <a:pt x="62229" y="19304"/>
                  </a:lnTo>
                  <a:lnTo>
                    <a:pt x="61975" y="19177"/>
                  </a:lnTo>
                  <a:lnTo>
                    <a:pt x="61975" y="18923"/>
                  </a:lnTo>
                  <a:lnTo>
                    <a:pt x="61595" y="18415"/>
                  </a:lnTo>
                  <a:lnTo>
                    <a:pt x="61467" y="18161"/>
                  </a:lnTo>
                  <a:lnTo>
                    <a:pt x="61340" y="17653"/>
                  </a:lnTo>
                  <a:lnTo>
                    <a:pt x="61087" y="17399"/>
                  </a:lnTo>
                  <a:lnTo>
                    <a:pt x="61087" y="17145"/>
                  </a:lnTo>
                  <a:lnTo>
                    <a:pt x="60960" y="17018"/>
                  </a:lnTo>
                  <a:lnTo>
                    <a:pt x="60960" y="16637"/>
                  </a:lnTo>
                  <a:lnTo>
                    <a:pt x="60833" y="16256"/>
                  </a:lnTo>
                  <a:lnTo>
                    <a:pt x="60705" y="16002"/>
                  </a:lnTo>
                  <a:lnTo>
                    <a:pt x="60578" y="15621"/>
                  </a:lnTo>
                  <a:lnTo>
                    <a:pt x="60578" y="15493"/>
                  </a:lnTo>
                  <a:lnTo>
                    <a:pt x="60325" y="14986"/>
                  </a:lnTo>
                  <a:lnTo>
                    <a:pt x="60325" y="14605"/>
                  </a:lnTo>
                  <a:lnTo>
                    <a:pt x="60198" y="14224"/>
                  </a:lnTo>
                  <a:lnTo>
                    <a:pt x="60198" y="13970"/>
                  </a:lnTo>
                  <a:lnTo>
                    <a:pt x="60071" y="13589"/>
                  </a:lnTo>
                  <a:lnTo>
                    <a:pt x="59943" y="12954"/>
                  </a:lnTo>
                  <a:lnTo>
                    <a:pt x="59816" y="12446"/>
                  </a:lnTo>
                  <a:lnTo>
                    <a:pt x="59816" y="12065"/>
                  </a:lnTo>
                  <a:lnTo>
                    <a:pt x="58674" y="12573"/>
                  </a:lnTo>
                  <a:lnTo>
                    <a:pt x="57785" y="12954"/>
                  </a:lnTo>
                  <a:lnTo>
                    <a:pt x="57023" y="12954"/>
                  </a:lnTo>
                  <a:lnTo>
                    <a:pt x="56134" y="13208"/>
                  </a:lnTo>
                  <a:lnTo>
                    <a:pt x="55879" y="13208"/>
                  </a:lnTo>
                  <a:lnTo>
                    <a:pt x="55245" y="13335"/>
                  </a:lnTo>
                  <a:lnTo>
                    <a:pt x="51180" y="13335"/>
                  </a:lnTo>
                  <a:lnTo>
                    <a:pt x="50800" y="13335"/>
                  </a:lnTo>
                  <a:lnTo>
                    <a:pt x="50418" y="13335"/>
                  </a:lnTo>
                  <a:lnTo>
                    <a:pt x="49911" y="13208"/>
                  </a:lnTo>
                  <a:lnTo>
                    <a:pt x="49657" y="13208"/>
                  </a:lnTo>
                  <a:lnTo>
                    <a:pt x="49149" y="13081"/>
                  </a:lnTo>
                  <a:lnTo>
                    <a:pt x="48767" y="12954"/>
                  </a:lnTo>
                  <a:lnTo>
                    <a:pt x="48260" y="12954"/>
                  </a:lnTo>
                  <a:lnTo>
                    <a:pt x="47751" y="12827"/>
                  </a:lnTo>
                  <a:lnTo>
                    <a:pt x="47243" y="12700"/>
                  </a:lnTo>
                  <a:lnTo>
                    <a:pt x="46736" y="12573"/>
                  </a:lnTo>
                  <a:lnTo>
                    <a:pt x="46482" y="12446"/>
                  </a:lnTo>
                  <a:lnTo>
                    <a:pt x="46100" y="12192"/>
                  </a:lnTo>
                  <a:lnTo>
                    <a:pt x="45720" y="12065"/>
                  </a:lnTo>
                  <a:lnTo>
                    <a:pt x="45465" y="11937"/>
                  </a:lnTo>
                  <a:lnTo>
                    <a:pt x="45085" y="11811"/>
                  </a:lnTo>
                  <a:lnTo>
                    <a:pt x="44703" y="11556"/>
                  </a:lnTo>
                  <a:lnTo>
                    <a:pt x="44323" y="11303"/>
                  </a:lnTo>
                  <a:lnTo>
                    <a:pt x="43814" y="10922"/>
                  </a:lnTo>
                  <a:lnTo>
                    <a:pt x="43307" y="10541"/>
                  </a:lnTo>
                  <a:lnTo>
                    <a:pt x="43052" y="10414"/>
                  </a:lnTo>
                  <a:lnTo>
                    <a:pt x="42799" y="10033"/>
                  </a:lnTo>
                  <a:lnTo>
                    <a:pt x="42545" y="9779"/>
                  </a:lnTo>
                  <a:lnTo>
                    <a:pt x="42163" y="9525"/>
                  </a:lnTo>
                  <a:lnTo>
                    <a:pt x="41910" y="9017"/>
                  </a:lnTo>
                  <a:lnTo>
                    <a:pt x="41655" y="8636"/>
                  </a:lnTo>
                  <a:lnTo>
                    <a:pt x="41528" y="8381"/>
                  </a:lnTo>
                  <a:lnTo>
                    <a:pt x="41275" y="8128"/>
                  </a:lnTo>
                  <a:lnTo>
                    <a:pt x="41148" y="7874"/>
                  </a:lnTo>
                  <a:lnTo>
                    <a:pt x="40893" y="7493"/>
                  </a:lnTo>
                  <a:lnTo>
                    <a:pt x="40639" y="7366"/>
                  </a:lnTo>
                  <a:lnTo>
                    <a:pt x="40386" y="6985"/>
                  </a:lnTo>
                  <a:lnTo>
                    <a:pt x="40004" y="6604"/>
                  </a:lnTo>
                  <a:lnTo>
                    <a:pt x="39750" y="6477"/>
                  </a:lnTo>
                  <a:lnTo>
                    <a:pt x="39370" y="6096"/>
                  </a:lnTo>
                  <a:lnTo>
                    <a:pt x="39370" y="5842"/>
                  </a:lnTo>
                  <a:lnTo>
                    <a:pt x="38353" y="4953"/>
                  </a:lnTo>
                  <a:lnTo>
                    <a:pt x="38100" y="4826"/>
                  </a:lnTo>
                  <a:lnTo>
                    <a:pt x="36957" y="3810"/>
                  </a:lnTo>
                  <a:lnTo>
                    <a:pt x="36702" y="3683"/>
                  </a:lnTo>
                  <a:lnTo>
                    <a:pt x="35433" y="2667"/>
                  </a:lnTo>
                  <a:lnTo>
                    <a:pt x="35305" y="2412"/>
                  </a:lnTo>
                  <a:lnTo>
                    <a:pt x="33782" y="1397"/>
                  </a:lnTo>
                  <a:lnTo>
                    <a:pt x="32130" y="0"/>
                  </a:lnTo>
                  <a:close/>
                </a:path>
                <a:path w="67310" h="67310">
                  <a:moveTo>
                    <a:pt x="66928" y="30480"/>
                  </a:moveTo>
                  <a:lnTo>
                    <a:pt x="64135" y="30480"/>
                  </a:lnTo>
                </a:path>
                <a:path w="67310" h="67310">
                  <a:moveTo>
                    <a:pt x="27559" y="24637"/>
                  </a:moveTo>
                  <a:lnTo>
                    <a:pt x="28321" y="26416"/>
                  </a:lnTo>
                  <a:lnTo>
                    <a:pt x="29590" y="27178"/>
                  </a:lnTo>
                  <a:lnTo>
                    <a:pt x="30479" y="25400"/>
                  </a:lnTo>
                  <a:lnTo>
                    <a:pt x="29590" y="27178"/>
                  </a:lnTo>
                  <a:lnTo>
                    <a:pt x="28321" y="26416"/>
                  </a:lnTo>
                  <a:lnTo>
                    <a:pt x="27559" y="2463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490716" y="2525267"/>
              <a:ext cx="18415" cy="52069"/>
            </a:xfrm>
            <a:custGeom>
              <a:avLst/>
              <a:gdLst/>
              <a:ahLst/>
              <a:cxnLst/>
              <a:rect l="l" t="t" r="r" b="b"/>
              <a:pathLst>
                <a:path w="18415" h="52069">
                  <a:moveTo>
                    <a:pt x="4191" y="0"/>
                  </a:moveTo>
                  <a:lnTo>
                    <a:pt x="4063" y="0"/>
                  </a:lnTo>
                  <a:lnTo>
                    <a:pt x="3048" y="254"/>
                  </a:lnTo>
                  <a:lnTo>
                    <a:pt x="1143" y="3429"/>
                  </a:lnTo>
                  <a:lnTo>
                    <a:pt x="0" y="8128"/>
                  </a:lnTo>
                  <a:lnTo>
                    <a:pt x="2667" y="10160"/>
                  </a:lnTo>
                  <a:lnTo>
                    <a:pt x="4445" y="11937"/>
                  </a:lnTo>
                  <a:lnTo>
                    <a:pt x="4572" y="14350"/>
                  </a:lnTo>
                  <a:lnTo>
                    <a:pt x="4825" y="16129"/>
                  </a:lnTo>
                  <a:lnTo>
                    <a:pt x="4191" y="18033"/>
                  </a:lnTo>
                  <a:lnTo>
                    <a:pt x="1143" y="22098"/>
                  </a:lnTo>
                  <a:lnTo>
                    <a:pt x="108" y="26924"/>
                  </a:lnTo>
                  <a:lnTo>
                    <a:pt x="30" y="28067"/>
                  </a:lnTo>
                  <a:lnTo>
                    <a:pt x="254" y="32766"/>
                  </a:lnTo>
                  <a:lnTo>
                    <a:pt x="381" y="36322"/>
                  </a:lnTo>
                  <a:lnTo>
                    <a:pt x="1143" y="39116"/>
                  </a:lnTo>
                  <a:lnTo>
                    <a:pt x="2159" y="40258"/>
                  </a:lnTo>
                  <a:lnTo>
                    <a:pt x="3810" y="42291"/>
                  </a:lnTo>
                  <a:lnTo>
                    <a:pt x="5334" y="44704"/>
                  </a:lnTo>
                  <a:lnTo>
                    <a:pt x="6350" y="47370"/>
                  </a:lnTo>
                  <a:lnTo>
                    <a:pt x="6985" y="48894"/>
                  </a:lnTo>
                  <a:lnTo>
                    <a:pt x="7747" y="50418"/>
                  </a:lnTo>
                  <a:lnTo>
                    <a:pt x="8509" y="51816"/>
                  </a:lnTo>
                  <a:lnTo>
                    <a:pt x="8636" y="50926"/>
                  </a:lnTo>
                  <a:lnTo>
                    <a:pt x="8889" y="50164"/>
                  </a:lnTo>
                  <a:lnTo>
                    <a:pt x="9017" y="49656"/>
                  </a:lnTo>
                  <a:lnTo>
                    <a:pt x="9271" y="49149"/>
                  </a:lnTo>
                  <a:lnTo>
                    <a:pt x="9398" y="48387"/>
                  </a:lnTo>
                  <a:lnTo>
                    <a:pt x="9651" y="47879"/>
                  </a:lnTo>
                  <a:lnTo>
                    <a:pt x="9906" y="47370"/>
                  </a:lnTo>
                  <a:lnTo>
                    <a:pt x="10033" y="46989"/>
                  </a:lnTo>
                  <a:lnTo>
                    <a:pt x="10160" y="46736"/>
                  </a:lnTo>
                  <a:lnTo>
                    <a:pt x="10287" y="46608"/>
                  </a:lnTo>
                  <a:lnTo>
                    <a:pt x="10413" y="46228"/>
                  </a:lnTo>
                  <a:lnTo>
                    <a:pt x="10668" y="45974"/>
                  </a:lnTo>
                  <a:lnTo>
                    <a:pt x="10795" y="45719"/>
                  </a:lnTo>
                  <a:lnTo>
                    <a:pt x="11049" y="45593"/>
                  </a:lnTo>
                  <a:lnTo>
                    <a:pt x="11175" y="45338"/>
                  </a:lnTo>
                  <a:lnTo>
                    <a:pt x="11430" y="45212"/>
                  </a:lnTo>
                  <a:lnTo>
                    <a:pt x="11811" y="44831"/>
                  </a:lnTo>
                  <a:lnTo>
                    <a:pt x="12191" y="44704"/>
                  </a:lnTo>
                  <a:lnTo>
                    <a:pt x="12573" y="44704"/>
                  </a:lnTo>
                  <a:lnTo>
                    <a:pt x="12954" y="44576"/>
                  </a:lnTo>
                  <a:lnTo>
                    <a:pt x="13081" y="43561"/>
                  </a:lnTo>
                  <a:lnTo>
                    <a:pt x="13208" y="42037"/>
                  </a:lnTo>
                  <a:lnTo>
                    <a:pt x="13715" y="40512"/>
                  </a:lnTo>
                  <a:lnTo>
                    <a:pt x="14605" y="39369"/>
                  </a:lnTo>
                  <a:lnTo>
                    <a:pt x="14859" y="38862"/>
                  </a:lnTo>
                  <a:lnTo>
                    <a:pt x="15366" y="38354"/>
                  </a:lnTo>
                  <a:lnTo>
                    <a:pt x="15493" y="37973"/>
                  </a:lnTo>
                  <a:lnTo>
                    <a:pt x="15620" y="37718"/>
                  </a:lnTo>
                  <a:lnTo>
                    <a:pt x="15875" y="37464"/>
                  </a:lnTo>
                  <a:lnTo>
                    <a:pt x="16256" y="36703"/>
                  </a:lnTo>
                  <a:lnTo>
                    <a:pt x="16383" y="36575"/>
                  </a:lnTo>
                  <a:lnTo>
                    <a:pt x="16763" y="35560"/>
                  </a:lnTo>
                  <a:lnTo>
                    <a:pt x="16890" y="35432"/>
                  </a:lnTo>
                  <a:lnTo>
                    <a:pt x="17399" y="34417"/>
                  </a:lnTo>
                  <a:lnTo>
                    <a:pt x="17653" y="33655"/>
                  </a:lnTo>
                  <a:lnTo>
                    <a:pt x="17780" y="33400"/>
                  </a:lnTo>
                  <a:lnTo>
                    <a:pt x="18034" y="32766"/>
                  </a:lnTo>
                  <a:lnTo>
                    <a:pt x="18161" y="32131"/>
                  </a:lnTo>
                  <a:lnTo>
                    <a:pt x="18161" y="31750"/>
                  </a:lnTo>
                  <a:lnTo>
                    <a:pt x="17653" y="31242"/>
                  </a:lnTo>
                  <a:lnTo>
                    <a:pt x="17017" y="30480"/>
                  </a:lnTo>
                  <a:lnTo>
                    <a:pt x="16383" y="29972"/>
                  </a:lnTo>
                  <a:lnTo>
                    <a:pt x="15875" y="29210"/>
                  </a:lnTo>
                  <a:lnTo>
                    <a:pt x="15366" y="28829"/>
                  </a:lnTo>
                  <a:lnTo>
                    <a:pt x="14859" y="28067"/>
                  </a:lnTo>
                  <a:lnTo>
                    <a:pt x="14351" y="27558"/>
                  </a:lnTo>
                  <a:lnTo>
                    <a:pt x="14097" y="27050"/>
                  </a:lnTo>
                  <a:lnTo>
                    <a:pt x="13842" y="26924"/>
                  </a:lnTo>
                  <a:lnTo>
                    <a:pt x="13588" y="26288"/>
                  </a:lnTo>
                  <a:lnTo>
                    <a:pt x="13335" y="26035"/>
                  </a:lnTo>
                  <a:lnTo>
                    <a:pt x="12700" y="24764"/>
                  </a:lnTo>
                  <a:lnTo>
                    <a:pt x="12573" y="24383"/>
                  </a:lnTo>
                  <a:lnTo>
                    <a:pt x="12191" y="23622"/>
                  </a:lnTo>
                  <a:lnTo>
                    <a:pt x="11811" y="22098"/>
                  </a:lnTo>
                  <a:lnTo>
                    <a:pt x="11684" y="21081"/>
                  </a:lnTo>
                  <a:lnTo>
                    <a:pt x="11557" y="13969"/>
                  </a:lnTo>
                  <a:lnTo>
                    <a:pt x="11811" y="12700"/>
                  </a:lnTo>
                  <a:lnTo>
                    <a:pt x="11811" y="11811"/>
                  </a:lnTo>
                  <a:lnTo>
                    <a:pt x="12120" y="10160"/>
                  </a:lnTo>
                  <a:lnTo>
                    <a:pt x="12191" y="9143"/>
                  </a:lnTo>
                  <a:lnTo>
                    <a:pt x="12700" y="6350"/>
                  </a:lnTo>
                  <a:lnTo>
                    <a:pt x="10922" y="4825"/>
                  </a:lnTo>
                  <a:lnTo>
                    <a:pt x="10033" y="3937"/>
                  </a:lnTo>
                  <a:lnTo>
                    <a:pt x="9651" y="3682"/>
                  </a:lnTo>
                  <a:lnTo>
                    <a:pt x="8889" y="3048"/>
                  </a:lnTo>
                  <a:lnTo>
                    <a:pt x="8255" y="2667"/>
                  </a:lnTo>
                  <a:lnTo>
                    <a:pt x="7620" y="2031"/>
                  </a:lnTo>
                  <a:lnTo>
                    <a:pt x="6223" y="1016"/>
                  </a:lnTo>
                  <a:lnTo>
                    <a:pt x="5207" y="381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490716" y="2525267"/>
              <a:ext cx="18415" cy="52069"/>
            </a:xfrm>
            <a:custGeom>
              <a:avLst/>
              <a:gdLst/>
              <a:ahLst/>
              <a:cxnLst/>
              <a:rect l="l" t="t" r="r" b="b"/>
              <a:pathLst>
                <a:path w="18415" h="52069">
                  <a:moveTo>
                    <a:pt x="4063" y="0"/>
                  </a:moveTo>
                  <a:lnTo>
                    <a:pt x="3048" y="254"/>
                  </a:lnTo>
                  <a:lnTo>
                    <a:pt x="1143" y="3429"/>
                  </a:lnTo>
                  <a:lnTo>
                    <a:pt x="126" y="7619"/>
                  </a:lnTo>
                  <a:lnTo>
                    <a:pt x="126" y="7747"/>
                  </a:lnTo>
                  <a:lnTo>
                    <a:pt x="0" y="8000"/>
                  </a:lnTo>
                  <a:lnTo>
                    <a:pt x="0" y="8128"/>
                  </a:lnTo>
                  <a:lnTo>
                    <a:pt x="2667" y="10160"/>
                  </a:lnTo>
                  <a:lnTo>
                    <a:pt x="4445" y="11937"/>
                  </a:lnTo>
                  <a:lnTo>
                    <a:pt x="4572" y="14350"/>
                  </a:lnTo>
                  <a:lnTo>
                    <a:pt x="4825" y="16129"/>
                  </a:lnTo>
                  <a:lnTo>
                    <a:pt x="4191" y="18033"/>
                  </a:lnTo>
                  <a:lnTo>
                    <a:pt x="2667" y="20066"/>
                  </a:lnTo>
                  <a:lnTo>
                    <a:pt x="1143" y="22098"/>
                  </a:lnTo>
                  <a:lnTo>
                    <a:pt x="0" y="27431"/>
                  </a:lnTo>
                  <a:lnTo>
                    <a:pt x="254" y="32766"/>
                  </a:lnTo>
                  <a:lnTo>
                    <a:pt x="381" y="36322"/>
                  </a:lnTo>
                  <a:lnTo>
                    <a:pt x="1143" y="39116"/>
                  </a:lnTo>
                  <a:lnTo>
                    <a:pt x="2159" y="40258"/>
                  </a:lnTo>
                  <a:lnTo>
                    <a:pt x="3810" y="42291"/>
                  </a:lnTo>
                  <a:lnTo>
                    <a:pt x="5334" y="44704"/>
                  </a:lnTo>
                  <a:lnTo>
                    <a:pt x="6350" y="47370"/>
                  </a:lnTo>
                  <a:lnTo>
                    <a:pt x="6985" y="48894"/>
                  </a:lnTo>
                  <a:lnTo>
                    <a:pt x="7747" y="50418"/>
                  </a:lnTo>
                  <a:lnTo>
                    <a:pt x="8509" y="51816"/>
                  </a:lnTo>
                  <a:lnTo>
                    <a:pt x="8509" y="51562"/>
                  </a:lnTo>
                  <a:lnTo>
                    <a:pt x="8636" y="50926"/>
                  </a:lnTo>
                  <a:lnTo>
                    <a:pt x="8889" y="50164"/>
                  </a:lnTo>
                  <a:lnTo>
                    <a:pt x="9017" y="49656"/>
                  </a:lnTo>
                  <a:lnTo>
                    <a:pt x="9144" y="49403"/>
                  </a:lnTo>
                  <a:lnTo>
                    <a:pt x="9271" y="49149"/>
                  </a:lnTo>
                  <a:lnTo>
                    <a:pt x="9271" y="48894"/>
                  </a:lnTo>
                  <a:lnTo>
                    <a:pt x="9398" y="48387"/>
                  </a:lnTo>
                  <a:lnTo>
                    <a:pt x="9651" y="48006"/>
                  </a:lnTo>
                  <a:lnTo>
                    <a:pt x="9779" y="47625"/>
                  </a:lnTo>
                  <a:lnTo>
                    <a:pt x="9906" y="47370"/>
                  </a:lnTo>
                  <a:lnTo>
                    <a:pt x="10033" y="47117"/>
                  </a:lnTo>
                  <a:lnTo>
                    <a:pt x="10033" y="46989"/>
                  </a:lnTo>
                  <a:lnTo>
                    <a:pt x="10160" y="46736"/>
                  </a:lnTo>
                  <a:lnTo>
                    <a:pt x="10287" y="46608"/>
                  </a:lnTo>
                  <a:lnTo>
                    <a:pt x="10413" y="46355"/>
                  </a:lnTo>
                  <a:lnTo>
                    <a:pt x="10668" y="45974"/>
                  </a:lnTo>
                  <a:lnTo>
                    <a:pt x="10795" y="45719"/>
                  </a:lnTo>
                  <a:lnTo>
                    <a:pt x="11049" y="45593"/>
                  </a:lnTo>
                  <a:lnTo>
                    <a:pt x="11175" y="45338"/>
                  </a:lnTo>
                  <a:lnTo>
                    <a:pt x="11430" y="45212"/>
                  </a:lnTo>
                  <a:lnTo>
                    <a:pt x="11811" y="44831"/>
                  </a:lnTo>
                  <a:lnTo>
                    <a:pt x="12191" y="44704"/>
                  </a:lnTo>
                  <a:lnTo>
                    <a:pt x="12573" y="44704"/>
                  </a:lnTo>
                  <a:lnTo>
                    <a:pt x="12954" y="44576"/>
                  </a:lnTo>
                  <a:lnTo>
                    <a:pt x="12954" y="43814"/>
                  </a:lnTo>
                  <a:lnTo>
                    <a:pt x="13081" y="43561"/>
                  </a:lnTo>
                  <a:lnTo>
                    <a:pt x="13208" y="42037"/>
                  </a:lnTo>
                  <a:lnTo>
                    <a:pt x="13715" y="40512"/>
                  </a:lnTo>
                  <a:lnTo>
                    <a:pt x="14605" y="39369"/>
                  </a:lnTo>
                  <a:lnTo>
                    <a:pt x="14859" y="38862"/>
                  </a:lnTo>
                  <a:lnTo>
                    <a:pt x="15112" y="38607"/>
                  </a:lnTo>
                  <a:lnTo>
                    <a:pt x="15366" y="38354"/>
                  </a:lnTo>
                  <a:lnTo>
                    <a:pt x="15493" y="37973"/>
                  </a:lnTo>
                  <a:lnTo>
                    <a:pt x="15620" y="37718"/>
                  </a:lnTo>
                  <a:lnTo>
                    <a:pt x="15875" y="37464"/>
                  </a:lnTo>
                  <a:lnTo>
                    <a:pt x="16256" y="36703"/>
                  </a:lnTo>
                  <a:lnTo>
                    <a:pt x="16383" y="36575"/>
                  </a:lnTo>
                  <a:lnTo>
                    <a:pt x="16763" y="35560"/>
                  </a:lnTo>
                  <a:lnTo>
                    <a:pt x="16890" y="35432"/>
                  </a:lnTo>
                  <a:lnTo>
                    <a:pt x="17272" y="34670"/>
                  </a:lnTo>
                  <a:lnTo>
                    <a:pt x="17399" y="34417"/>
                  </a:lnTo>
                  <a:lnTo>
                    <a:pt x="17653" y="33655"/>
                  </a:lnTo>
                  <a:lnTo>
                    <a:pt x="17780" y="33400"/>
                  </a:lnTo>
                  <a:lnTo>
                    <a:pt x="18034" y="32766"/>
                  </a:lnTo>
                  <a:lnTo>
                    <a:pt x="18034" y="32512"/>
                  </a:lnTo>
                  <a:lnTo>
                    <a:pt x="18161" y="32131"/>
                  </a:lnTo>
                  <a:lnTo>
                    <a:pt x="18161" y="31750"/>
                  </a:lnTo>
                  <a:lnTo>
                    <a:pt x="17653" y="31242"/>
                  </a:lnTo>
                  <a:lnTo>
                    <a:pt x="17017" y="30480"/>
                  </a:lnTo>
                  <a:lnTo>
                    <a:pt x="16383" y="29972"/>
                  </a:lnTo>
                  <a:lnTo>
                    <a:pt x="15875" y="29210"/>
                  </a:lnTo>
                  <a:lnTo>
                    <a:pt x="15366" y="28829"/>
                  </a:lnTo>
                  <a:lnTo>
                    <a:pt x="14859" y="28067"/>
                  </a:lnTo>
                  <a:lnTo>
                    <a:pt x="14351" y="27558"/>
                  </a:lnTo>
                  <a:lnTo>
                    <a:pt x="14224" y="27305"/>
                  </a:lnTo>
                  <a:lnTo>
                    <a:pt x="14097" y="27050"/>
                  </a:lnTo>
                  <a:lnTo>
                    <a:pt x="13842" y="26924"/>
                  </a:lnTo>
                  <a:lnTo>
                    <a:pt x="13588" y="26288"/>
                  </a:lnTo>
                  <a:lnTo>
                    <a:pt x="13335" y="26035"/>
                  </a:lnTo>
                  <a:lnTo>
                    <a:pt x="13208" y="25781"/>
                  </a:lnTo>
                  <a:lnTo>
                    <a:pt x="13081" y="25526"/>
                  </a:lnTo>
                  <a:lnTo>
                    <a:pt x="12954" y="25273"/>
                  </a:lnTo>
                  <a:lnTo>
                    <a:pt x="12827" y="25018"/>
                  </a:lnTo>
                  <a:lnTo>
                    <a:pt x="12700" y="24764"/>
                  </a:lnTo>
                  <a:lnTo>
                    <a:pt x="12573" y="24383"/>
                  </a:lnTo>
                  <a:lnTo>
                    <a:pt x="12445" y="24130"/>
                  </a:lnTo>
                  <a:lnTo>
                    <a:pt x="12318" y="23875"/>
                  </a:lnTo>
                  <a:lnTo>
                    <a:pt x="12191" y="23622"/>
                  </a:lnTo>
                  <a:lnTo>
                    <a:pt x="12064" y="23113"/>
                  </a:lnTo>
                  <a:lnTo>
                    <a:pt x="11937" y="22606"/>
                  </a:lnTo>
                  <a:lnTo>
                    <a:pt x="11811" y="22098"/>
                  </a:lnTo>
                  <a:lnTo>
                    <a:pt x="11811" y="21589"/>
                  </a:lnTo>
                  <a:lnTo>
                    <a:pt x="11684" y="21081"/>
                  </a:lnTo>
                  <a:lnTo>
                    <a:pt x="11557" y="20700"/>
                  </a:lnTo>
                  <a:lnTo>
                    <a:pt x="11557" y="20066"/>
                  </a:lnTo>
                  <a:lnTo>
                    <a:pt x="11557" y="13969"/>
                  </a:lnTo>
                  <a:lnTo>
                    <a:pt x="11684" y="13335"/>
                  </a:lnTo>
                  <a:lnTo>
                    <a:pt x="11811" y="12700"/>
                  </a:lnTo>
                  <a:lnTo>
                    <a:pt x="11811" y="12445"/>
                  </a:lnTo>
                  <a:lnTo>
                    <a:pt x="11811" y="11811"/>
                  </a:lnTo>
                  <a:lnTo>
                    <a:pt x="11937" y="11175"/>
                  </a:lnTo>
                  <a:lnTo>
                    <a:pt x="12064" y="10413"/>
                  </a:lnTo>
                  <a:lnTo>
                    <a:pt x="12191" y="9779"/>
                  </a:lnTo>
                  <a:lnTo>
                    <a:pt x="12191" y="9143"/>
                  </a:lnTo>
                  <a:lnTo>
                    <a:pt x="12318" y="8381"/>
                  </a:lnTo>
                  <a:lnTo>
                    <a:pt x="12445" y="7747"/>
                  </a:lnTo>
                  <a:lnTo>
                    <a:pt x="12573" y="7112"/>
                  </a:lnTo>
                  <a:lnTo>
                    <a:pt x="12700" y="6604"/>
                  </a:lnTo>
                  <a:lnTo>
                    <a:pt x="12700" y="6350"/>
                  </a:lnTo>
                  <a:lnTo>
                    <a:pt x="11811" y="5587"/>
                  </a:lnTo>
                  <a:lnTo>
                    <a:pt x="10922" y="4825"/>
                  </a:lnTo>
                  <a:lnTo>
                    <a:pt x="10160" y="4063"/>
                  </a:lnTo>
                  <a:lnTo>
                    <a:pt x="9651" y="3682"/>
                  </a:lnTo>
                  <a:lnTo>
                    <a:pt x="8889" y="3048"/>
                  </a:lnTo>
                  <a:lnTo>
                    <a:pt x="8255" y="2667"/>
                  </a:lnTo>
                  <a:lnTo>
                    <a:pt x="7747" y="2158"/>
                  </a:lnTo>
                  <a:lnTo>
                    <a:pt x="7112" y="1650"/>
                  </a:lnTo>
                  <a:lnTo>
                    <a:pt x="6223" y="1016"/>
                  </a:lnTo>
                  <a:lnTo>
                    <a:pt x="5207" y="381"/>
                  </a:lnTo>
                  <a:lnTo>
                    <a:pt x="4191" y="0"/>
                  </a:lnTo>
                  <a:lnTo>
                    <a:pt x="4063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365875" y="2394203"/>
              <a:ext cx="94615" cy="52069"/>
            </a:xfrm>
            <a:custGeom>
              <a:avLst/>
              <a:gdLst/>
              <a:ahLst/>
              <a:cxnLst/>
              <a:rect l="l" t="t" r="r" b="b"/>
              <a:pathLst>
                <a:path w="94614" h="52069">
                  <a:moveTo>
                    <a:pt x="83820" y="39243"/>
                  </a:moveTo>
                  <a:lnTo>
                    <a:pt x="34162" y="39243"/>
                  </a:lnTo>
                  <a:lnTo>
                    <a:pt x="35178" y="43433"/>
                  </a:lnTo>
                  <a:lnTo>
                    <a:pt x="35291" y="44450"/>
                  </a:lnTo>
                  <a:lnTo>
                    <a:pt x="42037" y="48006"/>
                  </a:lnTo>
                  <a:lnTo>
                    <a:pt x="43814" y="48259"/>
                  </a:lnTo>
                  <a:lnTo>
                    <a:pt x="44830" y="48259"/>
                  </a:lnTo>
                  <a:lnTo>
                    <a:pt x="47371" y="48513"/>
                  </a:lnTo>
                  <a:lnTo>
                    <a:pt x="49402" y="48640"/>
                  </a:lnTo>
                  <a:lnTo>
                    <a:pt x="51562" y="49021"/>
                  </a:lnTo>
                  <a:lnTo>
                    <a:pt x="53594" y="49656"/>
                  </a:lnTo>
                  <a:lnTo>
                    <a:pt x="57023" y="50545"/>
                  </a:lnTo>
                  <a:lnTo>
                    <a:pt x="58674" y="51181"/>
                  </a:lnTo>
                  <a:lnTo>
                    <a:pt x="60325" y="51434"/>
                  </a:lnTo>
                  <a:lnTo>
                    <a:pt x="62102" y="51815"/>
                  </a:lnTo>
                  <a:lnTo>
                    <a:pt x="62991" y="51434"/>
                  </a:lnTo>
                  <a:lnTo>
                    <a:pt x="64008" y="50926"/>
                  </a:lnTo>
                  <a:lnTo>
                    <a:pt x="64770" y="50164"/>
                  </a:lnTo>
                  <a:lnTo>
                    <a:pt x="66928" y="48768"/>
                  </a:lnTo>
                  <a:lnTo>
                    <a:pt x="69976" y="46608"/>
                  </a:lnTo>
                  <a:lnTo>
                    <a:pt x="73660" y="46608"/>
                  </a:lnTo>
                  <a:lnTo>
                    <a:pt x="75946" y="46481"/>
                  </a:lnTo>
                  <a:lnTo>
                    <a:pt x="78359" y="45465"/>
                  </a:lnTo>
                  <a:lnTo>
                    <a:pt x="80390" y="43942"/>
                  </a:lnTo>
                  <a:lnTo>
                    <a:pt x="80899" y="43433"/>
                  </a:lnTo>
                  <a:lnTo>
                    <a:pt x="81534" y="43180"/>
                  </a:lnTo>
                  <a:lnTo>
                    <a:pt x="81661" y="42671"/>
                  </a:lnTo>
                  <a:lnTo>
                    <a:pt x="81787" y="42418"/>
                  </a:lnTo>
                  <a:lnTo>
                    <a:pt x="81914" y="42037"/>
                  </a:lnTo>
                  <a:lnTo>
                    <a:pt x="82169" y="41528"/>
                  </a:lnTo>
                  <a:lnTo>
                    <a:pt x="82296" y="41147"/>
                  </a:lnTo>
                  <a:lnTo>
                    <a:pt x="82423" y="40893"/>
                  </a:lnTo>
                  <a:lnTo>
                    <a:pt x="82803" y="40258"/>
                  </a:lnTo>
                  <a:lnTo>
                    <a:pt x="83185" y="39877"/>
                  </a:lnTo>
                  <a:lnTo>
                    <a:pt x="83312" y="39624"/>
                  </a:lnTo>
                  <a:lnTo>
                    <a:pt x="83820" y="39243"/>
                  </a:lnTo>
                  <a:close/>
                </a:path>
                <a:path w="94614" h="52069">
                  <a:moveTo>
                    <a:pt x="20711" y="41782"/>
                  </a:moveTo>
                  <a:lnTo>
                    <a:pt x="8509" y="41782"/>
                  </a:lnTo>
                  <a:lnTo>
                    <a:pt x="9651" y="42037"/>
                  </a:lnTo>
                  <a:lnTo>
                    <a:pt x="10667" y="42418"/>
                  </a:lnTo>
                  <a:lnTo>
                    <a:pt x="11684" y="42925"/>
                  </a:lnTo>
                  <a:lnTo>
                    <a:pt x="12191" y="43306"/>
                  </a:lnTo>
                  <a:lnTo>
                    <a:pt x="12953" y="43687"/>
                  </a:lnTo>
                  <a:lnTo>
                    <a:pt x="14732" y="44831"/>
                  </a:lnTo>
                  <a:lnTo>
                    <a:pt x="15112" y="44957"/>
                  </a:lnTo>
                  <a:lnTo>
                    <a:pt x="15875" y="44957"/>
                  </a:lnTo>
                  <a:lnTo>
                    <a:pt x="17779" y="44450"/>
                  </a:lnTo>
                  <a:lnTo>
                    <a:pt x="19430" y="43306"/>
                  </a:lnTo>
                  <a:lnTo>
                    <a:pt x="20711" y="41782"/>
                  </a:lnTo>
                  <a:close/>
                </a:path>
                <a:path w="94614" h="52069">
                  <a:moveTo>
                    <a:pt x="4445" y="42418"/>
                  </a:moveTo>
                  <a:lnTo>
                    <a:pt x="3937" y="42418"/>
                  </a:lnTo>
                  <a:lnTo>
                    <a:pt x="4445" y="42544"/>
                  </a:lnTo>
                  <a:close/>
                </a:path>
                <a:path w="94614" h="52069">
                  <a:moveTo>
                    <a:pt x="253" y="32893"/>
                  </a:moveTo>
                  <a:lnTo>
                    <a:pt x="0" y="38353"/>
                  </a:lnTo>
                  <a:lnTo>
                    <a:pt x="126" y="39243"/>
                  </a:lnTo>
                  <a:lnTo>
                    <a:pt x="3683" y="42418"/>
                  </a:lnTo>
                  <a:lnTo>
                    <a:pt x="4699" y="42418"/>
                  </a:lnTo>
                  <a:lnTo>
                    <a:pt x="4952" y="42290"/>
                  </a:lnTo>
                  <a:lnTo>
                    <a:pt x="5334" y="42163"/>
                  </a:lnTo>
                  <a:lnTo>
                    <a:pt x="5587" y="42163"/>
                  </a:lnTo>
                  <a:lnTo>
                    <a:pt x="6096" y="41909"/>
                  </a:lnTo>
                  <a:lnTo>
                    <a:pt x="6476" y="41782"/>
                  </a:lnTo>
                  <a:lnTo>
                    <a:pt x="20711" y="41782"/>
                  </a:lnTo>
                  <a:lnTo>
                    <a:pt x="22098" y="40131"/>
                  </a:lnTo>
                  <a:lnTo>
                    <a:pt x="26035" y="39243"/>
                  </a:lnTo>
                  <a:lnTo>
                    <a:pt x="83820" y="39243"/>
                  </a:lnTo>
                  <a:lnTo>
                    <a:pt x="83947" y="39115"/>
                  </a:lnTo>
                  <a:lnTo>
                    <a:pt x="84200" y="38988"/>
                  </a:lnTo>
                  <a:lnTo>
                    <a:pt x="84454" y="38988"/>
                  </a:lnTo>
                  <a:lnTo>
                    <a:pt x="84709" y="38862"/>
                  </a:lnTo>
                  <a:lnTo>
                    <a:pt x="84836" y="36449"/>
                  </a:lnTo>
                  <a:lnTo>
                    <a:pt x="5207" y="36449"/>
                  </a:lnTo>
                  <a:lnTo>
                    <a:pt x="5079" y="36321"/>
                  </a:lnTo>
                  <a:lnTo>
                    <a:pt x="4699" y="36194"/>
                  </a:lnTo>
                  <a:lnTo>
                    <a:pt x="4445" y="35940"/>
                  </a:lnTo>
                  <a:lnTo>
                    <a:pt x="4190" y="35813"/>
                  </a:lnTo>
                  <a:lnTo>
                    <a:pt x="3683" y="35432"/>
                  </a:lnTo>
                  <a:lnTo>
                    <a:pt x="3555" y="35306"/>
                  </a:lnTo>
                  <a:lnTo>
                    <a:pt x="3175" y="35051"/>
                  </a:lnTo>
                  <a:lnTo>
                    <a:pt x="2539" y="34417"/>
                  </a:lnTo>
                  <a:lnTo>
                    <a:pt x="1904" y="33655"/>
                  </a:lnTo>
                  <a:lnTo>
                    <a:pt x="1142" y="33146"/>
                  </a:lnTo>
                  <a:lnTo>
                    <a:pt x="253" y="32893"/>
                  </a:lnTo>
                  <a:close/>
                </a:path>
                <a:path w="94614" h="52069">
                  <a:moveTo>
                    <a:pt x="13080" y="32638"/>
                  </a:moveTo>
                  <a:lnTo>
                    <a:pt x="10795" y="32638"/>
                  </a:lnTo>
                  <a:lnTo>
                    <a:pt x="9651" y="33146"/>
                  </a:lnTo>
                  <a:lnTo>
                    <a:pt x="8636" y="35432"/>
                  </a:lnTo>
                  <a:lnTo>
                    <a:pt x="7874" y="36194"/>
                  </a:lnTo>
                  <a:lnTo>
                    <a:pt x="6985" y="36449"/>
                  </a:lnTo>
                  <a:lnTo>
                    <a:pt x="84836" y="36449"/>
                  </a:lnTo>
                  <a:lnTo>
                    <a:pt x="84912" y="35178"/>
                  </a:lnTo>
                  <a:lnTo>
                    <a:pt x="17779" y="35178"/>
                  </a:lnTo>
                  <a:lnTo>
                    <a:pt x="16128" y="34543"/>
                  </a:lnTo>
                  <a:lnTo>
                    <a:pt x="14859" y="33655"/>
                  </a:lnTo>
                  <a:lnTo>
                    <a:pt x="14224" y="33146"/>
                  </a:lnTo>
                  <a:lnTo>
                    <a:pt x="13080" y="32638"/>
                  </a:lnTo>
                  <a:close/>
                </a:path>
                <a:path w="94614" h="52069">
                  <a:moveTo>
                    <a:pt x="35687" y="29463"/>
                  </a:moveTo>
                  <a:lnTo>
                    <a:pt x="31750" y="29463"/>
                  </a:lnTo>
                  <a:lnTo>
                    <a:pt x="26035" y="30733"/>
                  </a:lnTo>
                  <a:lnTo>
                    <a:pt x="24384" y="32512"/>
                  </a:lnTo>
                  <a:lnTo>
                    <a:pt x="22987" y="34417"/>
                  </a:lnTo>
                  <a:lnTo>
                    <a:pt x="21209" y="35178"/>
                  </a:lnTo>
                  <a:lnTo>
                    <a:pt x="84912" y="35178"/>
                  </a:lnTo>
                  <a:lnTo>
                    <a:pt x="85216" y="33655"/>
                  </a:lnTo>
                  <a:lnTo>
                    <a:pt x="86105" y="32257"/>
                  </a:lnTo>
                  <a:lnTo>
                    <a:pt x="86162" y="31242"/>
                  </a:lnTo>
                  <a:lnTo>
                    <a:pt x="39242" y="31242"/>
                  </a:lnTo>
                  <a:lnTo>
                    <a:pt x="36449" y="29844"/>
                  </a:lnTo>
                  <a:lnTo>
                    <a:pt x="36195" y="29718"/>
                  </a:lnTo>
                  <a:lnTo>
                    <a:pt x="36067" y="29590"/>
                  </a:lnTo>
                  <a:lnTo>
                    <a:pt x="35687" y="29463"/>
                  </a:lnTo>
                  <a:close/>
                </a:path>
                <a:path w="94614" h="52069">
                  <a:moveTo>
                    <a:pt x="55245" y="8889"/>
                  </a:moveTo>
                  <a:lnTo>
                    <a:pt x="54355" y="9651"/>
                  </a:lnTo>
                  <a:lnTo>
                    <a:pt x="53466" y="10287"/>
                  </a:lnTo>
                  <a:lnTo>
                    <a:pt x="49402" y="12572"/>
                  </a:lnTo>
                  <a:lnTo>
                    <a:pt x="49149" y="13334"/>
                  </a:lnTo>
                  <a:lnTo>
                    <a:pt x="49022" y="13588"/>
                  </a:lnTo>
                  <a:lnTo>
                    <a:pt x="48895" y="14096"/>
                  </a:lnTo>
                  <a:lnTo>
                    <a:pt x="48260" y="15239"/>
                  </a:lnTo>
                  <a:lnTo>
                    <a:pt x="47371" y="16128"/>
                  </a:lnTo>
                  <a:lnTo>
                    <a:pt x="46354" y="16637"/>
                  </a:lnTo>
                  <a:lnTo>
                    <a:pt x="45847" y="16763"/>
                  </a:lnTo>
                  <a:lnTo>
                    <a:pt x="43941" y="17906"/>
                  </a:lnTo>
                  <a:lnTo>
                    <a:pt x="42925" y="18414"/>
                  </a:lnTo>
                  <a:lnTo>
                    <a:pt x="43853" y="22732"/>
                  </a:lnTo>
                  <a:lnTo>
                    <a:pt x="44196" y="23875"/>
                  </a:lnTo>
                  <a:lnTo>
                    <a:pt x="45085" y="28067"/>
                  </a:lnTo>
                  <a:lnTo>
                    <a:pt x="43179" y="30225"/>
                  </a:lnTo>
                  <a:lnTo>
                    <a:pt x="42545" y="30987"/>
                  </a:lnTo>
                  <a:lnTo>
                    <a:pt x="41655" y="31242"/>
                  </a:lnTo>
                  <a:lnTo>
                    <a:pt x="86162" y="31242"/>
                  </a:lnTo>
                  <a:lnTo>
                    <a:pt x="86036" y="29718"/>
                  </a:lnTo>
                  <a:lnTo>
                    <a:pt x="85725" y="28575"/>
                  </a:lnTo>
                  <a:lnTo>
                    <a:pt x="85851" y="27050"/>
                  </a:lnTo>
                  <a:lnTo>
                    <a:pt x="86613" y="25907"/>
                  </a:lnTo>
                  <a:lnTo>
                    <a:pt x="87122" y="25272"/>
                  </a:lnTo>
                  <a:lnTo>
                    <a:pt x="87757" y="24892"/>
                  </a:lnTo>
                  <a:lnTo>
                    <a:pt x="92519" y="24892"/>
                  </a:lnTo>
                  <a:lnTo>
                    <a:pt x="92710" y="24637"/>
                  </a:lnTo>
                  <a:lnTo>
                    <a:pt x="92963" y="24130"/>
                  </a:lnTo>
                  <a:lnTo>
                    <a:pt x="93048" y="23875"/>
                  </a:lnTo>
                  <a:lnTo>
                    <a:pt x="93090" y="21970"/>
                  </a:lnTo>
                  <a:lnTo>
                    <a:pt x="93217" y="20700"/>
                  </a:lnTo>
                  <a:lnTo>
                    <a:pt x="93345" y="20446"/>
                  </a:lnTo>
                  <a:lnTo>
                    <a:pt x="93599" y="19684"/>
                  </a:lnTo>
                  <a:lnTo>
                    <a:pt x="93852" y="19176"/>
                  </a:lnTo>
                  <a:lnTo>
                    <a:pt x="93979" y="18795"/>
                  </a:lnTo>
                  <a:lnTo>
                    <a:pt x="94191" y="18414"/>
                  </a:lnTo>
                  <a:lnTo>
                    <a:pt x="94361" y="18161"/>
                  </a:lnTo>
                  <a:lnTo>
                    <a:pt x="93472" y="16509"/>
                  </a:lnTo>
                  <a:lnTo>
                    <a:pt x="92710" y="14731"/>
                  </a:lnTo>
                  <a:lnTo>
                    <a:pt x="92159" y="13081"/>
                  </a:lnTo>
                  <a:lnTo>
                    <a:pt x="91948" y="13081"/>
                  </a:lnTo>
                  <a:lnTo>
                    <a:pt x="90822" y="9397"/>
                  </a:lnTo>
                  <a:lnTo>
                    <a:pt x="58674" y="9397"/>
                  </a:lnTo>
                  <a:lnTo>
                    <a:pt x="58165" y="9270"/>
                  </a:lnTo>
                  <a:lnTo>
                    <a:pt x="57785" y="9270"/>
                  </a:lnTo>
                  <a:lnTo>
                    <a:pt x="56896" y="9143"/>
                  </a:lnTo>
                  <a:lnTo>
                    <a:pt x="56007" y="9017"/>
                  </a:lnTo>
                  <a:lnTo>
                    <a:pt x="55752" y="9017"/>
                  </a:lnTo>
                  <a:lnTo>
                    <a:pt x="55245" y="8889"/>
                  </a:lnTo>
                  <a:close/>
                </a:path>
                <a:path w="94614" h="52069">
                  <a:moveTo>
                    <a:pt x="92519" y="24892"/>
                  </a:moveTo>
                  <a:lnTo>
                    <a:pt x="88646" y="24892"/>
                  </a:lnTo>
                  <a:lnTo>
                    <a:pt x="89026" y="25018"/>
                  </a:lnTo>
                  <a:lnTo>
                    <a:pt x="89535" y="25145"/>
                  </a:lnTo>
                  <a:lnTo>
                    <a:pt x="92328" y="25145"/>
                  </a:lnTo>
                  <a:lnTo>
                    <a:pt x="92519" y="24892"/>
                  </a:lnTo>
                  <a:close/>
                </a:path>
                <a:path w="94614" h="52069">
                  <a:moveTo>
                    <a:pt x="92075" y="12826"/>
                  </a:moveTo>
                  <a:lnTo>
                    <a:pt x="91948" y="13081"/>
                  </a:lnTo>
                  <a:lnTo>
                    <a:pt x="92159" y="13081"/>
                  </a:lnTo>
                  <a:lnTo>
                    <a:pt x="92075" y="12826"/>
                  </a:lnTo>
                  <a:close/>
                </a:path>
                <a:path w="94614" h="52069">
                  <a:moveTo>
                    <a:pt x="70358" y="0"/>
                  </a:moveTo>
                  <a:lnTo>
                    <a:pt x="69850" y="0"/>
                  </a:lnTo>
                  <a:lnTo>
                    <a:pt x="69341" y="2412"/>
                  </a:lnTo>
                  <a:lnTo>
                    <a:pt x="68707" y="4571"/>
                  </a:lnTo>
                  <a:lnTo>
                    <a:pt x="67817" y="6731"/>
                  </a:lnTo>
                  <a:lnTo>
                    <a:pt x="67690" y="6984"/>
                  </a:lnTo>
                  <a:lnTo>
                    <a:pt x="67563" y="7112"/>
                  </a:lnTo>
                  <a:lnTo>
                    <a:pt x="67437" y="7365"/>
                  </a:lnTo>
                  <a:lnTo>
                    <a:pt x="67183" y="7493"/>
                  </a:lnTo>
                  <a:lnTo>
                    <a:pt x="67183" y="7746"/>
                  </a:lnTo>
                  <a:lnTo>
                    <a:pt x="66928" y="7746"/>
                  </a:lnTo>
                  <a:lnTo>
                    <a:pt x="66801" y="7874"/>
                  </a:lnTo>
                  <a:lnTo>
                    <a:pt x="66675" y="8127"/>
                  </a:lnTo>
                  <a:lnTo>
                    <a:pt x="66294" y="8381"/>
                  </a:lnTo>
                  <a:lnTo>
                    <a:pt x="65912" y="8508"/>
                  </a:lnTo>
                  <a:lnTo>
                    <a:pt x="65532" y="8762"/>
                  </a:lnTo>
                  <a:lnTo>
                    <a:pt x="64770" y="9017"/>
                  </a:lnTo>
                  <a:lnTo>
                    <a:pt x="64262" y="9017"/>
                  </a:lnTo>
                  <a:lnTo>
                    <a:pt x="63500" y="9270"/>
                  </a:lnTo>
                  <a:lnTo>
                    <a:pt x="62991" y="9397"/>
                  </a:lnTo>
                  <a:lnTo>
                    <a:pt x="90822" y="9397"/>
                  </a:lnTo>
                  <a:lnTo>
                    <a:pt x="90254" y="7619"/>
                  </a:lnTo>
                  <a:lnTo>
                    <a:pt x="84836" y="7619"/>
                  </a:lnTo>
                  <a:lnTo>
                    <a:pt x="83438" y="7238"/>
                  </a:lnTo>
                  <a:lnTo>
                    <a:pt x="82296" y="6603"/>
                  </a:lnTo>
                  <a:lnTo>
                    <a:pt x="81279" y="5968"/>
                  </a:lnTo>
                  <a:lnTo>
                    <a:pt x="80390" y="5206"/>
                  </a:lnTo>
                  <a:lnTo>
                    <a:pt x="79755" y="4190"/>
                  </a:lnTo>
                  <a:lnTo>
                    <a:pt x="77724" y="1396"/>
                  </a:lnTo>
                  <a:lnTo>
                    <a:pt x="73278" y="381"/>
                  </a:lnTo>
                  <a:lnTo>
                    <a:pt x="70358" y="0"/>
                  </a:lnTo>
                  <a:close/>
                </a:path>
                <a:path w="94614" h="52069">
                  <a:moveTo>
                    <a:pt x="90042" y="6984"/>
                  </a:moveTo>
                  <a:lnTo>
                    <a:pt x="89026" y="7365"/>
                  </a:lnTo>
                  <a:lnTo>
                    <a:pt x="87757" y="7619"/>
                  </a:lnTo>
                  <a:lnTo>
                    <a:pt x="90254" y="7619"/>
                  </a:lnTo>
                  <a:lnTo>
                    <a:pt x="90042" y="6984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365748" y="2394203"/>
              <a:ext cx="94615" cy="52069"/>
            </a:xfrm>
            <a:custGeom>
              <a:avLst/>
              <a:gdLst/>
              <a:ahLst/>
              <a:cxnLst/>
              <a:rect l="l" t="t" r="r" b="b"/>
              <a:pathLst>
                <a:path w="94614" h="52069">
                  <a:moveTo>
                    <a:pt x="69976" y="0"/>
                  </a:moveTo>
                  <a:lnTo>
                    <a:pt x="67690" y="7112"/>
                  </a:lnTo>
                  <a:lnTo>
                    <a:pt x="67563" y="7365"/>
                  </a:lnTo>
                  <a:lnTo>
                    <a:pt x="67310" y="7493"/>
                  </a:lnTo>
                  <a:lnTo>
                    <a:pt x="67310" y="7746"/>
                  </a:lnTo>
                  <a:lnTo>
                    <a:pt x="67055" y="7746"/>
                  </a:lnTo>
                  <a:lnTo>
                    <a:pt x="66928" y="7874"/>
                  </a:lnTo>
                  <a:lnTo>
                    <a:pt x="66801" y="8127"/>
                  </a:lnTo>
                  <a:lnTo>
                    <a:pt x="66421" y="8381"/>
                  </a:lnTo>
                  <a:lnTo>
                    <a:pt x="66039" y="8508"/>
                  </a:lnTo>
                  <a:lnTo>
                    <a:pt x="65659" y="8762"/>
                  </a:lnTo>
                  <a:lnTo>
                    <a:pt x="65277" y="8889"/>
                  </a:lnTo>
                  <a:lnTo>
                    <a:pt x="64897" y="9017"/>
                  </a:lnTo>
                  <a:lnTo>
                    <a:pt x="64388" y="9017"/>
                  </a:lnTo>
                  <a:lnTo>
                    <a:pt x="64007" y="9143"/>
                  </a:lnTo>
                  <a:lnTo>
                    <a:pt x="63626" y="9270"/>
                  </a:lnTo>
                  <a:lnTo>
                    <a:pt x="63118" y="9397"/>
                  </a:lnTo>
                  <a:lnTo>
                    <a:pt x="58800" y="9397"/>
                  </a:lnTo>
                  <a:lnTo>
                    <a:pt x="58292" y="9270"/>
                  </a:lnTo>
                  <a:lnTo>
                    <a:pt x="57912" y="9270"/>
                  </a:lnTo>
                  <a:lnTo>
                    <a:pt x="57023" y="9143"/>
                  </a:lnTo>
                  <a:lnTo>
                    <a:pt x="56134" y="9017"/>
                  </a:lnTo>
                  <a:lnTo>
                    <a:pt x="55879" y="9017"/>
                  </a:lnTo>
                  <a:lnTo>
                    <a:pt x="55372" y="8889"/>
                  </a:lnTo>
                  <a:lnTo>
                    <a:pt x="54482" y="9651"/>
                  </a:lnTo>
                  <a:lnTo>
                    <a:pt x="53593" y="10287"/>
                  </a:lnTo>
                  <a:lnTo>
                    <a:pt x="52704" y="10794"/>
                  </a:lnTo>
                  <a:lnTo>
                    <a:pt x="51562" y="11430"/>
                  </a:lnTo>
                  <a:lnTo>
                    <a:pt x="49529" y="12572"/>
                  </a:lnTo>
                  <a:lnTo>
                    <a:pt x="49275" y="13334"/>
                  </a:lnTo>
                  <a:lnTo>
                    <a:pt x="49275" y="13462"/>
                  </a:lnTo>
                  <a:lnTo>
                    <a:pt x="49022" y="13843"/>
                  </a:lnTo>
                  <a:lnTo>
                    <a:pt x="49022" y="14096"/>
                  </a:lnTo>
                  <a:lnTo>
                    <a:pt x="48387" y="15239"/>
                  </a:lnTo>
                  <a:lnTo>
                    <a:pt x="47498" y="16128"/>
                  </a:lnTo>
                  <a:lnTo>
                    <a:pt x="46481" y="16637"/>
                  </a:lnTo>
                  <a:lnTo>
                    <a:pt x="45974" y="16763"/>
                  </a:lnTo>
                  <a:lnTo>
                    <a:pt x="44068" y="17906"/>
                  </a:lnTo>
                  <a:lnTo>
                    <a:pt x="43052" y="18414"/>
                  </a:lnTo>
                  <a:lnTo>
                    <a:pt x="43941" y="22606"/>
                  </a:lnTo>
                  <a:lnTo>
                    <a:pt x="44323" y="23875"/>
                  </a:lnTo>
                  <a:lnTo>
                    <a:pt x="45212" y="28067"/>
                  </a:lnTo>
                  <a:lnTo>
                    <a:pt x="43306" y="30225"/>
                  </a:lnTo>
                  <a:lnTo>
                    <a:pt x="42672" y="30987"/>
                  </a:lnTo>
                  <a:lnTo>
                    <a:pt x="41782" y="31242"/>
                  </a:lnTo>
                  <a:lnTo>
                    <a:pt x="40893" y="31242"/>
                  </a:lnTo>
                  <a:lnTo>
                    <a:pt x="39369" y="31242"/>
                  </a:lnTo>
                  <a:lnTo>
                    <a:pt x="37591" y="30352"/>
                  </a:lnTo>
                  <a:lnTo>
                    <a:pt x="36575" y="29844"/>
                  </a:lnTo>
                  <a:lnTo>
                    <a:pt x="36322" y="29718"/>
                  </a:lnTo>
                  <a:lnTo>
                    <a:pt x="36194" y="29590"/>
                  </a:lnTo>
                  <a:lnTo>
                    <a:pt x="35813" y="29463"/>
                  </a:lnTo>
                  <a:lnTo>
                    <a:pt x="35432" y="29463"/>
                  </a:lnTo>
                  <a:lnTo>
                    <a:pt x="34798" y="29463"/>
                  </a:lnTo>
                  <a:lnTo>
                    <a:pt x="31876" y="29463"/>
                  </a:lnTo>
                  <a:lnTo>
                    <a:pt x="26162" y="30733"/>
                  </a:lnTo>
                  <a:lnTo>
                    <a:pt x="24511" y="32512"/>
                  </a:lnTo>
                  <a:lnTo>
                    <a:pt x="23113" y="34417"/>
                  </a:lnTo>
                  <a:lnTo>
                    <a:pt x="21336" y="35178"/>
                  </a:lnTo>
                  <a:lnTo>
                    <a:pt x="19557" y="35178"/>
                  </a:lnTo>
                  <a:lnTo>
                    <a:pt x="17906" y="35178"/>
                  </a:lnTo>
                  <a:lnTo>
                    <a:pt x="16255" y="34543"/>
                  </a:lnTo>
                  <a:lnTo>
                    <a:pt x="14986" y="33655"/>
                  </a:lnTo>
                  <a:lnTo>
                    <a:pt x="14350" y="33146"/>
                  </a:lnTo>
                  <a:lnTo>
                    <a:pt x="13207" y="32638"/>
                  </a:lnTo>
                  <a:lnTo>
                    <a:pt x="11937" y="32638"/>
                  </a:lnTo>
                  <a:lnTo>
                    <a:pt x="10922" y="32638"/>
                  </a:lnTo>
                  <a:lnTo>
                    <a:pt x="9778" y="33146"/>
                  </a:lnTo>
                  <a:lnTo>
                    <a:pt x="9271" y="34289"/>
                  </a:lnTo>
                  <a:lnTo>
                    <a:pt x="8762" y="35432"/>
                  </a:lnTo>
                  <a:lnTo>
                    <a:pt x="8000" y="36194"/>
                  </a:lnTo>
                  <a:lnTo>
                    <a:pt x="7112" y="36449"/>
                  </a:lnTo>
                  <a:lnTo>
                    <a:pt x="6857" y="36449"/>
                  </a:lnTo>
                  <a:lnTo>
                    <a:pt x="6603" y="36449"/>
                  </a:lnTo>
                  <a:lnTo>
                    <a:pt x="6350" y="36449"/>
                  </a:lnTo>
                  <a:lnTo>
                    <a:pt x="5841" y="36449"/>
                  </a:lnTo>
                  <a:lnTo>
                    <a:pt x="5334" y="36449"/>
                  </a:lnTo>
                  <a:lnTo>
                    <a:pt x="5206" y="36321"/>
                  </a:lnTo>
                  <a:lnTo>
                    <a:pt x="4825" y="36194"/>
                  </a:lnTo>
                  <a:lnTo>
                    <a:pt x="4572" y="35940"/>
                  </a:lnTo>
                  <a:lnTo>
                    <a:pt x="4317" y="35813"/>
                  </a:lnTo>
                  <a:lnTo>
                    <a:pt x="3810" y="35432"/>
                  </a:lnTo>
                  <a:lnTo>
                    <a:pt x="3682" y="35306"/>
                  </a:lnTo>
                  <a:lnTo>
                    <a:pt x="3301" y="35051"/>
                  </a:lnTo>
                  <a:lnTo>
                    <a:pt x="2666" y="34417"/>
                  </a:lnTo>
                  <a:lnTo>
                    <a:pt x="2031" y="33655"/>
                  </a:lnTo>
                  <a:lnTo>
                    <a:pt x="1269" y="33146"/>
                  </a:lnTo>
                  <a:lnTo>
                    <a:pt x="380" y="32893"/>
                  </a:lnTo>
                  <a:lnTo>
                    <a:pt x="126" y="33400"/>
                  </a:lnTo>
                  <a:lnTo>
                    <a:pt x="0" y="35051"/>
                  </a:lnTo>
                  <a:lnTo>
                    <a:pt x="0" y="36702"/>
                  </a:lnTo>
                  <a:lnTo>
                    <a:pt x="126" y="38353"/>
                  </a:lnTo>
                  <a:lnTo>
                    <a:pt x="126" y="38862"/>
                  </a:lnTo>
                  <a:lnTo>
                    <a:pt x="253" y="39243"/>
                  </a:lnTo>
                  <a:lnTo>
                    <a:pt x="253" y="39496"/>
                  </a:lnTo>
                  <a:lnTo>
                    <a:pt x="380" y="39624"/>
                  </a:lnTo>
                  <a:lnTo>
                    <a:pt x="507" y="39877"/>
                  </a:lnTo>
                  <a:lnTo>
                    <a:pt x="1142" y="40893"/>
                  </a:lnTo>
                  <a:lnTo>
                    <a:pt x="2159" y="41656"/>
                  </a:lnTo>
                  <a:lnTo>
                    <a:pt x="3175" y="42163"/>
                  </a:lnTo>
                  <a:lnTo>
                    <a:pt x="3428" y="42290"/>
                  </a:lnTo>
                  <a:lnTo>
                    <a:pt x="3810" y="42418"/>
                  </a:lnTo>
                  <a:lnTo>
                    <a:pt x="4063" y="42418"/>
                  </a:lnTo>
                  <a:lnTo>
                    <a:pt x="4317" y="42544"/>
                  </a:lnTo>
                  <a:lnTo>
                    <a:pt x="4572" y="42544"/>
                  </a:lnTo>
                  <a:lnTo>
                    <a:pt x="4825" y="42418"/>
                  </a:lnTo>
                  <a:lnTo>
                    <a:pt x="5079" y="42290"/>
                  </a:lnTo>
                  <a:lnTo>
                    <a:pt x="5461" y="42163"/>
                  </a:lnTo>
                  <a:lnTo>
                    <a:pt x="5714" y="42163"/>
                  </a:lnTo>
                  <a:lnTo>
                    <a:pt x="6223" y="41909"/>
                  </a:lnTo>
                  <a:lnTo>
                    <a:pt x="6603" y="41782"/>
                  </a:lnTo>
                  <a:lnTo>
                    <a:pt x="8636" y="41782"/>
                  </a:lnTo>
                  <a:lnTo>
                    <a:pt x="9778" y="42037"/>
                  </a:lnTo>
                  <a:lnTo>
                    <a:pt x="10794" y="42418"/>
                  </a:lnTo>
                  <a:lnTo>
                    <a:pt x="11811" y="42925"/>
                  </a:lnTo>
                  <a:lnTo>
                    <a:pt x="12318" y="43306"/>
                  </a:lnTo>
                  <a:lnTo>
                    <a:pt x="12573" y="43433"/>
                  </a:lnTo>
                  <a:lnTo>
                    <a:pt x="13080" y="43687"/>
                  </a:lnTo>
                  <a:lnTo>
                    <a:pt x="13462" y="43942"/>
                  </a:lnTo>
                  <a:lnTo>
                    <a:pt x="14859" y="44831"/>
                  </a:lnTo>
                  <a:lnTo>
                    <a:pt x="15239" y="44957"/>
                  </a:lnTo>
                  <a:lnTo>
                    <a:pt x="15621" y="44957"/>
                  </a:lnTo>
                  <a:lnTo>
                    <a:pt x="16001" y="44957"/>
                  </a:lnTo>
                  <a:lnTo>
                    <a:pt x="17906" y="44450"/>
                  </a:lnTo>
                  <a:lnTo>
                    <a:pt x="19557" y="43306"/>
                  </a:lnTo>
                  <a:lnTo>
                    <a:pt x="20954" y="41656"/>
                  </a:lnTo>
                  <a:lnTo>
                    <a:pt x="22225" y="40131"/>
                  </a:lnTo>
                  <a:lnTo>
                    <a:pt x="26162" y="39243"/>
                  </a:lnTo>
                  <a:lnTo>
                    <a:pt x="32638" y="39243"/>
                  </a:lnTo>
                  <a:lnTo>
                    <a:pt x="34289" y="39243"/>
                  </a:lnTo>
                  <a:lnTo>
                    <a:pt x="34798" y="41275"/>
                  </a:lnTo>
                  <a:lnTo>
                    <a:pt x="35305" y="43433"/>
                  </a:lnTo>
                  <a:lnTo>
                    <a:pt x="35432" y="44576"/>
                  </a:lnTo>
                  <a:lnTo>
                    <a:pt x="35813" y="45593"/>
                  </a:lnTo>
                  <a:lnTo>
                    <a:pt x="36194" y="46608"/>
                  </a:lnTo>
                  <a:lnTo>
                    <a:pt x="36322" y="46736"/>
                  </a:lnTo>
                  <a:lnTo>
                    <a:pt x="37591" y="47370"/>
                  </a:lnTo>
                  <a:lnTo>
                    <a:pt x="42163" y="48006"/>
                  </a:lnTo>
                  <a:lnTo>
                    <a:pt x="43052" y="48132"/>
                  </a:lnTo>
                  <a:lnTo>
                    <a:pt x="43941" y="48259"/>
                  </a:lnTo>
                  <a:lnTo>
                    <a:pt x="44830" y="48259"/>
                  </a:lnTo>
                  <a:lnTo>
                    <a:pt x="47498" y="48513"/>
                  </a:lnTo>
                  <a:lnTo>
                    <a:pt x="49529" y="48640"/>
                  </a:lnTo>
                  <a:lnTo>
                    <a:pt x="51688" y="49021"/>
                  </a:lnTo>
                  <a:lnTo>
                    <a:pt x="53721" y="49656"/>
                  </a:lnTo>
                  <a:lnTo>
                    <a:pt x="57150" y="50545"/>
                  </a:lnTo>
                  <a:lnTo>
                    <a:pt x="58800" y="51181"/>
                  </a:lnTo>
                  <a:lnTo>
                    <a:pt x="60451" y="51434"/>
                  </a:lnTo>
                  <a:lnTo>
                    <a:pt x="62229" y="51815"/>
                  </a:lnTo>
                  <a:lnTo>
                    <a:pt x="63118" y="51434"/>
                  </a:lnTo>
                  <a:lnTo>
                    <a:pt x="64135" y="50926"/>
                  </a:lnTo>
                  <a:lnTo>
                    <a:pt x="64897" y="50164"/>
                  </a:lnTo>
                  <a:lnTo>
                    <a:pt x="67055" y="48768"/>
                  </a:lnTo>
                  <a:lnTo>
                    <a:pt x="70103" y="46608"/>
                  </a:lnTo>
                  <a:lnTo>
                    <a:pt x="73787" y="46608"/>
                  </a:lnTo>
                  <a:lnTo>
                    <a:pt x="76073" y="46481"/>
                  </a:lnTo>
                  <a:lnTo>
                    <a:pt x="78486" y="45465"/>
                  </a:lnTo>
                  <a:lnTo>
                    <a:pt x="80517" y="43942"/>
                  </a:lnTo>
                  <a:lnTo>
                    <a:pt x="81025" y="43433"/>
                  </a:lnTo>
                  <a:lnTo>
                    <a:pt x="81661" y="43180"/>
                  </a:lnTo>
                  <a:lnTo>
                    <a:pt x="81787" y="42671"/>
                  </a:lnTo>
                  <a:lnTo>
                    <a:pt x="81914" y="42418"/>
                  </a:lnTo>
                  <a:lnTo>
                    <a:pt x="82041" y="42163"/>
                  </a:lnTo>
                  <a:lnTo>
                    <a:pt x="82168" y="41782"/>
                  </a:lnTo>
                  <a:lnTo>
                    <a:pt x="82296" y="41528"/>
                  </a:lnTo>
                  <a:lnTo>
                    <a:pt x="82423" y="41147"/>
                  </a:lnTo>
                  <a:lnTo>
                    <a:pt x="82550" y="40893"/>
                  </a:lnTo>
                  <a:lnTo>
                    <a:pt x="82803" y="40512"/>
                  </a:lnTo>
                  <a:lnTo>
                    <a:pt x="82930" y="40258"/>
                  </a:lnTo>
                  <a:lnTo>
                    <a:pt x="83185" y="40005"/>
                  </a:lnTo>
                  <a:lnTo>
                    <a:pt x="83312" y="39877"/>
                  </a:lnTo>
                  <a:lnTo>
                    <a:pt x="83438" y="39624"/>
                  </a:lnTo>
                  <a:lnTo>
                    <a:pt x="83692" y="39496"/>
                  </a:lnTo>
                  <a:lnTo>
                    <a:pt x="84074" y="39115"/>
                  </a:lnTo>
                  <a:lnTo>
                    <a:pt x="84327" y="38988"/>
                  </a:lnTo>
                  <a:lnTo>
                    <a:pt x="84581" y="38988"/>
                  </a:lnTo>
                  <a:lnTo>
                    <a:pt x="84836" y="38862"/>
                  </a:lnTo>
                  <a:lnTo>
                    <a:pt x="84962" y="38353"/>
                  </a:lnTo>
                  <a:lnTo>
                    <a:pt x="84962" y="37845"/>
                  </a:lnTo>
                  <a:lnTo>
                    <a:pt x="84962" y="37337"/>
                  </a:lnTo>
                  <a:lnTo>
                    <a:pt x="84962" y="35559"/>
                  </a:lnTo>
                  <a:lnTo>
                    <a:pt x="85343" y="33655"/>
                  </a:lnTo>
                  <a:lnTo>
                    <a:pt x="86232" y="32257"/>
                  </a:lnTo>
                  <a:lnTo>
                    <a:pt x="86360" y="31876"/>
                  </a:lnTo>
                  <a:lnTo>
                    <a:pt x="86232" y="30733"/>
                  </a:lnTo>
                  <a:lnTo>
                    <a:pt x="86232" y="29971"/>
                  </a:lnTo>
                  <a:lnTo>
                    <a:pt x="85851" y="28575"/>
                  </a:lnTo>
                  <a:lnTo>
                    <a:pt x="85978" y="27050"/>
                  </a:lnTo>
                  <a:lnTo>
                    <a:pt x="86740" y="25907"/>
                  </a:lnTo>
                  <a:lnTo>
                    <a:pt x="87249" y="25272"/>
                  </a:lnTo>
                  <a:lnTo>
                    <a:pt x="87884" y="24892"/>
                  </a:lnTo>
                  <a:lnTo>
                    <a:pt x="88646" y="24892"/>
                  </a:lnTo>
                  <a:lnTo>
                    <a:pt x="88900" y="25018"/>
                  </a:lnTo>
                  <a:lnTo>
                    <a:pt x="89153" y="25018"/>
                  </a:lnTo>
                  <a:lnTo>
                    <a:pt x="89662" y="25145"/>
                  </a:lnTo>
                  <a:lnTo>
                    <a:pt x="90424" y="25145"/>
                  </a:lnTo>
                  <a:lnTo>
                    <a:pt x="91059" y="25145"/>
                  </a:lnTo>
                  <a:lnTo>
                    <a:pt x="91821" y="25145"/>
                  </a:lnTo>
                  <a:lnTo>
                    <a:pt x="92455" y="25145"/>
                  </a:lnTo>
                  <a:lnTo>
                    <a:pt x="92837" y="24637"/>
                  </a:lnTo>
                  <a:lnTo>
                    <a:pt x="93090" y="24130"/>
                  </a:lnTo>
                  <a:lnTo>
                    <a:pt x="93344" y="23368"/>
                  </a:lnTo>
                  <a:lnTo>
                    <a:pt x="93217" y="22732"/>
                  </a:lnTo>
                  <a:lnTo>
                    <a:pt x="93217" y="22351"/>
                  </a:lnTo>
                  <a:lnTo>
                    <a:pt x="93217" y="21970"/>
                  </a:lnTo>
                  <a:lnTo>
                    <a:pt x="93344" y="21717"/>
                  </a:lnTo>
                  <a:lnTo>
                    <a:pt x="93344" y="21336"/>
                  </a:lnTo>
                  <a:lnTo>
                    <a:pt x="93344" y="21081"/>
                  </a:lnTo>
                  <a:lnTo>
                    <a:pt x="93344" y="20700"/>
                  </a:lnTo>
                  <a:lnTo>
                    <a:pt x="93472" y="20446"/>
                  </a:lnTo>
                  <a:lnTo>
                    <a:pt x="93599" y="20065"/>
                  </a:lnTo>
                  <a:lnTo>
                    <a:pt x="93725" y="19684"/>
                  </a:lnTo>
                  <a:lnTo>
                    <a:pt x="93852" y="19431"/>
                  </a:lnTo>
                  <a:lnTo>
                    <a:pt x="93979" y="19176"/>
                  </a:lnTo>
                  <a:lnTo>
                    <a:pt x="94106" y="18795"/>
                  </a:lnTo>
                  <a:lnTo>
                    <a:pt x="94234" y="18542"/>
                  </a:lnTo>
                  <a:lnTo>
                    <a:pt x="94487" y="18161"/>
                  </a:lnTo>
                  <a:lnTo>
                    <a:pt x="93599" y="16509"/>
                  </a:lnTo>
                  <a:lnTo>
                    <a:pt x="92837" y="14731"/>
                  </a:lnTo>
                  <a:lnTo>
                    <a:pt x="92201" y="12826"/>
                  </a:lnTo>
                  <a:lnTo>
                    <a:pt x="92075" y="13081"/>
                  </a:lnTo>
                  <a:lnTo>
                    <a:pt x="90677" y="8508"/>
                  </a:lnTo>
                  <a:lnTo>
                    <a:pt x="90424" y="7746"/>
                  </a:lnTo>
                  <a:lnTo>
                    <a:pt x="90169" y="6984"/>
                  </a:lnTo>
                  <a:lnTo>
                    <a:pt x="89153" y="7365"/>
                  </a:lnTo>
                  <a:lnTo>
                    <a:pt x="87884" y="7619"/>
                  </a:lnTo>
                  <a:lnTo>
                    <a:pt x="84962" y="7619"/>
                  </a:lnTo>
                  <a:lnTo>
                    <a:pt x="83565" y="7238"/>
                  </a:lnTo>
                  <a:lnTo>
                    <a:pt x="82423" y="6603"/>
                  </a:lnTo>
                  <a:lnTo>
                    <a:pt x="81406" y="5968"/>
                  </a:lnTo>
                  <a:lnTo>
                    <a:pt x="80517" y="5206"/>
                  </a:lnTo>
                  <a:lnTo>
                    <a:pt x="79882" y="4190"/>
                  </a:lnTo>
                  <a:lnTo>
                    <a:pt x="77850" y="1396"/>
                  </a:lnTo>
                  <a:lnTo>
                    <a:pt x="73405" y="381"/>
                  </a:lnTo>
                  <a:lnTo>
                    <a:pt x="70485" y="0"/>
                  </a:lnTo>
                  <a:lnTo>
                    <a:pt x="6997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451092" y="2403347"/>
              <a:ext cx="82550" cy="52069"/>
            </a:xfrm>
            <a:custGeom>
              <a:avLst/>
              <a:gdLst/>
              <a:ahLst/>
              <a:cxnLst/>
              <a:rect l="l" t="t" r="r" b="b"/>
              <a:pathLst>
                <a:path w="82550" h="52069">
                  <a:moveTo>
                    <a:pt x="4825" y="19812"/>
                  </a:moveTo>
                  <a:lnTo>
                    <a:pt x="4063" y="19812"/>
                  </a:lnTo>
                  <a:lnTo>
                    <a:pt x="4063" y="20193"/>
                  </a:lnTo>
                  <a:lnTo>
                    <a:pt x="4318" y="21462"/>
                  </a:lnTo>
                  <a:lnTo>
                    <a:pt x="4572" y="23494"/>
                  </a:lnTo>
                  <a:lnTo>
                    <a:pt x="3429" y="25145"/>
                  </a:lnTo>
                  <a:lnTo>
                    <a:pt x="3048" y="25907"/>
                  </a:lnTo>
                  <a:lnTo>
                    <a:pt x="2794" y="32131"/>
                  </a:lnTo>
                  <a:lnTo>
                    <a:pt x="254" y="32512"/>
                  </a:lnTo>
                  <a:lnTo>
                    <a:pt x="127" y="33146"/>
                  </a:lnTo>
                  <a:lnTo>
                    <a:pt x="0" y="33274"/>
                  </a:lnTo>
                  <a:lnTo>
                    <a:pt x="0" y="33655"/>
                  </a:lnTo>
                  <a:lnTo>
                    <a:pt x="1016" y="35051"/>
                  </a:lnTo>
                  <a:lnTo>
                    <a:pt x="1905" y="36702"/>
                  </a:lnTo>
                  <a:lnTo>
                    <a:pt x="2540" y="38481"/>
                  </a:lnTo>
                  <a:lnTo>
                    <a:pt x="2794" y="38988"/>
                  </a:lnTo>
                  <a:lnTo>
                    <a:pt x="3048" y="39369"/>
                  </a:lnTo>
                  <a:lnTo>
                    <a:pt x="3302" y="39496"/>
                  </a:lnTo>
                  <a:lnTo>
                    <a:pt x="3302" y="39624"/>
                  </a:lnTo>
                  <a:lnTo>
                    <a:pt x="4825" y="40639"/>
                  </a:lnTo>
                  <a:lnTo>
                    <a:pt x="5715" y="41275"/>
                  </a:lnTo>
                  <a:lnTo>
                    <a:pt x="6477" y="41909"/>
                  </a:lnTo>
                  <a:lnTo>
                    <a:pt x="7366" y="42418"/>
                  </a:lnTo>
                  <a:lnTo>
                    <a:pt x="8255" y="43306"/>
                  </a:lnTo>
                  <a:lnTo>
                    <a:pt x="8890" y="43814"/>
                  </a:lnTo>
                  <a:lnTo>
                    <a:pt x="9652" y="44576"/>
                  </a:lnTo>
                  <a:lnTo>
                    <a:pt x="9906" y="44703"/>
                  </a:lnTo>
                  <a:lnTo>
                    <a:pt x="10413" y="45084"/>
                  </a:lnTo>
                  <a:lnTo>
                    <a:pt x="11175" y="45846"/>
                  </a:lnTo>
                  <a:lnTo>
                    <a:pt x="11430" y="45974"/>
                  </a:lnTo>
                  <a:lnTo>
                    <a:pt x="11937" y="46736"/>
                  </a:lnTo>
                  <a:lnTo>
                    <a:pt x="12319" y="47117"/>
                  </a:lnTo>
                  <a:lnTo>
                    <a:pt x="12573" y="47243"/>
                  </a:lnTo>
                  <a:lnTo>
                    <a:pt x="12954" y="47751"/>
                  </a:lnTo>
                  <a:lnTo>
                    <a:pt x="12954" y="48006"/>
                  </a:lnTo>
                  <a:lnTo>
                    <a:pt x="13208" y="48132"/>
                  </a:lnTo>
                  <a:lnTo>
                    <a:pt x="13335" y="48387"/>
                  </a:lnTo>
                  <a:lnTo>
                    <a:pt x="14859" y="50800"/>
                  </a:lnTo>
                  <a:lnTo>
                    <a:pt x="18796" y="51815"/>
                  </a:lnTo>
                  <a:lnTo>
                    <a:pt x="23368" y="51815"/>
                  </a:lnTo>
                  <a:lnTo>
                    <a:pt x="24511" y="51688"/>
                  </a:lnTo>
                  <a:lnTo>
                    <a:pt x="25400" y="51434"/>
                  </a:lnTo>
                  <a:lnTo>
                    <a:pt x="26288" y="51053"/>
                  </a:lnTo>
                  <a:lnTo>
                    <a:pt x="27812" y="50545"/>
                  </a:lnTo>
                  <a:lnTo>
                    <a:pt x="29972" y="49783"/>
                  </a:lnTo>
                  <a:lnTo>
                    <a:pt x="35306" y="48132"/>
                  </a:lnTo>
                  <a:lnTo>
                    <a:pt x="43434" y="45084"/>
                  </a:lnTo>
                  <a:lnTo>
                    <a:pt x="43942" y="44957"/>
                  </a:lnTo>
                  <a:lnTo>
                    <a:pt x="56927" y="44957"/>
                  </a:lnTo>
                  <a:lnTo>
                    <a:pt x="67310" y="28320"/>
                  </a:lnTo>
                  <a:lnTo>
                    <a:pt x="67817" y="27305"/>
                  </a:lnTo>
                  <a:lnTo>
                    <a:pt x="71209" y="19938"/>
                  </a:lnTo>
                  <a:lnTo>
                    <a:pt x="5461" y="19938"/>
                  </a:lnTo>
                  <a:lnTo>
                    <a:pt x="4825" y="19812"/>
                  </a:lnTo>
                  <a:close/>
                </a:path>
                <a:path w="82550" h="52069">
                  <a:moveTo>
                    <a:pt x="56927" y="44957"/>
                  </a:moveTo>
                  <a:lnTo>
                    <a:pt x="44196" y="44957"/>
                  </a:lnTo>
                  <a:lnTo>
                    <a:pt x="44704" y="45084"/>
                  </a:lnTo>
                  <a:lnTo>
                    <a:pt x="46482" y="45846"/>
                  </a:lnTo>
                  <a:lnTo>
                    <a:pt x="48260" y="46481"/>
                  </a:lnTo>
                  <a:lnTo>
                    <a:pt x="50165" y="47117"/>
                  </a:lnTo>
                  <a:lnTo>
                    <a:pt x="50673" y="47243"/>
                  </a:lnTo>
                  <a:lnTo>
                    <a:pt x="51308" y="47243"/>
                  </a:lnTo>
                  <a:lnTo>
                    <a:pt x="52959" y="47498"/>
                  </a:lnTo>
                  <a:lnTo>
                    <a:pt x="53593" y="47117"/>
                  </a:lnTo>
                  <a:lnTo>
                    <a:pt x="54737" y="46227"/>
                  </a:lnTo>
                  <a:lnTo>
                    <a:pt x="56768" y="45084"/>
                  </a:lnTo>
                  <a:lnTo>
                    <a:pt x="56927" y="44957"/>
                  </a:lnTo>
                  <a:close/>
                </a:path>
                <a:path w="82550" h="52069">
                  <a:moveTo>
                    <a:pt x="11430" y="12826"/>
                  </a:moveTo>
                  <a:lnTo>
                    <a:pt x="7493" y="19938"/>
                  </a:lnTo>
                  <a:lnTo>
                    <a:pt x="71209" y="19938"/>
                  </a:lnTo>
                  <a:lnTo>
                    <a:pt x="71628" y="19050"/>
                  </a:lnTo>
                  <a:lnTo>
                    <a:pt x="72643" y="18287"/>
                  </a:lnTo>
                  <a:lnTo>
                    <a:pt x="73279" y="17780"/>
                  </a:lnTo>
                  <a:lnTo>
                    <a:pt x="74294" y="17144"/>
                  </a:lnTo>
                  <a:lnTo>
                    <a:pt x="74657" y="16890"/>
                  </a:lnTo>
                  <a:lnTo>
                    <a:pt x="21590" y="16890"/>
                  </a:lnTo>
                  <a:lnTo>
                    <a:pt x="20447" y="16763"/>
                  </a:lnTo>
                  <a:lnTo>
                    <a:pt x="19050" y="16763"/>
                  </a:lnTo>
                  <a:lnTo>
                    <a:pt x="18542" y="16637"/>
                  </a:lnTo>
                  <a:lnTo>
                    <a:pt x="18287" y="16509"/>
                  </a:lnTo>
                  <a:lnTo>
                    <a:pt x="17907" y="16382"/>
                  </a:lnTo>
                  <a:lnTo>
                    <a:pt x="17525" y="16382"/>
                  </a:lnTo>
                  <a:lnTo>
                    <a:pt x="17145" y="16256"/>
                  </a:lnTo>
                  <a:lnTo>
                    <a:pt x="16637" y="16128"/>
                  </a:lnTo>
                  <a:lnTo>
                    <a:pt x="15875" y="15875"/>
                  </a:lnTo>
                  <a:lnTo>
                    <a:pt x="15367" y="15620"/>
                  </a:lnTo>
                  <a:lnTo>
                    <a:pt x="14478" y="15367"/>
                  </a:lnTo>
                  <a:lnTo>
                    <a:pt x="14097" y="15112"/>
                  </a:lnTo>
                  <a:lnTo>
                    <a:pt x="13843" y="14986"/>
                  </a:lnTo>
                  <a:lnTo>
                    <a:pt x="13462" y="14605"/>
                  </a:lnTo>
                  <a:lnTo>
                    <a:pt x="13081" y="14477"/>
                  </a:lnTo>
                  <a:lnTo>
                    <a:pt x="12700" y="14224"/>
                  </a:lnTo>
                  <a:lnTo>
                    <a:pt x="11684" y="13207"/>
                  </a:lnTo>
                  <a:lnTo>
                    <a:pt x="11430" y="12826"/>
                  </a:lnTo>
                  <a:close/>
                </a:path>
                <a:path w="82550" h="52069">
                  <a:moveTo>
                    <a:pt x="57658" y="0"/>
                  </a:moveTo>
                  <a:lnTo>
                    <a:pt x="54990" y="2158"/>
                  </a:lnTo>
                  <a:lnTo>
                    <a:pt x="47244" y="9143"/>
                  </a:lnTo>
                  <a:lnTo>
                    <a:pt x="41529" y="9143"/>
                  </a:lnTo>
                  <a:lnTo>
                    <a:pt x="33782" y="10794"/>
                  </a:lnTo>
                  <a:lnTo>
                    <a:pt x="32893" y="12318"/>
                  </a:lnTo>
                  <a:lnTo>
                    <a:pt x="32800" y="13588"/>
                  </a:lnTo>
                  <a:lnTo>
                    <a:pt x="32385" y="14731"/>
                  </a:lnTo>
                  <a:lnTo>
                    <a:pt x="30607" y="15748"/>
                  </a:lnTo>
                  <a:lnTo>
                    <a:pt x="30353" y="15875"/>
                  </a:lnTo>
                  <a:lnTo>
                    <a:pt x="30099" y="15875"/>
                  </a:lnTo>
                  <a:lnTo>
                    <a:pt x="29591" y="16128"/>
                  </a:lnTo>
                  <a:lnTo>
                    <a:pt x="28956" y="16256"/>
                  </a:lnTo>
                  <a:lnTo>
                    <a:pt x="28575" y="16382"/>
                  </a:lnTo>
                  <a:lnTo>
                    <a:pt x="27940" y="16637"/>
                  </a:lnTo>
                  <a:lnTo>
                    <a:pt x="27559" y="16637"/>
                  </a:lnTo>
                  <a:lnTo>
                    <a:pt x="26670" y="16763"/>
                  </a:lnTo>
                  <a:lnTo>
                    <a:pt x="26416" y="16763"/>
                  </a:lnTo>
                  <a:lnTo>
                    <a:pt x="25400" y="16890"/>
                  </a:lnTo>
                  <a:lnTo>
                    <a:pt x="74657" y="16890"/>
                  </a:lnTo>
                  <a:lnTo>
                    <a:pt x="75564" y="16256"/>
                  </a:lnTo>
                  <a:lnTo>
                    <a:pt x="77469" y="14858"/>
                  </a:lnTo>
                  <a:lnTo>
                    <a:pt x="80010" y="13207"/>
                  </a:lnTo>
                  <a:lnTo>
                    <a:pt x="81407" y="11937"/>
                  </a:lnTo>
                  <a:lnTo>
                    <a:pt x="81661" y="11811"/>
                  </a:lnTo>
                  <a:lnTo>
                    <a:pt x="81661" y="11556"/>
                  </a:lnTo>
                  <a:lnTo>
                    <a:pt x="81914" y="11556"/>
                  </a:lnTo>
                  <a:lnTo>
                    <a:pt x="82168" y="11175"/>
                  </a:lnTo>
                  <a:lnTo>
                    <a:pt x="82296" y="10794"/>
                  </a:lnTo>
                  <a:lnTo>
                    <a:pt x="81787" y="10287"/>
                  </a:lnTo>
                  <a:lnTo>
                    <a:pt x="81407" y="10159"/>
                  </a:lnTo>
                  <a:lnTo>
                    <a:pt x="81153" y="10032"/>
                  </a:lnTo>
                  <a:lnTo>
                    <a:pt x="80772" y="9906"/>
                  </a:lnTo>
                  <a:lnTo>
                    <a:pt x="80644" y="9778"/>
                  </a:lnTo>
                  <a:lnTo>
                    <a:pt x="80263" y="9651"/>
                  </a:lnTo>
                  <a:lnTo>
                    <a:pt x="79248" y="9143"/>
                  </a:lnTo>
                  <a:lnTo>
                    <a:pt x="78486" y="8508"/>
                  </a:lnTo>
                  <a:lnTo>
                    <a:pt x="77724" y="7746"/>
                  </a:lnTo>
                  <a:lnTo>
                    <a:pt x="77469" y="7619"/>
                  </a:lnTo>
                  <a:lnTo>
                    <a:pt x="76581" y="7493"/>
                  </a:lnTo>
                  <a:lnTo>
                    <a:pt x="75057" y="6984"/>
                  </a:lnTo>
                  <a:lnTo>
                    <a:pt x="74422" y="6731"/>
                  </a:lnTo>
                  <a:lnTo>
                    <a:pt x="74040" y="6731"/>
                  </a:lnTo>
                  <a:lnTo>
                    <a:pt x="73533" y="6476"/>
                  </a:lnTo>
                  <a:lnTo>
                    <a:pt x="72771" y="6223"/>
                  </a:lnTo>
                  <a:lnTo>
                    <a:pt x="72389" y="5968"/>
                  </a:lnTo>
                  <a:lnTo>
                    <a:pt x="72009" y="5842"/>
                  </a:lnTo>
                  <a:lnTo>
                    <a:pt x="71501" y="5587"/>
                  </a:lnTo>
                  <a:lnTo>
                    <a:pt x="71119" y="5461"/>
                  </a:lnTo>
                  <a:lnTo>
                    <a:pt x="70612" y="5206"/>
                  </a:lnTo>
                  <a:lnTo>
                    <a:pt x="70231" y="4952"/>
                  </a:lnTo>
                  <a:lnTo>
                    <a:pt x="69850" y="4699"/>
                  </a:lnTo>
                  <a:lnTo>
                    <a:pt x="69596" y="4571"/>
                  </a:lnTo>
                  <a:lnTo>
                    <a:pt x="69341" y="4444"/>
                  </a:lnTo>
                  <a:lnTo>
                    <a:pt x="69087" y="4063"/>
                  </a:lnTo>
                  <a:lnTo>
                    <a:pt x="67563" y="2412"/>
                  </a:lnTo>
                  <a:lnTo>
                    <a:pt x="61849" y="1143"/>
                  </a:lnTo>
                  <a:lnTo>
                    <a:pt x="58038" y="126"/>
                  </a:lnTo>
                  <a:lnTo>
                    <a:pt x="5765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451092" y="2403347"/>
              <a:ext cx="82550" cy="52069"/>
            </a:xfrm>
            <a:custGeom>
              <a:avLst/>
              <a:gdLst/>
              <a:ahLst/>
              <a:cxnLst/>
              <a:rect l="l" t="t" r="r" b="b"/>
              <a:pathLst>
                <a:path w="82550" h="52069">
                  <a:moveTo>
                    <a:pt x="57658" y="0"/>
                  </a:moveTo>
                  <a:lnTo>
                    <a:pt x="56261" y="1143"/>
                  </a:lnTo>
                  <a:lnTo>
                    <a:pt x="54990" y="2158"/>
                  </a:lnTo>
                  <a:lnTo>
                    <a:pt x="53721" y="3301"/>
                  </a:lnTo>
                  <a:lnTo>
                    <a:pt x="49784" y="6857"/>
                  </a:lnTo>
                  <a:lnTo>
                    <a:pt x="47244" y="9143"/>
                  </a:lnTo>
                  <a:lnTo>
                    <a:pt x="45466" y="9143"/>
                  </a:lnTo>
                  <a:lnTo>
                    <a:pt x="41529" y="9143"/>
                  </a:lnTo>
                  <a:lnTo>
                    <a:pt x="33782" y="10794"/>
                  </a:lnTo>
                  <a:lnTo>
                    <a:pt x="32893" y="12318"/>
                  </a:lnTo>
                  <a:lnTo>
                    <a:pt x="32893" y="13334"/>
                  </a:lnTo>
                  <a:lnTo>
                    <a:pt x="32385" y="14731"/>
                  </a:lnTo>
                  <a:lnTo>
                    <a:pt x="30607" y="15748"/>
                  </a:lnTo>
                  <a:lnTo>
                    <a:pt x="30353" y="15875"/>
                  </a:lnTo>
                  <a:lnTo>
                    <a:pt x="30099" y="15875"/>
                  </a:lnTo>
                  <a:lnTo>
                    <a:pt x="29845" y="16001"/>
                  </a:lnTo>
                  <a:lnTo>
                    <a:pt x="29591" y="16128"/>
                  </a:lnTo>
                  <a:lnTo>
                    <a:pt x="28956" y="16256"/>
                  </a:lnTo>
                  <a:lnTo>
                    <a:pt x="28575" y="16382"/>
                  </a:lnTo>
                  <a:lnTo>
                    <a:pt x="27940" y="16637"/>
                  </a:lnTo>
                  <a:lnTo>
                    <a:pt x="27559" y="16637"/>
                  </a:lnTo>
                  <a:lnTo>
                    <a:pt x="26670" y="16763"/>
                  </a:lnTo>
                  <a:lnTo>
                    <a:pt x="26416" y="16763"/>
                  </a:lnTo>
                  <a:lnTo>
                    <a:pt x="25400" y="16890"/>
                  </a:lnTo>
                  <a:lnTo>
                    <a:pt x="21590" y="16890"/>
                  </a:lnTo>
                  <a:lnTo>
                    <a:pt x="20447" y="16763"/>
                  </a:lnTo>
                  <a:lnTo>
                    <a:pt x="20066" y="16763"/>
                  </a:lnTo>
                  <a:lnTo>
                    <a:pt x="19558" y="16763"/>
                  </a:lnTo>
                  <a:lnTo>
                    <a:pt x="19050" y="16763"/>
                  </a:lnTo>
                  <a:lnTo>
                    <a:pt x="18542" y="16637"/>
                  </a:lnTo>
                  <a:lnTo>
                    <a:pt x="18287" y="16509"/>
                  </a:lnTo>
                  <a:lnTo>
                    <a:pt x="17907" y="16382"/>
                  </a:lnTo>
                  <a:lnTo>
                    <a:pt x="17525" y="16382"/>
                  </a:lnTo>
                  <a:lnTo>
                    <a:pt x="17145" y="16256"/>
                  </a:lnTo>
                  <a:lnTo>
                    <a:pt x="16637" y="16128"/>
                  </a:lnTo>
                  <a:lnTo>
                    <a:pt x="15875" y="15875"/>
                  </a:lnTo>
                  <a:lnTo>
                    <a:pt x="15367" y="15620"/>
                  </a:lnTo>
                  <a:lnTo>
                    <a:pt x="14478" y="15367"/>
                  </a:lnTo>
                  <a:lnTo>
                    <a:pt x="14097" y="15112"/>
                  </a:lnTo>
                  <a:lnTo>
                    <a:pt x="13843" y="14986"/>
                  </a:lnTo>
                  <a:lnTo>
                    <a:pt x="13716" y="14858"/>
                  </a:lnTo>
                  <a:lnTo>
                    <a:pt x="13462" y="14605"/>
                  </a:lnTo>
                  <a:lnTo>
                    <a:pt x="13081" y="14477"/>
                  </a:lnTo>
                  <a:lnTo>
                    <a:pt x="12700" y="14224"/>
                  </a:lnTo>
                  <a:lnTo>
                    <a:pt x="12446" y="13969"/>
                  </a:lnTo>
                  <a:lnTo>
                    <a:pt x="12192" y="13715"/>
                  </a:lnTo>
                  <a:lnTo>
                    <a:pt x="11937" y="13462"/>
                  </a:lnTo>
                  <a:lnTo>
                    <a:pt x="11684" y="13207"/>
                  </a:lnTo>
                  <a:lnTo>
                    <a:pt x="11430" y="12826"/>
                  </a:lnTo>
                  <a:lnTo>
                    <a:pt x="11430" y="13081"/>
                  </a:lnTo>
                  <a:lnTo>
                    <a:pt x="11430" y="13334"/>
                  </a:lnTo>
                  <a:lnTo>
                    <a:pt x="11303" y="13588"/>
                  </a:lnTo>
                  <a:lnTo>
                    <a:pt x="11303" y="13969"/>
                  </a:lnTo>
                  <a:lnTo>
                    <a:pt x="11430" y="15748"/>
                  </a:lnTo>
                  <a:lnTo>
                    <a:pt x="10795" y="17399"/>
                  </a:lnTo>
                  <a:lnTo>
                    <a:pt x="9779" y="18542"/>
                  </a:lnTo>
                  <a:lnTo>
                    <a:pt x="8762" y="19557"/>
                  </a:lnTo>
                  <a:lnTo>
                    <a:pt x="7493" y="19938"/>
                  </a:lnTo>
                  <a:lnTo>
                    <a:pt x="6096" y="19938"/>
                  </a:lnTo>
                  <a:lnTo>
                    <a:pt x="5461" y="19938"/>
                  </a:lnTo>
                  <a:lnTo>
                    <a:pt x="4825" y="19812"/>
                  </a:lnTo>
                  <a:lnTo>
                    <a:pt x="4063" y="19812"/>
                  </a:lnTo>
                  <a:lnTo>
                    <a:pt x="4063" y="20193"/>
                  </a:lnTo>
                  <a:lnTo>
                    <a:pt x="4318" y="21462"/>
                  </a:lnTo>
                  <a:lnTo>
                    <a:pt x="4572" y="23494"/>
                  </a:lnTo>
                  <a:lnTo>
                    <a:pt x="3429" y="25145"/>
                  </a:lnTo>
                  <a:lnTo>
                    <a:pt x="3048" y="25907"/>
                  </a:lnTo>
                  <a:lnTo>
                    <a:pt x="2921" y="26796"/>
                  </a:lnTo>
                  <a:lnTo>
                    <a:pt x="3048" y="27558"/>
                  </a:lnTo>
                  <a:lnTo>
                    <a:pt x="2921" y="29209"/>
                  </a:lnTo>
                  <a:lnTo>
                    <a:pt x="2794" y="32131"/>
                  </a:lnTo>
                  <a:lnTo>
                    <a:pt x="254" y="32512"/>
                  </a:lnTo>
                  <a:lnTo>
                    <a:pt x="254" y="32765"/>
                  </a:lnTo>
                  <a:lnTo>
                    <a:pt x="127" y="33019"/>
                  </a:lnTo>
                  <a:lnTo>
                    <a:pt x="0" y="33274"/>
                  </a:lnTo>
                  <a:lnTo>
                    <a:pt x="0" y="33527"/>
                  </a:lnTo>
                  <a:lnTo>
                    <a:pt x="0" y="33655"/>
                  </a:lnTo>
                  <a:lnTo>
                    <a:pt x="1016" y="35051"/>
                  </a:lnTo>
                  <a:lnTo>
                    <a:pt x="1905" y="36702"/>
                  </a:lnTo>
                  <a:lnTo>
                    <a:pt x="2540" y="38481"/>
                  </a:lnTo>
                  <a:lnTo>
                    <a:pt x="2794" y="38988"/>
                  </a:lnTo>
                  <a:lnTo>
                    <a:pt x="3048" y="39369"/>
                  </a:lnTo>
                  <a:lnTo>
                    <a:pt x="3302" y="39496"/>
                  </a:lnTo>
                  <a:lnTo>
                    <a:pt x="3302" y="39624"/>
                  </a:lnTo>
                  <a:lnTo>
                    <a:pt x="4063" y="40131"/>
                  </a:lnTo>
                  <a:lnTo>
                    <a:pt x="4825" y="40639"/>
                  </a:lnTo>
                  <a:lnTo>
                    <a:pt x="5715" y="41275"/>
                  </a:lnTo>
                  <a:lnTo>
                    <a:pt x="6477" y="41909"/>
                  </a:lnTo>
                  <a:lnTo>
                    <a:pt x="7366" y="42418"/>
                  </a:lnTo>
                  <a:lnTo>
                    <a:pt x="8128" y="43180"/>
                  </a:lnTo>
                  <a:lnTo>
                    <a:pt x="8890" y="43814"/>
                  </a:lnTo>
                  <a:lnTo>
                    <a:pt x="9144" y="44068"/>
                  </a:lnTo>
                  <a:lnTo>
                    <a:pt x="9652" y="44576"/>
                  </a:lnTo>
                  <a:lnTo>
                    <a:pt x="9906" y="44703"/>
                  </a:lnTo>
                  <a:lnTo>
                    <a:pt x="10413" y="45084"/>
                  </a:lnTo>
                  <a:lnTo>
                    <a:pt x="10668" y="45338"/>
                  </a:lnTo>
                  <a:lnTo>
                    <a:pt x="11175" y="45846"/>
                  </a:lnTo>
                  <a:lnTo>
                    <a:pt x="11430" y="45974"/>
                  </a:lnTo>
                  <a:lnTo>
                    <a:pt x="11684" y="46355"/>
                  </a:lnTo>
                  <a:lnTo>
                    <a:pt x="11937" y="46736"/>
                  </a:lnTo>
                  <a:lnTo>
                    <a:pt x="12319" y="47117"/>
                  </a:lnTo>
                  <a:lnTo>
                    <a:pt x="12573" y="47243"/>
                  </a:lnTo>
                  <a:lnTo>
                    <a:pt x="12954" y="47751"/>
                  </a:lnTo>
                  <a:lnTo>
                    <a:pt x="12954" y="48006"/>
                  </a:lnTo>
                  <a:lnTo>
                    <a:pt x="13208" y="48132"/>
                  </a:lnTo>
                  <a:lnTo>
                    <a:pt x="13335" y="48387"/>
                  </a:lnTo>
                  <a:lnTo>
                    <a:pt x="14859" y="50800"/>
                  </a:lnTo>
                  <a:lnTo>
                    <a:pt x="18796" y="51815"/>
                  </a:lnTo>
                  <a:lnTo>
                    <a:pt x="22098" y="51815"/>
                  </a:lnTo>
                  <a:lnTo>
                    <a:pt x="23368" y="51815"/>
                  </a:lnTo>
                  <a:lnTo>
                    <a:pt x="24511" y="51688"/>
                  </a:lnTo>
                  <a:lnTo>
                    <a:pt x="25400" y="51434"/>
                  </a:lnTo>
                  <a:lnTo>
                    <a:pt x="26288" y="51053"/>
                  </a:lnTo>
                  <a:lnTo>
                    <a:pt x="27812" y="50545"/>
                  </a:lnTo>
                  <a:lnTo>
                    <a:pt x="29972" y="49783"/>
                  </a:lnTo>
                  <a:lnTo>
                    <a:pt x="35306" y="48132"/>
                  </a:lnTo>
                  <a:lnTo>
                    <a:pt x="43434" y="45084"/>
                  </a:lnTo>
                  <a:lnTo>
                    <a:pt x="43942" y="44957"/>
                  </a:lnTo>
                  <a:lnTo>
                    <a:pt x="44196" y="44957"/>
                  </a:lnTo>
                  <a:lnTo>
                    <a:pt x="44704" y="45084"/>
                  </a:lnTo>
                  <a:lnTo>
                    <a:pt x="46482" y="45846"/>
                  </a:lnTo>
                  <a:lnTo>
                    <a:pt x="48260" y="46481"/>
                  </a:lnTo>
                  <a:lnTo>
                    <a:pt x="50165" y="47117"/>
                  </a:lnTo>
                  <a:lnTo>
                    <a:pt x="50673" y="47243"/>
                  </a:lnTo>
                  <a:lnTo>
                    <a:pt x="51308" y="47243"/>
                  </a:lnTo>
                  <a:lnTo>
                    <a:pt x="52959" y="47498"/>
                  </a:lnTo>
                  <a:lnTo>
                    <a:pt x="53593" y="47117"/>
                  </a:lnTo>
                  <a:lnTo>
                    <a:pt x="54102" y="46736"/>
                  </a:lnTo>
                  <a:lnTo>
                    <a:pt x="54737" y="46227"/>
                  </a:lnTo>
                  <a:lnTo>
                    <a:pt x="56768" y="45084"/>
                  </a:lnTo>
                  <a:lnTo>
                    <a:pt x="65659" y="32003"/>
                  </a:lnTo>
                  <a:lnTo>
                    <a:pt x="66421" y="30352"/>
                  </a:lnTo>
                  <a:lnTo>
                    <a:pt x="67310" y="28320"/>
                  </a:lnTo>
                  <a:lnTo>
                    <a:pt x="67817" y="27305"/>
                  </a:lnTo>
                  <a:lnTo>
                    <a:pt x="70612" y="21208"/>
                  </a:lnTo>
                  <a:lnTo>
                    <a:pt x="71628" y="19050"/>
                  </a:lnTo>
                  <a:lnTo>
                    <a:pt x="72643" y="18287"/>
                  </a:lnTo>
                  <a:lnTo>
                    <a:pt x="73279" y="17780"/>
                  </a:lnTo>
                  <a:lnTo>
                    <a:pt x="74294" y="17144"/>
                  </a:lnTo>
                  <a:lnTo>
                    <a:pt x="75564" y="16256"/>
                  </a:lnTo>
                  <a:lnTo>
                    <a:pt x="77469" y="14858"/>
                  </a:lnTo>
                  <a:lnTo>
                    <a:pt x="80010" y="13207"/>
                  </a:lnTo>
                  <a:lnTo>
                    <a:pt x="81407" y="11937"/>
                  </a:lnTo>
                  <a:lnTo>
                    <a:pt x="81661" y="11811"/>
                  </a:lnTo>
                  <a:lnTo>
                    <a:pt x="81661" y="11556"/>
                  </a:lnTo>
                  <a:lnTo>
                    <a:pt x="81914" y="11556"/>
                  </a:lnTo>
                  <a:lnTo>
                    <a:pt x="82168" y="11175"/>
                  </a:lnTo>
                  <a:lnTo>
                    <a:pt x="82296" y="10794"/>
                  </a:lnTo>
                  <a:lnTo>
                    <a:pt x="82041" y="10540"/>
                  </a:lnTo>
                  <a:lnTo>
                    <a:pt x="81787" y="10287"/>
                  </a:lnTo>
                  <a:lnTo>
                    <a:pt x="81407" y="10159"/>
                  </a:lnTo>
                  <a:lnTo>
                    <a:pt x="81153" y="10032"/>
                  </a:lnTo>
                  <a:lnTo>
                    <a:pt x="80772" y="9906"/>
                  </a:lnTo>
                  <a:lnTo>
                    <a:pt x="80644" y="9778"/>
                  </a:lnTo>
                  <a:lnTo>
                    <a:pt x="80263" y="9651"/>
                  </a:lnTo>
                  <a:lnTo>
                    <a:pt x="79248" y="9143"/>
                  </a:lnTo>
                  <a:lnTo>
                    <a:pt x="78486" y="8508"/>
                  </a:lnTo>
                  <a:lnTo>
                    <a:pt x="77724" y="7746"/>
                  </a:lnTo>
                  <a:lnTo>
                    <a:pt x="77469" y="7619"/>
                  </a:lnTo>
                  <a:lnTo>
                    <a:pt x="76581" y="7493"/>
                  </a:lnTo>
                  <a:lnTo>
                    <a:pt x="76200" y="7365"/>
                  </a:lnTo>
                  <a:lnTo>
                    <a:pt x="75437" y="7112"/>
                  </a:lnTo>
                  <a:lnTo>
                    <a:pt x="75057" y="6984"/>
                  </a:lnTo>
                  <a:lnTo>
                    <a:pt x="74422" y="6731"/>
                  </a:lnTo>
                  <a:lnTo>
                    <a:pt x="74040" y="6731"/>
                  </a:lnTo>
                  <a:lnTo>
                    <a:pt x="73533" y="6476"/>
                  </a:lnTo>
                  <a:lnTo>
                    <a:pt x="73152" y="6350"/>
                  </a:lnTo>
                  <a:lnTo>
                    <a:pt x="72771" y="6223"/>
                  </a:lnTo>
                  <a:lnTo>
                    <a:pt x="72389" y="5968"/>
                  </a:lnTo>
                  <a:lnTo>
                    <a:pt x="72009" y="5842"/>
                  </a:lnTo>
                  <a:lnTo>
                    <a:pt x="71755" y="5714"/>
                  </a:lnTo>
                  <a:lnTo>
                    <a:pt x="71501" y="5587"/>
                  </a:lnTo>
                  <a:lnTo>
                    <a:pt x="71119" y="5461"/>
                  </a:lnTo>
                  <a:lnTo>
                    <a:pt x="70865" y="5333"/>
                  </a:lnTo>
                  <a:lnTo>
                    <a:pt x="70612" y="5206"/>
                  </a:lnTo>
                  <a:lnTo>
                    <a:pt x="70231" y="4952"/>
                  </a:lnTo>
                  <a:lnTo>
                    <a:pt x="69850" y="4699"/>
                  </a:lnTo>
                  <a:lnTo>
                    <a:pt x="69596" y="4571"/>
                  </a:lnTo>
                  <a:lnTo>
                    <a:pt x="69341" y="4444"/>
                  </a:lnTo>
                  <a:lnTo>
                    <a:pt x="69087" y="4063"/>
                  </a:lnTo>
                  <a:lnTo>
                    <a:pt x="67563" y="2412"/>
                  </a:lnTo>
                  <a:lnTo>
                    <a:pt x="61849" y="1143"/>
                  </a:lnTo>
                  <a:lnTo>
                    <a:pt x="59436" y="507"/>
                  </a:lnTo>
                  <a:lnTo>
                    <a:pt x="58547" y="253"/>
                  </a:lnTo>
                  <a:lnTo>
                    <a:pt x="58038" y="126"/>
                  </a:lnTo>
                  <a:lnTo>
                    <a:pt x="57658" y="0"/>
                  </a:lnTo>
                  <a:close/>
                </a:path>
                <a:path w="82550" h="52069">
                  <a:moveTo>
                    <a:pt x="30480" y="51815"/>
                  </a:moveTo>
                  <a:lnTo>
                    <a:pt x="27432" y="51815"/>
                  </a:lnTo>
                  <a:lnTo>
                    <a:pt x="25400" y="51815"/>
                  </a:lnTo>
                  <a:lnTo>
                    <a:pt x="24384" y="51815"/>
                  </a:lnTo>
                  <a:lnTo>
                    <a:pt x="25273" y="51815"/>
                  </a:lnTo>
                  <a:lnTo>
                    <a:pt x="26924" y="51815"/>
                  </a:lnTo>
                  <a:lnTo>
                    <a:pt x="28702" y="51815"/>
                  </a:lnTo>
                  <a:lnTo>
                    <a:pt x="30480" y="51815"/>
                  </a:lnTo>
                  <a:close/>
                </a:path>
                <a:path w="82550" h="52069">
                  <a:moveTo>
                    <a:pt x="12192" y="48513"/>
                  </a:moveTo>
                  <a:lnTo>
                    <a:pt x="12192" y="4597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402366" y="2354579"/>
              <a:ext cx="79375" cy="45720"/>
            </a:xfrm>
            <a:custGeom>
              <a:avLst/>
              <a:gdLst/>
              <a:ahLst/>
              <a:cxnLst/>
              <a:rect l="l" t="t" r="r" b="b"/>
              <a:pathLst>
                <a:path w="79375" h="45719">
                  <a:moveTo>
                    <a:pt x="28405" y="45593"/>
                  </a:moveTo>
                  <a:lnTo>
                    <a:pt x="23071" y="45593"/>
                  </a:lnTo>
                  <a:lnTo>
                    <a:pt x="23706" y="45719"/>
                  </a:lnTo>
                  <a:lnTo>
                    <a:pt x="28151" y="45719"/>
                  </a:lnTo>
                  <a:lnTo>
                    <a:pt x="28405" y="45593"/>
                  </a:lnTo>
                  <a:close/>
                </a:path>
                <a:path w="79375" h="45719">
                  <a:moveTo>
                    <a:pt x="29548" y="45338"/>
                  </a:moveTo>
                  <a:lnTo>
                    <a:pt x="21547" y="45338"/>
                  </a:lnTo>
                  <a:lnTo>
                    <a:pt x="22182" y="45466"/>
                  </a:lnTo>
                  <a:lnTo>
                    <a:pt x="22944" y="45593"/>
                  </a:lnTo>
                  <a:lnTo>
                    <a:pt x="29040" y="45593"/>
                  </a:lnTo>
                  <a:lnTo>
                    <a:pt x="29548" y="45338"/>
                  </a:lnTo>
                  <a:close/>
                </a:path>
                <a:path w="79375" h="45719">
                  <a:moveTo>
                    <a:pt x="27389" y="381"/>
                  </a:moveTo>
                  <a:lnTo>
                    <a:pt x="26627" y="381"/>
                  </a:lnTo>
                  <a:lnTo>
                    <a:pt x="25357" y="1905"/>
                  </a:lnTo>
                  <a:lnTo>
                    <a:pt x="23706" y="2412"/>
                  </a:lnTo>
                  <a:lnTo>
                    <a:pt x="11895" y="10287"/>
                  </a:lnTo>
                  <a:lnTo>
                    <a:pt x="973" y="13335"/>
                  </a:lnTo>
                  <a:lnTo>
                    <a:pt x="592" y="13335"/>
                  </a:lnTo>
                  <a:lnTo>
                    <a:pt x="84" y="13588"/>
                  </a:lnTo>
                  <a:lnTo>
                    <a:pt x="0" y="13843"/>
                  </a:lnTo>
                  <a:lnTo>
                    <a:pt x="338" y="14858"/>
                  </a:lnTo>
                  <a:lnTo>
                    <a:pt x="846" y="16129"/>
                  </a:lnTo>
                  <a:lnTo>
                    <a:pt x="1481" y="17144"/>
                  </a:lnTo>
                  <a:lnTo>
                    <a:pt x="1862" y="17906"/>
                  </a:lnTo>
                  <a:lnTo>
                    <a:pt x="3894" y="24637"/>
                  </a:lnTo>
                  <a:lnTo>
                    <a:pt x="4402" y="27431"/>
                  </a:lnTo>
                  <a:lnTo>
                    <a:pt x="5164" y="30861"/>
                  </a:lnTo>
                  <a:lnTo>
                    <a:pt x="6561" y="32004"/>
                  </a:lnTo>
                  <a:lnTo>
                    <a:pt x="7958" y="33019"/>
                  </a:lnTo>
                  <a:lnTo>
                    <a:pt x="9101" y="33908"/>
                  </a:lnTo>
                  <a:lnTo>
                    <a:pt x="16086" y="39496"/>
                  </a:lnTo>
                  <a:lnTo>
                    <a:pt x="20150" y="42799"/>
                  </a:lnTo>
                  <a:lnTo>
                    <a:pt x="21039" y="44831"/>
                  </a:lnTo>
                  <a:lnTo>
                    <a:pt x="21166" y="44957"/>
                  </a:lnTo>
                  <a:lnTo>
                    <a:pt x="21293" y="45466"/>
                  </a:lnTo>
                  <a:lnTo>
                    <a:pt x="21420" y="45338"/>
                  </a:lnTo>
                  <a:lnTo>
                    <a:pt x="29802" y="45338"/>
                  </a:lnTo>
                  <a:lnTo>
                    <a:pt x="31453" y="40767"/>
                  </a:lnTo>
                  <a:lnTo>
                    <a:pt x="32088" y="36956"/>
                  </a:lnTo>
                  <a:lnTo>
                    <a:pt x="71103" y="36956"/>
                  </a:lnTo>
                  <a:lnTo>
                    <a:pt x="72474" y="34543"/>
                  </a:lnTo>
                  <a:lnTo>
                    <a:pt x="73744" y="32638"/>
                  </a:lnTo>
                  <a:lnTo>
                    <a:pt x="73871" y="32385"/>
                  </a:lnTo>
                  <a:lnTo>
                    <a:pt x="74252" y="32131"/>
                  </a:lnTo>
                  <a:lnTo>
                    <a:pt x="74506" y="31750"/>
                  </a:lnTo>
                  <a:lnTo>
                    <a:pt x="75141" y="30987"/>
                  </a:lnTo>
                  <a:lnTo>
                    <a:pt x="75522" y="30733"/>
                  </a:lnTo>
                  <a:lnTo>
                    <a:pt x="76284" y="29844"/>
                  </a:lnTo>
                  <a:lnTo>
                    <a:pt x="76538" y="29718"/>
                  </a:lnTo>
                  <a:lnTo>
                    <a:pt x="77173" y="29082"/>
                  </a:lnTo>
                  <a:lnTo>
                    <a:pt x="77554" y="28829"/>
                  </a:lnTo>
                  <a:lnTo>
                    <a:pt x="77808" y="28575"/>
                  </a:lnTo>
                  <a:lnTo>
                    <a:pt x="78570" y="27939"/>
                  </a:lnTo>
                  <a:lnTo>
                    <a:pt x="78951" y="27686"/>
                  </a:lnTo>
                  <a:lnTo>
                    <a:pt x="79205" y="27431"/>
                  </a:lnTo>
                  <a:lnTo>
                    <a:pt x="78824" y="26669"/>
                  </a:lnTo>
                  <a:lnTo>
                    <a:pt x="78570" y="26035"/>
                  </a:lnTo>
                  <a:lnTo>
                    <a:pt x="78189" y="25400"/>
                  </a:lnTo>
                  <a:lnTo>
                    <a:pt x="73744" y="21336"/>
                  </a:lnTo>
                  <a:lnTo>
                    <a:pt x="72474" y="21336"/>
                  </a:lnTo>
                  <a:lnTo>
                    <a:pt x="69680" y="21081"/>
                  </a:lnTo>
                  <a:lnTo>
                    <a:pt x="67140" y="20700"/>
                  </a:lnTo>
                  <a:lnTo>
                    <a:pt x="66340" y="16891"/>
                  </a:lnTo>
                  <a:lnTo>
                    <a:pt x="54948" y="16891"/>
                  </a:lnTo>
                  <a:lnTo>
                    <a:pt x="52281" y="16510"/>
                  </a:lnTo>
                  <a:lnTo>
                    <a:pt x="48725" y="13081"/>
                  </a:lnTo>
                  <a:lnTo>
                    <a:pt x="48344" y="10287"/>
                  </a:lnTo>
                  <a:lnTo>
                    <a:pt x="48090" y="8889"/>
                  </a:lnTo>
                  <a:lnTo>
                    <a:pt x="46947" y="6985"/>
                  </a:lnTo>
                  <a:lnTo>
                    <a:pt x="40470" y="4318"/>
                  </a:lnTo>
                  <a:lnTo>
                    <a:pt x="40089" y="4191"/>
                  </a:lnTo>
                  <a:lnTo>
                    <a:pt x="38819" y="3556"/>
                  </a:lnTo>
                  <a:lnTo>
                    <a:pt x="38438" y="3301"/>
                  </a:lnTo>
                  <a:lnTo>
                    <a:pt x="37422" y="2793"/>
                  </a:lnTo>
                  <a:lnTo>
                    <a:pt x="37168" y="2539"/>
                  </a:lnTo>
                  <a:lnTo>
                    <a:pt x="36660" y="2286"/>
                  </a:lnTo>
                  <a:lnTo>
                    <a:pt x="35644" y="1524"/>
                  </a:lnTo>
                  <a:lnTo>
                    <a:pt x="35517" y="1396"/>
                  </a:lnTo>
                  <a:lnTo>
                    <a:pt x="30691" y="1396"/>
                  </a:lnTo>
                  <a:lnTo>
                    <a:pt x="30310" y="1269"/>
                  </a:lnTo>
                  <a:lnTo>
                    <a:pt x="30056" y="1269"/>
                  </a:lnTo>
                  <a:lnTo>
                    <a:pt x="29548" y="1016"/>
                  </a:lnTo>
                  <a:lnTo>
                    <a:pt x="28786" y="888"/>
                  </a:lnTo>
                  <a:lnTo>
                    <a:pt x="28278" y="762"/>
                  </a:lnTo>
                  <a:lnTo>
                    <a:pt x="27389" y="381"/>
                  </a:lnTo>
                  <a:close/>
                </a:path>
                <a:path w="79375" h="45719">
                  <a:moveTo>
                    <a:pt x="71103" y="36956"/>
                  </a:moveTo>
                  <a:lnTo>
                    <a:pt x="34755" y="36956"/>
                  </a:lnTo>
                  <a:lnTo>
                    <a:pt x="35390" y="37083"/>
                  </a:lnTo>
                  <a:lnTo>
                    <a:pt x="36025" y="37083"/>
                  </a:lnTo>
                  <a:lnTo>
                    <a:pt x="37803" y="37337"/>
                  </a:lnTo>
                  <a:lnTo>
                    <a:pt x="38184" y="37464"/>
                  </a:lnTo>
                  <a:lnTo>
                    <a:pt x="39581" y="37718"/>
                  </a:lnTo>
                  <a:lnTo>
                    <a:pt x="40978" y="38100"/>
                  </a:lnTo>
                  <a:lnTo>
                    <a:pt x="42502" y="38862"/>
                  </a:lnTo>
                  <a:lnTo>
                    <a:pt x="42883" y="38988"/>
                  </a:lnTo>
                  <a:lnTo>
                    <a:pt x="43010" y="39116"/>
                  </a:lnTo>
                  <a:lnTo>
                    <a:pt x="43391" y="39243"/>
                  </a:lnTo>
                  <a:lnTo>
                    <a:pt x="44788" y="40131"/>
                  </a:lnTo>
                  <a:lnTo>
                    <a:pt x="45423" y="40639"/>
                  </a:lnTo>
                  <a:lnTo>
                    <a:pt x="46058" y="41275"/>
                  </a:lnTo>
                  <a:lnTo>
                    <a:pt x="46312" y="41401"/>
                  </a:lnTo>
                  <a:lnTo>
                    <a:pt x="46566" y="41782"/>
                  </a:lnTo>
                  <a:lnTo>
                    <a:pt x="47074" y="42291"/>
                  </a:lnTo>
                  <a:lnTo>
                    <a:pt x="47188" y="42544"/>
                  </a:lnTo>
                  <a:lnTo>
                    <a:pt x="48217" y="43687"/>
                  </a:lnTo>
                  <a:lnTo>
                    <a:pt x="49741" y="44323"/>
                  </a:lnTo>
                  <a:lnTo>
                    <a:pt x="52281" y="44323"/>
                  </a:lnTo>
                  <a:lnTo>
                    <a:pt x="53424" y="44195"/>
                  </a:lnTo>
                  <a:lnTo>
                    <a:pt x="54567" y="43814"/>
                  </a:lnTo>
                  <a:lnTo>
                    <a:pt x="55583" y="43433"/>
                  </a:lnTo>
                  <a:lnTo>
                    <a:pt x="57107" y="42799"/>
                  </a:lnTo>
                  <a:lnTo>
                    <a:pt x="58377" y="42799"/>
                  </a:lnTo>
                  <a:lnTo>
                    <a:pt x="58504" y="42544"/>
                  </a:lnTo>
                  <a:lnTo>
                    <a:pt x="58758" y="42418"/>
                  </a:lnTo>
                  <a:lnTo>
                    <a:pt x="59139" y="42163"/>
                  </a:lnTo>
                  <a:lnTo>
                    <a:pt x="59520" y="41782"/>
                  </a:lnTo>
                  <a:lnTo>
                    <a:pt x="60409" y="41401"/>
                  </a:lnTo>
                  <a:lnTo>
                    <a:pt x="60663" y="41401"/>
                  </a:lnTo>
                  <a:lnTo>
                    <a:pt x="61171" y="41275"/>
                  </a:lnTo>
                  <a:lnTo>
                    <a:pt x="69299" y="40131"/>
                  </a:lnTo>
                  <a:lnTo>
                    <a:pt x="71103" y="36956"/>
                  </a:lnTo>
                  <a:close/>
                </a:path>
                <a:path w="79375" h="45719">
                  <a:moveTo>
                    <a:pt x="58377" y="42799"/>
                  </a:moveTo>
                  <a:lnTo>
                    <a:pt x="57107" y="42799"/>
                  </a:lnTo>
                  <a:lnTo>
                    <a:pt x="57488" y="43814"/>
                  </a:lnTo>
                  <a:lnTo>
                    <a:pt x="57742" y="43687"/>
                  </a:lnTo>
                  <a:lnTo>
                    <a:pt x="57742" y="43433"/>
                  </a:lnTo>
                  <a:lnTo>
                    <a:pt x="57996" y="43306"/>
                  </a:lnTo>
                  <a:lnTo>
                    <a:pt x="58123" y="43052"/>
                  </a:lnTo>
                  <a:lnTo>
                    <a:pt x="58377" y="42799"/>
                  </a:lnTo>
                  <a:close/>
                </a:path>
                <a:path w="79375" h="45719">
                  <a:moveTo>
                    <a:pt x="60536" y="13335"/>
                  </a:moveTo>
                  <a:lnTo>
                    <a:pt x="59139" y="13335"/>
                  </a:lnTo>
                  <a:lnTo>
                    <a:pt x="58504" y="14350"/>
                  </a:lnTo>
                  <a:lnTo>
                    <a:pt x="57996" y="15875"/>
                  </a:lnTo>
                  <a:lnTo>
                    <a:pt x="56853" y="16891"/>
                  </a:lnTo>
                  <a:lnTo>
                    <a:pt x="66340" y="16891"/>
                  </a:lnTo>
                  <a:lnTo>
                    <a:pt x="65870" y="14731"/>
                  </a:lnTo>
                  <a:lnTo>
                    <a:pt x="65489" y="13843"/>
                  </a:lnTo>
                  <a:lnTo>
                    <a:pt x="63838" y="13843"/>
                  </a:lnTo>
                  <a:lnTo>
                    <a:pt x="60536" y="13335"/>
                  </a:lnTo>
                  <a:close/>
                </a:path>
                <a:path w="79375" h="45719">
                  <a:moveTo>
                    <a:pt x="33739" y="0"/>
                  </a:moveTo>
                  <a:lnTo>
                    <a:pt x="33485" y="381"/>
                  </a:lnTo>
                  <a:lnTo>
                    <a:pt x="33231" y="762"/>
                  </a:lnTo>
                  <a:lnTo>
                    <a:pt x="32850" y="888"/>
                  </a:lnTo>
                  <a:lnTo>
                    <a:pt x="32850" y="1016"/>
                  </a:lnTo>
                  <a:lnTo>
                    <a:pt x="32596" y="1143"/>
                  </a:lnTo>
                  <a:lnTo>
                    <a:pt x="32342" y="1143"/>
                  </a:lnTo>
                  <a:lnTo>
                    <a:pt x="32088" y="1396"/>
                  </a:lnTo>
                  <a:lnTo>
                    <a:pt x="35517" y="1396"/>
                  </a:lnTo>
                  <a:lnTo>
                    <a:pt x="34501" y="635"/>
                  </a:lnTo>
                  <a:lnTo>
                    <a:pt x="33993" y="126"/>
                  </a:lnTo>
                  <a:lnTo>
                    <a:pt x="3373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402324" y="2354579"/>
              <a:ext cx="79375" cy="45720"/>
            </a:xfrm>
            <a:custGeom>
              <a:avLst/>
              <a:gdLst/>
              <a:ahLst/>
              <a:cxnLst/>
              <a:rect l="l" t="t" r="r" b="b"/>
              <a:pathLst>
                <a:path w="79375" h="45719">
                  <a:moveTo>
                    <a:pt x="33781" y="0"/>
                  </a:moveTo>
                  <a:lnTo>
                    <a:pt x="33654" y="254"/>
                  </a:lnTo>
                  <a:lnTo>
                    <a:pt x="33400" y="507"/>
                  </a:lnTo>
                  <a:lnTo>
                    <a:pt x="33400" y="635"/>
                  </a:lnTo>
                  <a:lnTo>
                    <a:pt x="33147" y="888"/>
                  </a:lnTo>
                  <a:lnTo>
                    <a:pt x="32892" y="888"/>
                  </a:lnTo>
                  <a:lnTo>
                    <a:pt x="32892" y="1016"/>
                  </a:lnTo>
                  <a:lnTo>
                    <a:pt x="32638" y="1143"/>
                  </a:lnTo>
                  <a:lnTo>
                    <a:pt x="32385" y="1143"/>
                  </a:lnTo>
                  <a:lnTo>
                    <a:pt x="32130" y="1396"/>
                  </a:lnTo>
                  <a:lnTo>
                    <a:pt x="30734" y="1396"/>
                  </a:lnTo>
                  <a:lnTo>
                    <a:pt x="30352" y="1269"/>
                  </a:lnTo>
                  <a:lnTo>
                    <a:pt x="30099" y="1269"/>
                  </a:lnTo>
                  <a:lnTo>
                    <a:pt x="29590" y="1016"/>
                  </a:lnTo>
                  <a:lnTo>
                    <a:pt x="28828" y="888"/>
                  </a:lnTo>
                  <a:lnTo>
                    <a:pt x="28321" y="762"/>
                  </a:lnTo>
                  <a:lnTo>
                    <a:pt x="27431" y="381"/>
                  </a:lnTo>
                  <a:lnTo>
                    <a:pt x="26924" y="381"/>
                  </a:lnTo>
                  <a:lnTo>
                    <a:pt x="26670" y="381"/>
                  </a:lnTo>
                  <a:lnTo>
                    <a:pt x="26542" y="507"/>
                  </a:lnTo>
                  <a:lnTo>
                    <a:pt x="25400" y="1905"/>
                  </a:lnTo>
                  <a:lnTo>
                    <a:pt x="23749" y="2412"/>
                  </a:lnTo>
                  <a:lnTo>
                    <a:pt x="21589" y="3175"/>
                  </a:lnTo>
                  <a:lnTo>
                    <a:pt x="19558" y="3937"/>
                  </a:lnTo>
                  <a:lnTo>
                    <a:pt x="17017" y="4952"/>
                  </a:lnTo>
                  <a:lnTo>
                    <a:pt x="15366" y="6604"/>
                  </a:lnTo>
                  <a:lnTo>
                    <a:pt x="11937" y="10287"/>
                  </a:lnTo>
                  <a:lnTo>
                    <a:pt x="5079" y="12192"/>
                  </a:lnTo>
                  <a:lnTo>
                    <a:pt x="1015" y="13335"/>
                  </a:lnTo>
                  <a:lnTo>
                    <a:pt x="635" y="13335"/>
                  </a:lnTo>
                  <a:lnTo>
                    <a:pt x="380" y="13462"/>
                  </a:lnTo>
                  <a:lnTo>
                    <a:pt x="126" y="13588"/>
                  </a:lnTo>
                  <a:lnTo>
                    <a:pt x="0" y="13716"/>
                  </a:lnTo>
                  <a:lnTo>
                    <a:pt x="380" y="14858"/>
                  </a:lnTo>
                  <a:lnTo>
                    <a:pt x="888" y="16129"/>
                  </a:lnTo>
                  <a:lnTo>
                    <a:pt x="1524" y="17144"/>
                  </a:lnTo>
                  <a:lnTo>
                    <a:pt x="1904" y="17906"/>
                  </a:lnTo>
                  <a:lnTo>
                    <a:pt x="3937" y="24637"/>
                  </a:lnTo>
                  <a:lnTo>
                    <a:pt x="4445" y="27431"/>
                  </a:lnTo>
                  <a:lnTo>
                    <a:pt x="5206" y="30861"/>
                  </a:lnTo>
                  <a:lnTo>
                    <a:pt x="6603" y="32004"/>
                  </a:lnTo>
                  <a:lnTo>
                    <a:pt x="7112" y="32385"/>
                  </a:lnTo>
                  <a:lnTo>
                    <a:pt x="8000" y="33019"/>
                  </a:lnTo>
                  <a:lnTo>
                    <a:pt x="9143" y="33908"/>
                  </a:lnTo>
                  <a:lnTo>
                    <a:pt x="16128" y="39496"/>
                  </a:lnTo>
                  <a:lnTo>
                    <a:pt x="20192" y="42799"/>
                  </a:lnTo>
                  <a:lnTo>
                    <a:pt x="21081" y="44831"/>
                  </a:lnTo>
                  <a:lnTo>
                    <a:pt x="21209" y="44957"/>
                  </a:lnTo>
                  <a:lnTo>
                    <a:pt x="21209" y="45212"/>
                  </a:lnTo>
                  <a:lnTo>
                    <a:pt x="21336" y="45466"/>
                  </a:lnTo>
                  <a:lnTo>
                    <a:pt x="21462" y="45338"/>
                  </a:lnTo>
                  <a:lnTo>
                    <a:pt x="22225" y="45466"/>
                  </a:lnTo>
                  <a:lnTo>
                    <a:pt x="22987" y="45593"/>
                  </a:lnTo>
                  <a:lnTo>
                    <a:pt x="23749" y="45719"/>
                  </a:lnTo>
                  <a:lnTo>
                    <a:pt x="28193" y="45719"/>
                  </a:lnTo>
                  <a:lnTo>
                    <a:pt x="28448" y="45593"/>
                  </a:lnTo>
                  <a:lnTo>
                    <a:pt x="29083" y="45593"/>
                  </a:lnTo>
                  <a:lnTo>
                    <a:pt x="29337" y="45466"/>
                  </a:lnTo>
                  <a:lnTo>
                    <a:pt x="29590" y="45338"/>
                  </a:lnTo>
                  <a:lnTo>
                    <a:pt x="29845" y="45338"/>
                  </a:lnTo>
                  <a:lnTo>
                    <a:pt x="30734" y="43052"/>
                  </a:lnTo>
                  <a:lnTo>
                    <a:pt x="31496" y="40767"/>
                  </a:lnTo>
                  <a:lnTo>
                    <a:pt x="31876" y="38481"/>
                  </a:lnTo>
                  <a:lnTo>
                    <a:pt x="32130" y="36956"/>
                  </a:lnTo>
                  <a:lnTo>
                    <a:pt x="33909" y="36956"/>
                  </a:lnTo>
                  <a:lnTo>
                    <a:pt x="34289" y="36956"/>
                  </a:lnTo>
                  <a:lnTo>
                    <a:pt x="34798" y="36956"/>
                  </a:lnTo>
                  <a:lnTo>
                    <a:pt x="35433" y="37083"/>
                  </a:lnTo>
                  <a:lnTo>
                    <a:pt x="36067" y="37083"/>
                  </a:lnTo>
                  <a:lnTo>
                    <a:pt x="36956" y="37211"/>
                  </a:lnTo>
                  <a:lnTo>
                    <a:pt x="37846" y="37337"/>
                  </a:lnTo>
                  <a:lnTo>
                    <a:pt x="38226" y="37464"/>
                  </a:lnTo>
                  <a:lnTo>
                    <a:pt x="39624" y="37718"/>
                  </a:lnTo>
                  <a:lnTo>
                    <a:pt x="41021" y="38100"/>
                  </a:lnTo>
                  <a:lnTo>
                    <a:pt x="42290" y="38735"/>
                  </a:lnTo>
                  <a:lnTo>
                    <a:pt x="42545" y="38862"/>
                  </a:lnTo>
                  <a:lnTo>
                    <a:pt x="42925" y="38988"/>
                  </a:lnTo>
                  <a:lnTo>
                    <a:pt x="43052" y="39116"/>
                  </a:lnTo>
                  <a:lnTo>
                    <a:pt x="43434" y="39243"/>
                  </a:lnTo>
                  <a:lnTo>
                    <a:pt x="44196" y="39750"/>
                  </a:lnTo>
                  <a:lnTo>
                    <a:pt x="44830" y="40131"/>
                  </a:lnTo>
                  <a:lnTo>
                    <a:pt x="45465" y="40639"/>
                  </a:lnTo>
                  <a:lnTo>
                    <a:pt x="45592" y="40767"/>
                  </a:lnTo>
                  <a:lnTo>
                    <a:pt x="45847" y="41020"/>
                  </a:lnTo>
                  <a:lnTo>
                    <a:pt x="45974" y="41148"/>
                  </a:lnTo>
                  <a:lnTo>
                    <a:pt x="46227" y="41275"/>
                  </a:lnTo>
                  <a:lnTo>
                    <a:pt x="46609" y="41782"/>
                  </a:lnTo>
                  <a:lnTo>
                    <a:pt x="46862" y="42037"/>
                  </a:lnTo>
                  <a:lnTo>
                    <a:pt x="47116" y="42291"/>
                  </a:lnTo>
                  <a:lnTo>
                    <a:pt x="48260" y="43687"/>
                  </a:lnTo>
                  <a:lnTo>
                    <a:pt x="49784" y="44323"/>
                  </a:lnTo>
                  <a:lnTo>
                    <a:pt x="51308" y="44323"/>
                  </a:lnTo>
                  <a:lnTo>
                    <a:pt x="51688" y="44323"/>
                  </a:lnTo>
                  <a:lnTo>
                    <a:pt x="52070" y="44323"/>
                  </a:lnTo>
                  <a:lnTo>
                    <a:pt x="52324" y="44323"/>
                  </a:lnTo>
                  <a:lnTo>
                    <a:pt x="53466" y="44195"/>
                  </a:lnTo>
                  <a:lnTo>
                    <a:pt x="54610" y="43814"/>
                  </a:lnTo>
                  <a:lnTo>
                    <a:pt x="55625" y="43433"/>
                  </a:lnTo>
                  <a:lnTo>
                    <a:pt x="57150" y="42799"/>
                  </a:lnTo>
                  <a:lnTo>
                    <a:pt x="57530" y="43814"/>
                  </a:lnTo>
                  <a:lnTo>
                    <a:pt x="57785" y="43687"/>
                  </a:lnTo>
                  <a:lnTo>
                    <a:pt x="57785" y="43433"/>
                  </a:lnTo>
                  <a:lnTo>
                    <a:pt x="58038" y="43306"/>
                  </a:lnTo>
                  <a:lnTo>
                    <a:pt x="58165" y="43052"/>
                  </a:lnTo>
                  <a:lnTo>
                    <a:pt x="58420" y="42799"/>
                  </a:lnTo>
                  <a:lnTo>
                    <a:pt x="58547" y="42544"/>
                  </a:lnTo>
                  <a:lnTo>
                    <a:pt x="58800" y="42418"/>
                  </a:lnTo>
                  <a:lnTo>
                    <a:pt x="59181" y="42163"/>
                  </a:lnTo>
                  <a:lnTo>
                    <a:pt x="59436" y="41910"/>
                  </a:lnTo>
                  <a:lnTo>
                    <a:pt x="59562" y="41782"/>
                  </a:lnTo>
                  <a:lnTo>
                    <a:pt x="59943" y="41656"/>
                  </a:lnTo>
                  <a:lnTo>
                    <a:pt x="60198" y="41529"/>
                  </a:lnTo>
                  <a:lnTo>
                    <a:pt x="60451" y="41401"/>
                  </a:lnTo>
                  <a:lnTo>
                    <a:pt x="60705" y="41401"/>
                  </a:lnTo>
                  <a:lnTo>
                    <a:pt x="61213" y="41275"/>
                  </a:lnTo>
                  <a:lnTo>
                    <a:pt x="64770" y="40767"/>
                  </a:lnTo>
                  <a:lnTo>
                    <a:pt x="69341" y="40131"/>
                  </a:lnTo>
                  <a:lnTo>
                    <a:pt x="72516" y="34543"/>
                  </a:lnTo>
                  <a:lnTo>
                    <a:pt x="72771" y="34162"/>
                  </a:lnTo>
                  <a:lnTo>
                    <a:pt x="73025" y="33781"/>
                  </a:lnTo>
                  <a:lnTo>
                    <a:pt x="73278" y="33400"/>
                  </a:lnTo>
                  <a:lnTo>
                    <a:pt x="73533" y="33019"/>
                  </a:lnTo>
                  <a:lnTo>
                    <a:pt x="73787" y="32638"/>
                  </a:lnTo>
                  <a:lnTo>
                    <a:pt x="73913" y="32385"/>
                  </a:lnTo>
                  <a:lnTo>
                    <a:pt x="74295" y="32131"/>
                  </a:lnTo>
                  <a:lnTo>
                    <a:pt x="74549" y="31750"/>
                  </a:lnTo>
                  <a:lnTo>
                    <a:pt x="75184" y="30987"/>
                  </a:lnTo>
                  <a:lnTo>
                    <a:pt x="75564" y="30733"/>
                  </a:lnTo>
                  <a:lnTo>
                    <a:pt x="76326" y="29844"/>
                  </a:lnTo>
                  <a:lnTo>
                    <a:pt x="76580" y="29718"/>
                  </a:lnTo>
                  <a:lnTo>
                    <a:pt x="76962" y="29337"/>
                  </a:lnTo>
                  <a:lnTo>
                    <a:pt x="77215" y="29082"/>
                  </a:lnTo>
                  <a:lnTo>
                    <a:pt x="77597" y="28829"/>
                  </a:lnTo>
                  <a:lnTo>
                    <a:pt x="77850" y="28575"/>
                  </a:lnTo>
                  <a:lnTo>
                    <a:pt x="78612" y="27939"/>
                  </a:lnTo>
                  <a:lnTo>
                    <a:pt x="78993" y="27686"/>
                  </a:lnTo>
                  <a:lnTo>
                    <a:pt x="79248" y="27431"/>
                  </a:lnTo>
                  <a:lnTo>
                    <a:pt x="78866" y="26669"/>
                  </a:lnTo>
                  <a:lnTo>
                    <a:pt x="78612" y="26035"/>
                  </a:lnTo>
                  <a:lnTo>
                    <a:pt x="78231" y="25400"/>
                  </a:lnTo>
                  <a:lnTo>
                    <a:pt x="77850" y="24256"/>
                  </a:lnTo>
                  <a:lnTo>
                    <a:pt x="77215" y="23241"/>
                  </a:lnTo>
                  <a:lnTo>
                    <a:pt x="76580" y="22351"/>
                  </a:lnTo>
                  <a:lnTo>
                    <a:pt x="76326" y="22098"/>
                  </a:lnTo>
                  <a:lnTo>
                    <a:pt x="75056" y="21462"/>
                  </a:lnTo>
                  <a:lnTo>
                    <a:pt x="73787" y="21336"/>
                  </a:lnTo>
                  <a:lnTo>
                    <a:pt x="72516" y="21336"/>
                  </a:lnTo>
                  <a:lnTo>
                    <a:pt x="69723" y="21081"/>
                  </a:lnTo>
                  <a:lnTo>
                    <a:pt x="67183" y="20700"/>
                  </a:lnTo>
                  <a:lnTo>
                    <a:pt x="66675" y="18287"/>
                  </a:lnTo>
                  <a:lnTo>
                    <a:pt x="66548" y="17652"/>
                  </a:lnTo>
                  <a:lnTo>
                    <a:pt x="65912" y="14731"/>
                  </a:lnTo>
                  <a:lnTo>
                    <a:pt x="65531" y="13843"/>
                  </a:lnTo>
                  <a:lnTo>
                    <a:pt x="64642" y="13843"/>
                  </a:lnTo>
                  <a:lnTo>
                    <a:pt x="63880" y="13843"/>
                  </a:lnTo>
                  <a:lnTo>
                    <a:pt x="62991" y="13716"/>
                  </a:lnTo>
                  <a:lnTo>
                    <a:pt x="62102" y="13588"/>
                  </a:lnTo>
                  <a:lnTo>
                    <a:pt x="61340" y="13462"/>
                  </a:lnTo>
                  <a:lnTo>
                    <a:pt x="60578" y="13335"/>
                  </a:lnTo>
                  <a:lnTo>
                    <a:pt x="60198" y="13335"/>
                  </a:lnTo>
                  <a:lnTo>
                    <a:pt x="59181" y="13335"/>
                  </a:lnTo>
                  <a:lnTo>
                    <a:pt x="58927" y="13716"/>
                  </a:lnTo>
                  <a:lnTo>
                    <a:pt x="58547" y="14350"/>
                  </a:lnTo>
                  <a:lnTo>
                    <a:pt x="58038" y="15875"/>
                  </a:lnTo>
                  <a:lnTo>
                    <a:pt x="56896" y="16891"/>
                  </a:lnTo>
                  <a:lnTo>
                    <a:pt x="55499" y="16891"/>
                  </a:lnTo>
                  <a:lnTo>
                    <a:pt x="55117" y="16891"/>
                  </a:lnTo>
                  <a:lnTo>
                    <a:pt x="52324" y="16510"/>
                  </a:lnTo>
                  <a:lnTo>
                    <a:pt x="48767" y="13081"/>
                  </a:lnTo>
                  <a:lnTo>
                    <a:pt x="48387" y="10287"/>
                  </a:lnTo>
                  <a:lnTo>
                    <a:pt x="48133" y="8889"/>
                  </a:lnTo>
                  <a:lnTo>
                    <a:pt x="46989" y="6985"/>
                  </a:lnTo>
                  <a:lnTo>
                    <a:pt x="40512" y="4318"/>
                  </a:lnTo>
                  <a:lnTo>
                    <a:pt x="40131" y="4191"/>
                  </a:lnTo>
                  <a:lnTo>
                    <a:pt x="39624" y="3937"/>
                  </a:lnTo>
                  <a:lnTo>
                    <a:pt x="39115" y="3682"/>
                  </a:lnTo>
                  <a:lnTo>
                    <a:pt x="38862" y="3556"/>
                  </a:lnTo>
                  <a:lnTo>
                    <a:pt x="38480" y="3301"/>
                  </a:lnTo>
                  <a:lnTo>
                    <a:pt x="37973" y="3048"/>
                  </a:lnTo>
                  <a:lnTo>
                    <a:pt x="37464" y="2793"/>
                  </a:lnTo>
                  <a:lnTo>
                    <a:pt x="37211" y="2539"/>
                  </a:lnTo>
                  <a:lnTo>
                    <a:pt x="36702" y="2286"/>
                  </a:lnTo>
                  <a:lnTo>
                    <a:pt x="36195" y="1905"/>
                  </a:lnTo>
                  <a:lnTo>
                    <a:pt x="35687" y="1524"/>
                  </a:lnTo>
                  <a:lnTo>
                    <a:pt x="35560" y="1396"/>
                  </a:lnTo>
                  <a:lnTo>
                    <a:pt x="35051" y="1016"/>
                  </a:lnTo>
                  <a:lnTo>
                    <a:pt x="34543" y="635"/>
                  </a:lnTo>
                  <a:lnTo>
                    <a:pt x="34036" y="126"/>
                  </a:lnTo>
                  <a:lnTo>
                    <a:pt x="33781" y="0"/>
                  </a:lnTo>
                  <a:close/>
                </a:path>
                <a:path w="79375" h="45719">
                  <a:moveTo>
                    <a:pt x="79248" y="27431"/>
                  </a:moveTo>
                  <a:lnTo>
                    <a:pt x="78739" y="26543"/>
                  </a:lnTo>
                  <a:lnTo>
                    <a:pt x="78486" y="25654"/>
                  </a:lnTo>
                  <a:lnTo>
                    <a:pt x="78104" y="25018"/>
                  </a:lnTo>
                  <a:lnTo>
                    <a:pt x="77597" y="23621"/>
                  </a:lnTo>
                  <a:lnTo>
                    <a:pt x="76962" y="22479"/>
                  </a:lnTo>
                  <a:lnTo>
                    <a:pt x="76200" y="21336"/>
                  </a:lnTo>
                  <a:lnTo>
                    <a:pt x="76962" y="22479"/>
                  </a:lnTo>
                  <a:lnTo>
                    <a:pt x="77597" y="23621"/>
                  </a:lnTo>
                  <a:lnTo>
                    <a:pt x="78104" y="25018"/>
                  </a:lnTo>
                  <a:lnTo>
                    <a:pt x="78486" y="25654"/>
                  </a:lnTo>
                  <a:lnTo>
                    <a:pt x="78739" y="26543"/>
                  </a:lnTo>
                  <a:lnTo>
                    <a:pt x="79248" y="27431"/>
                  </a:lnTo>
                  <a:close/>
                </a:path>
                <a:path w="79375" h="45719">
                  <a:moveTo>
                    <a:pt x="36575" y="3048"/>
                  </a:moveTo>
                  <a:lnTo>
                    <a:pt x="37591" y="3048"/>
                  </a:lnTo>
                  <a:lnTo>
                    <a:pt x="38480" y="3048"/>
                  </a:lnTo>
                  <a:lnTo>
                    <a:pt x="39624" y="3048"/>
                  </a:lnTo>
                  <a:lnTo>
                    <a:pt x="38480" y="3048"/>
                  </a:lnTo>
                  <a:lnTo>
                    <a:pt x="37591" y="3048"/>
                  </a:lnTo>
                  <a:lnTo>
                    <a:pt x="36575" y="3048"/>
                  </a:lnTo>
                  <a:close/>
                </a:path>
                <a:path w="79375" h="45719">
                  <a:moveTo>
                    <a:pt x="33527" y="0"/>
                  </a:moveTo>
                  <a:lnTo>
                    <a:pt x="34543" y="888"/>
                  </a:lnTo>
                  <a:lnTo>
                    <a:pt x="35687" y="2158"/>
                  </a:lnTo>
                  <a:lnTo>
                    <a:pt x="36575" y="2920"/>
                  </a:lnTo>
                  <a:lnTo>
                    <a:pt x="35687" y="2158"/>
                  </a:lnTo>
                  <a:lnTo>
                    <a:pt x="34543" y="888"/>
                  </a:lnTo>
                  <a:lnTo>
                    <a:pt x="33527" y="0"/>
                  </a:lnTo>
                  <a:close/>
                </a:path>
                <a:path w="79375" h="45719">
                  <a:moveTo>
                    <a:pt x="45720" y="39877"/>
                  </a:moveTo>
                  <a:lnTo>
                    <a:pt x="45720" y="40639"/>
                  </a:lnTo>
                  <a:lnTo>
                    <a:pt x="45720" y="41656"/>
                  </a:lnTo>
                  <a:lnTo>
                    <a:pt x="45720" y="42418"/>
                  </a:lnTo>
                  <a:lnTo>
                    <a:pt x="45720" y="41656"/>
                  </a:lnTo>
                  <a:lnTo>
                    <a:pt x="45720" y="40639"/>
                  </a:lnTo>
                  <a:lnTo>
                    <a:pt x="45720" y="39877"/>
                  </a:lnTo>
                  <a:close/>
                </a:path>
                <a:path w="79375" h="45719">
                  <a:moveTo>
                    <a:pt x="27431" y="45719"/>
                  </a:moveTo>
                  <a:lnTo>
                    <a:pt x="28575" y="45719"/>
                  </a:lnTo>
                  <a:lnTo>
                    <a:pt x="29337" y="45719"/>
                  </a:lnTo>
                  <a:lnTo>
                    <a:pt x="30479" y="45719"/>
                  </a:lnTo>
                  <a:lnTo>
                    <a:pt x="29337" y="45719"/>
                  </a:lnTo>
                  <a:lnTo>
                    <a:pt x="28575" y="45719"/>
                  </a:lnTo>
                  <a:lnTo>
                    <a:pt x="27431" y="45719"/>
                  </a:lnTo>
                  <a:close/>
                </a:path>
                <a:path w="79375" h="45719">
                  <a:moveTo>
                    <a:pt x="42672" y="39624"/>
                  </a:moveTo>
                  <a:lnTo>
                    <a:pt x="43814" y="39624"/>
                  </a:lnTo>
                  <a:lnTo>
                    <a:pt x="44703" y="39624"/>
                  </a:lnTo>
                  <a:lnTo>
                    <a:pt x="45720" y="39624"/>
                  </a:lnTo>
                  <a:lnTo>
                    <a:pt x="44703" y="39624"/>
                  </a:lnTo>
                  <a:lnTo>
                    <a:pt x="43814" y="39624"/>
                  </a:lnTo>
                  <a:lnTo>
                    <a:pt x="42672" y="39624"/>
                  </a:lnTo>
                  <a:close/>
                </a:path>
                <a:path w="79375" h="45719">
                  <a:moveTo>
                    <a:pt x="33527" y="36575"/>
                  </a:moveTo>
                  <a:lnTo>
                    <a:pt x="34289" y="36575"/>
                  </a:lnTo>
                  <a:lnTo>
                    <a:pt x="35433" y="36575"/>
                  </a:lnTo>
                  <a:lnTo>
                    <a:pt x="36575" y="36575"/>
                  </a:lnTo>
                  <a:lnTo>
                    <a:pt x="35433" y="36575"/>
                  </a:lnTo>
                  <a:lnTo>
                    <a:pt x="34416" y="36575"/>
                  </a:lnTo>
                  <a:lnTo>
                    <a:pt x="33527" y="36575"/>
                  </a:lnTo>
                  <a:close/>
                </a:path>
                <a:path w="79375" h="45719">
                  <a:moveTo>
                    <a:pt x="36575" y="36575"/>
                  </a:moveTo>
                  <a:lnTo>
                    <a:pt x="38735" y="37083"/>
                  </a:lnTo>
                  <a:lnTo>
                    <a:pt x="40639" y="38100"/>
                  </a:lnTo>
                  <a:lnTo>
                    <a:pt x="42672" y="39496"/>
                  </a:lnTo>
                  <a:lnTo>
                    <a:pt x="40639" y="38100"/>
                  </a:lnTo>
                  <a:lnTo>
                    <a:pt x="38735" y="37083"/>
                  </a:lnTo>
                  <a:lnTo>
                    <a:pt x="36575" y="36575"/>
                  </a:lnTo>
                  <a:close/>
                </a:path>
                <a:path w="79375" h="45719">
                  <a:moveTo>
                    <a:pt x="24384" y="45719"/>
                  </a:moveTo>
                  <a:lnTo>
                    <a:pt x="24384" y="45719"/>
                  </a:lnTo>
                  <a:lnTo>
                    <a:pt x="27431" y="45719"/>
                  </a:lnTo>
                  <a:lnTo>
                    <a:pt x="24384" y="45719"/>
                  </a:lnTo>
                  <a:close/>
                </a:path>
                <a:path w="79375" h="45719">
                  <a:moveTo>
                    <a:pt x="51815" y="45212"/>
                  </a:moveTo>
                  <a:lnTo>
                    <a:pt x="49656" y="45719"/>
                  </a:lnTo>
                  <a:lnTo>
                    <a:pt x="47371" y="44831"/>
                  </a:lnTo>
                  <a:lnTo>
                    <a:pt x="45847" y="42671"/>
                  </a:lnTo>
                  <a:lnTo>
                    <a:pt x="47371" y="44831"/>
                  </a:lnTo>
                  <a:lnTo>
                    <a:pt x="49656" y="45719"/>
                  </a:lnTo>
                  <a:lnTo>
                    <a:pt x="51815" y="45212"/>
                  </a:lnTo>
                  <a:close/>
                </a:path>
                <a:path w="79375" h="45719">
                  <a:moveTo>
                    <a:pt x="21462" y="45719"/>
                  </a:moveTo>
                  <a:lnTo>
                    <a:pt x="24256" y="45719"/>
                  </a:lnTo>
                </a:path>
                <a:path w="79375" h="45719">
                  <a:moveTo>
                    <a:pt x="57912" y="42671"/>
                  </a:moveTo>
                  <a:lnTo>
                    <a:pt x="57403" y="42671"/>
                  </a:lnTo>
                  <a:lnTo>
                    <a:pt x="54863" y="42671"/>
                  </a:lnTo>
                  <a:lnTo>
                    <a:pt x="57403" y="42671"/>
                  </a:lnTo>
                  <a:lnTo>
                    <a:pt x="57912" y="42671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460363" y="2385059"/>
              <a:ext cx="70485" cy="30480"/>
            </a:xfrm>
            <a:custGeom>
              <a:avLst/>
              <a:gdLst/>
              <a:ahLst/>
              <a:cxnLst/>
              <a:rect l="l" t="t" r="r" b="b"/>
              <a:pathLst>
                <a:path w="70484" h="30480">
                  <a:moveTo>
                    <a:pt x="21844" y="0"/>
                  </a:moveTo>
                  <a:lnTo>
                    <a:pt x="21082" y="507"/>
                  </a:lnTo>
                  <a:lnTo>
                    <a:pt x="20320" y="1143"/>
                  </a:lnTo>
                  <a:lnTo>
                    <a:pt x="19938" y="1396"/>
                  </a:lnTo>
                  <a:lnTo>
                    <a:pt x="19303" y="1905"/>
                  </a:lnTo>
                  <a:lnTo>
                    <a:pt x="19050" y="2286"/>
                  </a:lnTo>
                  <a:lnTo>
                    <a:pt x="18414" y="2793"/>
                  </a:lnTo>
                  <a:lnTo>
                    <a:pt x="18161" y="3175"/>
                  </a:lnTo>
                  <a:lnTo>
                    <a:pt x="17525" y="3682"/>
                  </a:lnTo>
                  <a:lnTo>
                    <a:pt x="17272" y="4063"/>
                  </a:lnTo>
                  <a:lnTo>
                    <a:pt x="16763" y="4571"/>
                  </a:lnTo>
                  <a:lnTo>
                    <a:pt x="16510" y="5080"/>
                  </a:lnTo>
                  <a:lnTo>
                    <a:pt x="16256" y="5333"/>
                  </a:lnTo>
                  <a:lnTo>
                    <a:pt x="16001" y="5714"/>
                  </a:lnTo>
                  <a:lnTo>
                    <a:pt x="15748" y="5968"/>
                  </a:lnTo>
                  <a:lnTo>
                    <a:pt x="11811" y="12572"/>
                  </a:lnTo>
                  <a:lnTo>
                    <a:pt x="6096" y="13462"/>
                  </a:lnTo>
                  <a:lnTo>
                    <a:pt x="2286" y="14224"/>
                  </a:lnTo>
                  <a:lnTo>
                    <a:pt x="1777" y="14224"/>
                  </a:lnTo>
                  <a:lnTo>
                    <a:pt x="1524" y="14350"/>
                  </a:lnTo>
                  <a:lnTo>
                    <a:pt x="1270" y="14731"/>
                  </a:lnTo>
                  <a:lnTo>
                    <a:pt x="1142" y="14731"/>
                  </a:lnTo>
                  <a:lnTo>
                    <a:pt x="762" y="15239"/>
                  </a:lnTo>
                  <a:lnTo>
                    <a:pt x="635" y="15747"/>
                  </a:lnTo>
                  <a:lnTo>
                    <a:pt x="381" y="16001"/>
                  </a:lnTo>
                  <a:lnTo>
                    <a:pt x="126" y="16509"/>
                  </a:lnTo>
                  <a:lnTo>
                    <a:pt x="0" y="17525"/>
                  </a:lnTo>
                  <a:lnTo>
                    <a:pt x="888" y="20193"/>
                  </a:lnTo>
                  <a:lnTo>
                    <a:pt x="2159" y="23113"/>
                  </a:lnTo>
                  <a:lnTo>
                    <a:pt x="3810" y="25907"/>
                  </a:lnTo>
                  <a:lnTo>
                    <a:pt x="4063" y="26415"/>
                  </a:lnTo>
                  <a:lnTo>
                    <a:pt x="4445" y="27050"/>
                  </a:lnTo>
                  <a:lnTo>
                    <a:pt x="4825" y="27558"/>
                  </a:lnTo>
                  <a:lnTo>
                    <a:pt x="4952" y="27686"/>
                  </a:lnTo>
                  <a:lnTo>
                    <a:pt x="5079" y="27939"/>
                  </a:lnTo>
                  <a:lnTo>
                    <a:pt x="5334" y="28066"/>
                  </a:lnTo>
                  <a:lnTo>
                    <a:pt x="6476" y="29209"/>
                  </a:lnTo>
                  <a:lnTo>
                    <a:pt x="9144" y="30099"/>
                  </a:lnTo>
                  <a:lnTo>
                    <a:pt x="12064" y="30352"/>
                  </a:lnTo>
                  <a:lnTo>
                    <a:pt x="12826" y="30480"/>
                  </a:lnTo>
                  <a:lnTo>
                    <a:pt x="15621" y="30480"/>
                  </a:lnTo>
                  <a:lnTo>
                    <a:pt x="16383" y="30352"/>
                  </a:lnTo>
                  <a:lnTo>
                    <a:pt x="19176" y="30099"/>
                  </a:lnTo>
                  <a:lnTo>
                    <a:pt x="20447" y="29463"/>
                  </a:lnTo>
                  <a:lnTo>
                    <a:pt x="20827" y="29082"/>
                  </a:lnTo>
                  <a:lnTo>
                    <a:pt x="21209" y="22987"/>
                  </a:lnTo>
                  <a:lnTo>
                    <a:pt x="36449" y="22478"/>
                  </a:lnTo>
                  <a:lnTo>
                    <a:pt x="37719" y="22351"/>
                  </a:lnTo>
                  <a:lnTo>
                    <a:pt x="41148" y="19176"/>
                  </a:lnTo>
                  <a:lnTo>
                    <a:pt x="43053" y="17525"/>
                  </a:lnTo>
                  <a:lnTo>
                    <a:pt x="47752" y="13207"/>
                  </a:lnTo>
                  <a:lnTo>
                    <a:pt x="66484" y="13207"/>
                  </a:lnTo>
                  <a:lnTo>
                    <a:pt x="66802" y="12572"/>
                  </a:lnTo>
                  <a:lnTo>
                    <a:pt x="67310" y="11683"/>
                  </a:lnTo>
                  <a:lnTo>
                    <a:pt x="67310" y="11430"/>
                  </a:lnTo>
                  <a:lnTo>
                    <a:pt x="67690" y="10794"/>
                  </a:lnTo>
                  <a:lnTo>
                    <a:pt x="67944" y="10540"/>
                  </a:lnTo>
                  <a:lnTo>
                    <a:pt x="68326" y="9778"/>
                  </a:lnTo>
                  <a:lnTo>
                    <a:pt x="68834" y="8889"/>
                  </a:lnTo>
                  <a:lnTo>
                    <a:pt x="68961" y="8636"/>
                  </a:lnTo>
                  <a:lnTo>
                    <a:pt x="69341" y="8127"/>
                  </a:lnTo>
                  <a:lnTo>
                    <a:pt x="69468" y="7874"/>
                  </a:lnTo>
                  <a:lnTo>
                    <a:pt x="69850" y="7365"/>
                  </a:lnTo>
                  <a:lnTo>
                    <a:pt x="69977" y="7112"/>
                  </a:lnTo>
                  <a:lnTo>
                    <a:pt x="69595" y="6984"/>
                  </a:lnTo>
                  <a:lnTo>
                    <a:pt x="68453" y="6984"/>
                  </a:lnTo>
                  <a:lnTo>
                    <a:pt x="67183" y="6476"/>
                  </a:lnTo>
                  <a:lnTo>
                    <a:pt x="66420" y="6476"/>
                  </a:lnTo>
                  <a:lnTo>
                    <a:pt x="66039" y="6350"/>
                  </a:lnTo>
                  <a:lnTo>
                    <a:pt x="65912" y="6222"/>
                  </a:lnTo>
                  <a:lnTo>
                    <a:pt x="65659" y="6095"/>
                  </a:lnTo>
                  <a:lnTo>
                    <a:pt x="65278" y="5968"/>
                  </a:lnTo>
                  <a:lnTo>
                    <a:pt x="64896" y="5841"/>
                  </a:lnTo>
                  <a:lnTo>
                    <a:pt x="64388" y="5714"/>
                  </a:lnTo>
                  <a:lnTo>
                    <a:pt x="64135" y="5587"/>
                  </a:lnTo>
                  <a:lnTo>
                    <a:pt x="63245" y="4571"/>
                  </a:lnTo>
                  <a:lnTo>
                    <a:pt x="59055" y="2920"/>
                  </a:lnTo>
                  <a:lnTo>
                    <a:pt x="51181" y="2920"/>
                  </a:lnTo>
                  <a:lnTo>
                    <a:pt x="49530" y="2666"/>
                  </a:lnTo>
                  <a:lnTo>
                    <a:pt x="49250" y="2539"/>
                  </a:lnTo>
                  <a:lnTo>
                    <a:pt x="36449" y="2539"/>
                  </a:lnTo>
                  <a:lnTo>
                    <a:pt x="34473" y="1905"/>
                  </a:lnTo>
                  <a:lnTo>
                    <a:pt x="24891" y="1905"/>
                  </a:lnTo>
                  <a:lnTo>
                    <a:pt x="24002" y="1777"/>
                  </a:lnTo>
                  <a:lnTo>
                    <a:pt x="23113" y="1143"/>
                  </a:lnTo>
                  <a:lnTo>
                    <a:pt x="22860" y="1015"/>
                  </a:lnTo>
                  <a:lnTo>
                    <a:pt x="22733" y="762"/>
                  </a:lnTo>
                  <a:lnTo>
                    <a:pt x="22225" y="507"/>
                  </a:lnTo>
                  <a:lnTo>
                    <a:pt x="21971" y="253"/>
                  </a:lnTo>
                  <a:lnTo>
                    <a:pt x="21844" y="0"/>
                  </a:lnTo>
                  <a:close/>
                </a:path>
                <a:path w="70484" h="30480">
                  <a:moveTo>
                    <a:pt x="66484" y="13207"/>
                  </a:moveTo>
                  <a:lnTo>
                    <a:pt x="49403" y="13207"/>
                  </a:lnTo>
                  <a:lnTo>
                    <a:pt x="49784" y="13334"/>
                  </a:lnTo>
                  <a:lnTo>
                    <a:pt x="50672" y="13588"/>
                  </a:lnTo>
                  <a:lnTo>
                    <a:pt x="51308" y="13715"/>
                  </a:lnTo>
                  <a:lnTo>
                    <a:pt x="60706" y="16256"/>
                  </a:lnTo>
                  <a:lnTo>
                    <a:pt x="62737" y="18414"/>
                  </a:lnTo>
                  <a:lnTo>
                    <a:pt x="62864" y="18668"/>
                  </a:lnTo>
                  <a:lnTo>
                    <a:pt x="63118" y="18795"/>
                  </a:lnTo>
                  <a:lnTo>
                    <a:pt x="63627" y="18922"/>
                  </a:lnTo>
                  <a:lnTo>
                    <a:pt x="64008" y="19176"/>
                  </a:lnTo>
                  <a:lnTo>
                    <a:pt x="64769" y="19431"/>
                  </a:lnTo>
                  <a:lnTo>
                    <a:pt x="65659" y="19812"/>
                  </a:lnTo>
                  <a:lnTo>
                    <a:pt x="65659" y="19431"/>
                  </a:lnTo>
                  <a:lnTo>
                    <a:pt x="65532" y="18541"/>
                  </a:lnTo>
                  <a:lnTo>
                    <a:pt x="65659" y="15620"/>
                  </a:lnTo>
                  <a:lnTo>
                    <a:pt x="65786" y="15112"/>
                  </a:lnTo>
                  <a:lnTo>
                    <a:pt x="66251" y="13715"/>
                  </a:lnTo>
                  <a:lnTo>
                    <a:pt x="66484" y="13207"/>
                  </a:lnTo>
                  <a:close/>
                </a:path>
                <a:path w="70484" h="30480">
                  <a:moveTo>
                    <a:pt x="46228" y="1396"/>
                  </a:moveTo>
                  <a:lnTo>
                    <a:pt x="44958" y="1396"/>
                  </a:lnTo>
                  <a:lnTo>
                    <a:pt x="44577" y="1524"/>
                  </a:lnTo>
                  <a:lnTo>
                    <a:pt x="44068" y="1777"/>
                  </a:lnTo>
                  <a:lnTo>
                    <a:pt x="42798" y="2286"/>
                  </a:lnTo>
                  <a:lnTo>
                    <a:pt x="41275" y="2539"/>
                  </a:lnTo>
                  <a:lnTo>
                    <a:pt x="49250" y="2539"/>
                  </a:lnTo>
                  <a:lnTo>
                    <a:pt x="48133" y="2031"/>
                  </a:lnTo>
                  <a:lnTo>
                    <a:pt x="47116" y="1777"/>
                  </a:lnTo>
                  <a:lnTo>
                    <a:pt x="46228" y="1396"/>
                  </a:lnTo>
                  <a:close/>
                </a:path>
                <a:path w="70484" h="30480">
                  <a:moveTo>
                    <a:pt x="31114" y="0"/>
                  </a:moveTo>
                  <a:lnTo>
                    <a:pt x="30479" y="0"/>
                  </a:lnTo>
                  <a:lnTo>
                    <a:pt x="29210" y="762"/>
                  </a:lnTo>
                  <a:lnTo>
                    <a:pt x="28194" y="1269"/>
                  </a:lnTo>
                  <a:lnTo>
                    <a:pt x="27050" y="1905"/>
                  </a:lnTo>
                  <a:lnTo>
                    <a:pt x="34473" y="1905"/>
                  </a:lnTo>
                  <a:lnTo>
                    <a:pt x="32892" y="1396"/>
                  </a:lnTo>
                  <a:lnTo>
                    <a:pt x="3111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6460236" y="2385059"/>
              <a:ext cx="70485" cy="30480"/>
            </a:xfrm>
            <a:custGeom>
              <a:avLst/>
              <a:gdLst/>
              <a:ahLst/>
              <a:cxnLst/>
              <a:rect l="l" t="t" r="r" b="b"/>
              <a:pathLst>
                <a:path w="70484" h="30480">
                  <a:moveTo>
                    <a:pt x="30987" y="0"/>
                  </a:moveTo>
                  <a:lnTo>
                    <a:pt x="30606" y="0"/>
                  </a:lnTo>
                  <a:lnTo>
                    <a:pt x="29972" y="381"/>
                  </a:lnTo>
                  <a:lnTo>
                    <a:pt x="29337" y="762"/>
                  </a:lnTo>
                  <a:lnTo>
                    <a:pt x="28321" y="1269"/>
                  </a:lnTo>
                  <a:lnTo>
                    <a:pt x="27177" y="1905"/>
                  </a:lnTo>
                  <a:lnTo>
                    <a:pt x="25780" y="1905"/>
                  </a:lnTo>
                  <a:lnTo>
                    <a:pt x="25018" y="1905"/>
                  </a:lnTo>
                  <a:lnTo>
                    <a:pt x="24129" y="1777"/>
                  </a:lnTo>
                  <a:lnTo>
                    <a:pt x="23240" y="1143"/>
                  </a:lnTo>
                  <a:lnTo>
                    <a:pt x="22987" y="1015"/>
                  </a:lnTo>
                  <a:lnTo>
                    <a:pt x="22860" y="762"/>
                  </a:lnTo>
                  <a:lnTo>
                    <a:pt x="22605" y="634"/>
                  </a:lnTo>
                  <a:lnTo>
                    <a:pt x="22351" y="507"/>
                  </a:lnTo>
                  <a:lnTo>
                    <a:pt x="22098" y="253"/>
                  </a:lnTo>
                  <a:lnTo>
                    <a:pt x="21971" y="0"/>
                  </a:lnTo>
                  <a:lnTo>
                    <a:pt x="21589" y="253"/>
                  </a:lnTo>
                  <a:lnTo>
                    <a:pt x="21209" y="507"/>
                  </a:lnTo>
                  <a:lnTo>
                    <a:pt x="20447" y="1143"/>
                  </a:lnTo>
                  <a:lnTo>
                    <a:pt x="20065" y="1396"/>
                  </a:lnTo>
                  <a:lnTo>
                    <a:pt x="19430" y="1905"/>
                  </a:lnTo>
                  <a:lnTo>
                    <a:pt x="19176" y="2286"/>
                  </a:lnTo>
                  <a:lnTo>
                    <a:pt x="18541" y="2793"/>
                  </a:lnTo>
                  <a:lnTo>
                    <a:pt x="18287" y="3175"/>
                  </a:lnTo>
                  <a:lnTo>
                    <a:pt x="17652" y="3682"/>
                  </a:lnTo>
                  <a:lnTo>
                    <a:pt x="17399" y="4063"/>
                  </a:lnTo>
                  <a:lnTo>
                    <a:pt x="17017" y="4444"/>
                  </a:lnTo>
                  <a:lnTo>
                    <a:pt x="16637" y="5080"/>
                  </a:lnTo>
                  <a:lnTo>
                    <a:pt x="16383" y="5333"/>
                  </a:lnTo>
                  <a:lnTo>
                    <a:pt x="16128" y="5714"/>
                  </a:lnTo>
                  <a:lnTo>
                    <a:pt x="15875" y="5968"/>
                  </a:lnTo>
                  <a:lnTo>
                    <a:pt x="11937" y="12572"/>
                  </a:lnTo>
                  <a:lnTo>
                    <a:pt x="6223" y="13462"/>
                  </a:lnTo>
                  <a:lnTo>
                    <a:pt x="2412" y="14224"/>
                  </a:lnTo>
                  <a:lnTo>
                    <a:pt x="1904" y="14224"/>
                  </a:lnTo>
                  <a:lnTo>
                    <a:pt x="1650" y="14350"/>
                  </a:lnTo>
                  <a:lnTo>
                    <a:pt x="1397" y="14731"/>
                  </a:lnTo>
                  <a:lnTo>
                    <a:pt x="1269" y="14731"/>
                  </a:lnTo>
                  <a:lnTo>
                    <a:pt x="1142" y="14986"/>
                  </a:lnTo>
                  <a:lnTo>
                    <a:pt x="888" y="15239"/>
                  </a:lnTo>
                  <a:lnTo>
                    <a:pt x="762" y="15493"/>
                  </a:lnTo>
                  <a:lnTo>
                    <a:pt x="762" y="15747"/>
                  </a:lnTo>
                  <a:lnTo>
                    <a:pt x="508" y="16001"/>
                  </a:lnTo>
                  <a:lnTo>
                    <a:pt x="380" y="16256"/>
                  </a:lnTo>
                  <a:lnTo>
                    <a:pt x="253" y="16509"/>
                  </a:lnTo>
                  <a:lnTo>
                    <a:pt x="126" y="16890"/>
                  </a:lnTo>
                  <a:lnTo>
                    <a:pt x="0" y="17144"/>
                  </a:lnTo>
                  <a:lnTo>
                    <a:pt x="1015" y="20193"/>
                  </a:lnTo>
                  <a:lnTo>
                    <a:pt x="2286" y="23113"/>
                  </a:lnTo>
                  <a:lnTo>
                    <a:pt x="3937" y="25907"/>
                  </a:lnTo>
                  <a:lnTo>
                    <a:pt x="4190" y="26415"/>
                  </a:lnTo>
                  <a:lnTo>
                    <a:pt x="4572" y="27050"/>
                  </a:lnTo>
                  <a:lnTo>
                    <a:pt x="4952" y="27558"/>
                  </a:lnTo>
                  <a:lnTo>
                    <a:pt x="5079" y="27686"/>
                  </a:lnTo>
                  <a:lnTo>
                    <a:pt x="5206" y="27939"/>
                  </a:lnTo>
                  <a:lnTo>
                    <a:pt x="5461" y="28066"/>
                  </a:lnTo>
                  <a:lnTo>
                    <a:pt x="6603" y="29209"/>
                  </a:lnTo>
                  <a:lnTo>
                    <a:pt x="9271" y="30099"/>
                  </a:lnTo>
                  <a:lnTo>
                    <a:pt x="12191" y="30352"/>
                  </a:lnTo>
                  <a:lnTo>
                    <a:pt x="12953" y="30480"/>
                  </a:lnTo>
                  <a:lnTo>
                    <a:pt x="13588" y="30480"/>
                  </a:lnTo>
                  <a:lnTo>
                    <a:pt x="14350" y="30480"/>
                  </a:lnTo>
                  <a:lnTo>
                    <a:pt x="14986" y="30480"/>
                  </a:lnTo>
                  <a:lnTo>
                    <a:pt x="15748" y="30480"/>
                  </a:lnTo>
                  <a:lnTo>
                    <a:pt x="16510" y="30352"/>
                  </a:lnTo>
                  <a:lnTo>
                    <a:pt x="19303" y="30099"/>
                  </a:lnTo>
                  <a:lnTo>
                    <a:pt x="20574" y="29463"/>
                  </a:lnTo>
                  <a:lnTo>
                    <a:pt x="20954" y="29082"/>
                  </a:lnTo>
                  <a:lnTo>
                    <a:pt x="21336" y="22987"/>
                  </a:lnTo>
                  <a:lnTo>
                    <a:pt x="36575" y="22478"/>
                  </a:lnTo>
                  <a:lnTo>
                    <a:pt x="37846" y="22351"/>
                  </a:lnTo>
                  <a:lnTo>
                    <a:pt x="41275" y="19176"/>
                  </a:lnTo>
                  <a:lnTo>
                    <a:pt x="43180" y="17525"/>
                  </a:lnTo>
                  <a:lnTo>
                    <a:pt x="46482" y="14477"/>
                  </a:lnTo>
                  <a:lnTo>
                    <a:pt x="47879" y="13207"/>
                  </a:lnTo>
                  <a:lnTo>
                    <a:pt x="49021" y="13207"/>
                  </a:lnTo>
                  <a:lnTo>
                    <a:pt x="49275" y="13207"/>
                  </a:lnTo>
                  <a:lnTo>
                    <a:pt x="49530" y="13207"/>
                  </a:lnTo>
                  <a:lnTo>
                    <a:pt x="49911" y="13334"/>
                  </a:lnTo>
                  <a:lnTo>
                    <a:pt x="50799" y="13588"/>
                  </a:lnTo>
                  <a:lnTo>
                    <a:pt x="51435" y="13715"/>
                  </a:lnTo>
                  <a:lnTo>
                    <a:pt x="56134" y="14986"/>
                  </a:lnTo>
                  <a:lnTo>
                    <a:pt x="60833" y="16256"/>
                  </a:lnTo>
                  <a:lnTo>
                    <a:pt x="62737" y="18287"/>
                  </a:lnTo>
                  <a:lnTo>
                    <a:pt x="62991" y="18668"/>
                  </a:lnTo>
                  <a:lnTo>
                    <a:pt x="63245" y="18795"/>
                  </a:lnTo>
                  <a:lnTo>
                    <a:pt x="63754" y="18922"/>
                  </a:lnTo>
                  <a:lnTo>
                    <a:pt x="64135" y="19176"/>
                  </a:lnTo>
                  <a:lnTo>
                    <a:pt x="64896" y="19431"/>
                  </a:lnTo>
                  <a:lnTo>
                    <a:pt x="65786" y="19812"/>
                  </a:lnTo>
                  <a:lnTo>
                    <a:pt x="65912" y="19684"/>
                  </a:lnTo>
                  <a:lnTo>
                    <a:pt x="65786" y="19431"/>
                  </a:lnTo>
                  <a:lnTo>
                    <a:pt x="65659" y="19176"/>
                  </a:lnTo>
                  <a:lnTo>
                    <a:pt x="65659" y="18922"/>
                  </a:lnTo>
                  <a:lnTo>
                    <a:pt x="65659" y="18541"/>
                  </a:lnTo>
                  <a:lnTo>
                    <a:pt x="65532" y="18287"/>
                  </a:lnTo>
                  <a:lnTo>
                    <a:pt x="65532" y="16637"/>
                  </a:lnTo>
                  <a:lnTo>
                    <a:pt x="65659" y="16509"/>
                  </a:lnTo>
                  <a:lnTo>
                    <a:pt x="65659" y="16256"/>
                  </a:lnTo>
                  <a:lnTo>
                    <a:pt x="65659" y="16001"/>
                  </a:lnTo>
                  <a:lnTo>
                    <a:pt x="65659" y="15747"/>
                  </a:lnTo>
                  <a:lnTo>
                    <a:pt x="65912" y="15239"/>
                  </a:lnTo>
                  <a:lnTo>
                    <a:pt x="66039" y="14731"/>
                  </a:lnTo>
                  <a:lnTo>
                    <a:pt x="66166" y="14477"/>
                  </a:lnTo>
                  <a:lnTo>
                    <a:pt x="66420" y="13588"/>
                  </a:lnTo>
                  <a:lnTo>
                    <a:pt x="66547" y="13334"/>
                  </a:lnTo>
                  <a:lnTo>
                    <a:pt x="66929" y="12572"/>
                  </a:lnTo>
                  <a:lnTo>
                    <a:pt x="67437" y="11683"/>
                  </a:lnTo>
                  <a:lnTo>
                    <a:pt x="67437" y="11430"/>
                  </a:lnTo>
                  <a:lnTo>
                    <a:pt x="67817" y="10794"/>
                  </a:lnTo>
                  <a:lnTo>
                    <a:pt x="68071" y="10540"/>
                  </a:lnTo>
                  <a:lnTo>
                    <a:pt x="68453" y="9778"/>
                  </a:lnTo>
                  <a:lnTo>
                    <a:pt x="68961" y="8889"/>
                  </a:lnTo>
                  <a:lnTo>
                    <a:pt x="69087" y="8636"/>
                  </a:lnTo>
                  <a:lnTo>
                    <a:pt x="69468" y="8127"/>
                  </a:lnTo>
                  <a:lnTo>
                    <a:pt x="69595" y="7874"/>
                  </a:lnTo>
                  <a:lnTo>
                    <a:pt x="69977" y="7365"/>
                  </a:lnTo>
                  <a:lnTo>
                    <a:pt x="70104" y="7112"/>
                  </a:lnTo>
                  <a:lnTo>
                    <a:pt x="69722" y="6984"/>
                  </a:lnTo>
                  <a:lnTo>
                    <a:pt x="69468" y="6984"/>
                  </a:lnTo>
                  <a:lnTo>
                    <a:pt x="68834" y="6984"/>
                  </a:lnTo>
                  <a:lnTo>
                    <a:pt x="68580" y="6984"/>
                  </a:lnTo>
                  <a:lnTo>
                    <a:pt x="67310" y="6476"/>
                  </a:lnTo>
                  <a:lnTo>
                    <a:pt x="67056" y="6476"/>
                  </a:lnTo>
                  <a:lnTo>
                    <a:pt x="66674" y="6476"/>
                  </a:lnTo>
                  <a:lnTo>
                    <a:pt x="66166" y="6350"/>
                  </a:lnTo>
                  <a:lnTo>
                    <a:pt x="66039" y="6222"/>
                  </a:lnTo>
                  <a:lnTo>
                    <a:pt x="65786" y="6095"/>
                  </a:lnTo>
                  <a:lnTo>
                    <a:pt x="65405" y="5968"/>
                  </a:lnTo>
                  <a:lnTo>
                    <a:pt x="65023" y="5841"/>
                  </a:lnTo>
                  <a:lnTo>
                    <a:pt x="64515" y="5714"/>
                  </a:lnTo>
                  <a:lnTo>
                    <a:pt x="64262" y="5587"/>
                  </a:lnTo>
                  <a:lnTo>
                    <a:pt x="63372" y="4571"/>
                  </a:lnTo>
                  <a:lnTo>
                    <a:pt x="59182" y="2920"/>
                  </a:lnTo>
                  <a:lnTo>
                    <a:pt x="55244" y="2920"/>
                  </a:lnTo>
                  <a:lnTo>
                    <a:pt x="54863" y="2920"/>
                  </a:lnTo>
                  <a:lnTo>
                    <a:pt x="51308" y="2920"/>
                  </a:lnTo>
                  <a:lnTo>
                    <a:pt x="49657" y="2666"/>
                  </a:lnTo>
                  <a:lnTo>
                    <a:pt x="48260" y="2031"/>
                  </a:lnTo>
                  <a:lnTo>
                    <a:pt x="47243" y="1777"/>
                  </a:lnTo>
                  <a:lnTo>
                    <a:pt x="46355" y="1396"/>
                  </a:lnTo>
                  <a:lnTo>
                    <a:pt x="45592" y="1396"/>
                  </a:lnTo>
                  <a:lnTo>
                    <a:pt x="45085" y="1396"/>
                  </a:lnTo>
                  <a:lnTo>
                    <a:pt x="44704" y="1524"/>
                  </a:lnTo>
                  <a:lnTo>
                    <a:pt x="44195" y="1777"/>
                  </a:lnTo>
                  <a:lnTo>
                    <a:pt x="42925" y="2286"/>
                  </a:lnTo>
                  <a:lnTo>
                    <a:pt x="41401" y="2539"/>
                  </a:lnTo>
                  <a:lnTo>
                    <a:pt x="40004" y="2539"/>
                  </a:lnTo>
                  <a:lnTo>
                    <a:pt x="36575" y="2539"/>
                  </a:lnTo>
                  <a:lnTo>
                    <a:pt x="33019" y="1396"/>
                  </a:lnTo>
                  <a:lnTo>
                    <a:pt x="31241" y="0"/>
                  </a:lnTo>
                  <a:lnTo>
                    <a:pt x="30987" y="0"/>
                  </a:lnTo>
                  <a:close/>
                </a:path>
                <a:path w="70484" h="30480">
                  <a:moveTo>
                    <a:pt x="54863" y="3047"/>
                  </a:moveTo>
                  <a:lnTo>
                    <a:pt x="52705" y="3047"/>
                  </a:lnTo>
                  <a:lnTo>
                    <a:pt x="50672" y="3047"/>
                  </a:lnTo>
                  <a:lnTo>
                    <a:pt x="48767" y="3047"/>
                  </a:lnTo>
                  <a:lnTo>
                    <a:pt x="50672" y="3047"/>
                  </a:lnTo>
                  <a:lnTo>
                    <a:pt x="52705" y="3047"/>
                  </a:lnTo>
                  <a:lnTo>
                    <a:pt x="54863" y="3047"/>
                  </a:lnTo>
                  <a:close/>
                </a:path>
                <a:path w="70484" h="30480">
                  <a:moveTo>
                    <a:pt x="46736" y="126"/>
                  </a:moveTo>
                  <a:lnTo>
                    <a:pt x="46482" y="126"/>
                  </a:lnTo>
                  <a:lnTo>
                    <a:pt x="46100" y="507"/>
                  </a:lnTo>
                  <a:lnTo>
                    <a:pt x="45719" y="1524"/>
                  </a:lnTo>
                  <a:lnTo>
                    <a:pt x="46100" y="507"/>
                  </a:lnTo>
                  <a:lnTo>
                    <a:pt x="46482" y="126"/>
                  </a:lnTo>
                  <a:lnTo>
                    <a:pt x="46862" y="126"/>
                  </a:lnTo>
                  <a:lnTo>
                    <a:pt x="47370" y="126"/>
                  </a:lnTo>
                  <a:lnTo>
                    <a:pt x="48006" y="1396"/>
                  </a:lnTo>
                  <a:lnTo>
                    <a:pt x="48767" y="3047"/>
                  </a:lnTo>
                  <a:lnTo>
                    <a:pt x="48006" y="1396"/>
                  </a:lnTo>
                  <a:lnTo>
                    <a:pt x="47370" y="126"/>
                  </a:lnTo>
                  <a:lnTo>
                    <a:pt x="46862" y="12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460744" y="2405506"/>
              <a:ext cx="2540" cy="6985"/>
            </a:xfrm>
            <a:custGeom>
              <a:avLst/>
              <a:gdLst/>
              <a:ahLst/>
              <a:cxnLst/>
              <a:rect l="l" t="t" r="r" b="b"/>
              <a:pathLst>
                <a:path w="2539" h="6985">
                  <a:moveTo>
                    <a:pt x="1015" y="3174"/>
                  </a:moveTo>
                  <a:lnTo>
                    <a:pt x="1523" y="4699"/>
                  </a:lnTo>
                  <a:lnTo>
                    <a:pt x="2539" y="6985"/>
                  </a:lnTo>
                  <a:lnTo>
                    <a:pt x="2158" y="6096"/>
                  </a:lnTo>
                  <a:lnTo>
                    <a:pt x="1396" y="4191"/>
                  </a:lnTo>
                  <a:lnTo>
                    <a:pt x="1015" y="3174"/>
                  </a:lnTo>
                  <a:close/>
                </a:path>
                <a:path w="2539" h="6985">
                  <a:moveTo>
                    <a:pt x="0" y="0"/>
                  </a:moveTo>
                  <a:lnTo>
                    <a:pt x="634" y="2159"/>
                  </a:lnTo>
                  <a:lnTo>
                    <a:pt x="1015" y="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6460236" y="2385186"/>
              <a:ext cx="21590" cy="27305"/>
            </a:xfrm>
            <a:custGeom>
              <a:avLst/>
              <a:gdLst/>
              <a:ahLst/>
              <a:cxnLst/>
              <a:rect l="l" t="t" r="r" b="b"/>
              <a:pathLst>
                <a:path w="21589" h="27305">
                  <a:moveTo>
                    <a:pt x="0" y="18161"/>
                  </a:moveTo>
                  <a:lnTo>
                    <a:pt x="126" y="18923"/>
                  </a:lnTo>
                  <a:lnTo>
                    <a:pt x="380" y="19557"/>
                  </a:lnTo>
                  <a:lnTo>
                    <a:pt x="508" y="20319"/>
                  </a:lnTo>
                  <a:lnTo>
                    <a:pt x="380" y="19557"/>
                  </a:lnTo>
                  <a:lnTo>
                    <a:pt x="126" y="18923"/>
                  </a:lnTo>
                  <a:lnTo>
                    <a:pt x="0" y="18161"/>
                  </a:lnTo>
                  <a:close/>
                </a:path>
                <a:path w="21589" h="27305">
                  <a:moveTo>
                    <a:pt x="508" y="20319"/>
                  </a:moveTo>
                  <a:lnTo>
                    <a:pt x="1142" y="22479"/>
                  </a:lnTo>
                  <a:lnTo>
                    <a:pt x="1904" y="24511"/>
                  </a:lnTo>
                  <a:lnTo>
                    <a:pt x="2666" y="26416"/>
                  </a:lnTo>
                  <a:lnTo>
                    <a:pt x="3048" y="27305"/>
                  </a:lnTo>
                  <a:lnTo>
                    <a:pt x="2031" y="25018"/>
                  </a:lnTo>
                  <a:lnTo>
                    <a:pt x="1269" y="22732"/>
                  </a:lnTo>
                  <a:lnTo>
                    <a:pt x="508" y="20319"/>
                  </a:lnTo>
                  <a:close/>
                </a:path>
                <a:path w="21589" h="27305">
                  <a:moveTo>
                    <a:pt x="3175" y="27305"/>
                  </a:moveTo>
                  <a:lnTo>
                    <a:pt x="3428" y="27305"/>
                  </a:lnTo>
                  <a:lnTo>
                    <a:pt x="3810" y="27305"/>
                  </a:lnTo>
                  <a:lnTo>
                    <a:pt x="4190" y="27305"/>
                  </a:lnTo>
                  <a:lnTo>
                    <a:pt x="3175" y="27305"/>
                  </a:lnTo>
                  <a:close/>
                </a:path>
                <a:path w="21589" h="27305">
                  <a:moveTo>
                    <a:pt x="4190" y="27305"/>
                  </a:moveTo>
                  <a:close/>
                </a:path>
                <a:path w="21589" h="27305">
                  <a:moveTo>
                    <a:pt x="4317" y="27305"/>
                  </a:moveTo>
                  <a:lnTo>
                    <a:pt x="4825" y="27305"/>
                  </a:lnTo>
                  <a:lnTo>
                    <a:pt x="5334" y="27305"/>
                  </a:lnTo>
                  <a:lnTo>
                    <a:pt x="5968" y="27305"/>
                  </a:lnTo>
                  <a:lnTo>
                    <a:pt x="5334" y="27305"/>
                  </a:lnTo>
                  <a:lnTo>
                    <a:pt x="4952" y="27305"/>
                  </a:lnTo>
                  <a:lnTo>
                    <a:pt x="4317" y="27305"/>
                  </a:lnTo>
                  <a:close/>
                </a:path>
                <a:path w="21589" h="27305">
                  <a:moveTo>
                    <a:pt x="3048" y="24256"/>
                  </a:moveTo>
                  <a:lnTo>
                    <a:pt x="3048" y="25526"/>
                  </a:lnTo>
                  <a:lnTo>
                    <a:pt x="3048" y="26288"/>
                  </a:lnTo>
                  <a:lnTo>
                    <a:pt x="3048" y="27305"/>
                  </a:lnTo>
                  <a:lnTo>
                    <a:pt x="3048" y="25907"/>
                  </a:lnTo>
                  <a:lnTo>
                    <a:pt x="3048" y="24256"/>
                  </a:lnTo>
                  <a:close/>
                </a:path>
                <a:path w="21589" h="27305">
                  <a:moveTo>
                    <a:pt x="18287" y="2920"/>
                  </a:moveTo>
                  <a:lnTo>
                    <a:pt x="18287" y="3810"/>
                  </a:lnTo>
                  <a:lnTo>
                    <a:pt x="18287" y="4572"/>
                  </a:lnTo>
                  <a:lnTo>
                    <a:pt x="18287" y="5968"/>
                  </a:lnTo>
                  <a:lnTo>
                    <a:pt x="18287" y="4572"/>
                  </a:lnTo>
                  <a:lnTo>
                    <a:pt x="18287" y="3810"/>
                  </a:lnTo>
                  <a:lnTo>
                    <a:pt x="18287" y="2920"/>
                  </a:lnTo>
                  <a:close/>
                </a:path>
                <a:path w="21589" h="27305">
                  <a:moveTo>
                    <a:pt x="18414" y="2920"/>
                  </a:moveTo>
                  <a:lnTo>
                    <a:pt x="21209" y="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6106668" y="2534411"/>
              <a:ext cx="43180" cy="94615"/>
            </a:xfrm>
            <a:custGeom>
              <a:avLst/>
              <a:gdLst/>
              <a:ahLst/>
              <a:cxnLst/>
              <a:rect l="l" t="t" r="r" b="b"/>
              <a:pathLst>
                <a:path w="43179" h="94614">
                  <a:moveTo>
                    <a:pt x="15748" y="0"/>
                  </a:moveTo>
                  <a:lnTo>
                    <a:pt x="14351" y="888"/>
                  </a:lnTo>
                  <a:lnTo>
                    <a:pt x="13970" y="1778"/>
                  </a:lnTo>
                  <a:lnTo>
                    <a:pt x="11430" y="3682"/>
                  </a:lnTo>
                  <a:lnTo>
                    <a:pt x="10414" y="3937"/>
                  </a:lnTo>
                  <a:lnTo>
                    <a:pt x="9906" y="10794"/>
                  </a:lnTo>
                  <a:lnTo>
                    <a:pt x="10668" y="12192"/>
                  </a:lnTo>
                  <a:lnTo>
                    <a:pt x="11477" y="20169"/>
                  </a:lnTo>
                  <a:lnTo>
                    <a:pt x="9620" y="32194"/>
                  </a:lnTo>
                  <a:lnTo>
                    <a:pt x="6096" y="44410"/>
                  </a:lnTo>
                  <a:lnTo>
                    <a:pt x="1905" y="52959"/>
                  </a:lnTo>
                  <a:lnTo>
                    <a:pt x="635" y="54737"/>
                  </a:lnTo>
                  <a:lnTo>
                    <a:pt x="0" y="56134"/>
                  </a:lnTo>
                  <a:lnTo>
                    <a:pt x="254" y="58674"/>
                  </a:lnTo>
                  <a:lnTo>
                    <a:pt x="5207" y="62611"/>
                  </a:lnTo>
                  <a:lnTo>
                    <a:pt x="6985" y="64262"/>
                  </a:lnTo>
                  <a:lnTo>
                    <a:pt x="9709" y="68915"/>
                  </a:lnTo>
                  <a:lnTo>
                    <a:pt x="10683" y="75295"/>
                  </a:lnTo>
                  <a:lnTo>
                    <a:pt x="10539" y="82317"/>
                  </a:lnTo>
                  <a:lnTo>
                    <a:pt x="9525" y="93853"/>
                  </a:lnTo>
                  <a:lnTo>
                    <a:pt x="10033" y="94361"/>
                  </a:lnTo>
                  <a:lnTo>
                    <a:pt x="16256" y="94487"/>
                  </a:lnTo>
                  <a:lnTo>
                    <a:pt x="20701" y="94234"/>
                  </a:lnTo>
                  <a:lnTo>
                    <a:pt x="22860" y="93853"/>
                  </a:lnTo>
                  <a:lnTo>
                    <a:pt x="26924" y="92456"/>
                  </a:lnTo>
                  <a:lnTo>
                    <a:pt x="25908" y="88518"/>
                  </a:lnTo>
                  <a:lnTo>
                    <a:pt x="25908" y="78231"/>
                  </a:lnTo>
                  <a:lnTo>
                    <a:pt x="33274" y="76707"/>
                  </a:lnTo>
                  <a:lnTo>
                    <a:pt x="31369" y="74294"/>
                  </a:lnTo>
                  <a:lnTo>
                    <a:pt x="29210" y="72389"/>
                  </a:lnTo>
                  <a:lnTo>
                    <a:pt x="28956" y="71881"/>
                  </a:lnTo>
                  <a:lnTo>
                    <a:pt x="27432" y="70231"/>
                  </a:lnTo>
                  <a:lnTo>
                    <a:pt x="27812" y="67056"/>
                  </a:lnTo>
                  <a:lnTo>
                    <a:pt x="29210" y="62611"/>
                  </a:lnTo>
                  <a:lnTo>
                    <a:pt x="30734" y="60832"/>
                  </a:lnTo>
                  <a:lnTo>
                    <a:pt x="32639" y="60070"/>
                  </a:lnTo>
                  <a:lnTo>
                    <a:pt x="31369" y="58166"/>
                  </a:lnTo>
                  <a:lnTo>
                    <a:pt x="26416" y="52324"/>
                  </a:lnTo>
                  <a:lnTo>
                    <a:pt x="25781" y="50164"/>
                  </a:lnTo>
                  <a:lnTo>
                    <a:pt x="26543" y="48387"/>
                  </a:lnTo>
                  <a:lnTo>
                    <a:pt x="27559" y="45338"/>
                  </a:lnTo>
                  <a:lnTo>
                    <a:pt x="31369" y="44957"/>
                  </a:lnTo>
                  <a:lnTo>
                    <a:pt x="32766" y="44957"/>
                  </a:lnTo>
                  <a:lnTo>
                    <a:pt x="32258" y="37084"/>
                  </a:lnTo>
                  <a:lnTo>
                    <a:pt x="35941" y="32766"/>
                  </a:lnTo>
                  <a:lnTo>
                    <a:pt x="35179" y="29591"/>
                  </a:lnTo>
                  <a:lnTo>
                    <a:pt x="34036" y="25781"/>
                  </a:lnTo>
                  <a:lnTo>
                    <a:pt x="33401" y="24256"/>
                  </a:lnTo>
                  <a:lnTo>
                    <a:pt x="33020" y="22479"/>
                  </a:lnTo>
                  <a:lnTo>
                    <a:pt x="32893" y="17653"/>
                  </a:lnTo>
                  <a:lnTo>
                    <a:pt x="40894" y="11811"/>
                  </a:lnTo>
                  <a:lnTo>
                    <a:pt x="42418" y="10160"/>
                  </a:lnTo>
                  <a:lnTo>
                    <a:pt x="42672" y="9651"/>
                  </a:lnTo>
                  <a:lnTo>
                    <a:pt x="38354" y="8128"/>
                  </a:lnTo>
                  <a:lnTo>
                    <a:pt x="38354" y="4572"/>
                  </a:lnTo>
                  <a:lnTo>
                    <a:pt x="37084" y="3810"/>
                  </a:lnTo>
                  <a:lnTo>
                    <a:pt x="34544" y="3682"/>
                  </a:lnTo>
                  <a:lnTo>
                    <a:pt x="33401" y="4063"/>
                  </a:lnTo>
                  <a:lnTo>
                    <a:pt x="31242" y="6095"/>
                  </a:lnTo>
                  <a:lnTo>
                    <a:pt x="30226" y="6604"/>
                  </a:lnTo>
                  <a:lnTo>
                    <a:pt x="28575" y="6604"/>
                  </a:lnTo>
                  <a:lnTo>
                    <a:pt x="27940" y="6350"/>
                  </a:lnTo>
                  <a:lnTo>
                    <a:pt x="26670" y="5334"/>
                  </a:lnTo>
                  <a:lnTo>
                    <a:pt x="19812" y="5461"/>
                  </a:lnTo>
                  <a:lnTo>
                    <a:pt x="18034" y="5206"/>
                  </a:lnTo>
                  <a:lnTo>
                    <a:pt x="16891" y="4063"/>
                  </a:lnTo>
                  <a:lnTo>
                    <a:pt x="16256" y="3175"/>
                  </a:lnTo>
                  <a:lnTo>
                    <a:pt x="15875" y="2159"/>
                  </a:lnTo>
                  <a:lnTo>
                    <a:pt x="16002" y="762"/>
                  </a:lnTo>
                  <a:lnTo>
                    <a:pt x="1574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6106668" y="2534411"/>
              <a:ext cx="43180" cy="94615"/>
            </a:xfrm>
            <a:custGeom>
              <a:avLst/>
              <a:gdLst/>
              <a:ahLst/>
              <a:cxnLst/>
              <a:rect l="l" t="t" r="r" b="b"/>
              <a:pathLst>
                <a:path w="43179" h="94614">
                  <a:moveTo>
                    <a:pt x="15748" y="0"/>
                  </a:moveTo>
                  <a:lnTo>
                    <a:pt x="14986" y="381"/>
                  </a:lnTo>
                  <a:lnTo>
                    <a:pt x="14351" y="888"/>
                  </a:lnTo>
                  <a:lnTo>
                    <a:pt x="13970" y="1778"/>
                  </a:lnTo>
                  <a:lnTo>
                    <a:pt x="13716" y="2031"/>
                  </a:lnTo>
                  <a:lnTo>
                    <a:pt x="13589" y="2159"/>
                  </a:lnTo>
                  <a:lnTo>
                    <a:pt x="13335" y="2412"/>
                  </a:lnTo>
                  <a:lnTo>
                    <a:pt x="12954" y="2667"/>
                  </a:lnTo>
                  <a:lnTo>
                    <a:pt x="12827" y="2920"/>
                  </a:lnTo>
                  <a:lnTo>
                    <a:pt x="12573" y="3175"/>
                  </a:lnTo>
                  <a:lnTo>
                    <a:pt x="12192" y="3301"/>
                  </a:lnTo>
                  <a:lnTo>
                    <a:pt x="11937" y="3429"/>
                  </a:lnTo>
                  <a:lnTo>
                    <a:pt x="11684" y="3556"/>
                  </a:lnTo>
                  <a:lnTo>
                    <a:pt x="11430" y="3682"/>
                  </a:lnTo>
                  <a:lnTo>
                    <a:pt x="11176" y="3682"/>
                  </a:lnTo>
                  <a:lnTo>
                    <a:pt x="10795" y="3810"/>
                  </a:lnTo>
                  <a:lnTo>
                    <a:pt x="10541" y="3937"/>
                  </a:lnTo>
                  <a:lnTo>
                    <a:pt x="10160" y="7238"/>
                  </a:lnTo>
                  <a:lnTo>
                    <a:pt x="9906" y="10794"/>
                  </a:lnTo>
                  <a:lnTo>
                    <a:pt x="10668" y="12192"/>
                  </a:lnTo>
                  <a:lnTo>
                    <a:pt x="11477" y="20169"/>
                  </a:lnTo>
                  <a:lnTo>
                    <a:pt x="9620" y="32194"/>
                  </a:lnTo>
                  <a:lnTo>
                    <a:pt x="6096" y="44410"/>
                  </a:lnTo>
                  <a:lnTo>
                    <a:pt x="1905" y="52959"/>
                  </a:lnTo>
                  <a:lnTo>
                    <a:pt x="635" y="54737"/>
                  </a:lnTo>
                  <a:lnTo>
                    <a:pt x="0" y="56134"/>
                  </a:lnTo>
                  <a:lnTo>
                    <a:pt x="127" y="57276"/>
                  </a:lnTo>
                  <a:lnTo>
                    <a:pt x="254" y="58674"/>
                  </a:lnTo>
                  <a:lnTo>
                    <a:pt x="2159" y="60198"/>
                  </a:lnTo>
                  <a:lnTo>
                    <a:pt x="4318" y="61975"/>
                  </a:lnTo>
                  <a:lnTo>
                    <a:pt x="5207" y="62611"/>
                  </a:lnTo>
                  <a:lnTo>
                    <a:pt x="5969" y="63373"/>
                  </a:lnTo>
                  <a:lnTo>
                    <a:pt x="6985" y="64262"/>
                  </a:lnTo>
                  <a:lnTo>
                    <a:pt x="9709" y="68915"/>
                  </a:lnTo>
                  <a:lnTo>
                    <a:pt x="10683" y="75295"/>
                  </a:lnTo>
                  <a:lnTo>
                    <a:pt x="10539" y="82317"/>
                  </a:lnTo>
                  <a:lnTo>
                    <a:pt x="9906" y="88900"/>
                  </a:lnTo>
                  <a:lnTo>
                    <a:pt x="9652" y="90805"/>
                  </a:lnTo>
                  <a:lnTo>
                    <a:pt x="9525" y="92329"/>
                  </a:lnTo>
                  <a:lnTo>
                    <a:pt x="9525" y="93218"/>
                  </a:lnTo>
                  <a:lnTo>
                    <a:pt x="9525" y="93725"/>
                  </a:lnTo>
                  <a:lnTo>
                    <a:pt x="9525" y="93853"/>
                  </a:lnTo>
                  <a:lnTo>
                    <a:pt x="9652" y="93853"/>
                  </a:lnTo>
                  <a:lnTo>
                    <a:pt x="10033" y="94361"/>
                  </a:lnTo>
                  <a:lnTo>
                    <a:pt x="11303" y="94487"/>
                  </a:lnTo>
                  <a:lnTo>
                    <a:pt x="12827" y="94487"/>
                  </a:lnTo>
                  <a:lnTo>
                    <a:pt x="13589" y="94487"/>
                  </a:lnTo>
                  <a:lnTo>
                    <a:pt x="14478" y="94487"/>
                  </a:lnTo>
                  <a:lnTo>
                    <a:pt x="15240" y="94487"/>
                  </a:lnTo>
                  <a:lnTo>
                    <a:pt x="16256" y="94487"/>
                  </a:lnTo>
                  <a:lnTo>
                    <a:pt x="17399" y="94361"/>
                  </a:lnTo>
                  <a:lnTo>
                    <a:pt x="18415" y="94361"/>
                  </a:lnTo>
                  <a:lnTo>
                    <a:pt x="20701" y="94234"/>
                  </a:lnTo>
                  <a:lnTo>
                    <a:pt x="22860" y="93853"/>
                  </a:lnTo>
                  <a:lnTo>
                    <a:pt x="24892" y="93091"/>
                  </a:lnTo>
                  <a:lnTo>
                    <a:pt x="26924" y="92456"/>
                  </a:lnTo>
                  <a:lnTo>
                    <a:pt x="26670" y="92075"/>
                  </a:lnTo>
                  <a:lnTo>
                    <a:pt x="26543" y="91693"/>
                  </a:lnTo>
                  <a:lnTo>
                    <a:pt x="26543" y="91439"/>
                  </a:lnTo>
                  <a:lnTo>
                    <a:pt x="26416" y="91059"/>
                  </a:lnTo>
                  <a:lnTo>
                    <a:pt x="26289" y="90678"/>
                  </a:lnTo>
                  <a:lnTo>
                    <a:pt x="26162" y="90424"/>
                  </a:lnTo>
                  <a:lnTo>
                    <a:pt x="26035" y="90169"/>
                  </a:lnTo>
                  <a:lnTo>
                    <a:pt x="26035" y="89788"/>
                  </a:lnTo>
                  <a:lnTo>
                    <a:pt x="26035" y="89535"/>
                  </a:lnTo>
                  <a:lnTo>
                    <a:pt x="26035" y="89281"/>
                  </a:lnTo>
                  <a:lnTo>
                    <a:pt x="25908" y="89026"/>
                  </a:lnTo>
                  <a:lnTo>
                    <a:pt x="25908" y="88773"/>
                  </a:lnTo>
                  <a:lnTo>
                    <a:pt x="25908" y="88518"/>
                  </a:lnTo>
                  <a:lnTo>
                    <a:pt x="25908" y="85217"/>
                  </a:lnTo>
                  <a:lnTo>
                    <a:pt x="25908" y="78231"/>
                  </a:lnTo>
                  <a:lnTo>
                    <a:pt x="32766" y="76835"/>
                  </a:lnTo>
                  <a:lnTo>
                    <a:pt x="33147" y="76707"/>
                  </a:lnTo>
                  <a:lnTo>
                    <a:pt x="32385" y="75437"/>
                  </a:lnTo>
                  <a:lnTo>
                    <a:pt x="31369" y="74294"/>
                  </a:lnTo>
                  <a:lnTo>
                    <a:pt x="30226" y="73279"/>
                  </a:lnTo>
                  <a:lnTo>
                    <a:pt x="29718" y="72770"/>
                  </a:lnTo>
                  <a:lnTo>
                    <a:pt x="29210" y="72389"/>
                  </a:lnTo>
                  <a:lnTo>
                    <a:pt x="28956" y="71881"/>
                  </a:lnTo>
                  <a:lnTo>
                    <a:pt x="27432" y="70231"/>
                  </a:lnTo>
                  <a:lnTo>
                    <a:pt x="27812" y="67056"/>
                  </a:lnTo>
                  <a:lnTo>
                    <a:pt x="28575" y="64897"/>
                  </a:lnTo>
                  <a:lnTo>
                    <a:pt x="29210" y="62611"/>
                  </a:lnTo>
                  <a:lnTo>
                    <a:pt x="30734" y="60832"/>
                  </a:lnTo>
                  <a:lnTo>
                    <a:pt x="32639" y="60070"/>
                  </a:lnTo>
                  <a:lnTo>
                    <a:pt x="31369" y="58166"/>
                  </a:lnTo>
                  <a:lnTo>
                    <a:pt x="29845" y="56261"/>
                  </a:lnTo>
                  <a:lnTo>
                    <a:pt x="28321" y="54482"/>
                  </a:lnTo>
                  <a:lnTo>
                    <a:pt x="26416" y="52324"/>
                  </a:lnTo>
                  <a:lnTo>
                    <a:pt x="25781" y="50164"/>
                  </a:lnTo>
                  <a:lnTo>
                    <a:pt x="26543" y="48387"/>
                  </a:lnTo>
                  <a:lnTo>
                    <a:pt x="27559" y="45338"/>
                  </a:lnTo>
                  <a:lnTo>
                    <a:pt x="31369" y="44957"/>
                  </a:lnTo>
                  <a:lnTo>
                    <a:pt x="32766" y="44957"/>
                  </a:lnTo>
                  <a:lnTo>
                    <a:pt x="32766" y="44450"/>
                  </a:lnTo>
                  <a:lnTo>
                    <a:pt x="32766" y="43814"/>
                  </a:lnTo>
                  <a:lnTo>
                    <a:pt x="32639" y="43306"/>
                  </a:lnTo>
                  <a:lnTo>
                    <a:pt x="32639" y="42925"/>
                  </a:lnTo>
                  <a:lnTo>
                    <a:pt x="32512" y="40386"/>
                  </a:lnTo>
                  <a:lnTo>
                    <a:pt x="32258" y="37084"/>
                  </a:lnTo>
                  <a:lnTo>
                    <a:pt x="34417" y="34417"/>
                  </a:lnTo>
                  <a:lnTo>
                    <a:pt x="35941" y="32766"/>
                  </a:lnTo>
                  <a:lnTo>
                    <a:pt x="35179" y="29591"/>
                  </a:lnTo>
                  <a:lnTo>
                    <a:pt x="34036" y="25781"/>
                  </a:lnTo>
                  <a:lnTo>
                    <a:pt x="33401" y="24256"/>
                  </a:lnTo>
                  <a:lnTo>
                    <a:pt x="33020" y="22479"/>
                  </a:lnTo>
                  <a:lnTo>
                    <a:pt x="32893" y="20828"/>
                  </a:lnTo>
                  <a:lnTo>
                    <a:pt x="32893" y="17653"/>
                  </a:lnTo>
                  <a:lnTo>
                    <a:pt x="35179" y="16001"/>
                  </a:lnTo>
                  <a:lnTo>
                    <a:pt x="37592" y="14224"/>
                  </a:lnTo>
                  <a:lnTo>
                    <a:pt x="39243" y="13081"/>
                  </a:lnTo>
                  <a:lnTo>
                    <a:pt x="40894" y="11811"/>
                  </a:lnTo>
                  <a:lnTo>
                    <a:pt x="42418" y="10160"/>
                  </a:lnTo>
                  <a:lnTo>
                    <a:pt x="42672" y="9651"/>
                  </a:lnTo>
                  <a:lnTo>
                    <a:pt x="42164" y="9525"/>
                  </a:lnTo>
                  <a:lnTo>
                    <a:pt x="40767" y="9017"/>
                  </a:lnTo>
                  <a:lnTo>
                    <a:pt x="38354" y="8128"/>
                  </a:lnTo>
                  <a:lnTo>
                    <a:pt x="38354" y="5206"/>
                  </a:lnTo>
                  <a:lnTo>
                    <a:pt x="38354" y="4953"/>
                  </a:lnTo>
                  <a:lnTo>
                    <a:pt x="38354" y="4572"/>
                  </a:lnTo>
                  <a:lnTo>
                    <a:pt x="37719" y="4191"/>
                  </a:lnTo>
                  <a:lnTo>
                    <a:pt x="37084" y="3810"/>
                  </a:lnTo>
                  <a:lnTo>
                    <a:pt x="36322" y="3682"/>
                  </a:lnTo>
                  <a:lnTo>
                    <a:pt x="35687" y="3682"/>
                  </a:lnTo>
                  <a:lnTo>
                    <a:pt x="34544" y="3682"/>
                  </a:lnTo>
                  <a:lnTo>
                    <a:pt x="33401" y="4063"/>
                  </a:lnTo>
                  <a:lnTo>
                    <a:pt x="32512" y="4953"/>
                  </a:lnTo>
                  <a:lnTo>
                    <a:pt x="31242" y="6095"/>
                  </a:lnTo>
                  <a:lnTo>
                    <a:pt x="30226" y="6604"/>
                  </a:lnTo>
                  <a:lnTo>
                    <a:pt x="29337" y="6604"/>
                  </a:lnTo>
                  <a:lnTo>
                    <a:pt x="28575" y="6604"/>
                  </a:lnTo>
                  <a:lnTo>
                    <a:pt x="27940" y="6350"/>
                  </a:lnTo>
                  <a:lnTo>
                    <a:pt x="27305" y="5842"/>
                  </a:lnTo>
                  <a:lnTo>
                    <a:pt x="27051" y="5587"/>
                  </a:lnTo>
                  <a:lnTo>
                    <a:pt x="26670" y="5334"/>
                  </a:lnTo>
                  <a:lnTo>
                    <a:pt x="24257" y="5334"/>
                  </a:lnTo>
                  <a:lnTo>
                    <a:pt x="23368" y="5461"/>
                  </a:lnTo>
                  <a:lnTo>
                    <a:pt x="22479" y="5461"/>
                  </a:lnTo>
                  <a:lnTo>
                    <a:pt x="21590" y="5461"/>
                  </a:lnTo>
                  <a:lnTo>
                    <a:pt x="19812" y="5461"/>
                  </a:lnTo>
                  <a:lnTo>
                    <a:pt x="18034" y="5206"/>
                  </a:lnTo>
                  <a:lnTo>
                    <a:pt x="16891" y="4063"/>
                  </a:lnTo>
                  <a:lnTo>
                    <a:pt x="16256" y="3175"/>
                  </a:lnTo>
                  <a:lnTo>
                    <a:pt x="15875" y="2159"/>
                  </a:lnTo>
                  <a:lnTo>
                    <a:pt x="16002" y="1016"/>
                  </a:lnTo>
                  <a:lnTo>
                    <a:pt x="16002" y="762"/>
                  </a:lnTo>
                  <a:lnTo>
                    <a:pt x="15875" y="381"/>
                  </a:lnTo>
                  <a:lnTo>
                    <a:pt x="15748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6280404" y="2302763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35433" y="36957"/>
                  </a:moveTo>
                  <a:lnTo>
                    <a:pt x="17907" y="36957"/>
                  </a:lnTo>
                  <a:lnTo>
                    <a:pt x="18161" y="37084"/>
                  </a:lnTo>
                  <a:lnTo>
                    <a:pt x="18415" y="37084"/>
                  </a:lnTo>
                  <a:lnTo>
                    <a:pt x="20447" y="37592"/>
                  </a:lnTo>
                  <a:lnTo>
                    <a:pt x="22351" y="38735"/>
                  </a:lnTo>
                  <a:lnTo>
                    <a:pt x="23749" y="40386"/>
                  </a:lnTo>
                  <a:lnTo>
                    <a:pt x="24765" y="41529"/>
                  </a:lnTo>
                  <a:lnTo>
                    <a:pt x="25908" y="42418"/>
                  </a:lnTo>
                  <a:lnTo>
                    <a:pt x="27178" y="43180"/>
                  </a:lnTo>
                  <a:lnTo>
                    <a:pt x="29463" y="44450"/>
                  </a:lnTo>
                  <a:lnTo>
                    <a:pt x="31496" y="46101"/>
                  </a:lnTo>
                  <a:lnTo>
                    <a:pt x="33274" y="48133"/>
                  </a:lnTo>
                  <a:lnTo>
                    <a:pt x="33655" y="48768"/>
                  </a:lnTo>
                  <a:lnTo>
                    <a:pt x="34036" y="45593"/>
                  </a:lnTo>
                  <a:lnTo>
                    <a:pt x="34162" y="45212"/>
                  </a:lnTo>
                  <a:lnTo>
                    <a:pt x="34290" y="44958"/>
                  </a:lnTo>
                  <a:lnTo>
                    <a:pt x="34417" y="43561"/>
                  </a:lnTo>
                  <a:lnTo>
                    <a:pt x="34544" y="42545"/>
                  </a:lnTo>
                  <a:lnTo>
                    <a:pt x="34671" y="41910"/>
                  </a:lnTo>
                  <a:lnTo>
                    <a:pt x="34925" y="40893"/>
                  </a:lnTo>
                  <a:lnTo>
                    <a:pt x="35051" y="40386"/>
                  </a:lnTo>
                  <a:lnTo>
                    <a:pt x="35179" y="40132"/>
                  </a:lnTo>
                  <a:lnTo>
                    <a:pt x="35179" y="39878"/>
                  </a:lnTo>
                  <a:lnTo>
                    <a:pt x="35433" y="38989"/>
                  </a:lnTo>
                  <a:lnTo>
                    <a:pt x="35433" y="36957"/>
                  </a:lnTo>
                  <a:close/>
                </a:path>
                <a:path w="48895" h="48894">
                  <a:moveTo>
                    <a:pt x="19558" y="11176"/>
                  </a:moveTo>
                  <a:lnTo>
                    <a:pt x="18923" y="11176"/>
                  </a:lnTo>
                  <a:lnTo>
                    <a:pt x="18542" y="11303"/>
                  </a:lnTo>
                  <a:lnTo>
                    <a:pt x="18287" y="11557"/>
                  </a:lnTo>
                  <a:lnTo>
                    <a:pt x="17272" y="12065"/>
                  </a:lnTo>
                  <a:lnTo>
                    <a:pt x="16637" y="13335"/>
                  </a:lnTo>
                  <a:lnTo>
                    <a:pt x="16774" y="14732"/>
                  </a:lnTo>
                  <a:lnTo>
                    <a:pt x="16898" y="17907"/>
                  </a:lnTo>
                  <a:lnTo>
                    <a:pt x="14986" y="19939"/>
                  </a:lnTo>
                  <a:lnTo>
                    <a:pt x="13462" y="21843"/>
                  </a:lnTo>
                  <a:lnTo>
                    <a:pt x="11557" y="23876"/>
                  </a:lnTo>
                  <a:lnTo>
                    <a:pt x="10413" y="25273"/>
                  </a:lnTo>
                  <a:lnTo>
                    <a:pt x="10668" y="27305"/>
                  </a:lnTo>
                  <a:lnTo>
                    <a:pt x="10922" y="32512"/>
                  </a:lnTo>
                  <a:lnTo>
                    <a:pt x="7493" y="37846"/>
                  </a:lnTo>
                  <a:lnTo>
                    <a:pt x="0" y="43180"/>
                  </a:lnTo>
                  <a:lnTo>
                    <a:pt x="381" y="43307"/>
                  </a:lnTo>
                  <a:lnTo>
                    <a:pt x="4572" y="43307"/>
                  </a:lnTo>
                  <a:lnTo>
                    <a:pt x="10668" y="41275"/>
                  </a:lnTo>
                  <a:lnTo>
                    <a:pt x="12573" y="38989"/>
                  </a:lnTo>
                  <a:lnTo>
                    <a:pt x="13462" y="38100"/>
                  </a:lnTo>
                  <a:lnTo>
                    <a:pt x="13970" y="37846"/>
                  </a:lnTo>
                  <a:lnTo>
                    <a:pt x="14224" y="37592"/>
                  </a:lnTo>
                  <a:lnTo>
                    <a:pt x="14478" y="37465"/>
                  </a:lnTo>
                  <a:lnTo>
                    <a:pt x="14732" y="37465"/>
                  </a:lnTo>
                  <a:lnTo>
                    <a:pt x="14986" y="37211"/>
                  </a:lnTo>
                  <a:lnTo>
                    <a:pt x="15240" y="37084"/>
                  </a:lnTo>
                  <a:lnTo>
                    <a:pt x="16256" y="37084"/>
                  </a:lnTo>
                  <a:lnTo>
                    <a:pt x="16510" y="36957"/>
                  </a:lnTo>
                  <a:lnTo>
                    <a:pt x="35433" y="36957"/>
                  </a:lnTo>
                  <a:lnTo>
                    <a:pt x="35179" y="36195"/>
                  </a:lnTo>
                  <a:lnTo>
                    <a:pt x="34925" y="33274"/>
                  </a:lnTo>
                  <a:lnTo>
                    <a:pt x="35687" y="32258"/>
                  </a:lnTo>
                  <a:lnTo>
                    <a:pt x="36195" y="31623"/>
                  </a:lnTo>
                  <a:lnTo>
                    <a:pt x="36830" y="31368"/>
                  </a:lnTo>
                  <a:lnTo>
                    <a:pt x="41275" y="31368"/>
                  </a:lnTo>
                  <a:lnTo>
                    <a:pt x="43307" y="30480"/>
                  </a:lnTo>
                  <a:lnTo>
                    <a:pt x="43307" y="25654"/>
                  </a:lnTo>
                  <a:lnTo>
                    <a:pt x="44323" y="24637"/>
                  </a:lnTo>
                  <a:lnTo>
                    <a:pt x="45466" y="23876"/>
                  </a:lnTo>
                  <a:lnTo>
                    <a:pt x="45847" y="23749"/>
                  </a:lnTo>
                  <a:lnTo>
                    <a:pt x="46100" y="23495"/>
                  </a:lnTo>
                  <a:lnTo>
                    <a:pt x="46228" y="22987"/>
                  </a:lnTo>
                  <a:lnTo>
                    <a:pt x="46228" y="22098"/>
                  </a:lnTo>
                  <a:lnTo>
                    <a:pt x="44069" y="19304"/>
                  </a:lnTo>
                  <a:lnTo>
                    <a:pt x="43307" y="18415"/>
                  </a:lnTo>
                  <a:lnTo>
                    <a:pt x="42799" y="17907"/>
                  </a:lnTo>
                  <a:lnTo>
                    <a:pt x="42418" y="17272"/>
                  </a:lnTo>
                  <a:lnTo>
                    <a:pt x="42037" y="16764"/>
                  </a:lnTo>
                  <a:lnTo>
                    <a:pt x="41656" y="16129"/>
                  </a:lnTo>
                  <a:lnTo>
                    <a:pt x="41560" y="15240"/>
                  </a:lnTo>
                  <a:lnTo>
                    <a:pt x="23622" y="15240"/>
                  </a:lnTo>
                  <a:lnTo>
                    <a:pt x="23368" y="15112"/>
                  </a:lnTo>
                  <a:lnTo>
                    <a:pt x="21209" y="14732"/>
                  </a:lnTo>
                  <a:lnTo>
                    <a:pt x="19812" y="13462"/>
                  </a:lnTo>
                  <a:lnTo>
                    <a:pt x="19637" y="12065"/>
                  </a:lnTo>
                  <a:lnTo>
                    <a:pt x="19558" y="11176"/>
                  </a:lnTo>
                  <a:close/>
                </a:path>
                <a:path w="48895" h="48894">
                  <a:moveTo>
                    <a:pt x="43307" y="0"/>
                  </a:moveTo>
                  <a:lnTo>
                    <a:pt x="39750" y="0"/>
                  </a:lnTo>
                  <a:lnTo>
                    <a:pt x="33655" y="1397"/>
                  </a:lnTo>
                  <a:lnTo>
                    <a:pt x="33147" y="1651"/>
                  </a:lnTo>
                  <a:lnTo>
                    <a:pt x="30987" y="2032"/>
                  </a:lnTo>
                  <a:lnTo>
                    <a:pt x="29083" y="3683"/>
                  </a:lnTo>
                  <a:lnTo>
                    <a:pt x="28321" y="6223"/>
                  </a:lnTo>
                  <a:lnTo>
                    <a:pt x="27987" y="7112"/>
                  </a:lnTo>
                  <a:lnTo>
                    <a:pt x="27940" y="8382"/>
                  </a:lnTo>
                  <a:lnTo>
                    <a:pt x="28575" y="9271"/>
                  </a:lnTo>
                  <a:lnTo>
                    <a:pt x="29337" y="10160"/>
                  </a:lnTo>
                  <a:lnTo>
                    <a:pt x="29591" y="11684"/>
                  </a:lnTo>
                  <a:lnTo>
                    <a:pt x="29083" y="12954"/>
                  </a:lnTo>
                  <a:lnTo>
                    <a:pt x="28321" y="14478"/>
                  </a:lnTo>
                  <a:lnTo>
                    <a:pt x="26288" y="15240"/>
                  </a:lnTo>
                  <a:lnTo>
                    <a:pt x="41560" y="15240"/>
                  </a:lnTo>
                  <a:lnTo>
                    <a:pt x="41725" y="14478"/>
                  </a:lnTo>
                  <a:lnTo>
                    <a:pt x="41910" y="13462"/>
                  </a:lnTo>
                  <a:lnTo>
                    <a:pt x="42799" y="12954"/>
                  </a:lnTo>
                  <a:lnTo>
                    <a:pt x="47498" y="8762"/>
                  </a:lnTo>
                  <a:lnTo>
                    <a:pt x="48006" y="8255"/>
                  </a:lnTo>
                  <a:lnTo>
                    <a:pt x="48133" y="7874"/>
                  </a:lnTo>
                  <a:lnTo>
                    <a:pt x="48387" y="7747"/>
                  </a:lnTo>
                  <a:lnTo>
                    <a:pt x="48513" y="7366"/>
                  </a:lnTo>
                  <a:lnTo>
                    <a:pt x="48641" y="6858"/>
                  </a:lnTo>
                  <a:lnTo>
                    <a:pt x="48641" y="2286"/>
                  </a:lnTo>
                  <a:lnTo>
                    <a:pt x="48556" y="2032"/>
                  </a:lnTo>
                  <a:lnTo>
                    <a:pt x="48513" y="1778"/>
                  </a:lnTo>
                  <a:lnTo>
                    <a:pt x="46609" y="1778"/>
                  </a:lnTo>
                  <a:lnTo>
                    <a:pt x="45847" y="1397"/>
                  </a:lnTo>
                  <a:lnTo>
                    <a:pt x="45338" y="889"/>
                  </a:lnTo>
                  <a:lnTo>
                    <a:pt x="44450" y="254"/>
                  </a:lnTo>
                  <a:lnTo>
                    <a:pt x="43307" y="0"/>
                  </a:lnTo>
                  <a:close/>
                </a:path>
                <a:path w="48895" h="48894">
                  <a:moveTo>
                    <a:pt x="48513" y="1524"/>
                  </a:moveTo>
                  <a:lnTo>
                    <a:pt x="47751" y="1778"/>
                  </a:lnTo>
                  <a:lnTo>
                    <a:pt x="48513" y="1778"/>
                  </a:lnTo>
                  <a:lnTo>
                    <a:pt x="48513" y="1524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6280404" y="2302763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1910" y="0"/>
                  </a:moveTo>
                  <a:lnTo>
                    <a:pt x="39750" y="0"/>
                  </a:lnTo>
                  <a:lnTo>
                    <a:pt x="36957" y="635"/>
                  </a:lnTo>
                  <a:lnTo>
                    <a:pt x="33655" y="1397"/>
                  </a:lnTo>
                  <a:lnTo>
                    <a:pt x="33147" y="1651"/>
                  </a:lnTo>
                  <a:lnTo>
                    <a:pt x="30987" y="2032"/>
                  </a:lnTo>
                  <a:lnTo>
                    <a:pt x="29083" y="3683"/>
                  </a:lnTo>
                  <a:lnTo>
                    <a:pt x="28321" y="6223"/>
                  </a:lnTo>
                  <a:lnTo>
                    <a:pt x="27940" y="7239"/>
                  </a:lnTo>
                  <a:lnTo>
                    <a:pt x="27940" y="8382"/>
                  </a:lnTo>
                  <a:lnTo>
                    <a:pt x="28575" y="9271"/>
                  </a:lnTo>
                  <a:lnTo>
                    <a:pt x="29337" y="10160"/>
                  </a:lnTo>
                  <a:lnTo>
                    <a:pt x="29591" y="11684"/>
                  </a:lnTo>
                  <a:lnTo>
                    <a:pt x="29083" y="12954"/>
                  </a:lnTo>
                  <a:lnTo>
                    <a:pt x="28321" y="14478"/>
                  </a:lnTo>
                  <a:lnTo>
                    <a:pt x="26288" y="15240"/>
                  </a:lnTo>
                  <a:lnTo>
                    <a:pt x="24384" y="15240"/>
                  </a:lnTo>
                  <a:lnTo>
                    <a:pt x="24003" y="15240"/>
                  </a:lnTo>
                  <a:lnTo>
                    <a:pt x="23622" y="15240"/>
                  </a:lnTo>
                  <a:lnTo>
                    <a:pt x="23368" y="15112"/>
                  </a:lnTo>
                  <a:lnTo>
                    <a:pt x="21209" y="14732"/>
                  </a:lnTo>
                  <a:lnTo>
                    <a:pt x="19812" y="13462"/>
                  </a:lnTo>
                  <a:lnTo>
                    <a:pt x="19558" y="11430"/>
                  </a:lnTo>
                  <a:lnTo>
                    <a:pt x="19558" y="11176"/>
                  </a:lnTo>
                  <a:lnTo>
                    <a:pt x="19304" y="11176"/>
                  </a:lnTo>
                  <a:lnTo>
                    <a:pt x="19176" y="11176"/>
                  </a:lnTo>
                  <a:lnTo>
                    <a:pt x="18923" y="11176"/>
                  </a:lnTo>
                  <a:lnTo>
                    <a:pt x="18542" y="11303"/>
                  </a:lnTo>
                  <a:lnTo>
                    <a:pt x="18287" y="11557"/>
                  </a:lnTo>
                  <a:lnTo>
                    <a:pt x="17272" y="12065"/>
                  </a:lnTo>
                  <a:lnTo>
                    <a:pt x="16637" y="13335"/>
                  </a:lnTo>
                  <a:lnTo>
                    <a:pt x="16763" y="14605"/>
                  </a:lnTo>
                  <a:lnTo>
                    <a:pt x="17018" y="17780"/>
                  </a:lnTo>
                  <a:lnTo>
                    <a:pt x="14986" y="19939"/>
                  </a:lnTo>
                  <a:lnTo>
                    <a:pt x="13462" y="21843"/>
                  </a:lnTo>
                  <a:lnTo>
                    <a:pt x="11557" y="23876"/>
                  </a:lnTo>
                  <a:lnTo>
                    <a:pt x="10413" y="25273"/>
                  </a:lnTo>
                  <a:lnTo>
                    <a:pt x="10668" y="27305"/>
                  </a:lnTo>
                  <a:lnTo>
                    <a:pt x="10922" y="32512"/>
                  </a:lnTo>
                  <a:lnTo>
                    <a:pt x="7493" y="37846"/>
                  </a:lnTo>
                  <a:lnTo>
                    <a:pt x="0" y="43180"/>
                  </a:lnTo>
                  <a:lnTo>
                    <a:pt x="381" y="43307"/>
                  </a:lnTo>
                  <a:lnTo>
                    <a:pt x="1143" y="43307"/>
                  </a:lnTo>
                  <a:lnTo>
                    <a:pt x="4572" y="43307"/>
                  </a:lnTo>
                  <a:lnTo>
                    <a:pt x="10668" y="41275"/>
                  </a:lnTo>
                  <a:lnTo>
                    <a:pt x="12573" y="38989"/>
                  </a:lnTo>
                  <a:lnTo>
                    <a:pt x="12826" y="38735"/>
                  </a:lnTo>
                  <a:lnTo>
                    <a:pt x="13081" y="38481"/>
                  </a:lnTo>
                  <a:lnTo>
                    <a:pt x="13462" y="38100"/>
                  </a:lnTo>
                  <a:lnTo>
                    <a:pt x="13970" y="37846"/>
                  </a:lnTo>
                  <a:lnTo>
                    <a:pt x="14224" y="37592"/>
                  </a:lnTo>
                  <a:lnTo>
                    <a:pt x="14478" y="37465"/>
                  </a:lnTo>
                  <a:lnTo>
                    <a:pt x="14732" y="37465"/>
                  </a:lnTo>
                  <a:lnTo>
                    <a:pt x="14986" y="37211"/>
                  </a:lnTo>
                  <a:lnTo>
                    <a:pt x="15240" y="37084"/>
                  </a:lnTo>
                  <a:lnTo>
                    <a:pt x="15621" y="37084"/>
                  </a:lnTo>
                  <a:lnTo>
                    <a:pt x="15875" y="37084"/>
                  </a:lnTo>
                  <a:lnTo>
                    <a:pt x="16256" y="37084"/>
                  </a:lnTo>
                  <a:lnTo>
                    <a:pt x="16510" y="36957"/>
                  </a:lnTo>
                  <a:lnTo>
                    <a:pt x="16891" y="36957"/>
                  </a:lnTo>
                  <a:lnTo>
                    <a:pt x="17653" y="36957"/>
                  </a:lnTo>
                  <a:lnTo>
                    <a:pt x="17907" y="36957"/>
                  </a:lnTo>
                  <a:lnTo>
                    <a:pt x="18161" y="37084"/>
                  </a:lnTo>
                  <a:lnTo>
                    <a:pt x="18415" y="37084"/>
                  </a:lnTo>
                  <a:lnTo>
                    <a:pt x="20447" y="37592"/>
                  </a:lnTo>
                  <a:lnTo>
                    <a:pt x="22351" y="38735"/>
                  </a:lnTo>
                  <a:lnTo>
                    <a:pt x="23749" y="40386"/>
                  </a:lnTo>
                  <a:lnTo>
                    <a:pt x="24765" y="41529"/>
                  </a:lnTo>
                  <a:lnTo>
                    <a:pt x="25908" y="42418"/>
                  </a:lnTo>
                  <a:lnTo>
                    <a:pt x="27178" y="43180"/>
                  </a:lnTo>
                  <a:lnTo>
                    <a:pt x="29463" y="44450"/>
                  </a:lnTo>
                  <a:lnTo>
                    <a:pt x="31496" y="46101"/>
                  </a:lnTo>
                  <a:lnTo>
                    <a:pt x="33274" y="48133"/>
                  </a:lnTo>
                  <a:lnTo>
                    <a:pt x="33655" y="48768"/>
                  </a:lnTo>
                  <a:lnTo>
                    <a:pt x="33782" y="47752"/>
                  </a:lnTo>
                  <a:lnTo>
                    <a:pt x="33909" y="46736"/>
                  </a:lnTo>
                  <a:lnTo>
                    <a:pt x="34036" y="45593"/>
                  </a:lnTo>
                  <a:lnTo>
                    <a:pt x="34162" y="45212"/>
                  </a:lnTo>
                  <a:lnTo>
                    <a:pt x="34290" y="44958"/>
                  </a:lnTo>
                  <a:lnTo>
                    <a:pt x="34290" y="44704"/>
                  </a:lnTo>
                  <a:lnTo>
                    <a:pt x="34290" y="44196"/>
                  </a:lnTo>
                  <a:lnTo>
                    <a:pt x="34290" y="44068"/>
                  </a:lnTo>
                  <a:lnTo>
                    <a:pt x="34417" y="43687"/>
                  </a:lnTo>
                  <a:lnTo>
                    <a:pt x="34544" y="43053"/>
                  </a:lnTo>
                  <a:lnTo>
                    <a:pt x="34544" y="42799"/>
                  </a:lnTo>
                  <a:lnTo>
                    <a:pt x="34544" y="42545"/>
                  </a:lnTo>
                  <a:lnTo>
                    <a:pt x="34671" y="42291"/>
                  </a:lnTo>
                  <a:lnTo>
                    <a:pt x="34671" y="42037"/>
                  </a:lnTo>
                  <a:lnTo>
                    <a:pt x="34798" y="41783"/>
                  </a:lnTo>
                  <a:lnTo>
                    <a:pt x="34798" y="41402"/>
                  </a:lnTo>
                  <a:lnTo>
                    <a:pt x="34925" y="41148"/>
                  </a:lnTo>
                  <a:lnTo>
                    <a:pt x="34925" y="40893"/>
                  </a:lnTo>
                  <a:lnTo>
                    <a:pt x="35051" y="40386"/>
                  </a:lnTo>
                  <a:lnTo>
                    <a:pt x="35179" y="40132"/>
                  </a:lnTo>
                  <a:lnTo>
                    <a:pt x="35179" y="39878"/>
                  </a:lnTo>
                  <a:lnTo>
                    <a:pt x="35433" y="38989"/>
                  </a:lnTo>
                  <a:lnTo>
                    <a:pt x="35560" y="38100"/>
                  </a:lnTo>
                  <a:lnTo>
                    <a:pt x="35433" y="37084"/>
                  </a:lnTo>
                  <a:lnTo>
                    <a:pt x="35433" y="36830"/>
                  </a:lnTo>
                  <a:lnTo>
                    <a:pt x="35306" y="36576"/>
                  </a:lnTo>
                  <a:lnTo>
                    <a:pt x="35179" y="36195"/>
                  </a:lnTo>
                  <a:lnTo>
                    <a:pt x="35051" y="34671"/>
                  </a:lnTo>
                  <a:lnTo>
                    <a:pt x="34925" y="33274"/>
                  </a:lnTo>
                  <a:lnTo>
                    <a:pt x="35687" y="32258"/>
                  </a:lnTo>
                  <a:lnTo>
                    <a:pt x="36195" y="31623"/>
                  </a:lnTo>
                  <a:lnTo>
                    <a:pt x="36830" y="31368"/>
                  </a:lnTo>
                  <a:lnTo>
                    <a:pt x="37465" y="31368"/>
                  </a:lnTo>
                  <a:lnTo>
                    <a:pt x="41275" y="31368"/>
                  </a:lnTo>
                  <a:lnTo>
                    <a:pt x="43307" y="30480"/>
                  </a:lnTo>
                  <a:lnTo>
                    <a:pt x="43307" y="29083"/>
                  </a:lnTo>
                  <a:lnTo>
                    <a:pt x="43307" y="25654"/>
                  </a:lnTo>
                  <a:lnTo>
                    <a:pt x="44323" y="24637"/>
                  </a:lnTo>
                  <a:lnTo>
                    <a:pt x="45466" y="23876"/>
                  </a:lnTo>
                  <a:lnTo>
                    <a:pt x="45847" y="23749"/>
                  </a:lnTo>
                  <a:lnTo>
                    <a:pt x="46100" y="23495"/>
                  </a:lnTo>
                  <a:lnTo>
                    <a:pt x="46228" y="22987"/>
                  </a:lnTo>
                  <a:lnTo>
                    <a:pt x="46228" y="22098"/>
                  </a:lnTo>
                  <a:lnTo>
                    <a:pt x="44069" y="19304"/>
                  </a:lnTo>
                  <a:lnTo>
                    <a:pt x="43307" y="18415"/>
                  </a:lnTo>
                  <a:lnTo>
                    <a:pt x="42799" y="17907"/>
                  </a:lnTo>
                  <a:lnTo>
                    <a:pt x="42418" y="17272"/>
                  </a:lnTo>
                  <a:lnTo>
                    <a:pt x="42037" y="16764"/>
                  </a:lnTo>
                  <a:lnTo>
                    <a:pt x="41656" y="16129"/>
                  </a:lnTo>
                  <a:lnTo>
                    <a:pt x="41529" y="15367"/>
                  </a:lnTo>
                  <a:lnTo>
                    <a:pt x="41656" y="14859"/>
                  </a:lnTo>
                  <a:lnTo>
                    <a:pt x="41910" y="13462"/>
                  </a:lnTo>
                  <a:lnTo>
                    <a:pt x="47498" y="8762"/>
                  </a:lnTo>
                  <a:lnTo>
                    <a:pt x="47751" y="8509"/>
                  </a:lnTo>
                  <a:lnTo>
                    <a:pt x="48006" y="8255"/>
                  </a:lnTo>
                  <a:lnTo>
                    <a:pt x="48133" y="7874"/>
                  </a:lnTo>
                  <a:lnTo>
                    <a:pt x="48387" y="7747"/>
                  </a:lnTo>
                  <a:lnTo>
                    <a:pt x="48387" y="7493"/>
                  </a:lnTo>
                  <a:lnTo>
                    <a:pt x="48641" y="7112"/>
                  </a:lnTo>
                  <a:lnTo>
                    <a:pt x="48641" y="6858"/>
                  </a:lnTo>
                  <a:lnTo>
                    <a:pt x="48768" y="6604"/>
                  </a:lnTo>
                  <a:lnTo>
                    <a:pt x="48768" y="3175"/>
                  </a:lnTo>
                  <a:lnTo>
                    <a:pt x="48641" y="2921"/>
                  </a:lnTo>
                  <a:lnTo>
                    <a:pt x="48641" y="2667"/>
                  </a:lnTo>
                  <a:lnTo>
                    <a:pt x="48641" y="2286"/>
                  </a:lnTo>
                  <a:lnTo>
                    <a:pt x="48513" y="1905"/>
                  </a:lnTo>
                  <a:lnTo>
                    <a:pt x="48513" y="1524"/>
                  </a:lnTo>
                  <a:lnTo>
                    <a:pt x="48133" y="1651"/>
                  </a:lnTo>
                  <a:lnTo>
                    <a:pt x="47751" y="1778"/>
                  </a:lnTo>
                  <a:lnTo>
                    <a:pt x="47371" y="1778"/>
                  </a:lnTo>
                  <a:lnTo>
                    <a:pt x="46609" y="1778"/>
                  </a:lnTo>
                  <a:lnTo>
                    <a:pt x="45847" y="1397"/>
                  </a:lnTo>
                  <a:lnTo>
                    <a:pt x="45338" y="889"/>
                  </a:lnTo>
                  <a:lnTo>
                    <a:pt x="44450" y="254"/>
                  </a:lnTo>
                  <a:lnTo>
                    <a:pt x="43307" y="0"/>
                  </a:lnTo>
                  <a:lnTo>
                    <a:pt x="4191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313932" y="237286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2412" y="0"/>
                  </a:moveTo>
                  <a:lnTo>
                    <a:pt x="2285" y="126"/>
                  </a:lnTo>
                  <a:lnTo>
                    <a:pt x="2031" y="507"/>
                  </a:lnTo>
                  <a:lnTo>
                    <a:pt x="1777" y="762"/>
                  </a:lnTo>
                  <a:lnTo>
                    <a:pt x="1650" y="1143"/>
                  </a:lnTo>
                  <a:lnTo>
                    <a:pt x="1523" y="1397"/>
                  </a:lnTo>
                  <a:lnTo>
                    <a:pt x="1269" y="1778"/>
                  </a:lnTo>
                  <a:lnTo>
                    <a:pt x="1142" y="2286"/>
                  </a:lnTo>
                  <a:lnTo>
                    <a:pt x="888" y="2667"/>
                  </a:lnTo>
                  <a:lnTo>
                    <a:pt x="762" y="3301"/>
                  </a:lnTo>
                  <a:lnTo>
                    <a:pt x="634" y="3682"/>
                  </a:lnTo>
                  <a:lnTo>
                    <a:pt x="380" y="4191"/>
                  </a:lnTo>
                  <a:lnTo>
                    <a:pt x="253" y="5461"/>
                  </a:lnTo>
                  <a:lnTo>
                    <a:pt x="126" y="6095"/>
                  </a:lnTo>
                  <a:lnTo>
                    <a:pt x="0" y="8508"/>
                  </a:lnTo>
                  <a:lnTo>
                    <a:pt x="4063" y="8762"/>
                  </a:lnTo>
                  <a:lnTo>
                    <a:pt x="6095" y="9143"/>
                  </a:lnTo>
                  <a:lnTo>
                    <a:pt x="5968" y="8508"/>
                  </a:lnTo>
                  <a:lnTo>
                    <a:pt x="5714" y="7493"/>
                  </a:lnTo>
                  <a:lnTo>
                    <a:pt x="5587" y="6604"/>
                  </a:lnTo>
                  <a:lnTo>
                    <a:pt x="5333" y="5587"/>
                  </a:lnTo>
                  <a:lnTo>
                    <a:pt x="5206" y="5333"/>
                  </a:lnTo>
                  <a:lnTo>
                    <a:pt x="5079" y="4825"/>
                  </a:lnTo>
                  <a:lnTo>
                    <a:pt x="4825" y="4063"/>
                  </a:lnTo>
                  <a:lnTo>
                    <a:pt x="4317" y="3301"/>
                  </a:lnTo>
                  <a:lnTo>
                    <a:pt x="4190" y="2793"/>
                  </a:lnTo>
                  <a:lnTo>
                    <a:pt x="4063" y="2412"/>
                  </a:lnTo>
                  <a:lnTo>
                    <a:pt x="3809" y="2286"/>
                  </a:lnTo>
                  <a:lnTo>
                    <a:pt x="3682" y="1778"/>
                  </a:lnTo>
                  <a:lnTo>
                    <a:pt x="3175" y="1143"/>
                  </a:lnTo>
                  <a:lnTo>
                    <a:pt x="2793" y="507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6313932" y="237286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2412" y="0"/>
                  </a:moveTo>
                  <a:lnTo>
                    <a:pt x="2285" y="126"/>
                  </a:lnTo>
                  <a:lnTo>
                    <a:pt x="2031" y="507"/>
                  </a:lnTo>
                  <a:lnTo>
                    <a:pt x="1777" y="762"/>
                  </a:lnTo>
                  <a:lnTo>
                    <a:pt x="1650" y="1143"/>
                  </a:lnTo>
                  <a:lnTo>
                    <a:pt x="1523" y="1397"/>
                  </a:lnTo>
                  <a:lnTo>
                    <a:pt x="1269" y="1778"/>
                  </a:lnTo>
                  <a:lnTo>
                    <a:pt x="1142" y="2286"/>
                  </a:lnTo>
                  <a:lnTo>
                    <a:pt x="888" y="2667"/>
                  </a:lnTo>
                  <a:lnTo>
                    <a:pt x="762" y="2920"/>
                  </a:lnTo>
                  <a:lnTo>
                    <a:pt x="762" y="3301"/>
                  </a:lnTo>
                  <a:lnTo>
                    <a:pt x="634" y="3682"/>
                  </a:lnTo>
                  <a:lnTo>
                    <a:pt x="380" y="4191"/>
                  </a:lnTo>
                  <a:lnTo>
                    <a:pt x="380" y="4444"/>
                  </a:lnTo>
                  <a:lnTo>
                    <a:pt x="380" y="4953"/>
                  </a:lnTo>
                  <a:lnTo>
                    <a:pt x="253" y="5461"/>
                  </a:lnTo>
                  <a:lnTo>
                    <a:pt x="126" y="6095"/>
                  </a:lnTo>
                  <a:lnTo>
                    <a:pt x="126" y="6350"/>
                  </a:lnTo>
                  <a:lnTo>
                    <a:pt x="0" y="6857"/>
                  </a:lnTo>
                  <a:lnTo>
                    <a:pt x="0" y="7366"/>
                  </a:lnTo>
                  <a:lnTo>
                    <a:pt x="0" y="8000"/>
                  </a:lnTo>
                  <a:lnTo>
                    <a:pt x="0" y="8381"/>
                  </a:lnTo>
                  <a:lnTo>
                    <a:pt x="2031" y="8636"/>
                  </a:lnTo>
                  <a:lnTo>
                    <a:pt x="4063" y="8762"/>
                  </a:lnTo>
                  <a:lnTo>
                    <a:pt x="6095" y="9143"/>
                  </a:lnTo>
                  <a:lnTo>
                    <a:pt x="5968" y="8508"/>
                  </a:lnTo>
                  <a:lnTo>
                    <a:pt x="5841" y="8000"/>
                  </a:lnTo>
                  <a:lnTo>
                    <a:pt x="5714" y="7493"/>
                  </a:lnTo>
                  <a:lnTo>
                    <a:pt x="5714" y="6985"/>
                  </a:lnTo>
                  <a:lnTo>
                    <a:pt x="5587" y="6604"/>
                  </a:lnTo>
                  <a:lnTo>
                    <a:pt x="5460" y="6095"/>
                  </a:lnTo>
                  <a:lnTo>
                    <a:pt x="5333" y="5587"/>
                  </a:lnTo>
                  <a:lnTo>
                    <a:pt x="5206" y="5333"/>
                  </a:lnTo>
                  <a:lnTo>
                    <a:pt x="5079" y="4825"/>
                  </a:lnTo>
                  <a:lnTo>
                    <a:pt x="4825" y="4318"/>
                  </a:lnTo>
                  <a:lnTo>
                    <a:pt x="4825" y="4063"/>
                  </a:lnTo>
                  <a:lnTo>
                    <a:pt x="4571" y="3682"/>
                  </a:lnTo>
                  <a:lnTo>
                    <a:pt x="4317" y="3301"/>
                  </a:lnTo>
                  <a:lnTo>
                    <a:pt x="4190" y="3048"/>
                  </a:lnTo>
                  <a:lnTo>
                    <a:pt x="4190" y="2920"/>
                  </a:lnTo>
                  <a:lnTo>
                    <a:pt x="4063" y="2412"/>
                  </a:lnTo>
                  <a:lnTo>
                    <a:pt x="3809" y="2286"/>
                  </a:lnTo>
                  <a:lnTo>
                    <a:pt x="3809" y="2031"/>
                  </a:lnTo>
                  <a:lnTo>
                    <a:pt x="3682" y="1778"/>
                  </a:lnTo>
                  <a:lnTo>
                    <a:pt x="3175" y="1143"/>
                  </a:lnTo>
                  <a:lnTo>
                    <a:pt x="2793" y="507"/>
                  </a:lnTo>
                  <a:lnTo>
                    <a:pt x="241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271260" y="2342387"/>
              <a:ext cx="48895" cy="40005"/>
            </a:xfrm>
            <a:custGeom>
              <a:avLst/>
              <a:gdLst/>
              <a:ahLst/>
              <a:cxnLst/>
              <a:rect l="l" t="t" r="r" b="b"/>
              <a:pathLst>
                <a:path w="48895" h="40005">
                  <a:moveTo>
                    <a:pt x="41528" y="34162"/>
                  </a:moveTo>
                  <a:lnTo>
                    <a:pt x="34543" y="34162"/>
                  </a:lnTo>
                  <a:lnTo>
                    <a:pt x="35051" y="34417"/>
                  </a:lnTo>
                  <a:lnTo>
                    <a:pt x="35305" y="34543"/>
                  </a:lnTo>
                  <a:lnTo>
                    <a:pt x="35813" y="34671"/>
                  </a:lnTo>
                  <a:lnTo>
                    <a:pt x="36067" y="34925"/>
                  </a:lnTo>
                  <a:lnTo>
                    <a:pt x="36702" y="35560"/>
                  </a:lnTo>
                  <a:lnTo>
                    <a:pt x="36956" y="35687"/>
                  </a:lnTo>
                  <a:lnTo>
                    <a:pt x="37211" y="36194"/>
                  </a:lnTo>
                  <a:lnTo>
                    <a:pt x="37464" y="36322"/>
                  </a:lnTo>
                  <a:lnTo>
                    <a:pt x="37845" y="36830"/>
                  </a:lnTo>
                  <a:lnTo>
                    <a:pt x="37845" y="37084"/>
                  </a:lnTo>
                  <a:lnTo>
                    <a:pt x="38353" y="37592"/>
                  </a:lnTo>
                  <a:lnTo>
                    <a:pt x="38988" y="38862"/>
                  </a:lnTo>
                  <a:lnTo>
                    <a:pt x="39624" y="39624"/>
                  </a:lnTo>
                  <a:lnTo>
                    <a:pt x="40512" y="39624"/>
                  </a:lnTo>
                  <a:lnTo>
                    <a:pt x="40766" y="39497"/>
                  </a:lnTo>
                  <a:lnTo>
                    <a:pt x="41020" y="39497"/>
                  </a:lnTo>
                  <a:lnTo>
                    <a:pt x="41020" y="37465"/>
                  </a:lnTo>
                  <a:lnTo>
                    <a:pt x="41148" y="37084"/>
                  </a:lnTo>
                  <a:lnTo>
                    <a:pt x="41275" y="35687"/>
                  </a:lnTo>
                  <a:lnTo>
                    <a:pt x="41401" y="34671"/>
                  </a:lnTo>
                  <a:lnTo>
                    <a:pt x="41528" y="34162"/>
                  </a:lnTo>
                  <a:close/>
                </a:path>
                <a:path w="48895" h="40005">
                  <a:moveTo>
                    <a:pt x="46609" y="25781"/>
                  </a:moveTo>
                  <a:lnTo>
                    <a:pt x="29210" y="25781"/>
                  </a:lnTo>
                  <a:lnTo>
                    <a:pt x="29590" y="25908"/>
                  </a:lnTo>
                  <a:lnTo>
                    <a:pt x="30734" y="26543"/>
                  </a:lnTo>
                  <a:lnTo>
                    <a:pt x="31114" y="27305"/>
                  </a:lnTo>
                  <a:lnTo>
                    <a:pt x="31187" y="30987"/>
                  </a:lnTo>
                  <a:lnTo>
                    <a:pt x="31623" y="33274"/>
                  </a:lnTo>
                  <a:lnTo>
                    <a:pt x="32512" y="34036"/>
                  </a:lnTo>
                  <a:lnTo>
                    <a:pt x="32638" y="34290"/>
                  </a:lnTo>
                  <a:lnTo>
                    <a:pt x="33019" y="34290"/>
                  </a:lnTo>
                  <a:lnTo>
                    <a:pt x="33400" y="34162"/>
                  </a:lnTo>
                  <a:lnTo>
                    <a:pt x="41528" y="34162"/>
                  </a:lnTo>
                  <a:lnTo>
                    <a:pt x="41782" y="32893"/>
                  </a:lnTo>
                  <a:lnTo>
                    <a:pt x="42037" y="32512"/>
                  </a:lnTo>
                  <a:lnTo>
                    <a:pt x="42037" y="32131"/>
                  </a:lnTo>
                  <a:lnTo>
                    <a:pt x="42417" y="31368"/>
                  </a:lnTo>
                  <a:lnTo>
                    <a:pt x="42672" y="30606"/>
                  </a:lnTo>
                  <a:lnTo>
                    <a:pt x="42925" y="30099"/>
                  </a:lnTo>
                  <a:lnTo>
                    <a:pt x="43052" y="29844"/>
                  </a:lnTo>
                  <a:lnTo>
                    <a:pt x="43306" y="29591"/>
                  </a:lnTo>
                  <a:lnTo>
                    <a:pt x="43434" y="29337"/>
                  </a:lnTo>
                  <a:lnTo>
                    <a:pt x="43561" y="28956"/>
                  </a:lnTo>
                  <a:lnTo>
                    <a:pt x="43814" y="28829"/>
                  </a:lnTo>
                  <a:lnTo>
                    <a:pt x="43814" y="28575"/>
                  </a:lnTo>
                  <a:lnTo>
                    <a:pt x="44068" y="28448"/>
                  </a:lnTo>
                  <a:lnTo>
                    <a:pt x="44195" y="28193"/>
                  </a:lnTo>
                  <a:lnTo>
                    <a:pt x="44450" y="27812"/>
                  </a:lnTo>
                  <a:lnTo>
                    <a:pt x="44703" y="27559"/>
                  </a:lnTo>
                  <a:lnTo>
                    <a:pt x="45085" y="27305"/>
                  </a:lnTo>
                  <a:lnTo>
                    <a:pt x="45212" y="27050"/>
                  </a:lnTo>
                  <a:lnTo>
                    <a:pt x="45592" y="26669"/>
                  </a:lnTo>
                  <a:lnTo>
                    <a:pt x="46100" y="26288"/>
                  </a:lnTo>
                  <a:lnTo>
                    <a:pt x="46481" y="26035"/>
                  </a:lnTo>
                  <a:lnTo>
                    <a:pt x="46609" y="25781"/>
                  </a:lnTo>
                  <a:close/>
                </a:path>
                <a:path w="48895" h="40005">
                  <a:moveTo>
                    <a:pt x="45085" y="13208"/>
                  </a:moveTo>
                  <a:lnTo>
                    <a:pt x="5841" y="13208"/>
                  </a:lnTo>
                  <a:lnTo>
                    <a:pt x="7331" y="14859"/>
                  </a:lnTo>
                  <a:lnTo>
                    <a:pt x="9525" y="17399"/>
                  </a:lnTo>
                  <a:lnTo>
                    <a:pt x="10413" y="18287"/>
                  </a:lnTo>
                  <a:lnTo>
                    <a:pt x="11429" y="19050"/>
                  </a:lnTo>
                  <a:lnTo>
                    <a:pt x="12191" y="19431"/>
                  </a:lnTo>
                  <a:lnTo>
                    <a:pt x="13080" y="20066"/>
                  </a:lnTo>
                  <a:lnTo>
                    <a:pt x="14224" y="20700"/>
                  </a:lnTo>
                  <a:lnTo>
                    <a:pt x="17525" y="22352"/>
                  </a:lnTo>
                  <a:lnTo>
                    <a:pt x="20574" y="24003"/>
                  </a:lnTo>
                  <a:lnTo>
                    <a:pt x="20845" y="26669"/>
                  </a:lnTo>
                  <a:lnTo>
                    <a:pt x="21209" y="29337"/>
                  </a:lnTo>
                  <a:lnTo>
                    <a:pt x="21970" y="30353"/>
                  </a:lnTo>
                  <a:lnTo>
                    <a:pt x="22225" y="30606"/>
                  </a:lnTo>
                  <a:lnTo>
                    <a:pt x="22478" y="30606"/>
                  </a:lnTo>
                  <a:lnTo>
                    <a:pt x="23622" y="29844"/>
                  </a:lnTo>
                  <a:lnTo>
                    <a:pt x="24764" y="28829"/>
                  </a:lnTo>
                  <a:lnTo>
                    <a:pt x="26797" y="26797"/>
                  </a:lnTo>
                  <a:lnTo>
                    <a:pt x="27939" y="25781"/>
                  </a:lnTo>
                  <a:lnTo>
                    <a:pt x="46609" y="25781"/>
                  </a:lnTo>
                  <a:lnTo>
                    <a:pt x="47370" y="24637"/>
                  </a:lnTo>
                  <a:lnTo>
                    <a:pt x="48005" y="24003"/>
                  </a:lnTo>
                  <a:lnTo>
                    <a:pt x="48513" y="23241"/>
                  </a:lnTo>
                  <a:lnTo>
                    <a:pt x="48767" y="22479"/>
                  </a:lnTo>
                  <a:lnTo>
                    <a:pt x="48387" y="21336"/>
                  </a:lnTo>
                  <a:lnTo>
                    <a:pt x="47878" y="20193"/>
                  </a:lnTo>
                  <a:lnTo>
                    <a:pt x="47243" y="19304"/>
                  </a:lnTo>
                  <a:lnTo>
                    <a:pt x="46862" y="18415"/>
                  </a:lnTo>
                  <a:lnTo>
                    <a:pt x="46736" y="18287"/>
                  </a:lnTo>
                  <a:lnTo>
                    <a:pt x="46354" y="17653"/>
                  </a:lnTo>
                  <a:lnTo>
                    <a:pt x="46227" y="17272"/>
                  </a:lnTo>
                  <a:lnTo>
                    <a:pt x="45592" y="16002"/>
                  </a:lnTo>
                  <a:lnTo>
                    <a:pt x="45212" y="14859"/>
                  </a:lnTo>
                  <a:lnTo>
                    <a:pt x="45085" y="13208"/>
                  </a:lnTo>
                  <a:close/>
                </a:path>
                <a:path w="48895" h="40005">
                  <a:moveTo>
                    <a:pt x="6223" y="4953"/>
                  </a:moveTo>
                  <a:lnTo>
                    <a:pt x="4190" y="6350"/>
                  </a:lnTo>
                  <a:lnTo>
                    <a:pt x="2159" y="7493"/>
                  </a:lnTo>
                  <a:lnTo>
                    <a:pt x="0" y="8381"/>
                  </a:lnTo>
                  <a:lnTo>
                    <a:pt x="253" y="9398"/>
                  </a:lnTo>
                  <a:lnTo>
                    <a:pt x="607" y="11049"/>
                  </a:lnTo>
                  <a:lnTo>
                    <a:pt x="693" y="11303"/>
                  </a:lnTo>
                  <a:lnTo>
                    <a:pt x="1397" y="12827"/>
                  </a:lnTo>
                  <a:lnTo>
                    <a:pt x="2539" y="13969"/>
                  </a:lnTo>
                  <a:lnTo>
                    <a:pt x="2920" y="13588"/>
                  </a:lnTo>
                  <a:lnTo>
                    <a:pt x="3428" y="13335"/>
                  </a:lnTo>
                  <a:lnTo>
                    <a:pt x="3937" y="13208"/>
                  </a:lnTo>
                  <a:lnTo>
                    <a:pt x="45085" y="13208"/>
                  </a:lnTo>
                  <a:lnTo>
                    <a:pt x="45085" y="13081"/>
                  </a:lnTo>
                  <a:lnTo>
                    <a:pt x="44576" y="12700"/>
                  </a:lnTo>
                  <a:lnTo>
                    <a:pt x="43561" y="11684"/>
                  </a:lnTo>
                  <a:lnTo>
                    <a:pt x="43306" y="11303"/>
                  </a:lnTo>
                  <a:lnTo>
                    <a:pt x="42925" y="11049"/>
                  </a:lnTo>
                  <a:lnTo>
                    <a:pt x="42544" y="10541"/>
                  </a:lnTo>
                  <a:lnTo>
                    <a:pt x="40893" y="8762"/>
                  </a:lnTo>
                  <a:lnTo>
                    <a:pt x="38988" y="7238"/>
                  </a:lnTo>
                  <a:lnTo>
                    <a:pt x="38176" y="6731"/>
                  </a:lnTo>
                  <a:lnTo>
                    <a:pt x="10160" y="6731"/>
                  </a:lnTo>
                  <a:lnTo>
                    <a:pt x="9905" y="6604"/>
                  </a:lnTo>
                  <a:lnTo>
                    <a:pt x="9398" y="6477"/>
                  </a:lnTo>
                  <a:lnTo>
                    <a:pt x="9143" y="6350"/>
                  </a:lnTo>
                  <a:lnTo>
                    <a:pt x="8762" y="6223"/>
                  </a:lnTo>
                  <a:lnTo>
                    <a:pt x="8254" y="5968"/>
                  </a:lnTo>
                  <a:lnTo>
                    <a:pt x="7874" y="5968"/>
                  </a:lnTo>
                  <a:lnTo>
                    <a:pt x="6857" y="5461"/>
                  </a:lnTo>
                  <a:lnTo>
                    <a:pt x="6476" y="5206"/>
                  </a:lnTo>
                  <a:lnTo>
                    <a:pt x="6223" y="4953"/>
                  </a:lnTo>
                  <a:close/>
                </a:path>
                <a:path w="48895" h="40005">
                  <a:moveTo>
                    <a:pt x="28320" y="0"/>
                  </a:moveTo>
                  <a:lnTo>
                    <a:pt x="26924" y="0"/>
                  </a:lnTo>
                  <a:lnTo>
                    <a:pt x="26035" y="381"/>
                  </a:lnTo>
                  <a:lnTo>
                    <a:pt x="25400" y="1016"/>
                  </a:lnTo>
                  <a:lnTo>
                    <a:pt x="22605" y="4318"/>
                  </a:lnTo>
                  <a:lnTo>
                    <a:pt x="15875" y="6477"/>
                  </a:lnTo>
                  <a:lnTo>
                    <a:pt x="11811" y="6731"/>
                  </a:lnTo>
                  <a:lnTo>
                    <a:pt x="38176" y="6731"/>
                  </a:lnTo>
                  <a:lnTo>
                    <a:pt x="36956" y="5968"/>
                  </a:lnTo>
                  <a:lnTo>
                    <a:pt x="35305" y="5080"/>
                  </a:lnTo>
                  <a:lnTo>
                    <a:pt x="33781" y="3937"/>
                  </a:lnTo>
                  <a:lnTo>
                    <a:pt x="31495" y="1397"/>
                  </a:lnTo>
                  <a:lnTo>
                    <a:pt x="30099" y="508"/>
                  </a:lnTo>
                  <a:lnTo>
                    <a:pt x="28575" y="127"/>
                  </a:lnTo>
                  <a:lnTo>
                    <a:pt x="2832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271260" y="2342387"/>
              <a:ext cx="48895" cy="40005"/>
            </a:xfrm>
            <a:custGeom>
              <a:avLst/>
              <a:gdLst/>
              <a:ahLst/>
              <a:cxnLst/>
              <a:rect l="l" t="t" r="r" b="b"/>
              <a:pathLst>
                <a:path w="48895" h="40005">
                  <a:moveTo>
                    <a:pt x="27812" y="0"/>
                  </a:moveTo>
                  <a:lnTo>
                    <a:pt x="26924" y="0"/>
                  </a:lnTo>
                  <a:lnTo>
                    <a:pt x="26035" y="381"/>
                  </a:lnTo>
                  <a:lnTo>
                    <a:pt x="25400" y="1016"/>
                  </a:lnTo>
                  <a:lnTo>
                    <a:pt x="22605" y="4318"/>
                  </a:lnTo>
                  <a:lnTo>
                    <a:pt x="15875" y="6477"/>
                  </a:lnTo>
                  <a:lnTo>
                    <a:pt x="11811" y="6731"/>
                  </a:lnTo>
                  <a:lnTo>
                    <a:pt x="10160" y="6731"/>
                  </a:lnTo>
                  <a:lnTo>
                    <a:pt x="9905" y="6604"/>
                  </a:lnTo>
                  <a:lnTo>
                    <a:pt x="9398" y="6477"/>
                  </a:lnTo>
                  <a:lnTo>
                    <a:pt x="9143" y="6350"/>
                  </a:lnTo>
                  <a:lnTo>
                    <a:pt x="8762" y="6223"/>
                  </a:lnTo>
                  <a:lnTo>
                    <a:pt x="8254" y="5968"/>
                  </a:lnTo>
                  <a:lnTo>
                    <a:pt x="7874" y="5968"/>
                  </a:lnTo>
                  <a:lnTo>
                    <a:pt x="7365" y="5715"/>
                  </a:lnTo>
                  <a:lnTo>
                    <a:pt x="6857" y="5461"/>
                  </a:lnTo>
                  <a:lnTo>
                    <a:pt x="6476" y="5206"/>
                  </a:lnTo>
                  <a:lnTo>
                    <a:pt x="6223" y="4953"/>
                  </a:lnTo>
                  <a:lnTo>
                    <a:pt x="4190" y="6350"/>
                  </a:lnTo>
                  <a:lnTo>
                    <a:pt x="2159" y="7493"/>
                  </a:lnTo>
                  <a:lnTo>
                    <a:pt x="0" y="8381"/>
                  </a:lnTo>
                  <a:lnTo>
                    <a:pt x="0" y="8509"/>
                  </a:lnTo>
                  <a:lnTo>
                    <a:pt x="126" y="8890"/>
                  </a:lnTo>
                  <a:lnTo>
                    <a:pt x="253" y="9398"/>
                  </a:lnTo>
                  <a:lnTo>
                    <a:pt x="635" y="11175"/>
                  </a:lnTo>
                  <a:lnTo>
                    <a:pt x="1397" y="12827"/>
                  </a:lnTo>
                  <a:lnTo>
                    <a:pt x="2539" y="13969"/>
                  </a:lnTo>
                  <a:lnTo>
                    <a:pt x="2920" y="13588"/>
                  </a:lnTo>
                  <a:lnTo>
                    <a:pt x="3428" y="13335"/>
                  </a:lnTo>
                  <a:lnTo>
                    <a:pt x="3937" y="13208"/>
                  </a:lnTo>
                  <a:lnTo>
                    <a:pt x="4190" y="13208"/>
                  </a:lnTo>
                  <a:lnTo>
                    <a:pt x="5841" y="13208"/>
                  </a:lnTo>
                  <a:lnTo>
                    <a:pt x="7112" y="14605"/>
                  </a:lnTo>
                  <a:lnTo>
                    <a:pt x="12191" y="19431"/>
                  </a:lnTo>
                  <a:lnTo>
                    <a:pt x="13080" y="20066"/>
                  </a:lnTo>
                  <a:lnTo>
                    <a:pt x="14224" y="20700"/>
                  </a:lnTo>
                  <a:lnTo>
                    <a:pt x="17525" y="22352"/>
                  </a:lnTo>
                  <a:lnTo>
                    <a:pt x="20574" y="24003"/>
                  </a:lnTo>
                  <a:lnTo>
                    <a:pt x="20827" y="26543"/>
                  </a:lnTo>
                  <a:lnTo>
                    <a:pt x="21209" y="29337"/>
                  </a:lnTo>
                  <a:lnTo>
                    <a:pt x="21970" y="30353"/>
                  </a:lnTo>
                  <a:lnTo>
                    <a:pt x="22225" y="30606"/>
                  </a:lnTo>
                  <a:lnTo>
                    <a:pt x="22478" y="30606"/>
                  </a:lnTo>
                  <a:lnTo>
                    <a:pt x="23622" y="29844"/>
                  </a:lnTo>
                  <a:lnTo>
                    <a:pt x="24637" y="28956"/>
                  </a:lnTo>
                  <a:lnTo>
                    <a:pt x="25526" y="28067"/>
                  </a:lnTo>
                  <a:lnTo>
                    <a:pt x="26797" y="26797"/>
                  </a:lnTo>
                  <a:lnTo>
                    <a:pt x="27939" y="25781"/>
                  </a:lnTo>
                  <a:lnTo>
                    <a:pt x="28955" y="25781"/>
                  </a:lnTo>
                  <a:lnTo>
                    <a:pt x="29210" y="25781"/>
                  </a:lnTo>
                  <a:lnTo>
                    <a:pt x="29590" y="25908"/>
                  </a:lnTo>
                  <a:lnTo>
                    <a:pt x="29844" y="26035"/>
                  </a:lnTo>
                  <a:lnTo>
                    <a:pt x="30734" y="26543"/>
                  </a:lnTo>
                  <a:lnTo>
                    <a:pt x="31241" y="27559"/>
                  </a:lnTo>
                  <a:lnTo>
                    <a:pt x="31114" y="28575"/>
                  </a:lnTo>
                  <a:lnTo>
                    <a:pt x="31114" y="30606"/>
                  </a:lnTo>
                  <a:lnTo>
                    <a:pt x="31623" y="33274"/>
                  </a:lnTo>
                  <a:lnTo>
                    <a:pt x="32512" y="34036"/>
                  </a:lnTo>
                  <a:lnTo>
                    <a:pt x="32638" y="34290"/>
                  </a:lnTo>
                  <a:lnTo>
                    <a:pt x="32892" y="34290"/>
                  </a:lnTo>
                  <a:lnTo>
                    <a:pt x="33400" y="34162"/>
                  </a:lnTo>
                  <a:lnTo>
                    <a:pt x="33654" y="34162"/>
                  </a:lnTo>
                  <a:lnTo>
                    <a:pt x="33909" y="34162"/>
                  </a:lnTo>
                  <a:lnTo>
                    <a:pt x="34289" y="34162"/>
                  </a:lnTo>
                  <a:lnTo>
                    <a:pt x="34543" y="34162"/>
                  </a:lnTo>
                  <a:lnTo>
                    <a:pt x="34798" y="34290"/>
                  </a:lnTo>
                  <a:lnTo>
                    <a:pt x="35051" y="34417"/>
                  </a:lnTo>
                  <a:lnTo>
                    <a:pt x="35305" y="34543"/>
                  </a:lnTo>
                  <a:lnTo>
                    <a:pt x="35813" y="34671"/>
                  </a:lnTo>
                  <a:lnTo>
                    <a:pt x="36067" y="34925"/>
                  </a:lnTo>
                  <a:lnTo>
                    <a:pt x="36194" y="35052"/>
                  </a:lnTo>
                  <a:lnTo>
                    <a:pt x="36322" y="35179"/>
                  </a:lnTo>
                  <a:lnTo>
                    <a:pt x="36702" y="35560"/>
                  </a:lnTo>
                  <a:lnTo>
                    <a:pt x="36956" y="35687"/>
                  </a:lnTo>
                  <a:lnTo>
                    <a:pt x="37211" y="36194"/>
                  </a:lnTo>
                  <a:lnTo>
                    <a:pt x="37464" y="36322"/>
                  </a:lnTo>
                  <a:lnTo>
                    <a:pt x="37845" y="36830"/>
                  </a:lnTo>
                  <a:lnTo>
                    <a:pt x="37845" y="37084"/>
                  </a:lnTo>
                  <a:lnTo>
                    <a:pt x="38353" y="37592"/>
                  </a:lnTo>
                  <a:lnTo>
                    <a:pt x="38988" y="38862"/>
                  </a:lnTo>
                  <a:lnTo>
                    <a:pt x="39624" y="39624"/>
                  </a:lnTo>
                  <a:lnTo>
                    <a:pt x="40004" y="39624"/>
                  </a:lnTo>
                  <a:lnTo>
                    <a:pt x="40259" y="39624"/>
                  </a:lnTo>
                  <a:lnTo>
                    <a:pt x="40512" y="39624"/>
                  </a:lnTo>
                  <a:lnTo>
                    <a:pt x="40766" y="39497"/>
                  </a:lnTo>
                  <a:lnTo>
                    <a:pt x="41020" y="39497"/>
                  </a:lnTo>
                  <a:lnTo>
                    <a:pt x="41020" y="38227"/>
                  </a:lnTo>
                  <a:lnTo>
                    <a:pt x="41020" y="38100"/>
                  </a:lnTo>
                  <a:lnTo>
                    <a:pt x="41020" y="37465"/>
                  </a:lnTo>
                  <a:lnTo>
                    <a:pt x="41148" y="37084"/>
                  </a:lnTo>
                  <a:lnTo>
                    <a:pt x="41148" y="36703"/>
                  </a:lnTo>
                  <a:lnTo>
                    <a:pt x="41148" y="36449"/>
                  </a:lnTo>
                  <a:lnTo>
                    <a:pt x="41148" y="36194"/>
                  </a:lnTo>
                  <a:lnTo>
                    <a:pt x="41275" y="35687"/>
                  </a:lnTo>
                  <a:lnTo>
                    <a:pt x="41401" y="35306"/>
                  </a:lnTo>
                  <a:lnTo>
                    <a:pt x="41401" y="35052"/>
                  </a:lnTo>
                  <a:lnTo>
                    <a:pt x="41401" y="34798"/>
                  </a:lnTo>
                  <a:lnTo>
                    <a:pt x="41528" y="34417"/>
                  </a:lnTo>
                  <a:lnTo>
                    <a:pt x="41528" y="34036"/>
                  </a:lnTo>
                  <a:lnTo>
                    <a:pt x="41655" y="33655"/>
                  </a:lnTo>
                  <a:lnTo>
                    <a:pt x="41782" y="33147"/>
                  </a:lnTo>
                  <a:lnTo>
                    <a:pt x="41782" y="32893"/>
                  </a:lnTo>
                  <a:lnTo>
                    <a:pt x="42037" y="32512"/>
                  </a:lnTo>
                  <a:lnTo>
                    <a:pt x="42037" y="32258"/>
                  </a:lnTo>
                  <a:lnTo>
                    <a:pt x="42037" y="32131"/>
                  </a:lnTo>
                  <a:lnTo>
                    <a:pt x="42163" y="31877"/>
                  </a:lnTo>
                  <a:lnTo>
                    <a:pt x="42290" y="31623"/>
                  </a:lnTo>
                  <a:lnTo>
                    <a:pt x="42417" y="31368"/>
                  </a:lnTo>
                  <a:lnTo>
                    <a:pt x="42544" y="30987"/>
                  </a:lnTo>
                  <a:lnTo>
                    <a:pt x="42672" y="30606"/>
                  </a:lnTo>
                  <a:lnTo>
                    <a:pt x="42925" y="30225"/>
                  </a:lnTo>
                  <a:lnTo>
                    <a:pt x="43052" y="29844"/>
                  </a:lnTo>
                  <a:lnTo>
                    <a:pt x="43306" y="29591"/>
                  </a:lnTo>
                  <a:lnTo>
                    <a:pt x="43434" y="29337"/>
                  </a:lnTo>
                  <a:lnTo>
                    <a:pt x="43561" y="29083"/>
                  </a:lnTo>
                  <a:lnTo>
                    <a:pt x="43561" y="28956"/>
                  </a:lnTo>
                  <a:lnTo>
                    <a:pt x="43814" y="28829"/>
                  </a:lnTo>
                  <a:lnTo>
                    <a:pt x="43814" y="28575"/>
                  </a:lnTo>
                  <a:lnTo>
                    <a:pt x="44068" y="28448"/>
                  </a:lnTo>
                  <a:lnTo>
                    <a:pt x="44195" y="28193"/>
                  </a:lnTo>
                  <a:lnTo>
                    <a:pt x="44450" y="27812"/>
                  </a:lnTo>
                  <a:lnTo>
                    <a:pt x="44703" y="27559"/>
                  </a:lnTo>
                  <a:lnTo>
                    <a:pt x="45085" y="27305"/>
                  </a:lnTo>
                  <a:lnTo>
                    <a:pt x="45212" y="27050"/>
                  </a:lnTo>
                  <a:lnTo>
                    <a:pt x="45592" y="26669"/>
                  </a:lnTo>
                  <a:lnTo>
                    <a:pt x="46100" y="26288"/>
                  </a:lnTo>
                  <a:lnTo>
                    <a:pt x="46354" y="26162"/>
                  </a:lnTo>
                  <a:lnTo>
                    <a:pt x="46481" y="25908"/>
                  </a:lnTo>
                  <a:lnTo>
                    <a:pt x="46609" y="25781"/>
                  </a:lnTo>
                  <a:lnTo>
                    <a:pt x="46862" y="25400"/>
                  </a:lnTo>
                  <a:lnTo>
                    <a:pt x="47116" y="25018"/>
                  </a:lnTo>
                  <a:lnTo>
                    <a:pt x="47370" y="24637"/>
                  </a:lnTo>
                  <a:lnTo>
                    <a:pt x="47498" y="24511"/>
                  </a:lnTo>
                  <a:lnTo>
                    <a:pt x="48005" y="24003"/>
                  </a:lnTo>
                  <a:lnTo>
                    <a:pt x="48513" y="23241"/>
                  </a:lnTo>
                  <a:lnTo>
                    <a:pt x="48767" y="22479"/>
                  </a:lnTo>
                  <a:lnTo>
                    <a:pt x="48387" y="21336"/>
                  </a:lnTo>
                  <a:lnTo>
                    <a:pt x="47878" y="20193"/>
                  </a:lnTo>
                  <a:lnTo>
                    <a:pt x="47243" y="19304"/>
                  </a:lnTo>
                  <a:lnTo>
                    <a:pt x="46862" y="18415"/>
                  </a:lnTo>
                  <a:lnTo>
                    <a:pt x="46736" y="18287"/>
                  </a:lnTo>
                  <a:lnTo>
                    <a:pt x="46354" y="17653"/>
                  </a:lnTo>
                  <a:lnTo>
                    <a:pt x="46227" y="17272"/>
                  </a:lnTo>
                  <a:lnTo>
                    <a:pt x="45974" y="16763"/>
                  </a:lnTo>
                  <a:lnTo>
                    <a:pt x="45847" y="16510"/>
                  </a:lnTo>
                  <a:lnTo>
                    <a:pt x="45592" y="16002"/>
                  </a:lnTo>
                  <a:lnTo>
                    <a:pt x="45465" y="15621"/>
                  </a:lnTo>
                  <a:lnTo>
                    <a:pt x="45338" y="15240"/>
                  </a:lnTo>
                  <a:lnTo>
                    <a:pt x="45212" y="14859"/>
                  </a:lnTo>
                  <a:lnTo>
                    <a:pt x="45212" y="14731"/>
                  </a:lnTo>
                  <a:lnTo>
                    <a:pt x="45085" y="14478"/>
                  </a:lnTo>
                  <a:lnTo>
                    <a:pt x="45085" y="14224"/>
                  </a:lnTo>
                  <a:lnTo>
                    <a:pt x="45085" y="13969"/>
                  </a:lnTo>
                  <a:lnTo>
                    <a:pt x="45085" y="13716"/>
                  </a:lnTo>
                  <a:lnTo>
                    <a:pt x="45085" y="13588"/>
                  </a:lnTo>
                  <a:lnTo>
                    <a:pt x="45085" y="13335"/>
                  </a:lnTo>
                  <a:lnTo>
                    <a:pt x="45085" y="13081"/>
                  </a:lnTo>
                  <a:lnTo>
                    <a:pt x="44576" y="12700"/>
                  </a:lnTo>
                  <a:lnTo>
                    <a:pt x="44195" y="12318"/>
                  </a:lnTo>
                  <a:lnTo>
                    <a:pt x="43814" y="11937"/>
                  </a:lnTo>
                  <a:lnTo>
                    <a:pt x="43561" y="11684"/>
                  </a:lnTo>
                  <a:lnTo>
                    <a:pt x="43306" y="11303"/>
                  </a:lnTo>
                  <a:lnTo>
                    <a:pt x="42925" y="11049"/>
                  </a:lnTo>
                  <a:lnTo>
                    <a:pt x="42544" y="10541"/>
                  </a:lnTo>
                  <a:lnTo>
                    <a:pt x="40893" y="8762"/>
                  </a:lnTo>
                  <a:lnTo>
                    <a:pt x="38988" y="7238"/>
                  </a:lnTo>
                  <a:lnTo>
                    <a:pt x="36956" y="5968"/>
                  </a:lnTo>
                  <a:lnTo>
                    <a:pt x="35305" y="5080"/>
                  </a:lnTo>
                  <a:lnTo>
                    <a:pt x="33781" y="3937"/>
                  </a:lnTo>
                  <a:lnTo>
                    <a:pt x="32512" y="2540"/>
                  </a:lnTo>
                  <a:lnTo>
                    <a:pt x="31495" y="1397"/>
                  </a:lnTo>
                  <a:lnTo>
                    <a:pt x="30099" y="508"/>
                  </a:lnTo>
                  <a:lnTo>
                    <a:pt x="28575" y="127"/>
                  </a:lnTo>
                  <a:lnTo>
                    <a:pt x="28320" y="0"/>
                  </a:lnTo>
                  <a:lnTo>
                    <a:pt x="28066" y="0"/>
                  </a:lnTo>
                  <a:lnTo>
                    <a:pt x="27812" y="0"/>
                  </a:lnTo>
                  <a:close/>
                </a:path>
                <a:path w="48895" h="40005">
                  <a:moveTo>
                    <a:pt x="6223" y="6096"/>
                  </a:moveTo>
                  <a:lnTo>
                    <a:pt x="9016" y="6096"/>
                  </a:lnTo>
                </a:path>
                <a:path w="48895" h="40005">
                  <a:moveTo>
                    <a:pt x="9143" y="6731"/>
                  </a:moveTo>
                  <a:lnTo>
                    <a:pt x="9143" y="8509"/>
                  </a:lnTo>
                </a:path>
                <a:path w="48895" h="40005">
                  <a:moveTo>
                    <a:pt x="42672" y="12318"/>
                  </a:moveTo>
                  <a:lnTo>
                    <a:pt x="42672" y="13335"/>
                  </a:lnTo>
                  <a:lnTo>
                    <a:pt x="42672" y="14097"/>
                  </a:lnTo>
                  <a:lnTo>
                    <a:pt x="42672" y="15112"/>
                  </a:lnTo>
                  <a:lnTo>
                    <a:pt x="42672" y="14097"/>
                  </a:lnTo>
                  <a:lnTo>
                    <a:pt x="42672" y="13335"/>
                  </a:lnTo>
                  <a:lnTo>
                    <a:pt x="42672" y="12318"/>
                  </a:lnTo>
                  <a:close/>
                </a:path>
                <a:path w="48895" h="40005">
                  <a:moveTo>
                    <a:pt x="45719" y="27431"/>
                  </a:moveTo>
                  <a:lnTo>
                    <a:pt x="43052" y="27431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6505956" y="2409443"/>
              <a:ext cx="119380" cy="88900"/>
            </a:xfrm>
            <a:custGeom>
              <a:avLst/>
              <a:gdLst/>
              <a:ahLst/>
              <a:cxnLst/>
              <a:rect l="l" t="t" r="r" b="b"/>
              <a:pathLst>
                <a:path w="119379" h="88900">
                  <a:moveTo>
                    <a:pt x="34417" y="5080"/>
                  </a:moveTo>
                  <a:lnTo>
                    <a:pt x="32893" y="5080"/>
                  </a:lnTo>
                  <a:lnTo>
                    <a:pt x="32130" y="5206"/>
                  </a:lnTo>
                  <a:lnTo>
                    <a:pt x="31876" y="5206"/>
                  </a:lnTo>
                  <a:lnTo>
                    <a:pt x="31115" y="5334"/>
                  </a:lnTo>
                  <a:lnTo>
                    <a:pt x="30861" y="5842"/>
                  </a:lnTo>
                  <a:lnTo>
                    <a:pt x="30607" y="6223"/>
                  </a:lnTo>
                  <a:lnTo>
                    <a:pt x="30352" y="6857"/>
                  </a:lnTo>
                  <a:lnTo>
                    <a:pt x="29972" y="7238"/>
                  </a:lnTo>
                  <a:lnTo>
                    <a:pt x="29845" y="7619"/>
                  </a:lnTo>
                  <a:lnTo>
                    <a:pt x="29718" y="7874"/>
                  </a:lnTo>
                  <a:lnTo>
                    <a:pt x="29464" y="8000"/>
                  </a:lnTo>
                  <a:lnTo>
                    <a:pt x="29337" y="8255"/>
                  </a:lnTo>
                  <a:lnTo>
                    <a:pt x="29083" y="8381"/>
                  </a:lnTo>
                  <a:lnTo>
                    <a:pt x="28321" y="9143"/>
                  </a:lnTo>
                  <a:lnTo>
                    <a:pt x="27050" y="10032"/>
                  </a:lnTo>
                  <a:lnTo>
                    <a:pt x="24765" y="11811"/>
                  </a:lnTo>
                  <a:lnTo>
                    <a:pt x="23495" y="12700"/>
                  </a:lnTo>
                  <a:lnTo>
                    <a:pt x="22605" y="13207"/>
                  </a:lnTo>
                  <a:lnTo>
                    <a:pt x="21590" y="14097"/>
                  </a:lnTo>
                  <a:lnTo>
                    <a:pt x="16001" y="23113"/>
                  </a:lnTo>
                  <a:lnTo>
                    <a:pt x="10287" y="35941"/>
                  </a:lnTo>
                  <a:lnTo>
                    <a:pt x="7747" y="38988"/>
                  </a:lnTo>
                  <a:lnTo>
                    <a:pt x="5842" y="41021"/>
                  </a:lnTo>
                  <a:lnTo>
                    <a:pt x="3683" y="42925"/>
                  </a:lnTo>
                  <a:lnTo>
                    <a:pt x="762" y="44704"/>
                  </a:lnTo>
                  <a:lnTo>
                    <a:pt x="253" y="45085"/>
                  </a:lnTo>
                  <a:lnTo>
                    <a:pt x="0" y="45338"/>
                  </a:lnTo>
                  <a:lnTo>
                    <a:pt x="253" y="45847"/>
                  </a:lnTo>
                  <a:lnTo>
                    <a:pt x="508" y="46228"/>
                  </a:lnTo>
                  <a:lnTo>
                    <a:pt x="635" y="46481"/>
                  </a:lnTo>
                  <a:lnTo>
                    <a:pt x="889" y="46736"/>
                  </a:lnTo>
                  <a:lnTo>
                    <a:pt x="1016" y="47117"/>
                  </a:lnTo>
                  <a:lnTo>
                    <a:pt x="1524" y="47498"/>
                  </a:lnTo>
                  <a:lnTo>
                    <a:pt x="3048" y="49656"/>
                  </a:lnTo>
                  <a:lnTo>
                    <a:pt x="4572" y="51943"/>
                  </a:lnTo>
                  <a:lnTo>
                    <a:pt x="4572" y="56642"/>
                  </a:lnTo>
                  <a:lnTo>
                    <a:pt x="5588" y="57785"/>
                  </a:lnTo>
                  <a:lnTo>
                    <a:pt x="8382" y="57785"/>
                  </a:lnTo>
                  <a:lnTo>
                    <a:pt x="9144" y="58166"/>
                  </a:lnTo>
                  <a:lnTo>
                    <a:pt x="9651" y="58928"/>
                  </a:lnTo>
                  <a:lnTo>
                    <a:pt x="10795" y="60452"/>
                  </a:lnTo>
                  <a:lnTo>
                    <a:pt x="10668" y="62992"/>
                  </a:lnTo>
                  <a:lnTo>
                    <a:pt x="10287" y="65278"/>
                  </a:lnTo>
                  <a:lnTo>
                    <a:pt x="10160" y="67818"/>
                  </a:lnTo>
                  <a:lnTo>
                    <a:pt x="10795" y="67944"/>
                  </a:lnTo>
                  <a:lnTo>
                    <a:pt x="11684" y="68199"/>
                  </a:lnTo>
                  <a:lnTo>
                    <a:pt x="12573" y="68199"/>
                  </a:lnTo>
                  <a:lnTo>
                    <a:pt x="20193" y="69596"/>
                  </a:lnTo>
                  <a:lnTo>
                    <a:pt x="25908" y="70738"/>
                  </a:lnTo>
                  <a:lnTo>
                    <a:pt x="25908" y="75818"/>
                  </a:lnTo>
                  <a:lnTo>
                    <a:pt x="26162" y="76707"/>
                  </a:lnTo>
                  <a:lnTo>
                    <a:pt x="26416" y="77724"/>
                  </a:lnTo>
                  <a:lnTo>
                    <a:pt x="26670" y="78612"/>
                  </a:lnTo>
                  <a:lnTo>
                    <a:pt x="26924" y="80391"/>
                  </a:lnTo>
                  <a:lnTo>
                    <a:pt x="27304" y="80772"/>
                  </a:lnTo>
                  <a:lnTo>
                    <a:pt x="28321" y="81280"/>
                  </a:lnTo>
                  <a:lnTo>
                    <a:pt x="28575" y="81534"/>
                  </a:lnTo>
                  <a:lnTo>
                    <a:pt x="28701" y="81787"/>
                  </a:lnTo>
                  <a:lnTo>
                    <a:pt x="29210" y="82168"/>
                  </a:lnTo>
                  <a:lnTo>
                    <a:pt x="29464" y="82296"/>
                  </a:lnTo>
                  <a:lnTo>
                    <a:pt x="30099" y="82931"/>
                  </a:lnTo>
                  <a:lnTo>
                    <a:pt x="30225" y="83185"/>
                  </a:lnTo>
                  <a:lnTo>
                    <a:pt x="30861" y="83819"/>
                  </a:lnTo>
                  <a:lnTo>
                    <a:pt x="31369" y="84455"/>
                  </a:lnTo>
                  <a:lnTo>
                    <a:pt x="31876" y="84962"/>
                  </a:lnTo>
                  <a:lnTo>
                    <a:pt x="32258" y="85471"/>
                  </a:lnTo>
                  <a:lnTo>
                    <a:pt x="32766" y="85852"/>
                  </a:lnTo>
                  <a:lnTo>
                    <a:pt x="34417" y="85852"/>
                  </a:lnTo>
                  <a:lnTo>
                    <a:pt x="36322" y="86232"/>
                  </a:lnTo>
                  <a:lnTo>
                    <a:pt x="39877" y="86741"/>
                  </a:lnTo>
                  <a:lnTo>
                    <a:pt x="42164" y="87375"/>
                  </a:lnTo>
                  <a:lnTo>
                    <a:pt x="44450" y="87756"/>
                  </a:lnTo>
                  <a:lnTo>
                    <a:pt x="52959" y="87756"/>
                  </a:lnTo>
                  <a:lnTo>
                    <a:pt x="56134" y="87884"/>
                  </a:lnTo>
                  <a:lnTo>
                    <a:pt x="58547" y="88137"/>
                  </a:lnTo>
                  <a:lnTo>
                    <a:pt x="59563" y="88137"/>
                  </a:lnTo>
                  <a:lnTo>
                    <a:pt x="60451" y="88265"/>
                  </a:lnTo>
                  <a:lnTo>
                    <a:pt x="61722" y="88265"/>
                  </a:lnTo>
                  <a:lnTo>
                    <a:pt x="61975" y="88392"/>
                  </a:lnTo>
                  <a:lnTo>
                    <a:pt x="64897" y="88392"/>
                  </a:lnTo>
                  <a:lnTo>
                    <a:pt x="67691" y="86741"/>
                  </a:lnTo>
                  <a:lnTo>
                    <a:pt x="69976" y="84200"/>
                  </a:lnTo>
                  <a:lnTo>
                    <a:pt x="72771" y="81025"/>
                  </a:lnTo>
                  <a:lnTo>
                    <a:pt x="80010" y="80263"/>
                  </a:lnTo>
                  <a:lnTo>
                    <a:pt x="104692" y="80263"/>
                  </a:lnTo>
                  <a:lnTo>
                    <a:pt x="104775" y="76707"/>
                  </a:lnTo>
                  <a:lnTo>
                    <a:pt x="107569" y="68199"/>
                  </a:lnTo>
                  <a:lnTo>
                    <a:pt x="112902" y="67563"/>
                  </a:lnTo>
                  <a:lnTo>
                    <a:pt x="113411" y="67563"/>
                  </a:lnTo>
                  <a:lnTo>
                    <a:pt x="117348" y="67182"/>
                  </a:lnTo>
                  <a:lnTo>
                    <a:pt x="118872" y="67056"/>
                  </a:lnTo>
                  <a:lnTo>
                    <a:pt x="118428" y="61849"/>
                  </a:lnTo>
                  <a:lnTo>
                    <a:pt x="107061" y="61849"/>
                  </a:lnTo>
                  <a:lnTo>
                    <a:pt x="106679" y="61722"/>
                  </a:lnTo>
                  <a:lnTo>
                    <a:pt x="106299" y="61722"/>
                  </a:lnTo>
                  <a:lnTo>
                    <a:pt x="104775" y="61341"/>
                  </a:lnTo>
                  <a:lnTo>
                    <a:pt x="103377" y="60706"/>
                  </a:lnTo>
                  <a:lnTo>
                    <a:pt x="101980" y="59690"/>
                  </a:lnTo>
                  <a:lnTo>
                    <a:pt x="101600" y="59436"/>
                  </a:lnTo>
                  <a:lnTo>
                    <a:pt x="101473" y="59181"/>
                  </a:lnTo>
                  <a:lnTo>
                    <a:pt x="100965" y="58674"/>
                  </a:lnTo>
                  <a:lnTo>
                    <a:pt x="100965" y="58419"/>
                  </a:lnTo>
                  <a:lnTo>
                    <a:pt x="100711" y="58038"/>
                  </a:lnTo>
                  <a:lnTo>
                    <a:pt x="100711" y="56006"/>
                  </a:lnTo>
                  <a:lnTo>
                    <a:pt x="100457" y="55625"/>
                  </a:lnTo>
                  <a:lnTo>
                    <a:pt x="100329" y="55118"/>
                  </a:lnTo>
                  <a:lnTo>
                    <a:pt x="100075" y="54610"/>
                  </a:lnTo>
                  <a:lnTo>
                    <a:pt x="99949" y="54229"/>
                  </a:lnTo>
                  <a:lnTo>
                    <a:pt x="99822" y="53975"/>
                  </a:lnTo>
                  <a:lnTo>
                    <a:pt x="99568" y="53593"/>
                  </a:lnTo>
                  <a:lnTo>
                    <a:pt x="99314" y="52831"/>
                  </a:lnTo>
                  <a:lnTo>
                    <a:pt x="99187" y="52578"/>
                  </a:lnTo>
                  <a:lnTo>
                    <a:pt x="99017" y="51943"/>
                  </a:lnTo>
                  <a:lnTo>
                    <a:pt x="98805" y="51307"/>
                  </a:lnTo>
                  <a:lnTo>
                    <a:pt x="98425" y="49530"/>
                  </a:lnTo>
                  <a:lnTo>
                    <a:pt x="98171" y="48387"/>
                  </a:lnTo>
                  <a:lnTo>
                    <a:pt x="98044" y="48006"/>
                  </a:lnTo>
                  <a:lnTo>
                    <a:pt x="97917" y="46736"/>
                  </a:lnTo>
                  <a:lnTo>
                    <a:pt x="97917" y="46355"/>
                  </a:lnTo>
                  <a:lnTo>
                    <a:pt x="97790" y="45719"/>
                  </a:lnTo>
                  <a:lnTo>
                    <a:pt x="97663" y="38481"/>
                  </a:lnTo>
                  <a:lnTo>
                    <a:pt x="99441" y="36449"/>
                  </a:lnTo>
                  <a:lnTo>
                    <a:pt x="100838" y="34798"/>
                  </a:lnTo>
                  <a:lnTo>
                    <a:pt x="96266" y="24256"/>
                  </a:lnTo>
                  <a:lnTo>
                    <a:pt x="90804" y="16763"/>
                  </a:lnTo>
                  <a:lnTo>
                    <a:pt x="90297" y="16256"/>
                  </a:lnTo>
                  <a:lnTo>
                    <a:pt x="90170" y="15875"/>
                  </a:lnTo>
                  <a:lnTo>
                    <a:pt x="89916" y="15621"/>
                  </a:lnTo>
                  <a:lnTo>
                    <a:pt x="89662" y="15240"/>
                  </a:lnTo>
                  <a:lnTo>
                    <a:pt x="89408" y="14478"/>
                  </a:lnTo>
                  <a:lnTo>
                    <a:pt x="89153" y="14097"/>
                  </a:lnTo>
                  <a:lnTo>
                    <a:pt x="88900" y="13843"/>
                  </a:lnTo>
                  <a:lnTo>
                    <a:pt x="88138" y="12318"/>
                  </a:lnTo>
                  <a:lnTo>
                    <a:pt x="87884" y="11937"/>
                  </a:lnTo>
                  <a:lnTo>
                    <a:pt x="87680" y="11430"/>
                  </a:lnTo>
                  <a:lnTo>
                    <a:pt x="56642" y="11430"/>
                  </a:lnTo>
                  <a:lnTo>
                    <a:pt x="55625" y="11049"/>
                  </a:lnTo>
                  <a:lnTo>
                    <a:pt x="54991" y="10160"/>
                  </a:lnTo>
                  <a:lnTo>
                    <a:pt x="54101" y="9271"/>
                  </a:lnTo>
                  <a:lnTo>
                    <a:pt x="50800" y="7874"/>
                  </a:lnTo>
                  <a:lnTo>
                    <a:pt x="48133" y="7874"/>
                  </a:lnTo>
                  <a:lnTo>
                    <a:pt x="45339" y="7619"/>
                  </a:lnTo>
                  <a:lnTo>
                    <a:pt x="42545" y="7112"/>
                  </a:lnTo>
                  <a:lnTo>
                    <a:pt x="39877" y="6223"/>
                  </a:lnTo>
                  <a:lnTo>
                    <a:pt x="38100" y="5842"/>
                  </a:lnTo>
                  <a:lnTo>
                    <a:pt x="36322" y="5334"/>
                  </a:lnTo>
                  <a:lnTo>
                    <a:pt x="34417" y="5080"/>
                  </a:lnTo>
                  <a:close/>
                </a:path>
                <a:path w="119379" h="88900">
                  <a:moveTo>
                    <a:pt x="104692" y="80263"/>
                  </a:moveTo>
                  <a:lnTo>
                    <a:pt x="86741" y="80263"/>
                  </a:lnTo>
                  <a:lnTo>
                    <a:pt x="87375" y="80391"/>
                  </a:lnTo>
                  <a:lnTo>
                    <a:pt x="92455" y="81153"/>
                  </a:lnTo>
                  <a:lnTo>
                    <a:pt x="97282" y="82042"/>
                  </a:lnTo>
                  <a:lnTo>
                    <a:pt x="99060" y="84581"/>
                  </a:lnTo>
                  <a:lnTo>
                    <a:pt x="99187" y="84709"/>
                  </a:lnTo>
                  <a:lnTo>
                    <a:pt x="99441" y="85217"/>
                  </a:lnTo>
                  <a:lnTo>
                    <a:pt x="99695" y="85343"/>
                  </a:lnTo>
                  <a:lnTo>
                    <a:pt x="99949" y="85471"/>
                  </a:lnTo>
                  <a:lnTo>
                    <a:pt x="100075" y="85725"/>
                  </a:lnTo>
                  <a:lnTo>
                    <a:pt x="100457" y="85852"/>
                  </a:lnTo>
                  <a:lnTo>
                    <a:pt x="102489" y="86868"/>
                  </a:lnTo>
                  <a:lnTo>
                    <a:pt x="103632" y="87503"/>
                  </a:lnTo>
                  <a:lnTo>
                    <a:pt x="104775" y="88011"/>
                  </a:lnTo>
                  <a:lnTo>
                    <a:pt x="104659" y="85471"/>
                  </a:lnTo>
                  <a:lnTo>
                    <a:pt x="104544" y="84836"/>
                  </a:lnTo>
                  <a:lnTo>
                    <a:pt x="104692" y="80263"/>
                  </a:lnTo>
                  <a:close/>
                </a:path>
                <a:path w="119379" h="88900">
                  <a:moveTo>
                    <a:pt x="115189" y="58038"/>
                  </a:moveTo>
                  <a:lnTo>
                    <a:pt x="114046" y="58674"/>
                  </a:lnTo>
                  <a:lnTo>
                    <a:pt x="113029" y="59181"/>
                  </a:lnTo>
                  <a:lnTo>
                    <a:pt x="112014" y="59817"/>
                  </a:lnTo>
                  <a:lnTo>
                    <a:pt x="109982" y="61213"/>
                  </a:lnTo>
                  <a:lnTo>
                    <a:pt x="108712" y="61849"/>
                  </a:lnTo>
                  <a:lnTo>
                    <a:pt x="118428" y="61849"/>
                  </a:lnTo>
                  <a:lnTo>
                    <a:pt x="118364" y="61087"/>
                  </a:lnTo>
                  <a:lnTo>
                    <a:pt x="118237" y="60832"/>
                  </a:lnTo>
                  <a:lnTo>
                    <a:pt x="117855" y="60579"/>
                  </a:lnTo>
                  <a:lnTo>
                    <a:pt x="117475" y="60071"/>
                  </a:lnTo>
                  <a:lnTo>
                    <a:pt x="117221" y="59817"/>
                  </a:lnTo>
                  <a:lnTo>
                    <a:pt x="116840" y="59562"/>
                  </a:lnTo>
                  <a:lnTo>
                    <a:pt x="115950" y="58674"/>
                  </a:lnTo>
                  <a:lnTo>
                    <a:pt x="115697" y="58674"/>
                  </a:lnTo>
                  <a:lnTo>
                    <a:pt x="115570" y="58419"/>
                  </a:lnTo>
                  <a:lnTo>
                    <a:pt x="115189" y="58038"/>
                  </a:lnTo>
                  <a:close/>
                </a:path>
                <a:path w="119379" h="88900">
                  <a:moveTo>
                    <a:pt x="65404" y="7493"/>
                  </a:moveTo>
                  <a:lnTo>
                    <a:pt x="64262" y="7493"/>
                  </a:lnTo>
                  <a:lnTo>
                    <a:pt x="63753" y="7747"/>
                  </a:lnTo>
                  <a:lnTo>
                    <a:pt x="63246" y="8255"/>
                  </a:lnTo>
                  <a:lnTo>
                    <a:pt x="61722" y="10160"/>
                  </a:lnTo>
                  <a:lnTo>
                    <a:pt x="59563" y="11430"/>
                  </a:lnTo>
                  <a:lnTo>
                    <a:pt x="87680" y="11430"/>
                  </a:lnTo>
                  <a:lnTo>
                    <a:pt x="87375" y="10922"/>
                  </a:lnTo>
                  <a:lnTo>
                    <a:pt x="87122" y="10287"/>
                  </a:lnTo>
                  <a:lnTo>
                    <a:pt x="86868" y="9779"/>
                  </a:lnTo>
                  <a:lnTo>
                    <a:pt x="86487" y="9143"/>
                  </a:lnTo>
                  <a:lnTo>
                    <a:pt x="86233" y="8509"/>
                  </a:lnTo>
                  <a:lnTo>
                    <a:pt x="85851" y="7874"/>
                  </a:lnTo>
                  <a:lnTo>
                    <a:pt x="67437" y="7874"/>
                  </a:lnTo>
                  <a:lnTo>
                    <a:pt x="65404" y="7493"/>
                  </a:lnTo>
                  <a:close/>
                </a:path>
                <a:path w="119379" h="88900">
                  <a:moveTo>
                    <a:pt x="82296" y="0"/>
                  </a:moveTo>
                  <a:lnTo>
                    <a:pt x="80772" y="507"/>
                  </a:lnTo>
                  <a:lnTo>
                    <a:pt x="79248" y="1269"/>
                  </a:lnTo>
                  <a:lnTo>
                    <a:pt x="77977" y="2286"/>
                  </a:lnTo>
                  <a:lnTo>
                    <a:pt x="77724" y="2793"/>
                  </a:lnTo>
                  <a:lnTo>
                    <a:pt x="76980" y="3556"/>
                  </a:lnTo>
                  <a:lnTo>
                    <a:pt x="75565" y="5206"/>
                  </a:lnTo>
                  <a:lnTo>
                    <a:pt x="73787" y="6477"/>
                  </a:lnTo>
                  <a:lnTo>
                    <a:pt x="71882" y="7238"/>
                  </a:lnTo>
                  <a:lnTo>
                    <a:pt x="71374" y="7366"/>
                  </a:lnTo>
                  <a:lnTo>
                    <a:pt x="70612" y="7619"/>
                  </a:lnTo>
                  <a:lnTo>
                    <a:pt x="69976" y="7874"/>
                  </a:lnTo>
                  <a:lnTo>
                    <a:pt x="85851" y="7874"/>
                  </a:lnTo>
                  <a:lnTo>
                    <a:pt x="85534" y="7112"/>
                  </a:lnTo>
                  <a:lnTo>
                    <a:pt x="85217" y="6477"/>
                  </a:lnTo>
                  <a:lnTo>
                    <a:pt x="84963" y="5842"/>
                  </a:lnTo>
                  <a:lnTo>
                    <a:pt x="84582" y="5080"/>
                  </a:lnTo>
                  <a:lnTo>
                    <a:pt x="83890" y="3429"/>
                  </a:lnTo>
                  <a:lnTo>
                    <a:pt x="83439" y="2412"/>
                  </a:lnTo>
                  <a:lnTo>
                    <a:pt x="83058" y="1905"/>
                  </a:lnTo>
                  <a:lnTo>
                    <a:pt x="82550" y="635"/>
                  </a:lnTo>
                  <a:lnTo>
                    <a:pt x="82423" y="507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6505956" y="2409443"/>
              <a:ext cx="119380" cy="88900"/>
            </a:xfrm>
            <a:custGeom>
              <a:avLst/>
              <a:gdLst/>
              <a:ahLst/>
              <a:cxnLst/>
              <a:rect l="l" t="t" r="r" b="b"/>
              <a:pathLst>
                <a:path w="119379" h="88900">
                  <a:moveTo>
                    <a:pt x="82296" y="0"/>
                  </a:moveTo>
                  <a:lnTo>
                    <a:pt x="80772" y="507"/>
                  </a:lnTo>
                  <a:lnTo>
                    <a:pt x="79248" y="1269"/>
                  </a:lnTo>
                  <a:lnTo>
                    <a:pt x="77977" y="2286"/>
                  </a:lnTo>
                  <a:lnTo>
                    <a:pt x="77724" y="2793"/>
                  </a:lnTo>
                  <a:lnTo>
                    <a:pt x="77343" y="3175"/>
                  </a:lnTo>
                  <a:lnTo>
                    <a:pt x="77089" y="3429"/>
                  </a:lnTo>
                  <a:lnTo>
                    <a:pt x="75565" y="5206"/>
                  </a:lnTo>
                  <a:lnTo>
                    <a:pt x="73787" y="6477"/>
                  </a:lnTo>
                  <a:lnTo>
                    <a:pt x="71882" y="7238"/>
                  </a:lnTo>
                  <a:lnTo>
                    <a:pt x="71374" y="7366"/>
                  </a:lnTo>
                  <a:lnTo>
                    <a:pt x="70993" y="7493"/>
                  </a:lnTo>
                  <a:lnTo>
                    <a:pt x="70612" y="7619"/>
                  </a:lnTo>
                  <a:lnTo>
                    <a:pt x="69976" y="7874"/>
                  </a:lnTo>
                  <a:lnTo>
                    <a:pt x="69469" y="7874"/>
                  </a:lnTo>
                  <a:lnTo>
                    <a:pt x="68834" y="7874"/>
                  </a:lnTo>
                  <a:lnTo>
                    <a:pt x="68072" y="7874"/>
                  </a:lnTo>
                  <a:lnTo>
                    <a:pt x="67437" y="7874"/>
                  </a:lnTo>
                  <a:lnTo>
                    <a:pt x="66675" y="7747"/>
                  </a:lnTo>
                  <a:lnTo>
                    <a:pt x="66040" y="7619"/>
                  </a:lnTo>
                  <a:lnTo>
                    <a:pt x="65404" y="7493"/>
                  </a:lnTo>
                  <a:lnTo>
                    <a:pt x="65024" y="7493"/>
                  </a:lnTo>
                  <a:lnTo>
                    <a:pt x="64262" y="7493"/>
                  </a:lnTo>
                  <a:lnTo>
                    <a:pt x="63753" y="7747"/>
                  </a:lnTo>
                  <a:lnTo>
                    <a:pt x="63246" y="8255"/>
                  </a:lnTo>
                  <a:lnTo>
                    <a:pt x="61722" y="10160"/>
                  </a:lnTo>
                  <a:lnTo>
                    <a:pt x="59563" y="11430"/>
                  </a:lnTo>
                  <a:lnTo>
                    <a:pt x="57658" y="11430"/>
                  </a:lnTo>
                  <a:lnTo>
                    <a:pt x="56642" y="11430"/>
                  </a:lnTo>
                  <a:lnTo>
                    <a:pt x="55625" y="11049"/>
                  </a:lnTo>
                  <a:lnTo>
                    <a:pt x="54991" y="10160"/>
                  </a:lnTo>
                  <a:lnTo>
                    <a:pt x="54101" y="9271"/>
                  </a:lnTo>
                  <a:lnTo>
                    <a:pt x="50800" y="7874"/>
                  </a:lnTo>
                  <a:lnTo>
                    <a:pt x="48133" y="7874"/>
                  </a:lnTo>
                  <a:lnTo>
                    <a:pt x="45339" y="7619"/>
                  </a:lnTo>
                  <a:lnTo>
                    <a:pt x="42545" y="7112"/>
                  </a:lnTo>
                  <a:lnTo>
                    <a:pt x="39877" y="6223"/>
                  </a:lnTo>
                  <a:lnTo>
                    <a:pt x="38100" y="5842"/>
                  </a:lnTo>
                  <a:lnTo>
                    <a:pt x="36322" y="5334"/>
                  </a:lnTo>
                  <a:lnTo>
                    <a:pt x="34417" y="5080"/>
                  </a:lnTo>
                  <a:lnTo>
                    <a:pt x="32893" y="5080"/>
                  </a:lnTo>
                  <a:lnTo>
                    <a:pt x="32130" y="5206"/>
                  </a:lnTo>
                  <a:lnTo>
                    <a:pt x="31876" y="5206"/>
                  </a:lnTo>
                  <a:lnTo>
                    <a:pt x="31115" y="5334"/>
                  </a:lnTo>
                  <a:lnTo>
                    <a:pt x="30861" y="5842"/>
                  </a:lnTo>
                  <a:lnTo>
                    <a:pt x="30607" y="6223"/>
                  </a:lnTo>
                  <a:lnTo>
                    <a:pt x="30352" y="6857"/>
                  </a:lnTo>
                  <a:lnTo>
                    <a:pt x="30225" y="6985"/>
                  </a:lnTo>
                  <a:lnTo>
                    <a:pt x="29972" y="7238"/>
                  </a:lnTo>
                  <a:lnTo>
                    <a:pt x="29972" y="7493"/>
                  </a:lnTo>
                  <a:lnTo>
                    <a:pt x="29718" y="7747"/>
                  </a:lnTo>
                  <a:lnTo>
                    <a:pt x="29464" y="8000"/>
                  </a:lnTo>
                  <a:lnTo>
                    <a:pt x="29337" y="8255"/>
                  </a:lnTo>
                  <a:lnTo>
                    <a:pt x="29083" y="8381"/>
                  </a:lnTo>
                  <a:lnTo>
                    <a:pt x="28955" y="8509"/>
                  </a:lnTo>
                  <a:lnTo>
                    <a:pt x="28321" y="9143"/>
                  </a:lnTo>
                  <a:lnTo>
                    <a:pt x="27050" y="10032"/>
                  </a:lnTo>
                  <a:lnTo>
                    <a:pt x="25908" y="10922"/>
                  </a:lnTo>
                  <a:lnTo>
                    <a:pt x="24765" y="11811"/>
                  </a:lnTo>
                  <a:lnTo>
                    <a:pt x="23495" y="12700"/>
                  </a:lnTo>
                  <a:lnTo>
                    <a:pt x="22605" y="13207"/>
                  </a:lnTo>
                  <a:lnTo>
                    <a:pt x="21590" y="14097"/>
                  </a:lnTo>
                  <a:lnTo>
                    <a:pt x="16001" y="23113"/>
                  </a:lnTo>
                  <a:lnTo>
                    <a:pt x="13335" y="29082"/>
                  </a:lnTo>
                  <a:lnTo>
                    <a:pt x="762" y="44704"/>
                  </a:lnTo>
                  <a:lnTo>
                    <a:pt x="253" y="45085"/>
                  </a:lnTo>
                  <a:lnTo>
                    <a:pt x="0" y="45338"/>
                  </a:lnTo>
                  <a:lnTo>
                    <a:pt x="126" y="45593"/>
                  </a:lnTo>
                  <a:lnTo>
                    <a:pt x="253" y="45847"/>
                  </a:lnTo>
                  <a:lnTo>
                    <a:pt x="508" y="46228"/>
                  </a:lnTo>
                  <a:lnTo>
                    <a:pt x="635" y="46481"/>
                  </a:lnTo>
                  <a:lnTo>
                    <a:pt x="1016" y="46862"/>
                  </a:lnTo>
                  <a:lnTo>
                    <a:pt x="1016" y="47117"/>
                  </a:lnTo>
                  <a:lnTo>
                    <a:pt x="1524" y="47498"/>
                  </a:lnTo>
                  <a:lnTo>
                    <a:pt x="3048" y="49656"/>
                  </a:lnTo>
                  <a:lnTo>
                    <a:pt x="4572" y="51943"/>
                  </a:lnTo>
                  <a:lnTo>
                    <a:pt x="4572" y="54102"/>
                  </a:lnTo>
                  <a:lnTo>
                    <a:pt x="4572" y="56642"/>
                  </a:lnTo>
                  <a:lnTo>
                    <a:pt x="5588" y="57785"/>
                  </a:lnTo>
                  <a:lnTo>
                    <a:pt x="7493" y="57785"/>
                  </a:lnTo>
                  <a:lnTo>
                    <a:pt x="8382" y="57785"/>
                  </a:lnTo>
                  <a:lnTo>
                    <a:pt x="9144" y="58166"/>
                  </a:lnTo>
                  <a:lnTo>
                    <a:pt x="9651" y="58928"/>
                  </a:lnTo>
                  <a:lnTo>
                    <a:pt x="10795" y="60452"/>
                  </a:lnTo>
                  <a:lnTo>
                    <a:pt x="10668" y="62992"/>
                  </a:lnTo>
                  <a:lnTo>
                    <a:pt x="10287" y="65278"/>
                  </a:lnTo>
                  <a:lnTo>
                    <a:pt x="10287" y="66167"/>
                  </a:lnTo>
                  <a:lnTo>
                    <a:pt x="10160" y="67056"/>
                  </a:lnTo>
                  <a:lnTo>
                    <a:pt x="10160" y="67818"/>
                  </a:lnTo>
                  <a:lnTo>
                    <a:pt x="10795" y="67944"/>
                  </a:lnTo>
                  <a:lnTo>
                    <a:pt x="11684" y="68199"/>
                  </a:lnTo>
                  <a:lnTo>
                    <a:pt x="12573" y="68199"/>
                  </a:lnTo>
                  <a:lnTo>
                    <a:pt x="20193" y="69596"/>
                  </a:lnTo>
                  <a:lnTo>
                    <a:pt x="25908" y="70738"/>
                  </a:lnTo>
                  <a:lnTo>
                    <a:pt x="25908" y="74803"/>
                  </a:lnTo>
                  <a:lnTo>
                    <a:pt x="25908" y="75818"/>
                  </a:lnTo>
                  <a:lnTo>
                    <a:pt x="26162" y="76707"/>
                  </a:lnTo>
                  <a:lnTo>
                    <a:pt x="26416" y="77724"/>
                  </a:lnTo>
                  <a:lnTo>
                    <a:pt x="26670" y="78612"/>
                  </a:lnTo>
                  <a:lnTo>
                    <a:pt x="26797" y="79502"/>
                  </a:lnTo>
                  <a:lnTo>
                    <a:pt x="26924" y="80391"/>
                  </a:lnTo>
                  <a:lnTo>
                    <a:pt x="27304" y="80772"/>
                  </a:lnTo>
                  <a:lnTo>
                    <a:pt x="27813" y="81025"/>
                  </a:lnTo>
                  <a:lnTo>
                    <a:pt x="28067" y="81153"/>
                  </a:lnTo>
                  <a:lnTo>
                    <a:pt x="28321" y="81280"/>
                  </a:lnTo>
                  <a:lnTo>
                    <a:pt x="28575" y="81534"/>
                  </a:lnTo>
                  <a:lnTo>
                    <a:pt x="28701" y="81787"/>
                  </a:lnTo>
                  <a:lnTo>
                    <a:pt x="28955" y="81915"/>
                  </a:lnTo>
                  <a:lnTo>
                    <a:pt x="29210" y="82168"/>
                  </a:lnTo>
                  <a:lnTo>
                    <a:pt x="29464" y="82296"/>
                  </a:lnTo>
                  <a:lnTo>
                    <a:pt x="29718" y="82550"/>
                  </a:lnTo>
                  <a:lnTo>
                    <a:pt x="30099" y="82931"/>
                  </a:lnTo>
                  <a:lnTo>
                    <a:pt x="30225" y="83185"/>
                  </a:lnTo>
                  <a:lnTo>
                    <a:pt x="30734" y="83693"/>
                  </a:lnTo>
                  <a:lnTo>
                    <a:pt x="31369" y="84455"/>
                  </a:lnTo>
                  <a:lnTo>
                    <a:pt x="31876" y="84962"/>
                  </a:lnTo>
                  <a:lnTo>
                    <a:pt x="32258" y="85471"/>
                  </a:lnTo>
                  <a:lnTo>
                    <a:pt x="32766" y="85852"/>
                  </a:lnTo>
                  <a:lnTo>
                    <a:pt x="33020" y="85852"/>
                  </a:lnTo>
                  <a:lnTo>
                    <a:pt x="34417" y="85852"/>
                  </a:lnTo>
                  <a:lnTo>
                    <a:pt x="36322" y="86232"/>
                  </a:lnTo>
                  <a:lnTo>
                    <a:pt x="39877" y="86741"/>
                  </a:lnTo>
                  <a:lnTo>
                    <a:pt x="42164" y="87375"/>
                  </a:lnTo>
                  <a:lnTo>
                    <a:pt x="44450" y="87756"/>
                  </a:lnTo>
                  <a:lnTo>
                    <a:pt x="46863" y="87756"/>
                  </a:lnTo>
                  <a:lnTo>
                    <a:pt x="47498" y="87756"/>
                  </a:lnTo>
                  <a:lnTo>
                    <a:pt x="50546" y="87756"/>
                  </a:lnTo>
                  <a:lnTo>
                    <a:pt x="52959" y="87756"/>
                  </a:lnTo>
                  <a:lnTo>
                    <a:pt x="56134" y="87884"/>
                  </a:lnTo>
                  <a:lnTo>
                    <a:pt x="58547" y="88137"/>
                  </a:lnTo>
                  <a:lnTo>
                    <a:pt x="59563" y="88137"/>
                  </a:lnTo>
                  <a:lnTo>
                    <a:pt x="60451" y="88265"/>
                  </a:lnTo>
                  <a:lnTo>
                    <a:pt x="61087" y="88265"/>
                  </a:lnTo>
                  <a:lnTo>
                    <a:pt x="61722" y="88265"/>
                  </a:lnTo>
                  <a:lnTo>
                    <a:pt x="61975" y="88392"/>
                  </a:lnTo>
                  <a:lnTo>
                    <a:pt x="62357" y="88392"/>
                  </a:lnTo>
                  <a:lnTo>
                    <a:pt x="62611" y="88392"/>
                  </a:lnTo>
                  <a:lnTo>
                    <a:pt x="64897" y="88392"/>
                  </a:lnTo>
                  <a:lnTo>
                    <a:pt x="67691" y="86741"/>
                  </a:lnTo>
                  <a:lnTo>
                    <a:pt x="69976" y="84200"/>
                  </a:lnTo>
                  <a:lnTo>
                    <a:pt x="72771" y="81025"/>
                  </a:lnTo>
                  <a:lnTo>
                    <a:pt x="80010" y="80263"/>
                  </a:lnTo>
                  <a:lnTo>
                    <a:pt x="84327" y="80263"/>
                  </a:lnTo>
                  <a:lnTo>
                    <a:pt x="85725" y="80263"/>
                  </a:lnTo>
                  <a:lnTo>
                    <a:pt x="86741" y="80263"/>
                  </a:lnTo>
                  <a:lnTo>
                    <a:pt x="87375" y="80391"/>
                  </a:lnTo>
                  <a:lnTo>
                    <a:pt x="92455" y="81153"/>
                  </a:lnTo>
                  <a:lnTo>
                    <a:pt x="97282" y="82042"/>
                  </a:lnTo>
                  <a:lnTo>
                    <a:pt x="99060" y="84581"/>
                  </a:lnTo>
                  <a:lnTo>
                    <a:pt x="99187" y="84709"/>
                  </a:lnTo>
                  <a:lnTo>
                    <a:pt x="99441" y="85090"/>
                  </a:lnTo>
                  <a:lnTo>
                    <a:pt x="99695" y="85343"/>
                  </a:lnTo>
                  <a:lnTo>
                    <a:pt x="99949" y="85471"/>
                  </a:lnTo>
                  <a:lnTo>
                    <a:pt x="100075" y="85725"/>
                  </a:lnTo>
                  <a:lnTo>
                    <a:pt x="100457" y="85852"/>
                  </a:lnTo>
                  <a:lnTo>
                    <a:pt x="100711" y="85979"/>
                  </a:lnTo>
                  <a:lnTo>
                    <a:pt x="101219" y="86232"/>
                  </a:lnTo>
                  <a:lnTo>
                    <a:pt x="101473" y="86360"/>
                  </a:lnTo>
                  <a:lnTo>
                    <a:pt x="102235" y="86741"/>
                  </a:lnTo>
                  <a:lnTo>
                    <a:pt x="102489" y="86868"/>
                  </a:lnTo>
                  <a:lnTo>
                    <a:pt x="103632" y="87503"/>
                  </a:lnTo>
                  <a:lnTo>
                    <a:pt x="104775" y="88011"/>
                  </a:lnTo>
                  <a:lnTo>
                    <a:pt x="104775" y="87375"/>
                  </a:lnTo>
                  <a:lnTo>
                    <a:pt x="104775" y="86741"/>
                  </a:lnTo>
                  <a:lnTo>
                    <a:pt x="104775" y="86106"/>
                  </a:lnTo>
                  <a:lnTo>
                    <a:pt x="104521" y="84709"/>
                  </a:lnTo>
                  <a:lnTo>
                    <a:pt x="104521" y="83566"/>
                  </a:lnTo>
                  <a:lnTo>
                    <a:pt x="104648" y="82168"/>
                  </a:lnTo>
                  <a:lnTo>
                    <a:pt x="104775" y="76707"/>
                  </a:lnTo>
                  <a:lnTo>
                    <a:pt x="107569" y="68199"/>
                  </a:lnTo>
                  <a:lnTo>
                    <a:pt x="112902" y="67563"/>
                  </a:lnTo>
                  <a:lnTo>
                    <a:pt x="113411" y="67563"/>
                  </a:lnTo>
                  <a:lnTo>
                    <a:pt x="117348" y="67182"/>
                  </a:lnTo>
                  <a:lnTo>
                    <a:pt x="118872" y="67056"/>
                  </a:lnTo>
                  <a:lnTo>
                    <a:pt x="118364" y="61087"/>
                  </a:lnTo>
                  <a:lnTo>
                    <a:pt x="118237" y="60832"/>
                  </a:lnTo>
                  <a:lnTo>
                    <a:pt x="117855" y="60579"/>
                  </a:lnTo>
                  <a:lnTo>
                    <a:pt x="117475" y="60071"/>
                  </a:lnTo>
                  <a:lnTo>
                    <a:pt x="117221" y="59817"/>
                  </a:lnTo>
                  <a:lnTo>
                    <a:pt x="116840" y="59562"/>
                  </a:lnTo>
                  <a:lnTo>
                    <a:pt x="116586" y="59309"/>
                  </a:lnTo>
                  <a:lnTo>
                    <a:pt x="116332" y="59055"/>
                  </a:lnTo>
                  <a:lnTo>
                    <a:pt x="116204" y="58928"/>
                  </a:lnTo>
                  <a:lnTo>
                    <a:pt x="115950" y="58674"/>
                  </a:lnTo>
                  <a:lnTo>
                    <a:pt x="115697" y="58674"/>
                  </a:lnTo>
                  <a:lnTo>
                    <a:pt x="115570" y="58419"/>
                  </a:lnTo>
                  <a:lnTo>
                    <a:pt x="115316" y="58166"/>
                  </a:lnTo>
                  <a:lnTo>
                    <a:pt x="115189" y="58038"/>
                  </a:lnTo>
                  <a:lnTo>
                    <a:pt x="114046" y="58674"/>
                  </a:lnTo>
                  <a:lnTo>
                    <a:pt x="113029" y="59181"/>
                  </a:lnTo>
                  <a:lnTo>
                    <a:pt x="112014" y="59817"/>
                  </a:lnTo>
                  <a:lnTo>
                    <a:pt x="109982" y="61213"/>
                  </a:lnTo>
                  <a:lnTo>
                    <a:pt x="108712" y="61849"/>
                  </a:lnTo>
                  <a:lnTo>
                    <a:pt x="107061" y="61849"/>
                  </a:lnTo>
                  <a:lnTo>
                    <a:pt x="106679" y="61722"/>
                  </a:lnTo>
                  <a:lnTo>
                    <a:pt x="106299" y="61722"/>
                  </a:lnTo>
                  <a:lnTo>
                    <a:pt x="104775" y="61341"/>
                  </a:lnTo>
                  <a:lnTo>
                    <a:pt x="103377" y="60706"/>
                  </a:lnTo>
                  <a:lnTo>
                    <a:pt x="101980" y="59690"/>
                  </a:lnTo>
                  <a:lnTo>
                    <a:pt x="101600" y="59436"/>
                  </a:lnTo>
                  <a:lnTo>
                    <a:pt x="101473" y="59181"/>
                  </a:lnTo>
                  <a:lnTo>
                    <a:pt x="101219" y="58928"/>
                  </a:lnTo>
                  <a:lnTo>
                    <a:pt x="100965" y="58674"/>
                  </a:lnTo>
                  <a:lnTo>
                    <a:pt x="100965" y="58419"/>
                  </a:lnTo>
                  <a:lnTo>
                    <a:pt x="100711" y="58038"/>
                  </a:lnTo>
                  <a:lnTo>
                    <a:pt x="100584" y="57657"/>
                  </a:lnTo>
                  <a:lnTo>
                    <a:pt x="100584" y="57404"/>
                  </a:lnTo>
                  <a:lnTo>
                    <a:pt x="100584" y="56134"/>
                  </a:lnTo>
                  <a:lnTo>
                    <a:pt x="100711" y="56006"/>
                  </a:lnTo>
                  <a:lnTo>
                    <a:pt x="100457" y="55625"/>
                  </a:lnTo>
                  <a:lnTo>
                    <a:pt x="100329" y="55118"/>
                  </a:lnTo>
                  <a:lnTo>
                    <a:pt x="100075" y="54610"/>
                  </a:lnTo>
                  <a:lnTo>
                    <a:pt x="99949" y="54482"/>
                  </a:lnTo>
                  <a:lnTo>
                    <a:pt x="99949" y="54229"/>
                  </a:lnTo>
                  <a:lnTo>
                    <a:pt x="99822" y="53975"/>
                  </a:lnTo>
                  <a:lnTo>
                    <a:pt x="99568" y="53593"/>
                  </a:lnTo>
                  <a:lnTo>
                    <a:pt x="99441" y="53212"/>
                  </a:lnTo>
                  <a:lnTo>
                    <a:pt x="99187" y="52831"/>
                  </a:lnTo>
                  <a:lnTo>
                    <a:pt x="99187" y="52578"/>
                  </a:lnTo>
                  <a:lnTo>
                    <a:pt x="99060" y="52069"/>
                  </a:lnTo>
                  <a:lnTo>
                    <a:pt x="98933" y="51688"/>
                  </a:lnTo>
                  <a:lnTo>
                    <a:pt x="98805" y="51307"/>
                  </a:lnTo>
                  <a:lnTo>
                    <a:pt x="98678" y="51054"/>
                  </a:lnTo>
                  <a:lnTo>
                    <a:pt x="98678" y="50800"/>
                  </a:lnTo>
                  <a:lnTo>
                    <a:pt x="98551" y="50418"/>
                  </a:lnTo>
                  <a:lnTo>
                    <a:pt x="98425" y="50165"/>
                  </a:lnTo>
                  <a:lnTo>
                    <a:pt x="98425" y="49656"/>
                  </a:lnTo>
                  <a:lnTo>
                    <a:pt x="98298" y="49403"/>
                  </a:lnTo>
                  <a:lnTo>
                    <a:pt x="98171" y="49149"/>
                  </a:lnTo>
                  <a:lnTo>
                    <a:pt x="98171" y="48768"/>
                  </a:lnTo>
                  <a:lnTo>
                    <a:pt x="98171" y="48387"/>
                  </a:lnTo>
                  <a:lnTo>
                    <a:pt x="98044" y="48132"/>
                  </a:lnTo>
                  <a:lnTo>
                    <a:pt x="97917" y="47752"/>
                  </a:lnTo>
                  <a:lnTo>
                    <a:pt x="97917" y="47498"/>
                  </a:lnTo>
                  <a:lnTo>
                    <a:pt x="97917" y="47117"/>
                  </a:lnTo>
                  <a:lnTo>
                    <a:pt x="97917" y="46736"/>
                  </a:lnTo>
                  <a:lnTo>
                    <a:pt x="97790" y="46355"/>
                  </a:lnTo>
                  <a:lnTo>
                    <a:pt x="97790" y="45719"/>
                  </a:lnTo>
                  <a:lnTo>
                    <a:pt x="97663" y="45212"/>
                  </a:lnTo>
                  <a:lnTo>
                    <a:pt x="97663" y="44704"/>
                  </a:lnTo>
                  <a:lnTo>
                    <a:pt x="97663" y="42544"/>
                  </a:lnTo>
                  <a:lnTo>
                    <a:pt x="97663" y="38481"/>
                  </a:lnTo>
                  <a:lnTo>
                    <a:pt x="99441" y="36449"/>
                  </a:lnTo>
                  <a:lnTo>
                    <a:pt x="100838" y="34798"/>
                  </a:lnTo>
                  <a:lnTo>
                    <a:pt x="96266" y="24256"/>
                  </a:lnTo>
                  <a:lnTo>
                    <a:pt x="90804" y="16763"/>
                  </a:lnTo>
                  <a:lnTo>
                    <a:pt x="90424" y="16382"/>
                  </a:lnTo>
                  <a:lnTo>
                    <a:pt x="90170" y="15875"/>
                  </a:lnTo>
                  <a:lnTo>
                    <a:pt x="89916" y="15621"/>
                  </a:lnTo>
                  <a:lnTo>
                    <a:pt x="89662" y="15240"/>
                  </a:lnTo>
                  <a:lnTo>
                    <a:pt x="89535" y="14859"/>
                  </a:lnTo>
                  <a:lnTo>
                    <a:pt x="89408" y="14478"/>
                  </a:lnTo>
                  <a:lnTo>
                    <a:pt x="89153" y="14097"/>
                  </a:lnTo>
                  <a:lnTo>
                    <a:pt x="88900" y="13843"/>
                  </a:lnTo>
                  <a:lnTo>
                    <a:pt x="88646" y="13335"/>
                  </a:lnTo>
                  <a:lnTo>
                    <a:pt x="88392" y="12827"/>
                  </a:lnTo>
                  <a:lnTo>
                    <a:pt x="88138" y="12318"/>
                  </a:lnTo>
                  <a:lnTo>
                    <a:pt x="87884" y="11937"/>
                  </a:lnTo>
                  <a:lnTo>
                    <a:pt x="87629" y="11303"/>
                  </a:lnTo>
                  <a:lnTo>
                    <a:pt x="87375" y="10922"/>
                  </a:lnTo>
                  <a:lnTo>
                    <a:pt x="87122" y="10287"/>
                  </a:lnTo>
                  <a:lnTo>
                    <a:pt x="86868" y="9779"/>
                  </a:lnTo>
                  <a:lnTo>
                    <a:pt x="86487" y="9143"/>
                  </a:lnTo>
                  <a:lnTo>
                    <a:pt x="86233" y="8509"/>
                  </a:lnTo>
                  <a:lnTo>
                    <a:pt x="85851" y="7874"/>
                  </a:lnTo>
                  <a:lnTo>
                    <a:pt x="85598" y="7238"/>
                  </a:lnTo>
                  <a:lnTo>
                    <a:pt x="85217" y="6477"/>
                  </a:lnTo>
                  <a:lnTo>
                    <a:pt x="84963" y="5842"/>
                  </a:lnTo>
                  <a:lnTo>
                    <a:pt x="84582" y="5080"/>
                  </a:lnTo>
                  <a:lnTo>
                    <a:pt x="84200" y="4191"/>
                  </a:lnTo>
                  <a:lnTo>
                    <a:pt x="83947" y="3556"/>
                  </a:lnTo>
                  <a:lnTo>
                    <a:pt x="83439" y="2412"/>
                  </a:lnTo>
                  <a:lnTo>
                    <a:pt x="83058" y="1905"/>
                  </a:lnTo>
                  <a:lnTo>
                    <a:pt x="82550" y="635"/>
                  </a:lnTo>
                  <a:lnTo>
                    <a:pt x="82296" y="381"/>
                  </a:lnTo>
                  <a:lnTo>
                    <a:pt x="82296" y="0"/>
                  </a:lnTo>
                  <a:close/>
                </a:path>
                <a:path w="119379" h="88900">
                  <a:moveTo>
                    <a:pt x="27559" y="9143"/>
                  </a:moveTo>
                  <a:lnTo>
                    <a:pt x="30352" y="9143"/>
                  </a:lnTo>
                  <a:lnTo>
                    <a:pt x="27559" y="9143"/>
                  </a:lnTo>
                  <a:close/>
                </a:path>
                <a:path w="119379" h="88900">
                  <a:moveTo>
                    <a:pt x="3048" y="45719"/>
                  </a:moveTo>
                  <a:lnTo>
                    <a:pt x="1904" y="45719"/>
                  </a:lnTo>
                  <a:lnTo>
                    <a:pt x="762" y="45719"/>
                  </a:lnTo>
                  <a:lnTo>
                    <a:pt x="0" y="45719"/>
                  </a:lnTo>
                  <a:lnTo>
                    <a:pt x="762" y="45719"/>
                  </a:lnTo>
                  <a:lnTo>
                    <a:pt x="2032" y="45719"/>
                  </a:lnTo>
                  <a:lnTo>
                    <a:pt x="3048" y="4571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591300" y="2406395"/>
              <a:ext cx="36830" cy="55244"/>
            </a:xfrm>
            <a:custGeom>
              <a:avLst/>
              <a:gdLst/>
              <a:ahLst/>
              <a:cxnLst/>
              <a:rect l="l" t="t" r="r" b="b"/>
              <a:pathLst>
                <a:path w="36829" h="55244">
                  <a:moveTo>
                    <a:pt x="8635" y="0"/>
                  </a:moveTo>
                  <a:lnTo>
                    <a:pt x="7493" y="0"/>
                  </a:lnTo>
                  <a:lnTo>
                    <a:pt x="4952" y="507"/>
                  </a:lnTo>
                  <a:lnTo>
                    <a:pt x="2413" y="1142"/>
                  </a:lnTo>
                  <a:lnTo>
                    <a:pt x="0" y="2158"/>
                  </a:lnTo>
                  <a:lnTo>
                    <a:pt x="253" y="2793"/>
                  </a:lnTo>
                  <a:lnTo>
                    <a:pt x="634" y="3555"/>
                  </a:lnTo>
                  <a:lnTo>
                    <a:pt x="1016" y="4444"/>
                  </a:lnTo>
                  <a:lnTo>
                    <a:pt x="1397" y="5079"/>
                  </a:lnTo>
                  <a:lnTo>
                    <a:pt x="1904" y="6476"/>
                  </a:lnTo>
                  <a:lnTo>
                    <a:pt x="2667" y="7746"/>
                  </a:lnTo>
                  <a:lnTo>
                    <a:pt x="2921" y="8508"/>
                  </a:lnTo>
                  <a:lnTo>
                    <a:pt x="3175" y="9016"/>
                  </a:lnTo>
                  <a:lnTo>
                    <a:pt x="3428" y="9651"/>
                  </a:lnTo>
                  <a:lnTo>
                    <a:pt x="3809" y="10286"/>
                  </a:lnTo>
                  <a:lnTo>
                    <a:pt x="4064" y="10921"/>
                  </a:lnTo>
                  <a:lnTo>
                    <a:pt x="4318" y="11302"/>
                  </a:lnTo>
                  <a:lnTo>
                    <a:pt x="5079" y="12826"/>
                  </a:lnTo>
                  <a:lnTo>
                    <a:pt x="5206" y="13334"/>
                  </a:lnTo>
                  <a:lnTo>
                    <a:pt x="5715" y="14096"/>
                  </a:lnTo>
                  <a:lnTo>
                    <a:pt x="5842" y="14477"/>
                  </a:lnTo>
                  <a:lnTo>
                    <a:pt x="6096" y="14985"/>
                  </a:lnTo>
                  <a:lnTo>
                    <a:pt x="6350" y="15366"/>
                  </a:lnTo>
                  <a:lnTo>
                    <a:pt x="6603" y="15875"/>
                  </a:lnTo>
                  <a:lnTo>
                    <a:pt x="6857" y="16255"/>
                  </a:lnTo>
                  <a:lnTo>
                    <a:pt x="6984" y="16509"/>
                  </a:lnTo>
                  <a:lnTo>
                    <a:pt x="7111" y="16890"/>
                  </a:lnTo>
                  <a:lnTo>
                    <a:pt x="7493" y="17271"/>
                  </a:lnTo>
                  <a:lnTo>
                    <a:pt x="9513" y="20367"/>
                  </a:lnTo>
                  <a:lnTo>
                    <a:pt x="13462" y="27368"/>
                  </a:lnTo>
                  <a:lnTo>
                    <a:pt x="16369" y="35178"/>
                  </a:lnTo>
                  <a:lnTo>
                    <a:pt x="16353" y="36194"/>
                  </a:lnTo>
                  <a:lnTo>
                    <a:pt x="15621" y="41655"/>
                  </a:lnTo>
                  <a:lnTo>
                    <a:pt x="15240" y="42163"/>
                  </a:lnTo>
                  <a:lnTo>
                    <a:pt x="14763" y="44068"/>
                  </a:lnTo>
                  <a:lnTo>
                    <a:pt x="14778" y="44703"/>
                  </a:lnTo>
                  <a:lnTo>
                    <a:pt x="14985" y="46989"/>
                  </a:lnTo>
                  <a:lnTo>
                    <a:pt x="14985" y="48767"/>
                  </a:lnTo>
                  <a:lnTo>
                    <a:pt x="15113" y="49021"/>
                  </a:lnTo>
                  <a:lnTo>
                    <a:pt x="15113" y="50164"/>
                  </a:lnTo>
                  <a:lnTo>
                    <a:pt x="15494" y="51307"/>
                  </a:lnTo>
                  <a:lnTo>
                    <a:pt x="15621" y="51815"/>
                  </a:lnTo>
                  <a:lnTo>
                    <a:pt x="15748" y="52704"/>
                  </a:lnTo>
                  <a:lnTo>
                    <a:pt x="16001" y="52958"/>
                  </a:lnTo>
                  <a:lnTo>
                    <a:pt x="16128" y="53466"/>
                  </a:lnTo>
                  <a:lnTo>
                    <a:pt x="16255" y="54101"/>
                  </a:lnTo>
                  <a:lnTo>
                    <a:pt x="16636" y="54863"/>
                  </a:lnTo>
                  <a:lnTo>
                    <a:pt x="21844" y="47116"/>
                  </a:lnTo>
                  <a:lnTo>
                    <a:pt x="22605" y="44703"/>
                  </a:lnTo>
                  <a:lnTo>
                    <a:pt x="22634" y="41655"/>
                  </a:lnTo>
                  <a:lnTo>
                    <a:pt x="23114" y="39496"/>
                  </a:lnTo>
                  <a:lnTo>
                    <a:pt x="27050" y="35178"/>
                  </a:lnTo>
                  <a:lnTo>
                    <a:pt x="36127" y="35178"/>
                  </a:lnTo>
                  <a:lnTo>
                    <a:pt x="35178" y="31622"/>
                  </a:lnTo>
                  <a:lnTo>
                    <a:pt x="34035" y="30225"/>
                  </a:lnTo>
                  <a:lnTo>
                    <a:pt x="32003" y="27812"/>
                  </a:lnTo>
                  <a:lnTo>
                    <a:pt x="27177" y="20192"/>
                  </a:lnTo>
                  <a:lnTo>
                    <a:pt x="25526" y="13842"/>
                  </a:lnTo>
                  <a:lnTo>
                    <a:pt x="24383" y="10032"/>
                  </a:lnTo>
                  <a:lnTo>
                    <a:pt x="21463" y="7238"/>
                  </a:lnTo>
                  <a:lnTo>
                    <a:pt x="18160" y="6984"/>
                  </a:lnTo>
                  <a:lnTo>
                    <a:pt x="15875" y="6984"/>
                  </a:lnTo>
                  <a:lnTo>
                    <a:pt x="11938" y="3301"/>
                  </a:lnTo>
                  <a:lnTo>
                    <a:pt x="8635" y="0"/>
                  </a:lnTo>
                  <a:close/>
                </a:path>
                <a:path w="36829" h="55244">
                  <a:moveTo>
                    <a:pt x="36127" y="35178"/>
                  </a:moveTo>
                  <a:lnTo>
                    <a:pt x="29209" y="35178"/>
                  </a:lnTo>
                  <a:lnTo>
                    <a:pt x="29718" y="35432"/>
                  </a:lnTo>
                  <a:lnTo>
                    <a:pt x="31115" y="35813"/>
                  </a:lnTo>
                  <a:lnTo>
                    <a:pt x="32511" y="36321"/>
                  </a:lnTo>
                  <a:lnTo>
                    <a:pt x="33654" y="36702"/>
                  </a:lnTo>
                  <a:lnTo>
                    <a:pt x="34544" y="37083"/>
                  </a:lnTo>
                  <a:lnTo>
                    <a:pt x="35686" y="37464"/>
                  </a:lnTo>
                  <a:lnTo>
                    <a:pt x="36575" y="37718"/>
                  </a:lnTo>
                  <a:lnTo>
                    <a:pt x="36216" y="35559"/>
                  </a:lnTo>
                  <a:lnTo>
                    <a:pt x="36127" y="35178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591300" y="2406395"/>
              <a:ext cx="36830" cy="55244"/>
            </a:xfrm>
            <a:custGeom>
              <a:avLst/>
              <a:gdLst/>
              <a:ahLst/>
              <a:cxnLst/>
              <a:rect l="l" t="t" r="r" b="b"/>
              <a:pathLst>
                <a:path w="36829" h="55244">
                  <a:moveTo>
                    <a:pt x="7620" y="0"/>
                  </a:moveTo>
                  <a:lnTo>
                    <a:pt x="4952" y="507"/>
                  </a:lnTo>
                  <a:lnTo>
                    <a:pt x="2413" y="1142"/>
                  </a:lnTo>
                  <a:lnTo>
                    <a:pt x="0" y="2158"/>
                  </a:lnTo>
                  <a:lnTo>
                    <a:pt x="253" y="2793"/>
                  </a:lnTo>
                  <a:lnTo>
                    <a:pt x="634" y="3555"/>
                  </a:lnTo>
                  <a:lnTo>
                    <a:pt x="1016" y="4444"/>
                  </a:lnTo>
                  <a:lnTo>
                    <a:pt x="1397" y="5079"/>
                  </a:lnTo>
                  <a:lnTo>
                    <a:pt x="1904" y="6476"/>
                  </a:lnTo>
                  <a:lnTo>
                    <a:pt x="2285" y="7111"/>
                  </a:lnTo>
                  <a:lnTo>
                    <a:pt x="2667" y="7746"/>
                  </a:lnTo>
                  <a:lnTo>
                    <a:pt x="2921" y="8508"/>
                  </a:lnTo>
                  <a:lnTo>
                    <a:pt x="3175" y="9016"/>
                  </a:lnTo>
                  <a:lnTo>
                    <a:pt x="3428" y="9651"/>
                  </a:lnTo>
                  <a:lnTo>
                    <a:pt x="3809" y="10286"/>
                  </a:lnTo>
                  <a:lnTo>
                    <a:pt x="4064" y="10921"/>
                  </a:lnTo>
                  <a:lnTo>
                    <a:pt x="4318" y="11302"/>
                  </a:lnTo>
                  <a:lnTo>
                    <a:pt x="4572" y="11810"/>
                  </a:lnTo>
                  <a:lnTo>
                    <a:pt x="4825" y="12318"/>
                  </a:lnTo>
                  <a:lnTo>
                    <a:pt x="5079" y="12826"/>
                  </a:lnTo>
                  <a:lnTo>
                    <a:pt x="5206" y="13334"/>
                  </a:lnTo>
                  <a:lnTo>
                    <a:pt x="5460" y="13715"/>
                  </a:lnTo>
                  <a:lnTo>
                    <a:pt x="5715" y="14096"/>
                  </a:lnTo>
                  <a:lnTo>
                    <a:pt x="5842" y="14477"/>
                  </a:lnTo>
                  <a:lnTo>
                    <a:pt x="6096" y="14985"/>
                  </a:lnTo>
                  <a:lnTo>
                    <a:pt x="6350" y="15366"/>
                  </a:lnTo>
                  <a:lnTo>
                    <a:pt x="6476" y="15620"/>
                  </a:lnTo>
                  <a:lnTo>
                    <a:pt x="6603" y="15875"/>
                  </a:lnTo>
                  <a:lnTo>
                    <a:pt x="6857" y="16255"/>
                  </a:lnTo>
                  <a:lnTo>
                    <a:pt x="6984" y="16509"/>
                  </a:lnTo>
                  <a:lnTo>
                    <a:pt x="7111" y="16890"/>
                  </a:lnTo>
                  <a:lnTo>
                    <a:pt x="7239" y="17017"/>
                  </a:lnTo>
                  <a:lnTo>
                    <a:pt x="7493" y="17271"/>
                  </a:lnTo>
                  <a:lnTo>
                    <a:pt x="9513" y="20367"/>
                  </a:lnTo>
                  <a:lnTo>
                    <a:pt x="13462" y="27368"/>
                  </a:lnTo>
                  <a:lnTo>
                    <a:pt x="16458" y="35417"/>
                  </a:lnTo>
                  <a:lnTo>
                    <a:pt x="15621" y="41655"/>
                  </a:lnTo>
                  <a:lnTo>
                    <a:pt x="15240" y="42163"/>
                  </a:lnTo>
                  <a:lnTo>
                    <a:pt x="14731" y="44195"/>
                  </a:lnTo>
                  <a:lnTo>
                    <a:pt x="14985" y="46989"/>
                  </a:lnTo>
                  <a:lnTo>
                    <a:pt x="14985" y="47497"/>
                  </a:lnTo>
                  <a:lnTo>
                    <a:pt x="14985" y="47878"/>
                  </a:lnTo>
                  <a:lnTo>
                    <a:pt x="14985" y="48386"/>
                  </a:lnTo>
                  <a:lnTo>
                    <a:pt x="14985" y="48767"/>
                  </a:lnTo>
                  <a:lnTo>
                    <a:pt x="15113" y="49021"/>
                  </a:lnTo>
                  <a:lnTo>
                    <a:pt x="15113" y="49402"/>
                  </a:lnTo>
                  <a:lnTo>
                    <a:pt x="15113" y="49783"/>
                  </a:lnTo>
                  <a:lnTo>
                    <a:pt x="15113" y="50164"/>
                  </a:lnTo>
                  <a:lnTo>
                    <a:pt x="15240" y="50545"/>
                  </a:lnTo>
                  <a:lnTo>
                    <a:pt x="15367" y="50926"/>
                  </a:lnTo>
                  <a:lnTo>
                    <a:pt x="15494" y="51307"/>
                  </a:lnTo>
                  <a:lnTo>
                    <a:pt x="15621" y="51815"/>
                  </a:lnTo>
                  <a:lnTo>
                    <a:pt x="15621" y="52196"/>
                  </a:lnTo>
                  <a:lnTo>
                    <a:pt x="15748" y="52704"/>
                  </a:lnTo>
                  <a:lnTo>
                    <a:pt x="16001" y="52958"/>
                  </a:lnTo>
                  <a:lnTo>
                    <a:pt x="16001" y="53212"/>
                  </a:lnTo>
                  <a:lnTo>
                    <a:pt x="16128" y="53466"/>
                  </a:lnTo>
                  <a:lnTo>
                    <a:pt x="16128" y="53720"/>
                  </a:lnTo>
                  <a:lnTo>
                    <a:pt x="16255" y="54101"/>
                  </a:lnTo>
                  <a:lnTo>
                    <a:pt x="16382" y="54355"/>
                  </a:lnTo>
                  <a:lnTo>
                    <a:pt x="16509" y="54609"/>
                  </a:lnTo>
                  <a:lnTo>
                    <a:pt x="16636" y="54863"/>
                  </a:lnTo>
                  <a:lnTo>
                    <a:pt x="21844" y="47116"/>
                  </a:lnTo>
                  <a:lnTo>
                    <a:pt x="22605" y="44703"/>
                  </a:lnTo>
                  <a:lnTo>
                    <a:pt x="22732" y="44068"/>
                  </a:lnTo>
                  <a:lnTo>
                    <a:pt x="22605" y="41782"/>
                  </a:lnTo>
                  <a:lnTo>
                    <a:pt x="23114" y="39496"/>
                  </a:lnTo>
                  <a:lnTo>
                    <a:pt x="24002" y="37464"/>
                  </a:lnTo>
                  <a:lnTo>
                    <a:pt x="24256" y="37083"/>
                  </a:lnTo>
                  <a:lnTo>
                    <a:pt x="24638" y="36702"/>
                  </a:lnTo>
                  <a:lnTo>
                    <a:pt x="25146" y="36194"/>
                  </a:lnTo>
                  <a:lnTo>
                    <a:pt x="25907" y="35559"/>
                  </a:lnTo>
                  <a:lnTo>
                    <a:pt x="27050" y="35178"/>
                  </a:lnTo>
                  <a:lnTo>
                    <a:pt x="28067" y="35178"/>
                  </a:lnTo>
                  <a:lnTo>
                    <a:pt x="28575" y="35178"/>
                  </a:lnTo>
                  <a:lnTo>
                    <a:pt x="29209" y="35178"/>
                  </a:lnTo>
                  <a:lnTo>
                    <a:pt x="29718" y="35432"/>
                  </a:lnTo>
                  <a:lnTo>
                    <a:pt x="31115" y="35813"/>
                  </a:lnTo>
                  <a:lnTo>
                    <a:pt x="32511" y="36321"/>
                  </a:lnTo>
                  <a:lnTo>
                    <a:pt x="33654" y="36702"/>
                  </a:lnTo>
                  <a:lnTo>
                    <a:pt x="34544" y="37083"/>
                  </a:lnTo>
                  <a:lnTo>
                    <a:pt x="35686" y="37464"/>
                  </a:lnTo>
                  <a:lnTo>
                    <a:pt x="36575" y="37718"/>
                  </a:lnTo>
                  <a:lnTo>
                    <a:pt x="36195" y="35432"/>
                  </a:lnTo>
                  <a:lnTo>
                    <a:pt x="35178" y="31622"/>
                  </a:lnTo>
                  <a:lnTo>
                    <a:pt x="34035" y="30225"/>
                  </a:lnTo>
                  <a:lnTo>
                    <a:pt x="32003" y="27812"/>
                  </a:lnTo>
                  <a:lnTo>
                    <a:pt x="27177" y="20192"/>
                  </a:lnTo>
                  <a:lnTo>
                    <a:pt x="25526" y="13842"/>
                  </a:lnTo>
                  <a:lnTo>
                    <a:pt x="24383" y="10032"/>
                  </a:lnTo>
                  <a:lnTo>
                    <a:pt x="21463" y="7238"/>
                  </a:lnTo>
                  <a:lnTo>
                    <a:pt x="18160" y="6984"/>
                  </a:lnTo>
                  <a:lnTo>
                    <a:pt x="17652" y="6984"/>
                  </a:lnTo>
                  <a:lnTo>
                    <a:pt x="15875" y="6984"/>
                  </a:lnTo>
                  <a:lnTo>
                    <a:pt x="13970" y="5206"/>
                  </a:lnTo>
                  <a:lnTo>
                    <a:pt x="11938" y="3301"/>
                  </a:lnTo>
                  <a:lnTo>
                    <a:pt x="10541" y="1904"/>
                  </a:lnTo>
                  <a:lnTo>
                    <a:pt x="8635" y="0"/>
                  </a:lnTo>
                  <a:lnTo>
                    <a:pt x="7620" y="0"/>
                  </a:lnTo>
                  <a:close/>
                </a:path>
                <a:path w="36829" h="55244">
                  <a:moveTo>
                    <a:pt x="15240" y="51815"/>
                  </a:moveTo>
                  <a:lnTo>
                    <a:pt x="15240" y="53085"/>
                  </a:lnTo>
                  <a:lnTo>
                    <a:pt x="15240" y="54101"/>
                  </a:lnTo>
                  <a:lnTo>
                    <a:pt x="15240" y="54736"/>
                  </a:lnTo>
                  <a:lnTo>
                    <a:pt x="15240" y="53847"/>
                  </a:lnTo>
                  <a:lnTo>
                    <a:pt x="15240" y="53085"/>
                  </a:lnTo>
                  <a:lnTo>
                    <a:pt x="15240" y="51815"/>
                  </a:lnTo>
                  <a:close/>
                </a:path>
                <a:path w="36829" h="55244">
                  <a:moveTo>
                    <a:pt x="15240" y="48767"/>
                  </a:moveTo>
                  <a:lnTo>
                    <a:pt x="15240" y="49656"/>
                  </a:lnTo>
                  <a:lnTo>
                    <a:pt x="15240" y="50926"/>
                  </a:lnTo>
                  <a:lnTo>
                    <a:pt x="15240" y="51688"/>
                  </a:lnTo>
                  <a:lnTo>
                    <a:pt x="15240" y="50926"/>
                  </a:lnTo>
                  <a:lnTo>
                    <a:pt x="15240" y="49656"/>
                  </a:lnTo>
                  <a:lnTo>
                    <a:pt x="15240" y="48767"/>
                  </a:lnTo>
                  <a:close/>
                </a:path>
                <a:path w="36829" h="55244">
                  <a:moveTo>
                    <a:pt x="3048" y="12191"/>
                  </a:moveTo>
                  <a:lnTo>
                    <a:pt x="3048" y="9143"/>
                  </a:lnTo>
                </a:path>
                <a:path w="36829" h="55244">
                  <a:moveTo>
                    <a:pt x="6096" y="14985"/>
                  </a:moveTo>
                  <a:lnTo>
                    <a:pt x="6096" y="12191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530437" y="2494787"/>
              <a:ext cx="79375" cy="48895"/>
            </a:xfrm>
            <a:custGeom>
              <a:avLst/>
              <a:gdLst/>
              <a:ahLst/>
              <a:cxnLst/>
              <a:rect l="l" t="t" r="r" b="b"/>
              <a:pathLst>
                <a:path w="79375" h="48894">
                  <a:moveTo>
                    <a:pt x="45960" y="45338"/>
                  </a:moveTo>
                  <a:lnTo>
                    <a:pt x="24413" y="45338"/>
                  </a:lnTo>
                  <a:lnTo>
                    <a:pt x="27461" y="45593"/>
                  </a:lnTo>
                  <a:lnTo>
                    <a:pt x="29239" y="46481"/>
                  </a:lnTo>
                  <a:lnTo>
                    <a:pt x="31906" y="47371"/>
                  </a:lnTo>
                  <a:lnTo>
                    <a:pt x="34827" y="48006"/>
                  </a:lnTo>
                  <a:lnTo>
                    <a:pt x="37621" y="48260"/>
                  </a:lnTo>
                  <a:lnTo>
                    <a:pt x="38129" y="48387"/>
                  </a:lnTo>
                  <a:lnTo>
                    <a:pt x="38383" y="48387"/>
                  </a:lnTo>
                  <a:lnTo>
                    <a:pt x="40796" y="48641"/>
                  </a:lnTo>
                  <a:lnTo>
                    <a:pt x="41685" y="48768"/>
                  </a:lnTo>
                  <a:lnTo>
                    <a:pt x="43463" y="48768"/>
                  </a:lnTo>
                  <a:lnTo>
                    <a:pt x="44606" y="48513"/>
                  </a:lnTo>
                  <a:lnTo>
                    <a:pt x="45622" y="47879"/>
                  </a:lnTo>
                  <a:lnTo>
                    <a:pt x="45803" y="47371"/>
                  </a:lnTo>
                  <a:lnTo>
                    <a:pt x="45622" y="46736"/>
                  </a:lnTo>
                  <a:lnTo>
                    <a:pt x="45706" y="45719"/>
                  </a:lnTo>
                  <a:lnTo>
                    <a:pt x="45960" y="45338"/>
                  </a:lnTo>
                  <a:close/>
                </a:path>
                <a:path w="79375" h="48894">
                  <a:moveTo>
                    <a:pt x="2442" y="127"/>
                  </a:moveTo>
                  <a:lnTo>
                    <a:pt x="2061" y="254"/>
                  </a:lnTo>
                  <a:lnTo>
                    <a:pt x="1807" y="635"/>
                  </a:lnTo>
                  <a:lnTo>
                    <a:pt x="1553" y="762"/>
                  </a:lnTo>
                  <a:lnTo>
                    <a:pt x="537" y="1650"/>
                  </a:lnTo>
                  <a:lnTo>
                    <a:pt x="29" y="2793"/>
                  </a:lnTo>
                  <a:lnTo>
                    <a:pt x="0" y="5968"/>
                  </a:lnTo>
                  <a:lnTo>
                    <a:pt x="537" y="7366"/>
                  </a:lnTo>
                  <a:lnTo>
                    <a:pt x="1553" y="8509"/>
                  </a:lnTo>
                  <a:lnTo>
                    <a:pt x="3331" y="10413"/>
                  </a:lnTo>
                  <a:lnTo>
                    <a:pt x="8030" y="16763"/>
                  </a:lnTo>
                  <a:lnTo>
                    <a:pt x="7014" y="19938"/>
                  </a:lnTo>
                  <a:lnTo>
                    <a:pt x="6633" y="20955"/>
                  </a:lnTo>
                  <a:lnTo>
                    <a:pt x="5871" y="21590"/>
                  </a:lnTo>
                  <a:lnTo>
                    <a:pt x="4728" y="21590"/>
                  </a:lnTo>
                  <a:lnTo>
                    <a:pt x="3966" y="21717"/>
                  </a:lnTo>
                  <a:lnTo>
                    <a:pt x="3204" y="22225"/>
                  </a:lnTo>
                  <a:lnTo>
                    <a:pt x="2823" y="22987"/>
                  </a:lnTo>
                  <a:lnTo>
                    <a:pt x="2188" y="23622"/>
                  </a:lnTo>
                  <a:lnTo>
                    <a:pt x="1807" y="24637"/>
                  </a:lnTo>
                  <a:lnTo>
                    <a:pt x="1807" y="28321"/>
                  </a:lnTo>
                  <a:lnTo>
                    <a:pt x="1553" y="29591"/>
                  </a:lnTo>
                  <a:lnTo>
                    <a:pt x="1553" y="32385"/>
                  </a:lnTo>
                  <a:lnTo>
                    <a:pt x="7903" y="39624"/>
                  </a:lnTo>
                  <a:lnTo>
                    <a:pt x="8919" y="41783"/>
                  </a:lnTo>
                  <a:lnTo>
                    <a:pt x="9173" y="43053"/>
                  </a:lnTo>
                  <a:lnTo>
                    <a:pt x="9300" y="43434"/>
                  </a:lnTo>
                  <a:lnTo>
                    <a:pt x="9681" y="43815"/>
                  </a:lnTo>
                  <a:lnTo>
                    <a:pt x="10062" y="44068"/>
                  </a:lnTo>
                  <a:lnTo>
                    <a:pt x="10316" y="44450"/>
                  </a:lnTo>
                  <a:lnTo>
                    <a:pt x="10951" y="45085"/>
                  </a:lnTo>
                  <a:lnTo>
                    <a:pt x="11078" y="45466"/>
                  </a:lnTo>
                  <a:lnTo>
                    <a:pt x="11332" y="45719"/>
                  </a:lnTo>
                  <a:lnTo>
                    <a:pt x="13491" y="45466"/>
                  </a:lnTo>
                  <a:lnTo>
                    <a:pt x="16412" y="45466"/>
                  </a:lnTo>
                  <a:lnTo>
                    <a:pt x="18571" y="45338"/>
                  </a:lnTo>
                  <a:lnTo>
                    <a:pt x="45960" y="45338"/>
                  </a:lnTo>
                  <a:lnTo>
                    <a:pt x="46130" y="45085"/>
                  </a:lnTo>
                  <a:lnTo>
                    <a:pt x="46257" y="44577"/>
                  </a:lnTo>
                  <a:lnTo>
                    <a:pt x="46511" y="44450"/>
                  </a:lnTo>
                  <a:lnTo>
                    <a:pt x="46638" y="44196"/>
                  </a:lnTo>
                  <a:lnTo>
                    <a:pt x="46892" y="43942"/>
                  </a:lnTo>
                  <a:lnTo>
                    <a:pt x="47146" y="43815"/>
                  </a:lnTo>
                  <a:lnTo>
                    <a:pt x="47146" y="43687"/>
                  </a:lnTo>
                  <a:lnTo>
                    <a:pt x="47400" y="43687"/>
                  </a:lnTo>
                  <a:lnTo>
                    <a:pt x="47527" y="43434"/>
                  </a:lnTo>
                  <a:lnTo>
                    <a:pt x="47781" y="43306"/>
                  </a:lnTo>
                  <a:lnTo>
                    <a:pt x="48416" y="42925"/>
                  </a:lnTo>
                  <a:lnTo>
                    <a:pt x="48670" y="42799"/>
                  </a:lnTo>
                  <a:lnTo>
                    <a:pt x="49305" y="42544"/>
                  </a:lnTo>
                  <a:lnTo>
                    <a:pt x="50067" y="42291"/>
                  </a:lnTo>
                  <a:lnTo>
                    <a:pt x="51083" y="42163"/>
                  </a:lnTo>
                  <a:lnTo>
                    <a:pt x="51718" y="41910"/>
                  </a:lnTo>
                  <a:lnTo>
                    <a:pt x="51845" y="38862"/>
                  </a:lnTo>
                  <a:lnTo>
                    <a:pt x="52099" y="38481"/>
                  </a:lnTo>
                  <a:lnTo>
                    <a:pt x="52226" y="38227"/>
                  </a:lnTo>
                  <a:lnTo>
                    <a:pt x="52480" y="37973"/>
                  </a:lnTo>
                  <a:lnTo>
                    <a:pt x="52734" y="37973"/>
                  </a:lnTo>
                  <a:lnTo>
                    <a:pt x="52988" y="37718"/>
                  </a:lnTo>
                  <a:lnTo>
                    <a:pt x="55782" y="36830"/>
                  </a:lnTo>
                  <a:lnTo>
                    <a:pt x="58830" y="36449"/>
                  </a:lnTo>
                  <a:lnTo>
                    <a:pt x="70429" y="36449"/>
                  </a:lnTo>
                  <a:lnTo>
                    <a:pt x="67466" y="35560"/>
                  </a:lnTo>
                  <a:lnTo>
                    <a:pt x="65434" y="28702"/>
                  </a:lnTo>
                  <a:lnTo>
                    <a:pt x="65307" y="22098"/>
                  </a:lnTo>
                  <a:lnTo>
                    <a:pt x="66958" y="21336"/>
                  </a:lnTo>
                  <a:lnTo>
                    <a:pt x="67720" y="21209"/>
                  </a:lnTo>
                  <a:lnTo>
                    <a:pt x="68355" y="20955"/>
                  </a:lnTo>
                  <a:lnTo>
                    <a:pt x="70895" y="16510"/>
                  </a:lnTo>
                  <a:lnTo>
                    <a:pt x="72927" y="13081"/>
                  </a:lnTo>
                  <a:lnTo>
                    <a:pt x="75340" y="9143"/>
                  </a:lnTo>
                  <a:lnTo>
                    <a:pt x="78134" y="8000"/>
                  </a:lnTo>
                  <a:lnTo>
                    <a:pt x="38256" y="8000"/>
                  </a:lnTo>
                  <a:lnTo>
                    <a:pt x="37875" y="7874"/>
                  </a:lnTo>
                  <a:lnTo>
                    <a:pt x="37367" y="7874"/>
                  </a:lnTo>
                  <a:lnTo>
                    <a:pt x="35081" y="7619"/>
                  </a:lnTo>
                  <a:lnTo>
                    <a:pt x="33387" y="7493"/>
                  </a:lnTo>
                  <a:lnTo>
                    <a:pt x="21492" y="7493"/>
                  </a:lnTo>
                  <a:lnTo>
                    <a:pt x="19206" y="7112"/>
                  </a:lnTo>
                  <a:lnTo>
                    <a:pt x="15777" y="6477"/>
                  </a:lnTo>
                  <a:lnTo>
                    <a:pt x="13618" y="5968"/>
                  </a:lnTo>
                  <a:lnTo>
                    <a:pt x="11586" y="5715"/>
                  </a:lnTo>
                  <a:lnTo>
                    <a:pt x="7776" y="5715"/>
                  </a:lnTo>
                  <a:lnTo>
                    <a:pt x="6760" y="4444"/>
                  </a:lnTo>
                  <a:lnTo>
                    <a:pt x="5490" y="3175"/>
                  </a:lnTo>
                  <a:lnTo>
                    <a:pt x="4982" y="2412"/>
                  </a:lnTo>
                  <a:lnTo>
                    <a:pt x="4728" y="2286"/>
                  </a:lnTo>
                  <a:lnTo>
                    <a:pt x="4474" y="1905"/>
                  </a:lnTo>
                  <a:lnTo>
                    <a:pt x="4220" y="1778"/>
                  </a:lnTo>
                  <a:lnTo>
                    <a:pt x="3966" y="1397"/>
                  </a:lnTo>
                  <a:lnTo>
                    <a:pt x="3712" y="1143"/>
                  </a:lnTo>
                  <a:lnTo>
                    <a:pt x="3458" y="1016"/>
                  </a:lnTo>
                  <a:lnTo>
                    <a:pt x="2696" y="254"/>
                  </a:lnTo>
                  <a:lnTo>
                    <a:pt x="2442" y="127"/>
                  </a:lnTo>
                  <a:close/>
                </a:path>
                <a:path w="79375" h="48894">
                  <a:moveTo>
                    <a:pt x="70429" y="36449"/>
                  </a:moveTo>
                  <a:lnTo>
                    <a:pt x="62767" y="36449"/>
                  </a:lnTo>
                  <a:lnTo>
                    <a:pt x="64545" y="36575"/>
                  </a:lnTo>
                  <a:lnTo>
                    <a:pt x="66323" y="36956"/>
                  </a:lnTo>
                  <a:lnTo>
                    <a:pt x="67974" y="37718"/>
                  </a:lnTo>
                  <a:lnTo>
                    <a:pt x="67974" y="37846"/>
                  </a:lnTo>
                  <a:lnTo>
                    <a:pt x="68228" y="37846"/>
                  </a:lnTo>
                  <a:lnTo>
                    <a:pt x="69371" y="37973"/>
                  </a:lnTo>
                  <a:lnTo>
                    <a:pt x="69879" y="37718"/>
                  </a:lnTo>
                  <a:lnTo>
                    <a:pt x="70387" y="37592"/>
                  </a:lnTo>
                  <a:lnTo>
                    <a:pt x="70641" y="37465"/>
                  </a:lnTo>
                  <a:lnTo>
                    <a:pt x="70556" y="36830"/>
                  </a:lnTo>
                  <a:lnTo>
                    <a:pt x="70429" y="36449"/>
                  </a:lnTo>
                  <a:close/>
                </a:path>
                <a:path w="79375" h="48894">
                  <a:moveTo>
                    <a:pt x="61243" y="0"/>
                  </a:moveTo>
                  <a:lnTo>
                    <a:pt x="56036" y="0"/>
                  </a:lnTo>
                  <a:lnTo>
                    <a:pt x="49940" y="888"/>
                  </a:lnTo>
                  <a:lnTo>
                    <a:pt x="48054" y="2921"/>
                  </a:lnTo>
                  <a:lnTo>
                    <a:pt x="45368" y="6096"/>
                  </a:lnTo>
                  <a:lnTo>
                    <a:pt x="41939" y="8000"/>
                  </a:lnTo>
                  <a:lnTo>
                    <a:pt x="78515" y="8000"/>
                  </a:lnTo>
                  <a:lnTo>
                    <a:pt x="78896" y="7747"/>
                  </a:lnTo>
                  <a:lnTo>
                    <a:pt x="79150" y="7493"/>
                  </a:lnTo>
                  <a:lnTo>
                    <a:pt x="78769" y="7366"/>
                  </a:lnTo>
                  <a:lnTo>
                    <a:pt x="78134" y="7112"/>
                  </a:lnTo>
                  <a:lnTo>
                    <a:pt x="77626" y="6731"/>
                  </a:lnTo>
                  <a:lnTo>
                    <a:pt x="77245" y="6477"/>
                  </a:lnTo>
                  <a:lnTo>
                    <a:pt x="76610" y="6223"/>
                  </a:lnTo>
                  <a:lnTo>
                    <a:pt x="76356" y="6096"/>
                  </a:lnTo>
                  <a:lnTo>
                    <a:pt x="75721" y="5715"/>
                  </a:lnTo>
                  <a:lnTo>
                    <a:pt x="75467" y="5587"/>
                  </a:lnTo>
                  <a:lnTo>
                    <a:pt x="74832" y="5334"/>
                  </a:lnTo>
                  <a:lnTo>
                    <a:pt x="74578" y="5206"/>
                  </a:lnTo>
                  <a:lnTo>
                    <a:pt x="74324" y="4953"/>
                  </a:lnTo>
                  <a:lnTo>
                    <a:pt x="73943" y="4825"/>
                  </a:lnTo>
                  <a:lnTo>
                    <a:pt x="73816" y="4572"/>
                  </a:lnTo>
                  <a:lnTo>
                    <a:pt x="73562" y="4444"/>
                  </a:lnTo>
                  <a:lnTo>
                    <a:pt x="73181" y="4191"/>
                  </a:lnTo>
                  <a:lnTo>
                    <a:pt x="73054" y="3937"/>
                  </a:lnTo>
                  <a:lnTo>
                    <a:pt x="72673" y="3810"/>
                  </a:lnTo>
                  <a:lnTo>
                    <a:pt x="72546" y="3556"/>
                  </a:lnTo>
                  <a:lnTo>
                    <a:pt x="72165" y="3175"/>
                  </a:lnTo>
                  <a:lnTo>
                    <a:pt x="72114" y="2793"/>
                  </a:lnTo>
                  <a:lnTo>
                    <a:pt x="71911" y="2286"/>
                  </a:lnTo>
                  <a:lnTo>
                    <a:pt x="70260" y="1269"/>
                  </a:lnTo>
                  <a:lnTo>
                    <a:pt x="62767" y="127"/>
                  </a:lnTo>
                  <a:lnTo>
                    <a:pt x="62132" y="127"/>
                  </a:lnTo>
                  <a:lnTo>
                    <a:pt x="61243" y="0"/>
                  </a:lnTo>
                  <a:close/>
                </a:path>
                <a:path w="79375" h="48894">
                  <a:moveTo>
                    <a:pt x="30001" y="7238"/>
                  </a:moveTo>
                  <a:lnTo>
                    <a:pt x="25302" y="7238"/>
                  </a:lnTo>
                  <a:lnTo>
                    <a:pt x="24159" y="7366"/>
                  </a:lnTo>
                  <a:lnTo>
                    <a:pt x="23778" y="7493"/>
                  </a:lnTo>
                  <a:lnTo>
                    <a:pt x="33387" y="7493"/>
                  </a:lnTo>
                  <a:lnTo>
                    <a:pt x="30001" y="7238"/>
                  </a:lnTo>
                  <a:close/>
                </a:path>
                <a:path w="79375" h="48894">
                  <a:moveTo>
                    <a:pt x="9554" y="5587"/>
                  </a:moveTo>
                  <a:lnTo>
                    <a:pt x="9173" y="5715"/>
                  </a:lnTo>
                  <a:lnTo>
                    <a:pt x="11586" y="5715"/>
                  </a:lnTo>
                  <a:lnTo>
                    <a:pt x="9554" y="5587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6530340" y="2494787"/>
              <a:ext cx="79375" cy="48895"/>
            </a:xfrm>
            <a:custGeom>
              <a:avLst/>
              <a:gdLst/>
              <a:ahLst/>
              <a:cxnLst/>
              <a:rect l="l" t="t" r="r" b="b"/>
              <a:pathLst>
                <a:path w="79375" h="48894">
                  <a:moveTo>
                    <a:pt x="60325" y="0"/>
                  </a:moveTo>
                  <a:lnTo>
                    <a:pt x="56133" y="0"/>
                  </a:lnTo>
                  <a:lnTo>
                    <a:pt x="50037" y="888"/>
                  </a:lnTo>
                  <a:lnTo>
                    <a:pt x="48259" y="2793"/>
                  </a:lnTo>
                  <a:lnTo>
                    <a:pt x="45465" y="6096"/>
                  </a:lnTo>
                  <a:lnTo>
                    <a:pt x="42036" y="8000"/>
                  </a:lnTo>
                  <a:lnTo>
                    <a:pt x="38861" y="8000"/>
                  </a:lnTo>
                  <a:lnTo>
                    <a:pt x="38353" y="8000"/>
                  </a:lnTo>
                  <a:lnTo>
                    <a:pt x="37973" y="7874"/>
                  </a:lnTo>
                  <a:lnTo>
                    <a:pt x="37464" y="7874"/>
                  </a:lnTo>
                  <a:lnTo>
                    <a:pt x="35178" y="7619"/>
                  </a:lnTo>
                  <a:lnTo>
                    <a:pt x="30099" y="7238"/>
                  </a:lnTo>
                  <a:lnTo>
                    <a:pt x="26796" y="7238"/>
                  </a:lnTo>
                  <a:lnTo>
                    <a:pt x="25400" y="7238"/>
                  </a:lnTo>
                  <a:lnTo>
                    <a:pt x="24256" y="7366"/>
                  </a:lnTo>
                  <a:lnTo>
                    <a:pt x="23875" y="7493"/>
                  </a:lnTo>
                  <a:lnTo>
                    <a:pt x="23621" y="7493"/>
                  </a:lnTo>
                  <a:lnTo>
                    <a:pt x="23367" y="7493"/>
                  </a:lnTo>
                  <a:lnTo>
                    <a:pt x="23113" y="7493"/>
                  </a:lnTo>
                  <a:lnTo>
                    <a:pt x="21589" y="7493"/>
                  </a:lnTo>
                  <a:lnTo>
                    <a:pt x="19303" y="7112"/>
                  </a:lnTo>
                  <a:lnTo>
                    <a:pt x="15875" y="6477"/>
                  </a:lnTo>
                  <a:lnTo>
                    <a:pt x="13715" y="5968"/>
                  </a:lnTo>
                  <a:lnTo>
                    <a:pt x="11683" y="5715"/>
                  </a:lnTo>
                  <a:lnTo>
                    <a:pt x="9651" y="5587"/>
                  </a:lnTo>
                  <a:lnTo>
                    <a:pt x="9270" y="5715"/>
                  </a:lnTo>
                  <a:lnTo>
                    <a:pt x="7874" y="5715"/>
                  </a:lnTo>
                  <a:lnTo>
                    <a:pt x="6857" y="4444"/>
                  </a:lnTo>
                  <a:lnTo>
                    <a:pt x="5587" y="3175"/>
                  </a:lnTo>
                  <a:lnTo>
                    <a:pt x="5079" y="2412"/>
                  </a:lnTo>
                  <a:lnTo>
                    <a:pt x="4825" y="2286"/>
                  </a:lnTo>
                  <a:lnTo>
                    <a:pt x="4571" y="1905"/>
                  </a:lnTo>
                  <a:lnTo>
                    <a:pt x="4317" y="1778"/>
                  </a:lnTo>
                  <a:lnTo>
                    <a:pt x="4063" y="1397"/>
                  </a:lnTo>
                  <a:lnTo>
                    <a:pt x="3809" y="1143"/>
                  </a:lnTo>
                  <a:lnTo>
                    <a:pt x="3555" y="1016"/>
                  </a:lnTo>
                  <a:lnTo>
                    <a:pt x="3301" y="762"/>
                  </a:lnTo>
                  <a:lnTo>
                    <a:pt x="3048" y="508"/>
                  </a:lnTo>
                  <a:lnTo>
                    <a:pt x="2793" y="254"/>
                  </a:lnTo>
                  <a:lnTo>
                    <a:pt x="2539" y="127"/>
                  </a:lnTo>
                  <a:lnTo>
                    <a:pt x="2158" y="254"/>
                  </a:lnTo>
                  <a:lnTo>
                    <a:pt x="2031" y="508"/>
                  </a:lnTo>
                  <a:lnTo>
                    <a:pt x="1650" y="762"/>
                  </a:lnTo>
                  <a:lnTo>
                    <a:pt x="634" y="1650"/>
                  </a:lnTo>
                  <a:lnTo>
                    <a:pt x="126" y="2793"/>
                  </a:lnTo>
                  <a:lnTo>
                    <a:pt x="126" y="3937"/>
                  </a:lnTo>
                  <a:lnTo>
                    <a:pt x="0" y="5715"/>
                  </a:lnTo>
                  <a:lnTo>
                    <a:pt x="634" y="7366"/>
                  </a:lnTo>
                  <a:lnTo>
                    <a:pt x="1650" y="8509"/>
                  </a:lnTo>
                  <a:lnTo>
                    <a:pt x="3428" y="10413"/>
                  </a:lnTo>
                  <a:lnTo>
                    <a:pt x="8127" y="16763"/>
                  </a:lnTo>
                  <a:lnTo>
                    <a:pt x="7111" y="19938"/>
                  </a:lnTo>
                  <a:lnTo>
                    <a:pt x="6730" y="20955"/>
                  </a:lnTo>
                  <a:lnTo>
                    <a:pt x="5968" y="21590"/>
                  </a:lnTo>
                  <a:lnTo>
                    <a:pt x="4952" y="21590"/>
                  </a:lnTo>
                  <a:lnTo>
                    <a:pt x="4063" y="21717"/>
                  </a:lnTo>
                  <a:lnTo>
                    <a:pt x="3301" y="22225"/>
                  </a:lnTo>
                  <a:lnTo>
                    <a:pt x="2920" y="22987"/>
                  </a:lnTo>
                  <a:lnTo>
                    <a:pt x="2285" y="23622"/>
                  </a:lnTo>
                  <a:lnTo>
                    <a:pt x="1904" y="24637"/>
                  </a:lnTo>
                  <a:lnTo>
                    <a:pt x="1904" y="25654"/>
                  </a:lnTo>
                  <a:lnTo>
                    <a:pt x="2031" y="26924"/>
                  </a:lnTo>
                  <a:lnTo>
                    <a:pt x="1904" y="28321"/>
                  </a:lnTo>
                  <a:lnTo>
                    <a:pt x="1650" y="29591"/>
                  </a:lnTo>
                  <a:lnTo>
                    <a:pt x="1650" y="29972"/>
                  </a:lnTo>
                  <a:lnTo>
                    <a:pt x="1650" y="30480"/>
                  </a:lnTo>
                  <a:lnTo>
                    <a:pt x="1650" y="30861"/>
                  </a:lnTo>
                  <a:lnTo>
                    <a:pt x="1524" y="31242"/>
                  </a:lnTo>
                  <a:lnTo>
                    <a:pt x="1524" y="31750"/>
                  </a:lnTo>
                  <a:lnTo>
                    <a:pt x="1650" y="32131"/>
                  </a:lnTo>
                  <a:lnTo>
                    <a:pt x="1650" y="32258"/>
                  </a:lnTo>
                  <a:lnTo>
                    <a:pt x="1777" y="32512"/>
                  </a:lnTo>
                  <a:lnTo>
                    <a:pt x="8000" y="39624"/>
                  </a:lnTo>
                  <a:lnTo>
                    <a:pt x="9016" y="41783"/>
                  </a:lnTo>
                  <a:lnTo>
                    <a:pt x="9270" y="43053"/>
                  </a:lnTo>
                  <a:lnTo>
                    <a:pt x="9270" y="43306"/>
                  </a:lnTo>
                  <a:lnTo>
                    <a:pt x="9778" y="43815"/>
                  </a:lnTo>
                  <a:lnTo>
                    <a:pt x="10159" y="44068"/>
                  </a:lnTo>
                  <a:lnTo>
                    <a:pt x="10413" y="44450"/>
                  </a:lnTo>
                  <a:lnTo>
                    <a:pt x="10540" y="44577"/>
                  </a:lnTo>
                  <a:lnTo>
                    <a:pt x="10794" y="44831"/>
                  </a:lnTo>
                  <a:lnTo>
                    <a:pt x="11049" y="45085"/>
                  </a:lnTo>
                  <a:lnTo>
                    <a:pt x="11175" y="45466"/>
                  </a:lnTo>
                  <a:lnTo>
                    <a:pt x="11429" y="45719"/>
                  </a:lnTo>
                  <a:lnTo>
                    <a:pt x="13588" y="45466"/>
                  </a:lnTo>
                  <a:lnTo>
                    <a:pt x="13969" y="45466"/>
                  </a:lnTo>
                  <a:lnTo>
                    <a:pt x="16128" y="45466"/>
                  </a:lnTo>
                  <a:lnTo>
                    <a:pt x="16509" y="45466"/>
                  </a:lnTo>
                  <a:lnTo>
                    <a:pt x="18668" y="45338"/>
                  </a:lnTo>
                  <a:lnTo>
                    <a:pt x="24510" y="45338"/>
                  </a:lnTo>
                  <a:lnTo>
                    <a:pt x="27558" y="45593"/>
                  </a:lnTo>
                  <a:lnTo>
                    <a:pt x="28828" y="46228"/>
                  </a:lnTo>
                  <a:lnTo>
                    <a:pt x="29336" y="46481"/>
                  </a:lnTo>
                  <a:lnTo>
                    <a:pt x="32003" y="47371"/>
                  </a:lnTo>
                  <a:lnTo>
                    <a:pt x="34925" y="48006"/>
                  </a:lnTo>
                  <a:lnTo>
                    <a:pt x="37718" y="48260"/>
                  </a:lnTo>
                  <a:lnTo>
                    <a:pt x="38226" y="48387"/>
                  </a:lnTo>
                  <a:lnTo>
                    <a:pt x="38480" y="48387"/>
                  </a:lnTo>
                  <a:lnTo>
                    <a:pt x="39750" y="48513"/>
                  </a:lnTo>
                  <a:lnTo>
                    <a:pt x="40893" y="48641"/>
                  </a:lnTo>
                  <a:lnTo>
                    <a:pt x="41782" y="48768"/>
                  </a:lnTo>
                  <a:lnTo>
                    <a:pt x="42417" y="48768"/>
                  </a:lnTo>
                  <a:lnTo>
                    <a:pt x="43560" y="48768"/>
                  </a:lnTo>
                  <a:lnTo>
                    <a:pt x="44703" y="48513"/>
                  </a:lnTo>
                  <a:lnTo>
                    <a:pt x="45719" y="47879"/>
                  </a:lnTo>
                  <a:lnTo>
                    <a:pt x="45974" y="47625"/>
                  </a:lnTo>
                  <a:lnTo>
                    <a:pt x="45719" y="46736"/>
                  </a:lnTo>
                  <a:lnTo>
                    <a:pt x="45719" y="45847"/>
                  </a:lnTo>
                  <a:lnTo>
                    <a:pt x="46227" y="45085"/>
                  </a:lnTo>
                  <a:lnTo>
                    <a:pt x="46354" y="44831"/>
                  </a:lnTo>
                  <a:lnTo>
                    <a:pt x="46354" y="44577"/>
                  </a:lnTo>
                  <a:lnTo>
                    <a:pt x="46608" y="44450"/>
                  </a:lnTo>
                  <a:lnTo>
                    <a:pt x="46735" y="44196"/>
                  </a:lnTo>
                  <a:lnTo>
                    <a:pt x="46862" y="44068"/>
                  </a:lnTo>
                  <a:lnTo>
                    <a:pt x="47243" y="43815"/>
                  </a:lnTo>
                  <a:lnTo>
                    <a:pt x="47243" y="43687"/>
                  </a:lnTo>
                  <a:lnTo>
                    <a:pt x="47498" y="43687"/>
                  </a:lnTo>
                  <a:lnTo>
                    <a:pt x="47625" y="43434"/>
                  </a:lnTo>
                  <a:lnTo>
                    <a:pt x="47878" y="43306"/>
                  </a:lnTo>
                  <a:lnTo>
                    <a:pt x="48513" y="42925"/>
                  </a:lnTo>
                  <a:lnTo>
                    <a:pt x="48767" y="42799"/>
                  </a:lnTo>
                  <a:lnTo>
                    <a:pt x="49402" y="42544"/>
                  </a:lnTo>
                  <a:lnTo>
                    <a:pt x="50164" y="42291"/>
                  </a:lnTo>
                  <a:lnTo>
                    <a:pt x="51180" y="42163"/>
                  </a:lnTo>
                  <a:lnTo>
                    <a:pt x="51815" y="41910"/>
                  </a:lnTo>
                  <a:lnTo>
                    <a:pt x="51815" y="41529"/>
                  </a:lnTo>
                  <a:lnTo>
                    <a:pt x="51815" y="41021"/>
                  </a:lnTo>
                  <a:lnTo>
                    <a:pt x="51815" y="40386"/>
                  </a:lnTo>
                  <a:lnTo>
                    <a:pt x="51815" y="40005"/>
                  </a:lnTo>
                  <a:lnTo>
                    <a:pt x="51815" y="39750"/>
                  </a:lnTo>
                  <a:lnTo>
                    <a:pt x="51815" y="39369"/>
                  </a:lnTo>
                  <a:lnTo>
                    <a:pt x="51815" y="38988"/>
                  </a:lnTo>
                  <a:lnTo>
                    <a:pt x="52196" y="38481"/>
                  </a:lnTo>
                  <a:lnTo>
                    <a:pt x="52324" y="38227"/>
                  </a:lnTo>
                  <a:lnTo>
                    <a:pt x="52577" y="37973"/>
                  </a:lnTo>
                  <a:lnTo>
                    <a:pt x="52831" y="37973"/>
                  </a:lnTo>
                  <a:lnTo>
                    <a:pt x="53085" y="37718"/>
                  </a:lnTo>
                  <a:lnTo>
                    <a:pt x="55879" y="36830"/>
                  </a:lnTo>
                  <a:lnTo>
                    <a:pt x="58927" y="36449"/>
                  </a:lnTo>
                  <a:lnTo>
                    <a:pt x="61849" y="36449"/>
                  </a:lnTo>
                  <a:lnTo>
                    <a:pt x="62229" y="36449"/>
                  </a:lnTo>
                  <a:lnTo>
                    <a:pt x="62483" y="36449"/>
                  </a:lnTo>
                  <a:lnTo>
                    <a:pt x="62864" y="36449"/>
                  </a:lnTo>
                  <a:lnTo>
                    <a:pt x="64642" y="36575"/>
                  </a:lnTo>
                  <a:lnTo>
                    <a:pt x="66420" y="36956"/>
                  </a:lnTo>
                  <a:lnTo>
                    <a:pt x="68071" y="37718"/>
                  </a:lnTo>
                  <a:lnTo>
                    <a:pt x="68071" y="37846"/>
                  </a:lnTo>
                  <a:lnTo>
                    <a:pt x="68325" y="37846"/>
                  </a:lnTo>
                  <a:lnTo>
                    <a:pt x="69468" y="37973"/>
                  </a:lnTo>
                  <a:lnTo>
                    <a:pt x="69976" y="37718"/>
                  </a:lnTo>
                  <a:lnTo>
                    <a:pt x="70484" y="37592"/>
                  </a:lnTo>
                  <a:lnTo>
                    <a:pt x="70738" y="37465"/>
                  </a:lnTo>
                  <a:lnTo>
                    <a:pt x="70738" y="37084"/>
                  </a:lnTo>
                  <a:lnTo>
                    <a:pt x="70611" y="36703"/>
                  </a:lnTo>
                  <a:lnTo>
                    <a:pt x="70484" y="36322"/>
                  </a:lnTo>
                  <a:lnTo>
                    <a:pt x="67563" y="35560"/>
                  </a:lnTo>
                  <a:lnTo>
                    <a:pt x="65531" y="28702"/>
                  </a:lnTo>
                  <a:lnTo>
                    <a:pt x="65531" y="25400"/>
                  </a:lnTo>
                  <a:lnTo>
                    <a:pt x="65404" y="22098"/>
                  </a:lnTo>
                  <a:lnTo>
                    <a:pt x="67055" y="21336"/>
                  </a:lnTo>
                  <a:lnTo>
                    <a:pt x="67817" y="21209"/>
                  </a:lnTo>
                  <a:lnTo>
                    <a:pt x="68452" y="20955"/>
                  </a:lnTo>
                  <a:lnTo>
                    <a:pt x="69976" y="18287"/>
                  </a:lnTo>
                  <a:lnTo>
                    <a:pt x="70992" y="16510"/>
                  </a:lnTo>
                  <a:lnTo>
                    <a:pt x="73025" y="13081"/>
                  </a:lnTo>
                  <a:lnTo>
                    <a:pt x="75437" y="9143"/>
                  </a:lnTo>
                  <a:lnTo>
                    <a:pt x="78231" y="8000"/>
                  </a:lnTo>
                  <a:lnTo>
                    <a:pt x="78612" y="8000"/>
                  </a:lnTo>
                  <a:lnTo>
                    <a:pt x="78993" y="7747"/>
                  </a:lnTo>
                  <a:lnTo>
                    <a:pt x="79248" y="7493"/>
                  </a:lnTo>
                  <a:lnTo>
                    <a:pt x="78866" y="7366"/>
                  </a:lnTo>
                  <a:lnTo>
                    <a:pt x="78231" y="7112"/>
                  </a:lnTo>
                  <a:lnTo>
                    <a:pt x="77724" y="6731"/>
                  </a:lnTo>
                  <a:lnTo>
                    <a:pt x="77342" y="6477"/>
                  </a:lnTo>
                  <a:lnTo>
                    <a:pt x="76707" y="6223"/>
                  </a:lnTo>
                  <a:lnTo>
                    <a:pt x="76453" y="6096"/>
                  </a:lnTo>
                  <a:lnTo>
                    <a:pt x="75818" y="5715"/>
                  </a:lnTo>
                  <a:lnTo>
                    <a:pt x="75564" y="5587"/>
                  </a:lnTo>
                  <a:lnTo>
                    <a:pt x="74929" y="5334"/>
                  </a:lnTo>
                  <a:lnTo>
                    <a:pt x="74675" y="5206"/>
                  </a:lnTo>
                  <a:lnTo>
                    <a:pt x="74421" y="4953"/>
                  </a:lnTo>
                  <a:lnTo>
                    <a:pt x="74040" y="4825"/>
                  </a:lnTo>
                  <a:lnTo>
                    <a:pt x="73913" y="4572"/>
                  </a:lnTo>
                  <a:lnTo>
                    <a:pt x="73659" y="4444"/>
                  </a:lnTo>
                  <a:lnTo>
                    <a:pt x="73278" y="4191"/>
                  </a:lnTo>
                  <a:lnTo>
                    <a:pt x="73151" y="3937"/>
                  </a:lnTo>
                  <a:lnTo>
                    <a:pt x="72770" y="3810"/>
                  </a:lnTo>
                  <a:lnTo>
                    <a:pt x="72643" y="3556"/>
                  </a:lnTo>
                  <a:lnTo>
                    <a:pt x="72389" y="3302"/>
                  </a:lnTo>
                  <a:lnTo>
                    <a:pt x="72262" y="3175"/>
                  </a:lnTo>
                  <a:lnTo>
                    <a:pt x="72262" y="2921"/>
                  </a:lnTo>
                  <a:lnTo>
                    <a:pt x="72008" y="2286"/>
                  </a:lnTo>
                  <a:lnTo>
                    <a:pt x="70357" y="1269"/>
                  </a:lnTo>
                  <a:lnTo>
                    <a:pt x="62864" y="127"/>
                  </a:lnTo>
                  <a:lnTo>
                    <a:pt x="62229" y="127"/>
                  </a:lnTo>
                  <a:lnTo>
                    <a:pt x="61340" y="0"/>
                  </a:lnTo>
                  <a:lnTo>
                    <a:pt x="60325" y="0"/>
                  </a:lnTo>
                  <a:close/>
                </a:path>
                <a:path w="79375" h="48894">
                  <a:moveTo>
                    <a:pt x="51815" y="42672"/>
                  </a:moveTo>
                  <a:lnTo>
                    <a:pt x="51815" y="39624"/>
                  </a:lnTo>
                </a:path>
                <a:path w="79375" h="48894">
                  <a:moveTo>
                    <a:pt x="70103" y="36956"/>
                  </a:moveTo>
                  <a:lnTo>
                    <a:pt x="70103" y="39624"/>
                  </a:lnTo>
                  <a:lnTo>
                    <a:pt x="70103" y="36956"/>
                  </a:lnTo>
                  <a:close/>
                </a:path>
                <a:path w="79375" h="48894">
                  <a:moveTo>
                    <a:pt x="51815" y="39624"/>
                  </a:moveTo>
                  <a:lnTo>
                    <a:pt x="54863" y="37465"/>
                  </a:lnTo>
                  <a:lnTo>
                    <a:pt x="57911" y="36575"/>
                  </a:lnTo>
                  <a:lnTo>
                    <a:pt x="60959" y="36830"/>
                  </a:lnTo>
                  <a:lnTo>
                    <a:pt x="57911" y="36575"/>
                  </a:lnTo>
                  <a:lnTo>
                    <a:pt x="54863" y="37465"/>
                  </a:lnTo>
                  <a:lnTo>
                    <a:pt x="51815" y="39624"/>
                  </a:lnTo>
                  <a:close/>
                </a:path>
                <a:path w="79375" h="48894">
                  <a:moveTo>
                    <a:pt x="70103" y="39624"/>
                  </a:moveTo>
                  <a:lnTo>
                    <a:pt x="69087" y="39624"/>
                  </a:lnTo>
                  <a:lnTo>
                    <a:pt x="68199" y="39624"/>
                  </a:lnTo>
                  <a:lnTo>
                    <a:pt x="67182" y="39624"/>
                  </a:lnTo>
                  <a:lnTo>
                    <a:pt x="68199" y="39624"/>
                  </a:lnTo>
                  <a:lnTo>
                    <a:pt x="69087" y="39624"/>
                  </a:lnTo>
                  <a:lnTo>
                    <a:pt x="70103" y="3962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582537" y="2491739"/>
              <a:ext cx="8890" cy="3810"/>
            </a:xfrm>
            <a:custGeom>
              <a:avLst/>
              <a:gdLst/>
              <a:ahLst/>
              <a:cxnLst/>
              <a:rect l="l" t="t" r="r" b="b"/>
              <a:pathLst>
                <a:path w="8890" h="3810">
                  <a:moveTo>
                    <a:pt x="7366" y="2158"/>
                  </a:moveTo>
                  <a:lnTo>
                    <a:pt x="4572" y="2158"/>
                  </a:lnTo>
                  <a:lnTo>
                    <a:pt x="2032" y="2539"/>
                  </a:lnTo>
                  <a:lnTo>
                    <a:pt x="0" y="3428"/>
                  </a:lnTo>
                  <a:lnTo>
                    <a:pt x="1905" y="2666"/>
                  </a:lnTo>
                  <a:lnTo>
                    <a:pt x="4318" y="2285"/>
                  </a:lnTo>
                  <a:lnTo>
                    <a:pt x="8001" y="2285"/>
                  </a:lnTo>
                  <a:lnTo>
                    <a:pt x="7366" y="2158"/>
                  </a:lnTo>
                  <a:close/>
                </a:path>
                <a:path w="8890" h="3810">
                  <a:moveTo>
                    <a:pt x="8001" y="2285"/>
                  </a:moveTo>
                  <a:lnTo>
                    <a:pt x="7112" y="2285"/>
                  </a:lnTo>
                  <a:lnTo>
                    <a:pt x="8001" y="2412"/>
                  </a:lnTo>
                  <a:lnTo>
                    <a:pt x="8636" y="2539"/>
                  </a:lnTo>
                  <a:lnTo>
                    <a:pt x="8001" y="2285"/>
                  </a:lnTo>
                  <a:close/>
                </a:path>
                <a:path w="8890" h="3810">
                  <a:moveTo>
                    <a:pt x="8763" y="0"/>
                  </a:moveTo>
                  <a:lnTo>
                    <a:pt x="8509" y="2412"/>
                  </a:lnTo>
                  <a:lnTo>
                    <a:pt x="8642" y="2412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6579108" y="2491739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12192" y="0"/>
                  </a:moveTo>
                  <a:lnTo>
                    <a:pt x="11938" y="2412"/>
                  </a:lnTo>
                  <a:lnTo>
                    <a:pt x="11430" y="2285"/>
                  </a:lnTo>
                  <a:lnTo>
                    <a:pt x="10795" y="2158"/>
                  </a:lnTo>
                  <a:lnTo>
                    <a:pt x="9906" y="2158"/>
                  </a:lnTo>
                  <a:lnTo>
                    <a:pt x="8000" y="2158"/>
                  </a:lnTo>
                  <a:lnTo>
                    <a:pt x="5461" y="2539"/>
                  </a:lnTo>
                  <a:lnTo>
                    <a:pt x="3428" y="3428"/>
                  </a:lnTo>
                  <a:lnTo>
                    <a:pt x="5334" y="2666"/>
                  </a:lnTo>
                  <a:lnTo>
                    <a:pt x="7747" y="2285"/>
                  </a:lnTo>
                  <a:lnTo>
                    <a:pt x="9651" y="2285"/>
                  </a:lnTo>
                  <a:lnTo>
                    <a:pt x="10541" y="2285"/>
                  </a:lnTo>
                  <a:lnTo>
                    <a:pt x="11430" y="2412"/>
                  </a:lnTo>
                  <a:lnTo>
                    <a:pt x="12065" y="2539"/>
                  </a:lnTo>
                  <a:lnTo>
                    <a:pt x="12192" y="0"/>
                  </a:lnTo>
                  <a:close/>
                </a:path>
                <a:path w="12700" h="6350">
                  <a:moveTo>
                    <a:pt x="3428" y="3428"/>
                  </a:moveTo>
                  <a:lnTo>
                    <a:pt x="1905" y="4063"/>
                  </a:lnTo>
                  <a:lnTo>
                    <a:pt x="635" y="4952"/>
                  </a:lnTo>
                  <a:lnTo>
                    <a:pt x="0" y="6095"/>
                  </a:lnTo>
                  <a:lnTo>
                    <a:pt x="635" y="4952"/>
                  </a:lnTo>
                  <a:lnTo>
                    <a:pt x="1905" y="4063"/>
                  </a:lnTo>
                  <a:lnTo>
                    <a:pt x="3428" y="342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6506083" y="2528315"/>
              <a:ext cx="33655" cy="27940"/>
            </a:xfrm>
            <a:custGeom>
              <a:avLst/>
              <a:gdLst/>
              <a:ahLst/>
              <a:cxnLst/>
              <a:rect l="l" t="t" r="r" b="b"/>
              <a:pathLst>
                <a:path w="33654" h="27939">
                  <a:moveTo>
                    <a:pt x="22733" y="0"/>
                  </a:moveTo>
                  <a:lnTo>
                    <a:pt x="19176" y="762"/>
                  </a:lnTo>
                  <a:lnTo>
                    <a:pt x="17399" y="1015"/>
                  </a:lnTo>
                  <a:lnTo>
                    <a:pt x="15494" y="1524"/>
                  </a:lnTo>
                  <a:lnTo>
                    <a:pt x="14605" y="1650"/>
                  </a:lnTo>
                  <a:lnTo>
                    <a:pt x="7620" y="3175"/>
                  </a:lnTo>
                  <a:lnTo>
                    <a:pt x="1143" y="4825"/>
                  </a:lnTo>
                  <a:lnTo>
                    <a:pt x="635" y="6984"/>
                  </a:lnTo>
                  <a:lnTo>
                    <a:pt x="381" y="8255"/>
                  </a:lnTo>
                  <a:lnTo>
                    <a:pt x="285" y="9525"/>
                  </a:lnTo>
                  <a:lnTo>
                    <a:pt x="0" y="10921"/>
                  </a:lnTo>
                  <a:lnTo>
                    <a:pt x="0" y="17652"/>
                  </a:lnTo>
                  <a:lnTo>
                    <a:pt x="126" y="18795"/>
                  </a:lnTo>
                  <a:lnTo>
                    <a:pt x="508" y="19938"/>
                  </a:lnTo>
                  <a:lnTo>
                    <a:pt x="635" y="20574"/>
                  </a:lnTo>
                  <a:lnTo>
                    <a:pt x="889" y="20827"/>
                  </a:lnTo>
                  <a:lnTo>
                    <a:pt x="889" y="21081"/>
                  </a:lnTo>
                  <a:lnTo>
                    <a:pt x="1143" y="21208"/>
                  </a:lnTo>
                  <a:lnTo>
                    <a:pt x="1270" y="21589"/>
                  </a:lnTo>
                  <a:lnTo>
                    <a:pt x="1524" y="21843"/>
                  </a:lnTo>
                  <a:lnTo>
                    <a:pt x="1650" y="22097"/>
                  </a:lnTo>
                  <a:lnTo>
                    <a:pt x="2032" y="22478"/>
                  </a:lnTo>
                  <a:lnTo>
                    <a:pt x="2413" y="23113"/>
                  </a:lnTo>
                  <a:lnTo>
                    <a:pt x="2921" y="23621"/>
                  </a:lnTo>
                  <a:lnTo>
                    <a:pt x="3428" y="24256"/>
                  </a:lnTo>
                  <a:lnTo>
                    <a:pt x="5080" y="25907"/>
                  </a:lnTo>
                  <a:lnTo>
                    <a:pt x="6476" y="27050"/>
                  </a:lnTo>
                  <a:lnTo>
                    <a:pt x="6731" y="27431"/>
                  </a:lnTo>
                  <a:lnTo>
                    <a:pt x="7112" y="27305"/>
                  </a:lnTo>
                  <a:lnTo>
                    <a:pt x="7493" y="27305"/>
                  </a:lnTo>
                  <a:lnTo>
                    <a:pt x="7874" y="27177"/>
                  </a:lnTo>
                  <a:lnTo>
                    <a:pt x="13716" y="27177"/>
                  </a:lnTo>
                  <a:lnTo>
                    <a:pt x="14477" y="26924"/>
                  </a:lnTo>
                  <a:lnTo>
                    <a:pt x="14859" y="26924"/>
                  </a:lnTo>
                  <a:lnTo>
                    <a:pt x="15113" y="26796"/>
                  </a:lnTo>
                  <a:lnTo>
                    <a:pt x="16383" y="26288"/>
                  </a:lnTo>
                  <a:lnTo>
                    <a:pt x="17525" y="25400"/>
                  </a:lnTo>
                  <a:lnTo>
                    <a:pt x="19153" y="23113"/>
                  </a:lnTo>
                  <a:lnTo>
                    <a:pt x="20193" y="21843"/>
                  </a:lnTo>
                  <a:lnTo>
                    <a:pt x="25019" y="21843"/>
                  </a:lnTo>
                  <a:lnTo>
                    <a:pt x="29845" y="19050"/>
                  </a:lnTo>
                  <a:lnTo>
                    <a:pt x="32258" y="17018"/>
                  </a:lnTo>
                  <a:lnTo>
                    <a:pt x="32766" y="16509"/>
                  </a:lnTo>
                  <a:lnTo>
                    <a:pt x="33147" y="16256"/>
                  </a:lnTo>
                  <a:lnTo>
                    <a:pt x="33274" y="16001"/>
                  </a:lnTo>
                  <a:lnTo>
                    <a:pt x="33147" y="15620"/>
                  </a:lnTo>
                  <a:lnTo>
                    <a:pt x="32766" y="15239"/>
                  </a:lnTo>
                  <a:lnTo>
                    <a:pt x="31750" y="14477"/>
                  </a:lnTo>
                  <a:lnTo>
                    <a:pt x="31115" y="13207"/>
                  </a:lnTo>
                  <a:lnTo>
                    <a:pt x="30734" y="11810"/>
                  </a:lnTo>
                  <a:lnTo>
                    <a:pt x="30607" y="11430"/>
                  </a:lnTo>
                  <a:lnTo>
                    <a:pt x="29845" y="9525"/>
                  </a:lnTo>
                  <a:lnTo>
                    <a:pt x="23875" y="2666"/>
                  </a:lnTo>
                  <a:lnTo>
                    <a:pt x="23622" y="2285"/>
                  </a:lnTo>
                  <a:lnTo>
                    <a:pt x="23114" y="1650"/>
                  </a:lnTo>
                  <a:lnTo>
                    <a:pt x="22902" y="1015"/>
                  </a:lnTo>
                  <a:lnTo>
                    <a:pt x="22841" y="762"/>
                  </a:lnTo>
                  <a:lnTo>
                    <a:pt x="22733" y="0"/>
                  </a:lnTo>
                  <a:close/>
                </a:path>
                <a:path w="33654" h="27939">
                  <a:moveTo>
                    <a:pt x="25019" y="21843"/>
                  </a:moveTo>
                  <a:lnTo>
                    <a:pt x="22351" y="21843"/>
                  </a:lnTo>
                  <a:lnTo>
                    <a:pt x="22733" y="22097"/>
                  </a:lnTo>
                  <a:lnTo>
                    <a:pt x="22987" y="22097"/>
                  </a:lnTo>
                  <a:lnTo>
                    <a:pt x="25019" y="21843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6505956" y="2528315"/>
              <a:ext cx="33655" cy="27940"/>
            </a:xfrm>
            <a:custGeom>
              <a:avLst/>
              <a:gdLst/>
              <a:ahLst/>
              <a:cxnLst/>
              <a:rect l="l" t="t" r="r" b="b"/>
              <a:pathLst>
                <a:path w="33654" h="27939">
                  <a:moveTo>
                    <a:pt x="22860" y="0"/>
                  </a:moveTo>
                  <a:lnTo>
                    <a:pt x="21082" y="381"/>
                  </a:lnTo>
                  <a:lnTo>
                    <a:pt x="19303" y="762"/>
                  </a:lnTo>
                  <a:lnTo>
                    <a:pt x="17525" y="1015"/>
                  </a:lnTo>
                  <a:lnTo>
                    <a:pt x="16510" y="1269"/>
                  </a:lnTo>
                  <a:lnTo>
                    <a:pt x="15621" y="1524"/>
                  </a:lnTo>
                  <a:lnTo>
                    <a:pt x="14732" y="1650"/>
                  </a:lnTo>
                  <a:lnTo>
                    <a:pt x="7747" y="3175"/>
                  </a:lnTo>
                  <a:lnTo>
                    <a:pt x="1270" y="4825"/>
                  </a:lnTo>
                  <a:lnTo>
                    <a:pt x="1016" y="5460"/>
                  </a:lnTo>
                  <a:lnTo>
                    <a:pt x="889" y="6222"/>
                  </a:lnTo>
                  <a:lnTo>
                    <a:pt x="762" y="6731"/>
                  </a:lnTo>
                  <a:lnTo>
                    <a:pt x="762" y="6984"/>
                  </a:lnTo>
                  <a:lnTo>
                    <a:pt x="635" y="7619"/>
                  </a:lnTo>
                  <a:lnTo>
                    <a:pt x="508" y="8255"/>
                  </a:lnTo>
                  <a:lnTo>
                    <a:pt x="508" y="8889"/>
                  </a:lnTo>
                  <a:lnTo>
                    <a:pt x="508" y="9143"/>
                  </a:lnTo>
                  <a:lnTo>
                    <a:pt x="380" y="9651"/>
                  </a:lnTo>
                  <a:lnTo>
                    <a:pt x="253" y="10287"/>
                  </a:lnTo>
                  <a:lnTo>
                    <a:pt x="126" y="10921"/>
                  </a:lnTo>
                  <a:lnTo>
                    <a:pt x="126" y="11049"/>
                  </a:lnTo>
                  <a:lnTo>
                    <a:pt x="126" y="11556"/>
                  </a:lnTo>
                  <a:lnTo>
                    <a:pt x="126" y="12191"/>
                  </a:lnTo>
                  <a:lnTo>
                    <a:pt x="0" y="12826"/>
                  </a:lnTo>
                  <a:lnTo>
                    <a:pt x="0" y="17144"/>
                  </a:lnTo>
                  <a:lnTo>
                    <a:pt x="126" y="17652"/>
                  </a:lnTo>
                  <a:lnTo>
                    <a:pt x="126" y="17780"/>
                  </a:lnTo>
                  <a:lnTo>
                    <a:pt x="126" y="18160"/>
                  </a:lnTo>
                  <a:lnTo>
                    <a:pt x="126" y="18541"/>
                  </a:lnTo>
                  <a:lnTo>
                    <a:pt x="253" y="18795"/>
                  </a:lnTo>
                  <a:lnTo>
                    <a:pt x="380" y="19176"/>
                  </a:lnTo>
                  <a:lnTo>
                    <a:pt x="508" y="19557"/>
                  </a:lnTo>
                  <a:lnTo>
                    <a:pt x="635" y="19938"/>
                  </a:lnTo>
                  <a:lnTo>
                    <a:pt x="762" y="20193"/>
                  </a:lnTo>
                  <a:lnTo>
                    <a:pt x="762" y="20574"/>
                  </a:lnTo>
                  <a:lnTo>
                    <a:pt x="1016" y="20827"/>
                  </a:lnTo>
                  <a:lnTo>
                    <a:pt x="1016" y="21081"/>
                  </a:lnTo>
                  <a:lnTo>
                    <a:pt x="1270" y="21208"/>
                  </a:lnTo>
                  <a:lnTo>
                    <a:pt x="1397" y="21462"/>
                  </a:lnTo>
                  <a:lnTo>
                    <a:pt x="1650" y="21843"/>
                  </a:lnTo>
                  <a:lnTo>
                    <a:pt x="1777" y="22097"/>
                  </a:lnTo>
                  <a:lnTo>
                    <a:pt x="2159" y="22478"/>
                  </a:lnTo>
                  <a:lnTo>
                    <a:pt x="2540" y="23113"/>
                  </a:lnTo>
                  <a:lnTo>
                    <a:pt x="3048" y="23621"/>
                  </a:lnTo>
                  <a:lnTo>
                    <a:pt x="3555" y="24256"/>
                  </a:lnTo>
                  <a:lnTo>
                    <a:pt x="4064" y="24764"/>
                  </a:lnTo>
                  <a:lnTo>
                    <a:pt x="4699" y="25400"/>
                  </a:lnTo>
                  <a:lnTo>
                    <a:pt x="5207" y="25907"/>
                  </a:lnTo>
                  <a:lnTo>
                    <a:pt x="5969" y="26543"/>
                  </a:lnTo>
                  <a:lnTo>
                    <a:pt x="6603" y="27050"/>
                  </a:lnTo>
                  <a:lnTo>
                    <a:pt x="6858" y="27431"/>
                  </a:lnTo>
                  <a:lnTo>
                    <a:pt x="7239" y="27305"/>
                  </a:lnTo>
                  <a:lnTo>
                    <a:pt x="7620" y="27305"/>
                  </a:lnTo>
                  <a:lnTo>
                    <a:pt x="8000" y="27177"/>
                  </a:lnTo>
                  <a:lnTo>
                    <a:pt x="13080" y="27177"/>
                  </a:lnTo>
                  <a:lnTo>
                    <a:pt x="13589" y="27177"/>
                  </a:lnTo>
                  <a:lnTo>
                    <a:pt x="13843" y="27177"/>
                  </a:lnTo>
                  <a:lnTo>
                    <a:pt x="14224" y="27050"/>
                  </a:lnTo>
                  <a:lnTo>
                    <a:pt x="14604" y="26924"/>
                  </a:lnTo>
                  <a:lnTo>
                    <a:pt x="14986" y="26924"/>
                  </a:lnTo>
                  <a:lnTo>
                    <a:pt x="15240" y="26796"/>
                  </a:lnTo>
                  <a:lnTo>
                    <a:pt x="16510" y="26288"/>
                  </a:lnTo>
                  <a:lnTo>
                    <a:pt x="17652" y="25400"/>
                  </a:lnTo>
                  <a:lnTo>
                    <a:pt x="18542" y="24130"/>
                  </a:lnTo>
                  <a:lnTo>
                    <a:pt x="19176" y="23240"/>
                  </a:lnTo>
                  <a:lnTo>
                    <a:pt x="20320" y="21843"/>
                  </a:lnTo>
                  <a:lnTo>
                    <a:pt x="21717" y="21843"/>
                  </a:lnTo>
                  <a:lnTo>
                    <a:pt x="22098" y="21843"/>
                  </a:lnTo>
                  <a:lnTo>
                    <a:pt x="22478" y="21843"/>
                  </a:lnTo>
                  <a:lnTo>
                    <a:pt x="22860" y="22097"/>
                  </a:lnTo>
                  <a:lnTo>
                    <a:pt x="23114" y="22097"/>
                  </a:lnTo>
                  <a:lnTo>
                    <a:pt x="25146" y="21843"/>
                  </a:lnTo>
                  <a:lnTo>
                    <a:pt x="29972" y="19050"/>
                  </a:lnTo>
                  <a:lnTo>
                    <a:pt x="32385" y="17018"/>
                  </a:lnTo>
                  <a:lnTo>
                    <a:pt x="32893" y="16509"/>
                  </a:lnTo>
                  <a:lnTo>
                    <a:pt x="33274" y="16256"/>
                  </a:lnTo>
                  <a:lnTo>
                    <a:pt x="33400" y="16001"/>
                  </a:lnTo>
                  <a:lnTo>
                    <a:pt x="33274" y="15620"/>
                  </a:lnTo>
                  <a:lnTo>
                    <a:pt x="32893" y="15239"/>
                  </a:lnTo>
                  <a:lnTo>
                    <a:pt x="31876" y="14477"/>
                  </a:lnTo>
                  <a:lnTo>
                    <a:pt x="31242" y="13207"/>
                  </a:lnTo>
                  <a:lnTo>
                    <a:pt x="30861" y="11810"/>
                  </a:lnTo>
                  <a:lnTo>
                    <a:pt x="30734" y="11430"/>
                  </a:lnTo>
                  <a:lnTo>
                    <a:pt x="29972" y="9525"/>
                  </a:lnTo>
                  <a:lnTo>
                    <a:pt x="24002" y="2666"/>
                  </a:lnTo>
                  <a:lnTo>
                    <a:pt x="23749" y="2285"/>
                  </a:lnTo>
                  <a:lnTo>
                    <a:pt x="23241" y="1650"/>
                  </a:lnTo>
                  <a:lnTo>
                    <a:pt x="22987" y="888"/>
                  </a:lnTo>
                  <a:lnTo>
                    <a:pt x="22860" y="0"/>
                  </a:lnTo>
                  <a:close/>
                </a:path>
                <a:path w="33654" h="27939">
                  <a:moveTo>
                    <a:pt x="3048" y="24383"/>
                  </a:moveTo>
                  <a:lnTo>
                    <a:pt x="3048" y="21462"/>
                  </a:lnTo>
                </a:path>
                <a:path w="33654" h="27939">
                  <a:moveTo>
                    <a:pt x="0" y="21335"/>
                  </a:moveTo>
                  <a:lnTo>
                    <a:pt x="0" y="20446"/>
                  </a:lnTo>
                  <a:lnTo>
                    <a:pt x="0" y="19176"/>
                  </a:lnTo>
                  <a:lnTo>
                    <a:pt x="0" y="18287"/>
                  </a:lnTo>
                  <a:lnTo>
                    <a:pt x="0" y="19176"/>
                  </a:lnTo>
                  <a:lnTo>
                    <a:pt x="0" y="20446"/>
                  </a:lnTo>
                  <a:lnTo>
                    <a:pt x="0" y="21335"/>
                  </a:lnTo>
                  <a:close/>
                </a:path>
                <a:path w="33654" h="27939">
                  <a:moveTo>
                    <a:pt x="30479" y="15239"/>
                  </a:moveTo>
                  <a:lnTo>
                    <a:pt x="33527" y="15239"/>
                  </a:lnTo>
                </a:path>
                <a:path w="33654" h="27939">
                  <a:moveTo>
                    <a:pt x="21336" y="3047"/>
                  </a:moveTo>
                  <a:lnTo>
                    <a:pt x="21336" y="2158"/>
                  </a:lnTo>
                  <a:lnTo>
                    <a:pt x="21336" y="1143"/>
                  </a:lnTo>
                  <a:lnTo>
                    <a:pt x="21336" y="0"/>
                  </a:lnTo>
                  <a:lnTo>
                    <a:pt x="21336" y="1143"/>
                  </a:lnTo>
                  <a:lnTo>
                    <a:pt x="21336" y="2158"/>
                  </a:lnTo>
                  <a:lnTo>
                    <a:pt x="21336" y="304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6527292" y="2325115"/>
              <a:ext cx="238125" cy="157480"/>
            </a:xfrm>
            <a:custGeom>
              <a:avLst/>
              <a:gdLst/>
              <a:ahLst/>
              <a:cxnLst/>
              <a:rect l="l" t="t" r="r" b="b"/>
              <a:pathLst>
                <a:path w="238125" h="157480">
                  <a:moveTo>
                    <a:pt x="195452" y="111760"/>
                  </a:moveTo>
                  <a:lnTo>
                    <a:pt x="132079" y="111760"/>
                  </a:lnTo>
                  <a:lnTo>
                    <a:pt x="133984" y="113030"/>
                  </a:lnTo>
                  <a:lnTo>
                    <a:pt x="134619" y="114300"/>
                  </a:lnTo>
                  <a:lnTo>
                    <a:pt x="135254" y="116840"/>
                  </a:lnTo>
                  <a:lnTo>
                    <a:pt x="133223" y="119380"/>
                  </a:lnTo>
                  <a:lnTo>
                    <a:pt x="132841" y="120650"/>
                  </a:lnTo>
                  <a:lnTo>
                    <a:pt x="131952" y="121919"/>
                  </a:lnTo>
                  <a:lnTo>
                    <a:pt x="132587" y="121919"/>
                  </a:lnTo>
                  <a:lnTo>
                    <a:pt x="134238" y="123190"/>
                  </a:lnTo>
                  <a:lnTo>
                    <a:pt x="151256" y="123190"/>
                  </a:lnTo>
                  <a:lnTo>
                    <a:pt x="154939" y="124460"/>
                  </a:lnTo>
                  <a:lnTo>
                    <a:pt x="155448" y="127000"/>
                  </a:lnTo>
                  <a:lnTo>
                    <a:pt x="156209" y="132080"/>
                  </a:lnTo>
                  <a:lnTo>
                    <a:pt x="149986" y="134619"/>
                  </a:lnTo>
                  <a:lnTo>
                    <a:pt x="143255" y="137160"/>
                  </a:lnTo>
                  <a:lnTo>
                    <a:pt x="141604" y="138430"/>
                  </a:lnTo>
                  <a:lnTo>
                    <a:pt x="139573" y="138430"/>
                  </a:lnTo>
                  <a:lnTo>
                    <a:pt x="138429" y="139700"/>
                  </a:lnTo>
                  <a:lnTo>
                    <a:pt x="139700" y="139700"/>
                  </a:lnTo>
                  <a:lnTo>
                    <a:pt x="143382" y="142240"/>
                  </a:lnTo>
                  <a:lnTo>
                    <a:pt x="145923" y="142240"/>
                  </a:lnTo>
                  <a:lnTo>
                    <a:pt x="148081" y="143510"/>
                  </a:lnTo>
                  <a:lnTo>
                    <a:pt x="150367" y="144780"/>
                  </a:lnTo>
                  <a:lnTo>
                    <a:pt x="153288" y="147319"/>
                  </a:lnTo>
                  <a:lnTo>
                    <a:pt x="152400" y="151130"/>
                  </a:lnTo>
                  <a:lnTo>
                    <a:pt x="151891" y="154940"/>
                  </a:lnTo>
                  <a:lnTo>
                    <a:pt x="151510" y="154940"/>
                  </a:lnTo>
                  <a:lnTo>
                    <a:pt x="151383" y="157480"/>
                  </a:lnTo>
                  <a:lnTo>
                    <a:pt x="156972" y="157480"/>
                  </a:lnTo>
                  <a:lnTo>
                    <a:pt x="160147" y="153669"/>
                  </a:lnTo>
                  <a:lnTo>
                    <a:pt x="162051" y="152400"/>
                  </a:lnTo>
                  <a:lnTo>
                    <a:pt x="164210" y="151130"/>
                  </a:lnTo>
                  <a:lnTo>
                    <a:pt x="166497" y="151130"/>
                  </a:lnTo>
                  <a:lnTo>
                    <a:pt x="168909" y="149860"/>
                  </a:lnTo>
                  <a:lnTo>
                    <a:pt x="171196" y="148590"/>
                  </a:lnTo>
                  <a:lnTo>
                    <a:pt x="173227" y="147319"/>
                  </a:lnTo>
                  <a:lnTo>
                    <a:pt x="176022" y="146050"/>
                  </a:lnTo>
                  <a:lnTo>
                    <a:pt x="179704" y="144780"/>
                  </a:lnTo>
                  <a:lnTo>
                    <a:pt x="189483" y="144780"/>
                  </a:lnTo>
                  <a:lnTo>
                    <a:pt x="187325" y="143510"/>
                  </a:lnTo>
                  <a:lnTo>
                    <a:pt x="171703" y="143510"/>
                  </a:lnTo>
                  <a:lnTo>
                    <a:pt x="166115" y="137160"/>
                  </a:lnTo>
                  <a:lnTo>
                    <a:pt x="165912" y="132080"/>
                  </a:lnTo>
                  <a:lnTo>
                    <a:pt x="165861" y="124460"/>
                  </a:lnTo>
                  <a:lnTo>
                    <a:pt x="178307" y="115569"/>
                  </a:lnTo>
                  <a:lnTo>
                    <a:pt x="184403" y="114300"/>
                  </a:lnTo>
                  <a:lnTo>
                    <a:pt x="190373" y="114300"/>
                  </a:lnTo>
                  <a:lnTo>
                    <a:pt x="195452" y="111760"/>
                  </a:lnTo>
                  <a:close/>
                </a:path>
                <a:path w="238125" h="157480">
                  <a:moveTo>
                    <a:pt x="86994" y="140969"/>
                  </a:moveTo>
                  <a:lnTo>
                    <a:pt x="82041" y="140969"/>
                  </a:lnTo>
                  <a:lnTo>
                    <a:pt x="83311" y="142240"/>
                  </a:lnTo>
                  <a:lnTo>
                    <a:pt x="86105" y="142240"/>
                  </a:lnTo>
                  <a:lnTo>
                    <a:pt x="86994" y="140969"/>
                  </a:lnTo>
                  <a:close/>
                </a:path>
                <a:path w="238125" h="157480">
                  <a:moveTo>
                    <a:pt x="96519" y="121919"/>
                  </a:moveTo>
                  <a:lnTo>
                    <a:pt x="89534" y="121919"/>
                  </a:lnTo>
                  <a:lnTo>
                    <a:pt x="89534" y="128269"/>
                  </a:lnTo>
                  <a:lnTo>
                    <a:pt x="87502" y="132080"/>
                  </a:lnTo>
                  <a:lnTo>
                    <a:pt x="81533" y="140969"/>
                  </a:lnTo>
                  <a:lnTo>
                    <a:pt x="87883" y="140969"/>
                  </a:lnTo>
                  <a:lnTo>
                    <a:pt x="90042" y="139700"/>
                  </a:lnTo>
                  <a:lnTo>
                    <a:pt x="91566" y="138430"/>
                  </a:lnTo>
                  <a:lnTo>
                    <a:pt x="95948" y="138430"/>
                  </a:lnTo>
                  <a:lnTo>
                    <a:pt x="96138" y="137160"/>
                  </a:lnTo>
                  <a:lnTo>
                    <a:pt x="97535" y="134619"/>
                  </a:lnTo>
                  <a:lnTo>
                    <a:pt x="100583" y="132080"/>
                  </a:lnTo>
                  <a:lnTo>
                    <a:pt x="101980" y="132080"/>
                  </a:lnTo>
                  <a:lnTo>
                    <a:pt x="102869" y="130810"/>
                  </a:lnTo>
                  <a:lnTo>
                    <a:pt x="105282" y="128269"/>
                  </a:lnTo>
                  <a:lnTo>
                    <a:pt x="106679" y="125730"/>
                  </a:lnTo>
                  <a:lnTo>
                    <a:pt x="107950" y="123190"/>
                  </a:lnTo>
                  <a:lnTo>
                    <a:pt x="100329" y="123190"/>
                  </a:lnTo>
                  <a:lnTo>
                    <a:pt x="96519" y="121919"/>
                  </a:lnTo>
                  <a:close/>
                </a:path>
                <a:path w="238125" h="157480">
                  <a:moveTo>
                    <a:pt x="95948" y="138430"/>
                  </a:moveTo>
                  <a:lnTo>
                    <a:pt x="94614" y="138430"/>
                  </a:lnTo>
                  <a:lnTo>
                    <a:pt x="94614" y="139700"/>
                  </a:lnTo>
                  <a:lnTo>
                    <a:pt x="95757" y="139700"/>
                  </a:lnTo>
                  <a:lnTo>
                    <a:pt x="95948" y="138430"/>
                  </a:lnTo>
                  <a:close/>
                </a:path>
                <a:path w="238125" h="157480">
                  <a:moveTo>
                    <a:pt x="207390" y="105410"/>
                  </a:moveTo>
                  <a:lnTo>
                    <a:pt x="97916" y="105410"/>
                  </a:lnTo>
                  <a:lnTo>
                    <a:pt x="98932" y="106680"/>
                  </a:lnTo>
                  <a:lnTo>
                    <a:pt x="99313" y="107950"/>
                  </a:lnTo>
                  <a:lnTo>
                    <a:pt x="99822" y="107950"/>
                  </a:lnTo>
                  <a:lnTo>
                    <a:pt x="100202" y="109219"/>
                  </a:lnTo>
                  <a:lnTo>
                    <a:pt x="102615" y="111760"/>
                  </a:lnTo>
                  <a:lnTo>
                    <a:pt x="103885" y="118110"/>
                  </a:lnTo>
                  <a:lnTo>
                    <a:pt x="103885" y="121919"/>
                  </a:lnTo>
                  <a:lnTo>
                    <a:pt x="103631" y="121919"/>
                  </a:lnTo>
                  <a:lnTo>
                    <a:pt x="103124" y="123190"/>
                  </a:lnTo>
                  <a:lnTo>
                    <a:pt x="107950" y="123190"/>
                  </a:lnTo>
                  <a:lnTo>
                    <a:pt x="109854" y="119380"/>
                  </a:lnTo>
                  <a:lnTo>
                    <a:pt x="111632" y="115569"/>
                  </a:lnTo>
                  <a:lnTo>
                    <a:pt x="115188" y="114300"/>
                  </a:lnTo>
                  <a:lnTo>
                    <a:pt x="116458" y="114300"/>
                  </a:lnTo>
                  <a:lnTo>
                    <a:pt x="117855" y="113030"/>
                  </a:lnTo>
                  <a:lnTo>
                    <a:pt x="119125" y="113030"/>
                  </a:lnTo>
                  <a:lnTo>
                    <a:pt x="121538" y="111760"/>
                  </a:lnTo>
                  <a:lnTo>
                    <a:pt x="195452" y="111760"/>
                  </a:lnTo>
                  <a:lnTo>
                    <a:pt x="201040" y="109219"/>
                  </a:lnTo>
                  <a:lnTo>
                    <a:pt x="204215" y="106680"/>
                  </a:lnTo>
                  <a:lnTo>
                    <a:pt x="207390" y="105410"/>
                  </a:lnTo>
                  <a:close/>
                </a:path>
                <a:path w="238125" h="157480">
                  <a:moveTo>
                    <a:pt x="93979" y="120650"/>
                  </a:moveTo>
                  <a:lnTo>
                    <a:pt x="90931" y="120650"/>
                  </a:lnTo>
                  <a:lnTo>
                    <a:pt x="90169" y="121919"/>
                  </a:lnTo>
                  <a:lnTo>
                    <a:pt x="95376" y="121919"/>
                  </a:lnTo>
                  <a:lnTo>
                    <a:pt x="93979" y="120650"/>
                  </a:lnTo>
                  <a:close/>
                </a:path>
                <a:path w="238125" h="157480">
                  <a:moveTo>
                    <a:pt x="232536" y="77469"/>
                  </a:moveTo>
                  <a:lnTo>
                    <a:pt x="72771" y="77469"/>
                  </a:lnTo>
                  <a:lnTo>
                    <a:pt x="74929" y="78740"/>
                  </a:lnTo>
                  <a:lnTo>
                    <a:pt x="77088" y="81280"/>
                  </a:lnTo>
                  <a:lnTo>
                    <a:pt x="78358" y="82550"/>
                  </a:lnTo>
                  <a:lnTo>
                    <a:pt x="80136" y="83819"/>
                  </a:lnTo>
                  <a:lnTo>
                    <a:pt x="86105" y="83819"/>
                  </a:lnTo>
                  <a:lnTo>
                    <a:pt x="90677" y="87630"/>
                  </a:lnTo>
                  <a:lnTo>
                    <a:pt x="92201" y="93980"/>
                  </a:lnTo>
                  <a:lnTo>
                    <a:pt x="92963" y="96519"/>
                  </a:lnTo>
                  <a:lnTo>
                    <a:pt x="93472" y="97790"/>
                  </a:lnTo>
                  <a:lnTo>
                    <a:pt x="95503" y="101600"/>
                  </a:lnTo>
                  <a:lnTo>
                    <a:pt x="96774" y="104140"/>
                  </a:lnTo>
                  <a:lnTo>
                    <a:pt x="97281" y="105410"/>
                  </a:lnTo>
                  <a:lnTo>
                    <a:pt x="210692" y="105410"/>
                  </a:lnTo>
                  <a:lnTo>
                    <a:pt x="210565" y="102869"/>
                  </a:lnTo>
                  <a:lnTo>
                    <a:pt x="210438" y="101600"/>
                  </a:lnTo>
                  <a:lnTo>
                    <a:pt x="210565" y="100330"/>
                  </a:lnTo>
                  <a:lnTo>
                    <a:pt x="210565" y="99060"/>
                  </a:lnTo>
                  <a:lnTo>
                    <a:pt x="210819" y="99060"/>
                  </a:lnTo>
                  <a:lnTo>
                    <a:pt x="211074" y="97790"/>
                  </a:lnTo>
                  <a:lnTo>
                    <a:pt x="212725" y="97790"/>
                  </a:lnTo>
                  <a:lnTo>
                    <a:pt x="214249" y="96519"/>
                  </a:lnTo>
                  <a:lnTo>
                    <a:pt x="215646" y="95250"/>
                  </a:lnTo>
                  <a:lnTo>
                    <a:pt x="216915" y="93980"/>
                  </a:lnTo>
                  <a:lnTo>
                    <a:pt x="219963" y="90169"/>
                  </a:lnTo>
                  <a:lnTo>
                    <a:pt x="221868" y="88900"/>
                  </a:lnTo>
                  <a:lnTo>
                    <a:pt x="233425" y="88900"/>
                  </a:lnTo>
                  <a:lnTo>
                    <a:pt x="234187" y="86360"/>
                  </a:lnTo>
                  <a:lnTo>
                    <a:pt x="234823" y="85090"/>
                  </a:lnTo>
                  <a:lnTo>
                    <a:pt x="235203" y="83819"/>
                  </a:lnTo>
                  <a:lnTo>
                    <a:pt x="235330" y="82550"/>
                  </a:lnTo>
                  <a:lnTo>
                    <a:pt x="235203" y="81280"/>
                  </a:lnTo>
                  <a:lnTo>
                    <a:pt x="234441" y="81280"/>
                  </a:lnTo>
                  <a:lnTo>
                    <a:pt x="233425" y="80010"/>
                  </a:lnTo>
                  <a:lnTo>
                    <a:pt x="232663" y="78740"/>
                  </a:lnTo>
                  <a:lnTo>
                    <a:pt x="232536" y="77469"/>
                  </a:lnTo>
                  <a:close/>
                </a:path>
                <a:path w="238125" h="157480">
                  <a:moveTo>
                    <a:pt x="40004" y="87630"/>
                  </a:moveTo>
                  <a:lnTo>
                    <a:pt x="28193" y="87630"/>
                  </a:lnTo>
                  <a:lnTo>
                    <a:pt x="32892" y="90169"/>
                  </a:lnTo>
                  <a:lnTo>
                    <a:pt x="34671" y="91440"/>
                  </a:lnTo>
                  <a:lnTo>
                    <a:pt x="36829" y="91440"/>
                  </a:lnTo>
                  <a:lnTo>
                    <a:pt x="38226" y="90169"/>
                  </a:lnTo>
                  <a:lnTo>
                    <a:pt x="38988" y="88900"/>
                  </a:lnTo>
                  <a:lnTo>
                    <a:pt x="40004" y="87630"/>
                  </a:lnTo>
                  <a:close/>
                </a:path>
                <a:path w="238125" h="157480">
                  <a:moveTo>
                    <a:pt x="233425" y="88900"/>
                  </a:moveTo>
                  <a:lnTo>
                    <a:pt x="228218" y="88900"/>
                  </a:lnTo>
                  <a:lnTo>
                    <a:pt x="229615" y="90169"/>
                  </a:lnTo>
                  <a:lnTo>
                    <a:pt x="233172" y="90169"/>
                  </a:lnTo>
                  <a:lnTo>
                    <a:pt x="233425" y="88900"/>
                  </a:lnTo>
                  <a:close/>
                </a:path>
                <a:path w="238125" h="157480">
                  <a:moveTo>
                    <a:pt x="52324" y="83819"/>
                  </a:moveTo>
                  <a:lnTo>
                    <a:pt x="5079" y="83819"/>
                  </a:lnTo>
                  <a:lnTo>
                    <a:pt x="6096" y="85090"/>
                  </a:lnTo>
                  <a:lnTo>
                    <a:pt x="13842" y="85090"/>
                  </a:lnTo>
                  <a:lnTo>
                    <a:pt x="17906" y="86360"/>
                  </a:lnTo>
                  <a:lnTo>
                    <a:pt x="20319" y="87630"/>
                  </a:lnTo>
                  <a:lnTo>
                    <a:pt x="48005" y="87630"/>
                  </a:lnTo>
                  <a:lnTo>
                    <a:pt x="51434" y="86360"/>
                  </a:lnTo>
                  <a:lnTo>
                    <a:pt x="52324" y="83819"/>
                  </a:lnTo>
                  <a:close/>
                </a:path>
                <a:path w="238125" h="157480">
                  <a:moveTo>
                    <a:pt x="58800" y="80010"/>
                  </a:moveTo>
                  <a:lnTo>
                    <a:pt x="888" y="80010"/>
                  </a:lnTo>
                  <a:lnTo>
                    <a:pt x="1015" y="81280"/>
                  </a:lnTo>
                  <a:lnTo>
                    <a:pt x="1777" y="81280"/>
                  </a:lnTo>
                  <a:lnTo>
                    <a:pt x="2285" y="82550"/>
                  </a:lnTo>
                  <a:lnTo>
                    <a:pt x="3428" y="82550"/>
                  </a:lnTo>
                  <a:lnTo>
                    <a:pt x="3682" y="83819"/>
                  </a:lnTo>
                  <a:lnTo>
                    <a:pt x="52831" y="83819"/>
                  </a:lnTo>
                  <a:lnTo>
                    <a:pt x="53593" y="82550"/>
                  </a:lnTo>
                  <a:lnTo>
                    <a:pt x="57023" y="81280"/>
                  </a:lnTo>
                  <a:lnTo>
                    <a:pt x="58800" y="80010"/>
                  </a:lnTo>
                  <a:close/>
                </a:path>
                <a:path w="238125" h="157480">
                  <a:moveTo>
                    <a:pt x="183641" y="40640"/>
                  </a:moveTo>
                  <a:lnTo>
                    <a:pt x="18668" y="40640"/>
                  </a:lnTo>
                  <a:lnTo>
                    <a:pt x="17906" y="41910"/>
                  </a:lnTo>
                  <a:lnTo>
                    <a:pt x="17272" y="43180"/>
                  </a:lnTo>
                  <a:lnTo>
                    <a:pt x="13334" y="46990"/>
                  </a:lnTo>
                  <a:lnTo>
                    <a:pt x="10794" y="49530"/>
                  </a:lnTo>
                  <a:lnTo>
                    <a:pt x="6350" y="54610"/>
                  </a:lnTo>
                  <a:lnTo>
                    <a:pt x="5714" y="55880"/>
                  </a:lnTo>
                  <a:lnTo>
                    <a:pt x="5841" y="58419"/>
                  </a:lnTo>
                  <a:lnTo>
                    <a:pt x="6096" y="58419"/>
                  </a:lnTo>
                  <a:lnTo>
                    <a:pt x="6350" y="60960"/>
                  </a:lnTo>
                  <a:lnTo>
                    <a:pt x="6603" y="64769"/>
                  </a:lnTo>
                  <a:lnTo>
                    <a:pt x="7238" y="64769"/>
                  </a:lnTo>
                  <a:lnTo>
                    <a:pt x="6096" y="67310"/>
                  </a:lnTo>
                  <a:lnTo>
                    <a:pt x="5841" y="67310"/>
                  </a:lnTo>
                  <a:lnTo>
                    <a:pt x="5587" y="68580"/>
                  </a:lnTo>
                  <a:lnTo>
                    <a:pt x="5333" y="68580"/>
                  </a:lnTo>
                  <a:lnTo>
                    <a:pt x="3936" y="69850"/>
                  </a:lnTo>
                  <a:lnTo>
                    <a:pt x="507" y="74930"/>
                  </a:lnTo>
                  <a:lnTo>
                    <a:pt x="0" y="77469"/>
                  </a:lnTo>
                  <a:lnTo>
                    <a:pt x="0" y="78740"/>
                  </a:lnTo>
                  <a:lnTo>
                    <a:pt x="253" y="78740"/>
                  </a:lnTo>
                  <a:lnTo>
                    <a:pt x="634" y="80010"/>
                  </a:lnTo>
                  <a:lnTo>
                    <a:pt x="61086" y="80010"/>
                  </a:lnTo>
                  <a:lnTo>
                    <a:pt x="62356" y="78740"/>
                  </a:lnTo>
                  <a:lnTo>
                    <a:pt x="64769" y="77469"/>
                  </a:lnTo>
                  <a:lnTo>
                    <a:pt x="232536" y="77469"/>
                  </a:lnTo>
                  <a:lnTo>
                    <a:pt x="232536" y="74930"/>
                  </a:lnTo>
                  <a:lnTo>
                    <a:pt x="233044" y="73660"/>
                  </a:lnTo>
                  <a:lnTo>
                    <a:pt x="234568" y="72390"/>
                  </a:lnTo>
                  <a:lnTo>
                    <a:pt x="236600" y="72390"/>
                  </a:lnTo>
                  <a:lnTo>
                    <a:pt x="237108" y="71119"/>
                  </a:lnTo>
                  <a:lnTo>
                    <a:pt x="235965" y="71119"/>
                  </a:lnTo>
                  <a:lnTo>
                    <a:pt x="235076" y="69850"/>
                  </a:lnTo>
                  <a:lnTo>
                    <a:pt x="233933" y="68580"/>
                  </a:lnTo>
                  <a:lnTo>
                    <a:pt x="234060" y="66040"/>
                  </a:lnTo>
                  <a:lnTo>
                    <a:pt x="234568" y="64769"/>
                  </a:lnTo>
                  <a:lnTo>
                    <a:pt x="235838" y="63500"/>
                  </a:lnTo>
                  <a:lnTo>
                    <a:pt x="236600" y="63500"/>
                  </a:lnTo>
                  <a:lnTo>
                    <a:pt x="237362" y="62230"/>
                  </a:lnTo>
                  <a:lnTo>
                    <a:pt x="237743" y="60960"/>
                  </a:lnTo>
                  <a:lnTo>
                    <a:pt x="237616" y="59690"/>
                  </a:lnTo>
                  <a:lnTo>
                    <a:pt x="236219" y="59690"/>
                  </a:lnTo>
                  <a:lnTo>
                    <a:pt x="234568" y="58419"/>
                  </a:lnTo>
                  <a:lnTo>
                    <a:pt x="232028" y="57150"/>
                  </a:lnTo>
                  <a:lnTo>
                    <a:pt x="229107" y="55880"/>
                  </a:lnTo>
                  <a:lnTo>
                    <a:pt x="227202" y="54610"/>
                  </a:lnTo>
                  <a:lnTo>
                    <a:pt x="221233" y="54610"/>
                  </a:lnTo>
                  <a:lnTo>
                    <a:pt x="219455" y="53340"/>
                  </a:lnTo>
                  <a:lnTo>
                    <a:pt x="217804" y="52069"/>
                  </a:lnTo>
                  <a:lnTo>
                    <a:pt x="207644" y="52069"/>
                  </a:lnTo>
                  <a:lnTo>
                    <a:pt x="207390" y="49530"/>
                  </a:lnTo>
                  <a:lnTo>
                    <a:pt x="206755" y="48260"/>
                  </a:lnTo>
                  <a:lnTo>
                    <a:pt x="205866" y="46990"/>
                  </a:lnTo>
                  <a:lnTo>
                    <a:pt x="203834" y="45719"/>
                  </a:lnTo>
                  <a:lnTo>
                    <a:pt x="190246" y="45719"/>
                  </a:lnTo>
                  <a:lnTo>
                    <a:pt x="189102" y="44450"/>
                  </a:lnTo>
                  <a:lnTo>
                    <a:pt x="187705" y="44450"/>
                  </a:lnTo>
                  <a:lnTo>
                    <a:pt x="187071" y="43180"/>
                  </a:lnTo>
                  <a:lnTo>
                    <a:pt x="186435" y="43180"/>
                  </a:lnTo>
                  <a:lnTo>
                    <a:pt x="185800" y="41910"/>
                  </a:lnTo>
                  <a:lnTo>
                    <a:pt x="184784" y="41910"/>
                  </a:lnTo>
                  <a:lnTo>
                    <a:pt x="183641" y="40640"/>
                  </a:lnTo>
                  <a:close/>
                </a:path>
                <a:path w="238125" h="157480">
                  <a:moveTo>
                    <a:pt x="201549" y="41910"/>
                  </a:moveTo>
                  <a:lnTo>
                    <a:pt x="197865" y="41910"/>
                  </a:lnTo>
                  <a:lnTo>
                    <a:pt x="196341" y="43180"/>
                  </a:lnTo>
                  <a:lnTo>
                    <a:pt x="195072" y="44450"/>
                  </a:lnTo>
                  <a:lnTo>
                    <a:pt x="193293" y="45719"/>
                  </a:lnTo>
                  <a:lnTo>
                    <a:pt x="203834" y="45719"/>
                  </a:lnTo>
                  <a:lnTo>
                    <a:pt x="201549" y="41910"/>
                  </a:lnTo>
                  <a:close/>
                </a:path>
                <a:path w="238125" h="157480">
                  <a:moveTo>
                    <a:pt x="91566" y="17780"/>
                  </a:moveTo>
                  <a:lnTo>
                    <a:pt x="18668" y="17780"/>
                  </a:lnTo>
                  <a:lnTo>
                    <a:pt x="19684" y="20319"/>
                  </a:lnTo>
                  <a:lnTo>
                    <a:pt x="25146" y="30480"/>
                  </a:lnTo>
                  <a:lnTo>
                    <a:pt x="24891" y="34290"/>
                  </a:lnTo>
                  <a:lnTo>
                    <a:pt x="24383" y="35560"/>
                  </a:lnTo>
                  <a:lnTo>
                    <a:pt x="24129" y="35560"/>
                  </a:lnTo>
                  <a:lnTo>
                    <a:pt x="23240" y="38100"/>
                  </a:lnTo>
                  <a:lnTo>
                    <a:pt x="21843" y="39369"/>
                  </a:lnTo>
                  <a:lnTo>
                    <a:pt x="20192" y="39369"/>
                  </a:lnTo>
                  <a:lnTo>
                    <a:pt x="19303" y="40640"/>
                  </a:lnTo>
                  <a:lnTo>
                    <a:pt x="177291" y="40640"/>
                  </a:lnTo>
                  <a:lnTo>
                    <a:pt x="176275" y="39369"/>
                  </a:lnTo>
                  <a:lnTo>
                    <a:pt x="175132" y="38100"/>
                  </a:lnTo>
                  <a:lnTo>
                    <a:pt x="174751" y="36830"/>
                  </a:lnTo>
                  <a:lnTo>
                    <a:pt x="175386" y="35560"/>
                  </a:lnTo>
                  <a:lnTo>
                    <a:pt x="175894" y="33019"/>
                  </a:lnTo>
                  <a:lnTo>
                    <a:pt x="171830" y="25400"/>
                  </a:lnTo>
                  <a:lnTo>
                    <a:pt x="165480" y="25400"/>
                  </a:lnTo>
                  <a:lnTo>
                    <a:pt x="163067" y="24130"/>
                  </a:lnTo>
                  <a:lnTo>
                    <a:pt x="161416" y="24130"/>
                  </a:lnTo>
                  <a:lnTo>
                    <a:pt x="160908" y="22860"/>
                  </a:lnTo>
                  <a:lnTo>
                    <a:pt x="160147" y="22860"/>
                  </a:lnTo>
                  <a:lnTo>
                    <a:pt x="159638" y="21590"/>
                  </a:lnTo>
                  <a:lnTo>
                    <a:pt x="159003" y="20319"/>
                  </a:lnTo>
                  <a:lnTo>
                    <a:pt x="105917" y="20319"/>
                  </a:lnTo>
                  <a:lnTo>
                    <a:pt x="105155" y="19050"/>
                  </a:lnTo>
                  <a:lnTo>
                    <a:pt x="92836" y="19050"/>
                  </a:lnTo>
                  <a:lnTo>
                    <a:pt x="91566" y="17780"/>
                  </a:lnTo>
                  <a:close/>
                </a:path>
                <a:path w="238125" h="157480">
                  <a:moveTo>
                    <a:pt x="154304" y="0"/>
                  </a:moveTo>
                  <a:lnTo>
                    <a:pt x="144017" y="0"/>
                  </a:lnTo>
                  <a:lnTo>
                    <a:pt x="143763" y="1269"/>
                  </a:lnTo>
                  <a:lnTo>
                    <a:pt x="135254" y="1269"/>
                  </a:lnTo>
                  <a:lnTo>
                    <a:pt x="133857" y="3810"/>
                  </a:lnTo>
                  <a:lnTo>
                    <a:pt x="131825" y="5080"/>
                  </a:lnTo>
                  <a:lnTo>
                    <a:pt x="118109" y="5080"/>
                  </a:lnTo>
                  <a:lnTo>
                    <a:pt x="114553" y="7619"/>
                  </a:lnTo>
                  <a:lnTo>
                    <a:pt x="111251" y="12700"/>
                  </a:lnTo>
                  <a:lnTo>
                    <a:pt x="111125" y="19050"/>
                  </a:lnTo>
                  <a:lnTo>
                    <a:pt x="109854" y="20319"/>
                  </a:lnTo>
                  <a:lnTo>
                    <a:pt x="159003" y="20319"/>
                  </a:lnTo>
                  <a:lnTo>
                    <a:pt x="158623" y="19050"/>
                  </a:lnTo>
                  <a:lnTo>
                    <a:pt x="158114" y="19050"/>
                  </a:lnTo>
                  <a:lnTo>
                    <a:pt x="157860" y="17780"/>
                  </a:lnTo>
                  <a:lnTo>
                    <a:pt x="157352" y="17780"/>
                  </a:lnTo>
                  <a:lnTo>
                    <a:pt x="156209" y="15240"/>
                  </a:lnTo>
                  <a:lnTo>
                    <a:pt x="155448" y="12700"/>
                  </a:lnTo>
                  <a:lnTo>
                    <a:pt x="156590" y="11430"/>
                  </a:lnTo>
                  <a:lnTo>
                    <a:pt x="157099" y="10160"/>
                  </a:lnTo>
                  <a:lnTo>
                    <a:pt x="156590" y="5080"/>
                  </a:lnTo>
                  <a:lnTo>
                    <a:pt x="155575" y="2540"/>
                  </a:lnTo>
                  <a:lnTo>
                    <a:pt x="155321" y="2540"/>
                  </a:lnTo>
                  <a:lnTo>
                    <a:pt x="154304" y="0"/>
                  </a:lnTo>
                  <a:close/>
                </a:path>
                <a:path w="238125" h="157480">
                  <a:moveTo>
                    <a:pt x="102361" y="17780"/>
                  </a:moveTo>
                  <a:lnTo>
                    <a:pt x="97916" y="17780"/>
                  </a:lnTo>
                  <a:lnTo>
                    <a:pt x="96138" y="19050"/>
                  </a:lnTo>
                  <a:lnTo>
                    <a:pt x="105155" y="19050"/>
                  </a:lnTo>
                  <a:lnTo>
                    <a:pt x="102361" y="17780"/>
                  </a:lnTo>
                  <a:close/>
                </a:path>
                <a:path w="238125" h="157480">
                  <a:moveTo>
                    <a:pt x="88264" y="15240"/>
                  </a:moveTo>
                  <a:lnTo>
                    <a:pt x="86613" y="15240"/>
                  </a:lnTo>
                  <a:lnTo>
                    <a:pt x="85725" y="16510"/>
                  </a:lnTo>
                  <a:lnTo>
                    <a:pt x="18160" y="16510"/>
                  </a:lnTo>
                  <a:lnTo>
                    <a:pt x="18414" y="17780"/>
                  </a:lnTo>
                  <a:lnTo>
                    <a:pt x="90424" y="17780"/>
                  </a:lnTo>
                  <a:lnTo>
                    <a:pt x="89153" y="16510"/>
                  </a:lnTo>
                  <a:lnTo>
                    <a:pt x="88264" y="15240"/>
                  </a:lnTo>
                  <a:close/>
                </a:path>
                <a:path w="238125" h="157480">
                  <a:moveTo>
                    <a:pt x="69341" y="13969"/>
                  </a:moveTo>
                  <a:lnTo>
                    <a:pt x="23749" y="13969"/>
                  </a:lnTo>
                  <a:lnTo>
                    <a:pt x="23494" y="15240"/>
                  </a:lnTo>
                  <a:lnTo>
                    <a:pt x="21589" y="15240"/>
                  </a:lnTo>
                  <a:lnTo>
                    <a:pt x="21081" y="16510"/>
                  </a:lnTo>
                  <a:lnTo>
                    <a:pt x="72898" y="16510"/>
                  </a:lnTo>
                  <a:lnTo>
                    <a:pt x="69341" y="13969"/>
                  </a:lnTo>
                  <a:close/>
                </a:path>
                <a:path w="238125" h="157480">
                  <a:moveTo>
                    <a:pt x="80390" y="15240"/>
                  </a:moveTo>
                  <a:lnTo>
                    <a:pt x="77342" y="15240"/>
                  </a:lnTo>
                  <a:lnTo>
                    <a:pt x="76834" y="16510"/>
                  </a:lnTo>
                  <a:lnTo>
                    <a:pt x="82041" y="16510"/>
                  </a:lnTo>
                  <a:lnTo>
                    <a:pt x="80390" y="15240"/>
                  </a:lnTo>
                  <a:close/>
                </a:path>
                <a:path w="238125" h="157480">
                  <a:moveTo>
                    <a:pt x="40639" y="7619"/>
                  </a:moveTo>
                  <a:lnTo>
                    <a:pt x="28828" y="7619"/>
                  </a:lnTo>
                  <a:lnTo>
                    <a:pt x="27685" y="10160"/>
                  </a:lnTo>
                  <a:lnTo>
                    <a:pt x="26034" y="11430"/>
                  </a:lnTo>
                  <a:lnTo>
                    <a:pt x="25146" y="12700"/>
                  </a:lnTo>
                  <a:lnTo>
                    <a:pt x="24764" y="13969"/>
                  </a:lnTo>
                  <a:lnTo>
                    <a:pt x="67309" y="13969"/>
                  </a:lnTo>
                  <a:lnTo>
                    <a:pt x="66039" y="12700"/>
                  </a:lnTo>
                  <a:lnTo>
                    <a:pt x="55752" y="12700"/>
                  </a:lnTo>
                  <a:lnTo>
                    <a:pt x="54228" y="10160"/>
                  </a:lnTo>
                  <a:lnTo>
                    <a:pt x="53975" y="10160"/>
                  </a:lnTo>
                  <a:lnTo>
                    <a:pt x="52450" y="8890"/>
                  </a:lnTo>
                  <a:lnTo>
                    <a:pt x="43560" y="8890"/>
                  </a:lnTo>
                  <a:lnTo>
                    <a:pt x="40639" y="7619"/>
                  </a:lnTo>
                  <a:close/>
                </a:path>
                <a:path w="238125" h="157480">
                  <a:moveTo>
                    <a:pt x="127253" y="3810"/>
                  </a:moveTo>
                  <a:lnTo>
                    <a:pt x="121284" y="3810"/>
                  </a:lnTo>
                  <a:lnTo>
                    <a:pt x="120396" y="5080"/>
                  </a:lnTo>
                  <a:lnTo>
                    <a:pt x="128142" y="5080"/>
                  </a:lnTo>
                  <a:lnTo>
                    <a:pt x="127253" y="3810"/>
                  </a:lnTo>
                  <a:close/>
                </a:path>
                <a:path w="238125" h="157480">
                  <a:moveTo>
                    <a:pt x="125475" y="2540"/>
                  </a:moveTo>
                  <a:lnTo>
                    <a:pt x="124713" y="3810"/>
                  </a:lnTo>
                  <a:lnTo>
                    <a:pt x="126618" y="3810"/>
                  </a:lnTo>
                  <a:lnTo>
                    <a:pt x="125475" y="2540"/>
                  </a:lnTo>
                  <a:close/>
                </a:path>
                <a:path w="238125" h="157480">
                  <a:moveTo>
                    <a:pt x="139953" y="0"/>
                  </a:moveTo>
                  <a:lnTo>
                    <a:pt x="136905" y="0"/>
                  </a:lnTo>
                  <a:lnTo>
                    <a:pt x="136271" y="1269"/>
                  </a:lnTo>
                  <a:lnTo>
                    <a:pt x="142493" y="1269"/>
                  </a:lnTo>
                  <a:lnTo>
                    <a:pt x="13995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527292" y="2324100"/>
              <a:ext cx="238125" cy="158750"/>
            </a:xfrm>
            <a:custGeom>
              <a:avLst/>
              <a:gdLst/>
              <a:ahLst/>
              <a:cxnLst/>
              <a:rect l="l" t="t" r="r" b="b"/>
              <a:pathLst>
                <a:path w="238125" h="158750">
                  <a:moveTo>
                    <a:pt x="149732" y="0"/>
                  </a:moveTo>
                  <a:lnTo>
                    <a:pt x="148208" y="0"/>
                  </a:lnTo>
                  <a:lnTo>
                    <a:pt x="146811" y="254"/>
                  </a:lnTo>
                  <a:lnTo>
                    <a:pt x="145923" y="507"/>
                  </a:lnTo>
                  <a:lnTo>
                    <a:pt x="145668" y="635"/>
                  </a:lnTo>
                  <a:lnTo>
                    <a:pt x="145287" y="888"/>
                  </a:lnTo>
                  <a:lnTo>
                    <a:pt x="144779" y="1016"/>
                  </a:lnTo>
                  <a:lnTo>
                    <a:pt x="144399" y="1016"/>
                  </a:lnTo>
                  <a:lnTo>
                    <a:pt x="144017" y="1016"/>
                  </a:lnTo>
                  <a:lnTo>
                    <a:pt x="143763" y="1143"/>
                  </a:lnTo>
                  <a:lnTo>
                    <a:pt x="143382" y="1143"/>
                  </a:lnTo>
                  <a:lnTo>
                    <a:pt x="142493" y="1143"/>
                  </a:lnTo>
                  <a:lnTo>
                    <a:pt x="141604" y="1016"/>
                  </a:lnTo>
                  <a:lnTo>
                    <a:pt x="140715" y="888"/>
                  </a:lnTo>
                  <a:lnTo>
                    <a:pt x="139953" y="762"/>
                  </a:lnTo>
                  <a:lnTo>
                    <a:pt x="138937" y="635"/>
                  </a:lnTo>
                  <a:lnTo>
                    <a:pt x="138175" y="635"/>
                  </a:lnTo>
                  <a:lnTo>
                    <a:pt x="137540" y="635"/>
                  </a:lnTo>
                  <a:lnTo>
                    <a:pt x="137159" y="635"/>
                  </a:lnTo>
                  <a:lnTo>
                    <a:pt x="136905" y="888"/>
                  </a:lnTo>
                  <a:lnTo>
                    <a:pt x="136271" y="1269"/>
                  </a:lnTo>
                  <a:lnTo>
                    <a:pt x="135762" y="1650"/>
                  </a:lnTo>
                  <a:lnTo>
                    <a:pt x="135254" y="2159"/>
                  </a:lnTo>
                  <a:lnTo>
                    <a:pt x="133857" y="3937"/>
                  </a:lnTo>
                  <a:lnTo>
                    <a:pt x="131825" y="4953"/>
                  </a:lnTo>
                  <a:lnTo>
                    <a:pt x="129793" y="4953"/>
                  </a:lnTo>
                  <a:lnTo>
                    <a:pt x="128904" y="4953"/>
                  </a:lnTo>
                  <a:lnTo>
                    <a:pt x="128142" y="4953"/>
                  </a:lnTo>
                  <a:lnTo>
                    <a:pt x="127253" y="4572"/>
                  </a:lnTo>
                  <a:lnTo>
                    <a:pt x="126618" y="4444"/>
                  </a:lnTo>
                  <a:lnTo>
                    <a:pt x="125983" y="3937"/>
                  </a:lnTo>
                  <a:lnTo>
                    <a:pt x="125475" y="3556"/>
                  </a:lnTo>
                  <a:lnTo>
                    <a:pt x="124713" y="4063"/>
                  </a:lnTo>
                  <a:lnTo>
                    <a:pt x="123571" y="4444"/>
                  </a:lnTo>
                  <a:lnTo>
                    <a:pt x="123443" y="4444"/>
                  </a:lnTo>
                  <a:lnTo>
                    <a:pt x="122427" y="4572"/>
                  </a:lnTo>
                  <a:lnTo>
                    <a:pt x="121284" y="4825"/>
                  </a:lnTo>
                  <a:lnTo>
                    <a:pt x="120396" y="4953"/>
                  </a:lnTo>
                  <a:lnTo>
                    <a:pt x="120268" y="4953"/>
                  </a:lnTo>
                  <a:lnTo>
                    <a:pt x="119506" y="5080"/>
                  </a:lnTo>
                  <a:lnTo>
                    <a:pt x="118744" y="5206"/>
                  </a:lnTo>
                  <a:lnTo>
                    <a:pt x="118109" y="5206"/>
                  </a:lnTo>
                  <a:lnTo>
                    <a:pt x="114553" y="8636"/>
                  </a:lnTo>
                  <a:lnTo>
                    <a:pt x="111251" y="12573"/>
                  </a:lnTo>
                  <a:lnTo>
                    <a:pt x="111125" y="13716"/>
                  </a:lnTo>
                  <a:lnTo>
                    <a:pt x="111125" y="19431"/>
                  </a:lnTo>
                  <a:lnTo>
                    <a:pt x="109854" y="20574"/>
                  </a:lnTo>
                  <a:lnTo>
                    <a:pt x="108965" y="21209"/>
                  </a:lnTo>
                  <a:lnTo>
                    <a:pt x="108584" y="21209"/>
                  </a:lnTo>
                  <a:lnTo>
                    <a:pt x="107441" y="21209"/>
                  </a:lnTo>
                  <a:lnTo>
                    <a:pt x="107187" y="21209"/>
                  </a:lnTo>
                  <a:lnTo>
                    <a:pt x="107060" y="21081"/>
                  </a:lnTo>
                  <a:lnTo>
                    <a:pt x="106552" y="20828"/>
                  </a:lnTo>
                  <a:lnTo>
                    <a:pt x="106552" y="20574"/>
                  </a:lnTo>
                  <a:lnTo>
                    <a:pt x="106299" y="20574"/>
                  </a:lnTo>
                  <a:lnTo>
                    <a:pt x="106044" y="20319"/>
                  </a:lnTo>
                  <a:lnTo>
                    <a:pt x="105155" y="19176"/>
                  </a:lnTo>
                  <a:lnTo>
                    <a:pt x="102361" y="18796"/>
                  </a:lnTo>
                  <a:lnTo>
                    <a:pt x="99822" y="18796"/>
                  </a:lnTo>
                  <a:lnTo>
                    <a:pt x="97916" y="18796"/>
                  </a:lnTo>
                  <a:lnTo>
                    <a:pt x="96138" y="19050"/>
                  </a:lnTo>
                  <a:lnTo>
                    <a:pt x="95503" y="19557"/>
                  </a:lnTo>
                  <a:lnTo>
                    <a:pt x="94996" y="19812"/>
                  </a:lnTo>
                  <a:lnTo>
                    <a:pt x="94614" y="19938"/>
                  </a:lnTo>
                  <a:lnTo>
                    <a:pt x="94106" y="19938"/>
                  </a:lnTo>
                  <a:lnTo>
                    <a:pt x="92836" y="19938"/>
                  </a:lnTo>
                  <a:lnTo>
                    <a:pt x="91566" y="18796"/>
                  </a:lnTo>
                  <a:lnTo>
                    <a:pt x="90424" y="17906"/>
                  </a:lnTo>
                  <a:lnTo>
                    <a:pt x="89153" y="16637"/>
                  </a:lnTo>
                  <a:lnTo>
                    <a:pt x="88264" y="16001"/>
                  </a:lnTo>
                  <a:lnTo>
                    <a:pt x="87502" y="16001"/>
                  </a:lnTo>
                  <a:lnTo>
                    <a:pt x="87249" y="16001"/>
                  </a:lnTo>
                  <a:lnTo>
                    <a:pt x="86994" y="16129"/>
                  </a:lnTo>
                  <a:lnTo>
                    <a:pt x="86613" y="16256"/>
                  </a:lnTo>
                  <a:lnTo>
                    <a:pt x="85725" y="16891"/>
                  </a:lnTo>
                  <a:lnTo>
                    <a:pt x="84835" y="17018"/>
                  </a:lnTo>
                  <a:lnTo>
                    <a:pt x="83947" y="17018"/>
                  </a:lnTo>
                  <a:lnTo>
                    <a:pt x="82041" y="17018"/>
                  </a:lnTo>
                  <a:lnTo>
                    <a:pt x="80390" y="16129"/>
                  </a:lnTo>
                  <a:lnTo>
                    <a:pt x="78993" y="15493"/>
                  </a:lnTo>
                  <a:lnTo>
                    <a:pt x="78231" y="15112"/>
                  </a:lnTo>
                  <a:lnTo>
                    <a:pt x="77977" y="15493"/>
                  </a:lnTo>
                  <a:lnTo>
                    <a:pt x="77724" y="15875"/>
                  </a:lnTo>
                  <a:lnTo>
                    <a:pt x="77342" y="16129"/>
                  </a:lnTo>
                  <a:lnTo>
                    <a:pt x="76834" y="16510"/>
                  </a:lnTo>
                  <a:lnTo>
                    <a:pt x="76073" y="16637"/>
                  </a:lnTo>
                  <a:lnTo>
                    <a:pt x="75437" y="16637"/>
                  </a:lnTo>
                  <a:lnTo>
                    <a:pt x="72898" y="16637"/>
                  </a:lnTo>
                  <a:lnTo>
                    <a:pt x="69341" y="14986"/>
                  </a:lnTo>
                  <a:lnTo>
                    <a:pt x="67309" y="13969"/>
                  </a:lnTo>
                  <a:lnTo>
                    <a:pt x="66039" y="13588"/>
                  </a:lnTo>
                  <a:lnTo>
                    <a:pt x="64769" y="13335"/>
                  </a:lnTo>
                  <a:lnTo>
                    <a:pt x="63500" y="13335"/>
                  </a:lnTo>
                  <a:lnTo>
                    <a:pt x="63118" y="13335"/>
                  </a:lnTo>
                  <a:lnTo>
                    <a:pt x="62610" y="13335"/>
                  </a:lnTo>
                  <a:lnTo>
                    <a:pt x="62229" y="13462"/>
                  </a:lnTo>
                  <a:lnTo>
                    <a:pt x="61594" y="13462"/>
                  </a:lnTo>
                  <a:lnTo>
                    <a:pt x="61086" y="13462"/>
                  </a:lnTo>
                  <a:lnTo>
                    <a:pt x="60451" y="13462"/>
                  </a:lnTo>
                  <a:lnTo>
                    <a:pt x="58038" y="13462"/>
                  </a:lnTo>
                  <a:lnTo>
                    <a:pt x="55752" y="13081"/>
                  </a:lnTo>
                  <a:lnTo>
                    <a:pt x="54228" y="11049"/>
                  </a:lnTo>
                  <a:lnTo>
                    <a:pt x="53975" y="10668"/>
                  </a:lnTo>
                  <a:lnTo>
                    <a:pt x="52450" y="9651"/>
                  </a:lnTo>
                  <a:lnTo>
                    <a:pt x="45592" y="9017"/>
                  </a:lnTo>
                  <a:lnTo>
                    <a:pt x="43560" y="8762"/>
                  </a:lnTo>
                  <a:lnTo>
                    <a:pt x="40639" y="8636"/>
                  </a:lnTo>
                  <a:lnTo>
                    <a:pt x="36956" y="8509"/>
                  </a:lnTo>
                  <a:lnTo>
                    <a:pt x="32384" y="8509"/>
                  </a:lnTo>
                  <a:lnTo>
                    <a:pt x="28828" y="8509"/>
                  </a:lnTo>
                  <a:lnTo>
                    <a:pt x="27685" y="10032"/>
                  </a:lnTo>
                  <a:lnTo>
                    <a:pt x="26034" y="12318"/>
                  </a:lnTo>
                  <a:lnTo>
                    <a:pt x="25526" y="12954"/>
                  </a:lnTo>
                  <a:lnTo>
                    <a:pt x="25146" y="13462"/>
                  </a:lnTo>
                  <a:lnTo>
                    <a:pt x="24764" y="14097"/>
                  </a:lnTo>
                  <a:lnTo>
                    <a:pt x="24383" y="14350"/>
                  </a:lnTo>
                  <a:lnTo>
                    <a:pt x="24129" y="14605"/>
                  </a:lnTo>
                  <a:lnTo>
                    <a:pt x="23749" y="14986"/>
                  </a:lnTo>
                  <a:lnTo>
                    <a:pt x="23494" y="15112"/>
                  </a:lnTo>
                  <a:lnTo>
                    <a:pt x="23367" y="15240"/>
                  </a:lnTo>
                  <a:lnTo>
                    <a:pt x="22986" y="15493"/>
                  </a:lnTo>
                  <a:lnTo>
                    <a:pt x="22478" y="15748"/>
                  </a:lnTo>
                  <a:lnTo>
                    <a:pt x="21971" y="16129"/>
                  </a:lnTo>
                  <a:lnTo>
                    <a:pt x="21589" y="16129"/>
                  </a:lnTo>
                  <a:lnTo>
                    <a:pt x="21081" y="16382"/>
                  </a:lnTo>
                  <a:lnTo>
                    <a:pt x="20700" y="16510"/>
                  </a:lnTo>
                  <a:lnTo>
                    <a:pt x="20065" y="16510"/>
                  </a:lnTo>
                  <a:lnTo>
                    <a:pt x="18160" y="16510"/>
                  </a:lnTo>
                  <a:lnTo>
                    <a:pt x="18160" y="17272"/>
                  </a:lnTo>
                  <a:lnTo>
                    <a:pt x="18414" y="18161"/>
                  </a:lnTo>
                  <a:lnTo>
                    <a:pt x="18668" y="18796"/>
                  </a:lnTo>
                  <a:lnTo>
                    <a:pt x="19684" y="20447"/>
                  </a:lnTo>
                  <a:lnTo>
                    <a:pt x="20447" y="21971"/>
                  </a:lnTo>
                  <a:lnTo>
                    <a:pt x="21081" y="23241"/>
                  </a:lnTo>
                  <a:lnTo>
                    <a:pt x="25146" y="31368"/>
                  </a:lnTo>
                  <a:lnTo>
                    <a:pt x="24891" y="34417"/>
                  </a:lnTo>
                  <a:lnTo>
                    <a:pt x="24383" y="35687"/>
                  </a:lnTo>
                  <a:lnTo>
                    <a:pt x="24256" y="36068"/>
                  </a:lnTo>
                  <a:lnTo>
                    <a:pt x="23240" y="38100"/>
                  </a:lnTo>
                  <a:lnTo>
                    <a:pt x="21843" y="39497"/>
                  </a:lnTo>
                  <a:lnTo>
                    <a:pt x="20192" y="40259"/>
                  </a:lnTo>
                  <a:lnTo>
                    <a:pt x="19303" y="40640"/>
                  </a:lnTo>
                  <a:lnTo>
                    <a:pt x="18668" y="41401"/>
                  </a:lnTo>
                  <a:lnTo>
                    <a:pt x="17906" y="42163"/>
                  </a:lnTo>
                  <a:lnTo>
                    <a:pt x="17272" y="43180"/>
                  </a:lnTo>
                  <a:lnTo>
                    <a:pt x="15493" y="45085"/>
                  </a:lnTo>
                  <a:lnTo>
                    <a:pt x="13334" y="47371"/>
                  </a:lnTo>
                  <a:lnTo>
                    <a:pt x="10794" y="50292"/>
                  </a:lnTo>
                  <a:lnTo>
                    <a:pt x="6350" y="55118"/>
                  </a:lnTo>
                  <a:lnTo>
                    <a:pt x="5714" y="56515"/>
                  </a:lnTo>
                  <a:lnTo>
                    <a:pt x="5841" y="57404"/>
                  </a:lnTo>
                  <a:lnTo>
                    <a:pt x="5841" y="58419"/>
                  </a:lnTo>
                  <a:lnTo>
                    <a:pt x="6096" y="59436"/>
                  </a:lnTo>
                  <a:lnTo>
                    <a:pt x="6350" y="61213"/>
                  </a:lnTo>
                  <a:lnTo>
                    <a:pt x="6476" y="62992"/>
                  </a:lnTo>
                  <a:lnTo>
                    <a:pt x="6603" y="64897"/>
                  </a:lnTo>
                  <a:lnTo>
                    <a:pt x="7238" y="64897"/>
                  </a:lnTo>
                  <a:lnTo>
                    <a:pt x="6223" y="67056"/>
                  </a:lnTo>
                  <a:lnTo>
                    <a:pt x="6096" y="67310"/>
                  </a:lnTo>
                  <a:lnTo>
                    <a:pt x="5968" y="67437"/>
                  </a:lnTo>
                  <a:lnTo>
                    <a:pt x="5841" y="67818"/>
                  </a:lnTo>
                  <a:lnTo>
                    <a:pt x="5587" y="68453"/>
                  </a:lnTo>
                  <a:lnTo>
                    <a:pt x="5333" y="68453"/>
                  </a:lnTo>
                  <a:lnTo>
                    <a:pt x="3936" y="69850"/>
                  </a:lnTo>
                  <a:lnTo>
                    <a:pt x="507" y="75946"/>
                  </a:lnTo>
                  <a:lnTo>
                    <a:pt x="0" y="78105"/>
                  </a:lnTo>
                  <a:lnTo>
                    <a:pt x="0" y="78486"/>
                  </a:lnTo>
                  <a:lnTo>
                    <a:pt x="0" y="78740"/>
                  </a:lnTo>
                  <a:lnTo>
                    <a:pt x="126" y="78993"/>
                  </a:lnTo>
                  <a:lnTo>
                    <a:pt x="126" y="79121"/>
                  </a:lnTo>
                  <a:lnTo>
                    <a:pt x="126" y="79375"/>
                  </a:lnTo>
                  <a:lnTo>
                    <a:pt x="253" y="79629"/>
                  </a:lnTo>
                  <a:lnTo>
                    <a:pt x="380" y="79882"/>
                  </a:lnTo>
                  <a:lnTo>
                    <a:pt x="507" y="80137"/>
                  </a:lnTo>
                  <a:lnTo>
                    <a:pt x="634" y="80391"/>
                  </a:lnTo>
                  <a:lnTo>
                    <a:pt x="888" y="80899"/>
                  </a:lnTo>
                  <a:lnTo>
                    <a:pt x="1015" y="81153"/>
                  </a:lnTo>
                  <a:lnTo>
                    <a:pt x="1397" y="81534"/>
                  </a:lnTo>
                  <a:lnTo>
                    <a:pt x="1650" y="82042"/>
                  </a:lnTo>
                  <a:lnTo>
                    <a:pt x="2285" y="82550"/>
                  </a:lnTo>
                  <a:lnTo>
                    <a:pt x="2539" y="83057"/>
                  </a:lnTo>
                  <a:lnTo>
                    <a:pt x="3048" y="83312"/>
                  </a:lnTo>
                  <a:lnTo>
                    <a:pt x="3428" y="83566"/>
                  </a:lnTo>
                  <a:lnTo>
                    <a:pt x="3682" y="83819"/>
                  </a:lnTo>
                  <a:lnTo>
                    <a:pt x="4063" y="84074"/>
                  </a:lnTo>
                  <a:lnTo>
                    <a:pt x="4317" y="84200"/>
                  </a:lnTo>
                  <a:lnTo>
                    <a:pt x="4572" y="84328"/>
                  </a:lnTo>
                  <a:lnTo>
                    <a:pt x="4825" y="84581"/>
                  </a:lnTo>
                  <a:lnTo>
                    <a:pt x="5079" y="84581"/>
                  </a:lnTo>
                  <a:lnTo>
                    <a:pt x="5333" y="84709"/>
                  </a:lnTo>
                  <a:lnTo>
                    <a:pt x="5587" y="84836"/>
                  </a:lnTo>
                  <a:lnTo>
                    <a:pt x="6096" y="85090"/>
                  </a:lnTo>
                  <a:lnTo>
                    <a:pt x="6603" y="85471"/>
                  </a:lnTo>
                  <a:lnTo>
                    <a:pt x="6984" y="85725"/>
                  </a:lnTo>
                  <a:lnTo>
                    <a:pt x="7238" y="85979"/>
                  </a:lnTo>
                  <a:lnTo>
                    <a:pt x="8381" y="85979"/>
                  </a:lnTo>
                  <a:lnTo>
                    <a:pt x="9651" y="85851"/>
                  </a:lnTo>
                  <a:lnTo>
                    <a:pt x="10794" y="85725"/>
                  </a:lnTo>
                  <a:lnTo>
                    <a:pt x="11683" y="85725"/>
                  </a:lnTo>
                  <a:lnTo>
                    <a:pt x="13842" y="85979"/>
                  </a:lnTo>
                  <a:lnTo>
                    <a:pt x="15875" y="86487"/>
                  </a:lnTo>
                  <a:lnTo>
                    <a:pt x="17906" y="86994"/>
                  </a:lnTo>
                  <a:lnTo>
                    <a:pt x="20319" y="87756"/>
                  </a:lnTo>
                  <a:lnTo>
                    <a:pt x="22859" y="88265"/>
                  </a:lnTo>
                  <a:lnTo>
                    <a:pt x="25273" y="88646"/>
                  </a:lnTo>
                  <a:lnTo>
                    <a:pt x="28193" y="88646"/>
                  </a:lnTo>
                  <a:lnTo>
                    <a:pt x="32892" y="90043"/>
                  </a:lnTo>
                  <a:lnTo>
                    <a:pt x="34543" y="91948"/>
                  </a:lnTo>
                  <a:lnTo>
                    <a:pt x="34671" y="92075"/>
                  </a:lnTo>
                  <a:lnTo>
                    <a:pt x="34925" y="92075"/>
                  </a:lnTo>
                  <a:lnTo>
                    <a:pt x="35559" y="92075"/>
                  </a:lnTo>
                  <a:lnTo>
                    <a:pt x="36829" y="91567"/>
                  </a:lnTo>
                  <a:lnTo>
                    <a:pt x="38226" y="90043"/>
                  </a:lnTo>
                  <a:lnTo>
                    <a:pt x="38988" y="89026"/>
                  </a:lnTo>
                  <a:lnTo>
                    <a:pt x="40004" y="88518"/>
                  </a:lnTo>
                  <a:lnTo>
                    <a:pt x="41148" y="88265"/>
                  </a:lnTo>
                  <a:lnTo>
                    <a:pt x="41528" y="88137"/>
                  </a:lnTo>
                  <a:lnTo>
                    <a:pt x="42036" y="88137"/>
                  </a:lnTo>
                  <a:lnTo>
                    <a:pt x="42544" y="88137"/>
                  </a:lnTo>
                  <a:lnTo>
                    <a:pt x="43179" y="88137"/>
                  </a:lnTo>
                  <a:lnTo>
                    <a:pt x="43814" y="88265"/>
                  </a:lnTo>
                  <a:lnTo>
                    <a:pt x="44450" y="88392"/>
                  </a:lnTo>
                  <a:lnTo>
                    <a:pt x="44957" y="88518"/>
                  </a:lnTo>
                  <a:lnTo>
                    <a:pt x="45465" y="88518"/>
                  </a:lnTo>
                  <a:lnTo>
                    <a:pt x="46100" y="88646"/>
                  </a:lnTo>
                  <a:lnTo>
                    <a:pt x="48005" y="88646"/>
                  </a:lnTo>
                  <a:lnTo>
                    <a:pt x="51434" y="86487"/>
                  </a:lnTo>
                  <a:lnTo>
                    <a:pt x="52324" y="84709"/>
                  </a:lnTo>
                  <a:lnTo>
                    <a:pt x="52831" y="83947"/>
                  </a:lnTo>
                  <a:lnTo>
                    <a:pt x="53593" y="83057"/>
                  </a:lnTo>
                  <a:lnTo>
                    <a:pt x="56768" y="81534"/>
                  </a:lnTo>
                  <a:lnTo>
                    <a:pt x="57023" y="81406"/>
                  </a:lnTo>
                  <a:lnTo>
                    <a:pt x="57911" y="81025"/>
                  </a:lnTo>
                  <a:lnTo>
                    <a:pt x="58800" y="80644"/>
                  </a:lnTo>
                  <a:lnTo>
                    <a:pt x="59308" y="80518"/>
                  </a:lnTo>
                  <a:lnTo>
                    <a:pt x="60071" y="80263"/>
                  </a:lnTo>
                  <a:lnTo>
                    <a:pt x="60705" y="80010"/>
                  </a:lnTo>
                  <a:lnTo>
                    <a:pt x="61086" y="79882"/>
                  </a:lnTo>
                  <a:lnTo>
                    <a:pt x="62356" y="79375"/>
                  </a:lnTo>
                  <a:lnTo>
                    <a:pt x="64769" y="78486"/>
                  </a:lnTo>
                  <a:lnTo>
                    <a:pt x="67182" y="77978"/>
                  </a:lnTo>
                  <a:lnTo>
                    <a:pt x="69596" y="77469"/>
                  </a:lnTo>
                  <a:lnTo>
                    <a:pt x="69976" y="77469"/>
                  </a:lnTo>
                  <a:lnTo>
                    <a:pt x="70357" y="77343"/>
                  </a:lnTo>
                  <a:lnTo>
                    <a:pt x="72771" y="77343"/>
                  </a:lnTo>
                  <a:lnTo>
                    <a:pt x="74929" y="79501"/>
                  </a:lnTo>
                  <a:lnTo>
                    <a:pt x="77088" y="81534"/>
                  </a:lnTo>
                  <a:lnTo>
                    <a:pt x="78358" y="82676"/>
                  </a:lnTo>
                  <a:lnTo>
                    <a:pt x="80136" y="84455"/>
                  </a:lnTo>
                  <a:lnTo>
                    <a:pt x="80899" y="84455"/>
                  </a:lnTo>
                  <a:lnTo>
                    <a:pt x="86105" y="84581"/>
                  </a:lnTo>
                  <a:lnTo>
                    <a:pt x="90677" y="88646"/>
                  </a:lnTo>
                  <a:lnTo>
                    <a:pt x="92201" y="94361"/>
                  </a:lnTo>
                  <a:lnTo>
                    <a:pt x="92582" y="95631"/>
                  </a:lnTo>
                  <a:lnTo>
                    <a:pt x="96774" y="104393"/>
                  </a:lnTo>
                  <a:lnTo>
                    <a:pt x="97281" y="105282"/>
                  </a:lnTo>
                  <a:lnTo>
                    <a:pt x="97916" y="106172"/>
                  </a:lnTo>
                  <a:lnTo>
                    <a:pt x="98425" y="106934"/>
                  </a:lnTo>
                  <a:lnTo>
                    <a:pt x="98932" y="107696"/>
                  </a:lnTo>
                  <a:lnTo>
                    <a:pt x="99313" y="108204"/>
                  </a:lnTo>
                  <a:lnTo>
                    <a:pt x="99440" y="108712"/>
                  </a:lnTo>
                  <a:lnTo>
                    <a:pt x="99822" y="108966"/>
                  </a:lnTo>
                  <a:lnTo>
                    <a:pt x="100202" y="109474"/>
                  </a:lnTo>
                  <a:lnTo>
                    <a:pt x="102615" y="112268"/>
                  </a:lnTo>
                  <a:lnTo>
                    <a:pt x="103885" y="118872"/>
                  </a:lnTo>
                  <a:lnTo>
                    <a:pt x="103885" y="121157"/>
                  </a:lnTo>
                  <a:lnTo>
                    <a:pt x="103885" y="121919"/>
                  </a:lnTo>
                  <a:lnTo>
                    <a:pt x="103631" y="122681"/>
                  </a:lnTo>
                  <a:lnTo>
                    <a:pt x="103124" y="123190"/>
                  </a:lnTo>
                  <a:lnTo>
                    <a:pt x="102615" y="123571"/>
                  </a:lnTo>
                  <a:lnTo>
                    <a:pt x="102107" y="123698"/>
                  </a:lnTo>
                  <a:lnTo>
                    <a:pt x="101473" y="123698"/>
                  </a:lnTo>
                  <a:lnTo>
                    <a:pt x="100329" y="123698"/>
                  </a:lnTo>
                  <a:lnTo>
                    <a:pt x="98805" y="123190"/>
                  </a:lnTo>
                  <a:lnTo>
                    <a:pt x="96519" y="122428"/>
                  </a:lnTo>
                  <a:lnTo>
                    <a:pt x="95376" y="121919"/>
                  </a:lnTo>
                  <a:lnTo>
                    <a:pt x="93979" y="121412"/>
                  </a:lnTo>
                  <a:lnTo>
                    <a:pt x="92709" y="121157"/>
                  </a:lnTo>
                  <a:lnTo>
                    <a:pt x="92328" y="121031"/>
                  </a:lnTo>
                  <a:lnTo>
                    <a:pt x="92075" y="120904"/>
                  </a:lnTo>
                  <a:lnTo>
                    <a:pt x="91693" y="120904"/>
                  </a:lnTo>
                  <a:lnTo>
                    <a:pt x="91312" y="120904"/>
                  </a:lnTo>
                  <a:lnTo>
                    <a:pt x="90931" y="121031"/>
                  </a:lnTo>
                  <a:lnTo>
                    <a:pt x="90550" y="121412"/>
                  </a:lnTo>
                  <a:lnTo>
                    <a:pt x="90169" y="121793"/>
                  </a:lnTo>
                  <a:lnTo>
                    <a:pt x="89534" y="122809"/>
                  </a:lnTo>
                  <a:lnTo>
                    <a:pt x="89534" y="126365"/>
                  </a:lnTo>
                  <a:lnTo>
                    <a:pt x="89534" y="128524"/>
                  </a:lnTo>
                  <a:lnTo>
                    <a:pt x="87502" y="132461"/>
                  </a:lnTo>
                  <a:lnTo>
                    <a:pt x="82041" y="140716"/>
                  </a:lnTo>
                  <a:lnTo>
                    <a:pt x="81533" y="141478"/>
                  </a:lnTo>
                  <a:lnTo>
                    <a:pt x="81914" y="141605"/>
                  </a:lnTo>
                  <a:lnTo>
                    <a:pt x="82676" y="141986"/>
                  </a:lnTo>
                  <a:lnTo>
                    <a:pt x="83311" y="142240"/>
                  </a:lnTo>
                  <a:lnTo>
                    <a:pt x="83819" y="142367"/>
                  </a:lnTo>
                  <a:lnTo>
                    <a:pt x="83947" y="142367"/>
                  </a:lnTo>
                  <a:lnTo>
                    <a:pt x="84327" y="142494"/>
                  </a:lnTo>
                  <a:lnTo>
                    <a:pt x="84708" y="142494"/>
                  </a:lnTo>
                  <a:lnTo>
                    <a:pt x="85216" y="142621"/>
                  </a:lnTo>
                  <a:lnTo>
                    <a:pt x="86105" y="142240"/>
                  </a:lnTo>
                  <a:lnTo>
                    <a:pt x="86994" y="141731"/>
                  </a:lnTo>
                  <a:lnTo>
                    <a:pt x="87883" y="141097"/>
                  </a:lnTo>
                  <a:lnTo>
                    <a:pt x="90042" y="139700"/>
                  </a:lnTo>
                  <a:lnTo>
                    <a:pt x="91566" y="138937"/>
                  </a:lnTo>
                  <a:lnTo>
                    <a:pt x="92709" y="138937"/>
                  </a:lnTo>
                  <a:lnTo>
                    <a:pt x="93090" y="138937"/>
                  </a:lnTo>
                  <a:lnTo>
                    <a:pt x="93344" y="138937"/>
                  </a:lnTo>
                  <a:lnTo>
                    <a:pt x="93472" y="138937"/>
                  </a:lnTo>
                  <a:lnTo>
                    <a:pt x="93725" y="139065"/>
                  </a:lnTo>
                  <a:lnTo>
                    <a:pt x="94106" y="139319"/>
                  </a:lnTo>
                  <a:lnTo>
                    <a:pt x="94614" y="139446"/>
                  </a:lnTo>
                  <a:lnTo>
                    <a:pt x="95123" y="139954"/>
                  </a:lnTo>
                  <a:lnTo>
                    <a:pt x="95630" y="140462"/>
                  </a:lnTo>
                  <a:lnTo>
                    <a:pt x="96138" y="137032"/>
                  </a:lnTo>
                  <a:lnTo>
                    <a:pt x="97535" y="135636"/>
                  </a:lnTo>
                  <a:lnTo>
                    <a:pt x="100583" y="133096"/>
                  </a:lnTo>
                  <a:lnTo>
                    <a:pt x="101218" y="132461"/>
                  </a:lnTo>
                  <a:lnTo>
                    <a:pt x="101980" y="131953"/>
                  </a:lnTo>
                  <a:lnTo>
                    <a:pt x="102869" y="131063"/>
                  </a:lnTo>
                  <a:lnTo>
                    <a:pt x="105282" y="128905"/>
                  </a:lnTo>
                  <a:lnTo>
                    <a:pt x="115188" y="114807"/>
                  </a:lnTo>
                  <a:lnTo>
                    <a:pt x="116458" y="114426"/>
                  </a:lnTo>
                  <a:lnTo>
                    <a:pt x="117855" y="114046"/>
                  </a:lnTo>
                  <a:lnTo>
                    <a:pt x="119125" y="113537"/>
                  </a:lnTo>
                  <a:lnTo>
                    <a:pt x="121538" y="112394"/>
                  </a:lnTo>
                  <a:lnTo>
                    <a:pt x="124078" y="111887"/>
                  </a:lnTo>
                  <a:lnTo>
                    <a:pt x="126746" y="111887"/>
                  </a:lnTo>
                  <a:lnTo>
                    <a:pt x="128015" y="111887"/>
                  </a:lnTo>
                  <a:lnTo>
                    <a:pt x="129412" y="112013"/>
                  </a:lnTo>
                  <a:lnTo>
                    <a:pt x="130682" y="112268"/>
                  </a:lnTo>
                  <a:lnTo>
                    <a:pt x="132079" y="112522"/>
                  </a:lnTo>
                  <a:lnTo>
                    <a:pt x="133984" y="113030"/>
                  </a:lnTo>
                  <a:lnTo>
                    <a:pt x="134619" y="114807"/>
                  </a:lnTo>
                  <a:lnTo>
                    <a:pt x="135254" y="116712"/>
                  </a:lnTo>
                  <a:lnTo>
                    <a:pt x="134111" y="118491"/>
                  </a:lnTo>
                  <a:lnTo>
                    <a:pt x="133223" y="119887"/>
                  </a:lnTo>
                  <a:lnTo>
                    <a:pt x="132841" y="120523"/>
                  </a:lnTo>
                  <a:lnTo>
                    <a:pt x="131952" y="121793"/>
                  </a:lnTo>
                  <a:lnTo>
                    <a:pt x="132079" y="122300"/>
                  </a:lnTo>
                  <a:lnTo>
                    <a:pt x="132206" y="122428"/>
                  </a:lnTo>
                  <a:lnTo>
                    <a:pt x="132587" y="122809"/>
                  </a:lnTo>
                  <a:lnTo>
                    <a:pt x="134238" y="123698"/>
                  </a:lnTo>
                  <a:lnTo>
                    <a:pt x="137413" y="123951"/>
                  </a:lnTo>
                  <a:lnTo>
                    <a:pt x="140588" y="123951"/>
                  </a:lnTo>
                  <a:lnTo>
                    <a:pt x="141477" y="123951"/>
                  </a:lnTo>
                  <a:lnTo>
                    <a:pt x="142493" y="123951"/>
                  </a:lnTo>
                  <a:lnTo>
                    <a:pt x="143382" y="123825"/>
                  </a:lnTo>
                  <a:lnTo>
                    <a:pt x="144399" y="123825"/>
                  </a:lnTo>
                  <a:lnTo>
                    <a:pt x="145287" y="123825"/>
                  </a:lnTo>
                  <a:lnTo>
                    <a:pt x="146176" y="123825"/>
                  </a:lnTo>
                  <a:lnTo>
                    <a:pt x="151256" y="123825"/>
                  </a:lnTo>
                  <a:lnTo>
                    <a:pt x="154939" y="124332"/>
                  </a:lnTo>
                  <a:lnTo>
                    <a:pt x="155448" y="127888"/>
                  </a:lnTo>
                  <a:lnTo>
                    <a:pt x="156209" y="132206"/>
                  </a:lnTo>
                  <a:lnTo>
                    <a:pt x="149986" y="134874"/>
                  </a:lnTo>
                  <a:lnTo>
                    <a:pt x="143255" y="137794"/>
                  </a:lnTo>
                  <a:lnTo>
                    <a:pt x="141604" y="138430"/>
                  </a:lnTo>
                  <a:lnTo>
                    <a:pt x="139573" y="139319"/>
                  </a:lnTo>
                  <a:lnTo>
                    <a:pt x="138429" y="139954"/>
                  </a:lnTo>
                  <a:lnTo>
                    <a:pt x="139700" y="140588"/>
                  </a:lnTo>
                  <a:lnTo>
                    <a:pt x="141858" y="141478"/>
                  </a:lnTo>
                  <a:lnTo>
                    <a:pt x="143382" y="142112"/>
                  </a:lnTo>
                  <a:lnTo>
                    <a:pt x="145923" y="143001"/>
                  </a:lnTo>
                  <a:lnTo>
                    <a:pt x="148081" y="144144"/>
                  </a:lnTo>
                  <a:lnTo>
                    <a:pt x="150367" y="145542"/>
                  </a:lnTo>
                  <a:lnTo>
                    <a:pt x="153288" y="147828"/>
                  </a:lnTo>
                  <a:lnTo>
                    <a:pt x="152400" y="151892"/>
                  </a:lnTo>
                  <a:lnTo>
                    <a:pt x="151891" y="154940"/>
                  </a:lnTo>
                  <a:lnTo>
                    <a:pt x="151510" y="155956"/>
                  </a:lnTo>
                  <a:lnTo>
                    <a:pt x="151383" y="157099"/>
                  </a:lnTo>
                  <a:lnTo>
                    <a:pt x="151383" y="158115"/>
                  </a:lnTo>
                  <a:lnTo>
                    <a:pt x="151510" y="158369"/>
                  </a:lnTo>
                  <a:lnTo>
                    <a:pt x="151891" y="158496"/>
                  </a:lnTo>
                  <a:lnTo>
                    <a:pt x="152400" y="158496"/>
                  </a:lnTo>
                  <a:lnTo>
                    <a:pt x="153924" y="158496"/>
                  </a:lnTo>
                  <a:lnTo>
                    <a:pt x="156972" y="157480"/>
                  </a:lnTo>
                  <a:lnTo>
                    <a:pt x="160147" y="154686"/>
                  </a:lnTo>
                  <a:lnTo>
                    <a:pt x="162051" y="153162"/>
                  </a:lnTo>
                  <a:lnTo>
                    <a:pt x="164210" y="152019"/>
                  </a:lnTo>
                  <a:lnTo>
                    <a:pt x="166497" y="151511"/>
                  </a:lnTo>
                  <a:lnTo>
                    <a:pt x="168909" y="150875"/>
                  </a:lnTo>
                  <a:lnTo>
                    <a:pt x="171196" y="149606"/>
                  </a:lnTo>
                  <a:lnTo>
                    <a:pt x="173227" y="148081"/>
                  </a:lnTo>
                  <a:lnTo>
                    <a:pt x="176022" y="145923"/>
                  </a:lnTo>
                  <a:lnTo>
                    <a:pt x="179704" y="145669"/>
                  </a:lnTo>
                  <a:lnTo>
                    <a:pt x="186689" y="145669"/>
                  </a:lnTo>
                  <a:lnTo>
                    <a:pt x="187325" y="145796"/>
                  </a:lnTo>
                  <a:lnTo>
                    <a:pt x="187832" y="145796"/>
                  </a:lnTo>
                  <a:lnTo>
                    <a:pt x="188722" y="145796"/>
                  </a:lnTo>
                  <a:lnTo>
                    <a:pt x="189610" y="145669"/>
                  </a:lnTo>
                  <a:lnTo>
                    <a:pt x="190373" y="145542"/>
                  </a:lnTo>
                  <a:lnTo>
                    <a:pt x="189483" y="145034"/>
                  </a:lnTo>
                  <a:lnTo>
                    <a:pt x="187325" y="144144"/>
                  </a:lnTo>
                  <a:lnTo>
                    <a:pt x="182752" y="144144"/>
                  </a:lnTo>
                  <a:lnTo>
                    <a:pt x="181609" y="144144"/>
                  </a:lnTo>
                  <a:lnTo>
                    <a:pt x="180212" y="144272"/>
                  </a:lnTo>
                  <a:lnTo>
                    <a:pt x="178561" y="144399"/>
                  </a:lnTo>
                  <a:lnTo>
                    <a:pt x="178180" y="144399"/>
                  </a:lnTo>
                  <a:lnTo>
                    <a:pt x="177546" y="144525"/>
                  </a:lnTo>
                  <a:lnTo>
                    <a:pt x="177164" y="144525"/>
                  </a:lnTo>
                  <a:lnTo>
                    <a:pt x="174371" y="144525"/>
                  </a:lnTo>
                  <a:lnTo>
                    <a:pt x="171703" y="143382"/>
                  </a:lnTo>
                  <a:lnTo>
                    <a:pt x="169672" y="141224"/>
                  </a:lnTo>
                  <a:lnTo>
                    <a:pt x="166115" y="137413"/>
                  </a:lnTo>
                  <a:lnTo>
                    <a:pt x="165861" y="131318"/>
                  </a:lnTo>
                  <a:lnTo>
                    <a:pt x="165861" y="129540"/>
                  </a:lnTo>
                  <a:lnTo>
                    <a:pt x="165861" y="125475"/>
                  </a:lnTo>
                  <a:lnTo>
                    <a:pt x="178307" y="115697"/>
                  </a:lnTo>
                  <a:lnTo>
                    <a:pt x="184403" y="115062"/>
                  </a:lnTo>
                  <a:lnTo>
                    <a:pt x="190373" y="114300"/>
                  </a:lnTo>
                  <a:lnTo>
                    <a:pt x="195452" y="112141"/>
                  </a:lnTo>
                  <a:lnTo>
                    <a:pt x="201040" y="109093"/>
                  </a:lnTo>
                  <a:lnTo>
                    <a:pt x="204215" y="107568"/>
                  </a:lnTo>
                  <a:lnTo>
                    <a:pt x="207390" y="106425"/>
                  </a:lnTo>
                  <a:lnTo>
                    <a:pt x="210819" y="105663"/>
                  </a:lnTo>
                  <a:lnTo>
                    <a:pt x="210692" y="105282"/>
                  </a:lnTo>
                  <a:lnTo>
                    <a:pt x="210565" y="104775"/>
                  </a:lnTo>
                  <a:lnTo>
                    <a:pt x="210565" y="104521"/>
                  </a:lnTo>
                  <a:lnTo>
                    <a:pt x="210565" y="104140"/>
                  </a:lnTo>
                  <a:lnTo>
                    <a:pt x="210565" y="103759"/>
                  </a:lnTo>
                  <a:lnTo>
                    <a:pt x="210565" y="103631"/>
                  </a:lnTo>
                  <a:lnTo>
                    <a:pt x="210565" y="103378"/>
                  </a:lnTo>
                  <a:lnTo>
                    <a:pt x="210438" y="103124"/>
                  </a:lnTo>
                  <a:lnTo>
                    <a:pt x="210438" y="102743"/>
                  </a:lnTo>
                  <a:lnTo>
                    <a:pt x="210438" y="102616"/>
                  </a:lnTo>
                  <a:lnTo>
                    <a:pt x="210438" y="100203"/>
                  </a:lnTo>
                  <a:lnTo>
                    <a:pt x="210565" y="100075"/>
                  </a:lnTo>
                  <a:lnTo>
                    <a:pt x="210565" y="99822"/>
                  </a:lnTo>
                  <a:lnTo>
                    <a:pt x="210692" y="99568"/>
                  </a:lnTo>
                  <a:lnTo>
                    <a:pt x="210819" y="99313"/>
                  </a:lnTo>
                  <a:lnTo>
                    <a:pt x="211074" y="98806"/>
                  </a:lnTo>
                  <a:lnTo>
                    <a:pt x="211454" y="98551"/>
                  </a:lnTo>
                  <a:lnTo>
                    <a:pt x="211708" y="98171"/>
                  </a:lnTo>
                  <a:lnTo>
                    <a:pt x="211962" y="98171"/>
                  </a:lnTo>
                  <a:lnTo>
                    <a:pt x="212089" y="98043"/>
                  </a:lnTo>
                  <a:lnTo>
                    <a:pt x="216915" y="94106"/>
                  </a:lnTo>
                  <a:lnTo>
                    <a:pt x="219963" y="91186"/>
                  </a:lnTo>
                  <a:lnTo>
                    <a:pt x="221868" y="89407"/>
                  </a:lnTo>
                  <a:lnTo>
                    <a:pt x="223519" y="89407"/>
                  </a:lnTo>
                  <a:lnTo>
                    <a:pt x="224154" y="89407"/>
                  </a:lnTo>
                  <a:lnTo>
                    <a:pt x="224789" y="89407"/>
                  </a:lnTo>
                  <a:lnTo>
                    <a:pt x="225805" y="89662"/>
                  </a:lnTo>
                  <a:lnTo>
                    <a:pt x="226949" y="89662"/>
                  </a:lnTo>
                  <a:lnTo>
                    <a:pt x="228218" y="89916"/>
                  </a:lnTo>
                  <a:lnTo>
                    <a:pt x="229615" y="90043"/>
                  </a:lnTo>
                  <a:lnTo>
                    <a:pt x="231012" y="90297"/>
                  </a:lnTo>
                  <a:lnTo>
                    <a:pt x="231648" y="90424"/>
                  </a:lnTo>
                  <a:lnTo>
                    <a:pt x="232409" y="90424"/>
                  </a:lnTo>
                  <a:lnTo>
                    <a:pt x="233172" y="90424"/>
                  </a:lnTo>
                  <a:lnTo>
                    <a:pt x="233425" y="89281"/>
                  </a:lnTo>
                  <a:lnTo>
                    <a:pt x="233806" y="88137"/>
                  </a:lnTo>
                  <a:lnTo>
                    <a:pt x="234187" y="86994"/>
                  </a:lnTo>
                  <a:lnTo>
                    <a:pt x="234823" y="85725"/>
                  </a:lnTo>
                  <a:lnTo>
                    <a:pt x="235203" y="84200"/>
                  </a:lnTo>
                  <a:lnTo>
                    <a:pt x="235457" y="82676"/>
                  </a:lnTo>
                  <a:lnTo>
                    <a:pt x="235330" y="82423"/>
                  </a:lnTo>
                  <a:lnTo>
                    <a:pt x="235203" y="82042"/>
                  </a:lnTo>
                  <a:lnTo>
                    <a:pt x="234823" y="81787"/>
                  </a:lnTo>
                  <a:lnTo>
                    <a:pt x="234441" y="81153"/>
                  </a:lnTo>
                  <a:lnTo>
                    <a:pt x="233425" y="80010"/>
                  </a:lnTo>
                  <a:lnTo>
                    <a:pt x="232663" y="78612"/>
                  </a:lnTo>
                  <a:lnTo>
                    <a:pt x="232409" y="77088"/>
                  </a:lnTo>
                  <a:lnTo>
                    <a:pt x="232282" y="76707"/>
                  </a:lnTo>
                  <a:lnTo>
                    <a:pt x="232282" y="76454"/>
                  </a:lnTo>
                  <a:lnTo>
                    <a:pt x="232409" y="76200"/>
                  </a:lnTo>
                  <a:lnTo>
                    <a:pt x="232409" y="75692"/>
                  </a:lnTo>
                  <a:lnTo>
                    <a:pt x="232536" y="75437"/>
                  </a:lnTo>
                  <a:lnTo>
                    <a:pt x="233044" y="73913"/>
                  </a:lnTo>
                  <a:lnTo>
                    <a:pt x="234568" y="73279"/>
                  </a:lnTo>
                  <a:lnTo>
                    <a:pt x="235711" y="72643"/>
                  </a:lnTo>
                  <a:lnTo>
                    <a:pt x="236219" y="72517"/>
                  </a:lnTo>
                  <a:lnTo>
                    <a:pt x="236600" y="72262"/>
                  </a:lnTo>
                  <a:lnTo>
                    <a:pt x="237108" y="72009"/>
                  </a:lnTo>
                  <a:lnTo>
                    <a:pt x="236727" y="71755"/>
                  </a:lnTo>
                  <a:lnTo>
                    <a:pt x="236347" y="71374"/>
                  </a:lnTo>
                  <a:lnTo>
                    <a:pt x="235965" y="70993"/>
                  </a:lnTo>
                  <a:lnTo>
                    <a:pt x="235076" y="70231"/>
                  </a:lnTo>
                  <a:lnTo>
                    <a:pt x="233933" y="69342"/>
                  </a:lnTo>
                  <a:lnTo>
                    <a:pt x="233933" y="67691"/>
                  </a:lnTo>
                  <a:lnTo>
                    <a:pt x="234060" y="66548"/>
                  </a:lnTo>
                  <a:lnTo>
                    <a:pt x="234568" y="65405"/>
                  </a:lnTo>
                  <a:lnTo>
                    <a:pt x="235457" y="64516"/>
                  </a:lnTo>
                  <a:lnTo>
                    <a:pt x="235838" y="64135"/>
                  </a:lnTo>
                  <a:lnTo>
                    <a:pt x="236600" y="63500"/>
                  </a:lnTo>
                  <a:lnTo>
                    <a:pt x="237362" y="62611"/>
                  </a:lnTo>
                  <a:lnTo>
                    <a:pt x="237743" y="61594"/>
                  </a:lnTo>
                  <a:lnTo>
                    <a:pt x="237743" y="61341"/>
                  </a:lnTo>
                  <a:lnTo>
                    <a:pt x="237616" y="60451"/>
                  </a:lnTo>
                  <a:lnTo>
                    <a:pt x="236219" y="59943"/>
                  </a:lnTo>
                  <a:lnTo>
                    <a:pt x="234568" y="59181"/>
                  </a:lnTo>
                  <a:lnTo>
                    <a:pt x="233299" y="58547"/>
                  </a:lnTo>
                  <a:lnTo>
                    <a:pt x="232028" y="57912"/>
                  </a:lnTo>
                  <a:lnTo>
                    <a:pt x="230758" y="57150"/>
                  </a:lnTo>
                  <a:lnTo>
                    <a:pt x="229107" y="56134"/>
                  </a:lnTo>
                  <a:lnTo>
                    <a:pt x="227202" y="55499"/>
                  </a:lnTo>
                  <a:lnTo>
                    <a:pt x="225298" y="55372"/>
                  </a:lnTo>
                  <a:lnTo>
                    <a:pt x="223265" y="55244"/>
                  </a:lnTo>
                  <a:lnTo>
                    <a:pt x="221233" y="54610"/>
                  </a:lnTo>
                  <a:lnTo>
                    <a:pt x="219455" y="53593"/>
                  </a:lnTo>
                  <a:lnTo>
                    <a:pt x="217804" y="52705"/>
                  </a:lnTo>
                  <a:lnTo>
                    <a:pt x="214756" y="52578"/>
                  </a:lnTo>
                  <a:lnTo>
                    <a:pt x="212598" y="52450"/>
                  </a:lnTo>
                  <a:lnTo>
                    <a:pt x="209803" y="52324"/>
                  </a:lnTo>
                  <a:lnTo>
                    <a:pt x="207644" y="52324"/>
                  </a:lnTo>
                  <a:lnTo>
                    <a:pt x="207390" y="50165"/>
                  </a:lnTo>
                  <a:lnTo>
                    <a:pt x="206755" y="49022"/>
                  </a:lnTo>
                  <a:lnTo>
                    <a:pt x="205866" y="47879"/>
                  </a:lnTo>
                  <a:lnTo>
                    <a:pt x="204977" y="46862"/>
                  </a:lnTo>
                  <a:lnTo>
                    <a:pt x="203834" y="45593"/>
                  </a:lnTo>
                  <a:lnTo>
                    <a:pt x="202691" y="43942"/>
                  </a:lnTo>
                  <a:lnTo>
                    <a:pt x="201549" y="42291"/>
                  </a:lnTo>
                  <a:lnTo>
                    <a:pt x="201549" y="42163"/>
                  </a:lnTo>
                  <a:lnTo>
                    <a:pt x="201294" y="42037"/>
                  </a:lnTo>
                  <a:lnTo>
                    <a:pt x="201040" y="42037"/>
                  </a:lnTo>
                  <a:lnTo>
                    <a:pt x="200659" y="41910"/>
                  </a:lnTo>
                  <a:lnTo>
                    <a:pt x="199516" y="41910"/>
                  </a:lnTo>
                  <a:lnTo>
                    <a:pt x="197865" y="42672"/>
                  </a:lnTo>
                  <a:lnTo>
                    <a:pt x="196341" y="43687"/>
                  </a:lnTo>
                  <a:lnTo>
                    <a:pt x="195072" y="44704"/>
                  </a:lnTo>
                  <a:lnTo>
                    <a:pt x="193293" y="45719"/>
                  </a:lnTo>
                  <a:lnTo>
                    <a:pt x="191515" y="45719"/>
                  </a:lnTo>
                  <a:lnTo>
                    <a:pt x="190246" y="45719"/>
                  </a:lnTo>
                  <a:lnTo>
                    <a:pt x="189102" y="45338"/>
                  </a:lnTo>
                  <a:lnTo>
                    <a:pt x="187705" y="44323"/>
                  </a:lnTo>
                  <a:lnTo>
                    <a:pt x="187071" y="43942"/>
                  </a:lnTo>
                  <a:lnTo>
                    <a:pt x="186435" y="43306"/>
                  </a:lnTo>
                  <a:lnTo>
                    <a:pt x="185800" y="42799"/>
                  </a:lnTo>
                  <a:lnTo>
                    <a:pt x="184784" y="41782"/>
                  </a:lnTo>
                  <a:lnTo>
                    <a:pt x="183641" y="40893"/>
                  </a:lnTo>
                  <a:lnTo>
                    <a:pt x="183006" y="40893"/>
                  </a:lnTo>
                  <a:lnTo>
                    <a:pt x="182752" y="40893"/>
                  </a:lnTo>
                  <a:lnTo>
                    <a:pt x="182752" y="41021"/>
                  </a:lnTo>
                  <a:lnTo>
                    <a:pt x="181863" y="41401"/>
                  </a:lnTo>
                  <a:lnTo>
                    <a:pt x="180848" y="41656"/>
                  </a:lnTo>
                  <a:lnTo>
                    <a:pt x="179958" y="41656"/>
                  </a:lnTo>
                  <a:lnTo>
                    <a:pt x="178561" y="41656"/>
                  </a:lnTo>
                  <a:lnTo>
                    <a:pt x="177291" y="41148"/>
                  </a:lnTo>
                  <a:lnTo>
                    <a:pt x="176275" y="40259"/>
                  </a:lnTo>
                  <a:lnTo>
                    <a:pt x="175132" y="39116"/>
                  </a:lnTo>
                  <a:lnTo>
                    <a:pt x="174751" y="37211"/>
                  </a:lnTo>
                  <a:lnTo>
                    <a:pt x="175386" y="35560"/>
                  </a:lnTo>
                  <a:lnTo>
                    <a:pt x="175894" y="33274"/>
                  </a:lnTo>
                  <a:lnTo>
                    <a:pt x="171830" y="26416"/>
                  </a:lnTo>
                  <a:lnTo>
                    <a:pt x="170179" y="25654"/>
                  </a:lnTo>
                  <a:lnTo>
                    <a:pt x="170052" y="25526"/>
                  </a:lnTo>
                  <a:lnTo>
                    <a:pt x="169799" y="25526"/>
                  </a:lnTo>
                  <a:lnTo>
                    <a:pt x="169036" y="25400"/>
                  </a:lnTo>
                  <a:lnTo>
                    <a:pt x="168275" y="25273"/>
                  </a:lnTo>
                  <a:lnTo>
                    <a:pt x="167512" y="25273"/>
                  </a:lnTo>
                  <a:lnTo>
                    <a:pt x="165480" y="25273"/>
                  </a:lnTo>
                  <a:lnTo>
                    <a:pt x="163067" y="25146"/>
                  </a:lnTo>
                  <a:lnTo>
                    <a:pt x="161416" y="24130"/>
                  </a:lnTo>
                  <a:lnTo>
                    <a:pt x="160908" y="23749"/>
                  </a:lnTo>
                  <a:lnTo>
                    <a:pt x="160527" y="23494"/>
                  </a:lnTo>
                  <a:lnTo>
                    <a:pt x="160147" y="22987"/>
                  </a:lnTo>
                  <a:lnTo>
                    <a:pt x="159892" y="22606"/>
                  </a:lnTo>
                  <a:lnTo>
                    <a:pt x="159638" y="22225"/>
                  </a:lnTo>
                  <a:lnTo>
                    <a:pt x="159511" y="21843"/>
                  </a:lnTo>
                  <a:lnTo>
                    <a:pt x="159003" y="20955"/>
                  </a:lnTo>
                  <a:lnTo>
                    <a:pt x="158623" y="20066"/>
                  </a:lnTo>
                  <a:lnTo>
                    <a:pt x="158114" y="19176"/>
                  </a:lnTo>
                  <a:lnTo>
                    <a:pt x="157860" y="18542"/>
                  </a:lnTo>
                  <a:lnTo>
                    <a:pt x="157606" y="18161"/>
                  </a:lnTo>
                  <a:lnTo>
                    <a:pt x="157352" y="17653"/>
                  </a:lnTo>
                  <a:lnTo>
                    <a:pt x="156209" y="15621"/>
                  </a:lnTo>
                  <a:lnTo>
                    <a:pt x="155448" y="13588"/>
                  </a:lnTo>
                  <a:lnTo>
                    <a:pt x="156590" y="11303"/>
                  </a:lnTo>
                  <a:lnTo>
                    <a:pt x="157099" y="10032"/>
                  </a:lnTo>
                  <a:lnTo>
                    <a:pt x="156590" y="5968"/>
                  </a:lnTo>
                  <a:lnTo>
                    <a:pt x="155575" y="3048"/>
                  </a:lnTo>
                  <a:lnTo>
                    <a:pt x="155321" y="2540"/>
                  </a:lnTo>
                  <a:lnTo>
                    <a:pt x="155066" y="1905"/>
                  </a:lnTo>
                  <a:lnTo>
                    <a:pt x="154812" y="1269"/>
                  </a:lnTo>
                  <a:lnTo>
                    <a:pt x="154304" y="507"/>
                  </a:lnTo>
                  <a:lnTo>
                    <a:pt x="152018" y="0"/>
                  </a:lnTo>
                  <a:lnTo>
                    <a:pt x="149732" y="0"/>
                  </a:lnTo>
                  <a:close/>
                </a:path>
                <a:path w="238125" h="158750">
                  <a:moveTo>
                    <a:pt x="6096" y="67056"/>
                  </a:moveTo>
                  <a:lnTo>
                    <a:pt x="6096" y="67056"/>
                  </a:lnTo>
                  <a:lnTo>
                    <a:pt x="6096" y="69976"/>
                  </a:lnTo>
                  <a:lnTo>
                    <a:pt x="6096" y="67056"/>
                  </a:lnTo>
                  <a:close/>
                </a:path>
                <a:path w="238125" h="158750">
                  <a:moveTo>
                    <a:pt x="26415" y="36575"/>
                  </a:moveTo>
                  <a:lnTo>
                    <a:pt x="27050" y="35306"/>
                  </a:lnTo>
                  <a:lnTo>
                    <a:pt x="27431" y="32257"/>
                  </a:lnTo>
                  <a:lnTo>
                    <a:pt x="21335" y="24384"/>
                  </a:lnTo>
                  <a:lnTo>
                    <a:pt x="27431" y="32257"/>
                  </a:lnTo>
                  <a:lnTo>
                    <a:pt x="27050" y="35306"/>
                  </a:lnTo>
                  <a:lnTo>
                    <a:pt x="26415" y="3657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6530340" y="240652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0"/>
                  </a:moveTo>
                  <a:lnTo>
                    <a:pt x="380" y="507"/>
                  </a:lnTo>
                  <a:lnTo>
                    <a:pt x="2158" y="2286"/>
                  </a:lnTo>
                  <a:lnTo>
                    <a:pt x="3048" y="2920"/>
                  </a:lnTo>
                  <a:lnTo>
                    <a:pt x="1904" y="2031"/>
                  </a:lnTo>
                  <a:lnTo>
                    <a:pt x="1142" y="1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6530340" y="2403347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0" y="3175"/>
                  </a:moveTo>
                  <a:lnTo>
                    <a:pt x="380" y="3682"/>
                  </a:lnTo>
                  <a:lnTo>
                    <a:pt x="1269" y="4571"/>
                  </a:lnTo>
                  <a:lnTo>
                    <a:pt x="2158" y="5461"/>
                  </a:lnTo>
                  <a:lnTo>
                    <a:pt x="3048" y="6095"/>
                  </a:lnTo>
                  <a:lnTo>
                    <a:pt x="1904" y="5206"/>
                  </a:lnTo>
                  <a:lnTo>
                    <a:pt x="1142" y="4318"/>
                  </a:lnTo>
                  <a:lnTo>
                    <a:pt x="0" y="3175"/>
                  </a:lnTo>
                  <a:close/>
                </a:path>
                <a:path w="6350" h="9525">
                  <a:moveTo>
                    <a:pt x="6095" y="6223"/>
                  </a:moveTo>
                  <a:lnTo>
                    <a:pt x="6095" y="6984"/>
                  </a:lnTo>
                  <a:lnTo>
                    <a:pt x="6095" y="8000"/>
                  </a:lnTo>
                  <a:lnTo>
                    <a:pt x="6095" y="9143"/>
                  </a:lnTo>
                  <a:lnTo>
                    <a:pt x="6095" y="8000"/>
                  </a:lnTo>
                  <a:lnTo>
                    <a:pt x="6095" y="6984"/>
                  </a:lnTo>
                  <a:lnTo>
                    <a:pt x="6095" y="6223"/>
                  </a:lnTo>
                  <a:close/>
                </a:path>
                <a:path w="6350" h="9525">
                  <a:moveTo>
                    <a:pt x="0" y="0"/>
                  </a:moveTo>
                  <a:lnTo>
                    <a:pt x="0" y="3048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6533515" y="238810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888" y="0"/>
                  </a:moveTo>
                  <a:lnTo>
                    <a:pt x="888" y="1143"/>
                  </a:lnTo>
                  <a:lnTo>
                    <a:pt x="634" y="2032"/>
                  </a:lnTo>
                  <a:lnTo>
                    <a:pt x="0" y="3048"/>
                  </a:lnTo>
                  <a:lnTo>
                    <a:pt x="2920" y="127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6533388" y="2388107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89">
                  <a:moveTo>
                    <a:pt x="1015" y="0"/>
                  </a:moveTo>
                  <a:lnTo>
                    <a:pt x="1015" y="1143"/>
                  </a:lnTo>
                  <a:lnTo>
                    <a:pt x="761" y="2032"/>
                  </a:lnTo>
                  <a:lnTo>
                    <a:pt x="126" y="3048"/>
                  </a:lnTo>
                  <a:lnTo>
                    <a:pt x="3047" y="127"/>
                  </a:lnTo>
                  <a:lnTo>
                    <a:pt x="1015" y="0"/>
                  </a:lnTo>
                  <a:close/>
                </a:path>
                <a:path w="6350" h="21589">
                  <a:moveTo>
                    <a:pt x="0" y="3048"/>
                  </a:moveTo>
                  <a:lnTo>
                    <a:pt x="0" y="4191"/>
                  </a:lnTo>
                  <a:lnTo>
                    <a:pt x="0" y="4953"/>
                  </a:lnTo>
                  <a:lnTo>
                    <a:pt x="0" y="6096"/>
                  </a:lnTo>
                  <a:lnTo>
                    <a:pt x="0" y="5461"/>
                  </a:lnTo>
                  <a:lnTo>
                    <a:pt x="0" y="4191"/>
                  </a:lnTo>
                  <a:lnTo>
                    <a:pt x="0" y="3048"/>
                  </a:lnTo>
                  <a:close/>
                </a:path>
                <a:path w="6350" h="21589">
                  <a:moveTo>
                    <a:pt x="3175" y="21336"/>
                  </a:moveTo>
                  <a:lnTo>
                    <a:pt x="5968" y="21336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579108" y="2407301"/>
              <a:ext cx="3175" cy="2540"/>
            </a:xfrm>
            <a:custGeom>
              <a:avLst/>
              <a:gdLst/>
              <a:ahLst/>
              <a:cxnLst/>
              <a:rect l="l" t="t" r="r" b="b"/>
              <a:pathLst>
                <a:path w="3175" h="2539">
                  <a:moveTo>
                    <a:pt x="777" y="1253"/>
                  </a:moveTo>
                  <a:lnTo>
                    <a:pt x="635" y="1380"/>
                  </a:lnTo>
                  <a:lnTo>
                    <a:pt x="0" y="2142"/>
                  </a:lnTo>
                  <a:lnTo>
                    <a:pt x="777" y="1253"/>
                  </a:lnTo>
                  <a:close/>
                </a:path>
                <a:path w="3175" h="2539">
                  <a:moveTo>
                    <a:pt x="967" y="1084"/>
                  </a:moveTo>
                  <a:lnTo>
                    <a:pt x="777" y="1253"/>
                  </a:lnTo>
                  <a:lnTo>
                    <a:pt x="967" y="1084"/>
                  </a:lnTo>
                  <a:close/>
                </a:path>
                <a:path w="3175" h="2539">
                  <a:moveTo>
                    <a:pt x="3016" y="0"/>
                  </a:moveTo>
                  <a:lnTo>
                    <a:pt x="1777" y="364"/>
                  </a:lnTo>
                  <a:lnTo>
                    <a:pt x="967" y="108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6536436" y="2403347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48768" y="3048"/>
                  </a:moveTo>
                  <a:lnTo>
                    <a:pt x="44450" y="4318"/>
                  </a:lnTo>
                  <a:lnTo>
                    <a:pt x="43307" y="5333"/>
                  </a:lnTo>
                  <a:lnTo>
                    <a:pt x="42672" y="6095"/>
                  </a:lnTo>
                  <a:lnTo>
                    <a:pt x="43561" y="5080"/>
                  </a:lnTo>
                  <a:lnTo>
                    <a:pt x="45720" y="3937"/>
                  </a:lnTo>
                  <a:lnTo>
                    <a:pt x="48768" y="3048"/>
                  </a:lnTo>
                  <a:close/>
                </a:path>
                <a:path w="88900" h="60960">
                  <a:moveTo>
                    <a:pt x="0" y="9143"/>
                  </a:moveTo>
                  <a:lnTo>
                    <a:pt x="0" y="6095"/>
                  </a:lnTo>
                </a:path>
                <a:path w="88900" h="60960">
                  <a:moveTo>
                    <a:pt x="36575" y="9143"/>
                  </a:moveTo>
                  <a:lnTo>
                    <a:pt x="35560" y="9143"/>
                  </a:lnTo>
                  <a:lnTo>
                    <a:pt x="34544" y="9143"/>
                  </a:lnTo>
                  <a:lnTo>
                    <a:pt x="33528" y="9143"/>
                  </a:lnTo>
                  <a:lnTo>
                    <a:pt x="34544" y="9143"/>
                  </a:lnTo>
                  <a:lnTo>
                    <a:pt x="35560" y="9143"/>
                  </a:lnTo>
                  <a:lnTo>
                    <a:pt x="36575" y="9143"/>
                  </a:lnTo>
                  <a:close/>
                </a:path>
                <a:path w="88900" h="60960">
                  <a:moveTo>
                    <a:pt x="88265" y="60959"/>
                  </a:moveTo>
                  <a:lnTo>
                    <a:pt x="85344" y="60959"/>
                  </a:lnTo>
                </a:path>
                <a:path w="88900" h="60960">
                  <a:moveTo>
                    <a:pt x="82296" y="15239"/>
                  </a:moveTo>
                  <a:lnTo>
                    <a:pt x="83058" y="16256"/>
                  </a:lnTo>
                  <a:lnTo>
                    <a:pt x="84074" y="17271"/>
                  </a:lnTo>
                  <a:lnTo>
                    <a:pt x="85344" y="18287"/>
                  </a:lnTo>
                  <a:lnTo>
                    <a:pt x="84074" y="17271"/>
                  </a:lnTo>
                  <a:lnTo>
                    <a:pt x="83058" y="16256"/>
                  </a:lnTo>
                  <a:lnTo>
                    <a:pt x="82296" y="15239"/>
                  </a:lnTo>
                  <a:close/>
                </a:path>
                <a:path w="88900" h="60960">
                  <a:moveTo>
                    <a:pt x="60960" y="0"/>
                  </a:moveTo>
                  <a:lnTo>
                    <a:pt x="60706" y="0"/>
                  </a:lnTo>
                  <a:lnTo>
                    <a:pt x="60198" y="0"/>
                  </a:lnTo>
                  <a:lnTo>
                    <a:pt x="59563" y="0"/>
                  </a:lnTo>
                  <a:lnTo>
                    <a:pt x="60071" y="0"/>
                  </a:lnTo>
                  <a:lnTo>
                    <a:pt x="60452" y="0"/>
                  </a:lnTo>
                  <a:lnTo>
                    <a:pt x="60960" y="0"/>
                  </a:lnTo>
                  <a:close/>
                </a:path>
                <a:path w="88900" h="60960">
                  <a:moveTo>
                    <a:pt x="59563" y="0"/>
                  </a:moveTo>
                  <a:lnTo>
                    <a:pt x="57912" y="0"/>
                  </a:lnTo>
                  <a:lnTo>
                    <a:pt x="56388" y="0"/>
                  </a:lnTo>
                  <a:lnTo>
                    <a:pt x="54864" y="0"/>
                  </a:lnTo>
                  <a:lnTo>
                    <a:pt x="56642" y="0"/>
                  </a:lnTo>
                  <a:lnTo>
                    <a:pt x="58293" y="0"/>
                  </a:lnTo>
                  <a:lnTo>
                    <a:pt x="59563" y="0"/>
                  </a:lnTo>
                  <a:close/>
                </a:path>
                <a:path w="88900" h="60960">
                  <a:moveTo>
                    <a:pt x="88392" y="24383"/>
                  </a:moveTo>
                  <a:lnTo>
                    <a:pt x="88392" y="25653"/>
                  </a:lnTo>
                  <a:lnTo>
                    <a:pt x="88392" y="26543"/>
                  </a:lnTo>
                  <a:lnTo>
                    <a:pt x="88392" y="27431"/>
                  </a:lnTo>
                  <a:lnTo>
                    <a:pt x="88392" y="26543"/>
                  </a:lnTo>
                  <a:lnTo>
                    <a:pt x="88392" y="25526"/>
                  </a:lnTo>
                  <a:lnTo>
                    <a:pt x="88392" y="24383"/>
                  </a:lnTo>
                  <a:close/>
                </a:path>
                <a:path w="88900" h="60960">
                  <a:moveTo>
                    <a:pt x="48768" y="3048"/>
                  </a:moveTo>
                  <a:lnTo>
                    <a:pt x="51689" y="3048"/>
                  </a:lnTo>
                  <a:lnTo>
                    <a:pt x="48768" y="304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609588" y="246545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253" y="1524"/>
                  </a:moveTo>
                  <a:lnTo>
                    <a:pt x="0" y="1905"/>
                  </a:lnTo>
                  <a:lnTo>
                    <a:pt x="253" y="1524"/>
                  </a:lnTo>
                  <a:close/>
                </a:path>
                <a:path w="1904" h="1905">
                  <a:moveTo>
                    <a:pt x="1523" y="0"/>
                  </a:moveTo>
                  <a:lnTo>
                    <a:pt x="507" y="1270"/>
                  </a:lnTo>
                  <a:lnTo>
                    <a:pt x="634" y="114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609588" y="2452115"/>
              <a:ext cx="9525" cy="15240"/>
            </a:xfrm>
            <a:custGeom>
              <a:avLst/>
              <a:gdLst/>
              <a:ahLst/>
              <a:cxnLst/>
              <a:rect l="l" t="t" r="r" b="b"/>
              <a:pathLst>
                <a:path w="9525" h="15239">
                  <a:moveTo>
                    <a:pt x="9143" y="0"/>
                  </a:moveTo>
                  <a:lnTo>
                    <a:pt x="9143" y="2158"/>
                  </a:lnTo>
                  <a:lnTo>
                    <a:pt x="7111" y="5587"/>
                  </a:lnTo>
                  <a:lnTo>
                    <a:pt x="1904" y="12700"/>
                  </a:lnTo>
                  <a:lnTo>
                    <a:pt x="7111" y="5587"/>
                  </a:lnTo>
                  <a:lnTo>
                    <a:pt x="9143" y="2158"/>
                  </a:lnTo>
                  <a:lnTo>
                    <a:pt x="9143" y="0"/>
                  </a:lnTo>
                  <a:close/>
                </a:path>
                <a:path w="9525" h="15239">
                  <a:moveTo>
                    <a:pt x="1904" y="12700"/>
                  </a:moveTo>
                  <a:lnTo>
                    <a:pt x="1523" y="13334"/>
                  </a:lnTo>
                  <a:lnTo>
                    <a:pt x="1015" y="13969"/>
                  </a:lnTo>
                  <a:lnTo>
                    <a:pt x="507" y="14605"/>
                  </a:lnTo>
                  <a:lnTo>
                    <a:pt x="253" y="14858"/>
                  </a:lnTo>
                  <a:lnTo>
                    <a:pt x="634" y="14477"/>
                  </a:lnTo>
                  <a:lnTo>
                    <a:pt x="1015" y="13969"/>
                  </a:lnTo>
                  <a:lnTo>
                    <a:pt x="1523" y="13334"/>
                  </a:lnTo>
                  <a:lnTo>
                    <a:pt x="1904" y="12700"/>
                  </a:lnTo>
                  <a:close/>
                </a:path>
                <a:path w="9525" h="15239">
                  <a:moveTo>
                    <a:pt x="253" y="14858"/>
                  </a:moveTo>
                  <a:lnTo>
                    <a:pt x="0" y="15239"/>
                  </a:lnTo>
                  <a:lnTo>
                    <a:pt x="253" y="1485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6542532" y="2238882"/>
              <a:ext cx="121920" cy="103505"/>
            </a:xfrm>
            <a:custGeom>
              <a:avLst/>
              <a:gdLst/>
              <a:ahLst/>
              <a:cxnLst/>
              <a:rect l="l" t="t" r="r" b="b"/>
              <a:pathLst>
                <a:path w="121920" h="103505">
                  <a:moveTo>
                    <a:pt x="92921" y="101600"/>
                  </a:moveTo>
                  <a:lnTo>
                    <a:pt x="87502" y="101600"/>
                  </a:lnTo>
                  <a:lnTo>
                    <a:pt x="88138" y="101854"/>
                  </a:lnTo>
                  <a:lnTo>
                    <a:pt x="88646" y="101854"/>
                  </a:lnTo>
                  <a:lnTo>
                    <a:pt x="89153" y="101981"/>
                  </a:lnTo>
                  <a:lnTo>
                    <a:pt x="89535" y="101981"/>
                  </a:lnTo>
                  <a:lnTo>
                    <a:pt x="90043" y="102235"/>
                  </a:lnTo>
                  <a:lnTo>
                    <a:pt x="90424" y="102362"/>
                  </a:lnTo>
                  <a:lnTo>
                    <a:pt x="90932" y="102616"/>
                  </a:lnTo>
                  <a:lnTo>
                    <a:pt x="91313" y="102616"/>
                  </a:lnTo>
                  <a:lnTo>
                    <a:pt x="91821" y="102997"/>
                  </a:lnTo>
                  <a:lnTo>
                    <a:pt x="92075" y="103124"/>
                  </a:lnTo>
                  <a:lnTo>
                    <a:pt x="92328" y="103124"/>
                  </a:lnTo>
                  <a:lnTo>
                    <a:pt x="92710" y="103505"/>
                  </a:lnTo>
                  <a:lnTo>
                    <a:pt x="92921" y="101600"/>
                  </a:lnTo>
                  <a:close/>
                </a:path>
                <a:path w="121920" h="103505">
                  <a:moveTo>
                    <a:pt x="92964" y="98425"/>
                  </a:moveTo>
                  <a:lnTo>
                    <a:pt x="74802" y="98425"/>
                  </a:lnTo>
                  <a:lnTo>
                    <a:pt x="77724" y="101473"/>
                  </a:lnTo>
                  <a:lnTo>
                    <a:pt x="78232" y="101854"/>
                  </a:lnTo>
                  <a:lnTo>
                    <a:pt x="78740" y="102362"/>
                  </a:lnTo>
                  <a:lnTo>
                    <a:pt x="79248" y="102616"/>
                  </a:lnTo>
                  <a:lnTo>
                    <a:pt x="79501" y="102616"/>
                  </a:lnTo>
                  <a:lnTo>
                    <a:pt x="79628" y="102362"/>
                  </a:lnTo>
                  <a:lnTo>
                    <a:pt x="80010" y="102362"/>
                  </a:lnTo>
                  <a:lnTo>
                    <a:pt x="80518" y="101981"/>
                  </a:lnTo>
                  <a:lnTo>
                    <a:pt x="81534" y="101981"/>
                  </a:lnTo>
                  <a:lnTo>
                    <a:pt x="81915" y="101854"/>
                  </a:lnTo>
                  <a:lnTo>
                    <a:pt x="82296" y="101854"/>
                  </a:lnTo>
                  <a:lnTo>
                    <a:pt x="82803" y="101600"/>
                  </a:lnTo>
                  <a:lnTo>
                    <a:pt x="92921" y="101600"/>
                  </a:lnTo>
                  <a:lnTo>
                    <a:pt x="92964" y="98425"/>
                  </a:lnTo>
                  <a:close/>
                </a:path>
                <a:path w="121920" h="103505">
                  <a:moveTo>
                    <a:pt x="92964" y="97409"/>
                  </a:moveTo>
                  <a:lnTo>
                    <a:pt x="64008" y="97409"/>
                  </a:lnTo>
                  <a:lnTo>
                    <a:pt x="64897" y="97917"/>
                  </a:lnTo>
                  <a:lnTo>
                    <a:pt x="65913" y="98425"/>
                  </a:lnTo>
                  <a:lnTo>
                    <a:pt x="66548" y="98806"/>
                  </a:lnTo>
                  <a:lnTo>
                    <a:pt x="67183" y="99060"/>
                  </a:lnTo>
                  <a:lnTo>
                    <a:pt x="67945" y="99187"/>
                  </a:lnTo>
                  <a:lnTo>
                    <a:pt x="68199" y="99441"/>
                  </a:lnTo>
                  <a:lnTo>
                    <a:pt x="68707" y="99568"/>
                  </a:lnTo>
                  <a:lnTo>
                    <a:pt x="70103" y="99568"/>
                  </a:lnTo>
                  <a:lnTo>
                    <a:pt x="70358" y="99441"/>
                  </a:lnTo>
                  <a:lnTo>
                    <a:pt x="70485" y="99187"/>
                  </a:lnTo>
                  <a:lnTo>
                    <a:pt x="72009" y="98425"/>
                  </a:lnTo>
                  <a:lnTo>
                    <a:pt x="92964" y="98425"/>
                  </a:lnTo>
                  <a:lnTo>
                    <a:pt x="92964" y="97409"/>
                  </a:lnTo>
                  <a:close/>
                </a:path>
                <a:path w="121920" h="103505">
                  <a:moveTo>
                    <a:pt x="94055" y="95631"/>
                  </a:moveTo>
                  <a:lnTo>
                    <a:pt x="50800" y="95631"/>
                  </a:lnTo>
                  <a:lnTo>
                    <a:pt x="52577" y="96012"/>
                  </a:lnTo>
                  <a:lnTo>
                    <a:pt x="54101" y="96774"/>
                  </a:lnTo>
                  <a:lnTo>
                    <a:pt x="57531" y="98425"/>
                  </a:lnTo>
                  <a:lnTo>
                    <a:pt x="59944" y="99187"/>
                  </a:lnTo>
                  <a:lnTo>
                    <a:pt x="61214" y="99187"/>
                  </a:lnTo>
                  <a:lnTo>
                    <a:pt x="61341" y="98425"/>
                  </a:lnTo>
                  <a:lnTo>
                    <a:pt x="61722" y="98043"/>
                  </a:lnTo>
                  <a:lnTo>
                    <a:pt x="62229" y="97790"/>
                  </a:lnTo>
                  <a:lnTo>
                    <a:pt x="62484" y="97536"/>
                  </a:lnTo>
                  <a:lnTo>
                    <a:pt x="62865" y="97409"/>
                  </a:lnTo>
                  <a:lnTo>
                    <a:pt x="92964" y="97409"/>
                  </a:lnTo>
                  <a:lnTo>
                    <a:pt x="93085" y="96647"/>
                  </a:lnTo>
                  <a:lnTo>
                    <a:pt x="94055" y="95631"/>
                  </a:lnTo>
                  <a:close/>
                </a:path>
                <a:path w="121920" h="103505">
                  <a:moveTo>
                    <a:pt x="6603" y="50673"/>
                  </a:moveTo>
                  <a:lnTo>
                    <a:pt x="4825" y="50673"/>
                  </a:lnTo>
                  <a:lnTo>
                    <a:pt x="4772" y="51054"/>
                  </a:lnTo>
                  <a:lnTo>
                    <a:pt x="4318" y="53212"/>
                  </a:lnTo>
                  <a:lnTo>
                    <a:pt x="4572" y="55753"/>
                  </a:lnTo>
                  <a:lnTo>
                    <a:pt x="5334" y="57912"/>
                  </a:lnTo>
                  <a:lnTo>
                    <a:pt x="5588" y="58293"/>
                  </a:lnTo>
                  <a:lnTo>
                    <a:pt x="5715" y="58547"/>
                  </a:lnTo>
                  <a:lnTo>
                    <a:pt x="5969" y="58928"/>
                  </a:lnTo>
                  <a:lnTo>
                    <a:pt x="6476" y="59562"/>
                  </a:lnTo>
                  <a:lnTo>
                    <a:pt x="8636" y="61849"/>
                  </a:lnTo>
                  <a:lnTo>
                    <a:pt x="9651" y="68072"/>
                  </a:lnTo>
                  <a:lnTo>
                    <a:pt x="8763" y="75311"/>
                  </a:lnTo>
                  <a:lnTo>
                    <a:pt x="7620" y="76581"/>
                  </a:lnTo>
                  <a:lnTo>
                    <a:pt x="6731" y="76962"/>
                  </a:lnTo>
                  <a:lnTo>
                    <a:pt x="3810" y="78612"/>
                  </a:lnTo>
                  <a:lnTo>
                    <a:pt x="381" y="82168"/>
                  </a:lnTo>
                  <a:lnTo>
                    <a:pt x="0" y="83566"/>
                  </a:lnTo>
                  <a:lnTo>
                    <a:pt x="381" y="84074"/>
                  </a:lnTo>
                  <a:lnTo>
                    <a:pt x="889" y="84836"/>
                  </a:lnTo>
                  <a:lnTo>
                    <a:pt x="1524" y="85343"/>
                  </a:lnTo>
                  <a:lnTo>
                    <a:pt x="3048" y="86868"/>
                  </a:lnTo>
                  <a:lnTo>
                    <a:pt x="5079" y="89281"/>
                  </a:lnTo>
                  <a:lnTo>
                    <a:pt x="4318" y="92456"/>
                  </a:lnTo>
                  <a:lnTo>
                    <a:pt x="3937" y="94742"/>
                  </a:lnTo>
                  <a:lnTo>
                    <a:pt x="3937" y="97917"/>
                  </a:lnTo>
                  <a:lnTo>
                    <a:pt x="4064" y="99060"/>
                  </a:lnTo>
                  <a:lnTo>
                    <a:pt x="6096" y="99060"/>
                  </a:lnTo>
                  <a:lnTo>
                    <a:pt x="6603" y="98806"/>
                  </a:lnTo>
                  <a:lnTo>
                    <a:pt x="7112" y="98806"/>
                  </a:lnTo>
                  <a:lnTo>
                    <a:pt x="7620" y="98425"/>
                  </a:lnTo>
                  <a:lnTo>
                    <a:pt x="8000" y="98425"/>
                  </a:lnTo>
                  <a:lnTo>
                    <a:pt x="8127" y="98043"/>
                  </a:lnTo>
                  <a:lnTo>
                    <a:pt x="8509" y="97917"/>
                  </a:lnTo>
                  <a:lnTo>
                    <a:pt x="8636" y="97662"/>
                  </a:lnTo>
                  <a:lnTo>
                    <a:pt x="9398" y="96647"/>
                  </a:lnTo>
                  <a:lnTo>
                    <a:pt x="9871" y="95885"/>
                  </a:lnTo>
                  <a:lnTo>
                    <a:pt x="13589" y="90805"/>
                  </a:lnTo>
                  <a:lnTo>
                    <a:pt x="98678" y="90805"/>
                  </a:lnTo>
                  <a:lnTo>
                    <a:pt x="101853" y="87630"/>
                  </a:lnTo>
                  <a:lnTo>
                    <a:pt x="106045" y="87630"/>
                  </a:lnTo>
                  <a:lnTo>
                    <a:pt x="106552" y="87503"/>
                  </a:lnTo>
                  <a:lnTo>
                    <a:pt x="107188" y="87249"/>
                  </a:lnTo>
                  <a:lnTo>
                    <a:pt x="107442" y="87249"/>
                  </a:lnTo>
                  <a:lnTo>
                    <a:pt x="107950" y="87122"/>
                  </a:lnTo>
                  <a:lnTo>
                    <a:pt x="108458" y="86868"/>
                  </a:lnTo>
                  <a:lnTo>
                    <a:pt x="108839" y="86868"/>
                  </a:lnTo>
                  <a:lnTo>
                    <a:pt x="108331" y="85343"/>
                  </a:lnTo>
                  <a:lnTo>
                    <a:pt x="107950" y="83312"/>
                  </a:lnTo>
                  <a:lnTo>
                    <a:pt x="107315" y="80518"/>
                  </a:lnTo>
                  <a:lnTo>
                    <a:pt x="107315" y="80137"/>
                  </a:lnTo>
                  <a:lnTo>
                    <a:pt x="106425" y="76581"/>
                  </a:lnTo>
                  <a:lnTo>
                    <a:pt x="105028" y="70612"/>
                  </a:lnTo>
                  <a:lnTo>
                    <a:pt x="104013" y="67310"/>
                  </a:lnTo>
                  <a:lnTo>
                    <a:pt x="106552" y="63500"/>
                  </a:lnTo>
                  <a:lnTo>
                    <a:pt x="107315" y="63118"/>
                  </a:lnTo>
                  <a:lnTo>
                    <a:pt x="120226" y="63118"/>
                  </a:lnTo>
                  <a:lnTo>
                    <a:pt x="121920" y="61849"/>
                  </a:lnTo>
                  <a:lnTo>
                    <a:pt x="121666" y="60706"/>
                  </a:lnTo>
                  <a:lnTo>
                    <a:pt x="121285" y="58293"/>
                  </a:lnTo>
                  <a:lnTo>
                    <a:pt x="117475" y="54356"/>
                  </a:lnTo>
                  <a:lnTo>
                    <a:pt x="115570" y="53593"/>
                  </a:lnTo>
                  <a:lnTo>
                    <a:pt x="113919" y="53212"/>
                  </a:lnTo>
                  <a:lnTo>
                    <a:pt x="112623" y="51054"/>
                  </a:lnTo>
                  <a:lnTo>
                    <a:pt x="13462" y="51054"/>
                  </a:lnTo>
                  <a:lnTo>
                    <a:pt x="12953" y="50800"/>
                  </a:lnTo>
                  <a:lnTo>
                    <a:pt x="9144" y="50800"/>
                  </a:lnTo>
                  <a:lnTo>
                    <a:pt x="6603" y="50673"/>
                  </a:lnTo>
                  <a:close/>
                </a:path>
                <a:path w="121920" h="103505">
                  <a:moveTo>
                    <a:pt x="98678" y="90805"/>
                  </a:moveTo>
                  <a:lnTo>
                    <a:pt x="33400" y="90805"/>
                  </a:lnTo>
                  <a:lnTo>
                    <a:pt x="40513" y="91948"/>
                  </a:lnTo>
                  <a:lnTo>
                    <a:pt x="43179" y="95631"/>
                  </a:lnTo>
                  <a:lnTo>
                    <a:pt x="44450" y="95885"/>
                  </a:lnTo>
                  <a:lnTo>
                    <a:pt x="48260" y="95885"/>
                  </a:lnTo>
                  <a:lnTo>
                    <a:pt x="48641" y="95631"/>
                  </a:lnTo>
                  <a:lnTo>
                    <a:pt x="94055" y="95631"/>
                  </a:lnTo>
                  <a:lnTo>
                    <a:pt x="98678" y="90805"/>
                  </a:lnTo>
                  <a:close/>
                </a:path>
                <a:path w="121920" h="103505">
                  <a:moveTo>
                    <a:pt x="120226" y="63118"/>
                  </a:moveTo>
                  <a:lnTo>
                    <a:pt x="109600" y="63118"/>
                  </a:lnTo>
                  <a:lnTo>
                    <a:pt x="110998" y="64135"/>
                  </a:lnTo>
                  <a:lnTo>
                    <a:pt x="112268" y="64643"/>
                  </a:lnTo>
                  <a:lnTo>
                    <a:pt x="113284" y="65405"/>
                  </a:lnTo>
                  <a:lnTo>
                    <a:pt x="114173" y="65786"/>
                  </a:lnTo>
                  <a:lnTo>
                    <a:pt x="115189" y="66040"/>
                  </a:lnTo>
                  <a:lnTo>
                    <a:pt x="115824" y="66040"/>
                  </a:lnTo>
                  <a:lnTo>
                    <a:pt x="116840" y="65405"/>
                  </a:lnTo>
                  <a:lnTo>
                    <a:pt x="117856" y="64897"/>
                  </a:lnTo>
                  <a:lnTo>
                    <a:pt x="120226" y="63118"/>
                  </a:lnTo>
                  <a:close/>
                </a:path>
                <a:path w="121920" h="103505">
                  <a:moveTo>
                    <a:pt x="52324" y="7112"/>
                  </a:moveTo>
                  <a:lnTo>
                    <a:pt x="50419" y="7112"/>
                  </a:lnTo>
                  <a:lnTo>
                    <a:pt x="49149" y="7493"/>
                  </a:lnTo>
                  <a:lnTo>
                    <a:pt x="47878" y="8636"/>
                  </a:lnTo>
                  <a:lnTo>
                    <a:pt x="47117" y="9398"/>
                  </a:lnTo>
                  <a:lnTo>
                    <a:pt x="46354" y="10541"/>
                  </a:lnTo>
                  <a:lnTo>
                    <a:pt x="45847" y="11684"/>
                  </a:lnTo>
                  <a:lnTo>
                    <a:pt x="45212" y="12700"/>
                  </a:lnTo>
                  <a:lnTo>
                    <a:pt x="45085" y="15493"/>
                  </a:lnTo>
                  <a:lnTo>
                    <a:pt x="45339" y="17399"/>
                  </a:lnTo>
                  <a:lnTo>
                    <a:pt x="45593" y="20066"/>
                  </a:lnTo>
                  <a:lnTo>
                    <a:pt x="44831" y="21843"/>
                  </a:lnTo>
                  <a:lnTo>
                    <a:pt x="44831" y="22098"/>
                  </a:lnTo>
                  <a:lnTo>
                    <a:pt x="44703" y="22225"/>
                  </a:lnTo>
                  <a:lnTo>
                    <a:pt x="44450" y="22606"/>
                  </a:lnTo>
                  <a:lnTo>
                    <a:pt x="43815" y="23368"/>
                  </a:lnTo>
                  <a:lnTo>
                    <a:pt x="42925" y="24003"/>
                  </a:lnTo>
                  <a:lnTo>
                    <a:pt x="41656" y="24003"/>
                  </a:lnTo>
                  <a:lnTo>
                    <a:pt x="41021" y="25018"/>
                  </a:lnTo>
                  <a:lnTo>
                    <a:pt x="40386" y="26543"/>
                  </a:lnTo>
                  <a:lnTo>
                    <a:pt x="39370" y="27686"/>
                  </a:lnTo>
                  <a:lnTo>
                    <a:pt x="38100" y="28193"/>
                  </a:lnTo>
                  <a:lnTo>
                    <a:pt x="36068" y="28956"/>
                  </a:lnTo>
                  <a:lnTo>
                    <a:pt x="32766" y="32893"/>
                  </a:lnTo>
                  <a:lnTo>
                    <a:pt x="32512" y="34543"/>
                  </a:lnTo>
                  <a:lnTo>
                    <a:pt x="32385" y="34925"/>
                  </a:lnTo>
                  <a:lnTo>
                    <a:pt x="32321" y="35306"/>
                  </a:lnTo>
                  <a:lnTo>
                    <a:pt x="32215" y="36830"/>
                  </a:lnTo>
                  <a:lnTo>
                    <a:pt x="31876" y="39878"/>
                  </a:lnTo>
                  <a:lnTo>
                    <a:pt x="31496" y="43815"/>
                  </a:lnTo>
                  <a:lnTo>
                    <a:pt x="27050" y="43815"/>
                  </a:lnTo>
                  <a:lnTo>
                    <a:pt x="22478" y="44831"/>
                  </a:lnTo>
                  <a:lnTo>
                    <a:pt x="21463" y="46355"/>
                  </a:lnTo>
                  <a:lnTo>
                    <a:pt x="21082" y="47117"/>
                  </a:lnTo>
                  <a:lnTo>
                    <a:pt x="20574" y="47625"/>
                  </a:lnTo>
                  <a:lnTo>
                    <a:pt x="19812" y="48641"/>
                  </a:lnTo>
                  <a:lnTo>
                    <a:pt x="19050" y="49403"/>
                  </a:lnTo>
                  <a:lnTo>
                    <a:pt x="18288" y="50037"/>
                  </a:lnTo>
                  <a:lnTo>
                    <a:pt x="17907" y="50292"/>
                  </a:lnTo>
                  <a:lnTo>
                    <a:pt x="17779" y="50292"/>
                  </a:lnTo>
                  <a:lnTo>
                    <a:pt x="17399" y="50673"/>
                  </a:lnTo>
                  <a:lnTo>
                    <a:pt x="16637" y="50673"/>
                  </a:lnTo>
                  <a:lnTo>
                    <a:pt x="16128" y="50800"/>
                  </a:lnTo>
                  <a:lnTo>
                    <a:pt x="15621" y="51054"/>
                  </a:lnTo>
                  <a:lnTo>
                    <a:pt x="112623" y="51054"/>
                  </a:lnTo>
                  <a:lnTo>
                    <a:pt x="111633" y="49403"/>
                  </a:lnTo>
                  <a:lnTo>
                    <a:pt x="109347" y="45212"/>
                  </a:lnTo>
                  <a:lnTo>
                    <a:pt x="102997" y="36830"/>
                  </a:lnTo>
                  <a:lnTo>
                    <a:pt x="102108" y="35306"/>
                  </a:lnTo>
                  <a:lnTo>
                    <a:pt x="101092" y="34417"/>
                  </a:lnTo>
                  <a:lnTo>
                    <a:pt x="98044" y="32004"/>
                  </a:lnTo>
                  <a:lnTo>
                    <a:pt x="98678" y="24765"/>
                  </a:lnTo>
                  <a:lnTo>
                    <a:pt x="98848" y="24003"/>
                  </a:lnTo>
                  <a:lnTo>
                    <a:pt x="98933" y="15240"/>
                  </a:lnTo>
                  <a:lnTo>
                    <a:pt x="99060" y="12318"/>
                  </a:lnTo>
                  <a:lnTo>
                    <a:pt x="98551" y="11430"/>
                  </a:lnTo>
                  <a:lnTo>
                    <a:pt x="98044" y="11049"/>
                  </a:lnTo>
                  <a:lnTo>
                    <a:pt x="94919" y="9143"/>
                  </a:lnTo>
                  <a:lnTo>
                    <a:pt x="80645" y="9143"/>
                  </a:lnTo>
                  <a:lnTo>
                    <a:pt x="79756" y="8255"/>
                  </a:lnTo>
                  <a:lnTo>
                    <a:pt x="79628" y="8255"/>
                  </a:lnTo>
                  <a:lnTo>
                    <a:pt x="79375" y="7874"/>
                  </a:lnTo>
                  <a:lnTo>
                    <a:pt x="78994" y="7493"/>
                  </a:lnTo>
                  <a:lnTo>
                    <a:pt x="55372" y="7493"/>
                  </a:lnTo>
                  <a:lnTo>
                    <a:pt x="52324" y="7112"/>
                  </a:lnTo>
                  <a:close/>
                </a:path>
                <a:path w="121920" h="103505">
                  <a:moveTo>
                    <a:pt x="90170" y="7112"/>
                  </a:moveTo>
                  <a:lnTo>
                    <a:pt x="87629" y="7112"/>
                  </a:lnTo>
                  <a:lnTo>
                    <a:pt x="87249" y="7493"/>
                  </a:lnTo>
                  <a:lnTo>
                    <a:pt x="85598" y="8255"/>
                  </a:lnTo>
                  <a:lnTo>
                    <a:pt x="83820" y="9143"/>
                  </a:lnTo>
                  <a:lnTo>
                    <a:pt x="94919" y="9143"/>
                  </a:lnTo>
                  <a:lnTo>
                    <a:pt x="92837" y="7874"/>
                  </a:lnTo>
                  <a:lnTo>
                    <a:pt x="90170" y="7112"/>
                  </a:lnTo>
                  <a:close/>
                </a:path>
                <a:path w="121920" h="103505">
                  <a:moveTo>
                    <a:pt x="64643" y="0"/>
                  </a:moveTo>
                  <a:lnTo>
                    <a:pt x="62484" y="1016"/>
                  </a:lnTo>
                  <a:lnTo>
                    <a:pt x="62229" y="1143"/>
                  </a:lnTo>
                  <a:lnTo>
                    <a:pt x="61214" y="2667"/>
                  </a:lnTo>
                  <a:lnTo>
                    <a:pt x="60754" y="3556"/>
                  </a:lnTo>
                  <a:lnTo>
                    <a:pt x="59817" y="5080"/>
                  </a:lnTo>
                  <a:lnTo>
                    <a:pt x="58674" y="7493"/>
                  </a:lnTo>
                  <a:lnTo>
                    <a:pt x="78994" y="7493"/>
                  </a:lnTo>
                  <a:lnTo>
                    <a:pt x="78740" y="6985"/>
                  </a:lnTo>
                  <a:lnTo>
                    <a:pt x="78486" y="6350"/>
                  </a:lnTo>
                  <a:lnTo>
                    <a:pt x="77470" y="4191"/>
                  </a:lnTo>
                  <a:lnTo>
                    <a:pt x="77089" y="3810"/>
                  </a:lnTo>
                  <a:lnTo>
                    <a:pt x="69723" y="3810"/>
                  </a:lnTo>
                  <a:lnTo>
                    <a:pt x="68072" y="3175"/>
                  </a:lnTo>
                  <a:lnTo>
                    <a:pt x="66675" y="2159"/>
                  </a:lnTo>
                  <a:lnTo>
                    <a:pt x="66167" y="1524"/>
                  </a:lnTo>
                  <a:lnTo>
                    <a:pt x="64897" y="381"/>
                  </a:lnTo>
                  <a:lnTo>
                    <a:pt x="64643" y="0"/>
                  </a:lnTo>
                  <a:close/>
                </a:path>
                <a:path w="121920" h="103505">
                  <a:moveTo>
                    <a:pt x="76453" y="3175"/>
                  </a:moveTo>
                  <a:lnTo>
                    <a:pt x="73787" y="3175"/>
                  </a:lnTo>
                  <a:lnTo>
                    <a:pt x="73533" y="3429"/>
                  </a:lnTo>
                  <a:lnTo>
                    <a:pt x="72771" y="3556"/>
                  </a:lnTo>
                  <a:lnTo>
                    <a:pt x="72009" y="3810"/>
                  </a:lnTo>
                  <a:lnTo>
                    <a:pt x="77089" y="3810"/>
                  </a:lnTo>
                  <a:lnTo>
                    <a:pt x="76453" y="3175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6542532" y="2238755"/>
              <a:ext cx="121920" cy="104139"/>
            </a:xfrm>
            <a:custGeom>
              <a:avLst/>
              <a:gdLst/>
              <a:ahLst/>
              <a:cxnLst/>
              <a:rect l="l" t="t" r="r" b="b"/>
              <a:pathLst>
                <a:path w="121920" h="104139">
                  <a:moveTo>
                    <a:pt x="64516" y="0"/>
                  </a:moveTo>
                  <a:lnTo>
                    <a:pt x="64262" y="126"/>
                  </a:lnTo>
                  <a:lnTo>
                    <a:pt x="64008" y="254"/>
                  </a:lnTo>
                  <a:lnTo>
                    <a:pt x="63753" y="381"/>
                  </a:lnTo>
                  <a:lnTo>
                    <a:pt x="63500" y="507"/>
                  </a:lnTo>
                  <a:lnTo>
                    <a:pt x="62992" y="762"/>
                  </a:lnTo>
                  <a:lnTo>
                    <a:pt x="62738" y="888"/>
                  </a:lnTo>
                  <a:lnTo>
                    <a:pt x="62484" y="1016"/>
                  </a:lnTo>
                  <a:lnTo>
                    <a:pt x="62229" y="1269"/>
                  </a:lnTo>
                  <a:lnTo>
                    <a:pt x="61722" y="1905"/>
                  </a:lnTo>
                  <a:lnTo>
                    <a:pt x="61214" y="2667"/>
                  </a:lnTo>
                  <a:lnTo>
                    <a:pt x="60833" y="3429"/>
                  </a:lnTo>
                  <a:lnTo>
                    <a:pt x="59817" y="5206"/>
                  </a:lnTo>
                  <a:lnTo>
                    <a:pt x="58674" y="7619"/>
                  </a:lnTo>
                  <a:lnTo>
                    <a:pt x="56007" y="7619"/>
                  </a:lnTo>
                  <a:lnTo>
                    <a:pt x="55372" y="7619"/>
                  </a:lnTo>
                  <a:lnTo>
                    <a:pt x="54610" y="7493"/>
                  </a:lnTo>
                  <a:lnTo>
                    <a:pt x="53848" y="7366"/>
                  </a:lnTo>
                  <a:lnTo>
                    <a:pt x="53086" y="7238"/>
                  </a:lnTo>
                  <a:lnTo>
                    <a:pt x="52324" y="7112"/>
                  </a:lnTo>
                  <a:lnTo>
                    <a:pt x="51689" y="7112"/>
                  </a:lnTo>
                  <a:lnTo>
                    <a:pt x="50419" y="7112"/>
                  </a:lnTo>
                  <a:lnTo>
                    <a:pt x="45847" y="11684"/>
                  </a:lnTo>
                  <a:lnTo>
                    <a:pt x="45212" y="12700"/>
                  </a:lnTo>
                  <a:lnTo>
                    <a:pt x="44958" y="14097"/>
                  </a:lnTo>
                  <a:lnTo>
                    <a:pt x="45085" y="15367"/>
                  </a:lnTo>
                  <a:lnTo>
                    <a:pt x="45339" y="17525"/>
                  </a:lnTo>
                  <a:lnTo>
                    <a:pt x="45593" y="20066"/>
                  </a:lnTo>
                  <a:lnTo>
                    <a:pt x="44831" y="21843"/>
                  </a:lnTo>
                  <a:lnTo>
                    <a:pt x="44831" y="22098"/>
                  </a:lnTo>
                  <a:lnTo>
                    <a:pt x="44703" y="22351"/>
                  </a:lnTo>
                  <a:lnTo>
                    <a:pt x="44450" y="22606"/>
                  </a:lnTo>
                  <a:lnTo>
                    <a:pt x="43815" y="23494"/>
                  </a:lnTo>
                  <a:lnTo>
                    <a:pt x="42925" y="24003"/>
                  </a:lnTo>
                  <a:lnTo>
                    <a:pt x="41910" y="24003"/>
                  </a:lnTo>
                  <a:lnTo>
                    <a:pt x="41656" y="24003"/>
                  </a:lnTo>
                  <a:lnTo>
                    <a:pt x="41021" y="25018"/>
                  </a:lnTo>
                  <a:lnTo>
                    <a:pt x="40386" y="26543"/>
                  </a:lnTo>
                  <a:lnTo>
                    <a:pt x="39370" y="27686"/>
                  </a:lnTo>
                  <a:lnTo>
                    <a:pt x="38100" y="28320"/>
                  </a:lnTo>
                  <a:lnTo>
                    <a:pt x="36068" y="29082"/>
                  </a:lnTo>
                  <a:lnTo>
                    <a:pt x="32766" y="33019"/>
                  </a:lnTo>
                  <a:lnTo>
                    <a:pt x="32512" y="34543"/>
                  </a:lnTo>
                  <a:lnTo>
                    <a:pt x="32385" y="35051"/>
                  </a:lnTo>
                  <a:lnTo>
                    <a:pt x="32258" y="35813"/>
                  </a:lnTo>
                  <a:lnTo>
                    <a:pt x="32258" y="36449"/>
                  </a:lnTo>
                  <a:lnTo>
                    <a:pt x="31876" y="39878"/>
                  </a:lnTo>
                  <a:lnTo>
                    <a:pt x="31496" y="43815"/>
                  </a:lnTo>
                  <a:lnTo>
                    <a:pt x="28828" y="43815"/>
                  </a:lnTo>
                  <a:lnTo>
                    <a:pt x="27050" y="43815"/>
                  </a:lnTo>
                  <a:lnTo>
                    <a:pt x="22478" y="44957"/>
                  </a:lnTo>
                  <a:lnTo>
                    <a:pt x="21463" y="46481"/>
                  </a:lnTo>
                  <a:lnTo>
                    <a:pt x="21082" y="47117"/>
                  </a:lnTo>
                  <a:lnTo>
                    <a:pt x="20700" y="47498"/>
                  </a:lnTo>
                  <a:lnTo>
                    <a:pt x="17907" y="50292"/>
                  </a:lnTo>
                  <a:lnTo>
                    <a:pt x="17779" y="50292"/>
                  </a:lnTo>
                  <a:lnTo>
                    <a:pt x="17399" y="50673"/>
                  </a:lnTo>
                  <a:lnTo>
                    <a:pt x="17145" y="50673"/>
                  </a:lnTo>
                  <a:lnTo>
                    <a:pt x="16764" y="50673"/>
                  </a:lnTo>
                  <a:lnTo>
                    <a:pt x="16128" y="50926"/>
                  </a:lnTo>
                  <a:lnTo>
                    <a:pt x="15621" y="51054"/>
                  </a:lnTo>
                  <a:lnTo>
                    <a:pt x="15240" y="51054"/>
                  </a:lnTo>
                  <a:lnTo>
                    <a:pt x="13716" y="51054"/>
                  </a:lnTo>
                  <a:lnTo>
                    <a:pt x="13462" y="51054"/>
                  </a:lnTo>
                  <a:lnTo>
                    <a:pt x="13208" y="50926"/>
                  </a:lnTo>
                  <a:lnTo>
                    <a:pt x="12953" y="50800"/>
                  </a:lnTo>
                  <a:lnTo>
                    <a:pt x="9144" y="50800"/>
                  </a:lnTo>
                  <a:lnTo>
                    <a:pt x="6603" y="50673"/>
                  </a:lnTo>
                  <a:lnTo>
                    <a:pt x="4825" y="50673"/>
                  </a:lnTo>
                  <a:lnTo>
                    <a:pt x="4318" y="53212"/>
                  </a:lnTo>
                  <a:lnTo>
                    <a:pt x="4572" y="55753"/>
                  </a:lnTo>
                  <a:lnTo>
                    <a:pt x="5334" y="57912"/>
                  </a:lnTo>
                  <a:lnTo>
                    <a:pt x="5588" y="58293"/>
                  </a:lnTo>
                  <a:lnTo>
                    <a:pt x="5715" y="58547"/>
                  </a:lnTo>
                  <a:lnTo>
                    <a:pt x="5969" y="58928"/>
                  </a:lnTo>
                  <a:lnTo>
                    <a:pt x="6096" y="59181"/>
                  </a:lnTo>
                  <a:lnTo>
                    <a:pt x="6350" y="59436"/>
                  </a:lnTo>
                  <a:lnTo>
                    <a:pt x="8636" y="61975"/>
                  </a:lnTo>
                  <a:lnTo>
                    <a:pt x="9651" y="68072"/>
                  </a:lnTo>
                  <a:lnTo>
                    <a:pt x="9144" y="72136"/>
                  </a:lnTo>
                  <a:lnTo>
                    <a:pt x="8763" y="75311"/>
                  </a:lnTo>
                  <a:lnTo>
                    <a:pt x="7620" y="76581"/>
                  </a:lnTo>
                  <a:lnTo>
                    <a:pt x="6731" y="76962"/>
                  </a:lnTo>
                  <a:lnTo>
                    <a:pt x="3810" y="78612"/>
                  </a:lnTo>
                  <a:lnTo>
                    <a:pt x="381" y="82295"/>
                  </a:lnTo>
                  <a:lnTo>
                    <a:pt x="0" y="83566"/>
                  </a:lnTo>
                  <a:lnTo>
                    <a:pt x="381" y="84200"/>
                  </a:lnTo>
                  <a:lnTo>
                    <a:pt x="889" y="84836"/>
                  </a:lnTo>
                  <a:lnTo>
                    <a:pt x="1524" y="85343"/>
                  </a:lnTo>
                  <a:lnTo>
                    <a:pt x="3048" y="86994"/>
                  </a:lnTo>
                  <a:lnTo>
                    <a:pt x="5079" y="89281"/>
                  </a:lnTo>
                  <a:lnTo>
                    <a:pt x="4318" y="92456"/>
                  </a:lnTo>
                  <a:lnTo>
                    <a:pt x="3937" y="94742"/>
                  </a:lnTo>
                  <a:lnTo>
                    <a:pt x="3810" y="96900"/>
                  </a:lnTo>
                  <a:lnTo>
                    <a:pt x="4064" y="99060"/>
                  </a:lnTo>
                  <a:lnTo>
                    <a:pt x="6096" y="99060"/>
                  </a:lnTo>
                  <a:lnTo>
                    <a:pt x="6603" y="98932"/>
                  </a:lnTo>
                  <a:lnTo>
                    <a:pt x="6731" y="98932"/>
                  </a:lnTo>
                  <a:lnTo>
                    <a:pt x="7112" y="98806"/>
                  </a:lnTo>
                  <a:lnTo>
                    <a:pt x="7366" y="98679"/>
                  </a:lnTo>
                  <a:lnTo>
                    <a:pt x="7620" y="98551"/>
                  </a:lnTo>
                  <a:lnTo>
                    <a:pt x="8000" y="98425"/>
                  </a:lnTo>
                  <a:lnTo>
                    <a:pt x="8127" y="98170"/>
                  </a:lnTo>
                  <a:lnTo>
                    <a:pt x="8509" y="97917"/>
                  </a:lnTo>
                  <a:lnTo>
                    <a:pt x="8636" y="97662"/>
                  </a:lnTo>
                  <a:lnTo>
                    <a:pt x="9017" y="97155"/>
                  </a:lnTo>
                  <a:lnTo>
                    <a:pt x="9398" y="96647"/>
                  </a:lnTo>
                  <a:lnTo>
                    <a:pt x="9778" y="96012"/>
                  </a:lnTo>
                  <a:lnTo>
                    <a:pt x="11557" y="93599"/>
                  </a:lnTo>
                  <a:lnTo>
                    <a:pt x="13589" y="90805"/>
                  </a:lnTo>
                  <a:lnTo>
                    <a:pt x="18415" y="90805"/>
                  </a:lnTo>
                  <a:lnTo>
                    <a:pt x="33400" y="90805"/>
                  </a:lnTo>
                  <a:lnTo>
                    <a:pt x="40513" y="91948"/>
                  </a:lnTo>
                  <a:lnTo>
                    <a:pt x="42545" y="94868"/>
                  </a:lnTo>
                  <a:lnTo>
                    <a:pt x="43179" y="95757"/>
                  </a:lnTo>
                  <a:lnTo>
                    <a:pt x="44450" y="95885"/>
                  </a:lnTo>
                  <a:lnTo>
                    <a:pt x="45974" y="95885"/>
                  </a:lnTo>
                  <a:lnTo>
                    <a:pt x="46609" y="95885"/>
                  </a:lnTo>
                  <a:lnTo>
                    <a:pt x="47244" y="95885"/>
                  </a:lnTo>
                  <a:lnTo>
                    <a:pt x="47878" y="95885"/>
                  </a:lnTo>
                  <a:lnTo>
                    <a:pt x="48260" y="95885"/>
                  </a:lnTo>
                  <a:lnTo>
                    <a:pt x="48641" y="95757"/>
                  </a:lnTo>
                  <a:lnTo>
                    <a:pt x="49149" y="95757"/>
                  </a:lnTo>
                  <a:lnTo>
                    <a:pt x="50800" y="95757"/>
                  </a:lnTo>
                  <a:lnTo>
                    <a:pt x="52577" y="96138"/>
                  </a:lnTo>
                  <a:lnTo>
                    <a:pt x="54101" y="96774"/>
                  </a:lnTo>
                  <a:lnTo>
                    <a:pt x="57531" y="98551"/>
                  </a:lnTo>
                  <a:lnTo>
                    <a:pt x="59944" y="99187"/>
                  </a:lnTo>
                  <a:lnTo>
                    <a:pt x="60960" y="99187"/>
                  </a:lnTo>
                  <a:lnTo>
                    <a:pt x="61214" y="99187"/>
                  </a:lnTo>
                  <a:lnTo>
                    <a:pt x="61341" y="98551"/>
                  </a:lnTo>
                  <a:lnTo>
                    <a:pt x="61722" y="98043"/>
                  </a:lnTo>
                  <a:lnTo>
                    <a:pt x="62229" y="97790"/>
                  </a:lnTo>
                  <a:lnTo>
                    <a:pt x="62484" y="97536"/>
                  </a:lnTo>
                  <a:lnTo>
                    <a:pt x="62865" y="97409"/>
                  </a:lnTo>
                  <a:lnTo>
                    <a:pt x="63246" y="97409"/>
                  </a:lnTo>
                  <a:lnTo>
                    <a:pt x="64008" y="97409"/>
                  </a:lnTo>
                  <a:lnTo>
                    <a:pt x="64897" y="97917"/>
                  </a:lnTo>
                  <a:lnTo>
                    <a:pt x="65913" y="98425"/>
                  </a:lnTo>
                  <a:lnTo>
                    <a:pt x="66548" y="98806"/>
                  </a:lnTo>
                  <a:lnTo>
                    <a:pt x="67183" y="99060"/>
                  </a:lnTo>
                  <a:lnTo>
                    <a:pt x="67945" y="99313"/>
                  </a:lnTo>
                  <a:lnTo>
                    <a:pt x="68199" y="99441"/>
                  </a:lnTo>
                  <a:lnTo>
                    <a:pt x="68707" y="99568"/>
                  </a:lnTo>
                  <a:lnTo>
                    <a:pt x="69088" y="99568"/>
                  </a:lnTo>
                  <a:lnTo>
                    <a:pt x="69469" y="99568"/>
                  </a:lnTo>
                  <a:lnTo>
                    <a:pt x="69976" y="99568"/>
                  </a:lnTo>
                  <a:lnTo>
                    <a:pt x="70358" y="99441"/>
                  </a:lnTo>
                  <a:lnTo>
                    <a:pt x="70485" y="99313"/>
                  </a:lnTo>
                  <a:lnTo>
                    <a:pt x="71247" y="98806"/>
                  </a:lnTo>
                  <a:lnTo>
                    <a:pt x="72009" y="98551"/>
                  </a:lnTo>
                  <a:lnTo>
                    <a:pt x="72771" y="98551"/>
                  </a:lnTo>
                  <a:lnTo>
                    <a:pt x="74802" y="98551"/>
                  </a:lnTo>
                  <a:lnTo>
                    <a:pt x="76453" y="100203"/>
                  </a:lnTo>
                  <a:lnTo>
                    <a:pt x="77724" y="101473"/>
                  </a:lnTo>
                  <a:lnTo>
                    <a:pt x="78232" y="101854"/>
                  </a:lnTo>
                  <a:lnTo>
                    <a:pt x="78740" y="102362"/>
                  </a:lnTo>
                  <a:lnTo>
                    <a:pt x="79248" y="102616"/>
                  </a:lnTo>
                  <a:lnTo>
                    <a:pt x="79501" y="102616"/>
                  </a:lnTo>
                  <a:lnTo>
                    <a:pt x="79628" y="102488"/>
                  </a:lnTo>
                  <a:lnTo>
                    <a:pt x="79883" y="102488"/>
                  </a:lnTo>
                  <a:lnTo>
                    <a:pt x="80518" y="102107"/>
                  </a:lnTo>
                  <a:lnTo>
                    <a:pt x="80772" y="102107"/>
                  </a:lnTo>
                  <a:lnTo>
                    <a:pt x="81152" y="101981"/>
                  </a:lnTo>
                  <a:lnTo>
                    <a:pt x="81534" y="101981"/>
                  </a:lnTo>
                  <a:lnTo>
                    <a:pt x="81915" y="101854"/>
                  </a:lnTo>
                  <a:lnTo>
                    <a:pt x="82296" y="101854"/>
                  </a:lnTo>
                  <a:lnTo>
                    <a:pt x="82803" y="101726"/>
                  </a:lnTo>
                  <a:lnTo>
                    <a:pt x="87502" y="101726"/>
                  </a:lnTo>
                  <a:lnTo>
                    <a:pt x="88138" y="101854"/>
                  </a:lnTo>
                  <a:lnTo>
                    <a:pt x="88646" y="101854"/>
                  </a:lnTo>
                  <a:lnTo>
                    <a:pt x="89153" y="101981"/>
                  </a:lnTo>
                  <a:lnTo>
                    <a:pt x="89535" y="102107"/>
                  </a:lnTo>
                  <a:lnTo>
                    <a:pt x="90043" y="102235"/>
                  </a:lnTo>
                  <a:lnTo>
                    <a:pt x="90424" y="102362"/>
                  </a:lnTo>
                  <a:lnTo>
                    <a:pt x="90932" y="102616"/>
                  </a:lnTo>
                  <a:lnTo>
                    <a:pt x="91313" y="102616"/>
                  </a:lnTo>
                  <a:lnTo>
                    <a:pt x="91821" y="102997"/>
                  </a:lnTo>
                  <a:lnTo>
                    <a:pt x="92075" y="103124"/>
                  </a:lnTo>
                  <a:lnTo>
                    <a:pt x="92328" y="103124"/>
                  </a:lnTo>
                  <a:lnTo>
                    <a:pt x="92583" y="103378"/>
                  </a:lnTo>
                  <a:lnTo>
                    <a:pt x="92710" y="103631"/>
                  </a:lnTo>
                  <a:lnTo>
                    <a:pt x="92837" y="102488"/>
                  </a:lnTo>
                  <a:lnTo>
                    <a:pt x="92964" y="101345"/>
                  </a:lnTo>
                  <a:lnTo>
                    <a:pt x="92964" y="100203"/>
                  </a:lnTo>
                  <a:lnTo>
                    <a:pt x="92964" y="96774"/>
                  </a:lnTo>
                  <a:lnTo>
                    <a:pt x="98298" y="91186"/>
                  </a:lnTo>
                  <a:lnTo>
                    <a:pt x="101473" y="88011"/>
                  </a:lnTo>
                  <a:lnTo>
                    <a:pt x="101853" y="87630"/>
                  </a:lnTo>
                  <a:lnTo>
                    <a:pt x="106045" y="87630"/>
                  </a:lnTo>
                  <a:lnTo>
                    <a:pt x="106552" y="87503"/>
                  </a:lnTo>
                  <a:lnTo>
                    <a:pt x="107188" y="87249"/>
                  </a:lnTo>
                  <a:lnTo>
                    <a:pt x="107442" y="87249"/>
                  </a:lnTo>
                  <a:lnTo>
                    <a:pt x="107950" y="87122"/>
                  </a:lnTo>
                  <a:lnTo>
                    <a:pt x="108458" y="86994"/>
                  </a:lnTo>
                  <a:lnTo>
                    <a:pt x="108839" y="86994"/>
                  </a:lnTo>
                  <a:lnTo>
                    <a:pt x="108331" y="85343"/>
                  </a:lnTo>
                  <a:lnTo>
                    <a:pt x="107950" y="83438"/>
                  </a:lnTo>
                  <a:lnTo>
                    <a:pt x="107569" y="81661"/>
                  </a:lnTo>
                  <a:lnTo>
                    <a:pt x="107442" y="81153"/>
                  </a:lnTo>
                  <a:lnTo>
                    <a:pt x="107315" y="80644"/>
                  </a:lnTo>
                  <a:lnTo>
                    <a:pt x="107315" y="80263"/>
                  </a:lnTo>
                  <a:lnTo>
                    <a:pt x="106807" y="78231"/>
                  </a:lnTo>
                  <a:lnTo>
                    <a:pt x="106425" y="76581"/>
                  </a:lnTo>
                  <a:lnTo>
                    <a:pt x="106045" y="75056"/>
                  </a:lnTo>
                  <a:lnTo>
                    <a:pt x="105028" y="70612"/>
                  </a:lnTo>
                  <a:lnTo>
                    <a:pt x="104013" y="67310"/>
                  </a:lnTo>
                  <a:lnTo>
                    <a:pt x="105791" y="64643"/>
                  </a:lnTo>
                  <a:lnTo>
                    <a:pt x="106552" y="63626"/>
                  </a:lnTo>
                  <a:lnTo>
                    <a:pt x="107315" y="63245"/>
                  </a:lnTo>
                  <a:lnTo>
                    <a:pt x="108203" y="63245"/>
                  </a:lnTo>
                  <a:lnTo>
                    <a:pt x="109600" y="63245"/>
                  </a:lnTo>
                  <a:lnTo>
                    <a:pt x="110998" y="64135"/>
                  </a:lnTo>
                  <a:lnTo>
                    <a:pt x="112268" y="64769"/>
                  </a:lnTo>
                  <a:lnTo>
                    <a:pt x="113284" y="65405"/>
                  </a:lnTo>
                  <a:lnTo>
                    <a:pt x="114173" y="65786"/>
                  </a:lnTo>
                  <a:lnTo>
                    <a:pt x="115189" y="66040"/>
                  </a:lnTo>
                  <a:lnTo>
                    <a:pt x="115443" y="66040"/>
                  </a:lnTo>
                  <a:lnTo>
                    <a:pt x="115697" y="66040"/>
                  </a:lnTo>
                  <a:lnTo>
                    <a:pt x="116840" y="65531"/>
                  </a:lnTo>
                  <a:lnTo>
                    <a:pt x="117856" y="64897"/>
                  </a:lnTo>
                  <a:lnTo>
                    <a:pt x="118745" y="64262"/>
                  </a:lnTo>
                  <a:lnTo>
                    <a:pt x="121920" y="61975"/>
                  </a:lnTo>
                  <a:lnTo>
                    <a:pt x="121666" y="60706"/>
                  </a:lnTo>
                  <a:lnTo>
                    <a:pt x="121285" y="58293"/>
                  </a:lnTo>
                  <a:lnTo>
                    <a:pt x="117475" y="54356"/>
                  </a:lnTo>
                  <a:lnTo>
                    <a:pt x="115570" y="53720"/>
                  </a:lnTo>
                  <a:lnTo>
                    <a:pt x="113919" y="53212"/>
                  </a:lnTo>
                  <a:lnTo>
                    <a:pt x="112775" y="51307"/>
                  </a:lnTo>
                  <a:lnTo>
                    <a:pt x="111633" y="49403"/>
                  </a:lnTo>
                  <a:lnTo>
                    <a:pt x="110490" y="47370"/>
                  </a:lnTo>
                  <a:lnTo>
                    <a:pt x="109347" y="45338"/>
                  </a:lnTo>
                  <a:lnTo>
                    <a:pt x="102997" y="36830"/>
                  </a:lnTo>
                  <a:lnTo>
                    <a:pt x="102108" y="35306"/>
                  </a:lnTo>
                  <a:lnTo>
                    <a:pt x="101092" y="34417"/>
                  </a:lnTo>
                  <a:lnTo>
                    <a:pt x="98044" y="32004"/>
                  </a:lnTo>
                  <a:lnTo>
                    <a:pt x="98425" y="27940"/>
                  </a:lnTo>
                  <a:lnTo>
                    <a:pt x="98678" y="24765"/>
                  </a:lnTo>
                  <a:lnTo>
                    <a:pt x="98933" y="23622"/>
                  </a:lnTo>
                  <a:lnTo>
                    <a:pt x="98933" y="22479"/>
                  </a:lnTo>
                  <a:lnTo>
                    <a:pt x="98933" y="21336"/>
                  </a:lnTo>
                  <a:lnTo>
                    <a:pt x="98806" y="19812"/>
                  </a:lnTo>
                  <a:lnTo>
                    <a:pt x="98806" y="18415"/>
                  </a:lnTo>
                  <a:lnTo>
                    <a:pt x="98933" y="17018"/>
                  </a:lnTo>
                  <a:lnTo>
                    <a:pt x="98933" y="15240"/>
                  </a:lnTo>
                  <a:lnTo>
                    <a:pt x="99060" y="12318"/>
                  </a:lnTo>
                  <a:lnTo>
                    <a:pt x="98551" y="11556"/>
                  </a:lnTo>
                  <a:lnTo>
                    <a:pt x="98044" y="11175"/>
                  </a:lnTo>
                  <a:lnTo>
                    <a:pt x="92837" y="7874"/>
                  </a:lnTo>
                  <a:lnTo>
                    <a:pt x="90170" y="7112"/>
                  </a:lnTo>
                  <a:lnTo>
                    <a:pt x="88646" y="7112"/>
                  </a:lnTo>
                  <a:lnTo>
                    <a:pt x="88138" y="7112"/>
                  </a:lnTo>
                  <a:lnTo>
                    <a:pt x="87884" y="7112"/>
                  </a:lnTo>
                  <a:lnTo>
                    <a:pt x="87629" y="7238"/>
                  </a:lnTo>
                  <a:lnTo>
                    <a:pt x="87249" y="7493"/>
                  </a:lnTo>
                  <a:lnTo>
                    <a:pt x="85598" y="8381"/>
                  </a:lnTo>
                  <a:lnTo>
                    <a:pt x="83820" y="9270"/>
                  </a:lnTo>
                  <a:lnTo>
                    <a:pt x="82169" y="9270"/>
                  </a:lnTo>
                  <a:lnTo>
                    <a:pt x="81407" y="9270"/>
                  </a:lnTo>
                  <a:lnTo>
                    <a:pt x="80645" y="9143"/>
                  </a:lnTo>
                  <a:lnTo>
                    <a:pt x="79883" y="8381"/>
                  </a:lnTo>
                  <a:lnTo>
                    <a:pt x="79628" y="8255"/>
                  </a:lnTo>
                  <a:lnTo>
                    <a:pt x="79375" y="7874"/>
                  </a:lnTo>
                  <a:lnTo>
                    <a:pt x="78994" y="7493"/>
                  </a:lnTo>
                  <a:lnTo>
                    <a:pt x="78740" y="6985"/>
                  </a:lnTo>
                  <a:lnTo>
                    <a:pt x="78486" y="6350"/>
                  </a:lnTo>
                  <a:lnTo>
                    <a:pt x="77470" y="4191"/>
                  </a:lnTo>
                  <a:lnTo>
                    <a:pt x="76453" y="3175"/>
                  </a:lnTo>
                  <a:lnTo>
                    <a:pt x="75057" y="3175"/>
                  </a:lnTo>
                  <a:lnTo>
                    <a:pt x="74802" y="3175"/>
                  </a:lnTo>
                  <a:lnTo>
                    <a:pt x="74422" y="3175"/>
                  </a:lnTo>
                  <a:lnTo>
                    <a:pt x="74041" y="3301"/>
                  </a:lnTo>
                  <a:lnTo>
                    <a:pt x="73787" y="3301"/>
                  </a:lnTo>
                  <a:lnTo>
                    <a:pt x="73533" y="3429"/>
                  </a:lnTo>
                  <a:lnTo>
                    <a:pt x="72771" y="3556"/>
                  </a:lnTo>
                  <a:lnTo>
                    <a:pt x="72009" y="3810"/>
                  </a:lnTo>
                  <a:lnTo>
                    <a:pt x="71247" y="3810"/>
                  </a:lnTo>
                  <a:lnTo>
                    <a:pt x="69723" y="3810"/>
                  </a:lnTo>
                  <a:lnTo>
                    <a:pt x="68072" y="3175"/>
                  </a:lnTo>
                  <a:lnTo>
                    <a:pt x="66675" y="2159"/>
                  </a:lnTo>
                  <a:lnTo>
                    <a:pt x="66167" y="1524"/>
                  </a:lnTo>
                  <a:lnTo>
                    <a:pt x="65532" y="1016"/>
                  </a:lnTo>
                  <a:lnTo>
                    <a:pt x="64897" y="507"/>
                  </a:lnTo>
                  <a:lnTo>
                    <a:pt x="64643" y="126"/>
                  </a:lnTo>
                  <a:close/>
                </a:path>
                <a:path w="121920" h="104139">
                  <a:moveTo>
                    <a:pt x="4952" y="48768"/>
                  </a:moveTo>
                  <a:lnTo>
                    <a:pt x="3048" y="51688"/>
                  </a:lnTo>
                  <a:lnTo>
                    <a:pt x="3428" y="55244"/>
                  </a:lnTo>
                  <a:lnTo>
                    <a:pt x="6096" y="57912"/>
                  </a:lnTo>
                  <a:lnTo>
                    <a:pt x="3428" y="55244"/>
                  </a:lnTo>
                  <a:lnTo>
                    <a:pt x="3048" y="51688"/>
                  </a:lnTo>
                  <a:lnTo>
                    <a:pt x="4952" y="48768"/>
                  </a:lnTo>
                  <a:close/>
                </a:path>
                <a:path w="121920" h="104139">
                  <a:moveTo>
                    <a:pt x="91440" y="100837"/>
                  </a:moveTo>
                  <a:lnTo>
                    <a:pt x="91440" y="101345"/>
                  </a:lnTo>
                  <a:lnTo>
                    <a:pt x="91440" y="102235"/>
                  </a:lnTo>
                  <a:lnTo>
                    <a:pt x="91440" y="103631"/>
                  </a:lnTo>
                  <a:lnTo>
                    <a:pt x="91440" y="102235"/>
                  </a:lnTo>
                  <a:lnTo>
                    <a:pt x="91440" y="101345"/>
                  </a:lnTo>
                  <a:lnTo>
                    <a:pt x="91440" y="100837"/>
                  </a:lnTo>
                  <a:close/>
                </a:path>
                <a:path w="121920" h="104139">
                  <a:moveTo>
                    <a:pt x="85471" y="100584"/>
                  </a:moveTo>
                  <a:lnTo>
                    <a:pt x="88392" y="100584"/>
                  </a:lnTo>
                </a:path>
                <a:path w="121920" h="104139">
                  <a:moveTo>
                    <a:pt x="88392" y="100584"/>
                  </a:moveTo>
                  <a:lnTo>
                    <a:pt x="91313" y="100584"/>
                  </a:lnTo>
                </a:path>
                <a:path w="121920" h="104139">
                  <a:moveTo>
                    <a:pt x="82296" y="100584"/>
                  </a:moveTo>
                  <a:lnTo>
                    <a:pt x="85090" y="100584"/>
                  </a:lnTo>
                </a:path>
                <a:path w="121920" h="104139">
                  <a:moveTo>
                    <a:pt x="70103" y="97536"/>
                  </a:moveTo>
                  <a:lnTo>
                    <a:pt x="69215" y="97536"/>
                  </a:lnTo>
                  <a:lnTo>
                    <a:pt x="68072" y="97536"/>
                  </a:lnTo>
                  <a:lnTo>
                    <a:pt x="67183" y="97536"/>
                  </a:lnTo>
                  <a:lnTo>
                    <a:pt x="68072" y="97536"/>
                  </a:lnTo>
                  <a:lnTo>
                    <a:pt x="69215" y="97536"/>
                  </a:lnTo>
                  <a:lnTo>
                    <a:pt x="70103" y="97536"/>
                  </a:lnTo>
                  <a:close/>
                </a:path>
                <a:path w="121920" h="104139">
                  <a:moveTo>
                    <a:pt x="106807" y="85343"/>
                  </a:moveTo>
                  <a:lnTo>
                    <a:pt x="109600" y="85343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6509004" y="2196083"/>
              <a:ext cx="97790" cy="52069"/>
            </a:xfrm>
            <a:custGeom>
              <a:avLst/>
              <a:gdLst/>
              <a:ahLst/>
              <a:cxnLst/>
              <a:rect l="l" t="t" r="r" b="b"/>
              <a:pathLst>
                <a:path w="97790" h="52069">
                  <a:moveTo>
                    <a:pt x="97281" y="38988"/>
                  </a:moveTo>
                  <a:lnTo>
                    <a:pt x="59817" y="38988"/>
                  </a:lnTo>
                  <a:lnTo>
                    <a:pt x="60325" y="39242"/>
                  </a:lnTo>
                  <a:lnTo>
                    <a:pt x="61341" y="39496"/>
                  </a:lnTo>
                  <a:lnTo>
                    <a:pt x="62865" y="40258"/>
                  </a:lnTo>
                  <a:lnTo>
                    <a:pt x="63246" y="40512"/>
                  </a:lnTo>
                  <a:lnTo>
                    <a:pt x="63880" y="40766"/>
                  </a:lnTo>
                  <a:lnTo>
                    <a:pt x="64262" y="41020"/>
                  </a:lnTo>
                  <a:lnTo>
                    <a:pt x="64897" y="41401"/>
                  </a:lnTo>
                  <a:lnTo>
                    <a:pt x="65150" y="41782"/>
                  </a:lnTo>
                  <a:lnTo>
                    <a:pt x="65786" y="42163"/>
                  </a:lnTo>
                  <a:lnTo>
                    <a:pt x="66167" y="42417"/>
                  </a:lnTo>
                  <a:lnTo>
                    <a:pt x="66801" y="42925"/>
                  </a:lnTo>
                  <a:lnTo>
                    <a:pt x="67182" y="43052"/>
                  </a:lnTo>
                  <a:lnTo>
                    <a:pt x="67945" y="43814"/>
                  </a:lnTo>
                  <a:lnTo>
                    <a:pt x="68579" y="44322"/>
                  </a:lnTo>
                  <a:lnTo>
                    <a:pt x="68834" y="44576"/>
                  </a:lnTo>
                  <a:lnTo>
                    <a:pt x="69469" y="45084"/>
                  </a:lnTo>
                  <a:lnTo>
                    <a:pt x="69723" y="45338"/>
                  </a:lnTo>
                  <a:lnTo>
                    <a:pt x="70230" y="45719"/>
                  </a:lnTo>
                  <a:lnTo>
                    <a:pt x="70993" y="46481"/>
                  </a:lnTo>
                  <a:lnTo>
                    <a:pt x="71374" y="46735"/>
                  </a:lnTo>
                  <a:lnTo>
                    <a:pt x="71627" y="47116"/>
                  </a:lnTo>
                  <a:lnTo>
                    <a:pt x="72263" y="47625"/>
                  </a:lnTo>
                  <a:lnTo>
                    <a:pt x="72517" y="48006"/>
                  </a:lnTo>
                  <a:lnTo>
                    <a:pt x="73025" y="48387"/>
                  </a:lnTo>
                  <a:lnTo>
                    <a:pt x="73914" y="49275"/>
                  </a:lnTo>
                  <a:lnTo>
                    <a:pt x="74802" y="49910"/>
                  </a:lnTo>
                  <a:lnTo>
                    <a:pt x="75565" y="50418"/>
                  </a:lnTo>
                  <a:lnTo>
                    <a:pt x="76326" y="51053"/>
                  </a:lnTo>
                  <a:lnTo>
                    <a:pt x="77216" y="51562"/>
                  </a:lnTo>
                  <a:lnTo>
                    <a:pt x="77470" y="51815"/>
                  </a:lnTo>
                  <a:lnTo>
                    <a:pt x="78231" y="50926"/>
                  </a:lnTo>
                  <a:lnTo>
                    <a:pt x="78994" y="50164"/>
                  </a:lnTo>
                  <a:lnTo>
                    <a:pt x="79755" y="49529"/>
                  </a:lnTo>
                  <a:lnTo>
                    <a:pt x="81406" y="48006"/>
                  </a:lnTo>
                  <a:lnTo>
                    <a:pt x="83439" y="47243"/>
                  </a:lnTo>
                  <a:lnTo>
                    <a:pt x="91217" y="47243"/>
                  </a:lnTo>
                  <a:lnTo>
                    <a:pt x="91313" y="47116"/>
                  </a:lnTo>
                  <a:lnTo>
                    <a:pt x="92201" y="45465"/>
                  </a:lnTo>
                  <a:lnTo>
                    <a:pt x="92710" y="44195"/>
                  </a:lnTo>
                  <a:lnTo>
                    <a:pt x="93472" y="43179"/>
                  </a:lnTo>
                  <a:lnTo>
                    <a:pt x="94615" y="42037"/>
                  </a:lnTo>
                  <a:lnTo>
                    <a:pt x="94996" y="41909"/>
                  </a:lnTo>
                  <a:lnTo>
                    <a:pt x="95503" y="41401"/>
                  </a:lnTo>
                  <a:lnTo>
                    <a:pt x="96012" y="41147"/>
                  </a:lnTo>
                  <a:lnTo>
                    <a:pt x="96266" y="40893"/>
                  </a:lnTo>
                  <a:lnTo>
                    <a:pt x="96774" y="40639"/>
                  </a:lnTo>
                  <a:lnTo>
                    <a:pt x="97154" y="40639"/>
                  </a:lnTo>
                  <a:lnTo>
                    <a:pt x="97536" y="40385"/>
                  </a:lnTo>
                  <a:lnTo>
                    <a:pt x="97281" y="39750"/>
                  </a:lnTo>
                  <a:lnTo>
                    <a:pt x="97281" y="38988"/>
                  </a:lnTo>
                  <a:close/>
                </a:path>
                <a:path w="97790" h="52069">
                  <a:moveTo>
                    <a:pt x="91217" y="47243"/>
                  </a:moveTo>
                  <a:lnTo>
                    <a:pt x="86868" y="47243"/>
                  </a:lnTo>
                  <a:lnTo>
                    <a:pt x="88773" y="47625"/>
                  </a:lnTo>
                  <a:lnTo>
                    <a:pt x="90931" y="47625"/>
                  </a:lnTo>
                  <a:lnTo>
                    <a:pt x="91217" y="47243"/>
                  </a:lnTo>
                  <a:close/>
                </a:path>
                <a:path w="97790" h="52069">
                  <a:moveTo>
                    <a:pt x="96463" y="34925"/>
                  </a:moveTo>
                  <a:lnTo>
                    <a:pt x="54228" y="34925"/>
                  </a:lnTo>
                  <a:lnTo>
                    <a:pt x="56515" y="37845"/>
                  </a:lnTo>
                  <a:lnTo>
                    <a:pt x="57150" y="38862"/>
                  </a:lnTo>
                  <a:lnTo>
                    <a:pt x="57403" y="39115"/>
                  </a:lnTo>
                  <a:lnTo>
                    <a:pt x="57785" y="39115"/>
                  </a:lnTo>
                  <a:lnTo>
                    <a:pt x="58039" y="38988"/>
                  </a:lnTo>
                  <a:lnTo>
                    <a:pt x="97281" y="38988"/>
                  </a:lnTo>
                  <a:lnTo>
                    <a:pt x="97027" y="38226"/>
                  </a:lnTo>
                  <a:lnTo>
                    <a:pt x="96790" y="36448"/>
                  </a:lnTo>
                  <a:lnTo>
                    <a:pt x="96463" y="34925"/>
                  </a:lnTo>
                  <a:close/>
                </a:path>
                <a:path w="97790" h="52069">
                  <a:moveTo>
                    <a:pt x="20954" y="5079"/>
                  </a:moveTo>
                  <a:lnTo>
                    <a:pt x="19430" y="5079"/>
                  </a:lnTo>
                  <a:lnTo>
                    <a:pt x="13843" y="9906"/>
                  </a:lnTo>
                  <a:lnTo>
                    <a:pt x="12446" y="10921"/>
                  </a:lnTo>
                  <a:lnTo>
                    <a:pt x="11175" y="12064"/>
                  </a:lnTo>
                  <a:lnTo>
                    <a:pt x="10032" y="12953"/>
                  </a:lnTo>
                  <a:lnTo>
                    <a:pt x="8127" y="14223"/>
                  </a:lnTo>
                  <a:lnTo>
                    <a:pt x="7888" y="16382"/>
                  </a:lnTo>
                  <a:lnTo>
                    <a:pt x="7366" y="19050"/>
                  </a:lnTo>
                  <a:lnTo>
                    <a:pt x="6603" y="23875"/>
                  </a:lnTo>
                  <a:lnTo>
                    <a:pt x="2794" y="27685"/>
                  </a:lnTo>
                  <a:lnTo>
                    <a:pt x="0" y="31876"/>
                  </a:lnTo>
                  <a:lnTo>
                    <a:pt x="2921" y="38607"/>
                  </a:lnTo>
                  <a:lnTo>
                    <a:pt x="3301" y="38607"/>
                  </a:lnTo>
                  <a:lnTo>
                    <a:pt x="5588" y="38226"/>
                  </a:lnTo>
                  <a:lnTo>
                    <a:pt x="6985" y="37972"/>
                  </a:lnTo>
                  <a:lnTo>
                    <a:pt x="7620" y="37718"/>
                  </a:lnTo>
                  <a:lnTo>
                    <a:pt x="8127" y="37591"/>
                  </a:lnTo>
                  <a:lnTo>
                    <a:pt x="8763" y="37337"/>
                  </a:lnTo>
                  <a:lnTo>
                    <a:pt x="9271" y="37210"/>
                  </a:lnTo>
                  <a:lnTo>
                    <a:pt x="9905" y="36956"/>
                  </a:lnTo>
                  <a:lnTo>
                    <a:pt x="10287" y="36702"/>
                  </a:lnTo>
                  <a:lnTo>
                    <a:pt x="10922" y="36448"/>
                  </a:lnTo>
                  <a:lnTo>
                    <a:pt x="11175" y="36321"/>
                  </a:lnTo>
                  <a:lnTo>
                    <a:pt x="11684" y="35813"/>
                  </a:lnTo>
                  <a:lnTo>
                    <a:pt x="13589" y="34289"/>
                  </a:lnTo>
                  <a:lnTo>
                    <a:pt x="16255" y="33781"/>
                  </a:lnTo>
                  <a:lnTo>
                    <a:pt x="96084" y="33781"/>
                  </a:lnTo>
                  <a:lnTo>
                    <a:pt x="95630" y="33146"/>
                  </a:lnTo>
                  <a:lnTo>
                    <a:pt x="93091" y="30225"/>
                  </a:lnTo>
                  <a:lnTo>
                    <a:pt x="90424" y="26162"/>
                  </a:lnTo>
                  <a:lnTo>
                    <a:pt x="90668" y="22987"/>
                  </a:lnTo>
                  <a:lnTo>
                    <a:pt x="36702" y="22987"/>
                  </a:lnTo>
                  <a:lnTo>
                    <a:pt x="36068" y="22859"/>
                  </a:lnTo>
                  <a:lnTo>
                    <a:pt x="30988" y="22859"/>
                  </a:lnTo>
                  <a:lnTo>
                    <a:pt x="27050" y="16382"/>
                  </a:lnTo>
                  <a:lnTo>
                    <a:pt x="22860" y="8508"/>
                  </a:lnTo>
                  <a:lnTo>
                    <a:pt x="22098" y="7112"/>
                  </a:lnTo>
                  <a:lnTo>
                    <a:pt x="21463" y="5841"/>
                  </a:lnTo>
                  <a:lnTo>
                    <a:pt x="20954" y="5206"/>
                  </a:lnTo>
                  <a:lnTo>
                    <a:pt x="20954" y="5079"/>
                  </a:lnTo>
                  <a:close/>
                </a:path>
                <a:path w="97790" h="52069">
                  <a:moveTo>
                    <a:pt x="96084" y="33781"/>
                  </a:moveTo>
                  <a:lnTo>
                    <a:pt x="22225" y="33781"/>
                  </a:lnTo>
                  <a:lnTo>
                    <a:pt x="25526" y="34289"/>
                  </a:lnTo>
                  <a:lnTo>
                    <a:pt x="28321" y="34797"/>
                  </a:lnTo>
                  <a:lnTo>
                    <a:pt x="29845" y="35051"/>
                  </a:lnTo>
                  <a:lnTo>
                    <a:pt x="32639" y="35306"/>
                  </a:lnTo>
                  <a:lnTo>
                    <a:pt x="33781" y="35306"/>
                  </a:lnTo>
                  <a:lnTo>
                    <a:pt x="35305" y="35559"/>
                  </a:lnTo>
                  <a:lnTo>
                    <a:pt x="37084" y="35813"/>
                  </a:lnTo>
                  <a:lnTo>
                    <a:pt x="39116" y="36067"/>
                  </a:lnTo>
                  <a:lnTo>
                    <a:pt x="41655" y="36321"/>
                  </a:lnTo>
                  <a:lnTo>
                    <a:pt x="46100" y="36321"/>
                  </a:lnTo>
                  <a:lnTo>
                    <a:pt x="48005" y="36067"/>
                  </a:lnTo>
                  <a:lnTo>
                    <a:pt x="49402" y="35432"/>
                  </a:lnTo>
                  <a:lnTo>
                    <a:pt x="50419" y="35051"/>
                  </a:lnTo>
                  <a:lnTo>
                    <a:pt x="51180" y="34925"/>
                  </a:lnTo>
                  <a:lnTo>
                    <a:pt x="96463" y="34925"/>
                  </a:lnTo>
                  <a:lnTo>
                    <a:pt x="96266" y="34035"/>
                  </a:lnTo>
                  <a:lnTo>
                    <a:pt x="96084" y="33781"/>
                  </a:lnTo>
                  <a:close/>
                </a:path>
                <a:path w="97790" h="52069">
                  <a:moveTo>
                    <a:pt x="60960" y="0"/>
                  </a:moveTo>
                  <a:lnTo>
                    <a:pt x="51943" y="0"/>
                  </a:lnTo>
                  <a:lnTo>
                    <a:pt x="51180" y="126"/>
                  </a:lnTo>
                  <a:lnTo>
                    <a:pt x="50673" y="126"/>
                  </a:lnTo>
                  <a:lnTo>
                    <a:pt x="49784" y="253"/>
                  </a:lnTo>
                  <a:lnTo>
                    <a:pt x="49149" y="253"/>
                  </a:lnTo>
                  <a:lnTo>
                    <a:pt x="48132" y="381"/>
                  </a:lnTo>
                  <a:lnTo>
                    <a:pt x="47751" y="381"/>
                  </a:lnTo>
                  <a:lnTo>
                    <a:pt x="46227" y="2666"/>
                  </a:lnTo>
                  <a:lnTo>
                    <a:pt x="47327" y="11937"/>
                  </a:lnTo>
                  <a:lnTo>
                    <a:pt x="47371" y="16890"/>
                  </a:lnTo>
                  <a:lnTo>
                    <a:pt x="46609" y="19050"/>
                  </a:lnTo>
                  <a:lnTo>
                    <a:pt x="45339" y="20573"/>
                  </a:lnTo>
                  <a:lnTo>
                    <a:pt x="43434" y="22478"/>
                  </a:lnTo>
                  <a:lnTo>
                    <a:pt x="40767" y="22987"/>
                  </a:lnTo>
                  <a:lnTo>
                    <a:pt x="90668" y="22987"/>
                  </a:lnTo>
                  <a:lnTo>
                    <a:pt x="90677" y="22351"/>
                  </a:lnTo>
                  <a:lnTo>
                    <a:pt x="90804" y="21970"/>
                  </a:lnTo>
                  <a:lnTo>
                    <a:pt x="90931" y="21462"/>
                  </a:lnTo>
                  <a:lnTo>
                    <a:pt x="91059" y="21081"/>
                  </a:lnTo>
                  <a:lnTo>
                    <a:pt x="91313" y="20065"/>
                  </a:lnTo>
                  <a:lnTo>
                    <a:pt x="91694" y="18033"/>
                  </a:lnTo>
                  <a:lnTo>
                    <a:pt x="91059" y="16001"/>
                  </a:lnTo>
                  <a:lnTo>
                    <a:pt x="89789" y="14604"/>
                  </a:lnTo>
                  <a:lnTo>
                    <a:pt x="89662" y="14350"/>
                  </a:lnTo>
                  <a:lnTo>
                    <a:pt x="89407" y="14223"/>
                  </a:lnTo>
                  <a:lnTo>
                    <a:pt x="89407" y="13969"/>
                  </a:lnTo>
                  <a:lnTo>
                    <a:pt x="89026" y="13715"/>
                  </a:lnTo>
                  <a:lnTo>
                    <a:pt x="88011" y="11937"/>
                  </a:lnTo>
                  <a:lnTo>
                    <a:pt x="87502" y="10794"/>
                  </a:lnTo>
                  <a:lnTo>
                    <a:pt x="86741" y="10667"/>
                  </a:lnTo>
                  <a:lnTo>
                    <a:pt x="86360" y="10667"/>
                  </a:lnTo>
                  <a:lnTo>
                    <a:pt x="85090" y="10540"/>
                  </a:lnTo>
                  <a:lnTo>
                    <a:pt x="84836" y="10540"/>
                  </a:lnTo>
                  <a:lnTo>
                    <a:pt x="83439" y="10413"/>
                  </a:lnTo>
                  <a:lnTo>
                    <a:pt x="82042" y="10159"/>
                  </a:lnTo>
                  <a:lnTo>
                    <a:pt x="80772" y="10032"/>
                  </a:lnTo>
                  <a:lnTo>
                    <a:pt x="73025" y="10032"/>
                  </a:lnTo>
                  <a:lnTo>
                    <a:pt x="69469" y="8000"/>
                  </a:lnTo>
                  <a:lnTo>
                    <a:pt x="61341" y="507"/>
                  </a:lnTo>
                  <a:lnTo>
                    <a:pt x="60960" y="0"/>
                  </a:lnTo>
                  <a:close/>
                </a:path>
                <a:path w="97790" h="52069">
                  <a:moveTo>
                    <a:pt x="79501" y="9906"/>
                  </a:moveTo>
                  <a:lnTo>
                    <a:pt x="76835" y="9906"/>
                  </a:lnTo>
                  <a:lnTo>
                    <a:pt x="76200" y="10032"/>
                  </a:lnTo>
                  <a:lnTo>
                    <a:pt x="80772" y="10032"/>
                  </a:lnTo>
                  <a:lnTo>
                    <a:pt x="79501" y="9906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6509004" y="2196083"/>
              <a:ext cx="97790" cy="52069"/>
            </a:xfrm>
            <a:custGeom>
              <a:avLst/>
              <a:gdLst/>
              <a:ahLst/>
              <a:cxnLst/>
              <a:rect l="l" t="t" r="r" b="b"/>
              <a:pathLst>
                <a:path w="97790" h="52069">
                  <a:moveTo>
                    <a:pt x="51943" y="0"/>
                  </a:moveTo>
                  <a:lnTo>
                    <a:pt x="51180" y="126"/>
                  </a:lnTo>
                  <a:lnTo>
                    <a:pt x="50673" y="126"/>
                  </a:lnTo>
                  <a:lnTo>
                    <a:pt x="49784" y="253"/>
                  </a:lnTo>
                  <a:lnTo>
                    <a:pt x="49149" y="253"/>
                  </a:lnTo>
                  <a:lnTo>
                    <a:pt x="48132" y="381"/>
                  </a:lnTo>
                  <a:lnTo>
                    <a:pt x="47751" y="381"/>
                  </a:lnTo>
                  <a:lnTo>
                    <a:pt x="46227" y="2666"/>
                  </a:lnTo>
                  <a:lnTo>
                    <a:pt x="46481" y="4571"/>
                  </a:lnTo>
                  <a:lnTo>
                    <a:pt x="46863" y="7746"/>
                  </a:lnTo>
                  <a:lnTo>
                    <a:pt x="47117" y="10032"/>
                  </a:lnTo>
                  <a:lnTo>
                    <a:pt x="47371" y="12318"/>
                  </a:lnTo>
                  <a:lnTo>
                    <a:pt x="47244" y="14731"/>
                  </a:lnTo>
                  <a:lnTo>
                    <a:pt x="40767" y="22987"/>
                  </a:lnTo>
                  <a:lnTo>
                    <a:pt x="38353" y="22987"/>
                  </a:lnTo>
                  <a:lnTo>
                    <a:pt x="37465" y="22987"/>
                  </a:lnTo>
                  <a:lnTo>
                    <a:pt x="36702" y="22987"/>
                  </a:lnTo>
                  <a:lnTo>
                    <a:pt x="36068" y="22859"/>
                  </a:lnTo>
                  <a:lnTo>
                    <a:pt x="34544" y="22859"/>
                  </a:lnTo>
                  <a:lnTo>
                    <a:pt x="30988" y="22859"/>
                  </a:lnTo>
                  <a:lnTo>
                    <a:pt x="27050" y="16382"/>
                  </a:lnTo>
                  <a:lnTo>
                    <a:pt x="22860" y="8508"/>
                  </a:lnTo>
                  <a:lnTo>
                    <a:pt x="22098" y="7112"/>
                  </a:lnTo>
                  <a:lnTo>
                    <a:pt x="21463" y="5841"/>
                  </a:lnTo>
                  <a:lnTo>
                    <a:pt x="20954" y="5206"/>
                  </a:lnTo>
                  <a:lnTo>
                    <a:pt x="20954" y="5079"/>
                  </a:lnTo>
                  <a:lnTo>
                    <a:pt x="19430" y="5079"/>
                  </a:lnTo>
                  <a:lnTo>
                    <a:pt x="15621" y="8381"/>
                  </a:lnTo>
                  <a:lnTo>
                    <a:pt x="13843" y="9906"/>
                  </a:lnTo>
                  <a:lnTo>
                    <a:pt x="12446" y="10921"/>
                  </a:lnTo>
                  <a:lnTo>
                    <a:pt x="11175" y="12064"/>
                  </a:lnTo>
                  <a:lnTo>
                    <a:pt x="10032" y="12953"/>
                  </a:lnTo>
                  <a:lnTo>
                    <a:pt x="8127" y="14223"/>
                  </a:lnTo>
                  <a:lnTo>
                    <a:pt x="7874" y="16509"/>
                  </a:lnTo>
                  <a:lnTo>
                    <a:pt x="7366" y="19050"/>
                  </a:lnTo>
                  <a:lnTo>
                    <a:pt x="6985" y="21462"/>
                  </a:lnTo>
                  <a:lnTo>
                    <a:pt x="6603" y="23875"/>
                  </a:lnTo>
                  <a:lnTo>
                    <a:pt x="4699" y="25781"/>
                  </a:lnTo>
                  <a:lnTo>
                    <a:pt x="2794" y="27685"/>
                  </a:lnTo>
                  <a:lnTo>
                    <a:pt x="0" y="31876"/>
                  </a:lnTo>
                  <a:lnTo>
                    <a:pt x="2921" y="38607"/>
                  </a:lnTo>
                  <a:lnTo>
                    <a:pt x="3301" y="38607"/>
                  </a:lnTo>
                  <a:lnTo>
                    <a:pt x="4064" y="38481"/>
                  </a:lnTo>
                  <a:lnTo>
                    <a:pt x="4825" y="38353"/>
                  </a:lnTo>
                  <a:lnTo>
                    <a:pt x="5588" y="38226"/>
                  </a:lnTo>
                  <a:lnTo>
                    <a:pt x="6223" y="38100"/>
                  </a:lnTo>
                  <a:lnTo>
                    <a:pt x="6985" y="37972"/>
                  </a:lnTo>
                  <a:lnTo>
                    <a:pt x="7620" y="37718"/>
                  </a:lnTo>
                  <a:lnTo>
                    <a:pt x="8127" y="37591"/>
                  </a:lnTo>
                  <a:lnTo>
                    <a:pt x="8763" y="37337"/>
                  </a:lnTo>
                  <a:lnTo>
                    <a:pt x="9271" y="37210"/>
                  </a:lnTo>
                  <a:lnTo>
                    <a:pt x="9905" y="36956"/>
                  </a:lnTo>
                  <a:lnTo>
                    <a:pt x="10287" y="36702"/>
                  </a:lnTo>
                  <a:lnTo>
                    <a:pt x="10922" y="36448"/>
                  </a:lnTo>
                  <a:lnTo>
                    <a:pt x="11175" y="36321"/>
                  </a:lnTo>
                  <a:lnTo>
                    <a:pt x="11429" y="36067"/>
                  </a:lnTo>
                  <a:lnTo>
                    <a:pt x="11684" y="35813"/>
                  </a:lnTo>
                  <a:lnTo>
                    <a:pt x="13589" y="34289"/>
                  </a:lnTo>
                  <a:lnTo>
                    <a:pt x="16255" y="33781"/>
                  </a:lnTo>
                  <a:lnTo>
                    <a:pt x="19176" y="33781"/>
                  </a:lnTo>
                  <a:lnTo>
                    <a:pt x="22225" y="33781"/>
                  </a:lnTo>
                  <a:lnTo>
                    <a:pt x="25526" y="34289"/>
                  </a:lnTo>
                  <a:lnTo>
                    <a:pt x="28321" y="34797"/>
                  </a:lnTo>
                  <a:lnTo>
                    <a:pt x="29845" y="35051"/>
                  </a:lnTo>
                  <a:lnTo>
                    <a:pt x="31242" y="35178"/>
                  </a:lnTo>
                  <a:lnTo>
                    <a:pt x="32639" y="35306"/>
                  </a:lnTo>
                  <a:lnTo>
                    <a:pt x="33781" y="35306"/>
                  </a:lnTo>
                  <a:lnTo>
                    <a:pt x="35305" y="35559"/>
                  </a:lnTo>
                  <a:lnTo>
                    <a:pt x="37084" y="35813"/>
                  </a:lnTo>
                  <a:lnTo>
                    <a:pt x="39116" y="36067"/>
                  </a:lnTo>
                  <a:lnTo>
                    <a:pt x="41655" y="36321"/>
                  </a:lnTo>
                  <a:lnTo>
                    <a:pt x="44069" y="36321"/>
                  </a:lnTo>
                  <a:lnTo>
                    <a:pt x="46100" y="36321"/>
                  </a:lnTo>
                  <a:lnTo>
                    <a:pt x="48005" y="36067"/>
                  </a:lnTo>
                  <a:lnTo>
                    <a:pt x="49402" y="35432"/>
                  </a:lnTo>
                  <a:lnTo>
                    <a:pt x="50419" y="35051"/>
                  </a:lnTo>
                  <a:lnTo>
                    <a:pt x="51180" y="34925"/>
                  </a:lnTo>
                  <a:lnTo>
                    <a:pt x="51816" y="34925"/>
                  </a:lnTo>
                  <a:lnTo>
                    <a:pt x="54228" y="34925"/>
                  </a:lnTo>
                  <a:lnTo>
                    <a:pt x="55625" y="36702"/>
                  </a:lnTo>
                  <a:lnTo>
                    <a:pt x="56515" y="37845"/>
                  </a:lnTo>
                  <a:lnTo>
                    <a:pt x="57150" y="38862"/>
                  </a:lnTo>
                  <a:lnTo>
                    <a:pt x="57403" y="39115"/>
                  </a:lnTo>
                  <a:lnTo>
                    <a:pt x="57657" y="39115"/>
                  </a:lnTo>
                  <a:lnTo>
                    <a:pt x="57785" y="39115"/>
                  </a:lnTo>
                  <a:lnTo>
                    <a:pt x="58039" y="38988"/>
                  </a:lnTo>
                  <a:lnTo>
                    <a:pt x="58420" y="38988"/>
                  </a:lnTo>
                  <a:lnTo>
                    <a:pt x="58674" y="38988"/>
                  </a:lnTo>
                  <a:lnTo>
                    <a:pt x="59436" y="38988"/>
                  </a:lnTo>
                  <a:lnTo>
                    <a:pt x="59817" y="38988"/>
                  </a:lnTo>
                  <a:lnTo>
                    <a:pt x="60071" y="39115"/>
                  </a:lnTo>
                  <a:lnTo>
                    <a:pt x="60325" y="39242"/>
                  </a:lnTo>
                  <a:lnTo>
                    <a:pt x="60832" y="39369"/>
                  </a:lnTo>
                  <a:lnTo>
                    <a:pt x="61341" y="39496"/>
                  </a:lnTo>
                  <a:lnTo>
                    <a:pt x="61849" y="39750"/>
                  </a:lnTo>
                  <a:lnTo>
                    <a:pt x="62356" y="40004"/>
                  </a:lnTo>
                  <a:lnTo>
                    <a:pt x="62865" y="40258"/>
                  </a:lnTo>
                  <a:lnTo>
                    <a:pt x="63246" y="40512"/>
                  </a:lnTo>
                  <a:lnTo>
                    <a:pt x="63880" y="40766"/>
                  </a:lnTo>
                  <a:lnTo>
                    <a:pt x="64262" y="41020"/>
                  </a:lnTo>
                  <a:lnTo>
                    <a:pt x="64897" y="41401"/>
                  </a:lnTo>
                  <a:lnTo>
                    <a:pt x="65150" y="41782"/>
                  </a:lnTo>
                  <a:lnTo>
                    <a:pt x="65786" y="42163"/>
                  </a:lnTo>
                  <a:lnTo>
                    <a:pt x="66167" y="42417"/>
                  </a:lnTo>
                  <a:lnTo>
                    <a:pt x="66801" y="42925"/>
                  </a:lnTo>
                  <a:lnTo>
                    <a:pt x="67182" y="43052"/>
                  </a:lnTo>
                  <a:lnTo>
                    <a:pt x="67691" y="43560"/>
                  </a:lnTo>
                  <a:lnTo>
                    <a:pt x="67945" y="43814"/>
                  </a:lnTo>
                  <a:lnTo>
                    <a:pt x="68579" y="44322"/>
                  </a:lnTo>
                  <a:lnTo>
                    <a:pt x="68834" y="44576"/>
                  </a:lnTo>
                  <a:lnTo>
                    <a:pt x="69469" y="45084"/>
                  </a:lnTo>
                  <a:lnTo>
                    <a:pt x="69723" y="45338"/>
                  </a:lnTo>
                  <a:lnTo>
                    <a:pt x="70230" y="45719"/>
                  </a:lnTo>
                  <a:lnTo>
                    <a:pt x="70612" y="46100"/>
                  </a:lnTo>
                  <a:lnTo>
                    <a:pt x="70993" y="46481"/>
                  </a:lnTo>
                  <a:lnTo>
                    <a:pt x="71374" y="46735"/>
                  </a:lnTo>
                  <a:lnTo>
                    <a:pt x="71627" y="47116"/>
                  </a:lnTo>
                  <a:lnTo>
                    <a:pt x="72263" y="47625"/>
                  </a:lnTo>
                  <a:lnTo>
                    <a:pt x="72517" y="48006"/>
                  </a:lnTo>
                  <a:lnTo>
                    <a:pt x="73025" y="48387"/>
                  </a:lnTo>
                  <a:lnTo>
                    <a:pt x="73405" y="48767"/>
                  </a:lnTo>
                  <a:lnTo>
                    <a:pt x="73914" y="49275"/>
                  </a:lnTo>
                  <a:lnTo>
                    <a:pt x="74802" y="49910"/>
                  </a:lnTo>
                  <a:lnTo>
                    <a:pt x="75565" y="50418"/>
                  </a:lnTo>
                  <a:lnTo>
                    <a:pt x="76326" y="51053"/>
                  </a:lnTo>
                  <a:lnTo>
                    <a:pt x="77216" y="51562"/>
                  </a:lnTo>
                  <a:lnTo>
                    <a:pt x="77470" y="51815"/>
                  </a:lnTo>
                  <a:lnTo>
                    <a:pt x="78231" y="50926"/>
                  </a:lnTo>
                  <a:lnTo>
                    <a:pt x="78994" y="50164"/>
                  </a:lnTo>
                  <a:lnTo>
                    <a:pt x="79755" y="49529"/>
                  </a:lnTo>
                  <a:lnTo>
                    <a:pt x="81406" y="48006"/>
                  </a:lnTo>
                  <a:lnTo>
                    <a:pt x="83439" y="47243"/>
                  </a:lnTo>
                  <a:lnTo>
                    <a:pt x="85471" y="47243"/>
                  </a:lnTo>
                  <a:lnTo>
                    <a:pt x="85725" y="47243"/>
                  </a:lnTo>
                  <a:lnTo>
                    <a:pt x="85978" y="47243"/>
                  </a:lnTo>
                  <a:lnTo>
                    <a:pt x="86232" y="47243"/>
                  </a:lnTo>
                  <a:lnTo>
                    <a:pt x="86868" y="47243"/>
                  </a:lnTo>
                  <a:lnTo>
                    <a:pt x="87502" y="47370"/>
                  </a:lnTo>
                  <a:lnTo>
                    <a:pt x="88138" y="47497"/>
                  </a:lnTo>
                  <a:lnTo>
                    <a:pt x="88773" y="47625"/>
                  </a:lnTo>
                  <a:lnTo>
                    <a:pt x="89407" y="47625"/>
                  </a:lnTo>
                  <a:lnTo>
                    <a:pt x="90043" y="47625"/>
                  </a:lnTo>
                  <a:lnTo>
                    <a:pt x="90931" y="47625"/>
                  </a:lnTo>
                  <a:lnTo>
                    <a:pt x="91313" y="47116"/>
                  </a:lnTo>
                  <a:lnTo>
                    <a:pt x="92201" y="45465"/>
                  </a:lnTo>
                  <a:lnTo>
                    <a:pt x="92710" y="44195"/>
                  </a:lnTo>
                  <a:lnTo>
                    <a:pt x="93472" y="43179"/>
                  </a:lnTo>
                  <a:lnTo>
                    <a:pt x="94361" y="42290"/>
                  </a:lnTo>
                  <a:lnTo>
                    <a:pt x="94615" y="42037"/>
                  </a:lnTo>
                  <a:lnTo>
                    <a:pt x="94996" y="41909"/>
                  </a:lnTo>
                  <a:lnTo>
                    <a:pt x="95250" y="41656"/>
                  </a:lnTo>
                  <a:lnTo>
                    <a:pt x="95503" y="41401"/>
                  </a:lnTo>
                  <a:lnTo>
                    <a:pt x="95757" y="41275"/>
                  </a:lnTo>
                  <a:lnTo>
                    <a:pt x="96012" y="41147"/>
                  </a:lnTo>
                  <a:lnTo>
                    <a:pt x="96266" y="40893"/>
                  </a:lnTo>
                  <a:lnTo>
                    <a:pt x="96520" y="40766"/>
                  </a:lnTo>
                  <a:lnTo>
                    <a:pt x="96774" y="40639"/>
                  </a:lnTo>
                  <a:lnTo>
                    <a:pt x="97154" y="40639"/>
                  </a:lnTo>
                  <a:lnTo>
                    <a:pt x="97536" y="40385"/>
                  </a:lnTo>
                  <a:lnTo>
                    <a:pt x="97281" y="39750"/>
                  </a:lnTo>
                  <a:lnTo>
                    <a:pt x="97281" y="38988"/>
                  </a:lnTo>
                  <a:lnTo>
                    <a:pt x="97027" y="38226"/>
                  </a:lnTo>
                  <a:lnTo>
                    <a:pt x="96774" y="36321"/>
                  </a:lnTo>
                  <a:lnTo>
                    <a:pt x="96266" y="34035"/>
                  </a:lnTo>
                  <a:lnTo>
                    <a:pt x="95630" y="33146"/>
                  </a:lnTo>
                  <a:lnTo>
                    <a:pt x="93091" y="30225"/>
                  </a:lnTo>
                  <a:lnTo>
                    <a:pt x="90424" y="26162"/>
                  </a:lnTo>
                  <a:lnTo>
                    <a:pt x="90677" y="22859"/>
                  </a:lnTo>
                  <a:lnTo>
                    <a:pt x="90677" y="22351"/>
                  </a:lnTo>
                  <a:lnTo>
                    <a:pt x="90804" y="21970"/>
                  </a:lnTo>
                  <a:lnTo>
                    <a:pt x="90931" y="21462"/>
                  </a:lnTo>
                  <a:lnTo>
                    <a:pt x="91059" y="21081"/>
                  </a:lnTo>
                  <a:lnTo>
                    <a:pt x="91186" y="20573"/>
                  </a:lnTo>
                  <a:lnTo>
                    <a:pt x="91313" y="20065"/>
                  </a:lnTo>
                  <a:lnTo>
                    <a:pt x="91694" y="18033"/>
                  </a:lnTo>
                  <a:lnTo>
                    <a:pt x="91059" y="16001"/>
                  </a:lnTo>
                  <a:lnTo>
                    <a:pt x="89789" y="14604"/>
                  </a:lnTo>
                  <a:lnTo>
                    <a:pt x="89662" y="14350"/>
                  </a:lnTo>
                  <a:lnTo>
                    <a:pt x="89407" y="14223"/>
                  </a:lnTo>
                  <a:lnTo>
                    <a:pt x="89407" y="13969"/>
                  </a:lnTo>
                  <a:lnTo>
                    <a:pt x="89026" y="13715"/>
                  </a:lnTo>
                  <a:lnTo>
                    <a:pt x="88519" y="12826"/>
                  </a:lnTo>
                  <a:lnTo>
                    <a:pt x="88011" y="11937"/>
                  </a:lnTo>
                  <a:lnTo>
                    <a:pt x="87502" y="10794"/>
                  </a:lnTo>
                  <a:lnTo>
                    <a:pt x="86741" y="10667"/>
                  </a:lnTo>
                  <a:lnTo>
                    <a:pt x="86360" y="10667"/>
                  </a:lnTo>
                  <a:lnTo>
                    <a:pt x="85090" y="10540"/>
                  </a:lnTo>
                  <a:lnTo>
                    <a:pt x="84836" y="10540"/>
                  </a:lnTo>
                  <a:lnTo>
                    <a:pt x="83439" y="10413"/>
                  </a:lnTo>
                  <a:lnTo>
                    <a:pt x="82042" y="10159"/>
                  </a:lnTo>
                  <a:lnTo>
                    <a:pt x="80772" y="10032"/>
                  </a:lnTo>
                  <a:lnTo>
                    <a:pt x="79501" y="9906"/>
                  </a:lnTo>
                  <a:lnTo>
                    <a:pt x="78231" y="9906"/>
                  </a:lnTo>
                  <a:lnTo>
                    <a:pt x="77597" y="9906"/>
                  </a:lnTo>
                  <a:lnTo>
                    <a:pt x="76835" y="9906"/>
                  </a:lnTo>
                  <a:lnTo>
                    <a:pt x="76200" y="10032"/>
                  </a:lnTo>
                  <a:lnTo>
                    <a:pt x="73025" y="10032"/>
                  </a:lnTo>
                  <a:lnTo>
                    <a:pt x="69469" y="8000"/>
                  </a:lnTo>
                  <a:lnTo>
                    <a:pt x="61341" y="507"/>
                  </a:lnTo>
                  <a:lnTo>
                    <a:pt x="60960" y="0"/>
                  </a:lnTo>
                  <a:lnTo>
                    <a:pt x="51943" y="0"/>
                  </a:lnTo>
                  <a:close/>
                </a:path>
                <a:path w="97790" h="52069">
                  <a:moveTo>
                    <a:pt x="85344" y="45973"/>
                  </a:moveTo>
                  <a:lnTo>
                    <a:pt x="83185" y="45719"/>
                  </a:lnTo>
                  <a:lnTo>
                    <a:pt x="81025" y="46608"/>
                  </a:lnTo>
                  <a:lnTo>
                    <a:pt x="79248" y="48767"/>
                  </a:lnTo>
                  <a:lnTo>
                    <a:pt x="81025" y="46608"/>
                  </a:lnTo>
                  <a:lnTo>
                    <a:pt x="83185" y="45719"/>
                  </a:lnTo>
                  <a:lnTo>
                    <a:pt x="85344" y="45973"/>
                  </a:lnTo>
                  <a:close/>
                </a:path>
                <a:path w="97790" h="52069">
                  <a:moveTo>
                    <a:pt x="79248" y="48767"/>
                  </a:moveTo>
                  <a:lnTo>
                    <a:pt x="78104" y="49656"/>
                  </a:lnTo>
                  <a:lnTo>
                    <a:pt x="77089" y="50672"/>
                  </a:lnTo>
                  <a:lnTo>
                    <a:pt x="76200" y="51815"/>
                  </a:lnTo>
                  <a:lnTo>
                    <a:pt x="77089" y="50672"/>
                  </a:lnTo>
                  <a:lnTo>
                    <a:pt x="78104" y="49656"/>
                  </a:lnTo>
                  <a:lnTo>
                    <a:pt x="79248" y="4876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6512179" y="2232659"/>
              <a:ext cx="73025" cy="52069"/>
            </a:xfrm>
            <a:custGeom>
              <a:avLst/>
              <a:gdLst/>
              <a:ahLst/>
              <a:cxnLst/>
              <a:rect l="l" t="t" r="r" b="b"/>
              <a:pathLst>
                <a:path w="73025" h="52069">
                  <a:moveTo>
                    <a:pt x="69378" y="26796"/>
                  </a:moveTo>
                  <a:lnTo>
                    <a:pt x="17272" y="26796"/>
                  </a:lnTo>
                  <a:lnTo>
                    <a:pt x="18034" y="27050"/>
                  </a:lnTo>
                  <a:lnTo>
                    <a:pt x="18542" y="27050"/>
                  </a:lnTo>
                  <a:lnTo>
                    <a:pt x="19557" y="27431"/>
                  </a:lnTo>
                  <a:lnTo>
                    <a:pt x="20447" y="27939"/>
                  </a:lnTo>
                  <a:lnTo>
                    <a:pt x="21463" y="28575"/>
                  </a:lnTo>
                  <a:lnTo>
                    <a:pt x="22860" y="29590"/>
                  </a:lnTo>
                  <a:lnTo>
                    <a:pt x="25019" y="31495"/>
                  </a:lnTo>
                  <a:lnTo>
                    <a:pt x="24892" y="36449"/>
                  </a:lnTo>
                  <a:lnTo>
                    <a:pt x="24638" y="37972"/>
                  </a:lnTo>
                  <a:lnTo>
                    <a:pt x="24502" y="40005"/>
                  </a:lnTo>
                  <a:lnTo>
                    <a:pt x="24384" y="43561"/>
                  </a:lnTo>
                  <a:lnTo>
                    <a:pt x="27050" y="44322"/>
                  </a:lnTo>
                  <a:lnTo>
                    <a:pt x="29464" y="45465"/>
                  </a:lnTo>
                  <a:lnTo>
                    <a:pt x="31750" y="47116"/>
                  </a:lnTo>
                  <a:lnTo>
                    <a:pt x="32130" y="48006"/>
                  </a:lnTo>
                  <a:lnTo>
                    <a:pt x="32639" y="48387"/>
                  </a:lnTo>
                  <a:lnTo>
                    <a:pt x="33147" y="48894"/>
                  </a:lnTo>
                  <a:lnTo>
                    <a:pt x="33909" y="49402"/>
                  </a:lnTo>
                  <a:lnTo>
                    <a:pt x="34417" y="50164"/>
                  </a:lnTo>
                  <a:lnTo>
                    <a:pt x="34925" y="50800"/>
                  </a:lnTo>
                  <a:lnTo>
                    <a:pt x="35051" y="51181"/>
                  </a:lnTo>
                  <a:lnTo>
                    <a:pt x="35178" y="51688"/>
                  </a:lnTo>
                  <a:lnTo>
                    <a:pt x="44196" y="51688"/>
                  </a:lnTo>
                  <a:lnTo>
                    <a:pt x="44576" y="51815"/>
                  </a:lnTo>
                  <a:lnTo>
                    <a:pt x="46863" y="51815"/>
                  </a:lnTo>
                  <a:lnTo>
                    <a:pt x="48005" y="50545"/>
                  </a:lnTo>
                  <a:lnTo>
                    <a:pt x="51435" y="45593"/>
                  </a:lnTo>
                  <a:lnTo>
                    <a:pt x="58927" y="44576"/>
                  </a:lnTo>
                  <a:lnTo>
                    <a:pt x="59181" y="43433"/>
                  </a:lnTo>
                  <a:lnTo>
                    <a:pt x="59436" y="42037"/>
                  </a:lnTo>
                  <a:lnTo>
                    <a:pt x="59563" y="40005"/>
                  </a:lnTo>
                  <a:lnTo>
                    <a:pt x="60325" y="35559"/>
                  </a:lnTo>
                  <a:lnTo>
                    <a:pt x="64770" y="30861"/>
                  </a:lnTo>
                  <a:lnTo>
                    <a:pt x="67564" y="29718"/>
                  </a:lnTo>
                  <a:lnTo>
                    <a:pt x="68072" y="29590"/>
                  </a:lnTo>
                  <a:lnTo>
                    <a:pt x="68452" y="29082"/>
                  </a:lnTo>
                  <a:lnTo>
                    <a:pt x="68834" y="28320"/>
                  </a:lnTo>
                  <a:lnTo>
                    <a:pt x="69378" y="26796"/>
                  </a:lnTo>
                  <a:close/>
                </a:path>
                <a:path w="73025" h="52069">
                  <a:moveTo>
                    <a:pt x="72517" y="22225"/>
                  </a:moveTo>
                  <a:lnTo>
                    <a:pt x="7239" y="22225"/>
                  </a:lnTo>
                  <a:lnTo>
                    <a:pt x="8509" y="23113"/>
                  </a:lnTo>
                  <a:lnTo>
                    <a:pt x="9271" y="24256"/>
                  </a:lnTo>
                  <a:lnTo>
                    <a:pt x="10287" y="26034"/>
                  </a:lnTo>
                  <a:lnTo>
                    <a:pt x="13462" y="27305"/>
                  </a:lnTo>
                  <a:lnTo>
                    <a:pt x="15240" y="27305"/>
                  </a:lnTo>
                  <a:lnTo>
                    <a:pt x="15367" y="27050"/>
                  </a:lnTo>
                  <a:lnTo>
                    <a:pt x="16382" y="26796"/>
                  </a:lnTo>
                  <a:lnTo>
                    <a:pt x="69378" y="26796"/>
                  </a:lnTo>
                  <a:lnTo>
                    <a:pt x="69469" y="26543"/>
                  </a:lnTo>
                  <a:lnTo>
                    <a:pt x="70866" y="25526"/>
                  </a:lnTo>
                  <a:lnTo>
                    <a:pt x="72644" y="25526"/>
                  </a:lnTo>
                  <a:lnTo>
                    <a:pt x="73025" y="24764"/>
                  </a:lnTo>
                  <a:lnTo>
                    <a:pt x="72517" y="22225"/>
                  </a:lnTo>
                  <a:close/>
                </a:path>
                <a:path w="73025" h="52069">
                  <a:moveTo>
                    <a:pt x="20066" y="0"/>
                  </a:moveTo>
                  <a:lnTo>
                    <a:pt x="15113" y="0"/>
                  </a:lnTo>
                  <a:lnTo>
                    <a:pt x="13207" y="253"/>
                  </a:lnTo>
                  <a:lnTo>
                    <a:pt x="11684" y="1777"/>
                  </a:lnTo>
                  <a:lnTo>
                    <a:pt x="11302" y="1905"/>
                  </a:lnTo>
                  <a:lnTo>
                    <a:pt x="11049" y="2158"/>
                  </a:lnTo>
                  <a:lnTo>
                    <a:pt x="10287" y="2539"/>
                  </a:lnTo>
                  <a:lnTo>
                    <a:pt x="9905" y="2793"/>
                  </a:lnTo>
                  <a:lnTo>
                    <a:pt x="9271" y="3047"/>
                  </a:lnTo>
                  <a:lnTo>
                    <a:pt x="8763" y="3301"/>
                  </a:lnTo>
                  <a:lnTo>
                    <a:pt x="8000" y="3556"/>
                  </a:lnTo>
                  <a:lnTo>
                    <a:pt x="7366" y="3682"/>
                  </a:lnTo>
                  <a:lnTo>
                    <a:pt x="6096" y="4063"/>
                  </a:lnTo>
                  <a:lnTo>
                    <a:pt x="5079" y="4318"/>
                  </a:lnTo>
                  <a:lnTo>
                    <a:pt x="4445" y="4318"/>
                  </a:lnTo>
                  <a:lnTo>
                    <a:pt x="2921" y="4699"/>
                  </a:lnTo>
                  <a:lnTo>
                    <a:pt x="4825" y="10287"/>
                  </a:lnTo>
                  <a:lnTo>
                    <a:pt x="3810" y="16637"/>
                  </a:lnTo>
                  <a:lnTo>
                    <a:pt x="507" y="21336"/>
                  </a:lnTo>
                  <a:lnTo>
                    <a:pt x="253" y="21589"/>
                  </a:lnTo>
                  <a:lnTo>
                    <a:pt x="0" y="21970"/>
                  </a:lnTo>
                  <a:lnTo>
                    <a:pt x="0" y="22351"/>
                  </a:lnTo>
                  <a:lnTo>
                    <a:pt x="253" y="22606"/>
                  </a:lnTo>
                  <a:lnTo>
                    <a:pt x="1016" y="22478"/>
                  </a:lnTo>
                  <a:lnTo>
                    <a:pt x="2031" y="22351"/>
                  </a:lnTo>
                  <a:lnTo>
                    <a:pt x="2286" y="22351"/>
                  </a:lnTo>
                  <a:lnTo>
                    <a:pt x="3428" y="22225"/>
                  </a:lnTo>
                  <a:lnTo>
                    <a:pt x="72517" y="22225"/>
                  </a:lnTo>
                  <a:lnTo>
                    <a:pt x="72136" y="20065"/>
                  </a:lnTo>
                  <a:lnTo>
                    <a:pt x="72390" y="18541"/>
                  </a:lnTo>
                  <a:lnTo>
                    <a:pt x="72898" y="17018"/>
                  </a:lnTo>
                  <a:lnTo>
                    <a:pt x="72644" y="16890"/>
                  </a:lnTo>
                  <a:lnTo>
                    <a:pt x="71754" y="16256"/>
                  </a:lnTo>
                  <a:lnTo>
                    <a:pt x="70739" y="15620"/>
                  </a:lnTo>
                  <a:lnTo>
                    <a:pt x="70103" y="15112"/>
                  </a:lnTo>
                  <a:lnTo>
                    <a:pt x="69088" y="14224"/>
                  </a:lnTo>
                  <a:lnTo>
                    <a:pt x="67564" y="13081"/>
                  </a:lnTo>
                  <a:lnTo>
                    <a:pt x="62611" y="8127"/>
                  </a:lnTo>
                  <a:lnTo>
                    <a:pt x="58229" y="5206"/>
                  </a:lnTo>
                  <a:lnTo>
                    <a:pt x="53340" y="5206"/>
                  </a:lnTo>
                  <a:lnTo>
                    <a:pt x="52070" y="3809"/>
                  </a:lnTo>
                  <a:lnTo>
                    <a:pt x="51358" y="2793"/>
                  </a:lnTo>
                  <a:lnTo>
                    <a:pt x="51206" y="2539"/>
                  </a:lnTo>
                  <a:lnTo>
                    <a:pt x="39243" y="2539"/>
                  </a:lnTo>
                  <a:lnTo>
                    <a:pt x="36829" y="2286"/>
                  </a:lnTo>
                  <a:lnTo>
                    <a:pt x="34671" y="2031"/>
                  </a:lnTo>
                  <a:lnTo>
                    <a:pt x="33020" y="1905"/>
                  </a:lnTo>
                  <a:lnTo>
                    <a:pt x="31623" y="1650"/>
                  </a:lnTo>
                  <a:lnTo>
                    <a:pt x="30606" y="1650"/>
                  </a:lnTo>
                  <a:lnTo>
                    <a:pt x="29082" y="1524"/>
                  </a:lnTo>
                  <a:lnTo>
                    <a:pt x="25907" y="1015"/>
                  </a:lnTo>
                  <a:lnTo>
                    <a:pt x="23368" y="634"/>
                  </a:lnTo>
                  <a:lnTo>
                    <a:pt x="20066" y="0"/>
                  </a:lnTo>
                  <a:close/>
                </a:path>
                <a:path w="73025" h="52069">
                  <a:moveTo>
                    <a:pt x="58039" y="5080"/>
                  </a:moveTo>
                  <a:lnTo>
                    <a:pt x="56006" y="5080"/>
                  </a:lnTo>
                  <a:lnTo>
                    <a:pt x="58229" y="5206"/>
                  </a:lnTo>
                  <a:lnTo>
                    <a:pt x="58039" y="5080"/>
                  </a:lnTo>
                  <a:close/>
                </a:path>
                <a:path w="73025" h="52069">
                  <a:moveTo>
                    <a:pt x="50038" y="1269"/>
                  </a:moveTo>
                  <a:lnTo>
                    <a:pt x="48514" y="1269"/>
                  </a:lnTo>
                  <a:lnTo>
                    <a:pt x="48260" y="1524"/>
                  </a:lnTo>
                  <a:lnTo>
                    <a:pt x="47117" y="1905"/>
                  </a:lnTo>
                  <a:lnTo>
                    <a:pt x="46100" y="2286"/>
                  </a:lnTo>
                  <a:lnTo>
                    <a:pt x="44957" y="2286"/>
                  </a:lnTo>
                  <a:lnTo>
                    <a:pt x="44196" y="2539"/>
                  </a:lnTo>
                  <a:lnTo>
                    <a:pt x="51206" y="2539"/>
                  </a:lnTo>
                  <a:lnTo>
                    <a:pt x="50673" y="1650"/>
                  </a:lnTo>
                  <a:lnTo>
                    <a:pt x="50038" y="1269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6512052" y="2232659"/>
              <a:ext cx="73660" cy="52069"/>
            </a:xfrm>
            <a:custGeom>
              <a:avLst/>
              <a:gdLst/>
              <a:ahLst/>
              <a:cxnLst/>
              <a:rect l="l" t="t" r="r" b="b"/>
              <a:pathLst>
                <a:path w="73659" h="52069">
                  <a:moveTo>
                    <a:pt x="17399" y="0"/>
                  </a:moveTo>
                  <a:lnTo>
                    <a:pt x="15240" y="0"/>
                  </a:lnTo>
                  <a:lnTo>
                    <a:pt x="13334" y="253"/>
                  </a:lnTo>
                  <a:lnTo>
                    <a:pt x="12319" y="1269"/>
                  </a:lnTo>
                  <a:lnTo>
                    <a:pt x="12065" y="1524"/>
                  </a:lnTo>
                  <a:lnTo>
                    <a:pt x="11811" y="1777"/>
                  </a:lnTo>
                  <a:lnTo>
                    <a:pt x="11429" y="1905"/>
                  </a:lnTo>
                  <a:lnTo>
                    <a:pt x="11175" y="2158"/>
                  </a:lnTo>
                  <a:lnTo>
                    <a:pt x="10414" y="2539"/>
                  </a:lnTo>
                  <a:lnTo>
                    <a:pt x="10032" y="2793"/>
                  </a:lnTo>
                  <a:lnTo>
                    <a:pt x="9398" y="3047"/>
                  </a:lnTo>
                  <a:lnTo>
                    <a:pt x="8890" y="3301"/>
                  </a:lnTo>
                  <a:lnTo>
                    <a:pt x="8127" y="3556"/>
                  </a:lnTo>
                  <a:lnTo>
                    <a:pt x="7493" y="3682"/>
                  </a:lnTo>
                  <a:lnTo>
                    <a:pt x="6603" y="3937"/>
                  </a:lnTo>
                  <a:lnTo>
                    <a:pt x="6223" y="4063"/>
                  </a:lnTo>
                  <a:lnTo>
                    <a:pt x="5715" y="4190"/>
                  </a:lnTo>
                  <a:lnTo>
                    <a:pt x="5206" y="4318"/>
                  </a:lnTo>
                  <a:lnTo>
                    <a:pt x="4572" y="4318"/>
                  </a:lnTo>
                  <a:lnTo>
                    <a:pt x="3048" y="4699"/>
                  </a:lnTo>
                  <a:lnTo>
                    <a:pt x="4952" y="10287"/>
                  </a:lnTo>
                  <a:lnTo>
                    <a:pt x="3937" y="16637"/>
                  </a:lnTo>
                  <a:lnTo>
                    <a:pt x="634" y="21336"/>
                  </a:lnTo>
                  <a:lnTo>
                    <a:pt x="380" y="21589"/>
                  </a:lnTo>
                  <a:lnTo>
                    <a:pt x="126" y="21970"/>
                  </a:lnTo>
                  <a:lnTo>
                    <a:pt x="0" y="22225"/>
                  </a:lnTo>
                  <a:lnTo>
                    <a:pt x="380" y="22606"/>
                  </a:lnTo>
                  <a:lnTo>
                    <a:pt x="1143" y="22478"/>
                  </a:lnTo>
                  <a:lnTo>
                    <a:pt x="2158" y="22351"/>
                  </a:lnTo>
                  <a:lnTo>
                    <a:pt x="2413" y="22351"/>
                  </a:lnTo>
                  <a:lnTo>
                    <a:pt x="3555" y="22225"/>
                  </a:lnTo>
                  <a:lnTo>
                    <a:pt x="5842" y="22225"/>
                  </a:lnTo>
                  <a:lnTo>
                    <a:pt x="7366" y="22225"/>
                  </a:lnTo>
                  <a:lnTo>
                    <a:pt x="8636" y="23113"/>
                  </a:lnTo>
                  <a:lnTo>
                    <a:pt x="9398" y="24256"/>
                  </a:lnTo>
                  <a:lnTo>
                    <a:pt x="10414" y="26034"/>
                  </a:lnTo>
                  <a:lnTo>
                    <a:pt x="13589" y="27305"/>
                  </a:lnTo>
                  <a:lnTo>
                    <a:pt x="14986" y="27305"/>
                  </a:lnTo>
                  <a:lnTo>
                    <a:pt x="15367" y="27305"/>
                  </a:lnTo>
                  <a:lnTo>
                    <a:pt x="15494" y="27177"/>
                  </a:lnTo>
                  <a:lnTo>
                    <a:pt x="16001" y="26924"/>
                  </a:lnTo>
                  <a:lnTo>
                    <a:pt x="16509" y="26796"/>
                  </a:lnTo>
                  <a:lnTo>
                    <a:pt x="17018" y="26796"/>
                  </a:lnTo>
                  <a:lnTo>
                    <a:pt x="17399" y="26796"/>
                  </a:lnTo>
                  <a:lnTo>
                    <a:pt x="17779" y="26924"/>
                  </a:lnTo>
                  <a:lnTo>
                    <a:pt x="18161" y="27050"/>
                  </a:lnTo>
                  <a:lnTo>
                    <a:pt x="18669" y="27050"/>
                  </a:lnTo>
                  <a:lnTo>
                    <a:pt x="19684" y="27431"/>
                  </a:lnTo>
                  <a:lnTo>
                    <a:pt x="20574" y="27939"/>
                  </a:lnTo>
                  <a:lnTo>
                    <a:pt x="21590" y="28575"/>
                  </a:lnTo>
                  <a:lnTo>
                    <a:pt x="22987" y="29590"/>
                  </a:lnTo>
                  <a:lnTo>
                    <a:pt x="25146" y="31495"/>
                  </a:lnTo>
                  <a:lnTo>
                    <a:pt x="25146" y="34036"/>
                  </a:lnTo>
                  <a:lnTo>
                    <a:pt x="25146" y="35051"/>
                  </a:lnTo>
                  <a:lnTo>
                    <a:pt x="25019" y="36449"/>
                  </a:lnTo>
                  <a:lnTo>
                    <a:pt x="24765" y="37972"/>
                  </a:lnTo>
                  <a:lnTo>
                    <a:pt x="24638" y="39877"/>
                  </a:lnTo>
                  <a:lnTo>
                    <a:pt x="24511" y="41782"/>
                  </a:lnTo>
                  <a:lnTo>
                    <a:pt x="24511" y="43561"/>
                  </a:lnTo>
                  <a:lnTo>
                    <a:pt x="27177" y="44322"/>
                  </a:lnTo>
                  <a:lnTo>
                    <a:pt x="29591" y="45465"/>
                  </a:lnTo>
                  <a:lnTo>
                    <a:pt x="31876" y="47116"/>
                  </a:lnTo>
                  <a:lnTo>
                    <a:pt x="32257" y="48006"/>
                  </a:lnTo>
                  <a:lnTo>
                    <a:pt x="32766" y="48387"/>
                  </a:lnTo>
                  <a:lnTo>
                    <a:pt x="33274" y="48894"/>
                  </a:lnTo>
                  <a:lnTo>
                    <a:pt x="34036" y="49402"/>
                  </a:lnTo>
                  <a:lnTo>
                    <a:pt x="34544" y="50164"/>
                  </a:lnTo>
                  <a:lnTo>
                    <a:pt x="35051" y="50800"/>
                  </a:lnTo>
                  <a:lnTo>
                    <a:pt x="35178" y="51181"/>
                  </a:lnTo>
                  <a:lnTo>
                    <a:pt x="35305" y="51688"/>
                  </a:lnTo>
                  <a:lnTo>
                    <a:pt x="44323" y="51688"/>
                  </a:lnTo>
                  <a:lnTo>
                    <a:pt x="44703" y="51815"/>
                  </a:lnTo>
                  <a:lnTo>
                    <a:pt x="45084" y="51815"/>
                  </a:lnTo>
                  <a:lnTo>
                    <a:pt x="45339" y="51815"/>
                  </a:lnTo>
                  <a:lnTo>
                    <a:pt x="46990" y="51815"/>
                  </a:lnTo>
                  <a:lnTo>
                    <a:pt x="48132" y="50545"/>
                  </a:lnTo>
                  <a:lnTo>
                    <a:pt x="49529" y="48513"/>
                  </a:lnTo>
                  <a:lnTo>
                    <a:pt x="51562" y="45593"/>
                  </a:lnTo>
                  <a:lnTo>
                    <a:pt x="57150" y="44831"/>
                  </a:lnTo>
                  <a:lnTo>
                    <a:pt x="59054" y="44576"/>
                  </a:lnTo>
                  <a:lnTo>
                    <a:pt x="59308" y="43433"/>
                  </a:lnTo>
                  <a:lnTo>
                    <a:pt x="59563" y="42037"/>
                  </a:lnTo>
                  <a:lnTo>
                    <a:pt x="59690" y="40893"/>
                  </a:lnTo>
                  <a:lnTo>
                    <a:pt x="59690" y="40005"/>
                  </a:lnTo>
                  <a:lnTo>
                    <a:pt x="59817" y="39243"/>
                  </a:lnTo>
                  <a:lnTo>
                    <a:pt x="59944" y="38607"/>
                  </a:lnTo>
                  <a:lnTo>
                    <a:pt x="60451" y="35559"/>
                  </a:lnTo>
                  <a:lnTo>
                    <a:pt x="64897" y="30861"/>
                  </a:lnTo>
                  <a:lnTo>
                    <a:pt x="67691" y="29718"/>
                  </a:lnTo>
                  <a:lnTo>
                    <a:pt x="68199" y="29590"/>
                  </a:lnTo>
                  <a:lnTo>
                    <a:pt x="68579" y="29082"/>
                  </a:lnTo>
                  <a:lnTo>
                    <a:pt x="68961" y="28320"/>
                  </a:lnTo>
                  <a:lnTo>
                    <a:pt x="69596" y="26543"/>
                  </a:lnTo>
                  <a:lnTo>
                    <a:pt x="70993" y="25526"/>
                  </a:lnTo>
                  <a:lnTo>
                    <a:pt x="72517" y="25526"/>
                  </a:lnTo>
                  <a:lnTo>
                    <a:pt x="72771" y="25526"/>
                  </a:lnTo>
                  <a:lnTo>
                    <a:pt x="73151" y="24764"/>
                  </a:lnTo>
                  <a:lnTo>
                    <a:pt x="72517" y="21589"/>
                  </a:lnTo>
                  <a:lnTo>
                    <a:pt x="72263" y="20065"/>
                  </a:lnTo>
                  <a:lnTo>
                    <a:pt x="72517" y="18541"/>
                  </a:lnTo>
                  <a:lnTo>
                    <a:pt x="73025" y="17018"/>
                  </a:lnTo>
                  <a:lnTo>
                    <a:pt x="72771" y="16890"/>
                  </a:lnTo>
                  <a:lnTo>
                    <a:pt x="71881" y="16256"/>
                  </a:lnTo>
                  <a:lnTo>
                    <a:pt x="70866" y="15620"/>
                  </a:lnTo>
                  <a:lnTo>
                    <a:pt x="70230" y="15112"/>
                  </a:lnTo>
                  <a:lnTo>
                    <a:pt x="69215" y="14224"/>
                  </a:lnTo>
                  <a:lnTo>
                    <a:pt x="68706" y="13843"/>
                  </a:lnTo>
                  <a:lnTo>
                    <a:pt x="68199" y="13462"/>
                  </a:lnTo>
                  <a:lnTo>
                    <a:pt x="67691" y="13081"/>
                  </a:lnTo>
                  <a:lnTo>
                    <a:pt x="67309" y="12700"/>
                  </a:lnTo>
                  <a:lnTo>
                    <a:pt x="62738" y="8127"/>
                  </a:lnTo>
                  <a:lnTo>
                    <a:pt x="58166" y="5080"/>
                  </a:lnTo>
                  <a:lnTo>
                    <a:pt x="56261" y="5080"/>
                  </a:lnTo>
                  <a:lnTo>
                    <a:pt x="56133" y="5080"/>
                  </a:lnTo>
                  <a:lnTo>
                    <a:pt x="56006" y="5206"/>
                  </a:lnTo>
                  <a:lnTo>
                    <a:pt x="53467" y="5206"/>
                  </a:lnTo>
                  <a:lnTo>
                    <a:pt x="52197" y="3809"/>
                  </a:lnTo>
                  <a:lnTo>
                    <a:pt x="51562" y="2920"/>
                  </a:lnTo>
                  <a:lnTo>
                    <a:pt x="51180" y="2286"/>
                  </a:lnTo>
                  <a:lnTo>
                    <a:pt x="50800" y="1650"/>
                  </a:lnTo>
                  <a:lnTo>
                    <a:pt x="50165" y="1269"/>
                  </a:lnTo>
                  <a:lnTo>
                    <a:pt x="49402" y="1269"/>
                  </a:lnTo>
                  <a:lnTo>
                    <a:pt x="49022" y="1269"/>
                  </a:lnTo>
                  <a:lnTo>
                    <a:pt x="48641" y="1269"/>
                  </a:lnTo>
                  <a:lnTo>
                    <a:pt x="48387" y="1524"/>
                  </a:lnTo>
                  <a:lnTo>
                    <a:pt x="47244" y="1905"/>
                  </a:lnTo>
                  <a:lnTo>
                    <a:pt x="46227" y="2286"/>
                  </a:lnTo>
                  <a:lnTo>
                    <a:pt x="45084" y="2286"/>
                  </a:lnTo>
                  <a:lnTo>
                    <a:pt x="44323" y="2539"/>
                  </a:lnTo>
                  <a:lnTo>
                    <a:pt x="43433" y="2539"/>
                  </a:lnTo>
                  <a:lnTo>
                    <a:pt x="42672" y="2539"/>
                  </a:lnTo>
                  <a:lnTo>
                    <a:pt x="42291" y="2539"/>
                  </a:lnTo>
                  <a:lnTo>
                    <a:pt x="42037" y="2539"/>
                  </a:lnTo>
                  <a:lnTo>
                    <a:pt x="41655" y="2539"/>
                  </a:lnTo>
                  <a:lnTo>
                    <a:pt x="39370" y="2539"/>
                  </a:lnTo>
                  <a:lnTo>
                    <a:pt x="36956" y="2286"/>
                  </a:lnTo>
                  <a:lnTo>
                    <a:pt x="34798" y="2031"/>
                  </a:lnTo>
                  <a:lnTo>
                    <a:pt x="33147" y="1905"/>
                  </a:lnTo>
                  <a:lnTo>
                    <a:pt x="31750" y="1650"/>
                  </a:lnTo>
                  <a:lnTo>
                    <a:pt x="30733" y="1650"/>
                  </a:lnTo>
                  <a:lnTo>
                    <a:pt x="29209" y="1524"/>
                  </a:lnTo>
                  <a:lnTo>
                    <a:pt x="27686" y="1269"/>
                  </a:lnTo>
                  <a:lnTo>
                    <a:pt x="26034" y="1015"/>
                  </a:lnTo>
                  <a:lnTo>
                    <a:pt x="23495" y="634"/>
                  </a:lnTo>
                  <a:lnTo>
                    <a:pt x="20193" y="0"/>
                  </a:lnTo>
                  <a:lnTo>
                    <a:pt x="17399" y="0"/>
                  </a:lnTo>
                  <a:close/>
                </a:path>
                <a:path w="73659" h="52069">
                  <a:moveTo>
                    <a:pt x="33527" y="48768"/>
                  </a:moveTo>
                  <a:lnTo>
                    <a:pt x="33527" y="49021"/>
                  </a:lnTo>
                  <a:lnTo>
                    <a:pt x="33527" y="49275"/>
                  </a:lnTo>
                  <a:lnTo>
                    <a:pt x="33527" y="49656"/>
                  </a:lnTo>
                  <a:lnTo>
                    <a:pt x="33527" y="49275"/>
                  </a:lnTo>
                  <a:lnTo>
                    <a:pt x="33527" y="49021"/>
                  </a:lnTo>
                  <a:lnTo>
                    <a:pt x="33527" y="48768"/>
                  </a:lnTo>
                  <a:close/>
                </a:path>
                <a:path w="73659" h="52069">
                  <a:moveTo>
                    <a:pt x="33527" y="49656"/>
                  </a:moveTo>
                  <a:lnTo>
                    <a:pt x="33527" y="50291"/>
                  </a:lnTo>
                  <a:lnTo>
                    <a:pt x="33527" y="51053"/>
                  </a:lnTo>
                  <a:lnTo>
                    <a:pt x="33527" y="51815"/>
                  </a:lnTo>
                  <a:lnTo>
                    <a:pt x="33527" y="51562"/>
                  </a:lnTo>
                  <a:lnTo>
                    <a:pt x="33527" y="49656"/>
                  </a:lnTo>
                  <a:close/>
                </a:path>
                <a:path w="73659" h="52069">
                  <a:moveTo>
                    <a:pt x="33654" y="51815"/>
                  </a:moveTo>
                  <a:lnTo>
                    <a:pt x="36575" y="51815"/>
                  </a:lnTo>
                </a:path>
                <a:path w="73659" h="52069">
                  <a:moveTo>
                    <a:pt x="73151" y="18287"/>
                  </a:moveTo>
                  <a:lnTo>
                    <a:pt x="73151" y="19303"/>
                  </a:lnTo>
                  <a:lnTo>
                    <a:pt x="73151" y="20319"/>
                  </a:lnTo>
                  <a:lnTo>
                    <a:pt x="73151" y="21336"/>
                  </a:lnTo>
                  <a:lnTo>
                    <a:pt x="73151" y="20319"/>
                  </a:lnTo>
                  <a:lnTo>
                    <a:pt x="73151" y="19303"/>
                  </a:lnTo>
                  <a:lnTo>
                    <a:pt x="73151" y="18287"/>
                  </a:lnTo>
                  <a:close/>
                </a:path>
                <a:path w="73659" h="52069">
                  <a:moveTo>
                    <a:pt x="67055" y="15239"/>
                  </a:moveTo>
                  <a:lnTo>
                    <a:pt x="69976" y="15239"/>
                  </a:lnTo>
                </a:path>
                <a:path w="73659" h="52069">
                  <a:moveTo>
                    <a:pt x="9144" y="3047"/>
                  </a:moveTo>
                  <a:lnTo>
                    <a:pt x="11938" y="3047"/>
                  </a:lnTo>
                </a:path>
                <a:path w="73659" h="52069">
                  <a:moveTo>
                    <a:pt x="45720" y="3047"/>
                  </a:moveTo>
                  <a:lnTo>
                    <a:pt x="43561" y="3047"/>
                  </a:lnTo>
                  <a:lnTo>
                    <a:pt x="41655" y="3047"/>
                  </a:lnTo>
                  <a:lnTo>
                    <a:pt x="39624" y="3047"/>
                  </a:lnTo>
                  <a:lnTo>
                    <a:pt x="41655" y="3047"/>
                  </a:lnTo>
                  <a:lnTo>
                    <a:pt x="43561" y="3047"/>
                  </a:lnTo>
                  <a:lnTo>
                    <a:pt x="45720" y="3047"/>
                  </a:lnTo>
                  <a:close/>
                </a:path>
                <a:path w="73659" h="52069">
                  <a:moveTo>
                    <a:pt x="70103" y="18287"/>
                  </a:moveTo>
                  <a:lnTo>
                    <a:pt x="73151" y="18287"/>
                  </a:lnTo>
                </a:path>
                <a:path w="73659" h="52069">
                  <a:moveTo>
                    <a:pt x="51816" y="3047"/>
                  </a:moveTo>
                  <a:lnTo>
                    <a:pt x="51053" y="3047"/>
                  </a:lnTo>
                  <a:lnTo>
                    <a:pt x="49911" y="3047"/>
                  </a:lnTo>
                  <a:lnTo>
                    <a:pt x="48768" y="3047"/>
                  </a:lnTo>
                  <a:lnTo>
                    <a:pt x="49911" y="3047"/>
                  </a:lnTo>
                  <a:lnTo>
                    <a:pt x="51053" y="3047"/>
                  </a:lnTo>
                  <a:lnTo>
                    <a:pt x="51816" y="304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6320028" y="2424683"/>
              <a:ext cx="55244" cy="33655"/>
            </a:xfrm>
            <a:custGeom>
              <a:avLst/>
              <a:gdLst/>
              <a:ahLst/>
              <a:cxnLst/>
              <a:rect l="l" t="t" r="r" b="b"/>
              <a:pathLst>
                <a:path w="55245" h="33655">
                  <a:moveTo>
                    <a:pt x="25526" y="22732"/>
                  </a:moveTo>
                  <a:lnTo>
                    <a:pt x="5461" y="22732"/>
                  </a:lnTo>
                  <a:lnTo>
                    <a:pt x="5842" y="22859"/>
                  </a:lnTo>
                  <a:lnTo>
                    <a:pt x="7493" y="23621"/>
                  </a:lnTo>
                  <a:lnTo>
                    <a:pt x="8509" y="25526"/>
                  </a:lnTo>
                  <a:lnTo>
                    <a:pt x="8572" y="28193"/>
                  </a:lnTo>
                  <a:lnTo>
                    <a:pt x="8762" y="28575"/>
                  </a:lnTo>
                  <a:lnTo>
                    <a:pt x="9398" y="29337"/>
                  </a:lnTo>
                  <a:lnTo>
                    <a:pt x="9651" y="29717"/>
                  </a:lnTo>
                  <a:lnTo>
                    <a:pt x="9779" y="29844"/>
                  </a:lnTo>
                  <a:lnTo>
                    <a:pt x="10033" y="30225"/>
                  </a:lnTo>
                  <a:lnTo>
                    <a:pt x="10160" y="30606"/>
                  </a:lnTo>
                  <a:lnTo>
                    <a:pt x="10413" y="30733"/>
                  </a:lnTo>
                  <a:lnTo>
                    <a:pt x="10413" y="31114"/>
                  </a:lnTo>
                  <a:lnTo>
                    <a:pt x="10541" y="31241"/>
                  </a:lnTo>
                  <a:lnTo>
                    <a:pt x="10668" y="31495"/>
                  </a:lnTo>
                  <a:lnTo>
                    <a:pt x="10795" y="31876"/>
                  </a:lnTo>
                  <a:lnTo>
                    <a:pt x="10922" y="33527"/>
                  </a:lnTo>
                  <a:lnTo>
                    <a:pt x="13462" y="33146"/>
                  </a:lnTo>
                  <a:lnTo>
                    <a:pt x="20447" y="33146"/>
                  </a:lnTo>
                  <a:lnTo>
                    <a:pt x="21336" y="32765"/>
                  </a:lnTo>
                  <a:lnTo>
                    <a:pt x="23299" y="28066"/>
                  </a:lnTo>
                  <a:lnTo>
                    <a:pt x="24002" y="26542"/>
                  </a:lnTo>
                  <a:lnTo>
                    <a:pt x="25019" y="23875"/>
                  </a:lnTo>
                  <a:lnTo>
                    <a:pt x="25526" y="22732"/>
                  </a:lnTo>
                  <a:close/>
                </a:path>
                <a:path w="55245" h="33655">
                  <a:moveTo>
                    <a:pt x="47879" y="21716"/>
                  </a:moveTo>
                  <a:lnTo>
                    <a:pt x="27686" y="21716"/>
                  </a:lnTo>
                  <a:lnTo>
                    <a:pt x="27812" y="21843"/>
                  </a:lnTo>
                  <a:lnTo>
                    <a:pt x="28956" y="22097"/>
                  </a:lnTo>
                  <a:lnTo>
                    <a:pt x="29972" y="23621"/>
                  </a:lnTo>
                  <a:lnTo>
                    <a:pt x="32893" y="29082"/>
                  </a:lnTo>
                  <a:lnTo>
                    <a:pt x="34162" y="31114"/>
                  </a:lnTo>
                  <a:lnTo>
                    <a:pt x="35813" y="33019"/>
                  </a:lnTo>
                  <a:lnTo>
                    <a:pt x="36068" y="33400"/>
                  </a:lnTo>
                  <a:lnTo>
                    <a:pt x="36575" y="31876"/>
                  </a:lnTo>
                  <a:lnTo>
                    <a:pt x="36575" y="27304"/>
                  </a:lnTo>
                  <a:lnTo>
                    <a:pt x="37211" y="25907"/>
                  </a:lnTo>
                  <a:lnTo>
                    <a:pt x="39243" y="24129"/>
                  </a:lnTo>
                  <a:lnTo>
                    <a:pt x="40512" y="23494"/>
                  </a:lnTo>
                  <a:lnTo>
                    <a:pt x="47625" y="23494"/>
                  </a:lnTo>
                  <a:lnTo>
                    <a:pt x="47751" y="22097"/>
                  </a:lnTo>
                  <a:lnTo>
                    <a:pt x="47879" y="21716"/>
                  </a:lnTo>
                  <a:close/>
                </a:path>
                <a:path w="55245" h="33655">
                  <a:moveTo>
                    <a:pt x="33274" y="0"/>
                  </a:moveTo>
                  <a:lnTo>
                    <a:pt x="30861" y="0"/>
                  </a:lnTo>
                  <a:lnTo>
                    <a:pt x="29845" y="381"/>
                  </a:lnTo>
                  <a:lnTo>
                    <a:pt x="28321" y="1269"/>
                  </a:lnTo>
                  <a:lnTo>
                    <a:pt x="28067" y="1396"/>
                  </a:lnTo>
                  <a:lnTo>
                    <a:pt x="27559" y="1650"/>
                  </a:lnTo>
                  <a:lnTo>
                    <a:pt x="27177" y="1777"/>
                  </a:lnTo>
                  <a:lnTo>
                    <a:pt x="26670" y="1777"/>
                  </a:lnTo>
                  <a:lnTo>
                    <a:pt x="26288" y="1904"/>
                  </a:lnTo>
                  <a:lnTo>
                    <a:pt x="17399" y="1904"/>
                  </a:lnTo>
                  <a:lnTo>
                    <a:pt x="17018" y="3047"/>
                  </a:lnTo>
                  <a:lnTo>
                    <a:pt x="16129" y="3809"/>
                  </a:lnTo>
                  <a:lnTo>
                    <a:pt x="14986" y="4063"/>
                  </a:lnTo>
                  <a:lnTo>
                    <a:pt x="14477" y="4063"/>
                  </a:lnTo>
                  <a:lnTo>
                    <a:pt x="12064" y="4444"/>
                  </a:lnTo>
                  <a:lnTo>
                    <a:pt x="10033" y="6350"/>
                  </a:lnTo>
                  <a:lnTo>
                    <a:pt x="8889" y="11556"/>
                  </a:lnTo>
                  <a:lnTo>
                    <a:pt x="7366" y="12953"/>
                  </a:lnTo>
                  <a:lnTo>
                    <a:pt x="5587" y="14985"/>
                  </a:lnTo>
                  <a:lnTo>
                    <a:pt x="4825" y="15747"/>
                  </a:lnTo>
                  <a:lnTo>
                    <a:pt x="3048" y="17398"/>
                  </a:lnTo>
                  <a:lnTo>
                    <a:pt x="1524" y="19684"/>
                  </a:lnTo>
                  <a:lnTo>
                    <a:pt x="635" y="22225"/>
                  </a:lnTo>
                  <a:lnTo>
                    <a:pt x="126" y="24256"/>
                  </a:lnTo>
                  <a:lnTo>
                    <a:pt x="0" y="25272"/>
                  </a:lnTo>
                  <a:lnTo>
                    <a:pt x="126" y="24891"/>
                  </a:lnTo>
                  <a:lnTo>
                    <a:pt x="381" y="24764"/>
                  </a:lnTo>
                  <a:lnTo>
                    <a:pt x="635" y="24383"/>
                  </a:lnTo>
                  <a:lnTo>
                    <a:pt x="888" y="24256"/>
                  </a:lnTo>
                  <a:lnTo>
                    <a:pt x="1016" y="24129"/>
                  </a:lnTo>
                  <a:lnTo>
                    <a:pt x="1143" y="23875"/>
                  </a:lnTo>
                  <a:lnTo>
                    <a:pt x="1397" y="23875"/>
                  </a:lnTo>
                  <a:lnTo>
                    <a:pt x="1524" y="23621"/>
                  </a:lnTo>
                  <a:lnTo>
                    <a:pt x="1777" y="23367"/>
                  </a:lnTo>
                  <a:lnTo>
                    <a:pt x="2032" y="23367"/>
                  </a:lnTo>
                  <a:lnTo>
                    <a:pt x="2286" y="23240"/>
                  </a:lnTo>
                  <a:lnTo>
                    <a:pt x="2539" y="22987"/>
                  </a:lnTo>
                  <a:lnTo>
                    <a:pt x="2794" y="22859"/>
                  </a:lnTo>
                  <a:lnTo>
                    <a:pt x="3301" y="22859"/>
                  </a:lnTo>
                  <a:lnTo>
                    <a:pt x="3556" y="22732"/>
                  </a:lnTo>
                  <a:lnTo>
                    <a:pt x="25526" y="22732"/>
                  </a:lnTo>
                  <a:lnTo>
                    <a:pt x="26288" y="22097"/>
                  </a:lnTo>
                  <a:lnTo>
                    <a:pt x="26543" y="21843"/>
                  </a:lnTo>
                  <a:lnTo>
                    <a:pt x="26924" y="21716"/>
                  </a:lnTo>
                  <a:lnTo>
                    <a:pt x="47879" y="21716"/>
                  </a:lnTo>
                  <a:lnTo>
                    <a:pt x="48006" y="21335"/>
                  </a:lnTo>
                  <a:lnTo>
                    <a:pt x="48768" y="20446"/>
                  </a:lnTo>
                  <a:lnTo>
                    <a:pt x="49530" y="19938"/>
                  </a:lnTo>
                  <a:lnTo>
                    <a:pt x="50292" y="19557"/>
                  </a:lnTo>
                  <a:lnTo>
                    <a:pt x="53212" y="19557"/>
                  </a:lnTo>
                  <a:lnTo>
                    <a:pt x="53339" y="19176"/>
                  </a:lnTo>
                  <a:lnTo>
                    <a:pt x="53594" y="18541"/>
                  </a:lnTo>
                  <a:lnTo>
                    <a:pt x="53721" y="17144"/>
                  </a:lnTo>
                  <a:lnTo>
                    <a:pt x="54521" y="16256"/>
                  </a:lnTo>
                  <a:lnTo>
                    <a:pt x="48768" y="16256"/>
                  </a:lnTo>
                  <a:lnTo>
                    <a:pt x="47371" y="15620"/>
                  </a:lnTo>
                  <a:lnTo>
                    <a:pt x="45974" y="14604"/>
                  </a:lnTo>
                  <a:lnTo>
                    <a:pt x="45466" y="14096"/>
                  </a:lnTo>
                  <a:lnTo>
                    <a:pt x="42799" y="11937"/>
                  </a:lnTo>
                  <a:lnTo>
                    <a:pt x="42672" y="8889"/>
                  </a:lnTo>
                  <a:lnTo>
                    <a:pt x="42672" y="4190"/>
                  </a:lnTo>
                  <a:lnTo>
                    <a:pt x="42291" y="3937"/>
                  </a:lnTo>
                  <a:lnTo>
                    <a:pt x="41656" y="3556"/>
                  </a:lnTo>
                  <a:lnTo>
                    <a:pt x="41148" y="3301"/>
                  </a:lnTo>
                  <a:lnTo>
                    <a:pt x="40512" y="3047"/>
                  </a:lnTo>
                  <a:lnTo>
                    <a:pt x="40259" y="2793"/>
                  </a:lnTo>
                  <a:lnTo>
                    <a:pt x="38735" y="2031"/>
                  </a:lnTo>
                  <a:lnTo>
                    <a:pt x="38354" y="1777"/>
                  </a:lnTo>
                  <a:lnTo>
                    <a:pt x="37973" y="1650"/>
                  </a:lnTo>
                  <a:lnTo>
                    <a:pt x="37719" y="1523"/>
                  </a:lnTo>
                  <a:lnTo>
                    <a:pt x="37084" y="1269"/>
                  </a:lnTo>
                  <a:lnTo>
                    <a:pt x="36322" y="888"/>
                  </a:lnTo>
                  <a:lnTo>
                    <a:pt x="33274" y="0"/>
                  </a:lnTo>
                  <a:close/>
                </a:path>
                <a:path w="55245" h="33655">
                  <a:moveTo>
                    <a:pt x="47625" y="23494"/>
                  </a:moveTo>
                  <a:lnTo>
                    <a:pt x="42418" y="23494"/>
                  </a:lnTo>
                  <a:lnTo>
                    <a:pt x="42799" y="23621"/>
                  </a:lnTo>
                  <a:lnTo>
                    <a:pt x="44704" y="24129"/>
                  </a:lnTo>
                  <a:lnTo>
                    <a:pt x="47371" y="24129"/>
                  </a:lnTo>
                  <a:lnTo>
                    <a:pt x="47625" y="23875"/>
                  </a:lnTo>
                  <a:lnTo>
                    <a:pt x="47625" y="23494"/>
                  </a:lnTo>
                  <a:close/>
                </a:path>
                <a:path w="55245" h="33655">
                  <a:moveTo>
                    <a:pt x="53212" y="19557"/>
                  </a:moveTo>
                  <a:lnTo>
                    <a:pt x="51943" y="19557"/>
                  </a:lnTo>
                  <a:lnTo>
                    <a:pt x="52324" y="19812"/>
                  </a:lnTo>
                  <a:lnTo>
                    <a:pt x="52832" y="19812"/>
                  </a:lnTo>
                  <a:lnTo>
                    <a:pt x="53086" y="19938"/>
                  </a:lnTo>
                  <a:lnTo>
                    <a:pt x="53212" y="19557"/>
                  </a:lnTo>
                  <a:close/>
                </a:path>
                <a:path w="55245" h="33655">
                  <a:moveTo>
                    <a:pt x="54863" y="15620"/>
                  </a:moveTo>
                  <a:lnTo>
                    <a:pt x="52070" y="15620"/>
                  </a:lnTo>
                  <a:lnTo>
                    <a:pt x="51816" y="15747"/>
                  </a:lnTo>
                  <a:lnTo>
                    <a:pt x="51688" y="15875"/>
                  </a:lnTo>
                  <a:lnTo>
                    <a:pt x="51181" y="16128"/>
                  </a:lnTo>
                  <a:lnTo>
                    <a:pt x="50673" y="16256"/>
                  </a:lnTo>
                  <a:lnTo>
                    <a:pt x="54521" y="16256"/>
                  </a:lnTo>
                  <a:lnTo>
                    <a:pt x="54863" y="15875"/>
                  </a:lnTo>
                  <a:lnTo>
                    <a:pt x="54863" y="15620"/>
                  </a:lnTo>
                  <a:close/>
                </a:path>
                <a:path w="55245" h="33655">
                  <a:moveTo>
                    <a:pt x="54101" y="15493"/>
                  </a:moveTo>
                  <a:lnTo>
                    <a:pt x="52577" y="15493"/>
                  </a:lnTo>
                  <a:lnTo>
                    <a:pt x="52324" y="15620"/>
                  </a:lnTo>
                  <a:lnTo>
                    <a:pt x="54356" y="15620"/>
                  </a:lnTo>
                  <a:lnTo>
                    <a:pt x="54101" y="15493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6320028" y="2424683"/>
              <a:ext cx="55244" cy="33655"/>
            </a:xfrm>
            <a:custGeom>
              <a:avLst/>
              <a:gdLst/>
              <a:ahLst/>
              <a:cxnLst/>
              <a:rect l="l" t="t" r="r" b="b"/>
              <a:pathLst>
                <a:path w="55245" h="33655">
                  <a:moveTo>
                    <a:pt x="32258" y="0"/>
                  </a:moveTo>
                  <a:lnTo>
                    <a:pt x="30861" y="0"/>
                  </a:lnTo>
                  <a:lnTo>
                    <a:pt x="29845" y="381"/>
                  </a:lnTo>
                  <a:lnTo>
                    <a:pt x="28321" y="1269"/>
                  </a:lnTo>
                  <a:lnTo>
                    <a:pt x="28067" y="1396"/>
                  </a:lnTo>
                  <a:lnTo>
                    <a:pt x="27812" y="1523"/>
                  </a:lnTo>
                  <a:lnTo>
                    <a:pt x="27559" y="1650"/>
                  </a:lnTo>
                  <a:lnTo>
                    <a:pt x="27177" y="1777"/>
                  </a:lnTo>
                  <a:lnTo>
                    <a:pt x="26797" y="1777"/>
                  </a:lnTo>
                  <a:lnTo>
                    <a:pt x="26288" y="1904"/>
                  </a:lnTo>
                  <a:lnTo>
                    <a:pt x="17399" y="1904"/>
                  </a:lnTo>
                  <a:lnTo>
                    <a:pt x="17018" y="3047"/>
                  </a:lnTo>
                  <a:lnTo>
                    <a:pt x="16129" y="3809"/>
                  </a:lnTo>
                  <a:lnTo>
                    <a:pt x="14986" y="4063"/>
                  </a:lnTo>
                  <a:lnTo>
                    <a:pt x="14477" y="4063"/>
                  </a:lnTo>
                  <a:lnTo>
                    <a:pt x="12064" y="4444"/>
                  </a:lnTo>
                  <a:lnTo>
                    <a:pt x="10033" y="6350"/>
                  </a:lnTo>
                  <a:lnTo>
                    <a:pt x="9398" y="9270"/>
                  </a:lnTo>
                  <a:lnTo>
                    <a:pt x="8889" y="11556"/>
                  </a:lnTo>
                  <a:lnTo>
                    <a:pt x="7366" y="12953"/>
                  </a:lnTo>
                  <a:lnTo>
                    <a:pt x="5587" y="14985"/>
                  </a:lnTo>
                  <a:lnTo>
                    <a:pt x="4825" y="15747"/>
                  </a:lnTo>
                  <a:lnTo>
                    <a:pt x="3048" y="17398"/>
                  </a:lnTo>
                  <a:lnTo>
                    <a:pt x="1524" y="19684"/>
                  </a:lnTo>
                  <a:lnTo>
                    <a:pt x="635" y="22225"/>
                  </a:lnTo>
                  <a:lnTo>
                    <a:pt x="381" y="23240"/>
                  </a:lnTo>
                  <a:lnTo>
                    <a:pt x="126" y="24256"/>
                  </a:lnTo>
                  <a:lnTo>
                    <a:pt x="0" y="25272"/>
                  </a:lnTo>
                  <a:lnTo>
                    <a:pt x="126" y="24891"/>
                  </a:lnTo>
                  <a:lnTo>
                    <a:pt x="381" y="24764"/>
                  </a:lnTo>
                  <a:lnTo>
                    <a:pt x="635" y="24383"/>
                  </a:lnTo>
                  <a:lnTo>
                    <a:pt x="888" y="24256"/>
                  </a:lnTo>
                  <a:lnTo>
                    <a:pt x="1016" y="24129"/>
                  </a:lnTo>
                  <a:lnTo>
                    <a:pt x="1143" y="23875"/>
                  </a:lnTo>
                  <a:lnTo>
                    <a:pt x="1397" y="23875"/>
                  </a:lnTo>
                  <a:lnTo>
                    <a:pt x="1524" y="23621"/>
                  </a:lnTo>
                  <a:lnTo>
                    <a:pt x="1777" y="23367"/>
                  </a:lnTo>
                  <a:lnTo>
                    <a:pt x="2032" y="23367"/>
                  </a:lnTo>
                  <a:lnTo>
                    <a:pt x="2286" y="23240"/>
                  </a:lnTo>
                  <a:lnTo>
                    <a:pt x="2539" y="22987"/>
                  </a:lnTo>
                  <a:lnTo>
                    <a:pt x="2794" y="22859"/>
                  </a:lnTo>
                  <a:lnTo>
                    <a:pt x="3048" y="22859"/>
                  </a:lnTo>
                  <a:lnTo>
                    <a:pt x="3301" y="22859"/>
                  </a:lnTo>
                  <a:lnTo>
                    <a:pt x="3556" y="22732"/>
                  </a:lnTo>
                  <a:lnTo>
                    <a:pt x="3810" y="22732"/>
                  </a:lnTo>
                  <a:lnTo>
                    <a:pt x="5080" y="22732"/>
                  </a:lnTo>
                  <a:lnTo>
                    <a:pt x="5461" y="22732"/>
                  </a:lnTo>
                  <a:lnTo>
                    <a:pt x="5842" y="22859"/>
                  </a:lnTo>
                  <a:lnTo>
                    <a:pt x="7493" y="23621"/>
                  </a:lnTo>
                  <a:lnTo>
                    <a:pt x="8509" y="25526"/>
                  </a:lnTo>
                  <a:lnTo>
                    <a:pt x="8509" y="27558"/>
                  </a:lnTo>
                  <a:lnTo>
                    <a:pt x="8509" y="28066"/>
                  </a:lnTo>
                  <a:lnTo>
                    <a:pt x="8762" y="28575"/>
                  </a:lnTo>
                  <a:lnTo>
                    <a:pt x="9398" y="29337"/>
                  </a:lnTo>
                  <a:lnTo>
                    <a:pt x="9651" y="29717"/>
                  </a:lnTo>
                  <a:lnTo>
                    <a:pt x="9779" y="29844"/>
                  </a:lnTo>
                  <a:lnTo>
                    <a:pt x="10033" y="30225"/>
                  </a:lnTo>
                  <a:lnTo>
                    <a:pt x="10033" y="30479"/>
                  </a:lnTo>
                  <a:lnTo>
                    <a:pt x="10160" y="30606"/>
                  </a:lnTo>
                  <a:lnTo>
                    <a:pt x="10413" y="30733"/>
                  </a:lnTo>
                  <a:lnTo>
                    <a:pt x="10413" y="30987"/>
                  </a:lnTo>
                  <a:lnTo>
                    <a:pt x="10541" y="31241"/>
                  </a:lnTo>
                  <a:lnTo>
                    <a:pt x="10668" y="31495"/>
                  </a:lnTo>
                  <a:lnTo>
                    <a:pt x="10795" y="31876"/>
                  </a:lnTo>
                  <a:lnTo>
                    <a:pt x="10795" y="32131"/>
                  </a:lnTo>
                  <a:lnTo>
                    <a:pt x="10922" y="32512"/>
                  </a:lnTo>
                  <a:lnTo>
                    <a:pt x="10922" y="32892"/>
                  </a:lnTo>
                  <a:lnTo>
                    <a:pt x="10922" y="33146"/>
                  </a:lnTo>
                  <a:lnTo>
                    <a:pt x="10922" y="33527"/>
                  </a:lnTo>
                  <a:lnTo>
                    <a:pt x="13462" y="33146"/>
                  </a:lnTo>
                  <a:lnTo>
                    <a:pt x="14350" y="33146"/>
                  </a:lnTo>
                  <a:lnTo>
                    <a:pt x="16001" y="33146"/>
                  </a:lnTo>
                  <a:lnTo>
                    <a:pt x="20447" y="33146"/>
                  </a:lnTo>
                  <a:lnTo>
                    <a:pt x="21336" y="32765"/>
                  </a:lnTo>
                  <a:lnTo>
                    <a:pt x="23241" y="28193"/>
                  </a:lnTo>
                  <a:lnTo>
                    <a:pt x="24002" y="26542"/>
                  </a:lnTo>
                  <a:lnTo>
                    <a:pt x="25019" y="23875"/>
                  </a:lnTo>
                  <a:lnTo>
                    <a:pt x="25526" y="22732"/>
                  </a:lnTo>
                  <a:lnTo>
                    <a:pt x="26288" y="22097"/>
                  </a:lnTo>
                  <a:lnTo>
                    <a:pt x="26543" y="21843"/>
                  </a:lnTo>
                  <a:lnTo>
                    <a:pt x="26924" y="21716"/>
                  </a:lnTo>
                  <a:lnTo>
                    <a:pt x="27432" y="21716"/>
                  </a:lnTo>
                  <a:lnTo>
                    <a:pt x="27686" y="21716"/>
                  </a:lnTo>
                  <a:lnTo>
                    <a:pt x="27812" y="21843"/>
                  </a:lnTo>
                  <a:lnTo>
                    <a:pt x="28956" y="22097"/>
                  </a:lnTo>
                  <a:lnTo>
                    <a:pt x="29972" y="23621"/>
                  </a:lnTo>
                  <a:lnTo>
                    <a:pt x="31750" y="26923"/>
                  </a:lnTo>
                  <a:lnTo>
                    <a:pt x="32893" y="29082"/>
                  </a:lnTo>
                  <a:lnTo>
                    <a:pt x="34162" y="31114"/>
                  </a:lnTo>
                  <a:lnTo>
                    <a:pt x="35813" y="33019"/>
                  </a:lnTo>
                  <a:lnTo>
                    <a:pt x="35941" y="33273"/>
                  </a:lnTo>
                  <a:lnTo>
                    <a:pt x="36068" y="33400"/>
                  </a:lnTo>
                  <a:lnTo>
                    <a:pt x="36575" y="31876"/>
                  </a:lnTo>
                  <a:lnTo>
                    <a:pt x="36702" y="30352"/>
                  </a:lnTo>
                  <a:lnTo>
                    <a:pt x="36575" y="28828"/>
                  </a:lnTo>
                  <a:lnTo>
                    <a:pt x="36575" y="27304"/>
                  </a:lnTo>
                  <a:lnTo>
                    <a:pt x="37211" y="25907"/>
                  </a:lnTo>
                  <a:lnTo>
                    <a:pt x="38226" y="25018"/>
                  </a:lnTo>
                  <a:lnTo>
                    <a:pt x="39243" y="24129"/>
                  </a:lnTo>
                  <a:lnTo>
                    <a:pt x="40512" y="23494"/>
                  </a:lnTo>
                  <a:lnTo>
                    <a:pt x="41910" y="23494"/>
                  </a:lnTo>
                  <a:lnTo>
                    <a:pt x="42418" y="23494"/>
                  </a:lnTo>
                  <a:lnTo>
                    <a:pt x="42799" y="23621"/>
                  </a:lnTo>
                  <a:lnTo>
                    <a:pt x="43307" y="23748"/>
                  </a:lnTo>
                  <a:lnTo>
                    <a:pt x="44704" y="24129"/>
                  </a:lnTo>
                  <a:lnTo>
                    <a:pt x="45720" y="24129"/>
                  </a:lnTo>
                  <a:lnTo>
                    <a:pt x="46355" y="24129"/>
                  </a:lnTo>
                  <a:lnTo>
                    <a:pt x="47371" y="24129"/>
                  </a:lnTo>
                  <a:lnTo>
                    <a:pt x="47625" y="23875"/>
                  </a:lnTo>
                  <a:lnTo>
                    <a:pt x="47625" y="23748"/>
                  </a:lnTo>
                  <a:lnTo>
                    <a:pt x="47625" y="22478"/>
                  </a:lnTo>
                  <a:lnTo>
                    <a:pt x="48006" y="21335"/>
                  </a:lnTo>
                  <a:lnTo>
                    <a:pt x="48768" y="20446"/>
                  </a:lnTo>
                  <a:lnTo>
                    <a:pt x="49530" y="19938"/>
                  </a:lnTo>
                  <a:lnTo>
                    <a:pt x="50292" y="19557"/>
                  </a:lnTo>
                  <a:lnTo>
                    <a:pt x="51181" y="19557"/>
                  </a:lnTo>
                  <a:lnTo>
                    <a:pt x="51562" y="19557"/>
                  </a:lnTo>
                  <a:lnTo>
                    <a:pt x="51943" y="19557"/>
                  </a:lnTo>
                  <a:lnTo>
                    <a:pt x="52324" y="19812"/>
                  </a:lnTo>
                  <a:lnTo>
                    <a:pt x="52577" y="19812"/>
                  </a:lnTo>
                  <a:lnTo>
                    <a:pt x="52832" y="19812"/>
                  </a:lnTo>
                  <a:lnTo>
                    <a:pt x="53086" y="19938"/>
                  </a:lnTo>
                  <a:lnTo>
                    <a:pt x="53339" y="19176"/>
                  </a:lnTo>
                  <a:lnTo>
                    <a:pt x="53594" y="18541"/>
                  </a:lnTo>
                  <a:lnTo>
                    <a:pt x="53594" y="17779"/>
                  </a:lnTo>
                  <a:lnTo>
                    <a:pt x="53721" y="17144"/>
                  </a:lnTo>
                  <a:lnTo>
                    <a:pt x="54863" y="15875"/>
                  </a:lnTo>
                  <a:lnTo>
                    <a:pt x="54863" y="15620"/>
                  </a:lnTo>
                  <a:lnTo>
                    <a:pt x="54610" y="15620"/>
                  </a:lnTo>
                  <a:lnTo>
                    <a:pt x="54356" y="15620"/>
                  </a:lnTo>
                  <a:lnTo>
                    <a:pt x="54101" y="15493"/>
                  </a:lnTo>
                  <a:lnTo>
                    <a:pt x="52577" y="15493"/>
                  </a:lnTo>
                  <a:lnTo>
                    <a:pt x="52324" y="15620"/>
                  </a:lnTo>
                  <a:lnTo>
                    <a:pt x="52070" y="15620"/>
                  </a:lnTo>
                  <a:lnTo>
                    <a:pt x="51816" y="15747"/>
                  </a:lnTo>
                  <a:lnTo>
                    <a:pt x="51688" y="15875"/>
                  </a:lnTo>
                  <a:lnTo>
                    <a:pt x="51181" y="16128"/>
                  </a:lnTo>
                  <a:lnTo>
                    <a:pt x="50673" y="16256"/>
                  </a:lnTo>
                  <a:lnTo>
                    <a:pt x="50037" y="16256"/>
                  </a:lnTo>
                  <a:lnTo>
                    <a:pt x="48768" y="16256"/>
                  </a:lnTo>
                  <a:lnTo>
                    <a:pt x="47371" y="15620"/>
                  </a:lnTo>
                  <a:lnTo>
                    <a:pt x="45974" y="14604"/>
                  </a:lnTo>
                  <a:lnTo>
                    <a:pt x="45466" y="14096"/>
                  </a:lnTo>
                  <a:lnTo>
                    <a:pt x="42799" y="11937"/>
                  </a:lnTo>
                  <a:lnTo>
                    <a:pt x="42799" y="9778"/>
                  </a:lnTo>
                  <a:lnTo>
                    <a:pt x="42799" y="9525"/>
                  </a:lnTo>
                  <a:lnTo>
                    <a:pt x="42799" y="9270"/>
                  </a:lnTo>
                  <a:lnTo>
                    <a:pt x="42672" y="8889"/>
                  </a:lnTo>
                  <a:lnTo>
                    <a:pt x="42545" y="7238"/>
                  </a:lnTo>
                  <a:lnTo>
                    <a:pt x="42545" y="5714"/>
                  </a:lnTo>
                  <a:lnTo>
                    <a:pt x="42672" y="4190"/>
                  </a:lnTo>
                  <a:lnTo>
                    <a:pt x="42291" y="3937"/>
                  </a:lnTo>
                  <a:lnTo>
                    <a:pt x="41656" y="3556"/>
                  </a:lnTo>
                  <a:lnTo>
                    <a:pt x="41148" y="3301"/>
                  </a:lnTo>
                  <a:lnTo>
                    <a:pt x="40512" y="3047"/>
                  </a:lnTo>
                  <a:lnTo>
                    <a:pt x="40259" y="2793"/>
                  </a:lnTo>
                  <a:lnTo>
                    <a:pt x="39750" y="2539"/>
                  </a:lnTo>
                  <a:lnTo>
                    <a:pt x="39243" y="2285"/>
                  </a:lnTo>
                  <a:lnTo>
                    <a:pt x="38735" y="2031"/>
                  </a:lnTo>
                  <a:lnTo>
                    <a:pt x="38354" y="1777"/>
                  </a:lnTo>
                  <a:lnTo>
                    <a:pt x="37973" y="1650"/>
                  </a:lnTo>
                  <a:lnTo>
                    <a:pt x="37719" y="1523"/>
                  </a:lnTo>
                  <a:lnTo>
                    <a:pt x="37084" y="1269"/>
                  </a:lnTo>
                  <a:lnTo>
                    <a:pt x="36830" y="1142"/>
                  </a:lnTo>
                  <a:lnTo>
                    <a:pt x="36322" y="888"/>
                  </a:lnTo>
                  <a:lnTo>
                    <a:pt x="34544" y="381"/>
                  </a:lnTo>
                  <a:lnTo>
                    <a:pt x="33274" y="0"/>
                  </a:lnTo>
                  <a:lnTo>
                    <a:pt x="32258" y="0"/>
                  </a:lnTo>
                  <a:close/>
                </a:path>
                <a:path w="55245" h="33655">
                  <a:moveTo>
                    <a:pt x="42672" y="3047"/>
                  </a:moveTo>
                  <a:lnTo>
                    <a:pt x="42672" y="3682"/>
                  </a:lnTo>
                  <a:lnTo>
                    <a:pt x="42672" y="4317"/>
                  </a:lnTo>
                  <a:lnTo>
                    <a:pt x="42672" y="4952"/>
                  </a:lnTo>
                  <a:lnTo>
                    <a:pt x="42672" y="4317"/>
                  </a:lnTo>
                  <a:lnTo>
                    <a:pt x="42672" y="3682"/>
                  </a:lnTo>
                  <a:lnTo>
                    <a:pt x="42672" y="3047"/>
                  </a:lnTo>
                  <a:close/>
                </a:path>
                <a:path w="55245" h="33655">
                  <a:moveTo>
                    <a:pt x="42672" y="4952"/>
                  </a:moveTo>
                  <a:lnTo>
                    <a:pt x="42672" y="5968"/>
                  </a:lnTo>
                  <a:lnTo>
                    <a:pt x="42672" y="6984"/>
                  </a:lnTo>
                  <a:lnTo>
                    <a:pt x="42672" y="8127"/>
                  </a:lnTo>
                  <a:lnTo>
                    <a:pt x="42672" y="8127"/>
                  </a:lnTo>
                  <a:lnTo>
                    <a:pt x="42672" y="4952"/>
                  </a:lnTo>
                  <a:close/>
                </a:path>
                <a:path w="55245" h="33655">
                  <a:moveTo>
                    <a:pt x="42672" y="8127"/>
                  </a:moveTo>
                  <a:lnTo>
                    <a:pt x="42672" y="8635"/>
                  </a:lnTo>
                  <a:lnTo>
                    <a:pt x="42672" y="8889"/>
                  </a:lnTo>
                  <a:lnTo>
                    <a:pt x="42672" y="9143"/>
                  </a:lnTo>
                  <a:lnTo>
                    <a:pt x="42672" y="8889"/>
                  </a:lnTo>
                  <a:lnTo>
                    <a:pt x="42672" y="8508"/>
                  </a:lnTo>
                  <a:lnTo>
                    <a:pt x="42672" y="8127"/>
                  </a:lnTo>
                  <a:close/>
                </a:path>
                <a:path w="55245" h="33655">
                  <a:moveTo>
                    <a:pt x="51816" y="15239"/>
                  </a:moveTo>
                  <a:lnTo>
                    <a:pt x="54610" y="15239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6316980" y="2272791"/>
              <a:ext cx="116205" cy="154940"/>
            </a:xfrm>
            <a:custGeom>
              <a:avLst/>
              <a:gdLst/>
              <a:ahLst/>
              <a:cxnLst/>
              <a:rect l="l" t="t" r="r" b="b"/>
              <a:pathLst>
                <a:path w="116204" h="154939">
                  <a:moveTo>
                    <a:pt x="55753" y="152400"/>
                  </a:moveTo>
                  <a:lnTo>
                    <a:pt x="50673" y="152400"/>
                  </a:lnTo>
                  <a:lnTo>
                    <a:pt x="50927" y="153669"/>
                  </a:lnTo>
                  <a:lnTo>
                    <a:pt x="51689" y="153669"/>
                  </a:lnTo>
                  <a:lnTo>
                    <a:pt x="52450" y="154939"/>
                  </a:lnTo>
                  <a:lnTo>
                    <a:pt x="54356" y="154939"/>
                  </a:lnTo>
                  <a:lnTo>
                    <a:pt x="55753" y="152400"/>
                  </a:lnTo>
                  <a:close/>
                </a:path>
                <a:path w="116204" h="154939">
                  <a:moveTo>
                    <a:pt x="78867" y="148589"/>
                  </a:moveTo>
                  <a:lnTo>
                    <a:pt x="35814" y="148589"/>
                  </a:lnTo>
                  <a:lnTo>
                    <a:pt x="37465" y="149859"/>
                  </a:lnTo>
                  <a:lnTo>
                    <a:pt x="40512" y="149859"/>
                  </a:lnTo>
                  <a:lnTo>
                    <a:pt x="42037" y="151129"/>
                  </a:lnTo>
                  <a:lnTo>
                    <a:pt x="42418" y="151129"/>
                  </a:lnTo>
                  <a:lnTo>
                    <a:pt x="43942" y="152400"/>
                  </a:lnTo>
                  <a:lnTo>
                    <a:pt x="63373" y="152400"/>
                  </a:lnTo>
                  <a:lnTo>
                    <a:pt x="64643" y="153669"/>
                  </a:lnTo>
                  <a:lnTo>
                    <a:pt x="64897" y="153669"/>
                  </a:lnTo>
                  <a:lnTo>
                    <a:pt x="66167" y="154939"/>
                  </a:lnTo>
                  <a:lnTo>
                    <a:pt x="68453" y="154939"/>
                  </a:lnTo>
                  <a:lnTo>
                    <a:pt x="69469" y="153669"/>
                  </a:lnTo>
                  <a:lnTo>
                    <a:pt x="70358" y="152400"/>
                  </a:lnTo>
                  <a:lnTo>
                    <a:pt x="72517" y="149859"/>
                  </a:lnTo>
                  <a:lnTo>
                    <a:pt x="78867" y="148589"/>
                  </a:lnTo>
                  <a:close/>
                </a:path>
                <a:path w="116204" h="154939">
                  <a:moveTo>
                    <a:pt x="46228" y="152400"/>
                  </a:moveTo>
                  <a:lnTo>
                    <a:pt x="44069" y="152400"/>
                  </a:lnTo>
                  <a:lnTo>
                    <a:pt x="45847" y="153669"/>
                  </a:lnTo>
                  <a:lnTo>
                    <a:pt x="46228" y="152400"/>
                  </a:lnTo>
                  <a:close/>
                </a:path>
                <a:path w="116204" h="154939">
                  <a:moveTo>
                    <a:pt x="92202" y="121919"/>
                  </a:moveTo>
                  <a:lnTo>
                    <a:pt x="24384" y="121919"/>
                  </a:lnTo>
                  <a:lnTo>
                    <a:pt x="26924" y="123189"/>
                  </a:lnTo>
                  <a:lnTo>
                    <a:pt x="27686" y="125729"/>
                  </a:lnTo>
                  <a:lnTo>
                    <a:pt x="28194" y="127000"/>
                  </a:lnTo>
                  <a:lnTo>
                    <a:pt x="28448" y="128269"/>
                  </a:lnTo>
                  <a:lnTo>
                    <a:pt x="25908" y="130809"/>
                  </a:lnTo>
                  <a:lnTo>
                    <a:pt x="22860" y="134619"/>
                  </a:lnTo>
                  <a:lnTo>
                    <a:pt x="22098" y="137159"/>
                  </a:lnTo>
                  <a:lnTo>
                    <a:pt x="21336" y="142239"/>
                  </a:lnTo>
                  <a:lnTo>
                    <a:pt x="20828" y="144779"/>
                  </a:lnTo>
                  <a:lnTo>
                    <a:pt x="20574" y="147319"/>
                  </a:lnTo>
                  <a:lnTo>
                    <a:pt x="20447" y="149859"/>
                  </a:lnTo>
                  <a:lnTo>
                    <a:pt x="20320" y="151129"/>
                  </a:lnTo>
                  <a:lnTo>
                    <a:pt x="28956" y="151129"/>
                  </a:lnTo>
                  <a:lnTo>
                    <a:pt x="30987" y="149859"/>
                  </a:lnTo>
                  <a:lnTo>
                    <a:pt x="32639" y="148589"/>
                  </a:lnTo>
                  <a:lnTo>
                    <a:pt x="89344" y="148589"/>
                  </a:lnTo>
                  <a:lnTo>
                    <a:pt x="89027" y="147319"/>
                  </a:lnTo>
                  <a:lnTo>
                    <a:pt x="87249" y="139700"/>
                  </a:lnTo>
                  <a:lnTo>
                    <a:pt x="90805" y="138429"/>
                  </a:lnTo>
                  <a:lnTo>
                    <a:pt x="92837" y="137159"/>
                  </a:lnTo>
                  <a:lnTo>
                    <a:pt x="93472" y="137159"/>
                  </a:lnTo>
                  <a:lnTo>
                    <a:pt x="94234" y="135889"/>
                  </a:lnTo>
                  <a:lnTo>
                    <a:pt x="94615" y="135889"/>
                  </a:lnTo>
                  <a:lnTo>
                    <a:pt x="94742" y="134619"/>
                  </a:lnTo>
                  <a:lnTo>
                    <a:pt x="95631" y="133350"/>
                  </a:lnTo>
                  <a:lnTo>
                    <a:pt x="99441" y="130809"/>
                  </a:lnTo>
                  <a:lnTo>
                    <a:pt x="100837" y="130809"/>
                  </a:lnTo>
                  <a:lnTo>
                    <a:pt x="101600" y="129539"/>
                  </a:lnTo>
                  <a:lnTo>
                    <a:pt x="99568" y="128269"/>
                  </a:lnTo>
                  <a:lnTo>
                    <a:pt x="97790" y="125729"/>
                  </a:lnTo>
                  <a:lnTo>
                    <a:pt x="95885" y="124459"/>
                  </a:lnTo>
                  <a:lnTo>
                    <a:pt x="94361" y="123189"/>
                  </a:lnTo>
                  <a:lnTo>
                    <a:pt x="93599" y="123189"/>
                  </a:lnTo>
                  <a:lnTo>
                    <a:pt x="92202" y="121919"/>
                  </a:lnTo>
                  <a:close/>
                </a:path>
                <a:path w="116204" h="154939">
                  <a:moveTo>
                    <a:pt x="89281" y="149859"/>
                  </a:moveTo>
                  <a:lnTo>
                    <a:pt x="87630" y="149859"/>
                  </a:lnTo>
                  <a:lnTo>
                    <a:pt x="88519" y="151129"/>
                  </a:lnTo>
                  <a:lnTo>
                    <a:pt x="89154" y="151129"/>
                  </a:lnTo>
                  <a:lnTo>
                    <a:pt x="89281" y="149859"/>
                  </a:lnTo>
                  <a:close/>
                </a:path>
                <a:path w="116204" h="154939">
                  <a:moveTo>
                    <a:pt x="89344" y="148589"/>
                  </a:moveTo>
                  <a:lnTo>
                    <a:pt x="85217" y="148589"/>
                  </a:lnTo>
                  <a:lnTo>
                    <a:pt x="85725" y="149859"/>
                  </a:lnTo>
                  <a:lnTo>
                    <a:pt x="89662" y="149859"/>
                  </a:lnTo>
                  <a:lnTo>
                    <a:pt x="89344" y="148589"/>
                  </a:lnTo>
                  <a:close/>
                </a:path>
                <a:path w="116204" h="154939">
                  <a:moveTo>
                    <a:pt x="83566" y="104139"/>
                  </a:moveTo>
                  <a:lnTo>
                    <a:pt x="2794" y="104139"/>
                  </a:lnTo>
                  <a:lnTo>
                    <a:pt x="3048" y="105409"/>
                  </a:lnTo>
                  <a:lnTo>
                    <a:pt x="3429" y="105409"/>
                  </a:lnTo>
                  <a:lnTo>
                    <a:pt x="3556" y="106679"/>
                  </a:lnTo>
                  <a:lnTo>
                    <a:pt x="3810" y="106679"/>
                  </a:lnTo>
                  <a:lnTo>
                    <a:pt x="4064" y="107950"/>
                  </a:lnTo>
                  <a:lnTo>
                    <a:pt x="4318" y="109219"/>
                  </a:lnTo>
                  <a:lnTo>
                    <a:pt x="4572" y="109219"/>
                  </a:lnTo>
                  <a:lnTo>
                    <a:pt x="4572" y="110489"/>
                  </a:lnTo>
                  <a:lnTo>
                    <a:pt x="4825" y="111759"/>
                  </a:lnTo>
                  <a:lnTo>
                    <a:pt x="4953" y="111759"/>
                  </a:lnTo>
                  <a:lnTo>
                    <a:pt x="4953" y="113029"/>
                  </a:lnTo>
                  <a:lnTo>
                    <a:pt x="5715" y="113029"/>
                  </a:lnTo>
                  <a:lnTo>
                    <a:pt x="6604" y="114300"/>
                  </a:lnTo>
                  <a:lnTo>
                    <a:pt x="7239" y="114300"/>
                  </a:lnTo>
                  <a:lnTo>
                    <a:pt x="9144" y="118109"/>
                  </a:lnTo>
                  <a:lnTo>
                    <a:pt x="11303" y="119379"/>
                  </a:lnTo>
                  <a:lnTo>
                    <a:pt x="17018" y="119379"/>
                  </a:lnTo>
                  <a:lnTo>
                    <a:pt x="19050" y="120650"/>
                  </a:lnTo>
                  <a:lnTo>
                    <a:pt x="20700" y="121919"/>
                  </a:lnTo>
                  <a:lnTo>
                    <a:pt x="91694" y="121919"/>
                  </a:lnTo>
                  <a:lnTo>
                    <a:pt x="91059" y="120650"/>
                  </a:lnTo>
                  <a:lnTo>
                    <a:pt x="90043" y="120650"/>
                  </a:lnTo>
                  <a:lnTo>
                    <a:pt x="89154" y="119379"/>
                  </a:lnTo>
                  <a:lnTo>
                    <a:pt x="86106" y="116839"/>
                  </a:lnTo>
                  <a:lnTo>
                    <a:pt x="85344" y="113029"/>
                  </a:lnTo>
                  <a:lnTo>
                    <a:pt x="84455" y="107950"/>
                  </a:lnTo>
                  <a:lnTo>
                    <a:pt x="84074" y="106679"/>
                  </a:lnTo>
                  <a:lnTo>
                    <a:pt x="83566" y="104139"/>
                  </a:lnTo>
                  <a:close/>
                </a:path>
                <a:path w="116204" h="154939">
                  <a:moveTo>
                    <a:pt x="42037" y="0"/>
                  </a:moveTo>
                  <a:lnTo>
                    <a:pt x="36449" y="0"/>
                  </a:lnTo>
                  <a:lnTo>
                    <a:pt x="37592" y="2539"/>
                  </a:lnTo>
                  <a:lnTo>
                    <a:pt x="38100" y="5079"/>
                  </a:lnTo>
                  <a:lnTo>
                    <a:pt x="37084" y="6350"/>
                  </a:lnTo>
                  <a:lnTo>
                    <a:pt x="36195" y="8889"/>
                  </a:lnTo>
                  <a:lnTo>
                    <a:pt x="37084" y="11429"/>
                  </a:lnTo>
                  <a:lnTo>
                    <a:pt x="39116" y="15239"/>
                  </a:lnTo>
                  <a:lnTo>
                    <a:pt x="39624" y="16509"/>
                  </a:lnTo>
                  <a:lnTo>
                    <a:pt x="40259" y="17779"/>
                  </a:lnTo>
                  <a:lnTo>
                    <a:pt x="41402" y="20319"/>
                  </a:lnTo>
                  <a:lnTo>
                    <a:pt x="41656" y="21589"/>
                  </a:lnTo>
                  <a:lnTo>
                    <a:pt x="41148" y="22859"/>
                  </a:lnTo>
                  <a:lnTo>
                    <a:pt x="40386" y="24129"/>
                  </a:lnTo>
                  <a:lnTo>
                    <a:pt x="38608" y="25400"/>
                  </a:lnTo>
                  <a:lnTo>
                    <a:pt x="35179" y="25400"/>
                  </a:lnTo>
                  <a:lnTo>
                    <a:pt x="35052" y="26669"/>
                  </a:lnTo>
                  <a:lnTo>
                    <a:pt x="34544" y="27939"/>
                  </a:lnTo>
                  <a:lnTo>
                    <a:pt x="33274" y="29209"/>
                  </a:lnTo>
                  <a:lnTo>
                    <a:pt x="14986" y="29209"/>
                  </a:lnTo>
                  <a:lnTo>
                    <a:pt x="14986" y="30479"/>
                  </a:lnTo>
                  <a:lnTo>
                    <a:pt x="15240" y="30479"/>
                  </a:lnTo>
                  <a:lnTo>
                    <a:pt x="15240" y="31750"/>
                  </a:lnTo>
                  <a:lnTo>
                    <a:pt x="15621" y="34289"/>
                  </a:lnTo>
                  <a:lnTo>
                    <a:pt x="15621" y="39369"/>
                  </a:lnTo>
                  <a:lnTo>
                    <a:pt x="15367" y="39369"/>
                  </a:lnTo>
                  <a:lnTo>
                    <a:pt x="15367" y="40639"/>
                  </a:lnTo>
                  <a:lnTo>
                    <a:pt x="14859" y="40639"/>
                  </a:lnTo>
                  <a:lnTo>
                    <a:pt x="13462" y="43179"/>
                  </a:lnTo>
                  <a:lnTo>
                    <a:pt x="11684" y="45719"/>
                  </a:lnTo>
                  <a:lnTo>
                    <a:pt x="9525" y="46989"/>
                  </a:lnTo>
                  <a:lnTo>
                    <a:pt x="8890" y="46989"/>
                  </a:lnTo>
                  <a:lnTo>
                    <a:pt x="9144" y="48259"/>
                  </a:lnTo>
                  <a:lnTo>
                    <a:pt x="11175" y="50800"/>
                  </a:lnTo>
                  <a:lnTo>
                    <a:pt x="13970" y="54609"/>
                  </a:lnTo>
                  <a:lnTo>
                    <a:pt x="12573" y="57150"/>
                  </a:lnTo>
                  <a:lnTo>
                    <a:pt x="12065" y="58419"/>
                  </a:lnTo>
                  <a:lnTo>
                    <a:pt x="11303" y="58419"/>
                  </a:lnTo>
                  <a:lnTo>
                    <a:pt x="10541" y="59689"/>
                  </a:lnTo>
                  <a:lnTo>
                    <a:pt x="10033" y="59689"/>
                  </a:lnTo>
                  <a:lnTo>
                    <a:pt x="10033" y="64769"/>
                  </a:lnTo>
                  <a:lnTo>
                    <a:pt x="7112" y="67309"/>
                  </a:lnTo>
                  <a:lnTo>
                    <a:pt x="1650" y="67309"/>
                  </a:lnTo>
                  <a:lnTo>
                    <a:pt x="2159" y="69850"/>
                  </a:lnTo>
                  <a:lnTo>
                    <a:pt x="2032" y="72389"/>
                  </a:lnTo>
                  <a:lnTo>
                    <a:pt x="1524" y="73659"/>
                  </a:lnTo>
                  <a:lnTo>
                    <a:pt x="762" y="77469"/>
                  </a:lnTo>
                  <a:lnTo>
                    <a:pt x="381" y="80009"/>
                  </a:lnTo>
                  <a:lnTo>
                    <a:pt x="254" y="85089"/>
                  </a:lnTo>
                  <a:lnTo>
                    <a:pt x="0" y="86359"/>
                  </a:lnTo>
                  <a:lnTo>
                    <a:pt x="1143" y="88900"/>
                  </a:lnTo>
                  <a:lnTo>
                    <a:pt x="1778" y="90169"/>
                  </a:lnTo>
                  <a:lnTo>
                    <a:pt x="2921" y="91439"/>
                  </a:lnTo>
                  <a:lnTo>
                    <a:pt x="3937" y="93979"/>
                  </a:lnTo>
                  <a:lnTo>
                    <a:pt x="3683" y="95250"/>
                  </a:lnTo>
                  <a:lnTo>
                    <a:pt x="3302" y="96519"/>
                  </a:lnTo>
                  <a:lnTo>
                    <a:pt x="1778" y="99059"/>
                  </a:lnTo>
                  <a:lnTo>
                    <a:pt x="1270" y="100329"/>
                  </a:lnTo>
                  <a:lnTo>
                    <a:pt x="889" y="100329"/>
                  </a:lnTo>
                  <a:lnTo>
                    <a:pt x="1016" y="101600"/>
                  </a:lnTo>
                  <a:lnTo>
                    <a:pt x="1270" y="101600"/>
                  </a:lnTo>
                  <a:lnTo>
                    <a:pt x="1778" y="102869"/>
                  </a:lnTo>
                  <a:lnTo>
                    <a:pt x="2286" y="102869"/>
                  </a:lnTo>
                  <a:lnTo>
                    <a:pt x="2540" y="104139"/>
                  </a:lnTo>
                  <a:lnTo>
                    <a:pt x="83058" y="104139"/>
                  </a:lnTo>
                  <a:lnTo>
                    <a:pt x="82677" y="102869"/>
                  </a:lnTo>
                  <a:lnTo>
                    <a:pt x="80137" y="97789"/>
                  </a:lnTo>
                  <a:lnTo>
                    <a:pt x="81407" y="95250"/>
                  </a:lnTo>
                  <a:lnTo>
                    <a:pt x="83693" y="92709"/>
                  </a:lnTo>
                  <a:lnTo>
                    <a:pt x="84200" y="92709"/>
                  </a:lnTo>
                  <a:lnTo>
                    <a:pt x="94234" y="90169"/>
                  </a:lnTo>
                  <a:lnTo>
                    <a:pt x="97028" y="87629"/>
                  </a:lnTo>
                  <a:lnTo>
                    <a:pt x="99060" y="85089"/>
                  </a:lnTo>
                  <a:lnTo>
                    <a:pt x="101981" y="83819"/>
                  </a:lnTo>
                  <a:lnTo>
                    <a:pt x="105664" y="82550"/>
                  </a:lnTo>
                  <a:lnTo>
                    <a:pt x="106807" y="82550"/>
                  </a:lnTo>
                  <a:lnTo>
                    <a:pt x="107950" y="81279"/>
                  </a:lnTo>
                  <a:lnTo>
                    <a:pt x="108712" y="80009"/>
                  </a:lnTo>
                  <a:lnTo>
                    <a:pt x="115443" y="80009"/>
                  </a:lnTo>
                  <a:lnTo>
                    <a:pt x="115697" y="78739"/>
                  </a:lnTo>
                  <a:lnTo>
                    <a:pt x="115697" y="76200"/>
                  </a:lnTo>
                  <a:lnTo>
                    <a:pt x="115443" y="74929"/>
                  </a:lnTo>
                  <a:lnTo>
                    <a:pt x="113284" y="72389"/>
                  </a:lnTo>
                  <a:lnTo>
                    <a:pt x="112014" y="67309"/>
                  </a:lnTo>
                  <a:lnTo>
                    <a:pt x="111760" y="60959"/>
                  </a:lnTo>
                  <a:lnTo>
                    <a:pt x="111760" y="59689"/>
                  </a:lnTo>
                  <a:lnTo>
                    <a:pt x="111379" y="57150"/>
                  </a:lnTo>
                  <a:lnTo>
                    <a:pt x="110617" y="55879"/>
                  </a:lnTo>
                  <a:lnTo>
                    <a:pt x="110109" y="54609"/>
                  </a:lnTo>
                  <a:lnTo>
                    <a:pt x="109855" y="53339"/>
                  </a:lnTo>
                  <a:lnTo>
                    <a:pt x="109855" y="50800"/>
                  </a:lnTo>
                  <a:lnTo>
                    <a:pt x="109220" y="46989"/>
                  </a:lnTo>
                  <a:lnTo>
                    <a:pt x="107823" y="45719"/>
                  </a:lnTo>
                  <a:lnTo>
                    <a:pt x="106425" y="45719"/>
                  </a:lnTo>
                  <a:lnTo>
                    <a:pt x="105410" y="44450"/>
                  </a:lnTo>
                  <a:lnTo>
                    <a:pt x="104902" y="43179"/>
                  </a:lnTo>
                  <a:lnTo>
                    <a:pt x="104648" y="40639"/>
                  </a:lnTo>
                  <a:lnTo>
                    <a:pt x="105029" y="39369"/>
                  </a:lnTo>
                  <a:lnTo>
                    <a:pt x="106299" y="36829"/>
                  </a:lnTo>
                  <a:lnTo>
                    <a:pt x="107950" y="34289"/>
                  </a:lnTo>
                  <a:lnTo>
                    <a:pt x="107187" y="25400"/>
                  </a:lnTo>
                  <a:lnTo>
                    <a:pt x="106299" y="21589"/>
                  </a:lnTo>
                  <a:lnTo>
                    <a:pt x="106172" y="20319"/>
                  </a:lnTo>
                  <a:lnTo>
                    <a:pt x="66548" y="20319"/>
                  </a:lnTo>
                  <a:lnTo>
                    <a:pt x="65278" y="19050"/>
                  </a:lnTo>
                  <a:lnTo>
                    <a:pt x="63373" y="16509"/>
                  </a:lnTo>
                  <a:lnTo>
                    <a:pt x="63119" y="12700"/>
                  </a:lnTo>
                  <a:lnTo>
                    <a:pt x="64008" y="11429"/>
                  </a:lnTo>
                  <a:lnTo>
                    <a:pt x="55753" y="11429"/>
                  </a:lnTo>
                  <a:lnTo>
                    <a:pt x="53594" y="10159"/>
                  </a:lnTo>
                  <a:lnTo>
                    <a:pt x="52070" y="8889"/>
                  </a:lnTo>
                  <a:lnTo>
                    <a:pt x="50419" y="7619"/>
                  </a:lnTo>
                  <a:lnTo>
                    <a:pt x="49530" y="5079"/>
                  </a:lnTo>
                  <a:lnTo>
                    <a:pt x="49911" y="2539"/>
                  </a:lnTo>
                  <a:lnTo>
                    <a:pt x="49911" y="1269"/>
                  </a:lnTo>
                  <a:lnTo>
                    <a:pt x="43053" y="1269"/>
                  </a:lnTo>
                  <a:lnTo>
                    <a:pt x="42037" y="0"/>
                  </a:lnTo>
                  <a:close/>
                </a:path>
                <a:path w="116204" h="154939">
                  <a:moveTo>
                    <a:pt x="115189" y="80009"/>
                  </a:moveTo>
                  <a:lnTo>
                    <a:pt x="112522" y="80009"/>
                  </a:lnTo>
                  <a:lnTo>
                    <a:pt x="113284" y="81279"/>
                  </a:lnTo>
                  <a:lnTo>
                    <a:pt x="115189" y="81279"/>
                  </a:lnTo>
                  <a:lnTo>
                    <a:pt x="115189" y="80009"/>
                  </a:lnTo>
                  <a:close/>
                </a:path>
                <a:path w="116204" h="154939">
                  <a:moveTo>
                    <a:pt x="22860" y="25400"/>
                  </a:moveTo>
                  <a:lnTo>
                    <a:pt x="16002" y="25400"/>
                  </a:lnTo>
                  <a:lnTo>
                    <a:pt x="15240" y="26669"/>
                  </a:lnTo>
                  <a:lnTo>
                    <a:pt x="15240" y="27939"/>
                  </a:lnTo>
                  <a:lnTo>
                    <a:pt x="15112" y="27939"/>
                  </a:lnTo>
                  <a:lnTo>
                    <a:pt x="14859" y="29209"/>
                  </a:lnTo>
                  <a:lnTo>
                    <a:pt x="29718" y="29209"/>
                  </a:lnTo>
                  <a:lnTo>
                    <a:pt x="26670" y="27939"/>
                  </a:lnTo>
                  <a:lnTo>
                    <a:pt x="22860" y="25400"/>
                  </a:lnTo>
                  <a:close/>
                </a:path>
                <a:path w="116204" h="154939">
                  <a:moveTo>
                    <a:pt x="98679" y="5079"/>
                  </a:moveTo>
                  <a:lnTo>
                    <a:pt x="97790" y="5079"/>
                  </a:lnTo>
                  <a:lnTo>
                    <a:pt x="96266" y="6350"/>
                  </a:lnTo>
                  <a:lnTo>
                    <a:pt x="94234" y="7619"/>
                  </a:lnTo>
                  <a:lnTo>
                    <a:pt x="91948" y="8889"/>
                  </a:lnTo>
                  <a:lnTo>
                    <a:pt x="84074" y="8889"/>
                  </a:lnTo>
                  <a:lnTo>
                    <a:pt x="77343" y="15239"/>
                  </a:lnTo>
                  <a:lnTo>
                    <a:pt x="75057" y="17779"/>
                  </a:lnTo>
                  <a:lnTo>
                    <a:pt x="74041" y="19050"/>
                  </a:lnTo>
                  <a:lnTo>
                    <a:pt x="72771" y="20319"/>
                  </a:lnTo>
                  <a:lnTo>
                    <a:pt x="105664" y="20319"/>
                  </a:lnTo>
                  <a:lnTo>
                    <a:pt x="105283" y="19050"/>
                  </a:lnTo>
                  <a:lnTo>
                    <a:pt x="104902" y="16509"/>
                  </a:lnTo>
                  <a:lnTo>
                    <a:pt x="104140" y="13969"/>
                  </a:lnTo>
                  <a:lnTo>
                    <a:pt x="96393" y="13969"/>
                  </a:lnTo>
                  <a:lnTo>
                    <a:pt x="95123" y="11429"/>
                  </a:lnTo>
                  <a:lnTo>
                    <a:pt x="97155" y="7619"/>
                  </a:lnTo>
                  <a:lnTo>
                    <a:pt x="97790" y="6350"/>
                  </a:lnTo>
                  <a:lnTo>
                    <a:pt x="98298" y="6350"/>
                  </a:lnTo>
                  <a:lnTo>
                    <a:pt x="98679" y="5079"/>
                  </a:lnTo>
                  <a:close/>
                </a:path>
                <a:path w="116204" h="154939">
                  <a:moveTo>
                    <a:pt x="64897" y="10159"/>
                  </a:moveTo>
                  <a:lnTo>
                    <a:pt x="61975" y="10159"/>
                  </a:lnTo>
                  <a:lnTo>
                    <a:pt x="60706" y="11429"/>
                  </a:lnTo>
                  <a:lnTo>
                    <a:pt x="64008" y="11429"/>
                  </a:lnTo>
                  <a:lnTo>
                    <a:pt x="64897" y="10159"/>
                  </a:lnTo>
                  <a:close/>
                </a:path>
                <a:path w="116204" h="154939">
                  <a:moveTo>
                    <a:pt x="65278" y="8889"/>
                  </a:moveTo>
                  <a:lnTo>
                    <a:pt x="64262" y="8889"/>
                  </a:lnTo>
                  <a:lnTo>
                    <a:pt x="63119" y="10159"/>
                  </a:lnTo>
                  <a:lnTo>
                    <a:pt x="65024" y="10159"/>
                  </a:lnTo>
                  <a:lnTo>
                    <a:pt x="65278" y="8889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6316980" y="2272283"/>
              <a:ext cx="116205" cy="155575"/>
            </a:xfrm>
            <a:custGeom>
              <a:avLst/>
              <a:gdLst/>
              <a:ahLst/>
              <a:cxnLst/>
              <a:rect l="l" t="t" r="r" b="b"/>
              <a:pathLst>
                <a:path w="116204" h="155575">
                  <a:moveTo>
                    <a:pt x="36449" y="0"/>
                  </a:moveTo>
                  <a:lnTo>
                    <a:pt x="37592" y="2158"/>
                  </a:lnTo>
                  <a:lnTo>
                    <a:pt x="38100" y="4444"/>
                  </a:lnTo>
                  <a:lnTo>
                    <a:pt x="37084" y="6476"/>
                  </a:lnTo>
                  <a:lnTo>
                    <a:pt x="36195" y="8508"/>
                  </a:lnTo>
                  <a:lnTo>
                    <a:pt x="37084" y="10921"/>
                  </a:lnTo>
                  <a:lnTo>
                    <a:pt x="39116" y="14858"/>
                  </a:lnTo>
                  <a:lnTo>
                    <a:pt x="39624" y="16001"/>
                  </a:lnTo>
                  <a:lnTo>
                    <a:pt x="40259" y="17144"/>
                  </a:lnTo>
                  <a:lnTo>
                    <a:pt x="40767" y="18287"/>
                  </a:lnTo>
                  <a:lnTo>
                    <a:pt x="41402" y="19684"/>
                  </a:lnTo>
                  <a:lnTo>
                    <a:pt x="37084" y="25272"/>
                  </a:lnTo>
                  <a:lnTo>
                    <a:pt x="36449" y="25272"/>
                  </a:lnTo>
                  <a:lnTo>
                    <a:pt x="35814" y="25526"/>
                  </a:lnTo>
                  <a:lnTo>
                    <a:pt x="35179" y="25781"/>
                  </a:lnTo>
                  <a:lnTo>
                    <a:pt x="35052" y="26923"/>
                  </a:lnTo>
                  <a:lnTo>
                    <a:pt x="34544" y="27939"/>
                  </a:lnTo>
                  <a:lnTo>
                    <a:pt x="33655" y="28575"/>
                  </a:lnTo>
                  <a:lnTo>
                    <a:pt x="33274" y="28828"/>
                  </a:lnTo>
                  <a:lnTo>
                    <a:pt x="32512" y="29082"/>
                  </a:lnTo>
                  <a:lnTo>
                    <a:pt x="31750" y="29082"/>
                  </a:lnTo>
                  <a:lnTo>
                    <a:pt x="29718" y="29082"/>
                  </a:lnTo>
                  <a:lnTo>
                    <a:pt x="26670" y="27939"/>
                  </a:lnTo>
                  <a:lnTo>
                    <a:pt x="22860" y="25653"/>
                  </a:lnTo>
                  <a:lnTo>
                    <a:pt x="22352" y="25400"/>
                  </a:lnTo>
                  <a:lnTo>
                    <a:pt x="21336" y="25145"/>
                  </a:lnTo>
                  <a:lnTo>
                    <a:pt x="20193" y="25145"/>
                  </a:lnTo>
                  <a:lnTo>
                    <a:pt x="18287" y="25145"/>
                  </a:lnTo>
                  <a:lnTo>
                    <a:pt x="16002" y="25653"/>
                  </a:lnTo>
                  <a:lnTo>
                    <a:pt x="15240" y="26162"/>
                  </a:lnTo>
                  <a:lnTo>
                    <a:pt x="15240" y="27177"/>
                  </a:lnTo>
                  <a:lnTo>
                    <a:pt x="15112" y="28193"/>
                  </a:lnTo>
                  <a:lnTo>
                    <a:pt x="14859" y="29209"/>
                  </a:lnTo>
                  <a:lnTo>
                    <a:pt x="14986" y="29590"/>
                  </a:lnTo>
                  <a:lnTo>
                    <a:pt x="14986" y="30098"/>
                  </a:lnTo>
                  <a:lnTo>
                    <a:pt x="15112" y="30352"/>
                  </a:lnTo>
                  <a:lnTo>
                    <a:pt x="15240" y="30733"/>
                  </a:lnTo>
                  <a:lnTo>
                    <a:pt x="15240" y="31114"/>
                  </a:lnTo>
                  <a:lnTo>
                    <a:pt x="15240" y="31368"/>
                  </a:lnTo>
                  <a:lnTo>
                    <a:pt x="15367" y="31750"/>
                  </a:lnTo>
                  <a:lnTo>
                    <a:pt x="15367" y="32131"/>
                  </a:lnTo>
                  <a:lnTo>
                    <a:pt x="15494" y="32512"/>
                  </a:lnTo>
                  <a:lnTo>
                    <a:pt x="15494" y="32765"/>
                  </a:lnTo>
                  <a:lnTo>
                    <a:pt x="15494" y="33019"/>
                  </a:lnTo>
                  <a:lnTo>
                    <a:pt x="15621" y="33273"/>
                  </a:lnTo>
                  <a:lnTo>
                    <a:pt x="15621" y="33654"/>
                  </a:lnTo>
                  <a:lnTo>
                    <a:pt x="15748" y="34035"/>
                  </a:lnTo>
                  <a:lnTo>
                    <a:pt x="15748" y="34416"/>
                  </a:lnTo>
                  <a:lnTo>
                    <a:pt x="15748" y="34543"/>
                  </a:lnTo>
                  <a:lnTo>
                    <a:pt x="15748" y="38353"/>
                  </a:lnTo>
                  <a:lnTo>
                    <a:pt x="15621" y="38607"/>
                  </a:lnTo>
                  <a:lnTo>
                    <a:pt x="15621" y="38862"/>
                  </a:lnTo>
                  <a:lnTo>
                    <a:pt x="15494" y="39115"/>
                  </a:lnTo>
                  <a:lnTo>
                    <a:pt x="15494" y="39623"/>
                  </a:lnTo>
                  <a:lnTo>
                    <a:pt x="15367" y="39750"/>
                  </a:lnTo>
                  <a:lnTo>
                    <a:pt x="15240" y="40004"/>
                  </a:lnTo>
                  <a:lnTo>
                    <a:pt x="15240" y="40131"/>
                  </a:lnTo>
                  <a:lnTo>
                    <a:pt x="15240" y="40512"/>
                  </a:lnTo>
                  <a:lnTo>
                    <a:pt x="14986" y="40766"/>
                  </a:lnTo>
                  <a:lnTo>
                    <a:pt x="14859" y="41147"/>
                  </a:lnTo>
                  <a:lnTo>
                    <a:pt x="13462" y="43433"/>
                  </a:lnTo>
                  <a:lnTo>
                    <a:pt x="11684" y="45465"/>
                  </a:lnTo>
                  <a:lnTo>
                    <a:pt x="9525" y="46989"/>
                  </a:lnTo>
                  <a:lnTo>
                    <a:pt x="8890" y="47497"/>
                  </a:lnTo>
                  <a:lnTo>
                    <a:pt x="9144" y="47878"/>
                  </a:lnTo>
                  <a:lnTo>
                    <a:pt x="11175" y="50418"/>
                  </a:lnTo>
                  <a:lnTo>
                    <a:pt x="13970" y="53975"/>
                  </a:lnTo>
                  <a:lnTo>
                    <a:pt x="12573" y="57022"/>
                  </a:lnTo>
                  <a:lnTo>
                    <a:pt x="12065" y="58038"/>
                  </a:lnTo>
                  <a:lnTo>
                    <a:pt x="11303" y="58800"/>
                  </a:lnTo>
                  <a:lnTo>
                    <a:pt x="10541" y="59308"/>
                  </a:lnTo>
                  <a:lnTo>
                    <a:pt x="10033" y="59689"/>
                  </a:lnTo>
                  <a:lnTo>
                    <a:pt x="10033" y="61340"/>
                  </a:lnTo>
                  <a:lnTo>
                    <a:pt x="10033" y="65150"/>
                  </a:lnTo>
                  <a:lnTo>
                    <a:pt x="7112" y="67182"/>
                  </a:lnTo>
                  <a:lnTo>
                    <a:pt x="1650" y="67437"/>
                  </a:lnTo>
                  <a:lnTo>
                    <a:pt x="1778" y="68071"/>
                  </a:lnTo>
                  <a:lnTo>
                    <a:pt x="2159" y="69976"/>
                  </a:lnTo>
                  <a:lnTo>
                    <a:pt x="2032" y="72008"/>
                  </a:lnTo>
                  <a:lnTo>
                    <a:pt x="1524" y="73787"/>
                  </a:lnTo>
                  <a:lnTo>
                    <a:pt x="1397" y="74167"/>
                  </a:lnTo>
                  <a:lnTo>
                    <a:pt x="1270" y="74548"/>
                  </a:lnTo>
                  <a:lnTo>
                    <a:pt x="1270" y="74802"/>
                  </a:lnTo>
                  <a:lnTo>
                    <a:pt x="762" y="77342"/>
                  </a:lnTo>
                  <a:lnTo>
                    <a:pt x="381" y="79882"/>
                  </a:lnTo>
                  <a:lnTo>
                    <a:pt x="381" y="82422"/>
                  </a:lnTo>
                  <a:lnTo>
                    <a:pt x="381" y="83184"/>
                  </a:lnTo>
                  <a:lnTo>
                    <a:pt x="254" y="84581"/>
                  </a:lnTo>
                  <a:lnTo>
                    <a:pt x="127" y="85470"/>
                  </a:lnTo>
                  <a:lnTo>
                    <a:pt x="0" y="86359"/>
                  </a:lnTo>
                  <a:lnTo>
                    <a:pt x="1143" y="88264"/>
                  </a:lnTo>
                  <a:lnTo>
                    <a:pt x="1778" y="89534"/>
                  </a:lnTo>
                  <a:lnTo>
                    <a:pt x="2921" y="91566"/>
                  </a:lnTo>
                  <a:lnTo>
                    <a:pt x="3937" y="93598"/>
                  </a:lnTo>
                  <a:lnTo>
                    <a:pt x="1016" y="100202"/>
                  </a:lnTo>
                  <a:lnTo>
                    <a:pt x="1016" y="100456"/>
                  </a:lnTo>
                  <a:lnTo>
                    <a:pt x="1016" y="100964"/>
                  </a:lnTo>
                  <a:lnTo>
                    <a:pt x="1270" y="101472"/>
                  </a:lnTo>
                  <a:lnTo>
                    <a:pt x="1778" y="102107"/>
                  </a:lnTo>
                  <a:lnTo>
                    <a:pt x="1905" y="102488"/>
                  </a:lnTo>
                  <a:lnTo>
                    <a:pt x="2159" y="102996"/>
                  </a:lnTo>
                  <a:lnTo>
                    <a:pt x="2286" y="103250"/>
                  </a:lnTo>
                  <a:lnTo>
                    <a:pt x="2540" y="103504"/>
                  </a:lnTo>
                  <a:lnTo>
                    <a:pt x="2540" y="103758"/>
                  </a:lnTo>
                  <a:lnTo>
                    <a:pt x="2794" y="104012"/>
                  </a:lnTo>
                  <a:lnTo>
                    <a:pt x="2921" y="104393"/>
                  </a:lnTo>
                  <a:lnTo>
                    <a:pt x="3048" y="104775"/>
                  </a:lnTo>
                  <a:lnTo>
                    <a:pt x="3175" y="105028"/>
                  </a:lnTo>
                  <a:lnTo>
                    <a:pt x="3302" y="105282"/>
                  </a:lnTo>
                  <a:lnTo>
                    <a:pt x="3429" y="105790"/>
                  </a:lnTo>
                  <a:lnTo>
                    <a:pt x="3556" y="106044"/>
                  </a:lnTo>
                  <a:lnTo>
                    <a:pt x="3683" y="106425"/>
                  </a:lnTo>
                  <a:lnTo>
                    <a:pt x="3810" y="106933"/>
                  </a:lnTo>
                  <a:lnTo>
                    <a:pt x="3937" y="107314"/>
                  </a:lnTo>
                  <a:lnTo>
                    <a:pt x="4064" y="107695"/>
                  </a:lnTo>
                  <a:lnTo>
                    <a:pt x="4191" y="108203"/>
                  </a:lnTo>
                  <a:lnTo>
                    <a:pt x="4318" y="108584"/>
                  </a:lnTo>
                  <a:lnTo>
                    <a:pt x="4445" y="109219"/>
                  </a:lnTo>
                  <a:lnTo>
                    <a:pt x="4572" y="109600"/>
                  </a:lnTo>
                  <a:lnTo>
                    <a:pt x="4572" y="109854"/>
                  </a:lnTo>
                  <a:lnTo>
                    <a:pt x="4699" y="110108"/>
                  </a:lnTo>
                  <a:lnTo>
                    <a:pt x="4699" y="110616"/>
                  </a:lnTo>
                  <a:lnTo>
                    <a:pt x="4699" y="110870"/>
                  </a:lnTo>
                  <a:lnTo>
                    <a:pt x="4825" y="111125"/>
                  </a:lnTo>
                  <a:lnTo>
                    <a:pt x="4825" y="111378"/>
                  </a:lnTo>
                  <a:lnTo>
                    <a:pt x="4953" y="111759"/>
                  </a:lnTo>
                  <a:lnTo>
                    <a:pt x="4953" y="112140"/>
                  </a:lnTo>
                  <a:lnTo>
                    <a:pt x="4953" y="112394"/>
                  </a:lnTo>
                  <a:lnTo>
                    <a:pt x="4953" y="112775"/>
                  </a:lnTo>
                  <a:lnTo>
                    <a:pt x="4953" y="113029"/>
                  </a:lnTo>
                  <a:lnTo>
                    <a:pt x="5587" y="113283"/>
                  </a:lnTo>
                  <a:lnTo>
                    <a:pt x="5715" y="113410"/>
                  </a:lnTo>
                  <a:lnTo>
                    <a:pt x="6604" y="113791"/>
                  </a:lnTo>
                  <a:lnTo>
                    <a:pt x="7239" y="114300"/>
                  </a:lnTo>
                  <a:lnTo>
                    <a:pt x="7874" y="115188"/>
                  </a:lnTo>
                  <a:lnTo>
                    <a:pt x="9144" y="117475"/>
                  </a:lnTo>
                  <a:lnTo>
                    <a:pt x="11303" y="118871"/>
                  </a:lnTo>
                  <a:lnTo>
                    <a:pt x="13589" y="119252"/>
                  </a:lnTo>
                  <a:lnTo>
                    <a:pt x="14224" y="119379"/>
                  </a:lnTo>
                  <a:lnTo>
                    <a:pt x="14605" y="119379"/>
                  </a:lnTo>
                  <a:lnTo>
                    <a:pt x="15112" y="119379"/>
                  </a:lnTo>
                  <a:lnTo>
                    <a:pt x="17018" y="119379"/>
                  </a:lnTo>
                  <a:lnTo>
                    <a:pt x="19050" y="120141"/>
                  </a:lnTo>
                  <a:lnTo>
                    <a:pt x="20700" y="121538"/>
                  </a:lnTo>
                  <a:lnTo>
                    <a:pt x="21082" y="121792"/>
                  </a:lnTo>
                  <a:lnTo>
                    <a:pt x="21590" y="122173"/>
                  </a:lnTo>
                  <a:lnTo>
                    <a:pt x="24384" y="122173"/>
                  </a:lnTo>
                  <a:lnTo>
                    <a:pt x="26924" y="123062"/>
                  </a:lnTo>
                  <a:lnTo>
                    <a:pt x="27686" y="125221"/>
                  </a:lnTo>
                  <a:lnTo>
                    <a:pt x="28194" y="126237"/>
                  </a:lnTo>
                  <a:lnTo>
                    <a:pt x="28448" y="128396"/>
                  </a:lnTo>
                  <a:lnTo>
                    <a:pt x="25908" y="130937"/>
                  </a:lnTo>
                  <a:lnTo>
                    <a:pt x="22860" y="134112"/>
                  </a:lnTo>
                  <a:lnTo>
                    <a:pt x="22098" y="137667"/>
                  </a:lnTo>
                  <a:lnTo>
                    <a:pt x="21336" y="141858"/>
                  </a:lnTo>
                  <a:lnTo>
                    <a:pt x="21082" y="143001"/>
                  </a:lnTo>
                  <a:lnTo>
                    <a:pt x="20828" y="144525"/>
                  </a:lnTo>
                  <a:lnTo>
                    <a:pt x="20700" y="145922"/>
                  </a:lnTo>
                  <a:lnTo>
                    <a:pt x="20574" y="147446"/>
                  </a:lnTo>
                  <a:lnTo>
                    <a:pt x="20574" y="148462"/>
                  </a:lnTo>
                  <a:lnTo>
                    <a:pt x="20447" y="149478"/>
                  </a:lnTo>
                  <a:lnTo>
                    <a:pt x="20320" y="150494"/>
                  </a:lnTo>
                  <a:lnTo>
                    <a:pt x="28956" y="150494"/>
                  </a:lnTo>
                  <a:lnTo>
                    <a:pt x="30987" y="149351"/>
                  </a:lnTo>
                  <a:lnTo>
                    <a:pt x="32639" y="148844"/>
                  </a:lnTo>
                  <a:lnTo>
                    <a:pt x="34290" y="148844"/>
                  </a:lnTo>
                  <a:lnTo>
                    <a:pt x="35814" y="148844"/>
                  </a:lnTo>
                  <a:lnTo>
                    <a:pt x="37465" y="149225"/>
                  </a:lnTo>
                  <a:lnTo>
                    <a:pt x="39243" y="149987"/>
                  </a:lnTo>
                  <a:lnTo>
                    <a:pt x="39624" y="149987"/>
                  </a:lnTo>
                  <a:lnTo>
                    <a:pt x="40132" y="150240"/>
                  </a:lnTo>
                  <a:lnTo>
                    <a:pt x="40512" y="150367"/>
                  </a:lnTo>
                  <a:lnTo>
                    <a:pt x="40767" y="150494"/>
                  </a:lnTo>
                  <a:lnTo>
                    <a:pt x="42037" y="151129"/>
                  </a:lnTo>
                  <a:lnTo>
                    <a:pt x="42418" y="151256"/>
                  </a:lnTo>
                  <a:lnTo>
                    <a:pt x="43942" y="152019"/>
                  </a:lnTo>
                  <a:lnTo>
                    <a:pt x="45847" y="153162"/>
                  </a:lnTo>
                  <a:lnTo>
                    <a:pt x="46228" y="152653"/>
                  </a:lnTo>
                  <a:lnTo>
                    <a:pt x="46736" y="152272"/>
                  </a:lnTo>
                  <a:lnTo>
                    <a:pt x="47371" y="152145"/>
                  </a:lnTo>
                  <a:lnTo>
                    <a:pt x="47752" y="152019"/>
                  </a:lnTo>
                  <a:lnTo>
                    <a:pt x="48895" y="152019"/>
                  </a:lnTo>
                  <a:lnTo>
                    <a:pt x="49403" y="152145"/>
                  </a:lnTo>
                  <a:lnTo>
                    <a:pt x="49911" y="152400"/>
                  </a:lnTo>
                  <a:lnTo>
                    <a:pt x="50165" y="152526"/>
                  </a:lnTo>
                  <a:lnTo>
                    <a:pt x="50419" y="152653"/>
                  </a:lnTo>
                  <a:lnTo>
                    <a:pt x="50673" y="152781"/>
                  </a:lnTo>
                  <a:lnTo>
                    <a:pt x="50927" y="153034"/>
                  </a:lnTo>
                  <a:lnTo>
                    <a:pt x="51181" y="153162"/>
                  </a:lnTo>
                  <a:lnTo>
                    <a:pt x="51435" y="153415"/>
                  </a:lnTo>
                  <a:lnTo>
                    <a:pt x="51689" y="153669"/>
                  </a:lnTo>
                  <a:lnTo>
                    <a:pt x="52450" y="154177"/>
                  </a:lnTo>
                  <a:lnTo>
                    <a:pt x="53086" y="154685"/>
                  </a:lnTo>
                  <a:lnTo>
                    <a:pt x="53594" y="155066"/>
                  </a:lnTo>
                  <a:lnTo>
                    <a:pt x="54356" y="155447"/>
                  </a:lnTo>
                  <a:lnTo>
                    <a:pt x="55753" y="152781"/>
                  </a:lnTo>
                  <a:lnTo>
                    <a:pt x="57912" y="151764"/>
                  </a:lnTo>
                  <a:lnTo>
                    <a:pt x="60071" y="151764"/>
                  </a:lnTo>
                  <a:lnTo>
                    <a:pt x="61722" y="151764"/>
                  </a:lnTo>
                  <a:lnTo>
                    <a:pt x="63373" y="152400"/>
                  </a:lnTo>
                  <a:lnTo>
                    <a:pt x="64643" y="153162"/>
                  </a:lnTo>
                  <a:lnTo>
                    <a:pt x="64897" y="153415"/>
                  </a:lnTo>
                  <a:lnTo>
                    <a:pt x="66167" y="154177"/>
                  </a:lnTo>
                  <a:lnTo>
                    <a:pt x="67564" y="154177"/>
                  </a:lnTo>
                  <a:lnTo>
                    <a:pt x="68453" y="154177"/>
                  </a:lnTo>
                  <a:lnTo>
                    <a:pt x="69469" y="153796"/>
                  </a:lnTo>
                  <a:lnTo>
                    <a:pt x="70358" y="152781"/>
                  </a:lnTo>
                  <a:lnTo>
                    <a:pt x="72517" y="150240"/>
                  </a:lnTo>
                  <a:lnTo>
                    <a:pt x="78867" y="148716"/>
                  </a:lnTo>
                  <a:lnTo>
                    <a:pt x="82804" y="148716"/>
                  </a:lnTo>
                  <a:lnTo>
                    <a:pt x="84074" y="148716"/>
                  </a:lnTo>
                  <a:lnTo>
                    <a:pt x="85217" y="148844"/>
                  </a:lnTo>
                  <a:lnTo>
                    <a:pt x="85725" y="149225"/>
                  </a:lnTo>
                  <a:lnTo>
                    <a:pt x="87630" y="150240"/>
                  </a:lnTo>
                  <a:lnTo>
                    <a:pt x="88519" y="150494"/>
                  </a:lnTo>
                  <a:lnTo>
                    <a:pt x="88900" y="150494"/>
                  </a:lnTo>
                  <a:lnTo>
                    <a:pt x="89154" y="150494"/>
                  </a:lnTo>
                  <a:lnTo>
                    <a:pt x="89281" y="150367"/>
                  </a:lnTo>
                  <a:lnTo>
                    <a:pt x="89662" y="149606"/>
                  </a:lnTo>
                  <a:lnTo>
                    <a:pt x="89027" y="146938"/>
                  </a:lnTo>
                  <a:lnTo>
                    <a:pt x="87249" y="139826"/>
                  </a:lnTo>
                  <a:lnTo>
                    <a:pt x="90805" y="137921"/>
                  </a:lnTo>
                  <a:lnTo>
                    <a:pt x="92837" y="136778"/>
                  </a:lnTo>
                  <a:lnTo>
                    <a:pt x="93472" y="136651"/>
                  </a:lnTo>
                  <a:lnTo>
                    <a:pt x="94234" y="136144"/>
                  </a:lnTo>
                  <a:lnTo>
                    <a:pt x="94361" y="135889"/>
                  </a:lnTo>
                  <a:lnTo>
                    <a:pt x="94487" y="135508"/>
                  </a:lnTo>
                  <a:lnTo>
                    <a:pt x="94615" y="135254"/>
                  </a:lnTo>
                  <a:lnTo>
                    <a:pt x="100075" y="130682"/>
                  </a:lnTo>
                  <a:lnTo>
                    <a:pt x="100837" y="130301"/>
                  </a:lnTo>
                  <a:lnTo>
                    <a:pt x="101600" y="129793"/>
                  </a:lnTo>
                  <a:lnTo>
                    <a:pt x="101219" y="129412"/>
                  </a:lnTo>
                  <a:lnTo>
                    <a:pt x="99568" y="127762"/>
                  </a:lnTo>
                  <a:lnTo>
                    <a:pt x="97790" y="126110"/>
                  </a:lnTo>
                  <a:lnTo>
                    <a:pt x="95885" y="124713"/>
                  </a:lnTo>
                  <a:lnTo>
                    <a:pt x="95123" y="124078"/>
                  </a:lnTo>
                  <a:lnTo>
                    <a:pt x="94361" y="123443"/>
                  </a:lnTo>
                  <a:lnTo>
                    <a:pt x="94234" y="123189"/>
                  </a:lnTo>
                  <a:lnTo>
                    <a:pt x="93599" y="122808"/>
                  </a:lnTo>
                  <a:lnTo>
                    <a:pt x="92202" y="121665"/>
                  </a:lnTo>
                  <a:lnTo>
                    <a:pt x="91694" y="121284"/>
                  </a:lnTo>
                  <a:lnTo>
                    <a:pt x="91059" y="120776"/>
                  </a:lnTo>
                  <a:lnTo>
                    <a:pt x="90043" y="120014"/>
                  </a:lnTo>
                  <a:lnTo>
                    <a:pt x="89154" y="119252"/>
                  </a:lnTo>
                  <a:lnTo>
                    <a:pt x="88519" y="118744"/>
                  </a:lnTo>
                  <a:lnTo>
                    <a:pt x="86106" y="116839"/>
                  </a:lnTo>
                  <a:lnTo>
                    <a:pt x="85344" y="112775"/>
                  </a:lnTo>
                  <a:lnTo>
                    <a:pt x="84709" y="109092"/>
                  </a:lnTo>
                  <a:lnTo>
                    <a:pt x="84455" y="107568"/>
                  </a:lnTo>
                  <a:lnTo>
                    <a:pt x="84074" y="106044"/>
                  </a:lnTo>
                  <a:lnTo>
                    <a:pt x="83566" y="104647"/>
                  </a:lnTo>
                  <a:lnTo>
                    <a:pt x="83312" y="104139"/>
                  </a:lnTo>
                  <a:lnTo>
                    <a:pt x="83058" y="103504"/>
                  </a:lnTo>
                  <a:lnTo>
                    <a:pt x="82677" y="102869"/>
                  </a:lnTo>
                  <a:lnTo>
                    <a:pt x="81407" y="100583"/>
                  </a:lnTo>
                  <a:lnTo>
                    <a:pt x="80137" y="98043"/>
                  </a:lnTo>
                  <a:lnTo>
                    <a:pt x="80899" y="95884"/>
                  </a:lnTo>
                  <a:lnTo>
                    <a:pt x="81407" y="94487"/>
                  </a:lnTo>
                  <a:lnTo>
                    <a:pt x="82550" y="93471"/>
                  </a:lnTo>
                  <a:lnTo>
                    <a:pt x="83693" y="93217"/>
                  </a:lnTo>
                  <a:lnTo>
                    <a:pt x="84200" y="93217"/>
                  </a:lnTo>
                  <a:lnTo>
                    <a:pt x="87884" y="92201"/>
                  </a:lnTo>
                  <a:lnTo>
                    <a:pt x="94234" y="90423"/>
                  </a:lnTo>
                  <a:lnTo>
                    <a:pt x="97028" y="87375"/>
                  </a:lnTo>
                  <a:lnTo>
                    <a:pt x="99060" y="85089"/>
                  </a:lnTo>
                  <a:lnTo>
                    <a:pt x="101981" y="83946"/>
                  </a:lnTo>
                  <a:lnTo>
                    <a:pt x="104394" y="83184"/>
                  </a:lnTo>
                  <a:lnTo>
                    <a:pt x="105664" y="82803"/>
                  </a:lnTo>
                  <a:lnTo>
                    <a:pt x="106807" y="82168"/>
                  </a:lnTo>
                  <a:lnTo>
                    <a:pt x="107950" y="81406"/>
                  </a:lnTo>
                  <a:lnTo>
                    <a:pt x="108712" y="80390"/>
                  </a:lnTo>
                  <a:lnTo>
                    <a:pt x="109600" y="80137"/>
                  </a:lnTo>
                  <a:lnTo>
                    <a:pt x="110617" y="80137"/>
                  </a:lnTo>
                  <a:lnTo>
                    <a:pt x="111506" y="80137"/>
                  </a:lnTo>
                  <a:lnTo>
                    <a:pt x="112522" y="80390"/>
                  </a:lnTo>
                  <a:lnTo>
                    <a:pt x="113284" y="80644"/>
                  </a:lnTo>
                  <a:lnTo>
                    <a:pt x="114173" y="81025"/>
                  </a:lnTo>
                  <a:lnTo>
                    <a:pt x="114681" y="81152"/>
                  </a:lnTo>
                  <a:lnTo>
                    <a:pt x="114935" y="81152"/>
                  </a:lnTo>
                  <a:lnTo>
                    <a:pt x="115189" y="80644"/>
                  </a:lnTo>
                  <a:lnTo>
                    <a:pt x="115189" y="80263"/>
                  </a:lnTo>
                  <a:lnTo>
                    <a:pt x="115443" y="80009"/>
                  </a:lnTo>
                  <a:lnTo>
                    <a:pt x="115697" y="79120"/>
                  </a:lnTo>
                  <a:lnTo>
                    <a:pt x="115824" y="78358"/>
                  </a:lnTo>
                  <a:lnTo>
                    <a:pt x="115824" y="77469"/>
                  </a:lnTo>
                  <a:lnTo>
                    <a:pt x="115824" y="77088"/>
                  </a:lnTo>
                  <a:lnTo>
                    <a:pt x="115824" y="75945"/>
                  </a:lnTo>
                  <a:lnTo>
                    <a:pt x="115697" y="75691"/>
                  </a:lnTo>
                  <a:lnTo>
                    <a:pt x="115697" y="75437"/>
                  </a:lnTo>
                  <a:lnTo>
                    <a:pt x="115570" y="75183"/>
                  </a:lnTo>
                  <a:lnTo>
                    <a:pt x="115443" y="74929"/>
                  </a:lnTo>
                  <a:lnTo>
                    <a:pt x="113284" y="71754"/>
                  </a:lnTo>
                  <a:lnTo>
                    <a:pt x="112014" y="67056"/>
                  </a:lnTo>
                  <a:lnTo>
                    <a:pt x="111760" y="60832"/>
                  </a:lnTo>
                  <a:lnTo>
                    <a:pt x="111760" y="59054"/>
                  </a:lnTo>
                  <a:lnTo>
                    <a:pt x="111379" y="57403"/>
                  </a:lnTo>
                  <a:lnTo>
                    <a:pt x="110617" y="55752"/>
                  </a:lnTo>
                  <a:lnTo>
                    <a:pt x="110109" y="54737"/>
                  </a:lnTo>
                  <a:lnTo>
                    <a:pt x="109855" y="53466"/>
                  </a:lnTo>
                  <a:lnTo>
                    <a:pt x="109855" y="52323"/>
                  </a:lnTo>
                  <a:lnTo>
                    <a:pt x="109855" y="50037"/>
                  </a:lnTo>
                  <a:lnTo>
                    <a:pt x="109220" y="47243"/>
                  </a:lnTo>
                  <a:lnTo>
                    <a:pt x="107823" y="46100"/>
                  </a:lnTo>
                  <a:lnTo>
                    <a:pt x="106425" y="45465"/>
                  </a:lnTo>
                  <a:lnTo>
                    <a:pt x="105410" y="44322"/>
                  </a:lnTo>
                  <a:lnTo>
                    <a:pt x="104902" y="42671"/>
                  </a:lnTo>
                  <a:lnTo>
                    <a:pt x="104648" y="41147"/>
                  </a:lnTo>
                  <a:lnTo>
                    <a:pt x="105029" y="39369"/>
                  </a:lnTo>
                  <a:lnTo>
                    <a:pt x="106299" y="37083"/>
                  </a:lnTo>
                  <a:lnTo>
                    <a:pt x="107950" y="33908"/>
                  </a:lnTo>
                  <a:lnTo>
                    <a:pt x="107187" y="24764"/>
                  </a:lnTo>
                  <a:lnTo>
                    <a:pt x="106425" y="22225"/>
                  </a:lnTo>
                  <a:lnTo>
                    <a:pt x="106299" y="21843"/>
                  </a:lnTo>
                  <a:lnTo>
                    <a:pt x="106299" y="21589"/>
                  </a:lnTo>
                  <a:lnTo>
                    <a:pt x="106172" y="21335"/>
                  </a:lnTo>
                  <a:lnTo>
                    <a:pt x="106172" y="21081"/>
                  </a:lnTo>
                  <a:lnTo>
                    <a:pt x="106172" y="20446"/>
                  </a:lnTo>
                  <a:lnTo>
                    <a:pt x="105664" y="19812"/>
                  </a:lnTo>
                  <a:lnTo>
                    <a:pt x="105283" y="18922"/>
                  </a:lnTo>
                  <a:lnTo>
                    <a:pt x="105156" y="18033"/>
                  </a:lnTo>
                  <a:lnTo>
                    <a:pt x="104902" y="16001"/>
                  </a:lnTo>
                  <a:lnTo>
                    <a:pt x="104140" y="14350"/>
                  </a:lnTo>
                  <a:lnTo>
                    <a:pt x="98806" y="14350"/>
                  </a:lnTo>
                  <a:lnTo>
                    <a:pt x="98171" y="14350"/>
                  </a:lnTo>
                  <a:lnTo>
                    <a:pt x="96393" y="14350"/>
                  </a:lnTo>
                  <a:lnTo>
                    <a:pt x="95758" y="12700"/>
                  </a:lnTo>
                  <a:lnTo>
                    <a:pt x="95123" y="11048"/>
                  </a:lnTo>
                  <a:lnTo>
                    <a:pt x="96139" y="9270"/>
                  </a:lnTo>
                  <a:lnTo>
                    <a:pt x="97155" y="7492"/>
                  </a:lnTo>
                  <a:lnTo>
                    <a:pt x="97790" y="6603"/>
                  </a:lnTo>
                  <a:lnTo>
                    <a:pt x="98298" y="5587"/>
                  </a:lnTo>
                  <a:lnTo>
                    <a:pt x="98679" y="4571"/>
                  </a:lnTo>
                  <a:lnTo>
                    <a:pt x="97790" y="4952"/>
                  </a:lnTo>
                  <a:lnTo>
                    <a:pt x="97028" y="5587"/>
                  </a:lnTo>
                  <a:lnTo>
                    <a:pt x="96266" y="6222"/>
                  </a:lnTo>
                  <a:lnTo>
                    <a:pt x="94234" y="7492"/>
                  </a:lnTo>
                  <a:lnTo>
                    <a:pt x="91948" y="9143"/>
                  </a:lnTo>
                  <a:lnTo>
                    <a:pt x="89662" y="9143"/>
                  </a:lnTo>
                  <a:lnTo>
                    <a:pt x="89027" y="9143"/>
                  </a:lnTo>
                  <a:lnTo>
                    <a:pt x="88392" y="9143"/>
                  </a:lnTo>
                  <a:lnTo>
                    <a:pt x="87630" y="8762"/>
                  </a:lnTo>
                  <a:lnTo>
                    <a:pt x="87375" y="8762"/>
                  </a:lnTo>
                  <a:lnTo>
                    <a:pt x="87122" y="8635"/>
                  </a:lnTo>
                  <a:lnTo>
                    <a:pt x="86741" y="8635"/>
                  </a:lnTo>
                  <a:lnTo>
                    <a:pt x="84074" y="8635"/>
                  </a:lnTo>
                  <a:lnTo>
                    <a:pt x="80264" y="12572"/>
                  </a:lnTo>
                  <a:lnTo>
                    <a:pt x="77343" y="15620"/>
                  </a:lnTo>
                  <a:lnTo>
                    <a:pt x="76200" y="16890"/>
                  </a:lnTo>
                  <a:lnTo>
                    <a:pt x="75057" y="18033"/>
                  </a:lnTo>
                  <a:lnTo>
                    <a:pt x="74041" y="18922"/>
                  </a:lnTo>
                  <a:lnTo>
                    <a:pt x="72771" y="20192"/>
                  </a:lnTo>
                  <a:lnTo>
                    <a:pt x="71374" y="20700"/>
                  </a:lnTo>
                  <a:lnTo>
                    <a:pt x="69850" y="20700"/>
                  </a:lnTo>
                  <a:lnTo>
                    <a:pt x="68199" y="20700"/>
                  </a:lnTo>
                  <a:lnTo>
                    <a:pt x="66548" y="20065"/>
                  </a:lnTo>
                  <a:lnTo>
                    <a:pt x="65278" y="18668"/>
                  </a:lnTo>
                  <a:lnTo>
                    <a:pt x="63373" y="16509"/>
                  </a:lnTo>
                  <a:lnTo>
                    <a:pt x="63119" y="13081"/>
                  </a:lnTo>
                  <a:lnTo>
                    <a:pt x="64897" y="10287"/>
                  </a:lnTo>
                  <a:lnTo>
                    <a:pt x="65024" y="9778"/>
                  </a:lnTo>
                  <a:lnTo>
                    <a:pt x="65278" y="9270"/>
                  </a:lnTo>
                  <a:lnTo>
                    <a:pt x="65532" y="8889"/>
                  </a:lnTo>
                  <a:lnTo>
                    <a:pt x="64262" y="9270"/>
                  </a:lnTo>
                  <a:lnTo>
                    <a:pt x="63119" y="9651"/>
                  </a:lnTo>
                  <a:lnTo>
                    <a:pt x="61975" y="10287"/>
                  </a:lnTo>
                  <a:lnTo>
                    <a:pt x="60706" y="10794"/>
                  </a:lnTo>
                  <a:lnTo>
                    <a:pt x="59309" y="11048"/>
                  </a:lnTo>
                  <a:lnTo>
                    <a:pt x="58039" y="11048"/>
                  </a:lnTo>
                  <a:lnTo>
                    <a:pt x="55753" y="11048"/>
                  </a:lnTo>
                  <a:lnTo>
                    <a:pt x="53594" y="10287"/>
                  </a:lnTo>
                  <a:lnTo>
                    <a:pt x="52070" y="8762"/>
                  </a:lnTo>
                  <a:lnTo>
                    <a:pt x="50419" y="7365"/>
                  </a:lnTo>
                  <a:lnTo>
                    <a:pt x="49530" y="4952"/>
                  </a:lnTo>
                  <a:lnTo>
                    <a:pt x="49911" y="2539"/>
                  </a:lnTo>
                  <a:lnTo>
                    <a:pt x="50037" y="1904"/>
                  </a:lnTo>
                  <a:lnTo>
                    <a:pt x="49911" y="1523"/>
                  </a:lnTo>
                  <a:lnTo>
                    <a:pt x="49911" y="1142"/>
                  </a:lnTo>
                  <a:lnTo>
                    <a:pt x="49022" y="1269"/>
                  </a:lnTo>
                  <a:lnTo>
                    <a:pt x="48260" y="1269"/>
                  </a:lnTo>
                  <a:lnTo>
                    <a:pt x="45593" y="1269"/>
                  </a:lnTo>
                  <a:lnTo>
                    <a:pt x="45339" y="1142"/>
                  </a:lnTo>
                  <a:lnTo>
                    <a:pt x="44704" y="888"/>
                  </a:lnTo>
                  <a:lnTo>
                    <a:pt x="43942" y="762"/>
                  </a:lnTo>
                  <a:lnTo>
                    <a:pt x="43053" y="634"/>
                  </a:lnTo>
                  <a:lnTo>
                    <a:pt x="42037" y="381"/>
                  </a:lnTo>
                  <a:lnTo>
                    <a:pt x="40894" y="381"/>
                  </a:lnTo>
                  <a:lnTo>
                    <a:pt x="39624" y="253"/>
                  </a:lnTo>
                  <a:lnTo>
                    <a:pt x="38227" y="126"/>
                  </a:lnTo>
                  <a:lnTo>
                    <a:pt x="37973" y="126"/>
                  </a:lnTo>
                  <a:lnTo>
                    <a:pt x="36703" y="0"/>
                  </a:lnTo>
                  <a:lnTo>
                    <a:pt x="36449" y="0"/>
                  </a:lnTo>
                  <a:close/>
                </a:path>
                <a:path w="116204" h="155575">
                  <a:moveTo>
                    <a:pt x="115824" y="76200"/>
                  </a:moveTo>
                  <a:lnTo>
                    <a:pt x="115824" y="76834"/>
                  </a:lnTo>
                  <a:lnTo>
                    <a:pt x="115824" y="77342"/>
                  </a:lnTo>
                  <a:lnTo>
                    <a:pt x="115824" y="77850"/>
                  </a:lnTo>
                  <a:lnTo>
                    <a:pt x="115824" y="77342"/>
                  </a:lnTo>
                  <a:lnTo>
                    <a:pt x="115824" y="76834"/>
                  </a:lnTo>
                  <a:lnTo>
                    <a:pt x="115824" y="76200"/>
                  </a:lnTo>
                  <a:close/>
                </a:path>
                <a:path w="116204" h="155575">
                  <a:moveTo>
                    <a:pt x="115824" y="77850"/>
                  </a:moveTo>
                  <a:lnTo>
                    <a:pt x="115824" y="78231"/>
                  </a:lnTo>
                  <a:lnTo>
                    <a:pt x="115824" y="78485"/>
                  </a:lnTo>
                  <a:lnTo>
                    <a:pt x="115824" y="78739"/>
                  </a:lnTo>
                  <a:lnTo>
                    <a:pt x="115824" y="78358"/>
                  </a:lnTo>
                  <a:lnTo>
                    <a:pt x="115824" y="78104"/>
                  </a:lnTo>
                  <a:lnTo>
                    <a:pt x="115824" y="77850"/>
                  </a:lnTo>
                  <a:close/>
                </a:path>
                <a:path w="116204" h="155575">
                  <a:moveTo>
                    <a:pt x="115824" y="78739"/>
                  </a:moveTo>
                  <a:lnTo>
                    <a:pt x="115824" y="79247"/>
                  </a:lnTo>
                  <a:lnTo>
                    <a:pt x="115824" y="78993"/>
                  </a:lnTo>
                  <a:lnTo>
                    <a:pt x="115824" y="78739"/>
                  </a:lnTo>
                  <a:close/>
                </a:path>
                <a:path w="116204" h="155575">
                  <a:moveTo>
                    <a:pt x="115824" y="73532"/>
                  </a:moveTo>
                  <a:lnTo>
                    <a:pt x="115824" y="76200"/>
                  </a:lnTo>
                </a:path>
                <a:path w="116204" h="155575">
                  <a:moveTo>
                    <a:pt x="106680" y="21208"/>
                  </a:moveTo>
                  <a:lnTo>
                    <a:pt x="106680" y="20319"/>
                  </a:lnTo>
                  <a:lnTo>
                    <a:pt x="106680" y="19303"/>
                  </a:lnTo>
                  <a:lnTo>
                    <a:pt x="106680" y="18414"/>
                  </a:lnTo>
                  <a:lnTo>
                    <a:pt x="106680" y="19303"/>
                  </a:lnTo>
                  <a:lnTo>
                    <a:pt x="106680" y="20319"/>
                  </a:lnTo>
                  <a:lnTo>
                    <a:pt x="106680" y="212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6411468" y="2400807"/>
              <a:ext cx="8255" cy="5715"/>
            </a:xfrm>
            <a:custGeom>
              <a:avLst/>
              <a:gdLst/>
              <a:ahLst/>
              <a:cxnLst/>
              <a:rect l="l" t="t" r="r" b="b"/>
              <a:pathLst>
                <a:path w="8254" h="5714">
                  <a:moveTo>
                    <a:pt x="8128" y="0"/>
                  </a:moveTo>
                  <a:lnTo>
                    <a:pt x="7112" y="508"/>
                  </a:lnTo>
                  <a:lnTo>
                    <a:pt x="6223" y="889"/>
                  </a:lnTo>
                  <a:lnTo>
                    <a:pt x="3683" y="2159"/>
                  </a:lnTo>
                  <a:lnTo>
                    <a:pt x="1143" y="3556"/>
                  </a:lnTo>
                  <a:lnTo>
                    <a:pt x="0" y="5588"/>
                  </a:lnTo>
                  <a:lnTo>
                    <a:pt x="1270" y="3556"/>
                  </a:lnTo>
                  <a:lnTo>
                    <a:pt x="3810" y="2159"/>
                  </a:lnTo>
                  <a:lnTo>
                    <a:pt x="6350" y="889"/>
                  </a:lnTo>
                  <a:lnTo>
                    <a:pt x="7239" y="508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6411468" y="2400300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9525" h="6350">
                  <a:moveTo>
                    <a:pt x="9144" y="0"/>
                  </a:moveTo>
                  <a:lnTo>
                    <a:pt x="8128" y="507"/>
                  </a:lnTo>
                  <a:lnTo>
                    <a:pt x="7112" y="1016"/>
                  </a:lnTo>
                  <a:lnTo>
                    <a:pt x="6223" y="1397"/>
                  </a:lnTo>
                  <a:lnTo>
                    <a:pt x="3683" y="2667"/>
                  </a:lnTo>
                  <a:lnTo>
                    <a:pt x="1143" y="4063"/>
                  </a:lnTo>
                  <a:lnTo>
                    <a:pt x="0" y="6096"/>
                  </a:lnTo>
                  <a:lnTo>
                    <a:pt x="1270" y="4063"/>
                  </a:lnTo>
                  <a:lnTo>
                    <a:pt x="3810" y="2667"/>
                  </a:lnTo>
                  <a:lnTo>
                    <a:pt x="6350" y="1397"/>
                  </a:lnTo>
                  <a:lnTo>
                    <a:pt x="7239" y="1016"/>
                  </a:lnTo>
                  <a:lnTo>
                    <a:pt x="8128" y="507"/>
                  </a:lnTo>
                  <a:lnTo>
                    <a:pt x="914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6362700" y="2422016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2032" y="0"/>
                  </a:moveTo>
                  <a:lnTo>
                    <a:pt x="762" y="762"/>
                  </a:lnTo>
                  <a:lnTo>
                    <a:pt x="0" y="2539"/>
                  </a:lnTo>
                  <a:lnTo>
                    <a:pt x="762" y="1143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6316980" y="2299842"/>
              <a:ext cx="94615" cy="125095"/>
            </a:xfrm>
            <a:custGeom>
              <a:avLst/>
              <a:gdLst/>
              <a:ahLst/>
              <a:cxnLst/>
              <a:rect l="l" t="t" r="r" b="b"/>
              <a:pathLst>
                <a:path w="94614" h="125094">
                  <a:moveTo>
                    <a:pt x="48768" y="121793"/>
                  </a:moveTo>
                  <a:lnTo>
                    <a:pt x="47752" y="122174"/>
                  </a:lnTo>
                  <a:lnTo>
                    <a:pt x="46482" y="122936"/>
                  </a:lnTo>
                  <a:lnTo>
                    <a:pt x="45720" y="124713"/>
                  </a:lnTo>
                  <a:lnTo>
                    <a:pt x="46482" y="123317"/>
                  </a:lnTo>
                  <a:lnTo>
                    <a:pt x="47752" y="122174"/>
                  </a:lnTo>
                  <a:lnTo>
                    <a:pt x="48768" y="121793"/>
                  </a:lnTo>
                  <a:close/>
                </a:path>
                <a:path w="94614" h="125094">
                  <a:moveTo>
                    <a:pt x="48895" y="121793"/>
                  </a:moveTo>
                  <a:lnTo>
                    <a:pt x="51689" y="121793"/>
                  </a:lnTo>
                </a:path>
                <a:path w="94614" h="125094">
                  <a:moveTo>
                    <a:pt x="51816" y="124841"/>
                  </a:moveTo>
                  <a:lnTo>
                    <a:pt x="54864" y="124841"/>
                  </a:lnTo>
                </a:path>
                <a:path w="94614" h="125094">
                  <a:moveTo>
                    <a:pt x="94361" y="91312"/>
                  </a:moveTo>
                  <a:lnTo>
                    <a:pt x="91440" y="91312"/>
                  </a:lnTo>
                </a:path>
                <a:path w="94614" h="125094">
                  <a:moveTo>
                    <a:pt x="15240" y="2920"/>
                  </a:moveTo>
                  <a:lnTo>
                    <a:pt x="15240" y="2031"/>
                  </a:lnTo>
                  <a:lnTo>
                    <a:pt x="15240" y="1143"/>
                  </a:lnTo>
                  <a:lnTo>
                    <a:pt x="15240" y="0"/>
                  </a:lnTo>
                  <a:lnTo>
                    <a:pt x="15240" y="1143"/>
                  </a:lnTo>
                  <a:lnTo>
                    <a:pt x="15240" y="2031"/>
                  </a:lnTo>
                  <a:lnTo>
                    <a:pt x="15240" y="2920"/>
                  </a:lnTo>
                  <a:close/>
                </a:path>
                <a:path w="94614" h="125094">
                  <a:moveTo>
                    <a:pt x="15240" y="9017"/>
                  </a:moveTo>
                  <a:lnTo>
                    <a:pt x="15240" y="10160"/>
                  </a:lnTo>
                  <a:lnTo>
                    <a:pt x="15240" y="10922"/>
                  </a:lnTo>
                  <a:lnTo>
                    <a:pt x="15240" y="12064"/>
                  </a:lnTo>
                  <a:lnTo>
                    <a:pt x="15240" y="10922"/>
                  </a:lnTo>
                  <a:lnTo>
                    <a:pt x="15240" y="9017"/>
                  </a:lnTo>
                  <a:close/>
                </a:path>
                <a:path w="94614" h="125094">
                  <a:moveTo>
                    <a:pt x="6096" y="79120"/>
                  </a:moveTo>
                  <a:lnTo>
                    <a:pt x="6096" y="81914"/>
                  </a:lnTo>
                </a:path>
                <a:path w="94614" h="125094">
                  <a:moveTo>
                    <a:pt x="3683" y="76073"/>
                  </a:moveTo>
                  <a:lnTo>
                    <a:pt x="5461" y="76073"/>
                  </a:lnTo>
                </a:path>
                <a:path w="94614" h="125094">
                  <a:moveTo>
                    <a:pt x="3048" y="73025"/>
                  </a:moveTo>
                  <a:lnTo>
                    <a:pt x="3048" y="75692"/>
                  </a:lnTo>
                </a:path>
                <a:path w="94614" h="125094">
                  <a:moveTo>
                    <a:pt x="3048" y="70104"/>
                  </a:moveTo>
                  <a:lnTo>
                    <a:pt x="3048" y="70612"/>
                  </a:lnTo>
                  <a:lnTo>
                    <a:pt x="3048" y="71374"/>
                  </a:lnTo>
                  <a:lnTo>
                    <a:pt x="3048" y="72262"/>
                  </a:lnTo>
                  <a:lnTo>
                    <a:pt x="3048" y="71628"/>
                  </a:lnTo>
                  <a:lnTo>
                    <a:pt x="3048" y="70612"/>
                  </a:lnTo>
                  <a:lnTo>
                    <a:pt x="3048" y="70104"/>
                  </a:lnTo>
                  <a:close/>
                </a:path>
                <a:path w="94614" h="125094">
                  <a:moveTo>
                    <a:pt x="3048" y="72262"/>
                  </a:moveTo>
                  <a:lnTo>
                    <a:pt x="3048" y="72898"/>
                  </a:lnTo>
                  <a:lnTo>
                    <a:pt x="3048" y="72643"/>
                  </a:lnTo>
                  <a:lnTo>
                    <a:pt x="3048" y="72389"/>
                  </a:lnTo>
                  <a:close/>
                </a:path>
                <a:path w="94614" h="125094">
                  <a:moveTo>
                    <a:pt x="3048" y="60832"/>
                  </a:moveTo>
                  <a:lnTo>
                    <a:pt x="2032" y="59943"/>
                  </a:lnTo>
                  <a:lnTo>
                    <a:pt x="0" y="58419"/>
                  </a:lnTo>
                  <a:lnTo>
                    <a:pt x="127" y="57785"/>
                  </a:lnTo>
                  <a:lnTo>
                    <a:pt x="0" y="58419"/>
                  </a:lnTo>
                  <a:lnTo>
                    <a:pt x="2032" y="59943"/>
                  </a:lnTo>
                  <a:lnTo>
                    <a:pt x="3048" y="60832"/>
                  </a:lnTo>
                  <a:close/>
                </a:path>
                <a:path w="94614" h="125094">
                  <a:moveTo>
                    <a:pt x="27432" y="121793"/>
                  </a:moveTo>
                  <a:lnTo>
                    <a:pt x="30480" y="121793"/>
                  </a:lnTo>
                </a:path>
                <a:path w="94614" h="125094">
                  <a:moveTo>
                    <a:pt x="42672" y="121793"/>
                  </a:moveTo>
                  <a:lnTo>
                    <a:pt x="45720" y="121793"/>
                  </a:lnTo>
                </a:path>
                <a:path w="94614" h="125094">
                  <a:moveTo>
                    <a:pt x="45720" y="121793"/>
                  </a:moveTo>
                  <a:lnTo>
                    <a:pt x="45720" y="124841"/>
                  </a:lnTo>
                </a:path>
                <a:path w="94614" h="125094">
                  <a:moveTo>
                    <a:pt x="39624" y="121793"/>
                  </a:moveTo>
                  <a:lnTo>
                    <a:pt x="40512" y="121793"/>
                  </a:lnTo>
                  <a:lnTo>
                    <a:pt x="41529" y="121793"/>
                  </a:lnTo>
                  <a:lnTo>
                    <a:pt x="42672" y="121793"/>
                  </a:lnTo>
                  <a:lnTo>
                    <a:pt x="41529" y="121793"/>
                  </a:lnTo>
                  <a:lnTo>
                    <a:pt x="40512" y="121793"/>
                  </a:lnTo>
                  <a:lnTo>
                    <a:pt x="39624" y="121793"/>
                  </a:lnTo>
                  <a:close/>
                </a:path>
                <a:path w="94614" h="125094">
                  <a:moveTo>
                    <a:pt x="21336" y="121793"/>
                  </a:moveTo>
                  <a:lnTo>
                    <a:pt x="24257" y="121793"/>
                  </a:lnTo>
                </a:path>
                <a:path w="94614" h="125094">
                  <a:moveTo>
                    <a:pt x="27432" y="121793"/>
                  </a:moveTo>
                  <a:lnTo>
                    <a:pt x="24384" y="121793"/>
                  </a:lnTo>
                  <a:lnTo>
                    <a:pt x="25654" y="121793"/>
                  </a:lnTo>
                  <a:lnTo>
                    <a:pt x="26670" y="121793"/>
                  </a:lnTo>
                  <a:lnTo>
                    <a:pt x="27432" y="12179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6515100" y="1885187"/>
              <a:ext cx="134620" cy="259079"/>
            </a:xfrm>
            <a:custGeom>
              <a:avLst/>
              <a:gdLst/>
              <a:ahLst/>
              <a:cxnLst/>
              <a:rect l="l" t="t" r="r" b="b"/>
              <a:pathLst>
                <a:path w="134620" h="259080">
                  <a:moveTo>
                    <a:pt x="53149" y="255269"/>
                  </a:moveTo>
                  <a:lnTo>
                    <a:pt x="23875" y="255269"/>
                  </a:lnTo>
                  <a:lnTo>
                    <a:pt x="25019" y="256540"/>
                  </a:lnTo>
                  <a:lnTo>
                    <a:pt x="26034" y="257810"/>
                  </a:lnTo>
                  <a:lnTo>
                    <a:pt x="27558" y="257810"/>
                  </a:lnTo>
                  <a:lnTo>
                    <a:pt x="29718" y="259080"/>
                  </a:lnTo>
                  <a:lnTo>
                    <a:pt x="41021" y="259080"/>
                  </a:lnTo>
                  <a:lnTo>
                    <a:pt x="53149" y="255269"/>
                  </a:lnTo>
                  <a:close/>
                </a:path>
                <a:path w="134620" h="259080">
                  <a:moveTo>
                    <a:pt x="114807" y="163830"/>
                  </a:moveTo>
                  <a:lnTo>
                    <a:pt x="28448" y="163830"/>
                  </a:lnTo>
                  <a:lnTo>
                    <a:pt x="27431" y="166369"/>
                  </a:lnTo>
                  <a:lnTo>
                    <a:pt x="26543" y="167640"/>
                  </a:lnTo>
                  <a:lnTo>
                    <a:pt x="23241" y="170180"/>
                  </a:lnTo>
                  <a:lnTo>
                    <a:pt x="20447" y="171450"/>
                  </a:lnTo>
                  <a:lnTo>
                    <a:pt x="17272" y="172719"/>
                  </a:lnTo>
                  <a:lnTo>
                    <a:pt x="17272" y="176530"/>
                  </a:lnTo>
                  <a:lnTo>
                    <a:pt x="17525" y="179069"/>
                  </a:lnTo>
                  <a:lnTo>
                    <a:pt x="17018" y="180340"/>
                  </a:lnTo>
                  <a:lnTo>
                    <a:pt x="13970" y="184150"/>
                  </a:lnTo>
                  <a:lnTo>
                    <a:pt x="5842" y="184150"/>
                  </a:lnTo>
                  <a:lnTo>
                    <a:pt x="5460" y="185419"/>
                  </a:lnTo>
                  <a:lnTo>
                    <a:pt x="4064" y="190500"/>
                  </a:lnTo>
                  <a:lnTo>
                    <a:pt x="3428" y="193040"/>
                  </a:lnTo>
                  <a:lnTo>
                    <a:pt x="1650" y="194310"/>
                  </a:lnTo>
                  <a:lnTo>
                    <a:pt x="507" y="194310"/>
                  </a:lnTo>
                  <a:lnTo>
                    <a:pt x="507" y="195580"/>
                  </a:lnTo>
                  <a:lnTo>
                    <a:pt x="253" y="196850"/>
                  </a:lnTo>
                  <a:lnTo>
                    <a:pt x="889" y="198119"/>
                  </a:lnTo>
                  <a:lnTo>
                    <a:pt x="3936" y="203200"/>
                  </a:lnTo>
                  <a:lnTo>
                    <a:pt x="4445" y="205740"/>
                  </a:lnTo>
                  <a:lnTo>
                    <a:pt x="3936" y="209550"/>
                  </a:lnTo>
                  <a:lnTo>
                    <a:pt x="3936" y="212090"/>
                  </a:lnTo>
                  <a:lnTo>
                    <a:pt x="4064" y="212090"/>
                  </a:lnTo>
                  <a:lnTo>
                    <a:pt x="4445" y="213360"/>
                  </a:lnTo>
                  <a:lnTo>
                    <a:pt x="4699" y="213360"/>
                  </a:lnTo>
                  <a:lnTo>
                    <a:pt x="6223" y="217169"/>
                  </a:lnTo>
                  <a:lnTo>
                    <a:pt x="9017" y="223519"/>
                  </a:lnTo>
                  <a:lnTo>
                    <a:pt x="6350" y="231140"/>
                  </a:lnTo>
                  <a:lnTo>
                    <a:pt x="3428" y="238760"/>
                  </a:lnTo>
                  <a:lnTo>
                    <a:pt x="2285" y="242569"/>
                  </a:lnTo>
                  <a:lnTo>
                    <a:pt x="2158" y="245110"/>
                  </a:lnTo>
                  <a:lnTo>
                    <a:pt x="3682" y="245110"/>
                  </a:lnTo>
                  <a:lnTo>
                    <a:pt x="5460" y="246380"/>
                  </a:lnTo>
                  <a:lnTo>
                    <a:pt x="7493" y="247650"/>
                  </a:lnTo>
                  <a:lnTo>
                    <a:pt x="11683" y="251460"/>
                  </a:lnTo>
                  <a:lnTo>
                    <a:pt x="16382" y="251460"/>
                  </a:lnTo>
                  <a:lnTo>
                    <a:pt x="17779" y="252730"/>
                  </a:lnTo>
                  <a:lnTo>
                    <a:pt x="18796" y="254000"/>
                  </a:lnTo>
                  <a:lnTo>
                    <a:pt x="19684" y="255269"/>
                  </a:lnTo>
                  <a:lnTo>
                    <a:pt x="20193" y="256540"/>
                  </a:lnTo>
                  <a:lnTo>
                    <a:pt x="21081" y="256540"/>
                  </a:lnTo>
                  <a:lnTo>
                    <a:pt x="21590" y="255269"/>
                  </a:lnTo>
                  <a:lnTo>
                    <a:pt x="53149" y="255269"/>
                  </a:lnTo>
                  <a:lnTo>
                    <a:pt x="65024" y="251460"/>
                  </a:lnTo>
                  <a:lnTo>
                    <a:pt x="72263" y="248919"/>
                  </a:lnTo>
                  <a:lnTo>
                    <a:pt x="80899" y="248919"/>
                  </a:lnTo>
                  <a:lnTo>
                    <a:pt x="84200" y="247650"/>
                  </a:lnTo>
                  <a:lnTo>
                    <a:pt x="87375" y="246380"/>
                  </a:lnTo>
                  <a:lnTo>
                    <a:pt x="88773" y="245110"/>
                  </a:lnTo>
                  <a:lnTo>
                    <a:pt x="90297" y="242569"/>
                  </a:lnTo>
                  <a:lnTo>
                    <a:pt x="92075" y="240030"/>
                  </a:lnTo>
                  <a:lnTo>
                    <a:pt x="92709" y="238760"/>
                  </a:lnTo>
                  <a:lnTo>
                    <a:pt x="93472" y="237490"/>
                  </a:lnTo>
                  <a:lnTo>
                    <a:pt x="96139" y="234950"/>
                  </a:lnTo>
                  <a:lnTo>
                    <a:pt x="99059" y="232410"/>
                  </a:lnTo>
                  <a:lnTo>
                    <a:pt x="102234" y="229869"/>
                  </a:lnTo>
                  <a:lnTo>
                    <a:pt x="106933" y="227330"/>
                  </a:lnTo>
                  <a:lnTo>
                    <a:pt x="111632" y="223519"/>
                  </a:lnTo>
                  <a:lnTo>
                    <a:pt x="113410" y="218440"/>
                  </a:lnTo>
                  <a:lnTo>
                    <a:pt x="113538" y="218440"/>
                  </a:lnTo>
                  <a:lnTo>
                    <a:pt x="114934" y="214630"/>
                  </a:lnTo>
                  <a:lnTo>
                    <a:pt x="117855" y="212090"/>
                  </a:lnTo>
                  <a:lnTo>
                    <a:pt x="122300" y="208280"/>
                  </a:lnTo>
                  <a:lnTo>
                    <a:pt x="123951" y="205740"/>
                  </a:lnTo>
                  <a:lnTo>
                    <a:pt x="131699" y="199390"/>
                  </a:lnTo>
                  <a:lnTo>
                    <a:pt x="134111" y="191769"/>
                  </a:lnTo>
                  <a:lnTo>
                    <a:pt x="129540" y="185419"/>
                  </a:lnTo>
                  <a:lnTo>
                    <a:pt x="127253" y="182880"/>
                  </a:lnTo>
                  <a:lnTo>
                    <a:pt x="123317" y="179069"/>
                  </a:lnTo>
                  <a:lnTo>
                    <a:pt x="119888" y="176530"/>
                  </a:lnTo>
                  <a:lnTo>
                    <a:pt x="115824" y="173990"/>
                  </a:lnTo>
                  <a:lnTo>
                    <a:pt x="112775" y="171450"/>
                  </a:lnTo>
                  <a:lnTo>
                    <a:pt x="112141" y="165100"/>
                  </a:lnTo>
                  <a:lnTo>
                    <a:pt x="114807" y="163830"/>
                  </a:lnTo>
                  <a:close/>
                </a:path>
                <a:path w="134620" h="259080">
                  <a:moveTo>
                    <a:pt x="50673" y="139700"/>
                  </a:moveTo>
                  <a:lnTo>
                    <a:pt x="48005" y="139700"/>
                  </a:lnTo>
                  <a:lnTo>
                    <a:pt x="46481" y="140969"/>
                  </a:lnTo>
                  <a:lnTo>
                    <a:pt x="45466" y="146050"/>
                  </a:lnTo>
                  <a:lnTo>
                    <a:pt x="43688" y="153669"/>
                  </a:lnTo>
                  <a:lnTo>
                    <a:pt x="35814" y="162560"/>
                  </a:lnTo>
                  <a:lnTo>
                    <a:pt x="30606" y="162560"/>
                  </a:lnTo>
                  <a:lnTo>
                    <a:pt x="29082" y="163830"/>
                  </a:lnTo>
                  <a:lnTo>
                    <a:pt x="117094" y="163830"/>
                  </a:lnTo>
                  <a:lnTo>
                    <a:pt x="118745" y="162560"/>
                  </a:lnTo>
                  <a:lnTo>
                    <a:pt x="120650" y="161290"/>
                  </a:lnTo>
                  <a:lnTo>
                    <a:pt x="120523" y="158750"/>
                  </a:lnTo>
                  <a:lnTo>
                    <a:pt x="117855" y="156210"/>
                  </a:lnTo>
                  <a:lnTo>
                    <a:pt x="116204" y="156210"/>
                  </a:lnTo>
                  <a:lnTo>
                    <a:pt x="114934" y="153669"/>
                  </a:lnTo>
                  <a:lnTo>
                    <a:pt x="113919" y="152400"/>
                  </a:lnTo>
                  <a:lnTo>
                    <a:pt x="112014" y="148590"/>
                  </a:lnTo>
                  <a:lnTo>
                    <a:pt x="114934" y="144780"/>
                  </a:lnTo>
                  <a:lnTo>
                    <a:pt x="115189" y="144780"/>
                  </a:lnTo>
                  <a:lnTo>
                    <a:pt x="115443" y="143510"/>
                  </a:lnTo>
                  <a:lnTo>
                    <a:pt x="114046" y="143510"/>
                  </a:lnTo>
                  <a:lnTo>
                    <a:pt x="111378" y="142240"/>
                  </a:lnTo>
                  <a:lnTo>
                    <a:pt x="109347" y="140969"/>
                  </a:lnTo>
                  <a:lnTo>
                    <a:pt x="51561" y="140969"/>
                  </a:lnTo>
                  <a:lnTo>
                    <a:pt x="50673" y="139700"/>
                  </a:lnTo>
                  <a:close/>
                </a:path>
                <a:path w="134620" h="259080">
                  <a:moveTo>
                    <a:pt x="111505" y="118110"/>
                  </a:moveTo>
                  <a:lnTo>
                    <a:pt x="49529" y="118110"/>
                  </a:lnTo>
                  <a:lnTo>
                    <a:pt x="54864" y="121919"/>
                  </a:lnTo>
                  <a:lnTo>
                    <a:pt x="54948" y="124460"/>
                  </a:lnTo>
                  <a:lnTo>
                    <a:pt x="55075" y="134619"/>
                  </a:lnTo>
                  <a:lnTo>
                    <a:pt x="55160" y="135890"/>
                  </a:lnTo>
                  <a:lnTo>
                    <a:pt x="55245" y="139700"/>
                  </a:lnTo>
                  <a:lnTo>
                    <a:pt x="53721" y="139700"/>
                  </a:lnTo>
                  <a:lnTo>
                    <a:pt x="53340" y="140969"/>
                  </a:lnTo>
                  <a:lnTo>
                    <a:pt x="109347" y="140969"/>
                  </a:lnTo>
                  <a:lnTo>
                    <a:pt x="108966" y="138430"/>
                  </a:lnTo>
                  <a:lnTo>
                    <a:pt x="108457" y="135890"/>
                  </a:lnTo>
                  <a:lnTo>
                    <a:pt x="110363" y="134619"/>
                  </a:lnTo>
                  <a:lnTo>
                    <a:pt x="111886" y="134619"/>
                  </a:lnTo>
                  <a:lnTo>
                    <a:pt x="112014" y="133350"/>
                  </a:lnTo>
                  <a:lnTo>
                    <a:pt x="111505" y="132080"/>
                  </a:lnTo>
                  <a:lnTo>
                    <a:pt x="111125" y="132080"/>
                  </a:lnTo>
                  <a:lnTo>
                    <a:pt x="109854" y="128269"/>
                  </a:lnTo>
                  <a:lnTo>
                    <a:pt x="107696" y="124460"/>
                  </a:lnTo>
                  <a:lnTo>
                    <a:pt x="110363" y="120650"/>
                  </a:lnTo>
                  <a:lnTo>
                    <a:pt x="111505" y="118110"/>
                  </a:lnTo>
                  <a:close/>
                </a:path>
                <a:path w="134620" h="259080">
                  <a:moveTo>
                    <a:pt x="39497" y="36830"/>
                  </a:moveTo>
                  <a:lnTo>
                    <a:pt x="36702" y="36830"/>
                  </a:lnTo>
                  <a:lnTo>
                    <a:pt x="35686" y="38100"/>
                  </a:lnTo>
                  <a:lnTo>
                    <a:pt x="33908" y="39369"/>
                  </a:lnTo>
                  <a:lnTo>
                    <a:pt x="11175" y="39369"/>
                  </a:lnTo>
                  <a:lnTo>
                    <a:pt x="12953" y="40640"/>
                  </a:lnTo>
                  <a:lnTo>
                    <a:pt x="16001" y="41910"/>
                  </a:lnTo>
                  <a:lnTo>
                    <a:pt x="25653" y="46990"/>
                  </a:lnTo>
                  <a:lnTo>
                    <a:pt x="33147" y="50800"/>
                  </a:lnTo>
                  <a:lnTo>
                    <a:pt x="32130" y="59690"/>
                  </a:lnTo>
                  <a:lnTo>
                    <a:pt x="31496" y="63500"/>
                  </a:lnTo>
                  <a:lnTo>
                    <a:pt x="30733" y="68580"/>
                  </a:lnTo>
                  <a:lnTo>
                    <a:pt x="32384" y="69850"/>
                  </a:lnTo>
                  <a:lnTo>
                    <a:pt x="34671" y="71119"/>
                  </a:lnTo>
                  <a:lnTo>
                    <a:pt x="34417" y="77469"/>
                  </a:lnTo>
                  <a:lnTo>
                    <a:pt x="34290" y="82550"/>
                  </a:lnTo>
                  <a:lnTo>
                    <a:pt x="35305" y="83819"/>
                  </a:lnTo>
                  <a:lnTo>
                    <a:pt x="38353" y="85090"/>
                  </a:lnTo>
                  <a:lnTo>
                    <a:pt x="38989" y="91440"/>
                  </a:lnTo>
                  <a:lnTo>
                    <a:pt x="38226" y="95250"/>
                  </a:lnTo>
                  <a:lnTo>
                    <a:pt x="37592" y="99060"/>
                  </a:lnTo>
                  <a:lnTo>
                    <a:pt x="36322" y="100330"/>
                  </a:lnTo>
                  <a:lnTo>
                    <a:pt x="34544" y="100330"/>
                  </a:lnTo>
                  <a:lnTo>
                    <a:pt x="35305" y="102869"/>
                  </a:lnTo>
                  <a:lnTo>
                    <a:pt x="37592" y="105410"/>
                  </a:lnTo>
                  <a:lnTo>
                    <a:pt x="37846" y="106680"/>
                  </a:lnTo>
                  <a:lnTo>
                    <a:pt x="38480" y="106680"/>
                  </a:lnTo>
                  <a:lnTo>
                    <a:pt x="38480" y="107950"/>
                  </a:lnTo>
                  <a:lnTo>
                    <a:pt x="38861" y="107950"/>
                  </a:lnTo>
                  <a:lnTo>
                    <a:pt x="38989" y="109219"/>
                  </a:lnTo>
                  <a:lnTo>
                    <a:pt x="39243" y="110490"/>
                  </a:lnTo>
                  <a:lnTo>
                    <a:pt x="39624" y="113030"/>
                  </a:lnTo>
                  <a:lnTo>
                    <a:pt x="42291" y="114300"/>
                  </a:lnTo>
                  <a:lnTo>
                    <a:pt x="44703" y="115569"/>
                  </a:lnTo>
                  <a:lnTo>
                    <a:pt x="46990" y="116840"/>
                  </a:lnTo>
                  <a:lnTo>
                    <a:pt x="47751" y="118110"/>
                  </a:lnTo>
                  <a:lnTo>
                    <a:pt x="113156" y="118110"/>
                  </a:lnTo>
                  <a:lnTo>
                    <a:pt x="114807" y="116840"/>
                  </a:lnTo>
                  <a:lnTo>
                    <a:pt x="115824" y="116840"/>
                  </a:lnTo>
                  <a:lnTo>
                    <a:pt x="115570" y="115569"/>
                  </a:lnTo>
                  <a:lnTo>
                    <a:pt x="115189" y="114300"/>
                  </a:lnTo>
                  <a:lnTo>
                    <a:pt x="111351" y="106680"/>
                  </a:lnTo>
                  <a:lnTo>
                    <a:pt x="107981" y="100330"/>
                  </a:lnTo>
                  <a:lnTo>
                    <a:pt x="104945" y="93980"/>
                  </a:lnTo>
                  <a:lnTo>
                    <a:pt x="102743" y="90169"/>
                  </a:lnTo>
                  <a:lnTo>
                    <a:pt x="102234" y="88900"/>
                  </a:lnTo>
                  <a:lnTo>
                    <a:pt x="101473" y="87630"/>
                  </a:lnTo>
                  <a:lnTo>
                    <a:pt x="105536" y="77469"/>
                  </a:lnTo>
                  <a:lnTo>
                    <a:pt x="106425" y="77469"/>
                  </a:lnTo>
                  <a:lnTo>
                    <a:pt x="108966" y="74930"/>
                  </a:lnTo>
                  <a:lnTo>
                    <a:pt x="111251" y="72390"/>
                  </a:lnTo>
                  <a:lnTo>
                    <a:pt x="113538" y="68580"/>
                  </a:lnTo>
                  <a:lnTo>
                    <a:pt x="113792" y="67310"/>
                  </a:lnTo>
                  <a:lnTo>
                    <a:pt x="113665" y="64769"/>
                  </a:lnTo>
                  <a:lnTo>
                    <a:pt x="107696" y="58419"/>
                  </a:lnTo>
                  <a:lnTo>
                    <a:pt x="105409" y="57150"/>
                  </a:lnTo>
                  <a:lnTo>
                    <a:pt x="104775" y="57150"/>
                  </a:lnTo>
                  <a:lnTo>
                    <a:pt x="104140" y="55880"/>
                  </a:lnTo>
                  <a:lnTo>
                    <a:pt x="103504" y="55880"/>
                  </a:lnTo>
                  <a:lnTo>
                    <a:pt x="98678" y="54610"/>
                  </a:lnTo>
                  <a:lnTo>
                    <a:pt x="96900" y="50800"/>
                  </a:lnTo>
                  <a:lnTo>
                    <a:pt x="96139" y="49530"/>
                  </a:lnTo>
                  <a:lnTo>
                    <a:pt x="95630" y="48260"/>
                  </a:lnTo>
                  <a:lnTo>
                    <a:pt x="95250" y="46990"/>
                  </a:lnTo>
                  <a:lnTo>
                    <a:pt x="92836" y="43180"/>
                  </a:lnTo>
                  <a:lnTo>
                    <a:pt x="49022" y="43180"/>
                  </a:lnTo>
                  <a:lnTo>
                    <a:pt x="48132" y="40640"/>
                  </a:lnTo>
                  <a:lnTo>
                    <a:pt x="47498" y="39369"/>
                  </a:lnTo>
                  <a:lnTo>
                    <a:pt x="46354" y="38100"/>
                  </a:lnTo>
                  <a:lnTo>
                    <a:pt x="40894" y="38100"/>
                  </a:lnTo>
                  <a:lnTo>
                    <a:pt x="39497" y="36830"/>
                  </a:lnTo>
                  <a:close/>
                </a:path>
                <a:path w="134620" h="259080">
                  <a:moveTo>
                    <a:pt x="96774" y="30480"/>
                  </a:moveTo>
                  <a:lnTo>
                    <a:pt x="61595" y="30480"/>
                  </a:lnTo>
                  <a:lnTo>
                    <a:pt x="60325" y="31750"/>
                  </a:lnTo>
                  <a:lnTo>
                    <a:pt x="56133" y="31750"/>
                  </a:lnTo>
                  <a:lnTo>
                    <a:pt x="56133" y="35560"/>
                  </a:lnTo>
                  <a:lnTo>
                    <a:pt x="55372" y="38100"/>
                  </a:lnTo>
                  <a:lnTo>
                    <a:pt x="53975" y="39369"/>
                  </a:lnTo>
                  <a:lnTo>
                    <a:pt x="52070" y="43180"/>
                  </a:lnTo>
                  <a:lnTo>
                    <a:pt x="92836" y="43180"/>
                  </a:lnTo>
                  <a:lnTo>
                    <a:pt x="94869" y="39369"/>
                  </a:lnTo>
                  <a:lnTo>
                    <a:pt x="96520" y="36830"/>
                  </a:lnTo>
                  <a:lnTo>
                    <a:pt x="96520" y="31750"/>
                  </a:lnTo>
                  <a:lnTo>
                    <a:pt x="96774" y="30480"/>
                  </a:lnTo>
                  <a:close/>
                </a:path>
                <a:path w="134620" h="259080">
                  <a:moveTo>
                    <a:pt x="8381" y="24130"/>
                  </a:moveTo>
                  <a:lnTo>
                    <a:pt x="3809" y="24130"/>
                  </a:lnTo>
                  <a:lnTo>
                    <a:pt x="3175" y="25400"/>
                  </a:lnTo>
                  <a:lnTo>
                    <a:pt x="1904" y="26669"/>
                  </a:lnTo>
                  <a:lnTo>
                    <a:pt x="1397" y="26669"/>
                  </a:lnTo>
                  <a:lnTo>
                    <a:pt x="889" y="27940"/>
                  </a:lnTo>
                  <a:lnTo>
                    <a:pt x="380" y="27940"/>
                  </a:lnTo>
                  <a:lnTo>
                    <a:pt x="253" y="29210"/>
                  </a:lnTo>
                  <a:lnTo>
                    <a:pt x="0" y="29210"/>
                  </a:lnTo>
                  <a:lnTo>
                    <a:pt x="1524" y="30480"/>
                  </a:lnTo>
                  <a:lnTo>
                    <a:pt x="2921" y="31750"/>
                  </a:lnTo>
                  <a:lnTo>
                    <a:pt x="4191" y="33019"/>
                  </a:lnTo>
                  <a:lnTo>
                    <a:pt x="6096" y="35560"/>
                  </a:lnTo>
                  <a:lnTo>
                    <a:pt x="8127" y="36830"/>
                  </a:lnTo>
                  <a:lnTo>
                    <a:pt x="10286" y="39369"/>
                  </a:lnTo>
                  <a:lnTo>
                    <a:pt x="29718" y="39369"/>
                  </a:lnTo>
                  <a:lnTo>
                    <a:pt x="23368" y="38100"/>
                  </a:lnTo>
                  <a:lnTo>
                    <a:pt x="21971" y="36830"/>
                  </a:lnTo>
                  <a:lnTo>
                    <a:pt x="20700" y="36830"/>
                  </a:lnTo>
                  <a:lnTo>
                    <a:pt x="17018" y="35560"/>
                  </a:lnTo>
                  <a:lnTo>
                    <a:pt x="14350" y="31750"/>
                  </a:lnTo>
                  <a:lnTo>
                    <a:pt x="11938" y="29210"/>
                  </a:lnTo>
                  <a:lnTo>
                    <a:pt x="10032" y="26669"/>
                  </a:lnTo>
                  <a:lnTo>
                    <a:pt x="8381" y="24130"/>
                  </a:lnTo>
                  <a:close/>
                </a:path>
                <a:path w="134620" h="259080">
                  <a:moveTo>
                    <a:pt x="89534" y="0"/>
                  </a:moveTo>
                  <a:lnTo>
                    <a:pt x="86232" y="0"/>
                  </a:lnTo>
                  <a:lnTo>
                    <a:pt x="84454" y="1270"/>
                  </a:lnTo>
                  <a:lnTo>
                    <a:pt x="83311" y="2539"/>
                  </a:lnTo>
                  <a:lnTo>
                    <a:pt x="82042" y="5080"/>
                  </a:lnTo>
                  <a:lnTo>
                    <a:pt x="70993" y="5080"/>
                  </a:lnTo>
                  <a:lnTo>
                    <a:pt x="70484" y="6350"/>
                  </a:lnTo>
                  <a:lnTo>
                    <a:pt x="70484" y="8890"/>
                  </a:lnTo>
                  <a:lnTo>
                    <a:pt x="68072" y="10160"/>
                  </a:lnTo>
                  <a:lnTo>
                    <a:pt x="65913" y="12700"/>
                  </a:lnTo>
                  <a:lnTo>
                    <a:pt x="63753" y="13969"/>
                  </a:lnTo>
                  <a:lnTo>
                    <a:pt x="62356" y="13969"/>
                  </a:lnTo>
                  <a:lnTo>
                    <a:pt x="62356" y="16510"/>
                  </a:lnTo>
                  <a:lnTo>
                    <a:pt x="62610" y="19050"/>
                  </a:lnTo>
                  <a:lnTo>
                    <a:pt x="62992" y="20319"/>
                  </a:lnTo>
                  <a:lnTo>
                    <a:pt x="63500" y="24130"/>
                  </a:lnTo>
                  <a:lnTo>
                    <a:pt x="64134" y="27940"/>
                  </a:lnTo>
                  <a:lnTo>
                    <a:pt x="62356" y="30480"/>
                  </a:lnTo>
                  <a:lnTo>
                    <a:pt x="96900" y="30480"/>
                  </a:lnTo>
                  <a:lnTo>
                    <a:pt x="97917" y="29210"/>
                  </a:lnTo>
                  <a:lnTo>
                    <a:pt x="99695" y="29210"/>
                  </a:lnTo>
                  <a:lnTo>
                    <a:pt x="100710" y="27940"/>
                  </a:lnTo>
                  <a:lnTo>
                    <a:pt x="101473" y="27940"/>
                  </a:lnTo>
                  <a:lnTo>
                    <a:pt x="101473" y="26669"/>
                  </a:lnTo>
                  <a:lnTo>
                    <a:pt x="101853" y="26669"/>
                  </a:lnTo>
                  <a:lnTo>
                    <a:pt x="101980" y="25400"/>
                  </a:lnTo>
                  <a:lnTo>
                    <a:pt x="102489" y="24130"/>
                  </a:lnTo>
                  <a:lnTo>
                    <a:pt x="103377" y="22860"/>
                  </a:lnTo>
                  <a:lnTo>
                    <a:pt x="104521" y="21590"/>
                  </a:lnTo>
                  <a:lnTo>
                    <a:pt x="104521" y="19050"/>
                  </a:lnTo>
                  <a:lnTo>
                    <a:pt x="104690" y="16510"/>
                  </a:lnTo>
                  <a:lnTo>
                    <a:pt x="104648" y="12700"/>
                  </a:lnTo>
                  <a:lnTo>
                    <a:pt x="101726" y="10160"/>
                  </a:lnTo>
                  <a:lnTo>
                    <a:pt x="99441" y="10160"/>
                  </a:lnTo>
                  <a:lnTo>
                    <a:pt x="92836" y="6350"/>
                  </a:lnTo>
                  <a:lnTo>
                    <a:pt x="91313" y="2539"/>
                  </a:lnTo>
                  <a:lnTo>
                    <a:pt x="90677" y="1270"/>
                  </a:lnTo>
                  <a:lnTo>
                    <a:pt x="8953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6515100" y="1885187"/>
              <a:ext cx="134620" cy="259079"/>
            </a:xfrm>
            <a:custGeom>
              <a:avLst/>
              <a:gdLst/>
              <a:ahLst/>
              <a:cxnLst/>
              <a:rect l="l" t="t" r="r" b="b"/>
              <a:pathLst>
                <a:path w="134620" h="259080">
                  <a:moveTo>
                    <a:pt x="87883" y="0"/>
                  </a:moveTo>
                  <a:lnTo>
                    <a:pt x="86232" y="0"/>
                  </a:lnTo>
                  <a:lnTo>
                    <a:pt x="84454" y="888"/>
                  </a:lnTo>
                  <a:lnTo>
                    <a:pt x="83311" y="2286"/>
                  </a:lnTo>
                  <a:lnTo>
                    <a:pt x="82042" y="4445"/>
                  </a:lnTo>
                  <a:lnTo>
                    <a:pt x="79121" y="4445"/>
                  </a:lnTo>
                  <a:lnTo>
                    <a:pt x="75692" y="4445"/>
                  </a:lnTo>
                  <a:lnTo>
                    <a:pt x="74041" y="4445"/>
                  </a:lnTo>
                  <a:lnTo>
                    <a:pt x="70993" y="4445"/>
                  </a:lnTo>
                  <a:lnTo>
                    <a:pt x="70484" y="5080"/>
                  </a:lnTo>
                  <a:lnTo>
                    <a:pt x="70484" y="8382"/>
                  </a:lnTo>
                  <a:lnTo>
                    <a:pt x="68072" y="10033"/>
                  </a:lnTo>
                  <a:lnTo>
                    <a:pt x="65913" y="11556"/>
                  </a:lnTo>
                  <a:lnTo>
                    <a:pt x="63753" y="12954"/>
                  </a:lnTo>
                  <a:lnTo>
                    <a:pt x="62356" y="13969"/>
                  </a:lnTo>
                  <a:lnTo>
                    <a:pt x="62356" y="15621"/>
                  </a:lnTo>
                  <a:lnTo>
                    <a:pt x="62483" y="17018"/>
                  </a:lnTo>
                  <a:lnTo>
                    <a:pt x="62610" y="18542"/>
                  </a:lnTo>
                  <a:lnTo>
                    <a:pt x="62992" y="20066"/>
                  </a:lnTo>
                  <a:lnTo>
                    <a:pt x="63500" y="23622"/>
                  </a:lnTo>
                  <a:lnTo>
                    <a:pt x="64134" y="27178"/>
                  </a:lnTo>
                  <a:lnTo>
                    <a:pt x="62356" y="29463"/>
                  </a:lnTo>
                  <a:lnTo>
                    <a:pt x="61595" y="30480"/>
                  </a:lnTo>
                  <a:lnTo>
                    <a:pt x="60325" y="30987"/>
                  </a:lnTo>
                  <a:lnTo>
                    <a:pt x="57403" y="30987"/>
                  </a:lnTo>
                  <a:lnTo>
                    <a:pt x="57150" y="30861"/>
                  </a:lnTo>
                  <a:lnTo>
                    <a:pt x="56896" y="30861"/>
                  </a:lnTo>
                  <a:lnTo>
                    <a:pt x="56642" y="30861"/>
                  </a:lnTo>
                  <a:lnTo>
                    <a:pt x="56388" y="30987"/>
                  </a:lnTo>
                  <a:lnTo>
                    <a:pt x="56133" y="30987"/>
                  </a:lnTo>
                  <a:lnTo>
                    <a:pt x="56133" y="31368"/>
                  </a:lnTo>
                  <a:lnTo>
                    <a:pt x="56133" y="31623"/>
                  </a:lnTo>
                  <a:lnTo>
                    <a:pt x="56133" y="32004"/>
                  </a:lnTo>
                  <a:lnTo>
                    <a:pt x="56133" y="34671"/>
                  </a:lnTo>
                  <a:lnTo>
                    <a:pt x="55372" y="37211"/>
                  </a:lnTo>
                  <a:lnTo>
                    <a:pt x="53975" y="39369"/>
                  </a:lnTo>
                  <a:lnTo>
                    <a:pt x="53340" y="40512"/>
                  </a:lnTo>
                  <a:lnTo>
                    <a:pt x="52070" y="42037"/>
                  </a:lnTo>
                  <a:lnTo>
                    <a:pt x="50546" y="42037"/>
                  </a:lnTo>
                  <a:lnTo>
                    <a:pt x="49022" y="42037"/>
                  </a:lnTo>
                  <a:lnTo>
                    <a:pt x="48132" y="40512"/>
                  </a:lnTo>
                  <a:lnTo>
                    <a:pt x="47498" y="39369"/>
                  </a:lnTo>
                  <a:lnTo>
                    <a:pt x="46608" y="37973"/>
                  </a:lnTo>
                  <a:lnTo>
                    <a:pt x="46354" y="37592"/>
                  </a:lnTo>
                  <a:lnTo>
                    <a:pt x="45974" y="37592"/>
                  </a:lnTo>
                  <a:lnTo>
                    <a:pt x="45720" y="37718"/>
                  </a:lnTo>
                  <a:lnTo>
                    <a:pt x="45211" y="37973"/>
                  </a:lnTo>
                  <a:lnTo>
                    <a:pt x="44576" y="37973"/>
                  </a:lnTo>
                  <a:lnTo>
                    <a:pt x="43942" y="37973"/>
                  </a:lnTo>
                  <a:lnTo>
                    <a:pt x="42418" y="37973"/>
                  </a:lnTo>
                  <a:lnTo>
                    <a:pt x="40894" y="37211"/>
                  </a:lnTo>
                  <a:lnTo>
                    <a:pt x="39497" y="36703"/>
                  </a:lnTo>
                  <a:lnTo>
                    <a:pt x="38100" y="36068"/>
                  </a:lnTo>
                  <a:lnTo>
                    <a:pt x="37465" y="35813"/>
                  </a:lnTo>
                  <a:lnTo>
                    <a:pt x="37083" y="35813"/>
                  </a:lnTo>
                  <a:lnTo>
                    <a:pt x="36829" y="35813"/>
                  </a:lnTo>
                  <a:lnTo>
                    <a:pt x="36702" y="35941"/>
                  </a:lnTo>
                  <a:lnTo>
                    <a:pt x="35686" y="38100"/>
                  </a:lnTo>
                  <a:lnTo>
                    <a:pt x="33908" y="38862"/>
                  </a:lnTo>
                  <a:lnTo>
                    <a:pt x="31876" y="38862"/>
                  </a:lnTo>
                  <a:lnTo>
                    <a:pt x="29718" y="38862"/>
                  </a:lnTo>
                  <a:lnTo>
                    <a:pt x="27177" y="38100"/>
                  </a:lnTo>
                  <a:lnTo>
                    <a:pt x="24638" y="37337"/>
                  </a:lnTo>
                  <a:lnTo>
                    <a:pt x="23368" y="36956"/>
                  </a:lnTo>
                  <a:lnTo>
                    <a:pt x="21971" y="36575"/>
                  </a:lnTo>
                  <a:lnTo>
                    <a:pt x="20700" y="36322"/>
                  </a:lnTo>
                  <a:lnTo>
                    <a:pt x="17018" y="35306"/>
                  </a:lnTo>
                  <a:lnTo>
                    <a:pt x="14350" y="31750"/>
                  </a:lnTo>
                  <a:lnTo>
                    <a:pt x="11938" y="28702"/>
                  </a:lnTo>
                  <a:lnTo>
                    <a:pt x="10032" y="26162"/>
                  </a:lnTo>
                  <a:lnTo>
                    <a:pt x="8381" y="23749"/>
                  </a:lnTo>
                  <a:lnTo>
                    <a:pt x="6476" y="23494"/>
                  </a:lnTo>
                  <a:lnTo>
                    <a:pt x="5588" y="23494"/>
                  </a:lnTo>
                  <a:lnTo>
                    <a:pt x="5333" y="23622"/>
                  </a:lnTo>
                  <a:lnTo>
                    <a:pt x="5079" y="23622"/>
                  </a:lnTo>
                  <a:lnTo>
                    <a:pt x="4825" y="23622"/>
                  </a:lnTo>
                  <a:lnTo>
                    <a:pt x="4572" y="23622"/>
                  </a:lnTo>
                  <a:lnTo>
                    <a:pt x="4064" y="23875"/>
                  </a:lnTo>
                  <a:lnTo>
                    <a:pt x="3936" y="24130"/>
                  </a:lnTo>
                  <a:lnTo>
                    <a:pt x="3175" y="24384"/>
                  </a:lnTo>
                  <a:lnTo>
                    <a:pt x="2667" y="24892"/>
                  </a:lnTo>
                  <a:lnTo>
                    <a:pt x="2158" y="25400"/>
                  </a:lnTo>
                  <a:lnTo>
                    <a:pt x="1904" y="25654"/>
                  </a:lnTo>
                  <a:lnTo>
                    <a:pt x="1650" y="26035"/>
                  </a:lnTo>
                  <a:lnTo>
                    <a:pt x="1397" y="26288"/>
                  </a:lnTo>
                  <a:lnTo>
                    <a:pt x="1143" y="26669"/>
                  </a:lnTo>
                  <a:lnTo>
                    <a:pt x="889" y="27050"/>
                  </a:lnTo>
                  <a:lnTo>
                    <a:pt x="634" y="27305"/>
                  </a:lnTo>
                  <a:lnTo>
                    <a:pt x="380" y="27812"/>
                  </a:lnTo>
                  <a:lnTo>
                    <a:pt x="253" y="28193"/>
                  </a:lnTo>
                  <a:lnTo>
                    <a:pt x="0" y="28575"/>
                  </a:lnTo>
                  <a:lnTo>
                    <a:pt x="1524" y="29844"/>
                  </a:lnTo>
                  <a:lnTo>
                    <a:pt x="2921" y="31368"/>
                  </a:lnTo>
                  <a:lnTo>
                    <a:pt x="4191" y="32638"/>
                  </a:lnTo>
                  <a:lnTo>
                    <a:pt x="6096" y="34798"/>
                  </a:lnTo>
                  <a:lnTo>
                    <a:pt x="8127" y="36703"/>
                  </a:lnTo>
                  <a:lnTo>
                    <a:pt x="10286" y="38481"/>
                  </a:lnTo>
                  <a:lnTo>
                    <a:pt x="11175" y="39116"/>
                  </a:lnTo>
                  <a:lnTo>
                    <a:pt x="12065" y="39624"/>
                  </a:lnTo>
                  <a:lnTo>
                    <a:pt x="12953" y="40131"/>
                  </a:lnTo>
                  <a:lnTo>
                    <a:pt x="14350" y="40893"/>
                  </a:lnTo>
                  <a:lnTo>
                    <a:pt x="16001" y="41783"/>
                  </a:lnTo>
                  <a:lnTo>
                    <a:pt x="17906" y="42672"/>
                  </a:lnTo>
                  <a:lnTo>
                    <a:pt x="25653" y="46355"/>
                  </a:lnTo>
                  <a:lnTo>
                    <a:pt x="33147" y="50037"/>
                  </a:lnTo>
                  <a:lnTo>
                    <a:pt x="32511" y="55625"/>
                  </a:lnTo>
                  <a:lnTo>
                    <a:pt x="32384" y="56642"/>
                  </a:lnTo>
                  <a:lnTo>
                    <a:pt x="32257" y="57658"/>
                  </a:lnTo>
                  <a:lnTo>
                    <a:pt x="32130" y="58674"/>
                  </a:lnTo>
                  <a:lnTo>
                    <a:pt x="31496" y="62484"/>
                  </a:lnTo>
                  <a:lnTo>
                    <a:pt x="30733" y="67563"/>
                  </a:lnTo>
                  <a:lnTo>
                    <a:pt x="32384" y="68834"/>
                  </a:lnTo>
                  <a:lnTo>
                    <a:pt x="34671" y="70485"/>
                  </a:lnTo>
                  <a:lnTo>
                    <a:pt x="34544" y="74168"/>
                  </a:lnTo>
                  <a:lnTo>
                    <a:pt x="34417" y="77216"/>
                  </a:lnTo>
                  <a:lnTo>
                    <a:pt x="34417" y="79756"/>
                  </a:lnTo>
                  <a:lnTo>
                    <a:pt x="34290" y="82423"/>
                  </a:lnTo>
                  <a:lnTo>
                    <a:pt x="35305" y="83185"/>
                  </a:lnTo>
                  <a:lnTo>
                    <a:pt x="38353" y="84836"/>
                  </a:lnTo>
                  <a:lnTo>
                    <a:pt x="38989" y="90297"/>
                  </a:lnTo>
                  <a:lnTo>
                    <a:pt x="38226" y="94742"/>
                  </a:lnTo>
                  <a:lnTo>
                    <a:pt x="37592" y="97917"/>
                  </a:lnTo>
                  <a:lnTo>
                    <a:pt x="36322" y="99822"/>
                  </a:lnTo>
                  <a:lnTo>
                    <a:pt x="34544" y="100203"/>
                  </a:lnTo>
                  <a:lnTo>
                    <a:pt x="35305" y="101981"/>
                  </a:lnTo>
                  <a:lnTo>
                    <a:pt x="36449" y="103759"/>
                  </a:lnTo>
                  <a:lnTo>
                    <a:pt x="37592" y="105283"/>
                  </a:lnTo>
                  <a:lnTo>
                    <a:pt x="37846" y="105410"/>
                  </a:lnTo>
                  <a:lnTo>
                    <a:pt x="37973" y="105663"/>
                  </a:lnTo>
                  <a:lnTo>
                    <a:pt x="38100" y="106044"/>
                  </a:lnTo>
                  <a:lnTo>
                    <a:pt x="38226" y="106172"/>
                  </a:lnTo>
                  <a:lnTo>
                    <a:pt x="38353" y="106425"/>
                  </a:lnTo>
                  <a:lnTo>
                    <a:pt x="38480" y="106680"/>
                  </a:lnTo>
                  <a:lnTo>
                    <a:pt x="38480" y="106934"/>
                  </a:lnTo>
                  <a:lnTo>
                    <a:pt x="38734" y="107442"/>
                  </a:lnTo>
                  <a:lnTo>
                    <a:pt x="38861" y="107696"/>
                  </a:lnTo>
                  <a:lnTo>
                    <a:pt x="38861" y="107950"/>
                  </a:lnTo>
                  <a:lnTo>
                    <a:pt x="38989" y="108458"/>
                  </a:lnTo>
                  <a:lnTo>
                    <a:pt x="39116" y="108838"/>
                  </a:lnTo>
                  <a:lnTo>
                    <a:pt x="39116" y="109093"/>
                  </a:lnTo>
                  <a:lnTo>
                    <a:pt x="39243" y="109347"/>
                  </a:lnTo>
                  <a:lnTo>
                    <a:pt x="39370" y="109600"/>
                  </a:lnTo>
                  <a:lnTo>
                    <a:pt x="39370" y="109728"/>
                  </a:lnTo>
                  <a:lnTo>
                    <a:pt x="39370" y="110109"/>
                  </a:lnTo>
                  <a:lnTo>
                    <a:pt x="39370" y="110362"/>
                  </a:lnTo>
                  <a:lnTo>
                    <a:pt x="39497" y="110743"/>
                  </a:lnTo>
                  <a:lnTo>
                    <a:pt x="39497" y="111125"/>
                  </a:lnTo>
                  <a:lnTo>
                    <a:pt x="39624" y="111506"/>
                  </a:lnTo>
                  <a:lnTo>
                    <a:pt x="39624" y="111887"/>
                  </a:lnTo>
                  <a:lnTo>
                    <a:pt x="39624" y="112268"/>
                  </a:lnTo>
                  <a:lnTo>
                    <a:pt x="39624" y="112522"/>
                  </a:lnTo>
                  <a:lnTo>
                    <a:pt x="39750" y="112903"/>
                  </a:lnTo>
                  <a:lnTo>
                    <a:pt x="42291" y="113792"/>
                  </a:lnTo>
                  <a:lnTo>
                    <a:pt x="44703" y="115062"/>
                  </a:lnTo>
                  <a:lnTo>
                    <a:pt x="46990" y="116459"/>
                  </a:lnTo>
                  <a:lnTo>
                    <a:pt x="47751" y="116967"/>
                  </a:lnTo>
                  <a:lnTo>
                    <a:pt x="48641" y="117475"/>
                  </a:lnTo>
                  <a:lnTo>
                    <a:pt x="49529" y="117856"/>
                  </a:lnTo>
                  <a:lnTo>
                    <a:pt x="54864" y="120777"/>
                  </a:lnTo>
                  <a:lnTo>
                    <a:pt x="54991" y="125475"/>
                  </a:lnTo>
                  <a:lnTo>
                    <a:pt x="54991" y="129667"/>
                  </a:lnTo>
                  <a:lnTo>
                    <a:pt x="54991" y="131699"/>
                  </a:lnTo>
                  <a:lnTo>
                    <a:pt x="54991" y="132206"/>
                  </a:lnTo>
                  <a:lnTo>
                    <a:pt x="55245" y="136271"/>
                  </a:lnTo>
                  <a:lnTo>
                    <a:pt x="55245" y="138556"/>
                  </a:lnTo>
                  <a:lnTo>
                    <a:pt x="53721" y="139700"/>
                  </a:lnTo>
                  <a:lnTo>
                    <a:pt x="53340" y="139954"/>
                  </a:lnTo>
                  <a:lnTo>
                    <a:pt x="52958" y="140081"/>
                  </a:lnTo>
                  <a:lnTo>
                    <a:pt x="52577" y="140081"/>
                  </a:lnTo>
                  <a:lnTo>
                    <a:pt x="51561" y="140081"/>
                  </a:lnTo>
                  <a:lnTo>
                    <a:pt x="50673" y="139319"/>
                  </a:lnTo>
                  <a:lnTo>
                    <a:pt x="50292" y="139065"/>
                  </a:lnTo>
                  <a:lnTo>
                    <a:pt x="49910" y="138684"/>
                  </a:lnTo>
                  <a:lnTo>
                    <a:pt x="49529" y="138556"/>
                  </a:lnTo>
                  <a:lnTo>
                    <a:pt x="49149" y="138556"/>
                  </a:lnTo>
                  <a:lnTo>
                    <a:pt x="48895" y="138556"/>
                  </a:lnTo>
                  <a:lnTo>
                    <a:pt x="48514" y="138684"/>
                  </a:lnTo>
                  <a:lnTo>
                    <a:pt x="48005" y="138937"/>
                  </a:lnTo>
                  <a:lnTo>
                    <a:pt x="46481" y="140081"/>
                  </a:lnTo>
                  <a:lnTo>
                    <a:pt x="45466" y="144906"/>
                  </a:lnTo>
                  <a:lnTo>
                    <a:pt x="43688" y="152527"/>
                  </a:lnTo>
                  <a:lnTo>
                    <a:pt x="35814" y="161798"/>
                  </a:lnTo>
                  <a:lnTo>
                    <a:pt x="30606" y="162306"/>
                  </a:lnTo>
                  <a:lnTo>
                    <a:pt x="29082" y="162560"/>
                  </a:lnTo>
                  <a:lnTo>
                    <a:pt x="28448" y="163449"/>
                  </a:lnTo>
                  <a:lnTo>
                    <a:pt x="27431" y="165227"/>
                  </a:lnTo>
                  <a:lnTo>
                    <a:pt x="26543" y="167259"/>
                  </a:lnTo>
                  <a:lnTo>
                    <a:pt x="24892" y="168783"/>
                  </a:lnTo>
                  <a:lnTo>
                    <a:pt x="23241" y="169544"/>
                  </a:lnTo>
                  <a:lnTo>
                    <a:pt x="20447" y="170434"/>
                  </a:lnTo>
                  <a:lnTo>
                    <a:pt x="17272" y="172212"/>
                  </a:lnTo>
                  <a:lnTo>
                    <a:pt x="17272" y="176275"/>
                  </a:lnTo>
                  <a:lnTo>
                    <a:pt x="17525" y="177927"/>
                  </a:lnTo>
                  <a:lnTo>
                    <a:pt x="17018" y="179450"/>
                  </a:lnTo>
                  <a:lnTo>
                    <a:pt x="16001" y="180721"/>
                  </a:lnTo>
                  <a:lnTo>
                    <a:pt x="13970" y="183261"/>
                  </a:lnTo>
                  <a:lnTo>
                    <a:pt x="9905" y="183642"/>
                  </a:lnTo>
                  <a:lnTo>
                    <a:pt x="6603" y="183642"/>
                  </a:lnTo>
                  <a:lnTo>
                    <a:pt x="5842" y="183642"/>
                  </a:lnTo>
                  <a:lnTo>
                    <a:pt x="5460" y="184658"/>
                  </a:lnTo>
                  <a:lnTo>
                    <a:pt x="4699" y="187325"/>
                  </a:lnTo>
                  <a:lnTo>
                    <a:pt x="4064" y="189611"/>
                  </a:lnTo>
                  <a:lnTo>
                    <a:pt x="3428" y="192150"/>
                  </a:lnTo>
                  <a:lnTo>
                    <a:pt x="1650" y="193421"/>
                  </a:lnTo>
                  <a:lnTo>
                    <a:pt x="507" y="194183"/>
                  </a:lnTo>
                  <a:lnTo>
                    <a:pt x="507" y="194818"/>
                  </a:lnTo>
                  <a:lnTo>
                    <a:pt x="253" y="195961"/>
                  </a:lnTo>
                  <a:lnTo>
                    <a:pt x="889" y="197485"/>
                  </a:lnTo>
                  <a:lnTo>
                    <a:pt x="2413" y="199898"/>
                  </a:lnTo>
                  <a:lnTo>
                    <a:pt x="3936" y="202311"/>
                  </a:lnTo>
                  <a:lnTo>
                    <a:pt x="4445" y="205359"/>
                  </a:lnTo>
                  <a:lnTo>
                    <a:pt x="3936" y="208406"/>
                  </a:lnTo>
                  <a:lnTo>
                    <a:pt x="3809" y="209296"/>
                  </a:lnTo>
                  <a:lnTo>
                    <a:pt x="3809" y="210312"/>
                  </a:lnTo>
                  <a:lnTo>
                    <a:pt x="3936" y="211328"/>
                  </a:lnTo>
                  <a:lnTo>
                    <a:pt x="4064" y="211709"/>
                  </a:lnTo>
                  <a:lnTo>
                    <a:pt x="4445" y="212344"/>
                  </a:lnTo>
                  <a:lnTo>
                    <a:pt x="4699" y="213106"/>
                  </a:lnTo>
                  <a:lnTo>
                    <a:pt x="6223" y="216662"/>
                  </a:lnTo>
                  <a:lnTo>
                    <a:pt x="9017" y="223393"/>
                  </a:lnTo>
                  <a:lnTo>
                    <a:pt x="6350" y="230631"/>
                  </a:lnTo>
                  <a:lnTo>
                    <a:pt x="3428" y="238379"/>
                  </a:lnTo>
                  <a:lnTo>
                    <a:pt x="2285" y="242443"/>
                  </a:lnTo>
                  <a:lnTo>
                    <a:pt x="2158" y="244221"/>
                  </a:lnTo>
                  <a:lnTo>
                    <a:pt x="3682" y="244348"/>
                  </a:lnTo>
                  <a:lnTo>
                    <a:pt x="5460" y="245618"/>
                  </a:lnTo>
                  <a:lnTo>
                    <a:pt x="7493" y="247142"/>
                  </a:lnTo>
                  <a:lnTo>
                    <a:pt x="9398" y="248538"/>
                  </a:lnTo>
                  <a:lnTo>
                    <a:pt x="11683" y="250190"/>
                  </a:lnTo>
                  <a:lnTo>
                    <a:pt x="13207" y="250190"/>
                  </a:lnTo>
                  <a:lnTo>
                    <a:pt x="13461" y="250190"/>
                  </a:lnTo>
                  <a:lnTo>
                    <a:pt x="13589" y="250190"/>
                  </a:lnTo>
                  <a:lnTo>
                    <a:pt x="13843" y="250190"/>
                  </a:lnTo>
                  <a:lnTo>
                    <a:pt x="16382" y="250190"/>
                  </a:lnTo>
                  <a:lnTo>
                    <a:pt x="17779" y="252094"/>
                  </a:lnTo>
                  <a:lnTo>
                    <a:pt x="18796" y="253619"/>
                  </a:lnTo>
                  <a:lnTo>
                    <a:pt x="19684" y="254888"/>
                  </a:lnTo>
                  <a:lnTo>
                    <a:pt x="20193" y="255397"/>
                  </a:lnTo>
                  <a:lnTo>
                    <a:pt x="20700" y="255397"/>
                  </a:lnTo>
                  <a:lnTo>
                    <a:pt x="20954" y="255397"/>
                  </a:lnTo>
                  <a:lnTo>
                    <a:pt x="21590" y="255143"/>
                  </a:lnTo>
                  <a:lnTo>
                    <a:pt x="22098" y="255016"/>
                  </a:lnTo>
                  <a:lnTo>
                    <a:pt x="22732" y="255016"/>
                  </a:lnTo>
                  <a:lnTo>
                    <a:pt x="23875" y="255143"/>
                  </a:lnTo>
                  <a:lnTo>
                    <a:pt x="25019" y="255650"/>
                  </a:lnTo>
                  <a:lnTo>
                    <a:pt x="26034" y="256540"/>
                  </a:lnTo>
                  <a:lnTo>
                    <a:pt x="27558" y="257556"/>
                  </a:lnTo>
                  <a:lnTo>
                    <a:pt x="29718" y="259080"/>
                  </a:lnTo>
                  <a:lnTo>
                    <a:pt x="34544" y="259080"/>
                  </a:lnTo>
                  <a:lnTo>
                    <a:pt x="34925" y="259080"/>
                  </a:lnTo>
                  <a:lnTo>
                    <a:pt x="35432" y="259080"/>
                  </a:lnTo>
                  <a:lnTo>
                    <a:pt x="35814" y="259080"/>
                  </a:lnTo>
                  <a:lnTo>
                    <a:pt x="41021" y="258825"/>
                  </a:lnTo>
                  <a:lnTo>
                    <a:pt x="49149" y="255905"/>
                  </a:lnTo>
                  <a:lnTo>
                    <a:pt x="57150" y="253111"/>
                  </a:lnTo>
                  <a:lnTo>
                    <a:pt x="65024" y="250444"/>
                  </a:lnTo>
                  <a:lnTo>
                    <a:pt x="72263" y="247777"/>
                  </a:lnTo>
                  <a:lnTo>
                    <a:pt x="80899" y="247777"/>
                  </a:lnTo>
                  <a:lnTo>
                    <a:pt x="84200" y="247269"/>
                  </a:lnTo>
                  <a:lnTo>
                    <a:pt x="87375" y="246380"/>
                  </a:lnTo>
                  <a:lnTo>
                    <a:pt x="88773" y="243840"/>
                  </a:lnTo>
                  <a:lnTo>
                    <a:pt x="90297" y="241427"/>
                  </a:lnTo>
                  <a:lnTo>
                    <a:pt x="92075" y="239013"/>
                  </a:lnTo>
                  <a:lnTo>
                    <a:pt x="92709" y="238252"/>
                  </a:lnTo>
                  <a:lnTo>
                    <a:pt x="92836" y="237998"/>
                  </a:lnTo>
                  <a:lnTo>
                    <a:pt x="93472" y="237109"/>
                  </a:lnTo>
                  <a:lnTo>
                    <a:pt x="96139" y="234315"/>
                  </a:lnTo>
                  <a:lnTo>
                    <a:pt x="99059" y="231775"/>
                  </a:lnTo>
                  <a:lnTo>
                    <a:pt x="102234" y="229616"/>
                  </a:lnTo>
                  <a:lnTo>
                    <a:pt x="106933" y="226187"/>
                  </a:lnTo>
                  <a:lnTo>
                    <a:pt x="111632" y="222631"/>
                  </a:lnTo>
                  <a:lnTo>
                    <a:pt x="113410" y="218059"/>
                  </a:lnTo>
                  <a:lnTo>
                    <a:pt x="113538" y="217678"/>
                  </a:lnTo>
                  <a:lnTo>
                    <a:pt x="114934" y="214122"/>
                  </a:lnTo>
                  <a:lnTo>
                    <a:pt x="117855" y="210947"/>
                  </a:lnTo>
                  <a:lnTo>
                    <a:pt x="121157" y="208025"/>
                  </a:lnTo>
                  <a:lnTo>
                    <a:pt x="122300" y="207010"/>
                  </a:lnTo>
                  <a:lnTo>
                    <a:pt x="123951" y="205486"/>
                  </a:lnTo>
                  <a:lnTo>
                    <a:pt x="127761" y="202184"/>
                  </a:lnTo>
                  <a:lnTo>
                    <a:pt x="131699" y="198755"/>
                  </a:lnTo>
                  <a:lnTo>
                    <a:pt x="132715" y="195580"/>
                  </a:lnTo>
                  <a:lnTo>
                    <a:pt x="133730" y="192405"/>
                  </a:lnTo>
                  <a:lnTo>
                    <a:pt x="134111" y="191262"/>
                  </a:lnTo>
                  <a:lnTo>
                    <a:pt x="129540" y="184785"/>
                  </a:lnTo>
                  <a:lnTo>
                    <a:pt x="127253" y="181610"/>
                  </a:lnTo>
                  <a:lnTo>
                    <a:pt x="123317" y="178688"/>
                  </a:lnTo>
                  <a:lnTo>
                    <a:pt x="119888" y="176275"/>
                  </a:lnTo>
                  <a:lnTo>
                    <a:pt x="115824" y="173355"/>
                  </a:lnTo>
                  <a:lnTo>
                    <a:pt x="112775" y="171196"/>
                  </a:lnTo>
                  <a:lnTo>
                    <a:pt x="112522" y="168402"/>
                  </a:lnTo>
                  <a:lnTo>
                    <a:pt x="112141" y="165100"/>
                  </a:lnTo>
                  <a:lnTo>
                    <a:pt x="114807" y="163703"/>
                  </a:lnTo>
                  <a:lnTo>
                    <a:pt x="117094" y="162560"/>
                  </a:lnTo>
                  <a:lnTo>
                    <a:pt x="118745" y="161544"/>
                  </a:lnTo>
                  <a:lnTo>
                    <a:pt x="120650" y="160528"/>
                  </a:lnTo>
                  <a:lnTo>
                    <a:pt x="120523" y="159512"/>
                  </a:lnTo>
                  <a:lnTo>
                    <a:pt x="120523" y="157734"/>
                  </a:lnTo>
                  <a:lnTo>
                    <a:pt x="119633" y="157099"/>
                  </a:lnTo>
                  <a:lnTo>
                    <a:pt x="117855" y="155829"/>
                  </a:lnTo>
                  <a:lnTo>
                    <a:pt x="116204" y="154940"/>
                  </a:lnTo>
                  <a:lnTo>
                    <a:pt x="114934" y="153416"/>
                  </a:lnTo>
                  <a:lnTo>
                    <a:pt x="113919" y="151765"/>
                  </a:lnTo>
                  <a:lnTo>
                    <a:pt x="112014" y="148336"/>
                  </a:lnTo>
                  <a:lnTo>
                    <a:pt x="113919" y="145415"/>
                  </a:lnTo>
                  <a:lnTo>
                    <a:pt x="114934" y="143891"/>
                  </a:lnTo>
                  <a:lnTo>
                    <a:pt x="115061" y="143763"/>
                  </a:lnTo>
                  <a:lnTo>
                    <a:pt x="115189" y="143510"/>
                  </a:lnTo>
                  <a:lnTo>
                    <a:pt x="115443" y="143383"/>
                  </a:lnTo>
                  <a:lnTo>
                    <a:pt x="114680" y="142875"/>
                  </a:lnTo>
                  <a:lnTo>
                    <a:pt x="114046" y="142621"/>
                  </a:lnTo>
                  <a:lnTo>
                    <a:pt x="113538" y="142367"/>
                  </a:lnTo>
                  <a:lnTo>
                    <a:pt x="111378" y="141350"/>
                  </a:lnTo>
                  <a:lnTo>
                    <a:pt x="109347" y="140335"/>
                  </a:lnTo>
                  <a:lnTo>
                    <a:pt x="108966" y="138049"/>
                  </a:lnTo>
                  <a:lnTo>
                    <a:pt x="108457" y="135509"/>
                  </a:lnTo>
                  <a:lnTo>
                    <a:pt x="110363" y="134366"/>
                  </a:lnTo>
                  <a:lnTo>
                    <a:pt x="111378" y="133858"/>
                  </a:lnTo>
                  <a:lnTo>
                    <a:pt x="111632" y="133731"/>
                  </a:lnTo>
                  <a:lnTo>
                    <a:pt x="111886" y="133604"/>
                  </a:lnTo>
                  <a:lnTo>
                    <a:pt x="112014" y="133350"/>
                  </a:lnTo>
                  <a:lnTo>
                    <a:pt x="111759" y="132715"/>
                  </a:lnTo>
                  <a:lnTo>
                    <a:pt x="111505" y="132080"/>
                  </a:lnTo>
                  <a:lnTo>
                    <a:pt x="111125" y="131318"/>
                  </a:lnTo>
                  <a:lnTo>
                    <a:pt x="109854" y="128269"/>
                  </a:lnTo>
                  <a:lnTo>
                    <a:pt x="107696" y="123698"/>
                  </a:lnTo>
                  <a:lnTo>
                    <a:pt x="110363" y="119634"/>
                  </a:lnTo>
                  <a:lnTo>
                    <a:pt x="111505" y="117983"/>
                  </a:lnTo>
                  <a:lnTo>
                    <a:pt x="113156" y="116967"/>
                  </a:lnTo>
                  <a:lnTo>
                    <a:pt x="114807" y="116586"/>
                  </a:lnTo>
                  <a:lnTo>
                    <a:pt x="115061" y="116586"/>
                  </a:lnTo>
                  <a:lnTo>
                    <a:pt x="115443" y="116459"/>
                  </a:lnTo>
                  <a:lnTo>
                    <a:pt x="115824" y="116205"/>
                  </a:lnTo>
                  <a:lnTo>
                    <a:pt x="115570" y="114808"/>
                  </a:lnTo>
                  <a:lnTo>
                    <a:pt x="115189" y="113537"/>
                  </a:lnTo>
                  <a:lnTo>
                    <a:pt x="114553" y="112268"/>
                  </a:lnTo>
                  <a:lnTo>
                    <a:pt x="111351" y="105713"/>
                  </a:lnTo>
                  <a:lnTo>
                    <a:pt x="101473" y="87375"/>
                  </a:lnTo>
                  <a:lnTo>
                    <a:pt x="101346" y="85852"/>
                  </a:lnTo>
                  <a:lnTo>
                    <a:pt x="101600" y="84455"/>
                  </a:lnTo>
                  <a:lnTo>
                    <a:pt x="102234" y="81915"/>
                  </a:lnTo>
                  <a:lnTo>
                    <a:pt x="103377" y="79629"/>
                  </a:lnTo>
                  <a:lnTo>
                    <a:pt x="105028" y="77978"/>
                  </a:lnTo>
                  <a:lnTo>
                    <a:pt x="105536" y="77469"/>
                  </a:lnTo>
                  <a:lnTo>
                    <a:pt x="105918" y="76962"/>
                  </a:lnTo>
                  <a:lnTo>
                    <a:pt x="106425" y="76581"/>
                  </a:lnTo>
                  <a:lnTo>
                    <a:pt x="108966" y="74168"/>
                  </a:lnTo>
                  <a:lnTo>
                    <a:pt x="113919" y="66421"/>
                  </a:lnTo>
                  <a:lnTo>
                    <a:pt x="113665" y="64643"/>
                  </a:lnTo>
                  <a:lnTo>
                    <a:pt x="107696" y="58038"/>
                  </a:lnTo>
                  <a:lnTo>
                    <a:pt x="105409" y="56261"/>
                  </a:lnTo>
                  <a:lnTo>
                    <a:pt x="104775" y="56006"/>
                  </a:lnTo>
                  <a:lnTo>
                    <a:pt x="104140" y="55625"/>
                  </a:lnTo>
                  <a:lnTo>
                    <a:pt x="103504" y="55499"/>
                  </a:lnTo>
                  <a:lnTo>
                    <a:pt x="101473" y="54863"/>
                  </a:lnTo>
                  <a:lnTo>
                    <a:pt x="98678" y="53975"/>
                  </a:lnTo>
                  <a:lnTo>
                    <a:pt x="97027" y="50546"/>
                  </a:lnTo>
                  <a:lnTo>
                    <a:pt x="96900" y="50292"/>
                  </a:lnTo>
                  <a:lnTo>
                    <a:pt x="96647" y="49911"/>
                  </a:lnTo>
                  <a:lnTo>
                    <a:pt x="96139" y="48768"/>
                  </a:lnTo>
                  <a:lnTo>
                    <a:pt x="95630" y="47752"/>
                  </a:lnTo>
                  <a:lnTo>
                    <a:pt x="95250" y="46862"/>
                  </a:lnTo>
                  <a:lnTo>
                    <a:pt x="93979" y="44323"/>
                  </a:lnTo>
                  <a:lnTo>
                    <a:pt x="92836" y="42037"/>
                  </a:lnTo>
                  <a:lnTo>
                    <a:pt x="94869" y="38862"/>
                  </a:lnTo>
                  <a:lnTo>
                    <a:pt x="96520" y="36703"/>
                  </a:lnTo>
                  <a:lnTo>
                    <a:pt x="96520" y="34290"/>
                  </a:lnTo>
                  <a:lnTo>
                    <a:pt x="96520" y="31623"/>
                  </a:lnTo>
                  <a:lnTo>
                    <a:pt x="96520" y="31368"/>
                  </a:lnTo>
                  <a:lnTo>
                    <a:pt x="96520" y="30987"/>
                  </a:lnTo>
                  <a:lnTo>
                    <a:pt x="96520" y="30734"/>
                  </a:lnTo>
                  <a:lnTo>
                    <a:pt x="96774" y="30225"/>
                  </a:lnTo>
                  <a:lnTo>
                    <a:pt x="99695" y="28067"/>
                  </a:lnTo>
                  <a:lnTo>
                    <a:pt x="100710" y="27812"/>
                  </a:lnTo>
                  <a:lnTo>
                    <a:pt x="101092" y="27686"/>
                  </a:lnTo>
                  <a:lnTo>
                    <a:pt x="101346" y="27178"/>
                  </a:lnTo>
                  <a:lnTo>
                    <a:pt x="101473" y="27050"/>
                  </a:lnTo>
                  <a:lnTo>
                    <a:pt x="101473" y="26797"/>
                  </a:lnTo>
                  <a:lnTo>
                    <a:pt x="101473" y="26669"/>
                  </a:lnTo>
                  <a:lnTo>
                    <a:pt x="101473" y="26288"/>
                  </a:lnTo>
                  <a:lnTo>
                    <a:pt x="101726" y="26035"/>
                  </a:lnTo>
                  <a:lnTo>
                    <a:pt x="101726" y="25781"/>
                  </a:lnTo>
                  <a:lnTo>
                    <a:pt x="101853" y="25527"/>
                  </a:lnTo>
                  <a:lnTo>
                    <a:pt x="101853" y="25400"/>
                  </a:lnTo>
                  <a:lnTo>
                    <a:pt x="101980" y="25018"/>
                  </a:lnTo>
                  <a:lnTo>
                    <a:pt x="102489" y="23241"/>
                  </a:lnTo>
                  <a:lnTo>
                    <a:pt x="103377" y="21717"/>
                  </a:lnTo>
                  <a:lnTo>
                    <a:pt x="104521" y="20447"/>
                  </a:lnTo>
                  <a:lnTo>
                    <a:pt x="104521" y="19685"/>
                  </a:lnTo>
                  <a:lnTo>
                    <a:pt x="104521" y="18796"/>
                  </a:lnTo>
                  <a:lnTo>
                    <a:pt x="104521" y="18034"/>
                  </a:lnTo>
                  <a:lnTo>
                    <a:pt x="104648" y="16256"/>
                  </a:lnTo>
                  <a:lnTo>
                    <a:pt x="104775" y="14605"/>
                  </a:lnTo>
                  <a:lnTo>
                    <a:pt x="104775" y="12954"/>
                  </a:lnTo>
                  <a:lnTo>
                    <a:pt x="104648" y="11556"/>
                  </a:lnTo>
                  <a:lnTo>
                    <a:pt x="101726" y="10033"/>
                  </a:lnTo>
                  <a:lnTo>
                    <a:pt x="99441" y="8890"/>
                  </a:lnTo>
                  <a:lnTo>
                    <a:pt x="96139" y="7112"/>
                  </a:lnTo>
                  <a:lnTo>
                    <a:pt x="92836" y="5334"/>
                  </a:lnTo>
                  <a:lnTo>
                    <a:pt x="91313" y="2159"/>
                  </a:lnTo>
                  <a:lnTo>
                    <a:pt x="90677" y="888"/>
                  </a:lnTo>
                  <a:lnTo>
                    <a:pt x="89534" y="0"/>
                  </a:lnTo>
                  <a:lnTo>
                    <a:pt x="88265" y="0"/>
                  </a:lnTo>
                  <a:lnTo>
                    <a:pt x="8801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6691884" y="2720339"/>
              <a:ext cx="280670" cy="265430"/>
            </a:xfrm>
            <a:custGeom>
              <a:avLst/>
              <a:gdLst/>
              <a:ahLst/>
              <a:cxnLst/>
              <a:rect l="l" t="t" r="r" b="b"/>
              <a:pathLst>
                <a:path w="280670" h="265430">
                  <a:moveTo>
                    <a:pt x="65405" y="0"/>
                  </a:moveTo>
                  <a:lnTo>
                    <a:pt x="56261" y="253"/>
                  </a:lnTo>
                  <a:lnTo>
                    <a:pt x="54991" y="761"/>
                  </a:lnTo>
                  <a:lnTo>
                    <a:pt x="52577" y="3175"/>
                  </a:lnTo>
                  <a:lnTo>
                    <a:pt x="50546" y="4825"/>
                  </a:lnTo>
                  <a:lnTo>
                    <a:pt x="36449" y="5841"/>
                  </a:lnTo>
                  <a:lnTo>
                    <a:pt x="32131" y="10159"/>
                  </a:lnTo>
                  <a:lnTo>
                    <a:pt x="31496" y="11810"/>
                  </a:lnTo>
                  <a:lnTo>
                    <a:pt x="34671" y="13461"/>
                  </a:lnTo>
                  <a:lnTo>
                    <a:pt x="42672" y="21335"/>
                  </a:lnTo>
                  <a:lnTo>
                    <a:pt x="43180" y="27177"/>
                  </a:lnTo>
                  <a:lnTo>
                    <a:pt x="42545" y="28447"/>
                  </a:lnTo>
                  <a:lnTo>
                    <a:pt x="40513" y="29844"/>
                  </a:lnTo>
                  <a:lnTo>
                    <a:pt x="36195" y="36829"/>
                  </a:lnTo>
                  <a:lnTo>
                    <a:pt x="28194" y="36829"/>
                  </a:lnTo>
                  <a:lnTo>
                    <a:pt x="25908" y="37718"/>
                  </a:lnTo>
                  <a:lnTo>
                    <a:pt x="25908" y="41528"/>
                  </a:lnTo>
                  <a:lnTo>
                    <a:pt x="24638" y="44195"/>
                  </a:lnTo>
                  <a:lnTo>
                    <a:pt x="19304" y="49275"/>
                  </a:lnTo>
                  <a:lnTo>
                    <a:pt x="17018" y="50418"/>
                  </a:lnTo>
                  <a:lnTo>
                    <a:pt x="14859" y="50800"/>
                  </a:lnTo>
                  <a:lnTo>
                    <a:pt x="13462" y="50800"/>
                  </a:lnTo>
                  <a:lnTo>
                    <a:pt x="10795" y="50164"/>
                  </a:lnTo>
                  <a:lnTo>
                    <a:pt x="8255" y="49021"/>
                  </a:lnTo>
                  <a:lnTo>
                    <a:pt x="1143" y="44576"/>
                  </a:lnTo>
                  <a:lnTo>
                    <a:pt x="381" y="46862"/>
                  </a:lnTo>
                  <a:lnTo>
                    <a:pt x="0" y="50545"/>
                  </a:lnTo>
                  <a:lnTo>
                    <a:pt x="381" y="52831"/>
                  </a:lnTo>
                  <a:lnTo>
                    <a:pt x="508" y="66039"/>
                  </a:lnTo>
                  <a:lnTo>
                    <a:pt x="1270" y="67182"/>
                  </a:lnTo>
                  <a:lnTo>
                    <a:pt x="3301" y="68071"/>
                  </a:lnTo>
                  <a:lnTo>
                    <a:pt x="8382" y="77215"/>
                  </a:lnTo>
                  <a:lnTo>
                    <a:pt x="10414" y="80390"/>
                  </a:lnTo>
                  <a:lnTo>
                    <a:pt x="12826" y="83438"/>
                  </a:lnTo>
                  <a:lnTo>
                    <a:pt x="18530" y="91787"/>
                  </a:lnTo>
                  <a:lnTo>
                    <a:pt x="25019" y="102695"/>
                  </a:lnTo>
                  <a:lnTo>
                    <a:pt x="30364" y="113246"/>
                  </a:lnTo>
                  <a:lnTo>
                    <a:pt x="32639" y="120522"/>
                  </a:lnTo>
                  <a:lnTo>
                    <a:pt x="32893" y="124332"/>
                  </a:lnTo>
                  <a:lnTo>
                    <a:pt x="34036" y="130047"/>
                  </a:lnTo>
                  <a:lnTo>
                    <a:pt x="46100" y="139826"/>
                  </a:lnTo>
                  <a:lnTo>
                    <a:pt x="49149" y="144144"/>
                  </a:lnTo>
                  <a:lnTo>
                    <a:pt x="51943" y="151129"/>
                  </a:lnTo>
                  <a:lnTo>
                    <a:pt x="53213" y="153161"/>
                  </a:lnTo>
                  <a:lnTo>
                    <a:pt x="54610" y="154812"/>
                  </a:lnTo>
                  <a:lnTo>
                    <a:pt x="58674" y="158369"/>
                  </a:lnTo>
                  <a:lnTo>
                    <a:pt x="58547" y="173989"/>
                  </a:lnTo>
                  <a:lnTo>
                    <a:pt x="74336" y="203856"/>
                  </a:lnTo>
                  <a:lnTo>
                    <a:pt x="78787" y="208867"/>
                  </a:lnTo>
                  <a:lnTo>
                    <a:pt x="82262" y="214568"/>
                  </a:lnTo>
                  <a:lnTo>
                    <a:pt x="87669" y="228427"/>
                  </a:lnTo>
                  <a:lnTo>
                    <a:pt x="90614" y="234870"/>
                  </a:lnTo>
                  <a:lnTo>
                    <a:pt x="93749" y="240432"/>
                  </a:lnTo>
                  <a:lnTo>
                    <a:pt x="97027" y="244982"/>
                  </a:lnTo>
                  <a:lnTo>
                    <a:pt x="99060" y="247141"/>
                  </a:lnTo>
                  <a:lnTo>
                    <a:pt x="100330" y="250189"/>
                  </a:lnTo>
                  <a:lnTo>
                    <a:pt x="100584" y="255015"/>
                  </a:lnTo>
                  <a:lnTo>
                    <a:pt x="100965" y="256285"/>
                  </a:lnTo>
                  <a:lnTo>
                    <a:pt x="104521" y="262381"/>
                  </a:lnTo>
                  <a:lnTo>
                    <a:pt x="105537" y="265175"/>
                  </a:lnTo>
                  <a:lnTo>
                    <a:pt x="108966" y="263270"/>
                  </a:lnTo>
                  <a:lnTo>
                    <a:pt x="109600" y="262763"/>
                  </a:lnTo>
                  <a:lnTo>
                    <a:pt x="108331" y="255650"/>
                  </a:lnTo>
                  <a:lnTo>
                    <a:pt x="110617" y="251967"/>
                  </a:lnTo>
                  <a:lnTo>
                    <a:pt x="113157" y="248411"/>
                  </a:lnTo>
                  <a:lnTo>
                    <a:pt x="117221" y="247141"/>
                  </a:lnTo>
                  <a:lnTo>
                    <a:pt x="118237" y="247141"/>
                  </a:lnTo>
                  <a:lnTo>
                    <a:pt x="121920" y="248792"/>
                  </a:lnTo>
                  <a:lnTo>
                    <a:pt x="123444" y="249173"/>
                  </a:lnTo>
                  <a:lnTo>
                    <a:pt x="126238" y="249173"/>
                  </a:lnTo>
                  <a:lnTo>
                    <a:pt x="128905" y="248792"/>
                  </a:lnTo>
                  <a:lnTo>
                    <a:pt x="135763" y="248792"/>
                  </a:lnTo>
                  <a:lnTo>
                    <a:pt x="142113" y="249681"/>
                  </a:lnTo>
                  <a:lnTo>
                    <a:pt x="143891" y="251332"/>
                  </a:lnTo>
                  <a:lnTo>
                    <a:pt x="160527" y="252729"/>
                  </a:lnTo>
                  <a:lnTo>
                    <a:pt x="163575" y="255777"/>
                  </a:lnTo>
                  <a:lnTo>
                    <a:pt x="164592" y="256285"/>
                  </a:lnTo>
                  <a:lnTo>
                    <a:pt x="166116" y="256285"/>
                  </a:lnTo>
                  <a:lnTo>
                    <a:pt x="167513" y="255904"/>
                  </a:lnTo>
                  <a:lnTo>
                    <a:pt x="168656" y="254253"/>
                  </a:lnTo>
                  <a:lnTo>
                    <a:pt x="169672" y="251586"/>
                  </a:lnTo>
                  <a:lnTo>
                    <a:pt x="173793" y="245201"/>
                  </a:lnTo>
                  <a:lnTo>
                    <a:pt x="180546" y="238124"/>
                  </a:lnTo>
                  <a:lnTo>
                    <a:pt x="187227" y="232191"/>
                  </a:lnTo>
                  <a:lnTo>
                    <a:pt x="192532" y="228345"/>
                  </a:lnTo>
                  <a:lnTo>
                    <a:pt x="214630" y="228219"/>
                  </a:lnTo>
                  <a:lnTo>
                    <a:pt x="223774" y="225425"/>
                  </a:lnTo>
                  <a:lnTo>
                    <a:pt x="265304" y="209524"/>
                  </a:lnTo>
                  <a:lnTo>
                    <a:pt x="274320" y="199262"/>
                  </a:lnTo>
                  <a:lnTo>
                    <a:pt x="279019" y="182117"/>
                  </a:lnTo>
                  <a:lnTo>
                    <a:pt x="280416" y="174878"/>
                  </a:lnTo>
                  <a:lnTo>
                    <a:pt x="280035" y="171576"/>
                  </a:lnTo>
                  <a:lnTo>
                    <a:pt x="278638" y="168656"/>
                  </a:lnTo>
                  <a:lnTo>
                    <a:pt x="276351" y="165734"/>
                  </a:lnTo>
                  <a:lnTo>
                    <a:pt x="275844" y="165353"/>
                  </a:lnTo>
                  <a:lnTo>
                    <a:pt x="273685" y="165481"/>
                  </a:lnTo>
                  <a:lnTo>
                    <a:pt x="270001" y="165353"/>
                  </a:lnTo>
                  <a:lnTo>
                    <a:pt x="237490" y="157987"/>
                  </a:lnTo>
                  <a:lnTo>
                    <a:pt x="233172" y="152653"/>
                  </a:lnTo>
                  <a:lnTo>
                    <a:pt x="230377" y="146811"/>
                  </a:lnTo>
                  <a:lnTo>
                    <a:pt x="229489" y="142875"/>
                  </a:lnTo>
                  <a:lnTo>
                    <a:pt x="227202" y="140334"/>
                  </a:lnTo>
                  <a:lnTo>
                    <a:pt x="225425" y="137159"/>
                  </a:lnTo>
                  <a:lnTo>
                    <a:pt x="224282" y="133731"/>
                  </a:lnTo>
                  <a:lnTo>
                    <a:pt x="221869" y="133603"/>
                  </a:lnTo>
                  <a:lnTo>
                    <a:pt x="218694" y="132333"/>
                  </a:lnTo>
                  <a:lnTo>
                    <a:pt x="215646" y="129412"/>
                  </a:lnTo>
                  <a:lnTo>
                    <a:pt x="213233" y="124967"/>
                  </a:lnTo>
                  <a:lnTo>
                    <a:pt x="213233" y="124586"/>
                  </a:lnTo>
                  <a:lnTo>
                    <a:pt x="212851" y="123825"/>
                  </a:lnTo>
                  <a:lnTo>
                    <a:pt x="210312" y="121284"/>
                  </a:lnTo>
                  <a:lnTo>
                    <a:pt x="205486" y="113283"/>
                  </a:lnTo>
                  <a:lnTo>
                    <a:pt x="204724" y="106806"/>
                  </a:lnTo>
                  <a:lnTo>
                    <a:pt x="204977" y="105282"/>
                  </a:lnTo>
                  <a:lnTo>
                    <a:pt x="207772" y="101600"/>
                  </a:lnTo>
                  <a:lnTo>
                    <a:pt x="204343" y="94360"/>
                  </a:lnTo>
                  <a:lnTo>
                    <a:pt x="186055" y="74548"/>
                  </a:lnTo>
                  <a:lnTo>
                    <a:pt x="185420" y="67690"/>
                  </a:lnTo>
                  <a:lnTo>
                    <a:pt x="184404" y="64388"/>
                  </a:lnTo>
                  <a:lnTo>
                    <a:pt x="174244" y="63626"/>
                  </a:lnTo>
                  <a:lnTo>
                    <a:pt x="167259" y="56768"/>
                  </a:lnTo>
                  <a:lnTo>
                    <a:pt x="160655" y="55117"/>
                  </a:lnTo>
                  <a:lnTo>
                    <a:pt x="146685" y="53339"/>
                  </a:lnTo>
                  <a:lnTo>
                    <a:pt x="140335" y="53339"/>
                  </a:lnTo>
                  <a:lnTo>
                    <a:pt x="132080" y="51942"/>
                  </a:lnTo>
                  <a:lnTo>
                    <a:pt x="100996" y="23175"/>
                  </a:lnTo>
                  <a:lnTo>
                    <a:pt x="93345" y="17525"/>
                  </a:lnTo>
                  <a:lnTo>
                    <a:pt x="71627" y="634"/>
                  </a:lnTo>
                  <a:lnTo>
                    <a:pt x="6540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6691884" y="2720339"/>
              <a:ext cx="280670" cy="265430"/>
            </a:xfrm>
            <a:custGeom>
              <a:avLst/>
              <a:gdLst/>
              <a:ahLst/>
              <a:cxnLst/>
              <a:rect l="l" t="t" r="r" b="b"/>
              <a:pathLst>
                <a:path w="280670" h="265430">
                  <a:moveTo>
                    <a:pt x="65405" y="0"/>
                  </a:moveTo>
                  <a:lnTo>
                    <a:pt x="65024" y="0"/>
                  </a:lnTo>
                  <a:lnTo>
                    <a:pt x="64643" y="0"/>
                  </a:lnTo>
                  <a:lnTo>
                    <a:pt x="64135" y="0"/>
                  </a:lnTo>
                  <a:lnTo>
                    <a:pt x="62865" y="126"/>
                  </a:lnTo>
                  <a:lnTo>
                    <a:pt x="62230" y="126"/>
                  </a:lnTo>
                  <a:lnTo>
                    <a:pt x="61468" y="253"/>
                  </a:lnTo>
                  <a:lnTo>
                    <a:pt x="60579" y="253"/>
                  </a:lnTo>
                  <a:lnTo>
                    <a:pt x="56261" y="253"/>
                  </a:lnTo>
                  <a:lnTo>
                    <a:pt x="54991" y="761"/>
                  </a:lnTo>
                  <a:lnTo>
                    <a:pt x="36449" y="5841"/>
                  </a:lnTo>
                  <a:lnTo>
                    <a:pt x="32131" y="10159"/>
                  </a:lnTo>
                  <a:lnTo>
                    <a:pt x="31496" y="11810"/>
                  </a:lnTo>
                  <a:lnTo>
                    <a:pt x="34671" y="13461"/>
                  </a:lnTo>
                  <a:lnTo>
                    <a:pt x="42672" y="21335"/>
                  </a:lnTo>
                  <a:lnTo>
                    <a:pt x="43052" y="25907"/>
                  </a:lnTo>
                  <a:lnTo>
                    <a:pt x="43180" y="27177"/>
                  </a:lnTo>
                  <a:lnTo>
                    <a:pt x="42545" y="28447"/>
                  </a:lnTo>
                  <a:lnTo>
                    <a:pt x="41529" y="29082"/>
                  </a:lnTo>
                  <a:lnTo>
                    <a:pt x="40513" y="29844"/>
                  </a:lnTo>
                  <a:lnTo>
                    <a:pt x="39750" y="30860"/>
                  </a:lnTo>
                  <a:lnTo>
                    <a:pt x="39116" y="32003"/>
                  </a:lnTo>
                  <a:lnTo>
                    <a:pt x="37846" y="34289"/>
                  </a:lnTo>
                  <a:lnTo>
                    <a:pt x="36195" y="36829"/>
                  </a:lnTo>
                  <a:lnTo>
                    <a:pt x="32766" y="36829"/>
                  </a:lnTo>
                  <a:lnTo>
                    <a:pt x="28194" y="36829"/>
                  </a:lnTo>
                  <a:lnTo>
                    <a:pt x="25908" y="37718"/>
                  </a:lnTo>
                  <a:lnTo>
                    <a:pt x="25908" y="39369"/>
                  </a:lnTo>
                  <a:lnTo>
                    <a:pt x="25908" y="41528"/>
                  </a:lnTo>
                  <a:lnTo>
                    <a:pt x="24638" y="44195"/>
                  </a:lnTo>
                  <a:lnTo>
                    <a:pt x="22479" y="46608"/>
                  </a:lnTo>
                  <a:lnTo>
                    <a:pt x="22098" y="46989"/>
                  </a:lnTo>
                  <a:lnTo>
                    <a:pt x="21717" y="47370"/>
                  </a:lnTo>
                  <a:lnTo>
                    <a:pt x="21463" y="47625"/>
                  </a:lnTo>
                  <a:lnTo>
                    <a:pt x="21082" y="47878"/>
                  </a:lnTo>
                  <a:lnTo>
                    <a:pt x="20955" y="48132"/>
                  </a:lnTo>
                  <a:lnTo>
                    <a:pt x="20574" y="48386"/>
                  </a:lnTo>
                  <a:lnTo>
                    <a:pt x="20320" y="48513"/>
                  </a:lnTo>
                  <a:lnTo>
                    <a:pt x="19939" y="48767"/>
                  </a:lnTo>
                  <a:lnTo>
                    <a:pt x="19812" y="48894"/>
                  </a:lnTo>
                  <a:lnTo>
                    <a:pt x="19558" y="49148"/>
                  </a:lnTo>
                  <a:lnTo>
                    <a:pt x="19304" y="49275"/>
                  </a:lnTo>
                  <a:lnTo>
                    <a:pt x="18923" y="49402"/>
                  </a:lnTo>
                  <a:lnTo>
                    <a:pt x="18161" y="49910"/>
                  </a:lnTo>
                  <a:lnTo>
                    <a:pt x="17780" y="50037"/>
                  </a:lnTo>
                  <a:lnTo>
                    <a:pt x="17018" y="50418"/>
                  </a:lnTo>
                  <a:lnTo>
                    <a:pt x="16637" y="50418"/>
                  </a:lnTo>
                  <a:lnTo>
                    <a:pt x="15875" y="50672"/>
                  </a:lnTo>
                  <a:lnTo>
                    <a:pt x="15494" y="50672"/>
                  </a:lnTo>
                  <a:lnTo>
                    <a:pt x="15240" y="50672"/>
                  </a:lnTo>
                  <a:lnTo>
                    <a:pt x="15113" y="50800"/>
                  </a:lnTo>
                  <a:lnTo>
                    <a:pt x="14859" y="50800"/>
                  </a:lnTo>
                  <a:lnTo>
                    <a:pt x="13462" y="50800"/>
                  </a:lnTo>
                  <a:lnTo>
                    <a:pt x="10795" y="50164"/>
                  </a:lnTo>
                  <a:lnTo>
                    <a:pt x="8255" y="49021"/>
                  </a:lnTo>
                  <a:lnTo>
                    <a:pt x="5842" y="47370"/>
                  </a:lnTo>
                  <a:lnTo>
                    <a:pt x="5207" y="47116"/>
                  </a:lnTo>
                  <a:lnTo>
                    <a:pt x="4825" y="46862"/>
                  </a:lnTo>
                  <a:lnTo>
                    <a:pt x="3683" y="46227"/>
                  </a:lnTo>
                  <a:lnTo>
                    <a:pt x="2413" y="45465"/>
                  </a:lnTo>
                  <a:lnTo>
                    <a:pt x="1143" y="44576"/>
                  </a:lnTo>
                  <a:lnTo>
                    <a:pt x="381" y="46862"/>
                  </a:lnTo>
                  <a:lnTo>
                    <a:pt x="0" y="50545"/>
                  </a:lnTo>
                  <a:lnTo>
                    <a:pt x="381" y="52831"/>
                  </a:lnTo>
                  <a:lnTo>
                    <a:pt x="381" y="55117"/>
                  </a:lnTo>
                  <a:lnTo>
                    <a:pt x="381" y="57403"/>
                  </a:lnTo>
                  <a:lnTo>
                    <a:pt x="381" y="60197"/>
                  </a:lnTo>
                  <a:lnTo>
                    <a:pt x="508" y="66039"/>
                  </a:lnTo>
                  <a:lnTo>
                    <a:pt x="1270" y="67182"/>
                  </a:lnTo>
                  <a:lnTo>
                    <a:pt x="3301" y="68071"/>
                  </a:lnTo>
                  <a:lnTo>
                    <a:pt x="4699" y="70357"/>
                  </a:lnTo>
                  <a:lnTo>
                    <a:pt x="6604" y="73786"/>
                  </a:lnTo>
                  <a:lnTo>
                    <a:pt x="8382" y="77215"/>
                  </a:lnTo>
                  <a:lnTo>
                    <a:pt x="10414" y="80390"/>
                  </a:lnTo>
                  <a:lnTo>
                    <a:pt x="30364" y="113246"/>
                  </a:lnTo>
                  <a:lnTo>
                    <a:pt x="32893" y="124332"/>
                  </a:lnTo>
                  <a:lnTo>
                    <a:pt x="34036" y="130047"/>
                  </a:lnTo>
                  <a:lnTo>
                    <a:pt x="51943" y="151129"/>
                  </a:lnTo>
                  <a:lnTo>
                    <a:pt x="53213" y="153161"/>
                  </a:lnTo>
                  <a:lnTo>
                    <a:pt x="54610" y="154812"/>
                  </a:lnTo>
                  <a:lnTo>
                    <a:pt x="58674" y="158369"/>
                  </a:lnTo>
                  <a:lnTo>
                    <a:pt x="58674" y="162686"/>
                  </a:lnTo>
                  <a:lnTo>
                    <a:pt x="58547" y="169163"/>
                  </a:lnTo>
                  <a:lnTo>
                    <a:pt x="58547" y="173989"/>
                  </a:lnTo>
                  <a:lnTo>
                    <a:pt x="74336" y="203856"/>
                  </a:lnTo>
                  <a:lnTo>
                    <a:pt x="78787" y="208867"/>
                  </a:lnTo>
                  <a:lnTo>
                    <a:pt x="82262" y="214568"/>
                  </a:lnTo>
                  <a:lnTo>
                    <a:pt x="84963" y="221233"/>
                  </a:lnTo>
                  <a:lnTo>
                    <a:pt x="87669" y="228427"/>
                  </a:lnTo>
                  <a:lnTo>
                    <a:pt x="90614" y="234870"/>
                  </a:lnTo>
                  <a:lnTo>
                    <a:pt x="93749" y="240432"/>
                  </a:lnTo>
                  <a:lnTo>
                    <a:pt x="97027" y="244982"/>
                  </a:lnTo>
                  <a:lnTo>
                    <a:pt x="99060" y="247141"/>
                  </a:lnTo>
                  <a:lnTo>
                    <a:pt x="100330" y="250189"/>
                  </a:lnTo>
                  <a:lnTo>
                    <a:pt x="100584" y="253491"/>
                  </a:lnTo>
                  <a:lnTo>
                    <a:pt x="100584" y="255015"/>
                  </a:lnTo>
                  <a:lnTo>
                    <a:pt x="100965" y="256285"/>
                  </a:lnTo>
                  <a:lnTo>
                    <a:pt x="101600" y="257428"/>
                  </a:lnTo>
                  <a:lnTo>
                    <a:pt x="103124" y="259841"/>
                  </a:lnTo>
                  <a:lnTo>
                    <a:pt x="104521" y="262381"/>
                  </a:lnTo>
                  <a:lnTo>
                    <a:pt x="105537" y="265175"/>
                  </a:lnTo>
                  <a:lnTo>
                    <a:pt x="106172" y="264794"/>
                  </a:lnTo>
                  <a:lnTo>
                    <a:pt x="106425" y="264667"/>
                  </a:lnTo>
                  <a:lnTo>
                    <a:pt x="107188" y="264286"/>
                  </a:lnTo>
                  <a:lnTo>
                    <a:pt x="107442" y="264032"/>
                  </a:lnTo>
                  <a:lnTo>
                    <a:pt x="107950" y="263778"/>
                  </a:lnTo>
                  <a:lnTo>
                    <a:pt x="108204" y="263651"/>
                  </a:lnTo>
                  <a:lnTo>
                    <a:pt x="108458" y="263397"/>
                  </a:lnTo>
                  <a:lnTo>
                    <a:pt x="108712" y="263397"/>
                  </a:lnTo>
                  <a:lnTo>
                    <a:pt x="108966" y="263270"/>
                  </a:lnTo>
                  <a:lnTo>
                    <a:pt x="109347" y="262889"/>
                  </a:lnTo>
                  <a:lnTo>
                    <a:pt x="109600" y="262763"/>
                  </a:lnTo>
                  <a:lnTo>
                    <a:pt x="109474" y="261873"/>
                  </a:lnTo>
                  <a:lnTo>
                    <a:pt x="109347" y="261111"/>
                  </a:lnTo>
                  <a:lnTo>
                    <a:pt x="109220" y="260222"/>
                  </a:lnTo>
                  <a:lnTo>
                    <a:pt x="108712" y="258063"/>
                  </a:lnTo>
                  <a:lnTo>
                    <a:pt x="108331" y="255650"/>
                  </a:lnTo>
                  <a:lnTo>
                    <a:pt x="109347" y="253872"/>
                  </a:lnTo>
                  <a:lnTo>
                    <a:pt x="116840" y="247141"/>
                  </a:lnTo>
                  <a:lnTo>
                    <a:pt x="117221" y="247141"/>
                  </a:lnTo>
                  <a:lnTo>
                    <a:pt x="118237" y="247141"/>
                  </a:lnTo>
                  <a:lnTo>
                    <a:pt x="119380" y="247522"/>
                  </a:lnTo>
                  <a:lnTo>
                    <a:pt x="120396" y="248031"/>
                  </a:lnTo>
                  <a:lnTo>
                    <a:pt x="121920" y="248792"/>
                  </a:lnTo>
                  <a:lnTo>
                    <a:pt x="123444" y="249173"/>
                  </a:lnTo>
                  <a:lnTo>
                    <a:pt x="125095" y="249173"/>
                  </a:lnTo>
                  <a:lnTo>
                    <a:pt x="125475" y="249173"/>
                  </a:lnTo>
                  <a:lnTo>
                    <a:pt x="125857" y="249173"/>
                  </a:lnTo>
                  <a:lnTo>
                    <a:pt x="126238" y="249173"/>
                  </a:lnTo>
                  <a:lnTo>
                    <a:pt x="127381" y="248919"/>
                  </a:lnTo>
                  <a:lnTo>
                    <a:pt x="128905" y="248792"/>
                  </a:lnTo>
                  <a:lnTo>
                    <a:pt x="130683" y="248792"/>
                  </a:lnTo>
                  <a:lnTo>
                    <a:pt x="135763" y="248792"/>
                  </a:lnTo>
                  <a:lnTo>
                    <a:pt x="142113" y="249681"/>
                  </a:lnTo>
                  <a:lnTo>
                    <a:pt x="143891" y="251332"/>
                  </a:lnTo>
                  <a:lnTo>
                    <a:pt x="145669" y="251586"/>
                  </a:lnTo>
                  <a:lnTo>
                    <a:pt x="147447" y="251713"/>
                  </a:lnTo>
                  <a:lnTo>
                    <a:pt x="149225" y="251840"/>
                  </a:lnTo>
                  <a:lnTo>
                    <a:pt x="155575" y="252348"/>
                  </a:lnTo>
                  <a:lnTo>
                    <a:pt x="160527" y="252729"/>
                  </a:lnTo>
                  <a:lnTo>
                    <a:pt x="162941" y="255015"/>
                  </a:lnTo>
                  <a:lnTo>
                    <a:pt x="163575" y="255777"/>
                  </a:lnTo>
                  <a:lnTo>
                    <a:pt x="164592" y="256285"/>
                  </a:lnTo>
                  <a:lnTo>
                    <a:pt x="165735" y="256285"/>
                  </a:lnTo>
                  <a:lnTo>
                    <a:pt x="166116" y="256285"/>
                  </a:lnTo>
                  <a:lnTo>
                    <a:pt x="167513" y="255904"/>
                  </a:lnTo>
                  <a:lnTo>
                    <a:pt x="168656" y="254253"/>
                  </a:lnTo>
                  <a:lnTo>
                    <a:pt x="169672" y="251586"/>
                  </a:lnTo>
                  <a:lnTo>
                    <a:pt x="173793" y="245201"/>
                  </a:lnTo>
                  <a:lnTo>
                    <a:pt x="195961" y="228219"/>
                  </a:lnTo>
                  <a:lnTo>
                    <a:pt x="202311" y="228219"/>
                  </a:lnTo>
                  <a:lnTo>
                    <a:pt x="208025" y="228219"/>
                  </a:lnTo>
                  <a:lnTo>
                    <a:pt x="214630" y="228219"/>
                  </a:lnTo>
                  <a:lnTo>
                    <a:pt x="218059" y="227202"/>
                  </a:lnTo>
                  <a:lnTo>
                    <a:pt x="218821" y="227075"/>
                  </a:lnTo>
                  <a:lnTo>
                    <a:pt x="220345" y="226567"/>
                  </a:lnTo>
                  <a:lnTo>
                    <a:pt x="223774" y="225425"/>
                  </a:lnTo>
                  <a:lnTo>
                    <a:pt x="231013" y="222757"/>
                  </a:lnTo>
                  <a:lnTo>
                    <a:pt x="243782" y="218029"/>
                  </a:lnTo>
                  <a:lnTo>
                    <a:pt x="255698" y="213407"/>
                  </a:lnTo>
                  <a:lnTo>
                    <a:pt x="265304" y="209524"/>
                  </a:lnTo>
                  <a:lnTo>
                    <a:pt x="271018" y="207009"/>
                  </a:lnTo>
                  <a:lnTo>
                    <a:pt x="271399" y="206882"/>
                  </a:lnTo>
                  <a:lnTo>
                    <a:pt x="271780" y="206756"/>
                  </a:lnTo>
                  <a:lnTo>
                    <a:pt x="272796" y="204342"/>
                  </a:lnTo>
                  <a:lnTo>
                    <a:pt x="273685" y="201929"/>
                  </a:lnTo>
                  <a:lnTo>
                    <a:pt x="274320" y="199262"/>
                  </a:lnTo>
                  <a:lnTo>
                    <a:pt x="274827" y="197992"/>
                  </a:lnTo>
                  <a:lnTo>
                    <a:pt x="275336" y="196087"/>
                  </a:lnTo>
                  <a:lnTo>
                    <a:pt x="275717" y="194944"/>
                  </a:lnTo>
                  <a:lnTo>
                    <a:pt x="275971" y="193675"/>
                  </a:lnTo>
                  <a:lnTo>
                    <a:pt x="276351" y="192531"/>
                  </a:lnTo>
                  <a:lnTo>
                    <a:pt x="276479" y="191896"/>
                  </a:lnTo>
                  <a:lnTo>
                    <a:pt x="277749" y="187070"/>
                  </a:lnTo>
                  <a:lnTo>
                    <a:pt x="279019" y="182117"/>
                  </a:lnTo>
                  <a:lnTo>
                    <a:pt x="279654" y="178815"/>
                  </a:lnTo>
                  <a:lnTo>
                    <a:pt x="280035" y="177419"/>
                  </a:lnTo>
                  <a:lnTo>
                    <a:pt x="280162" y="176402"/>
                  </a:lnTo>
                  <a:lnTo>
                    <a:pt x="280289" y="175767"/>
                  </a:lnTo>
                  <a:lnTo>
                    <a:pt x="280289" y="175386"/>
                  </a:lnTo>
                  <a:lnTo>
                    <a:pt x="280416" y="174878"/>
                  </a:lnTo>
                  <a:lnTo>
                    <a:pt x="280035" y="171576"/>
                  </a:lnTo>
                  <a:lnTo>
                    <a:pt x="278638" y="168656"/>
                  </a:lnTo>
                  <a:lnTo>
                    <a:pt x="276733" y="166242"/>
                  </a:lnTo>
                  <a:lnTo>
                    <a:pt x="276351" y="165734"/>
                  </a:lnTo>
                  <a:lnTo>
                    <a:pt x="275844" y="165353"/>
                  </a:lnTo>
                  <a:lnTo>
                    <a:pt x="275209" y="165353"/>
                  </a:lnTo>
                  <a:lnTo>
                    <a:pt x="274955" y="165481"/>
                  </a:lnTo>
                  <a:lnTo>
                    <a:pt x="274574" y="165481"/>
                  </a:lnTo>
                  <a:lnTo>
                    <a:pt x="274320" y="165481"/>
                  </a:lnTo>
                  <a:lnTo>
                    <a:pt x="274066" y="165481"/>
                  </a:lnTo>
                  <a:lnTo>
                    <a:pt x="273685" y="165481"/>
                  </a:lnTo>
                  <a:lnTo>
                    <a:pt x="273431" y="165353"/>
                  </a:lnTo>
                  <a:lnTo>
                    <a:pt x="271652" y="165353"/>
                  </a:lnTo>
                  <a:lnTo>
                    <a:pt x="270001" y="165353"/>
                  </a:lnTo>
                  <a:lnTo>
                    <a:pt x="268224" y="165100"/>
                  </a:lnTo>
                  <a:lnTo>
                    <a:pt x="266065" y="164845"/>
                  </a:lnTo>
                  <a:lnTo>
                    <a:pt x="263651" y="164719"/>
                  </a:lnTo>
                  <a:lnTo>
                    <a:pt x="255397" y="163702"/>
                  </a:lnTo>
                  <a:lnTo>
                    <a:pt x="245237" y="162306"/>
                  </a:lnTo>
                  <a:lnTo>
                    <a:pt x="241554" y="161162"/>
                  </a:lnTo>
                  <a:lnTo>
                    <a:pt x="241426" y="161162"/>
                  </a:lnTo>
                  <a:lnTo>
                    <a:pt x="241046" y="161035"/>
                  </a:lnTo>
                  <a:lnTo>
                    <a:pt x="240665" y="160908"/>
                  </a:lnTo>
                  <a:lnTo>
                    <a:pt x="240411" y="160654"/>
                  </a:lnTo>
                  <a:lnTo>
                    <a:pt x="239902" y="160273"/>
                  </a:lnTo>
                  <a:lnTo>
                    <a:pt x="239522" y="160019"/>
                  </a:lnTo>
                  <a:lnTo>
                    <a:pt x="239268" y="159765"/>
                  </a:lnTo>
                  <a:lnTo>
                    <a:pt x="238887" y="159511"/>
                  </a:lnTo>
                  <a:lnTo>
                    <a:pt x="238506" y="159131"/>
                  </a:lnTo>
                  <a:lnTo>
                    <a:pt x="238251" y="158876"/>
                  </a:lnTo>
                  <a:lnTo>
                    <a:pt x="237744" y="158495"/>
                  </a:lnTo>
                  <a:lnTo>
                    <a:pt x="237490" y="157987"/>
                  </a:lnTo>
                  <a:lnTo>
                    <a:pt x="236982" y="157606"/>
                  </a:lnTo>
                  <a:lnTo>
                    <a:pt x="236600" y="157098"/>
                  </a:lnTo>
                  <a:lnTo>
                    <a:pt x="236093" y="156590"/>
                  </a:lnTo>
                  <a:lnTo>
                    <a:pt x="235712" y="156082"/>
                  </a:lnTo>
                  <a:lnTo>
                    <a:pt x="235331" y="155575"/>
                  </a:lnTo>
                  <a:lnTo>
                    <a:pt x="234823" y="155066"/>
                  </a:lnTo>
                  <a:lnTo>
                    <a:pt x="234442" y="154431"/>
                  </a:lnTo>
                  <a:lnTo>
                    <a:pt x="234061" y="153796"/>
                  </a:lnTo>
                  <a:lnTo>
                    <a:pt x="233552" y="153288"/>
                  </a:lnTo>
                  <a:lnTo>
                    <a:pt x="233172" y="152653"/>
                  </a:lnTo>
                  <a:lnTo>
                    <a:pt x="232791" y="151891"/>
                  </a:lnTo>
                  <a:lnTo>
                    <a:pt x="232410" y="151256"/>
                  </a:lnTo>
                  <a:lnTo>
                    <a:pt x="232029" y="150621"/>
                  </a:lnTo>
                  <a:lnTo>
                    <a:pt x="231648" y="149859"/>
                  </a:lnTo>
                  <a:lnTo>
                    <a:pt x="231521" y="149606"/>
                  </a:lnTo>
                  <a:lnTo>
                    <a:pt x="231521" y="149351"/>
                  </a:lnTo>
                  <a:lnTo>
                    <a:pt x="231267" y="148970"/>
                  </a:lnTo>
                  <a:lnTo>
                    <a:pt x="231140" y="148589"/>
                  </a:lnTo>
                  <a:lnTo>
                    <a:pt x="231013" y="148335"/>
                  </a:lnTo>
                  <a:lnTo>
                    <a:pt x="231013" y="148081"/>
                  </a:lnTo>
                  <a:lnTo>
                    <a:pt x="230759" y="147827"/>
                  </a:lnTo>
                  <a:lnTo>
                    <a:pt x="230759" y="147573"/>
                  </a:lnTo>
                  <a:lnTo>
                    <a:pt x="230632" y="147192"/>
                  </a:lnTo>
                  <a:lnTo>
                    <a:pt x="230505" y="146938"/>
                  </a:lnTo>
                  <a:lnTo>
                    <a:pt x="230377" y="146811"/>
                  </a:lnTo>
                  <a:lnTo>
                    <a:pt x="230377" y="146431"/>
                  </a:lnTo>
                  <a:lnTo>
                    <a:pt x="230250" y="146176"/>
                  </a:lnTo>
                  <a:lnTo>
                    <a:pt x="230250" y="145922"/>
                  </a:lnTo>
                  <a:lnTo>
                    <a:pt x="230124" y="145669"/>
                  </a:lnTo>
                  <a:lnTo>
                    <a:pt x="229997" y="145287"/>
                  </a:lnTo>
                  <a:lnTo>
                    <a:pt x="229870" y="145160"/>
                  </a:lnTo>
                  <a:lnTo>
                    <a:pt x="229870" y="144779"/>
                  </a:lnTo>
                  <a:lnTo>
                    <a:pt x="229870" y="144525"/>
                  </a:lnTo>
                  <a:lnTo>
                    <a:pt x="229743" y="144271"/>
                  </a:lnTo>
                  <a:lnTo>
                    <a:pt x="229616" y="143890"/>
                  </a:lnTo>
                  <a:lnTo>
                    <a:pt x="229616" y="143382"/>
                  </a:lnTo>
                  <a:lnTo>
                    <a:pt x="229616" y="143128"/>
                  </a:lnTo>
                  <a:lnTo>
                    <a:pt x="229489" y="142875"/>
                  </a:lnTo>
                  <a:lnTo>
                    <a:pt x="227202" y="140334"/>
                  </a:lnTo>
                  <a:lnTo>
                    <a:pt x="225425" y="137159"/>
                  </a:lnTo>
                  <a:lnTo>
                    <a:pt x="224282" y="133731"/>
                  </a:lnTo>
                  <a:lnTo>
                    <a:pt x="222504" y="133731"/>
                  </a:lnTo>
                  <a:lnTo>
                    <a:pt x="221869" y="133603"/>
                  </a:lnTo>
                  <a:lnTo>
                    <a:pt x="221234" y="133350"/>
                  </a:lnTo>
                  <a:lnTo>
                    <a:pt x="220472" y="133222"/>
                  </a:lnTo>
                  <a:lnTo>
                    <a:pt x="219583" y="132841"/>
                  </a:lnTo>
                  <a:lnTo>
                    <a:pt x="218948" y="132460"/>
                  </a:lnTo>
                  <a:lnTo>
                    <a:pt x="218694" y="132333"/>
                  </a:lnTo>
                  <a:lnTo>
                    <a:pt x="218186" y="131952"/>
                  </a:lnTo>
                  <a:lnTo>
                    <a:pt x="217932" y="131698"/>
                  </a:lnTo>
                  <a:lnTo>
                    <a:pt x="217424" y="131317"/>
                  </a:lnTo>
                  <a:lnTo>
                    <a:pt x="217170" y="131063"/>
                  </a:lnTo>
                  <a:lnTo>
                    <a:pt x="216662" y="130682"/>
                  </a:lnTo>
                  <a:lnTo>
                    <a:pt x="216408" y="130301"/>
                  </a:lnTo>
                  <a:lnTo>
                    <a:pt x="215900" y="129793"/>
                  </a:lnTo>
                  <a:lnTo>
                    <a:pt x="215646" y="129412"/>
                  </a:lnTo>
                  <a:lnTo>
                    <a:pt x="215265" y="128777"/>
                  </a:lnTo>
                  <a:lnTo>
                    <a:pt x="214884" y="128269"/>
                  </a:lnTo>
                  <a:lnTo>
                    <a:pt x="214630" y="127761"/>
                  </a:lnTo>
                  <a:lnTo>
                    <a:pt x="214249" y="127126"/>
                  </a:lnTo>
                  <a:lnTo>
                    <a:pt x="213995" y="126491"/>
                  </a:lnTo>
                  <a:lnTo>
                    <a:pt x="213868" y="126237"/>
                  </a:lnTo>
                  <a:lnTo>
                    <a:pt x="213741" y="125983"/>
                  </a:lnTo>
                  <a:lnTo>
                    <a:pt x="213487" y="125475"/>
                  </a:lnTo>
                  <a:lnTo>
                    <a:pt x="213487" y="125348"/>
                  </a:lnTo>
                  <a:lnTo>
                    <a:pt x="213360" y="125094"/>
                  </a:lnTo>
                  <a:lnTo>
                    <a:pt x="213233" y="124967"/>
                  </a:lnTo>
                  <a:lnTo>
                    <a:pt x="213233" y="124586"/>
                  </a:lnTo>
                  <a:lnTo>
                    <a:pt x="212979" y="124332"/>
                  </a:lnTo>
                  <a:lnTo>
                    <a:pt x="212979" y="124078"/>
                  </a:lnTo>
                  <a:lnTo>
                    <a:pt x="212851" y="123825"/>
                  </a:lnTo>
                  <a:lnTo>
                    <a:pt x="210312" y="121284"/>
                  </a:lnTo>
                  <a:lnTo>
                    <a:pt x="205486" y="113283"/>
                  </a:lnTo>
                  <a:lnTo>
                    <a:pt x="204850" y="108203"/>
                  </a:lnTo>
                  <a:lnTo>
                    <a:pt x="204724" y="106806"/>
                  </a:lnTo>
                  <a:lnTo>
                    <a:pt x="204977" y="105282"/>
                  </a:lnTo>
                  <a:lnTo>
                    <a:pt x="205740" y="104139"/>
                  </a:lnTo>
                  <a:lnTo>
                    <a:pt x="207772" y="101600"/>
                  </a:lnTo>
                  <a:lnTo>
                    <a:pt x="204343" y="94360"/>
                  </a:lnTo>
                  <a:lnTo>
                    <a:pt x="199898" y="89661"/>
                  </a:lnTo>
                  <a:lnTo>
                    <a:pt x="198120" y="87629"/>
                  </a:lnTo>
                  <a:lnTo>
                    <a:pt x="191770" y="80898"/>
                  </a:lnTo>
                  <a:lnTo>
                    <a:pt x="186055" y="74548"/>
                  </a:lnTo>
                  <a:lnTo>
                    <a:pt x="185674" y="69468"/>
                  </a:lnTo>
                  <a:lnTo>
                    <a:pt x="185420" y="67690"/>
                  </a:lnTo>
                  <a:lnTo>
                    <a:pt x="184912" y="66039"/>
                  </a:lnTo>
                  <a:lnTo>
                    <a:pt x="184404" y="64388"/>
                  </a:lnTo>
                  <a:lnTo>
                    <a:pt x="174244" y="63626"/>
                  </a:lnTo>
                  <a:lnTo>
                    <a:pt x="167259" y="56768"/>
                  </a:lnTo>
                  <a:lnTo>
                    <a:pt x="160655" y="55117"/>
                  </a:lnTo>
                  <a:lnTo>
                    <a:pt x="159385" y="54990"/>
                  </a:lnTo>
                  <a:lnTo>
                    <a:pt x="152400" y="53975"/>
                  </a:lnTo>
                  <a:lnTo>
                    <a:pt x="151638" y="53975"/>
                  </a:lnTo>
                  <a:lnTo>
                    <a:pt x="147827" y="53466"/>
                  </a:lnTo>
                  <a:lnTo>
                    <a:pt x="146685" y="53339"/>
                  </a:lnTo>
                  <a:lnTo>
                    <a:pt x="144018" y="53339"/>
                  </a:lnTo>
                  <a:lnTo>
                    <a:pt x="140335" y="53339"/>
                  </a:lnTo>
                  <a:lnTo>
                    <a:pt x="132080" y="51942"/>
                  </a:lnTo>
                  <a:lnTo>
                    <a:pt x="100996" y="23175"/>
                  </a:lnTo>
                  <a:lnTo>
                    <a:pt x="93345" y="17525"/>
                  </a:lnTo>
                  <a:lnTo>
                    <a:pt x="90550" y="15239"/>
                  </a:lnTo>
                  <a:lnTo>
                    <a:pt x="86995" y="12572"/>
                  </a:lnTo>
                  <a:lnTo>
                    <a:pt x="80899" y="7873"/>
                  </a:lnTo>
                  <a:lnTo>
                    <a:pt x="71627" y="634"/>
                  </a:lnTo>
                  <a:lnTo>
                    <a:pt x="68834" y="253"/>
                  </a:lnTo>
                  <a:lnTo>
                    <a:pt x="67691" y="126"/>
                  </a:lnTo>
                  <a:lnTo>
                    <a:pt x="66548" y="0"/>
                  </a:lnTo>
                  <a:lnTo>
                    <a:pt x="65405" y="0"/>
                  </a:lnTo>
                  <a:close/>
                </a:path>
                <a:path w="280670" h="265430">
                  <a:moveTo>
                    <a:pt x="60960" y="0"/>
                  </a:moveTo>
                  <a:lnTo>
                    <a:pt x="57912" y="0"/>
                  </a:lnTo>
                  <a:lnTo>
                    <a:pt x="60960" y="0"/>
                  </a:lnTo>
                  <a:close/>
                </a:path>
                <a:path w="280670" h="265430">
                  <a:moveTo>
                    <a:pt x="21336" y="48767"/>
                  </a:moveTo>
                  <a:lnTo>
                    <a:pt x="18288" y="48767"/>
                  </a:lnTo>
                </a:path>
                <a:path w="280670" h="265430">
                  <a:moveTo>
                    <a:pt x="24384" y="45719"/>
                  </a:moveTo>
                  <a:lnTo>
                    <a:pt x="23368" y="46862"/>
                  </a:lnTo>
                  <a:lnTo>
                    <a:pt x="22351" y="47878"/>
                  </a:lnTo>
                  <a:lnTo>
                    <a:pt x="21463" y="48640"/>
                  </a:lnTo>
                  <a:lnTo>
                    <a:pt x="22351" y="47878"/>
                  </a:lnTo>
                  <a:lnTo>
                    <a:pt x="23368" y="46862"/>
                  </a:lnTo>
                  <a:lnTo>
                    <a:pt x="24384" y="45719"/>
                  </a:lnTo>
                  <a:close/>
                </a:path>
                <a:path w="280670" h="265430">
                  <a:moveTo>
                    <a:pt x="15240" y="51815"/>
                  </a:moveTo>
                  <a:lnTo>
                    <a:pt x="12065" y="51181"/>
                  </a:lnTo>
                  <a:lnTo>
                    <a:pt x="9017" y="50164"/>
                  </a:lnTo>
                  <a:lnTo>
                    <a:pt x="6096" y="48767"/>
                  </a:lnTo>
                  <a:lnTo>
                    <a:pt x="9017" y="50164"/>
                  </a:lnTo>
                  <a:lnTo>
                    <a:pt x="12065" y="51181"/>
                  </a:lnTo>
                  <a:lnTo>
                    <a:pt x="15240" y="51815"/>
                  </a:lnTo>
                  <a:close/>
                </a:path>
                <a:path w="280670" h="265430">
                  <a:moveTo>
                    <a:pt x="18288" y="49021"/>
                  </a:moveTo>
                  <a:lnTo>
                    <a:pt x="18288" y="51561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2" name="object 28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903720" y="2819400"/>
              <a:ext cx="128016" cy="167640"/>
            </a:xfrm>
            <a:prstGeom prst="rect">
              <a:avLst/>
            </a:prstGeom>
          </p:spPr>
        </p:pic>
        <p:sp>
          <p:nvSpPr>
            <p:cNvPr id="283" name="object 283"/>
            <p:cNvSpPr/>
            <p:nvPr/>
          </p:nvSpPr>
          <p:spPr>
            <a:xfrm>
              <a:off x="7557516" y="3153155"/>
              <a:ext cx="52069" cy="82550"/>
            </a:xfrm>
            <a:custGeom>
              <a:avLst/>
              <a:gdLst/>
              <a:ahLst/>
              <a:cxnLst/>
              <a:rect l="l" t="t" r="r" b="b"/>
              <a:pathLst>
                <a:path w="52070" h="82550">
                  <a:moveTo>
                    <a:pt x="507" y="0"/>
                  </a:moveTo>
                  <a:lnTo>
                    <a:pt x="0" y="0"/>
                  </a:lnTo>
                  <a:lnTo>
                    <a:pt x="2374" y="7747"/>
                  </a:lnTo>
                  <a:lnTo>
                    <a:pt x="2480" y="9270"/>
                  </a:lnTo>
                  <a:lnTo>
                    <a:pt x="2793" y="15748"/>
                  </a:lnTo>
                  <a:lnTo>
                    <a:pt x="2920" y="28320"/>
                  </a:lnTo>
                  <a:lnTo>
                    <a:pt x="13461" y="47117"/>
                  </a:lnTo>
                  <a:lnTo>
                    <a:pt x="15366" y="50545"/>
                  </a:lnTo>
                  <a:lnTo>
                    <a:pt x="16128" y="53086"/>
                  </a:lnTo>
                  <a:lnTo>
                    <a:pt x="17399" y="57657"/>
                  </a:lnTo>
                  <a:lnTo>
                    <a:pt x="24891" y="63881"/>
                  </a:lnTo>
                  <a:lnTo>
                    <a:pt x="25907" y="64769"/>
                  </a:lnTo>
                  <a:lnTo>
                    <a:pt x="26924" y="65786"/>
                  </a:lnTo>
                  <a:lnTo>
                    <a:pt x="28193" y="66929"/>
                  </a:lnTo>
                  <a:lnTo>
                    <a:pt x="35222" y="72544"/>
                  </a:lnTo>
                  <a:lnTo>
                    <a:pt x="42227" y="77469"/>
                  </a:lnTo>
                  <a:lnTo>
                    <a:pt x="48089" y="80966"/>
                  </a:lnTo>
                  <a:lnTo>
                    <a:pt x="51688" y="82295"/>
                  </a:lnTo>
                  <a:lnTo>
                    <a:pt x="51815" y="79501"/>
                  </a:lnTo>
                  <a:lnTo>
                    <a:pt x="46862" y="67944"/>
                  </a:lnTo>
                  <a:lnTo>
                    <a:pt x="42672" y="62737"/>
                  </a:lnTo>
                  <a:lnTo>
                    <a:pt x="39242" y="58166"/>
                  </a:lnTo>
                  <a:lnTo>
                    <a:pt x="40258" y="49911"/>
                  </a:lnTo>
                  <a:lnTo>
                    <a:pt x="41148" y="41020"/>
                  </a:lnTo>
                  <a:lnTo>
                    <a:pt x="41655" y="37465"/>
                  </a:lnTo>
                  <a:lnTo>
                    <a:pt x="41909" y="34036"/>
                  </a:lnTo>
                  <a:lnTo>
                    <a:pt x="42036" y="30480"/>
                  </a:lnTo>
                  <a:lnTo>
                    <a:pt x="42163" y="25400"/>
                  </a:lnTo>
                  <a:lnTo>
                    <a:pt x="37464" y="21590"/>
                  </a:lnTo>
                  <a:lnTo>
                    <a:pt x="35305" y="19938"/>
                  </a:lnTo>
                  <a:lnTo>
                    <a:pt x="33019" y="18034"/>
                  </a:lnTo>
                  <a:lnTo>
                    <a:pt x="32003" y="14224"/>
                  </a:lnTo>
                  <a:lnTo>
                    <a:pt x="31411" y="12192"/>
                  </a:lnTo>
                  <a:lnTo>
                    <a:pt x="14350" y="12192"/>
                  </a:lnTo>
                  <a:lnTo>
                    <a:pt x="13969" y="12065"/>
                  </a:lnTo>
                  <a:lnTo>
                    <a:pt x="13461" y="11937"/>
                  </a:lnTo>
                  <a:lnTo>
                    <a:pt x="13207" y="11811"/>
                  </a:lnTo>
                  <a:lnTo>
                    <a:pt x="12700" y="11684"/>
                  </a:lnTo>
                  <a:lnTo>
                    <a:pt x="12445" y="11556"/>
                  </a:lnTo>
                  <a:lnTo>
                    <a:pt x="12064" y="11303"/>
                  </a:lnTo>
                  <a:lnTo>
                    <a:pt x="11810" y="11175"/>
                  </a:lnTo>
                  <a:lnTo>
                    <a:pt x="11429" y="10922"/>
                  </a:lnTo>
                  <a:lnTo>
                    <a:pt x="10667" y="10160"/>
                  </a:lnTo>
                  <a:lnTo>
                    <a:pt x="10159" y="9270"/>
                  </a:lnTo>
                  <a:lnTo>
                    <a:pt x="10286" y="6350"/>
                  </a:lnTo>
                  <a:lnTo>
                    <a:pt x="10413" y="4444"/>
                  </a:lnTo>
                  <a:lnTo>
                    <a:pt x="8127" y="1143"/>
                  </a:lnTo>
                  <a:lnTo>
                    <a:pt x="2793" y="254"/>
                  </a:lnTo>
                  <a:lnTo>
                    <a:pt x="1650" y="254"/>
                  </a:lnTo>
                  <a:lnTo>
                    <a:pt x="1142" y="126"/>
                  </a:lnTo>
                  <a:lnTo>
                    <a:pt x="507" y="0"/>
                  </a:lnTo>
                  <a:close/>
                </a:path>
                <a:path w="52070" h="82550">
                  <a:moveTo>
                    <a:pt x="25400" y="6095"/>
                  </a:moveTo>
                  <a:lnTo>
                    <a:pt x="24891" y="6604"/>
                  </a:lnTo>
                  <a:lnTo>
                    <a:pt x="24891" y="6857"/>
                  </a:lnTo>
                  <a:lnTo>
                    <a:pt x="24510" y="7366"/>
                  </a:lnTo>
                  <a:lnTo>
                    <a:pt x="24383" y="7747"/>
                  </a:lnTo>
                  <a:lnTo>
                    <a:pt x="24256" y="9651"/>
                  </a:lnTo>
                  <a:lnTo>
                    <a:pt x="23875" y="11556"/>
                  </a:lnTo>
                  <a:lnTo>
                    <a:pt x="22478" y="11811"/>
                  </a:lnTo>
                  <a:lnTo>
                    <a:pt x="21970" y="11811"/>
                  </a:lnTo>
                  <a:lnTo>
                    <a:pt x="21716" y="11937"/>
                  </a:lnTo>
                  <a:lnTo>
                    <a:pt x="21081" y="12065"/>
                  </a:lnTo>
                  <a:lnTo>
                    <a:pt x="20319" y="12065"/>
                  </a:lnTo>
                  <a:lnTo>
                    <a:pt x="19684" y="12192"/>
                  </a:lnTo>
                  <a:lnTo>
                    <a:pt x="31411" y="12192"/>
                  </a:lnTo>
                  <a:lnTo>
                    <a:pt x="31114" y="11175"/>
                  </a:lnTo>
                  <a:lnTo>
                    <a:pt x="29209" y="10541"/>
                  </a:lnTo>
                  <a:lnTo>
                    <a:pt x="27431" y="10160"/>
                  </a:lnTo>
                  <a:lnTo>
                    <a:pt x="26034" y="8509"/>
                  </a:lnTo>
                  <a:lnTo>
                    <a:pt x="25653" y="6350"/>
                  </a:lnTo>
                  <a:lnTo>
                    <a:pt x="25400" y="6095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557516" y="3153155"/>
              <a:ext cx="52069" cy="82550"/>
            </a:xfrm>
            <a:custGeom>
              <a:avLst/>
              <a:gdLst/>
              <a:ahLst/>
              <a:cxnLst/>
              <a:rect l="l" t="t" r="r" b="b"/>
              <a:pathLst>
                <a:path w="52070" h="82550">
                  <a:moveTo>
                    <a:pt x="0" y="0"/>
                  </a:moveTo>
                  <a:lnTo>
                    <a:pt x="2412" y="7874"/>
                  </a:lnTo>
                  <a:lnTo>
                    <a:pt x="2793" y="15748"/>
                  </a:lnTo>
                  <a:lnTo>
                    <a:pt x="2920" y="22732"/>
                  </a:lnTo>
                  <a:lnTo>
                    <a:pt x="2920" y="28320"/>
                  </a:lnTo>
                  <a:lnTo>
                    <a:pt x="7492" y="36449"/>
                  </a:lnTo>
                  <a:lnTo>
                    <a:pt x="11175" y="43053"/>
                  </a:lnTo>
                  <a:lnTo>
                    <a:pt x="13461" y="47117"/>
                  </a:lnTo>
                  <a:lnTo>
                    <a:pt x="15366" y="50545"/>
                  </a:lnTo>
                  <a:lnTo>
                    <a:pt x="16128" y="53086"/>
                  </a:lnTo>
                  <a:lnTo>
                    <a:pt x="17399" y="57657"/>
                  </a:lnTo>
                  <a:lnTo>
                    <a:pt x="19684" y="59562"/>
                  </a:lnTo>
                  <a:lnTo>
                    <a:pt x="24891" y="63881"/>
                  </a:lnTo>
                  <a:lnTo>
                    <a:pt x="25907" y="64769"/>
                  </a:lnTo>
                  <a:lnTo>
                    <a:pt x="26924" y="65786"/>
                  </a:lnTo>
                  <a:lnTo>
                    <a:pt x="28193" y="66929"/>
                  </a:lnTo>
                  <a:lnTo>
                    <a:pt x="35222" y="72544"/>
                  </a:lnTo>
                  <a:lnTo>
                    <a:pt x="42227" y="77469"/>
                  </a:lnTo>
                  <a:lnTo>
                    <a:pt x="48089" y="80966"/>
                  </a:lnTo>
                  <a:lnTo>
                    <a:pt x="51688" y="82295"/>
                  </a:lnTo>
                  <a:lnTo>
                    <a:pt x="51815" y="79501"/>
                  </a:lnTo>
                  <a:lnTo>
                    <a:pt x="46862" y="67944"/>
                  </a:lnTo>
                  <a:lnTo>
                    <a:pt x="42672" y="62737"/>
                  </a:lnTo>
                  <a:lnTo>
                    <a:pt x="39242" y="58166"/>
                  </a:lnTo>
                  <a:lnTo>
                    <a:pt x="40258" y="49911"/>
                  </a:lnTo>
                  <a:lnTo>
                    <a:pt x="41148" y="41020"/>
                  </a:lnTo>
                  <a:lnTo>
                    <a:pt x="41655" y="37465"/>
                  </a:lnTo>
                  <a:lnTo>
                    <a:pt x="41909" y="34036"/>
                  </a:lnTo>
                  <a:lnTo>
                    <a:pt x="42036" y="30480"/>
                  </a:lnTo>
                  <a:lnTo>
                    <a:pt x="42163" y="25400"/>
                  </a:lnTo>
                  <a:lnTo>
                    <a:pt x="40131" y="23749"/>
                  </a:lnTo>
                  <a:lnTo>
                    <a:pt x="37464" y="21590"/>
                  </a:lnTo>
                  <a:lnTo>
                    <a:pt x="35305" y="19938"/>
                  </a:lnTo>
                  <a:lnTo>
                    <a:pt x="33019" y="18034"/>
                  </a:lnTo>
                  <a:lnTo>
                    <a:pt x="27431" y="10160"/>
                  </a:lnTo>
                  <a:lnTo>
                    <a:pt x="26034" y="8509"/>
                  </a:lnTo>
                  <a:lnTo>
                    <a:pt x="25653" y="6350"/>
                  </a:lnTo>
                  <a:lnTo>
                    <a:pt x="25400" y="6095"/>
                  </a:lnTo>
                  <a:lnTo>
                    <a:pt x="25145" y="6350"/>
                  </a:lnTo>
                  <a:lnTo>
                    <a:pt x="24891" y="6604"/>
                  </a:lnTo>
                  <a:lnTo>
                    <a:pt x="24891" y="6857"/>
                  </a:lnTo>
                  <a:lnTo>
                    <a:pt x="24764" y="6985"/>
                  </a:lnTo>
                  <a:lnTo>
                    <a:pt x="24637" y="7238"/>
                  </a:lnTo>
                  <a:lnTo>
                    <a:pt x="24510" y="7366"/>
                  </a:lnTo>
                  <a:lnTo>
                    <a:pt x="24383" y="7747"/>
                  </a:lnTo>
                  <a:lnTo>
                    <a:pt x="24383" y="8000"/>
                  </a:lnTo>
                  <a:lnTo>
                    <a:pt x="24383" y="8128"/>
                  </a:lnTo>
                  <a:lnTo>
                    <a:pt x="24383" y="8381"/>
                  </a:lnTo>
                  <a:lnTo>
                    <a:pt x="24383" y="8762"/>
                  </a:lnTo>
                  <a:lnTo>
                    <a:pt x="24256" y="9651"/>
                  </a:lnTo>
                  <a:lnTo>
                    <a:pt x="23875" y="11556"/>
                  </a:lnTo>
                  <a:lnTo>
                    <a:pt x="22478" y="11811"/>
                  </a:lnTo>
                  <a:lnTo>
                    <a:pt x="21970" y="11811"/>
                  </a:lnTo>
                  <a:lnTo>
                    <a:pt x="21716" y="11937"/>
                  </a:lnTo>
                  <a:lnTo>
                    <a:pt x="21081" y="12065"/>
                  </a:lnTo>
                  <a:lnTo>
                    <a:pt x="20319" y="12065"/>
                  </a:lnTo>
                  <a:lnTo>
                    <a:pt x="19684" y="12192"/>
                  </a:lnTo>
                  <a:lnTo>
                    <a:pt x="19430" y="12192"/>
                  </a:lnTo>
                  <a:lnTo>
                    <a:pt x="18795" y="12192"/>
                  </a:lnTo>
                  <a:lnTo>
                    <a:pt x="14858" y="12192"/>
                  </a:lnTo>
                  <a:lnTo>
                    <a:pt x="14350" y="12192"/>
                  </a:lnTo>
                  <a:lnTo>
                    <a:pt x="13969" y="12065"/>
                  </a:lnTo>
                  <a:lnTo>
                    <a:pt x="13461" y="11937"/>
                  </a:lnTo>
                  <a:lnTo>
                    <a:pt x="13207" y="11811"/>
                  </a:lnTo>
                  <a:lnTo>
                    <a:pt x="12700" y="11684"/>
                  </a:lnTo>
                  <a:lnTo>
                    <a:pt x="12445" y="11556"/>
                  </a:lnTo>
                  <a:lnTo>
                    <a:pt x="12064" y="11303"/>
                  </a:lnTo>
                  <a:lnTo>
                    <a:pt x="11810" y="11175"/>
                  </a:lnTo>
                  <a:lnTo>
                    <a:pt x="11429" y="10922"/>
                  </a:lnTo>
                  <a:lnTo>
                    <a:pt x="11302" y="10794"/>
                  </a:lnTo>
                  <a:lnTo>
                    <a:pt x="10667" y="10160"/>
                  </a:lnTo>
                  <a:lnTo>
                    <a:pt x="10159" y="9270"/>
                  </a:lnTo>
                  <a:lnTo>
                    <a:pt x="10159" y="8255"/>
                  </a:lnTo>
                  <a:lnTo>
                    <a:pt x="10413" y="4444"/>
                  </a:lnTo>
                  <a:lnTo>
                    <a:pt x="8127" y="1143"/>
                  </a:lnTo>
                  <a:lnTo>
                    <a:pt x="5079" y="635"/>
                  </a:lnTo>
                  <a:lnTo>
                    <a:pt x="4317" y="507"/>
                  </a:lnTo>
                  <a:lnTo>
                    <a:pt x="3555" y="381"/>
                  </a:lnTo>
                  <a:lnTo>
                    <a:pt x="2793" y="254"/>
                  </a:lnTo>
                  <a:lnTo>
                    <a:pt x="2158" y="254"/>
                  </a:lnTo>
                  <a:lnTo>
                    <a:pt x="1650" y="254"/>
                  </a:lnTo>
                  <a:lnTo>
                    <a:pt x="1142" y="126"/>
                  </a:lnTo>
                  <a:lnTo>
                    <a:pt x="507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685532" y="3150107"/>
              <a:ext cx="125095" cy="91440"/>
            </a:xfrm>
            <a:custGeom>
              <a:avLst/>
              <a:gdLst/>
              <a:ahLst/>
              <a:cxnLst/>
              <a:rect l="l" t="t" r="r" b="b"/>
              <a:pathLst>
                <a:path w="125095" h="91439">
                  <a:moveTo>
                    <a:pt x="0" y="78867"/>
                  </a:moveTo>
                  <a:lnTo>
                    <a:pt x="126" y="79375"/>
                  </a:lnTo>
                  <a:lnTo>
                    <a:pt x="253" y="80391"/>
                  </a:lnTo>
                  <a:lnTo>
                    <a:pt x="508" y="81153"/>
                  </a:lnTo>
                  <a:lnTo>
                    <a:pt x="635" y="81407"/>
                  </a:lnTo>
                  <a:lnTo>
                    <a:pt x="762" y="81915"/>
                  </a:lnTo>
                  <a:lnTo>
                    <a:pt x="889" y="82550"/>
                  </a:lnTo>
                  <a:lnTo>
                    <a:pt x="1143" y="83058"/>
                  </a:lnTo>
                  <a:lnTo>
                    <a:pt x="1270" y="83566"/>
                  </a:lnTo>
                  <a:lnTo>
                    <a:pt x="1397" y="83947"/>
                  </a:lnTo>
                  <a:lnTo>
                    <a:pt x="1650" y="84074"/>
                  </a:lnTo>
                  <a:lnTo>
                    <a:pt x="1777" y="84201"/>
                  </a:lnTo>
                  <a:lnTo>
                    <a:pt x="3428" y="84328"/>
                  </a:lnTo>
                  <a:lnTo>
                    <a:pt x="5571" y="86487"/>
                  </a:lnTo>
                  <a:lnTo>
                    <a:pt x="10160" y="91440"/>
                  </a:lnTo>
                  <a:lnTo>
                    <a:pt x="11302" y="91440"/>
                  </a:lnTo>
                  <a:lnTo>
                    <a:pt x="12953" y="89789"/>
                  </a:lnTo>
                  <a:lnTo>
                    <a:pt x="15367" y="89535"/>
                  </a:lnTo>
                  <a:lnTo>
                    <a:pt x="27686" y="89535"/>
                  </a:lnTo>
                  <a:lnTo>
                    <a:pt x="29083" y="89154"/>
                  </a:lnTo>
                  <a:lnTo>
                    <a:pt x="30099" y="88646"/>
                  </a:lnTo>
                  <a:lnTo>
                    <a:pt x="30988" y="88011"/>
                  </a:lnTo>
                  <a:lnTo>
                    <a:pt x="32766" y="86487"/>
                  </a:lnTo>
                  <a:lnTo>
                    <a:pt x="33528" y="85725"/>
                  </a:lnTo>
                  <a:lnTo>
                    <a:pt x="12065" y="85725"/>
                  </a:lnTo>
                  <a:lnTo>
                    <a:pt x="8382" y="83566"/>
                  </a:lnTo>
                  <a:lnTo>
                    <a:pt x="4445" y="81407"/>
                  </a:lnTo>
                  <a:lnTo>
                    <a:pt x="1397" y="79629"/>
                  </a:lnTo>
                  <a:lnTo>
                    <a:pt x="0" y="78867"/>
                  </a:lnTo>
                  <a:close/>
                </a:path>
                <a:path w="125095" h="91439">
                  <a:moveTo>
                    <a:pt x="27686" y="89535"/>
                  </a:moveTo>
                  <a:lnTo>
                    <a:pt x="20193" y="89535"/>
                  </a:lnTo>
                  <a:lnTo>
                    <a:pt x="21336" y="89662"/>
                  </a:lnTo>
                  <a:lnTo>
                    <a:pt x="26289" y="89662"/>
                  </a:lnTo>
                  <a:lnTo>
                    <a:pt x="27686" y="89535"/>
                  </a:lnTo>
                  <a:close/>
                </a:path>
                <a:path w="125095" h="91439">
                  <a:moveTo>
                    <a:pt x="62701" y="82296"/>
                  </a:moveTo>
                  <a:lnTo>
                    <a:pt x="45847" y="82296"/>
                  </a:lnTo>
                  <a:lnTo>
                    <a:pt x="48260" y="83439"/>
                  </a:lnTo>
                  <a:lnTo>
                    <a:pt x="50800" y="86741"/>
                  </a:lnTo>
                  <a:lnTo>
                    <a:pt x="52197" y="86741"/>
                  </a:lnTo>
                  <a:lnTo>
                    <a:pt x="53086" y="86360"/>
                  </a:lnTo>
                  <a:lnTo>
                    <a:pt x="57023" y="83947"/>
                  </a:lnTo>
                  <a:lnTo>
                    <a:pt x="59563" y="82931"/>
                  </a:lnTo>
                  <a:lnTo>
                    <a:pt x="62229" y="82423"/>
                  </a:lnTo>
                  <a:lnTo>
                    <a:pt x="62701" y="82296"/>
                  </a:lnTo>
                  <a:close/>
                </a:path>
                <a:path w="125095" h="91439">
                  <a:moveTo>
                    <a:pt x="56261" y="34036"/>
                  </a:moveTo>
                  <a:lnTo>
                    <a:pt x="53848" y="35941"/>
                  </a:lnTo>
                  <a:lnTo>
                    <a:pt x="48133" y="46355"/>
                  </a:lnTo>
                  <a:lnTo>
                    <a:pt x="46609" y="54737"/>
                  </a:lnTo>
                  <a:lnTo>
                    <a:pt x="45212" y="62992"/>
                  </a:lnTo>
                  <a:lnTo>
                    <a:pt x="39497" y="63246"/>
                  </a:lnTo>
                  <a:lnTo>
                    <a:pt x="28575" y="63246"/>
                  </a:lnTo>
                  <a:lnTo>
                    <a:pt x="26035" y="63373"/>
                  </a:lnTo>
                  <a:lnTo>
                    <a:pt x="20447" y="63881"/>
                  </a:lnTo>
                  <a:lnTo>
                    <a:pt x="20066" y="68072"/>
                  </a:lnTo>
                  <a:lnTo>
                    <a:pt x="19939" y="77597"/>
                  </a:lnTo>
                  <a:lnTo>
                    <a:pt x="19394" y="80391"/>
                  </a:lnTo>
                  <a:lnTo>
                    <a:pt x="15494" y="85725"/>
                  </a:lnTo>
                  <a:lnTo>
                    <a:pt x="33528" y="85725"/>
                  </a:lnTo>
                  <a:lnTo>
                    <a:pt x="35433" y="83820"/>
                  </a:lnTo>
                  <a:lnTo>
                    <a:pt x="38735" y="82296"/>
                  </a:lnTo>
                  <a:lnTo>
                    <a:pt x="62701" y="82296"/>
                  </a:lnTo>
                  <a:lnTo>
                    <a:pt x="65532" y="81534"/>
                  </a:lnTo>
                  <a:lnTo>
                    <a:pt x="65913" y="81407"/>
                  </a:lnTo>
                  <a:lnTo>
                    <a:pt x="65150" y="74041"/>
                  </a:lnTo>
                  <a:lnTo>
                    <a:pt x="66040" y="70485"/>
                  </a:lnTo>
                  <a:lnTo>
                    <a:pt x="69088" y="66040"/>
                  </a:lnTo>
                  <a:lnTo>
                    <a:pt x="69723" y="64897"/>
                  </a:lnTo>
                  <a:lnTo>
                    <a:pt x="69469" y="62484"/>
                  </a:lnTo>
                  <a:lnTo>
                    <a:pt x="68961" y="58166"/>
                  </a:lnTo>
                  <a:lnTo>
                    <a:pt x="71500" y="56768"/>
                  </a:lnTo>
                  <a:lnTo>
                    <a:pt x="73406" y="55880"/>
                  </a:lnTo>
                  <a:lnTo>
                    <a:pt x="75692" y="54737"/>
                  </a:lnTo>
                  <a:lnTo>
                    <a:pt x="77597" y="53721"/>
                  </a:lnTo>
                  <a:lnTo>
                    <a:pt x="77343" y="48006"/>
                  </a:lnTo>
                  <a:lnTo>
                    <a:pt x="76962" y="45085"/>
                  </a:lnTo>
                  <a:lnTo>
                    <a:pt x="63500" y="45085"/>
                  </a:lnTo>
                  <a:lnTo>
                    <a:pt x="63246" y="44958"/>
                  </a:lnTo>
                  <a:lnTo>
                    <a:pt x="63119" y="44831"/>
                  </a:lnTo>
                  <a:lnTo>
                    <a:pt x="62865" y="44831"/>
                  </a:lnTo>
                  <a:lnTo>
                    <a:pt x="62611" y="44704"/>
                  </a:lnTo>
                  <a:lnTo>
                    <a:pt x="62484" y="44450"/>
                  </a:lnTo>
                  <a:lnTo>
                    <a:pt x="62229" y="44323"/>
                  </a:lnTo>
                  <a:lnTo>
                    <a:pt x="62102" y="44068"/>
                  </a:lnTo>
                  <a:lnTo>
                    <a:pt x="61087" y="43053"/>
                  </a:lnTo>
                  <a:lnTo>
                    <a:pt x="60325" y="41910"/>
                  </a:lnTo>
                  <a:lnTo>
                    <a:pt x="60071" y="41402"/>
                  </a:lnTo>
                  <a:lnTo>
                    <a:pt x="59817" y="41021"/>
                  </a:lnTo>
                  <a:lnTo>
                    <a:pt x="59232" y="39878"/>
                  </a:lnTo>
                  <a:lnTo>
                    <a:pt x="58927" y="39370"/>
                  </a:lnTo>
                  <a:lnTo>
                    <a:pt x="58547" y="38862"/>
                  </a:lnTo>
                  <a:lnTo>
                    <a:pt x="58293" y="38100"/>
                  </a:lnTo>
                  <a:lnTo>
                    <a:pt x="57912" y="37465"/>
                  </a:lnTo>
                  <a:lnTo>
                    <a:pt x="57531" y="36703"/>
                  </a:lnTo>
                  <a:lnTo>
                    <a:pt x="57276" y="36068"/>
                  </a:lnTo>
                  <a:lnTo>
                    <a:pt x="56769" y="35179"/>
                  </a:lnTo>
                  <a:lnTo>
                    <a:pt x="56515" y="34417"/>
                  </a:lnTo>
                  <a:lnTo>
                    <a:pt x="56261" y="34036"/>
                  </a:lnTo>
                  <a:close/>
                </a:path>
                <a:path w="125095" h="91439">
                  <a:moveTo>
                    <a:pt x="72390" y="41148"/>
                  </a:moveTo>
                  <a:lnTo>
                    <a:pt x="71627" y="41148"/>
                  </a:lnTo>
                  <a:lnTo>
                    <a:pt x="71120" y="41529"/>
                  </a:lnTo>
                  <a:lnTo>
                    <a:pt x="70231" y="42291"/>
                  </a:lnTo>
                  <a:lnTo>
                    <a:pt x="68579" y="44068"/>
                  </a:lnTo>
                  <a:lnTo>
                    <a:pt x="66421" y="45085"/>
                  </a:lnTo>
                  <a:lnTo>
                    <a:pt x="76962" y="45085"/>
                  </a:lnTo>
                  <a:lnTo>
                    <a:pt x="77724" y="42164"/>
                  </a:lnTo>
                  <a:lnTo>
                    <a:pt x="78403" y="41275"/>
                  </a:lnTo>
                  <a:lnTo>
                    <a:pt x="72517" y="41275"/>
                  </a:lnTo>
                  <a:close/>
                </a:path>
                <a:path w="125095" h="91439">
                  <a:moveTo>
                    <a:pt x="97409" y="0"/>
                  </a:moveTo>
                  <a:lnTo>
                    <a:pt x="89916" y="0"/>
                  </a:lnTo>
                  <a:lnTo>
                    <a:pt x="84709" y="10033"/>
                  </a:lnTo>
                  <a:lnTo>
                    <a:pt x="84074" y="17780"/>
                  </a:lnTo>
                  <a:lnTo>
                    <a:pt x="81915" y="19177"/>
                  </a:lnTo>
                  <a:lnTo>
                    <a:pt x="80137" y="20447"/>
                  </a:lnTo>
                  <a:lnTo>
                    <a:pt x="77850" y="21971"/>
                  </a:lnTo>
                  <a:lnTo>
                    <a:pt x="77089" y="22860"/>
                  </a:lnTo>
                  <a:lnTo>
                    <a:pt x="77216" y="25146"/>
                  </a:lnTo>
                  <a:lnTo>
                    <a:pt x="77597" y="27559"/>
                  </a:lnTo>
                  <a:lnTo>
                    <a:pt x="76581" y="30099"/>
                  </a:lnTo>
                  <a:lnTo>
                    <a:pt x="74675" y="30988"/>
                  </a:lnTo>
                  <a:lnTo>
                    <a:pt x="74929" y="32385"/>
                  </a:lnTo>
                  <a:lnTo>
                    <a:pt x="75057" y="32893"/>
                  </a:lnTo>
                  <a:lnTo>
                    <a:pt x="75184" y="34036"/>
                  </a:lnTo>
                  <a:lnTo>
                    <a:pt x="75311" y="38862"/>
                  </a:lnTo>
                  <a:lnTo>
                    <a:pt x="75184" y="39624"/>
                  </a:lnTo>
                  <a:lnTo>
                    <a:pt x="75057" y="40132"/>
                  </a:lnTo>
                  <a:lnTo>
                    <a:pt x="74929" y="40259"/>
                  </a:lnTo>
                  <a:lnTo>
                    <a:pt x="74802" y="40513"/>
                  </a:lnTo>
                  <a:lnTo>
                    <a:pt x="74295" y="41021"/>
                  </a:lnTo>
                  <a:lnTo>
                    <a:pt x="73787" y="41275"/>
                  </a:lnTo>
                  <a:lnTo>
                    <a:pt x="78403" y="41275"/>
                  </a:lnTo>
                  <a:lnTo>
                    <a:pt x="82676" y="35814"/>
                  </a:lnTo>
                  <a:lnTo>
                    <a:pt x="88773" y="35306"/>
                  </a:lnTo>
                  <a:lnTo>
                    <a:pt x="109963" y="35306"/>
                  </a:lnTo>
                  <a:lnTo>
                    <a:pt x="113157" y="33401"/>
                  </a:lnTo>
                  <a:lnTo>
                    <a:pt x="113157" y="31750"/>
                  </a:lnTo>
                  <a:lnTo>
                    <a:pt x="113029" y="31750"/>
                  </a:lnTo>
                  <a:lnTo>
                    <a:pt x="112141" y="30861"/>
                  </a:lnTo>
                  <a:lnTo>
                    <a:pt x="111633" y="29591"/>
                  </a:lnTo>
                  <a:lnTo>
                    <a:pt x="112014" y="28448"/>
                  </a:lnTo>
                  <a:lnTo>
                    <a:pt x="112522" y="26416"/>
                  </a:lnTo>
                  <a:lnTo>
                    <a:pt x="114426" y="26162"/>
                  </a:lnTo>
                  <a:lnTo>
                    <a:pt x="117348" y="25908"/>
                  </a:lnTo>
                  <a:lnTo>
                    <a:pt x="119888" y="25654"/>
                  </a:lnTo>
                  <a:lnTo>
                    <a:pt x="124078" y="25146"/>
                  </a:lnTo>
                  <a:lnTo>
                    <a:pt x="124587" y="23368"/>
                  </a:lnTo>
                  <a:lnTo>
                    <a:pt x="124968" y="21843"/>
                  </a:lnTo>
                  <a:lnTo>
                    <a:pt x="124587" y="20447"/>
                  </a:lnTo>
                  <a:lnTo>
                    <a:pt x="123698" y="19431"/>
                  </a:lnTo>
                  <a:lnTo>
                    <a:pt x="122174" y="17399"/>
                  </a:lnTo>
                  <a:lnTo>
                    <a:pt x="120967" y="16764"/>
                  </a:lnTo>
                  <a:lnTo>
                    <a:pt x="110617" y="16764"/>
                  </a:lnTo>
                  <a:lnTo>
                    <a:pt x="107315" y="16129"/>
                  </a:lnTo>
                  <a:lnTo>
                    <a:pt x="105410" y="14351"/>
                  </a:lnTo>
                  <a:lnTo>
                    <a:pt x="104394" y="13335"/>
                  </a:lnTo>
                  <a:lnTo>
                    <a:pt x="103886" y="12065"/>
                  </a:lnTo>
                  <a:lnTo>
                    <a:pt x="103886" y="7620"/>
                  </a:lnTo>
                  <a:lnTo>
                    <a:pt x="97409" y="0"/>
                  </a:lnTo>
                  <a:close/>
                </a:path>
                <a:path w="125095" h="91439">
                  <a:moveTo>
                    <a:pt x="109963" y="35306"/>
                  </a:moveTo>
                  <a:lnTo>
                    <a:pt x="99949" y="35306"/>
                  </a:lnTo>
                  <a:lnTo>
                    <a:pt x="100457" y="35433"/>
                  </a:lnTo>
                  <a:lnTo>
                    <a:pt x="100711" y="35433"/>
                  </a:lnTo>
                  <a:lnTo>
                    <a:pt x="101219" y="35687"/>
                  </a:lnTo>
                  <a:lnTo>
                    <a:pt x="101473" y="35687"/>
                  </a:lnTo>
                  <a:lnTo>
                    <a:pt x="101981" y="35941"/>
                  </a:lnTo>
                  <a:lnTo>
                    <a:pt x="102362" y="36068"/>
                  </a:lnTo>
                  <a:lnTo>
                    <a:pt x="102870" y="36322"/>
                  </a:lnTo>
                  <a:lnTo>
                    <a:pt x="103250" y="36449"/>
                  </a:lnTo>
                  <a:lnTo>
                    <a:pt x="105537" y="37592"/>
                  </a:lnTo>
                  <a:lnTo>
                    <a:pt x="105918" y="37718"/>
                  </a:lnTo>
                  <a:lnTo>
                    <a:pt x="109963" y="35306"/>
                  </a:lnTo>
                  <a:close/>
                </a:path>
                <a:path w="125095" h="91439">
                  <a:moveTo>
                    <a:pt x="119761" y="16129"/>
                  </a:moveTo>
                  <a:lnTo>
                    <a:pt x="117983" y="16129"/>
                  </a:lnTo>
                  <a:lnTo>
                    <a:pt x="117728" y="16256"/>
                  </a:lnTo>
                  <a:lnTo>
                    <a:pt x="117475" y="16256"/>
                  </a:lnTo>
                  <a:lnTo>
                    <a:pt x="116586" y="16510"/>
                  </a:lnTo>
                  <a:lnTo>
                    <a:pt x="115062" y="16764"/>
                  </a:lnTo>
                  <a:lnTo>
                    <a:pt x="120967" y="16764"/>
                  </a:lnTo>
                  <a:lnTo>
                    <a:pt x="119761" y="16129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569708" y="3150107"/>
              <a:ext cx="241300" cy="91440"/>
            </a:xfrm>
            <a:custGeom>
              <a:avLst/>
              <a:gdLst/>
              <a:ahLst/>
              <a:cxnLst/>
              <a:rect l="l" t="t" r="r" b="b"/>
              <a:pathLst>
                <a:path w="241300" h="91439">
                  <a:moveTo>
                    <a:pt x="209169" y="0"/>
                  </a:moveTo>
                  <a:lnTo>
                    <a:pt x="205740" y="0"/>
                  </a:lnTo>
                  <a:lnTo>
                    <a:pt x="200533" y="10033"/>
                  </a:lnTo>
                  <a:lnTo>
                    <a:pt x="200151" y="14605"/>
                  </a:lnTo>
                  <a:lnTo>
                    <a:pt x="199898" y="17780"/>
                  </a:lnTo>
                  <a:lnTo>
                    <a:pt x="197739" y="19177"/>
                  </a:lnTo>
                  <a:lnTo>
                    <a:pt x="195961" y="20447"/>
                  </a:lnTo>
                  <a:lnTo>
                    <a:pt x="193675" y="21971"/>
                  </a:lnTo>
                  <a:lnTo>
                    <a:pt x="192913" y="22860"/>
                  </a:lnTo>
                  <a:lnTo>
                    <a:pt x="193040" y="25146"/>
                  </a:lnTo>
                  <a:lnTo>
                    <a:pt x="193421" y="27559"/>
                  </a:lnTo>
                  <a:lnTo>
                    <a:pt x="192405" y="30099"/>
                  </a:lnTo>
                  <a:lnTo>
                    <a:pt x="190500" y="30988"/>
                  </a:lnTo>
                  <a:lnTo>
                    <a:pt x="190500" y="31242"/>
                  </a:lnTo>
                  <a:lnTo>
                    <a:pt x="190626" y="31750"/>
                  </a:lnTo>
                  <a:lnTo>
                    <a:pt x="190753" y="32385"/>
                  </a:lnTo>
                  <a:lnTo>
                    <a:pt x="190881" y="32893"/>
                  </a:lnTo>
                  <a:lnTo>
                    <a:pt x="190881" y="33020"/>
                  </a:lnTo>
                  <a:lnTo>
                    <a:pt x="190881" y="33528"/>
                  </a:lnTo>
                  <a:lnTo>
                    <a:pt x="191008" y="34036"/>
                  </a:lnTo>
                  <a:lnTo>
                    <a:pt x="191008" y="34543"/>
                  </a:lnTo>
                  <a:lnTo>
                    <a:pt x="191008" y="34671"/>
                  </a:lnTo>
                  <a:lnTo>
                    <a:pt x="191135" y="35179"/>
                  </a:lnTo>
                  <a:lnTo>
                    <a:pt x="191135" y="35560"/>
                  </a:lnTo>
                  <a:lnTo>
                    <a:pt x="191135" y="35941"/>
                  </a:lnTo>
                  <a:lnTo>
                    <a:pt x="191135" y="36449"/>
                  </a:lnTo>
                  <a:lnTo>
                    <a:pt x="191262" y="36830"/>
                  </a:lnTo>
                  <a:lnTo>
                    <a:pt x="191262" y="38608"/>
                  </a:lnTo>
                  <a:lnTo>
                    <a:pt x="191135" y="38862"/>
                  </a:lnTo>
                  <a:lnTo>
                    <a:pt x="191135" y="39243"/>
                  </a:lnTo>
                  <a:lnTo>
                    <a:pt x="191135" y="39497"/>
                  </a:lnTo>
                  <a:lnTo>
                    <a:pt x="190881" y="39878"/>
                  </a:lnTo>
                  <a:lnTo>
                    <a:pt x="190881" y="40132"/>
                  </a:lnTo>
                  <a:lnTo>
                    <a:pt x="190753" y="40259"/>
                  </a:lnTo>
                  <a:lnTo>
                    <a:pt x="190626" y="40513"/>
                  </a:lnTo>
                  <a:lnTo>
                    <a:pt x="190119" y="41021"/>
                  </a:lnTo>
                  <a:lnTo>
                    <a:pt x="189611" y="41275"/>
                  </a:lnTo>
                  <a:lnTo>
                    <a:pt x="188975" y="41275"/>
                  </a:lnTo>
                  <a:lnTo>
                    <a:pt x="188722" y="41275"/>
                  </a:lnTo>
                  <a:lnTo>
                    <a:pt x="188341" y="41275"/>
                  </a:lnTo>
                  <a:lnTo>
                    <a:pt x="188087" y="41148"/>
                  </a:lnTo>
                  <a:lnTo>
                    <a:pt x="187833" y="41148"/>
                  </a:lnTo>
                  <a:lnTo>
                    <a:pt x="187451" y="41148"/>
                  </a:lnTo>
                  <a:lnTo>
                    <a:pt x="186944" y="41529"/>
                  </a:lnTo>
                  <a:lnTo>
                    <a:pt x="186055" y="42291"/>
                  </a:lnTo>
                  <a:lnTo>
                    <a:pt x="184403" y="44068"/>
                  </a:lnTo>
                  <a:lnTo>
                    <a:pt x="182245" y="45085"/>
                  </a:lnTo>
                  <a:lnTo>
                    <a:pt x="180086" y="45085"/>
                  </a:lnTo>
                  <a:lnTo>
                    <a:pt x="179324" y="45085"/>
                  </a:lnTo>
                  <a:lnTo>
                    <a:pt x="179070" y="44958"/>
                  </a:lnTo>
                  <a:lnTo>
                    <a:pt x="178943" y="44831"/>
                  </a:lnTo>
                  <a:lnTo>
                    <a:pt x="178689" y="44831"/>
                  </a:lnTo>
                  <a:lnTo>
                    <a:pt x="178435" y="44704"/>
                  </a:lnTo>
                  <a:lnTo>
                    <a:pt x="178308" y="44450"/>
                  </a:lnTo>
                  <a:lnTo>
                    <a:pt x="178053" y="44323"/>
                  </a:lnTo>
                  <a:lnTo>
                    <a:pt x="177926" y="44068"/>
                  </a:lnTo>
                  <a:lnTo>
                    <a:pt x="177673" y="43815"/>
                  </a:lnTo>
                  <a:lnTo>
                    <a:pt x="177419" y="43561"/>
                  </a:lnTo>
                  <a:lnTo>
                    <a:pt x="177165" y="43307"/>
                  </a:lnTo>
                  <a:lnTo>
                    <a:pt x="176911" y="43053"/>
                  </a:lnTo>
                  <a:lnTo>
                    <a:pt x="176657" y="42672"/>
                  </a:lnTo>
                  <a:lnTo>
                    <a:pt x="176402" y="42291"/>
                  </a:lnTo>
                  <a:lnTo>
                    <a:pt x="176149" y="41910"/>
                  </a:lnTo>
                  <a:lnTo>
                    <a:pt x="175895" y="41402"/>
                  </a:lnTo>
                  <a:lnTo>
                    <a:pt x="175641" y="41021"/>
                  </a:lnTo>
                  <a:lnTo>
                    <a:pt x="175387" y="40513"/>
                  </a:lnTo>
                  <a:lnTo>
                    <a:pt x="175133" y="40005"/>
                  </a:lnTo>
                  <a:lnTo>
                    <a:pt x="174751" y="39370"/>
                  </a:lnTo>
                  <a:lnTo>
                    <a:pt x="174371" y="38862"/>
                  </a:lnTo>
                  <a:lnTo>
                    <a:pt x="174117" y="38100"/>
                  </a:lnTo>
                  <a:lnTo>
                    <a:pt x="173736" y="37465"/>
                  </a:lnTo>
                  <a:lnTo>
                    <a:pt x="173355" y="36703"/>
                  </a:lnTo>
                  <a:lnTo>
                    <a:pt x="173100" y="36068"/>
                  </a:lnTo>
                  <a:lnTo>
                    <a:pt x="172593" y="35179"/>
                  </a:lnTo>
                  <a:lnTo>
                    <a:pt x="172339" y="34417"/>
                  </a:lnTo>
                  <a:lnTo>
                    <a:pt x="172085" y="34036"/>
                  </a:lnTo>
                  <a:lnTo>
                    <a:pt x="169672" y="35941"/>
                  </a:lnTo>
                  <a:lnTo>
                    <a:pt x="163957" y="46355"/>
                  </a:lnTo>
                  <a:lnTo>
                    <a:pt x="162433" y="54737"/>
                  </a:lnTo>
                  <a:lnTo>
                    <a:pt x="161036" y="62992"/>
                  </a:lnTo>
                  <a:lnTo>
                    <a:pt x="155321" y="63246"/>
                  </a:lnTo>
                  <a:lnTo>
                    <a:pt x="148717" y="63246"/>
                  </a:lnTo>
                  <a:lnTo>
                    <a:pt x="146685" y="63246"/>
                  </a:lnTo>
                  <a:lnTo>
                    <a:pt x="144399" y="63246"/>
                  </a:lnTo>
                  <a:lnTo>
                    <a:pt x="141859" y="63373"/>
                  </a:lnTo>
                  <a:lnTo>
                    <a:pt x="136271" y="63881"/>
                  </a:lnTo>
                  <a:lnTo>
                    <a:pt x="135890" y="68072"/>
                  </a:lnTo>
                  <a:lnTo>
                    <a:pt x="135636" y="74803"/>
                  </a:lnTo>
                  <a:lnTo>
                    <a:pt x="135763" y="77597"/>
                  </a:lnTo>
                  <a:lnTo>
                    <a:pt x="135255" y="80264"/>
                  </a:lnTo>
                  <a:lnTo>
                    <a:pt x="131318" y="85725"/>
                  </a:lnTo>
                  <a:lnTo>
                    <a:pt x="130683" y="85725"/>
                  </a:lnTo>
                  <a:lnTo>
                    <a:pt x="127889" y="85725"/>
                  </a:lnTo>
                  <a:lnTo>
                    <a:pt x="124206" y="83566"/>
                  </a:lnTo>
                  <a:lnTo>
                    <a:pt x="120269" y="81407"/>
                  </a:lnTo>
                  <a:lnTo>
                    <a:pt x="118745" y="80518"/>
                  </a:lnTo>
                  <a:lnTo>
                    <a:pt x="117221" y="79629"/>
                  </a:lnTo>
                  <a:lnTo>
                    <a:pt x="115824" y="78867"/>
                  </a:lnTo>
                  <a:lnTo>
                    <a:pt x="115950" y="79375"/>
                  </a:lnTo>
                  <a:lnTo>
                    <a:pt x="116077" y="79756"/>
                  </a:lnTo>
                  <a:lnTo>
                    <a:pt x="116077" y="80137"/>
                  </a:lnTo>
                  <a:lnTo>
                    <a:pt x="116077" y="80391"/>
                  </a:lnTo>
                  <a:lnTo>
                    <a:pt x="116205" y="80772"/>
                  </a:lnTo>
                  <a:lnTo>
                    <a:pt x="116332" y="81153"/>
                  </a:lnTo>
                  <a:lnTo>
                    <a:pt x="116459" y="81407"/>
                  </a:lnTo>
                  <a:lnTo>
                    <a:pt x="116586" y="81915"/>
                  </a:lnTo>
                  <a:lnTo>
                    <a:pt x="116713" y="82423"/>
                  </a:lnTo>
                  <a:lnTo>
                    <a:pt x="116840" y="82804"/>
                  </a:lnTo>
                  <a:lnTo>
                    <a:pt x="116967" y="83058"/>
                  </a:lnTo>
                  <a:lnTo>
                    <a:pt x="117094" y="83566"/>
                  </a:lnTo>
                  <a:lnTo>
                    <a:pt x="117221" y="83947"/>
                  </a:lnTo>
                  <a:lnTo>
                    <a:pt x="117475" y="84074"/>
                  </a:lnTo>
                  <a:lnTo>
                    <a:pt x="117601" y="84201"/>
                  </a:lnTo>
                  <a:lnTo>
                    <a:pt x="119252" y="84328"/>
                  </a:lnTo>
                  <a:lnTo>
                    <a:pt x="121158" y="86233"/>
                  </a:lnTo>
                  <a:lnTo>
                    <a:pt x="122936" y="88138"/>
                  </a:lnTo>
                  <a:lnTo>
                    <a:pt x="124206" y="89535"/>
                  </a:lnTo>
                  <a:lnTo>
                    <a:pt x="125984" y="91440"/>
                  </a:lnTo>
                  <a:lnTo>
                    <a:pt x="126873" y="91440"/>
                  </a:lnTo>
                  <a:lnTo>
                    <a:pt x="127126" y="91440"/>
                  </a:lnTo>
                  <a:lnTo>
                    <a:pt x="128777" y="89789"/>
                  </a:lnTo>
                  <a:lnTo>
                    <a:pt x="131191" y="89535"/>
                  </a:lnTo>
                  <a:lnTo>
                    <a:pt x="133985" y="89535"/>
                  </a:lnTo>
                  <a:lnTo>
                    <a:pt x="135000" y="89535"/>
                  </a:lnTo>
                  <a:lnTo>
                    <a:pt x="136017" y="89535"/>
                  </a:lnTo>
                  <a:lnTo>
                    <a:pt x="137160" y="89662"/>
                  </a:lnTo>
                  <a:lnTo>
                    <a:pt x="139319" y="89662"/>
                  </a:lnTo>
                  <a:lnTo>
                    <a:pt x="139700" y="89662"/>
                  </a:lnTo>
                  <a:lnTo>
                    <a:pt x="140208" y="89662"/>
                  </a:lnTo>
                  <a:lnTo>
                    <a:pt x="140716" y="89662"/>
                  </a:lnTo>
                  <a:lnTo>
                    <a:pt x="142113" y="89662"/>
                  </a:lnTo>
                  <a:lnTo>
                    <a:pt x="143510" y="89535"/>
                  </a:lnTo>
                  <a:lnTo>
                    <a:pt x="144907" y="89154"/>
                  </a:lnTo>
                  <a:lnTo>
                    <a:pt x="145923" y="88646"/>
                  </a:lnTo>
                  <a:lnTo>
                    <a:pt x="146812" y="88011"/>
                  </a:lnTo>
                  <a:lnTo>
                    <a:pt x="147700" y="87249"/>
                  </a:lnTo>
                  <a:lnTo>
                    <a:pt x="148590" y="86487"/>
                  </a:lnTo>
                  <a:lnTo>
                    <a:pt x="151257" y="83820"/>
                  </a:lnTo>
                  <a:lnTo>
                    <a:pt x="154559" y="82296"/>
                  </a:lnTo>
                  <a:lnTo>
                    <a:pt x="158115" y="82296"/>
                  </a:lnTo>
                  <a:lnTo>
                    <a:pt x="158369" y="82296"/>
                  </a:lnTo>
                  <a:lnTo>
                    <a:pt x="161671" y="82296"/>
                  </a:lnTo>
                  <a:lnTo>
                    <a:pt x="164084" y="83439"/>
                  </a:lnTo>
                  <a:lnTo>
                    <a:pt x="165735" y="85598"/>
                  </a:lnTo>
                  <a:lnTo>
                    <a:pt x="166243" y="86233"/>
                  </a:lnTo>
                  <a:lnTo>
                    <a:pt x="166624" y="86741"/>
                  </a:lnTo>
                  <a:lnTo>
                    <a:pt x="167386" y="86741"/>
                  </a:lnTo>
                  <a:lnTo>
                    <a:pt x="168021" y="86741"/>
                  </a:lnTo>
                  <a:lnTo>
                    <a:pt x="168910" y="86360"/>
                  </a:lnTo>
                  <a:lnTo>
                    <a:pt x="170561" y="85343"/>
                  </a:lnTo>
                  <a:lnTo>
                    <a:pt x="172847" y="83947"/>
                  </a:lnTo>
                  <a:lnTo>
                    <a:pt x="175387" y="82931"/>
                  </a:lnTo>
                  <a:lnTo>
                    <a:pt x="178053" y="82423"/>
                  </a:lnTo>
                  <a:lnTo>
                    <a:pt x="181356" y="81534"/>
                  </a:lnTo>
                  <a:lnTo>
                    <a:pt x="181737" y="81407"/>
                  </a:lnTo>
                  <a:lnTo>
                    <a:pt x="181356" y="77724"/>
                  </a:lnTo>
                  <a:lnTo>
                    <a:pt x="180975" y="74041"/>
                  </a:lnTo>
                  <a:lnTo>
                    <a:pt x="181864" y="70485"/>
                  </a:lnTo>
                  <a:lnTo>
                    <a:pt x="183769" y="67691"/>
                  </a:lnTo>
                  <a:lnTo>
                    <a:pt x="184912" y="66040"/>
                  </a:lnTo>
                  <a:lnTo>
                    <a:pt x="185547" y="64897"/>
                  </a:lnTo>
                  <a:lnTo>
                    <a:pt x="185293" y="62484"/>
                  </a:lnTo>
                  <a:lnTo>
                    <a:pt x="184785" y="58166"/>
                  </a:lnTo>
                  <a:lnTo>
                    <a:pt x="187325" y="56768"/>
                  </a:lnTo>
                  <a:lnTo>
                    <a:pt x="189230" y="55880"/>
                  </a:lnTo>
                  <a:lnTo>
                    <a:pt x="191516" y="54737"/>
                  </a:lnTo>
                  <a:lnTo>
                    <a:pt x="193421" y="53721"/>
                  </a:lnTo>
                  <a:lnTo>
                    <a:pt x="193167" y="48006"/>
                  </a:lnTo>
                  <a:lnTo>
                    <a:pt x="192786" y="45085"/>
                  </a:lnTo>
                  <a:lnTo>
                    <a:pt x="193548" y="42164"/>
                  </a:lnTo>
                  <a:lnTo>
                    <a:pt x="195199" y="40005"/>
                  </a:lnTo>
                  <a:lnTo>
                    <a:pt x="198500" y="35814"/>
                  </a:lnTo>
                  <a:lnTo>
                    <a:pt x="204597" y="35306"/>
                  </a:lnTo>
                  <a:lnTo>
                    <a:pt x="209676" y="35306"/>
                  </a:lnTo>
                  <a:lnTo>
                    <a:pt x="210820" y="35306"/>
                  </a:lnTo>
                  <a:lnTo>
                    <a:pt x="211836" y="35306"/>
                  </a:lnTo>
                  <a:lnTo>
                    <a:pt x="212725" y="35306"/>
                  </a:lnTo>
                  <a:lnTo>
                    <a:pt x="215773" y="35306"/>
                  </a:lnTo>
                  <a:lnTo>
                    <a:pt x="216281" y="35433"/>
                  </a:lnTo>
                  <a:lnTo>
                    <a:pt x="216535" y="35433"/>
                  </a:lnTo>
                  <a:lnTo>
                    <a:pt x="217043" y="35687"/>
                  </a:lnTo>
                  <a:lnTo>
                    <a:pt x="217297" y="35687"/>
                  </a:lnTo>
                  <a:lnTo>
                    <a:pt x="217805" y="35941"/>
                  </a:lnTo>
                  <a:lnTo>
                    <a:pt x="218186" y="36068"/>
                  </a:lnTo>
                  <a:lnTo>
                    <a:pt x="218694" y="36322"/>
                  </a:lnTo>
                  <a:lnTo>
                    <a:pt x="219075" y="36449"/>
                  </a:lnTo>
                  <a:lnTo>
                    <a:pt x="219583" y="36703"/>
                  </a:lnTo>
                  <a:lnTo>
                    <a:pt x="220091" y="36957"/>
                  </a:lnTo>
                  <a:lnTo>
                    <a:pt x="220599" y="37211"/>
                  </a:lnTo>
                  <a:lnTo>
                    <a:pt x="221107" y="37465"/>
                  </a:lnTo>
                  <a:lnTo>
                    <a:pt x="221361" y="37592"/>
                  </a:lnTo>
                  <a:lnTo>
                    <a:pt x="221742" y="37718"/>
                  </a:lnTo>
                  <a:lnTo>
                    <a:pt x="223647" y="36576"/>
                  </a:lnTo>
                  <a:lnTo>
                    <a:pt x="228981" y="33401"/>
                  </a:lnTo>
                  <a:lnTo>
                    <a:pt x="228981" y="31877"/>
                  </a:lnTo>
                  <a:lnTo>
                    <a:pt x="228981" y="31750"/>
                  </a:lnTo>
                  <a:lnTo>
                    <a:pt x="228853" y="31750"/>
                  </a:lnTo>
                  <a:lnTo>
                    <a:pt x="227965" y="30861"/>
                  </a:lnTo>
                  <a:lnTo>
                    <a:pt x="227457" y="29591"/>
                  </a:lnTo>
                  <a:lnTo>
                    <a:pt x="227838" y="28448"/>
                  </a:lnTo>
                  <a:lnTo>
                    <a:pt x="228346" y="26416"/>
                  </a:lnTo>
                  <a:lnTo>
                    <a:pt x="230250" y="26162"/>
                  </a:lnTo>
                  <a:lnTo>
                    <a:pt x="233172" y="25908"/>
                  </a:lnTo>
                  <a:lnTo>
                    <a:pt x="235712" y="25654"/>
                  </a:lnTo>
                  <a:lnTo>
                    <a:pt x="239902" y="25146"/>
                  </a:lnTo>
                  <a:lnTo>
                    <a:pt x="240411" y="23368"/>
                  </a:lnTo>
                  <a:lnTo>
                    <a:pt x="240792" y="21843"/>
                  </a:lnTo>
                  <a:lnTo>
                    <a:pt x="240411" y="20447"/>
                  </a:lnTo>
                  <a:lnTo>
                    <a:pt x="239522" y="19431"/>
                  </a:lnTo>
                  <a:lnTo>
                    <a:pt x="237998" y="17399"/>
                  </a:lnTo>
                  <a:lnTo>
                    <a:pt x="235585" y="16129"/>
                  </a:lnTo>
                  <a:lnTo>
                    <a:pt x="233934" y="16129"/>
                  </a:lnTo>
                  <a:lnTo>
                    <a:pt x="233552" y="16256"/>
                  </a:lnTo>
                  <a:lnTo>
                    <a:pt x="233299" y="16256"/>
                  </a:lnTo>
                  <a:lnTo>
                    <a:pt x="232410" y="16510"/>
                  </a:lnTo>
                  <a:lnTo>
                    <a:pt x="230886" y="16764"/>
                  </a:lnTo>
                  <a:lnTo>
                    <a:pt x="229235" y="16764"/>
                  </a:lnTo>
                  <a:lnTo>
                    <a:pt x="226441" y="16764"/>
                  </a:lnTo>
                  <a:lnTo>
                    <a:pt x="223139" y="16129"/>
                  </a:lnTo>
                  <a:lnTo>
                    <a:pt x="221234" y="14351"/>
                  </a:lnTo>
                  <a:lnTo>
                    <a:pt x="220218" y="13335"/>
                  </a:lnTo>
                  <a:lnTo>
                    <a:pt x="219710" y="12065"/>
                  </a:lnTo>
                  <a:lnTo>
                    <a:pt x="219710" y="10541"/>
                  </a:lnTo>
                  <a:lnTo>
                    <a:pt x="219710" y="7620"/>
                  </a:lnTo>
                  <a:lnTo>
                    <a:pt x="213233" y="0"/>
                  </a:lnTo>
                  <a:lnTo>
                    <a:pt x="209169" y="0"/>
                  </a:lnTo>
                  <a:close/>
                </a:path>
                <a:path w="241300" h="91439">
                  <a:moveTo>
                    <a:pt x="6223" y="15240"/>
                  </a:moveTo>
                  <a:lnTo>
                    <a:pt x="9017" y="15240"/>
                  </a:lnTo>
                </a:path>
                <a:path w="241300" h="91439">
                  <a:moveTo>
                    <a:pt x="0" y="12192"/>
                  </a:moveTo>
                  <a:lnTo>
                    <a:pt x="0" y="13335"/>
                  </a:lnTo>
                  <a:lnTo>
                    <a:pt x="0" y="14097"/>
                  </a:lnTo>
                  <a:lnTo>
                    <a:pt x="0" y="15240"/>
                  </a:lnTo>
                  <a:lnTo>
                    <a:pt x="0" y="14097"/>
                  </a:lnTo>
                  <a:lnTo>
                    <a:pt x="0" y="13335"/>
                  </a:lnTo>
                  <a:lnTo>
                    <a:pt x="0" y="12192"/>
                  </a:lnTo>
                  <a:close/>
                </a:path>
                <a:path w="241300" h="91439">
                  <a:moveTo>
                    <a:pt x="126" y="15240"/>
                  </a:moveTo>
                  <a:lnTo>
                    <a:pt x="3048" y="15240"/>
                  </a:lnTo>
                </a:path>
                <a:path w="241300" h="91439">
                  <a:moveTo>
                    <a:pt x="12192" y="12192"/>
                  </a:moveTo>
                  <a:lnTo>
                    <a:pt x="12192" y="11049"/>
                  </a:lnTo>
                  <a:lnTo>
                    <a:pt x="12192" y="10287"/>
                  </a:lnTo>
                  <a:lnTo>
                    <a:pt x="12192" y="9143"/>
                  </a:lnTo>
                  <a:lnTo>
                    <a:pt x="12192" y="10287"/>
                  </a:lnTo>
                  <a:lnTo>
                    <a:pt x="12192" y="11049"/>
                  </a:lnTo>
                  <a:lnTo>
                    <a:pt x="12192" y="1219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746492" y="3183635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126" y="2158"/>
                  </a:moveTo>
                  <a:lnTo>
                    <a:pt x="507" y="2793"/>
                  </a:lnTo>
                  <a:lnTo>
                    <a:pt x="634" y="3048"/>
                  </a:lnTo>
                  <a:lnTo>
                    <a:pt x="1524" y="3937"/>
                  </a:lnTo>
                  <a:lnTo>
                    <a:pt x="2412" y="4952"/>
                  </a:lnTo>
                  <a:lnTo>
                    <a:pt x="2412" y="5080"/>
                  </a:lnTo>
                  <a:lnTo>
                    <a:pt x="2793" y="5206"/>
                  </a:lnTo>
                  <a:lnTo>
                    <a:pt x="3048" y="5587"/>
                  </a:lnTo>
                  <a:lnTo>
                    <a:pt x="3301" y="5714"/>
                  </a:lnTo>
                  <a:lnTo>
                    <a:pt x="3301" y="5842"/>
                  </a:lnTo>
                  <a:lnTo>
                    <a:pt x="3555" y="5968"/>
                  </a:lnTo>
                  <a:lnTo>
                    <a:pt x="3809" y="6095"/>
                  </a:lnTo>
                  <a:lnTo>
                    <a:pt x="5333" y="6095"/>
                  </a:lnTo>
                  <a:lnTo>
                    <a:pt x="6857" y="5587"/>
                  </a:lnTo>
                  <a:lnTo>
                    <a:pt x="8000" y="4699"/>
                  </a:lnTo>
                  <a:lnTo>
                    <a:pt x="9143" y="3937"/>
                  </a:lnTo>
                  <a:lnTo>
                    <a:pt x="10667" y="3429"/>
                  </a:lnTo>
                  <a:lnTo>
                    <a:pt x="3555" y="3429"/>
                  </a:lnTo>
                  <a:lnTo>
                    <a:pt x="1904" y="2920"/>
                  </a:lnTo>
                  <a:lnTo>
                    <a:pt x="126" y="2158"/>
                  </a:lnTo>
                  <a:close/>
                </a:path>
                <a:path w="12700" h="6350">
                  <a:moveTo>
                    <a:pt x="11556" y="0"/>
                  </a:moveTo>
                  <a:lnTo>
                    <a:pt x="10540" y="126"/>
                  </a:lnTo>
                  <a:lnTo>
                    <a:pt x="8508" y="635"/>
                  </a:lnTo>
                  <a:lnTo>
                    <a:pt x="7619" y="1143"/>
                  </a:lnTo>
                  <a:lnTo>
                    <a:pt x="7492" y="2158"/>
                  </a:lnTo>
                  <a:lnTo>
                    <a:pt x="7238" y="2667"/>
                  </a:lnTo>
                  <a:lnTo>
                    <a:pt x="6350" y="3175"/>
                  </a:lnTo>
                  <a:lnTo>
                    <a:pt x="5333" y="3429"/>
                  </a:lnTo>
                  <a:lnTo>
                    <a:pt x="12191" y="3429"/>
                  </a:lnTo>
                  <a:lnTo>
                    <a:pt x="12064" y="2031"/>
                  </a:lnTo>
                  <a:lnTo>
                    <a:pt x="11810" y="1015"/>
                  </a:lnTo>
                  <a:lnTo>
                    <a:pt x="11683" y="381"/>
                  </a:lnTo>
                  <a:lnTo>
                    <a:pt x="1155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746492" y="3183635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11556" y="0"/>
                  </a:moveTo>
                  <a:lnTo>
                    <a:pt x="10540" y="126"/>
                  </a:lnTo>
                  <a:lnTo>
                    <a:pt x="9525" y="381"/>
                  </a:lnTo>
                  <a:lnTo>
                    <a:pt x="8508" y="635"/>
                  </a:lnTo>
                  <a:lnTo>
                    <a:pt x="7619" y="1143"/>
                  </a:lnTo>
                  <a:lnTo>
                    <a:pt x="7619" y="1905"/>
                  </a:lnTo>
                  <a:lnTo>
                    <a:pt x="7238" y="2667"/>
                  </a:lnTo>
                  <a:lnTo>
                    <a:pt x="6350" y="3175"/>
                  </a:lnTo>
                  <a:lnTo>
                    <a:pt x="5841" y="3301"/>
                  </a:lnTo>
                  <a:lnTo>
                    <a:pt x="5333" y="3429"/>
                  </a:lnTo>
                  <a:lnTo>
                    <a:pt x="4825" y="3429"/>
                  </a:lnTo>
                  <a:lnTo>
                    <a:pt x="3555" y="3429"/>
                  </a:lnTo>
                  <a:lnTo>
                    <a:pt x="1904" y="2920"/>
                  </a:lnTo>
                  <a:lnTo>
                    <a:pt x="126" y="2158"/>
                  </a:lnTo>
                  <a:lnTo>
                    <a:pt x="507" y="2793"/>
                  </a:lnTo>
                  <a:lnTo>
                    <a:pt x="634" y="3048"/>
                  </a:lnTo>
                  <a:lnTo>
                    <a:pt x="1015" y="3429"/>
                  </a:lnTo>
                  <a:lnTo>
                    <a:pt x="1524" y="3937"/>
                  </a:lnTo>
                  <a:lnTo>
                    <a:pt x="1904" y="4444"/>
                  </a:lnTo>
                  <a:lnTo>
                    <a:pt x="2412" y="4952"/>
                  </a:lnTo>
                  <a:lnTo>
                    <a:pt x="2412" y="5080"/>
                  </a:lnTo>
                  <a:lnTo>
                    <a:pt x="2793" y="5206"/>
                  </a:lnTo>
                  <a:lnTo>
                    <a:pt x="3048" y="5587"/>
                  </a:lnTo>
                  <a:lnTo>
                    <a:pt x="3301" y="5714"/>
                  </a:lnTo>
                  <a:lnTo>
                    <a:pt x="3301" y="5842"/>
                  </a:lnTo>
                  <a:lnTo>
                    <a:pt x="3555" y="5968"/>
                  </a:lnTo>
                  <a:lnTo>
                    <a:pt x="3809" y="6095"/>
                  </a:lnTo>
                  <a:lnTo>
                    <a:pt x="5333" y="6095"/>
                  </a:lnTo>
                  <a:lnTo>
                    <a:pt x="6857" y="5587"/>
                  </a:lnTo>
                  <a:lnTo>
                    <a:pt x="8000" y="4699"/>
                  </a:lnTo>
                  <a:lnTo>
                    <a:pt x="9143" y="3937"/>
                  </a:lnTo>
                  <a:lnTo>
                    <a:pt x="10667" y="3429"/>
                  </a:lnTo>
                  <a:lnTo>
                    <a:pt x="12191" y="3429"/>
                  </a:lnTo>
                  <a:lnTo>
                    <a:pt x="12191" y="3301"/>
                  </a:lnTo>
                  <a:lnTo>
                    <a:pt x="12191" y="3048"/>
                  </a:lnTo>
                  <a:lnTo>
                    <a:pt x="12191" y="2793"/>
                  </a:lnTo>
                  <a:lnTo>
                    <a:pt x="12064" y="2539"/>
                  </a:lnTo>
                  <a:lnTo>
                    <a:pt x="12064" y="2286"/>
                  </a:lnTo>
                  <a:lnTo>
                    <a:pt x="12064" y="2031"/>
                  </a:lnTo>
                  <a:lnTo>
                    <a:pt x="11937" y="1777"/>
                  </a:lnTo>
                  <a:lnTo>
                    <a:pt x="11937" y="1524"/>
                  </a:lnTo>
                  <a:lnTo>
                    <a:pt x="11810" y="1015"/>
                  </a:lnTo>
                  <a:lnTo>
                    <a:pt x="11683" y="381"/>
                  </a:lnTo>
                  <a:lnTo>
                    <a:pt x="11556" y="12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6749796" y="2622803"/>
              <a:ext cx="125095" cy="149860"/>
            </a:xfrm>
            <a:custGeom>
              <a:avLst/>
              <a:gdLst/>
              <a:ahLst/>
              <a:cxnLst/>
              <a:rect l="l" t="t" r="r" b="b"/>
              <a:pathLst>
                <a:path w="125095" h="149860">
                  <a:moveTo>
                    <a:pt x="112553" y="93980"/>
                  </a:moveTo>
                  <a:lnTo>
                    <a:pt x="11302" y="93980"/>
                  </a:lnTo>
                  <a:lnTo>
                    <a:pt x="12446" y="94106"/>
                  </a:lnTo>
                  <a:lnTo>
                    <a:pt x="12826" y="94106"/>
                  </a:lnTo>
                  <a:lnTo>
                    <a:pt x="13970" y="94361"/>
                  </a:lnTo>
                  <a:lnTo>
                    <a:pt x="14985" y="94742"/>
                  </a:lnTo>
                  <a:lnTo>
                    <a:pt x="16636" y="95757"/>
                  </a:lnTo>
                  <a:lnTo>
                    <a:pt x="17018" y="95884"/>
                  </a:lnTo>
                  <a:lnTo>
                    <a:pt x="17145" y="96012"/>
                  </a:lnTo>
                  <a:lnTo>
                    <a:pt x="17652" y="96393"/>
                  </a:lnTo>
                  <a:lnTo>
                    <a:pt x="18669" y="96900"/>
                  </a:lnTo>
                  <a:lnTo>
                    <a:pt x="20700" y="98297"/>
                  </a:lnTo>
                  <a:lnTo>
                    <a:pt x="23113" y="100075"/>
                  </a:lnTo>
                  <a:lnTo>
                    <a:pt x="27304" y="103250"/>
                  </a:lnTo>
                  <a:lnTo>
                    <a:pt x="28828" y="104520"/>
                  </a:lnTo>
                  <a:lnTo>
                    <a:pt x="35432" y="109600"/>
                  </a:lnTo>
                  <a:lnTo>
                    <a:pt x="38226" y="111887"/>
                  </a:lnTo>
                  <a:lnTo>
                    <a:pt x="39624" y="112775"/>
                  </a:lnTo>
                  <a:lnTo>
                    <a:pt x="41401" y="114045"/>
                  </a:lnTo>
                  <a:lnTo>
                    <a:pt x="43052" y="115315"/>
                  </a:lnTo>
                  <a:lnTo>
                    <a:pt x="44703" y="116839"/>
                  </a:lnTo>
                  <a:lnTo>
                    <a:pt x="46862" y="118618"/>
                  </a:lnTo>
                  <a:lnTo>
                    <a:pt x="49149" y="120776"/>
                  </a:lnTo>
                  <a:lnTo>
                    <a:pt x="55844" y="126640"/>
                  </a:lnTo>
                  <a:lnTo>
                    <a:pt x="62515" y="132730"/>
                  </a:lnTo>
                  <a:lnTo>
                    <a:pt x="68187" y="138082"/>
                  </a:lnTo>
                  <a:lnTo>
                    <a:pt x="71994" y="141858"/>
                  </a:lnTo>
                  <a:lnTo>
                    <a:pt x="74929" y="145161"/>
                  </a:lnTo>
                  <a:lnTo>
                    <a:pt x="79501" y="146684"/>
                  </a:lnTo>
                  <a:lnTo>
                    <a:pt x="82803" y="147319"/>
                  </a:lnTo>
                  <a:lnTo>
                    <a:pt x="85217" y="147574"/>
                  </a:lnTo>
                  <a:lnTo>
                    <a:pt x="88137" y="147574"/>
                  </a:lnTo>
                  <a:lnTo>
                    <a:pt x="90677" y="147955"/>
                  </a:lnTo>
                  <a:lnTo>
                    <a:pt x="94742" y="148462"/>
                  </a:lnTo>
                  <a:lnTo>
                    <a:pt x="100837" y="149351"/>
                  </a:lnTo>
                  <a:lnTo>
                    <a:pt x="100964" y="148589"/>
                  </a:lnTo>
                  <a:lnTo>
                    <a:pt x="101219" y="148208"/>
                  </a:lnTo>
                  <a:lnTo>
                    <a:pt x="101726" y="146684"/>
                  </a:lnTo>
                  <a:lnTo>
                    <a:pt x="101980" y="146176"/>
                  </a:lnTo>
                  <a:lnTo>
                    <a:pt x="102488" y="144271"/>
                  </a:lnTo>
                  <a:lnTo>
                    <a:pt x="102997" y="143256"/>
                  </a:lnTo>
                  <a:lnTo>
                    <a:pt x="103124" y="142747"/>
                  </a:lnTo>
                  <a:lnTo>
                    <a:pt x="103504" y="141858"/>
                  </a:lnTo>
                  <a:lnTo>
                    <a:pt x="103631" y="141350"/>
                  </a:lnTo>
                  <a:lnTo>
                    <a:pt x="103885" y="140715"/>
                  </a:lnTo>
                  <a:lnTo>
                    <a:pt x="104012" y="140207"/>
                  </a:lnTo>
                  <a:lnTo>
                    <a:pt x="104267" y="139700"/>
                  </a:lnTo>
                  <a:lnTo>
                    <a:pt x="104521" y="139319"/>
                  </a:lnTo>
                  <a:lnTo>
                    <a:pt x="104648" y="138937"/>
                  </a:lnTo>
                  <a:lnTo>
                    <a:pt x="104775" y="138430"/>
                  </a:lnTo>
                  <a:lnTo>
                    <a:pt x="105028" y="137921"/>
                  </a:lnTo>
                  <a:lnTo>
                    <a:pt x="105282" y="137540"/>
                  </a:lnTo>
                  <a:lnTo>
                    <a:pt x="105282" y="137287"/>
                  </a:lnTo>
                  <a:lnTo>
                    <a:pt x="105536" y="136778"/>
                  </a:lnTo>
                  <a:lnTo>
                    <a:pt x="105790" y="136270"/>
                  </a:lnTo>
                  <a:lnTo>
                    <a:pt x="106045" y="136017"/>
                  </a:lnTo>
                  <a:lnTo>
                    <a:pt x="106045" y="135889"/>
                  </a:lnTo>
                  <a:lnTo>
                    <a:pt x="106806" y="134874"/>
                  </a:lnTo>
                  <a:lnTo>
                    <a:pt x="107187" y="134238"/>
                  </a:lnTo>
                  <a:lnTo>
                    <a:pt x="108330" y="131571"/>
                  </a:lnTo>
                  <a:lnTo>
                    <a:pt x="110489" y="129667"/>
                  </a:lnTo>
                  <a:lnTo>
                    <a:pt x="113029" y="129412"/>
                  </a:lnTo>
                  <a:lnTo>
                    <a:pt x="113537" y="129286"/>
                  </a:lnTo>
                  <a:lnTo>
                    <a:pt x="122540" y="129286"/>
                  </a:lnTo>
                  <a:lnTo>
                    <a:pt x="122047" y="128650"/>
                  </a:lnTo>
                  <a:lnTo>
                    <a:pt x="121665" y="128015"/>
                  </a:lnTo>
                  <a:lnTo>
                    <a:pt x="121411" y="127762"/>
                  </a:lnTo>
                  <a:lnTo>
                    <a:pt x="121157" y="127253"/>
                  </a:lnTo>
                  <a:lnTo>
                    <a:pt x="120903" y="126872"/>
                  </a:lnTo>
                  <a:lnTo>
                    <a:pt x="120650" y="126364"/>
                  </a:lnTo>
                  <a:lnTo>
                    <a:pt x="120396" y="126111"/>
                  </a:lnTo>
                  <a:lnTo>
                    <a:pt x="120142" y="125730"/>
                  </a:lnTo>
                  <a:lnTo>
                    <a:pt x="119887" y="125221"/>
                  </a:lnTo>
                  <a:lnTo>
                    <a:pt x="119760" y="124840"/>
                  </a:lnTo>
                  <a:lnTo>
                    <a:pt x="119252" y="123825"/>
                  </a:lnTo>
                  <a:lnTo>
                    <a:pt x="119125" y="122936"/>
                  </a:lnTo>
                  <a:lnTo>
                    <a:pt x="118872" y="121919"/>
                  </a:lnTo>
                  <a:lnTo>
                    <a:pt x="118999" y="118237"/>
                  </a:lnTo>
                  <a:lnTo>
                    <a:pt x="117855" y="116586"/>
                  </a:lnTo>
                  <a:lnTo>
                    <a:pt x="116458" y="114807"/>
                  </a:lnTo>
                  <a:lnTo>
                    <a:pt x="115315" y="113537"/>
                  </a:lnTo>
                  <a:lnTo>
                    <a:pt x="114553" y="111887"/>
                  </a:lnTo>
                  <a:lnTo>
                    <a:pt x="114046" y="110236"/>
                  </a:lnTo>
                  <a:lnTo>
                    <a:pt x="114046" y="108203"/>
                  </a:lnTo>
                  <a:lnTo>
                    <a:pt x="114300" y="106299"/>
                  </a:lnTo>
                  <a:lnTo>
                    <a:pt x="115061" y="104393"/>
                  </a:lnTo>
                  <a:lnTo>
                    <a:pt x="115570" y="102869"/>
                  </a:lnTo>
                  <a:lnTo>
                    <a:pt x="116077" y="100964"/>
                  </a:lnTo>
                  <a:lnTo>
                    <a:pt x="115570" y="100330"/>
                  </a:lnTo>
                  <a:lnTo>
                    <a:pt x="114680" y="99059"/>
                  </a:lnTo>
                  <a:lnTo>
                    <a:pt x="113919" y="97536"/>
                  </a:lnTo>
                  <a:lnTo>
                    <a:pt x="113450" y="96012"/>
                  </a:lnTo>
                  <a:lnTo>
                    <a:pt x="113353" y="95757"/>
                  </a:lnTo>
                  <a:lnTo>
                    <a:pt x="112553" y="93980"/>
                  </a:lnTo>
                  <a:close/>
                </a:path>
                <a:path w="125095" h="149860">
                  <a:moveTo>
                    <a:pt x="122540" y="129286"/>
                  </a:moveTo>
                  <a:lnTo>
                    <a:pt x="115315" y="129286"/>
                  </a:lnTo>
                  <a:lnTo>
                    <a:pt x="115697" y="129412"/>
                  </a:lnTo>
                  <a:lnTo>
                    <a:pt x="116331" y="129539"/>
                  </a:lnTo>
                  <a:lnTo>
                    <a:pt x="116839" y="129793"/>
                  </a:lnTo>
                  <a:lnTo>
                    <a:pt x="117348" y="130175"/>
                  </a:lnTo>
                  <a:lnTo>
                    <a:pt x="117855" y="130428"/>
                  </a:lnTo>
                  <a:lnTo>
                    <a:pt x="117982" y="130556"/>
                  </a:lnTo>
                  <a:lnTo>
                    <a:pt x="118490" y="130809"/>
                  </a:lnTo>
                  <a:lnTo>
                    <a:pt x="121538" y="133857"/>
                  </a:lnTo>
                  <a:lnTo>
                    <a:pt x="121665" y="134112"/>
                  </a:lnTo>
                  <a:lnTo>
                    <a:pt x="122047" y="134619"/>
                  </a:lnTo>
                  <a:lnTo>
                    <a:pt x="123062" y="133731"/>
                  </a:lnTo>
                  <a:lnTo>
                    <a:pt x="123951" y="133095"/>
                  </a:lnTo>
                  <a:lnTo>
                    <a:pt x="124968" y="132461"/>
                  </a:lnTo>
                  <a:lnTo>
                    <a:pt x="124332" y="131825"/>
                  </a:lnTo>
                  <a:lnTo>
                    <a:pt x="123571" y="130809"/>
                  </a:lnTo>
                  <a:lnTo>
                    <a:pt x="123189" y="130175"/>
                  </a:lnTo>
                  <a:lnTo>
                    <a:pt x="122540" y="129286"/>
                  </a:lnTo>
                  <a:close/>
                </a:path>
                <a:path w="125095" h="149860">
                  <a:moveTo>
                    <a:pt x="55118" y="0"/>
                  </a:moveTo>
                  <a:lnTo>
                    <a:pt x="52450" y="0"/>
                  </a:lnTo>
                  <a:lnTo>
                    <a:pt x="52070" y="126"/>
                  </a:lnTo>
                  <a:lnTo>
                    <a:pt x="50546" y="126"/>
                  </a:lnTo>
                  <a:lnTo>
                    <a:pt x="49275" y="1143"/>
                  </a:lnTo>
                  <a:lnTo>
                    <a:pt x="48768" y="2667"/>
                  </a:lnTo>
                  <a:lnTo>
                    <a:pt x="49783" y="3047"/>
                  </a:lnTo>
                  <a:lnTo>
                    <a:pt x="39115" y="12572"/>
                  </a:lnTo>
                  <a:lnTo>
                    <a:pt x="38861" y="12572"/>
                  </a:lnTo>
                  <a:lnTo>
                    <a:pt x="37210" y="13207"/>
                  </a:lnTo>
                  <a:lnTo>
                    <a:pt x="32638" y="15620"/>
                  </a:lnTo>
                  <a:lnTo>
                    <a:pt x="31623" y="19176"/>
                  </a:lnTo>
                  <a:lnTo>
                    <a:pt x="30987" y="20955"/>
                  </a:lnTo>
                  <a:lnTo>
                    <a:pt x="31623" y="22987"/>
                  </a:lnTo>
                  <a:lnTo>
                    <a:pt x="32257" y="25145"/>
                  </a:lnTo>
                  <a:lnTo>
                    <a:pt x="33147" y="27686"/>
                  </a:lnTo>
                  <a:lnTo>
                    <a:pt x="33809" y="30225"/>
                  </a:lnTo>
                  <a:lnTo>
                    <a:pt x="33828" y="30733"/>
                  </a:lnTo>
                  <a:lnTo>
                    <a:pt x="32384" y="33019"/>
                  </a:lnTo>
                  <a:lnTo>
                    <a:pt x="30733" y="35432"/>
                  </a:lnTo>
                  <a:lnTo>
                    <a:pt x="31114" y="41275"/>
                  </a:lnTo>
                  <a:lnTo>
                    <a:pt x="31649" y="44195"/>
                  </a:lnTo>
                  <a:lnTo>
                    <a:pt x="32257" y="47117"/>
                  </a:lnTo>
                  <a:lnTo>
                    <a:pt x="29336" y="53086"/>
                  </a:lnTo>
                  <a:lnTo>
                    <a:pt x="28067" y="55625"/>
                  </a:lnTo>
                  <a:lnTo>
                    <a:pt x="27685" y="55752"/>
                  </a:lnTo>
                  <a:lnTo>
                    <a:pt x="23145" y="58673"/>
                  </a:lnTo>
                  <a:lnTo>
                    <a:pt x="16446" y="63023"/>
                  </a:lnTo>
                  <a:lnTo>
                    <a:pt x="0" y="73532"/>
                  </a:lnTo>
                  <a:lnTo>
                    <a:pt x="126" y="74040"/>
                  </a:lnTo>
                  <a:lnTo>
                    <a:pt x="380" y="76453"/>
                  </a:lnTo>
                  <a:lnTo>
                    <a:pt x="507" y="77977"/>
                  </a:lnTo>
                  <a:lnTo>
                    <a:pt x="761" y="78993"/>
                  </a:lnTo>
                  <a:lnTo>
                    <a:pt x="888" y="79628"/>
                  </a:lnTo>
                  <a:lnTo>
                    <a:pt x="1015" y="80518"/>
                  </a:lnTo>
                  <a:lnTo>
                    <a:pt x="1143" y="81025"/>
                  </a:lnTo>
                  <a:lnTo>
                    <a:pt x="1503" y="83057"/>
                  </a:lnTo>
                  <a:lnTo>
                    <a:pt x="2412" y="87375"/>
                  </a:lnTo>
                  <a:lnTo>
                    <a:pt x="3175" y="91567"/>
                  </a:lnTo>
                  <a:lnTo>
                    <a:pt x="3682" y="94106"/>
                  </a:lnTo>
                  <a:lnTo>
                    <a:pt x="4699" y="94106"/>
                  </a:lnTo>
                  <a:lnTo>
                    <a:pt x="5587" y="93980"/>
                  </a:lnTo>
                  <a:lnTo>
                    <a:pt x="112553" y="93980"/>
                  </a:lnTo>
                  <a:lnTo>
                    <a:pt x="112268" y="93344"/>
                  </a:lnTo>
                  <a:lnTo>
                    <a:pt x="111632" y="91567"/>
                  </a:lnTo>
                  <a:lnTo>
                    <a:pt x="108076" y="90931"/>
                  </a:lnTo>
                  <a:lnTo>
                    <a:pt x="104012" y="88900"/>
                  </a:lnTo>
                  <a:lnTo>
                    <a:pt x="100710" y="86359"/>
                  </a:lnTo>
                  <a:lnTo>
                    <a:pt x="96011" y="83057"/>
                  </a:lnTo>
                  <a:lnTo>
                    <a:pt x="93852" y="79882"/>
                  </a:lnTo>
                  <a:lnTo>
                    <a:pt x="94360" y="74802"/>
                  </a:lnTo>
                  <a:lnTo>
                    <a:pt x="92455" y="72389"/>
                  </a:lnTo>
                  <a:lnTo>
                    <a:pt x="88646" y="70103"/>
                  </a:lnTo>
                  <a:lnTo>
                    <a:pt x="86359" y="68706"/>
                  </a:lnTo>
                  <a:lnTo>
                    <a:pt x="85217" y="62483"/>
                  </a:lnTo>
                  <a:lnTo>
                    <a:pt x="84962" y="55244"/>
                  </a:lnTo>
                  <a:lnTo>
                    <a:pt x="85598" y="53086"/>
                  </a:lnTo>
                  <a:lnTo>
                    <a:pt x="87122" y="52069"/>
                  </a:lnTo>
                  <a:lnTo>
                    <a:pt x="87249" y="51815"/>
                  </a:lnTo>
                  <a:lnTo>
                    <a:pt x="87502" y="51562"/>
                  </a:lnTo>
                  <a:lnTo>
                    <a:pt x="87502" y="51307"/>
                  </a:lnTo>
                  <a:lnTo>
                    <a:pt x="88010" y="49911"/>
                  </a:lnTo>
                  <a:lnTo>
                    <a:pt x="88519" y="46862"/>
                  </a:lnTo>
                  <a:lnTo>
                    <a:pt x="89175" y="44068"/>
                  </a:lnTo>
                  <a:lnTo>
                    <a:pt x="89661" y="41147"/>
                  </a:lnTo>
                  <a:lnTo>
                    <a:pt x="91185" y="39624"/>
                  </a:lnTo>
                  <a:lnTo>
                    <a:pt x="91694" y="39369"/>
                  </a:lnTo>
                  <a:lnTo>
                    <a:pt x="92328" y="39115"/>
                  </a:lnTo>
                  <a:lnTo>
                    <a:pt x="93090" y="39115"/>
                  </a:lnTo>
                  <a:lnTo>
                    <a:pt x="93090" y="37464"/>
                  </a:lnTo>
                  <a:lnTo>
                    <a:pt x="92813" y="35432"/>
                  </a:lnTo>
                  <a:lnTo>
                    <a:pt x="92709" y="32638"/>
                  </a:lnTo>
                  <a:lnTo>
                    <a:pt x="93090" y="30733"/>
                  </a:lnTo>
                  <a:lnTo>
                    <a:pt x="93345" y="30225"/>
                  </a:lnTo>
                  <a:lnTo>
                    <a:pt x="93345" y="29718"/>
                  </a:lnTo>
                  <a:lnTo>
                    <a:pt x="93090" y="29209"/>
                  </a:lnTo>
                  <a:lnTo>
                    <a:pt x="92075" y="28193"/>
                  </a:lnTo>
                  <a:lnTo>
                    <a:pt x="90931" y="27558"/>
                  </a:lnTo>
                  <a:lnTo>
                    <a:pt x="85851" y="27558"/>
                  </a:lnTo>
                  <a:lnTo>
                    <a:pt x="80518" y="21462"/>
                  </a:lnTo>
                  <a:lnTo>
                    <a:pt x="80518" y="14224"/>
                  </a:lnTo>
                  <a:lnTo>
                    <a:pt x="77850" y="9143"/>
                  </a:lnTo>
                  <a:lnTo>
                    <a:pt x="77562" y="8508"/>
                  </a:lnTo>
                  <a:lnTo>
                    <a:pt x="73532" y="8508"/>
                  </a:lnTo>
                  <a:lnTo>
                    <a:pt x="71247" y="6984"/>
                  </a:lnTo>
                  <a:lnTo>
                    <a:pt x="67563" y="4318"/>
                  </a:lnTo>
                  <a:lnTo>
                    <a:pt x="66039" y="3301"/>
                  </a:lnTo>
                  <a:lnTo>
                    <a:pt x="60959" y="3301"/>
                  </a:lnTo>
                  <a:lnTo>
                    <a:pt x="59689" y="2539"/>
                  </a:lnTo>
                  <a:lnTo>
                    <a:pt x="58547" y="1905"/>
                  </a:lnTo>
                  <a:lnTo>
                    <a:pt x="56896" y="634"/>
                  </a:lnTo>
                  <a:lnTo>
                    <a:pt x="55118" y="0"/>
                  </a:lnTo>
                  <a:close/>
                </a:path>
                <a:path w="125095" h="149860">
                  <a:moveTo>
                    <a:pt x="77088" y="7619"/>
                  </a:moveTo>
                  <a:lnTo>
                    <a:pt x="77215" y="8000"/>
                  </a:lnTo>
                  <a:lnTo>
                    <a:pt x="76707" y="8381"/>
                  </a:lnTo>
                  <a:lnTo>
                    <a:pt x="76073" y="8508"/>
                  </a:lnTo>
                  <a:lnTo>
                    <a:pt x="77562" y="8508"/>
                  </a:lnTo>
                  <a:lnTo>
                    <a:pt x="77215" y="7746"/>
                  </a:lnTo>
                  <a:close/>
                </a:path>
                <a:path w="125095" h="149860">
                  <a:moveTo>
                    <a:pt x="65277" y="2793"/>
                  </a:moveTo>
                  <a:lnTo>
                    <a:pt x="64388" y="2793"/>
                  </a:lnTo>
                  <a:lnTo>
                    <a:pt x="63626" y="3175"/>
                  </a:lnTo>
                  <a:lnTo>
                    <a:pt x="62992" y="3301"/>
                  </a:lnTo>
                  <a:lnTo>
                    <a:pt x="66039" y="3301"/>
                  </a:lnTo>
                  <a:lnTo>
                    <a:pt x="65277" y="2793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6749796" y="2622803"/>
              <a:ext cx="125095" cy="149860"/>
            </a:xfrm>
            <a:custGeom>
              <a:avLst/>
              <a:gdLst/>
              <a:ahLst/>
              <a:cxnLst/>
              <a:rect l="l" t="t" r="r" b="b"/>
              <a:pathLst>
                <a:path w="125095" h="149860">
                  <a:moveTo>
                    <a:pt x="53212" y="0"/>
                  </a:moveTo>
                  <a:lnTo>
                    <a:pt x="52831" y="0"/>
                  </a:lnTo>
                  <a:lnTo>
                    <a:pt x="52450" y="0"/>
                  </a:lnTo>
                  <a:lnTo>
                    <a:pt x="52070" y="126"/>
                  </a:lnTo>
                  <a:lnTo>
                    <a:pt x="50546" y="126"/>
                  </a:lnTo>
                  <a:lnTo>
                    <a:pt x="49275" y="1143"/>
                  </a:lnTo>
                  <a:lnTo>
                    <a:pt x="48768" y="2667"/>
                  </a:lnTo>
                  <a:lnTo>
                    <a:pt x="49783" y="3047"/>
                  </a:lnTo>
                  <a:lnTo>
                    <a:pt x="39115" y="12572"/>
                  </a:lnTo>
                  <a:lnTo>
                    <a:pt x="38861" y="12572"/>
                  </a:lnTo>
                  <a:lnTo>
                    <a:pt x="37210" y="13207"/>
                  </a:lnTo>
                  <a:lnTo>
                    <a:pt x="32638" y="15620"/>
                  </a:lnTo>
                  <a:lnTo>
                    <a:pt x="31623" y="19176"/>
                  </a:lnTo>
                  <a:lnTo>
                    <a:pt x="30987" y="20955"/>
                  </a:lnTo>
                  <a:lnTo>
                    <a:pt x="31623" y="22987"/>
                  </a:lnTo>
                  <a:lnTo>
                    <a:pt x="32257" y="25145"/>
                  </a:lnTo>
                  <a:lnTo>
                    <a:pt x="33147" y="27686"/>
                  </a:lnTo>
                  <a:lnTo>
                    <a:pt x="33908" y="30606"/>
                  </a:lnTo>
                  <a:lnTo>
                    <a:pt x="32384" y="33019"/>
                  </a:lnTo>
                  <a:lnTo>
                    <a:pt x="30733" y="35432"/>
                  </a:lnTo>
                  <a:lnTo>
                    <a:pt x="31114" y="41275"/>
                  </a:lnTo>
                  <a:lnTo>
                    <a:pt x="31623" y="44068"/>
                  </a:lnTo>
                  <a:lnTo>
                    <a:pt x="32257" y="47117"/>
                  </a:lnTo>
                  <a:lnTo>
                    <a:pt x="29463" y="52831"/>
                  </a:lnTo>
                  <a:lnTo>
                    <a:pt x="28321" y="55118"/>
                  </a:lnTo>
                  <a:lnTo>
                    <a:pt x="28067" y="55625"/>
                  </a:lnTo>
                  <a:lnTo>
                    <a:pt x="27685" y="55752"/>
                  </a:lnTo>
                  <a:lnTo>
                    <a:pt x="23145" y="58673"/>
                  </a:lnTo>
                  <a:lnTo>
                    <a:pt x="16446" y="63023"/>
                  </a:lnTo>
                  <a:lnTo>
                    <a:pt x="8413" y="68183"/>
                  </a:lnTo>
                  <a:lnTo>
                    <a:pt x="0" y="73532"/>
                  </a:lnTo>
                  <a:lnTo>
                    <a:pt x="126" y="74040"/>
                  </a:lnTo>
                  <a:lnTo>
                    <a:pt x="126" y="74802"/>
                  </a:lnTo>
                  <a:lnTo>
                    <a:pt x="253" y="75311"/>
                  </a:lnTo>
                  <a:lnTo>
                    <a:pt x="253" y="75945"/>
                  </a:lnTo>
                  <a:lnTo>
                    <a:pt x="380" y="76453"/>
                  </a:lnTo>
                  <a:lnTo>
                    <a:pt x="380" y="76962"/>
                  </a:lnTo>
                  <a:lnTo>
                    <a:pt x="380" y="77596"/>
                  </a:lnTo>
                  <a:lnTo>
                    <a:pt x="507" y="77977"/>
                  </a:lnTo>
                  <a:lnTo>
                    <a:pt x="634" y="78486"/>
                  </a:lnTo>
                  <a:lnTo>
                    <a:pt x="761" y="78993"/>
                  </a:lnTo>
                  <a:lnTo>
                    <a:pt x="761" y="79375"/>
                  </a:lnTo>
                  <a:lnTo>
                    <a:pt x="888" y="79628"/>
                  </a:lnTo>
                  <a:lnTo>
                    <a:pt x="888" y="80137"/>
                  </a:lnTo>
                  <a:lnTo>
                    <a:pt x="1015" y="80518"/>
                  </a:lnTo>
                  <a:lnTo>
                    <a:pt x="1143" y="81025"/>
                  </a:lnTo>
                  <a:lnTo>
                    <a:pt x="1397" y="82550"/>
                  </a:lnTo>
                  <a:lnTo>
                    <a:pt x="1777" y="84327"/>
                  </a:lnTo>
                  <a:lnTo>
                    <a:pt x="2412" y="87375"/>
                  </a:lnTo>
                  <a:lnTo>
                    <a:pt x="3048" y="90931"/>
                  </a:lnTo>
                  <a:lnTo>
                    <a:pt x="3682" y="94106"/>
                  </a:lnTo>
                  <a:lnTo>
                    <a:pt x="4699" y="94106"/>
                  </a:lnTo>
                  <a:lnTo>
                    <a:pt x="5587" y="93980"/>
                  </a:lnTo>
                  <a:lnTo>
                    <a:pt x="6350" y="93980"/>
                  </a:lnTo>
                  <a:lnTo>
                    <a:pt x="8889" y="93980"/>
                  </a:lnTo>
                  <a:lnTo>
                    <a:pt x="10159" y="93980"/>
                  </a:lnTo>
                  <a:lnTo>
                    <a:pt x="11302" y="93980"/>
                  </a:lnTo>
                  <a:lnTo>
                    <a:pt x="12446" y="94106"/>
                  </a:lnTo>
                  <a:lnTo>
                    <a:pt x="12826" y="94106"/>
                  </a:lnTo>
                  <a:lnTo>
                    <a:pt x="13970" y="94361"/>
                  </a:lnTo>
                  <a:lnTo>
                    <a:pt x="14985" y="94742"/>
                  </a:lnTo>
                  <a:lnTo>
                    <a:pt x="16001" y="95376"/>
                  </a:lnTo>
                  <a:lnTo>
                    <a:pt x="16636" y="95757"/>
                  </a:lnTo>
                  <a:lnTo>
                    <a:pt x="17018" y="95884"/>
                  </a:lnTo>
                  <a:lnTo>
                    <a:pt x="17145" y="96012"/>
                  </a:lnTo>
                  <a:lnTo>
                    <a:pt x="17652" y="96393"/>
                  </a:lnTo>
                  <a:lnTo>
                    <a:pt x="18160" y="96646"/>
                  </a:lnTo>
                  <a:lnTo>
                    <a:pt x="18669" y="96900"/>
                  </a:lnTo>
                  <a:lnTo>
                    <a:pt x="20700" y="98297"/>
                  </a:lnTo>
                  <a:lnTo>
                    <a:pt x="23113" y="100075"/>
                  </a:lnTo>
                  <a:lnTo>
                    <a:pt x="25780" y="102107"/>
                  </a:lnTo>
                  <a:lnTo>
                    <a:pt x="27304" y="103250"/>
                  </a:lnTo>
                  <a:lnTo>
                    <a:pt x="28828" y="104520"/>
                  </a:lnTo>
                  <a:lnTo>
                    <a:pt x="30479" y="105790"/>
                  </a:lnTo>
                  <a:lnTo>
                    <a:pt x="32130" y="107061"/>
                  </a:lnTo>
                  <a:lnTo>
                    <a:pt x="35432" y="109600"/>
                  </a:lnTo>
                  <a:lnTo>
                    <a:pt x="38226" y="111887"/>
                  </a:lnTo>
                  <a:lnTo>
                    <a:pt x="39624" y="112775"/>
                  </a:lnTo>
                  <a:lnTo>
                    <a:pt x="41401" y="114045"/>
                  </a:lnTo>
                  <a:lnTo>
                    <a:pt x="43052" y="115315"/>
                  </a:lnTo>
                  <a:lnTo>
                    <a:pt x="44703" y="116839"/>
                  </a:lnTo>
                  <a:lnTo>
                    <a:pt x="46862" y="118618"/>
                  </a:lnTo>
                  <a:lnTo>
                    <a:pt x="49149" y="120776"/>
                  </a:lnTo>
                  <a:lnTo>
                    <a:pt x="55844" y="126640"/>
                  </a:lnTo>
                  <a:lnTo>
                    <a:pt x="62515" y="132730"/>
                  </a:lnTo>
                  <a:lnTo>
                    <a:pt x="68187" y="138082"/>
                  </a:lnTo>
                  <a:lnTo>
                    <a:pt x="71881" y="141731"/>
                  </a:lnTo>
                  <a:lnTo>
                    <a:pt x="74929" y="145161"/>
                  </a:lnTo>
                  <a:lnTo>
                    <a:pt x="79501" y="146684"/>
                  </a:lnTo>
                  <a:lnTo>
                    <a:pt x="82803" y="147319"/>
                  </a:lnTo>
                  <a:lnTo>
                    <a:pt x="84074" y="147446"/>
                  </a:lnTo>
                  <a:lnTo>
                    <a:pt x="85217" y="147574"/>
                  </a:lnTo>
                  <a:lnTo>
                    <a:pt x="86359" y="147574"/>
                  </a:lnTo>
                  <a:lnTo>
                    <a:pt x="86868" y="147574"/>
                  </a:lnTo>
                  <a:lnTo>
                    <a:pt x="88137" y="147574"/>
                  </a:lnTo>
                  <a:lnTo>
                    <a:pt x="90677" y="147955"/>
                  </a:lnTo>
                  <a:lnTo>
                    <a:pt x="94742" y="148462"/>
                  </a:lnTo>
                  <a:lnTo>
                    <a:pt x="100837" y="149351"/>
                  </a:lnTo>
                  <a:lnTo>
                    <a:pt x="100964" y="148589"/>
                  </a:lnTo>
                  <a:lnTo>
                    <a:pt x="101219" y="148208"/>
                  </a:lnTo>
                  <a:lnTo>
                    <a:pt x="101726" y="146684"/>
                  </a:lnTo>
                  <a:lnTo>
                    <a:pt x="101980" y="146176"/>
                  </a:lnTo>
                  <a:lnTo>
                    <a:pt x="102361" y="144780"/>
                  </a:lnTo>
                  <a:lnTo>
                    <a:pt x="102488" y="144271"/>
                  </a:lnTo>
                  <a:lnTo>
                    <a:pt x="102997" y="143256"/>
                  </a:lnTo>
                  <a:lnTo>
                    <a:pt x="103124" y="142747"/>
                  </a:lnTo>
                  <a:lnTo>
                    <a:pt x="103504" y="141858"/>
                  </a:lnTo>
                  <a:lnTo>
                    <a:pt x="103631" y="141350"/>
                  </a:lnTo>
                  <a:lnTo>
                    <a:pt x="103885" y="140715"/>
                  </a:lnTo>
                  <a:lnTo>
                    <a:pt x="104012" y="140207"/>
                  </a:lnTo>
                  <a:lnTo>
                    <a:pt x="104267" y="139700"/>
                  </a:lnTo>
                  <a:lnTo>
                    <a:pt x="104521" y="139319"/>
                  </a:lnTo>
                  <a:lnTo>
                    <a:pt x="104648" y="138937"/>
                  </a:lnTo>
                  <a:lnTo>
                    <a:pt x="104775" y="138430"/>
                  </a:lnTo>
                  <a:lnTo>
                    <a:pt x="104901" y="138175"/>
                  </a:lnTo>
                  <a:lnTo>
                    <a:pt x="105028" y="137921"/>
                  </a:lnTo>
                  <a:lnTo>
                    <a:pt x="105282" y="137540"/>
                  </a:lnTo>
                  <a:lnTo>
                    <a:pt x="105282" y="137287"/>
                  </a:lnTo>
                  <a:lnTo>
                    <a:pt x="105409" y="137032"/>
                  </a:lnTo>
                  <a:lnTo>
                    <a:pt x="105536" y="136778"/>
                  </a:lnTo>
                  <a:lnTo>
                    <a:pt x="105790" y="136525"/>
                  </a:lnTo>
                  <a:lnTo>
                    <a:pt x="105790" y="136397"/>
                  </a:lnTo>
                  <a:lnTo>
                    <a:pt x="105918" y="136144"/>
                  </a:lnTo>
                  <a:lnTo>
                    <a:pt x="106045" y="135889"/>
                  </a:lnTo>
                  <a:lnTo>
                    <a:pt x="106425" y="135381"/>
                  </a:lnTo>
                  <a:lnTo>
                    <a:pt x="106806" y="134874"/>
                  </a:lnTo>
                  <a:lnTo>
                    <a:pt x="107187" y="134238"/>
                  </a:lnTo>
                  <a:lnTo>
                    <a:pt x="108330" y="131571"/>
                  </a:lnTo>
                  <a:lnTo>
                    <a:pt x="110489" y="129667"/>
                  </a:lnTo>
                  <a:lnTo>
                    <a:pt x="113029" y="129412"/>
                  </a:lnTo>
                  <a:lnTo>
                    <a:pt x="113537" y="129286"/>
                  </a:lnTo>
                  <a:lnTo>
                    <a:pt x="113919" y="129286"/>
                  </a:lnTo>
                  <a:lnTo>
                    <a:pt x="114426" y="129286"/>
                  </a:lnTo>
                  <a:lnTo>
                    <a:pt x="114807" y="129286"/>
                  </a:lnTo>
                  <a:lnTo>
                    <a:pt x="115315" y="129286"/>
                  </a:lnTo>
                  <a:lnTo>
                    <a:pt x="115697" y="129412"/>
                  </a:lnTo>
                  <a:lnTo>
                    <a:pt x="116331" y="129539"/>
                  </a:lnTo>
                  <a:lnTo>
                    <a:pt x="116839" y="129793"/>
                  </a:lnTo>
                  <a:lnTo>
                    <a:pt x="117348" y="130175"/>
                  </a:lnTo>
                  <a:lnTo>
                    <a:pt x="117855" y="130428"/>
                  </a:lnTo>
                  <a:lnTo>
                    <a:pt x="117982" y="130556"/>
                  </a:lnTo>
                  <a:lnTo>
                    <a:pt x="118490" y="130809"/>
                  </a:lnTo>
                  <a:lnTo>
                    <a:pt x="118618" y="130937"/>
                  </a:lnTo>
                  <a:lnTo>
                    <a:pt x="118999" y="131318"/>
                  </a:lnTo>
                  <a:lnTo>
                    <a:pt x="119506" y="131825"/>
                  </a:lnTo>
                  <a:lnTo>
                    <a:pt x="120142" y="132461"/>
                  </a:lnTo>
                  <a:lnTo>
                    <a:pt x="120650" y="132969"/>
                  </a:lnTo>
                  <a:lnTo>
                    <a:pt x="120903" y="133222"/>
                  </a:lnTo>
                  <a:lnTo>
                    <a:pt x="121157" y="133476"/>
                  </a:lnTo>
                  <a:lnTo>
                    <a:pt x="121538" y="133857"/>
                  </a:lnTo>
                  <a:lnTo>
                    <a:pt x="121665" y="134112"/>
                  </a:lnTo>
                  <a:lnTo>
                    <a:pt x="122047" y="134619"/>
                  </a:lnTo>
                  <a:lnTo>
                    <a:pt x="123062" y="133731"/>
                  </a:lnTo>
                  <a:lnTo>
                    <a:pt x="123951" y="133095"/>
                  </a:lnTo>
                  <a:lnTo>
                    <a:pt x="124968" y="132461"/>
                  </a:lnTo>
                  <a:lnTo>
                    <a:pt x="124713" y="132206"/>
                  </a:lnTo>
                  <a:lnTo>
                    <a:pt x="124332" y="131825"/>
                  </a:lnTo>
                  <a:lnTo>
                    <a:pt x="123951" y="131318"/>
                  </a:lnTo>
                  <a:lnTo>
                    <a:pt x="123571" y="130809"/>
                  </a:lnTo>
                  <a:lnTo>
                    <a:pt x="123189" y="130175"/>
                  </a:lnTo>
                  <a:lnTo>
                    <a:pt x="122935" y="129793"/>
                  </a:lnTo>
                  <a:lnTo>
                    <a:pt x="122427" y="129158"/>
                  </a:lnTo>
                  <a:lnTo>
                    <a:pt x="122047" y="128650"/>
                  </a:lnTo>
                  <a:lnTo>
                    <a:pt x="121665" y="128015"/>
                  </a:lnTo>
                  <a:lnTo>
                    <a:pt x="121411" y="127762"/>
                  </a:lnTo>
                  <a:lnTo>
                    <a:pt x="121157" y="127253"/>
                  </a:lnTo>
                  <a:lnTo>
                    <a:pt x="120903" y="126872"/>
                  </a:lnTo>
                  <a:lnTo>
                    <a:pt x="120650" y="126364"/>
                  </a:lnTo>
                  <a:lnTo>
                    <a:pt x="120396" y="126111"/>
                  </a:lnTo>
                  <a:lnTo>
                    <a:pt x="120142" y="125730"/>
                  </a:lnTo>
                  <a:lnTo>
                    <a:pt x="119887" y="125221"/>
                  </a:lnTo>
                  <a:lnTo>
                    <a:pt x="119760" y="124840"/>
                  </a:lnTo>
                  <a:lnTo>
                    <a:pt x="119633" y="124587"/>
                  </a:lnTo>
                  <a:lnTo>
                    <a:pt x="119379" y="124078"/>
                  </a:lnTo>
                  <a:lnTo>
                    <a:pt x="119252" y="123825"/>
                  </a:lnTo>
                  <a:lnTo>
                    <a:pt x="119125" y="123443"/>
                  </a:lnTo>
                  <a:lnTo>
                    <a:pt x="119125" y="123062"/>
                  </a:lnTo>
                  <a:lnTo>
                    <a:pt x="118872" y="122681"/>
                  </a:lnTo>
                  <a:lnTo>
                    <a:pt x="118872" y="122427"/>
                  </a:lnTo>
                  <a:lnTo>
                    <a:pt x="118872" y="122174"/>
                  </a:lnTo>
                  <a:lnTo>
                    <a:pt x="118872" y="121919"/>
                  </a:lnTo>
                  <a:lnTo>
                    <a:pt x="118872" y="121284"/>
                  </a:lnTo>
                  <a:lnTo>
                    <a:pt x="118872" y="121031"/>
                  </a:lnTo>
                  <a:lnTo>
                    <a:pt x="118745" y="120776"/>
                  </a:lnTo>
                  <a:lnTo>
                    <a:pt x="118872" y="120395"/>
                  </a:lnTo>
                  <a:lnTo>
                    <a:pt x="118999" y="118237"/>
                  </a:lnTo>
                  <a:lnTo>
                    <a:pt x="117855" y="116586"/>
                  </a:lnTo>
                  <a:lnTo>
                    <a:pt x="116458" y="114807"/>
                  </a:lnTo>
                  <a:lnTo>
                    <a:pt x="115315" y="113537"/>
                  </a:lnTo>
                  <a:lnTo>
                    <a:pt x="114553" y="111887"/>
                  </a:lnTo>
                  <a:lnTo>
                    <a:pt x="114046" y="110236"/>
                  </a:lnTo>
                  <a:lnTo>
                    <a:pt x="114046" y="108203"/>
                  </a:lnTo>
                  <a:lnTo>
                    <a:pt x="114300" y="106299"/>
                  </a:lnTo>
                  <a:lnTo>
                    <a:pt x="115061" y="104393"/>
                  </a:lnTo>
                  <a:lnTo>
                    <a:pt x="115570" y="102869"/>
                  </a:lnTo>
                  <a:lnTo>
                    <a:pt x="116077" y="100964"/>
                  </a:lnTo>
                  <a:lnTo>
                    <a:pt x="115570" y="100330"/>
                  </a:lnTo>
                  <a:lnTo>
                    <a:pt x="114680" y="99059"/>
                  </a:lnTo>
                  <a:lnTo>
                    <a:pt x="113919" y="97536"/>
                  </a:lnTo>
                  <a:lnTo>
                    <a:pt x="113410" y="95884"/>
                  </a:lnTo>
                  <a:lnTo>
                    <a:pt x="112268" y="93344"/>
                  </a:lnTo>
                  <a:lnTo>
                    <a:pt x="111632" y="91567"/>
                  </a:lnTo>
                  <a:lnTo>
                    <a:pt x="110235" y="91312"/>
                  </a:lnTo>
                  <a:lnTo>
                    <a:pt x="108076" y="90931"/>
                  </a:lnTo>
                  <a:lnTo>
                    <a:pt x="104012" y="88900"/>
                  </a:lnTo>
                  <a:lnTo>
                    <a:pt x="100710" y="86359"/>
                  </a:lnTo>
                  <a:lnTo>
                    <a:pt x="96011" y="83057"/>
                  </a:lnTo>
                  <a:lnTo>
                    <a:pt x="93852" y="79882"/>
                  </a:lnTo>
                  <a:lnTo>
                    <a:pt x="94106" y="76962"/>
                  </a:lnTo>
                  <a:lnTo>
                    <a:pt x="94360" y="74802"/>
                  </a:lnTo>
                  <a:lnTo>
                    <a:pt x="92455" y="72389"/>
                  </a:lnTo>
                  <a:lnTo>
                    <a:pt x="88646" y="70103"/>
                  </a:lnTo>
                  <a:lnTo>
                    <a:pt x="86359" y="68706"/>
                  </a:lnTo>
                  <a:lnTo>
                    <a:pt x="85217" y="62483"/>
                  </a:lnTo>
                  <a:lnTo>
                    <a:pt x="85089" y="58674"/>
                  </a:lnTo>
                  <a:lnTo>
                    <a:pt x="84962" y="55244"/>
                  </a:lnTo>
                  <a:lnTo>
                    <a:pt x="85598" y="53086"/>
                  </a:lnTo>
                  <a:lnTo>
                    <a:pt x="87122" y="52069"/>
                  </a:lnTo>
                  <a:lnTo>
                    <a:pt x="87249" y="51815"/>
                  </a:lnTo>
                  <a:lnTo>
                    <a:pt x="87502" y="51562"/>
                  </a:lnTo>
                  <a:lnTo>
                    <a:pt x="87502" y="51307"/>
                  </a:lnTo>
                  <a:lnTo>
                    <a:pt x="88010" y="49911"/>
                  </a:lnTo>
                  <a:lnTo>
                    <a:pt x="88264" y="48387"/>
                  </a:lnTo>
                  <a:lnTo>
                    <a:pt x="88519" y="46862"/>
                  </a:lnTo>
                  <a:lnTo>
                    <a:pt x="89153" y="44195"/>
                  </a:lnTo>
                  <a:lnTo>
                    <a:pt x="89661" y="41147"/>
                  </a:lnTo>
                  <a:lnTo>
                    <a:pt x="91185" y="39624"/>
                  </a:lnTo>
                  <a:lnTo>
                    <a:pt x="91694" y="39369"/>
                  </a:lnTo>
                  <a:lnTo>
                    <a:pt x="92328" y="39115"/>
                  </a:lnTo>
                  <a:lnTo>
                    <a:pt x="92836" y="39115"/>
                  </a:lnTo>
                  <a:lnTo>
                    <a:pt x="93090" y="39115"/>
                  </a:lnTo>
                  <a:lnTo>
                    <a:pt x="93090" y="38226"/>
                  </a:lnTo>
                  <a:lnTo>
                    <a:pt x="93090" y="37464"/>
                  </a:lnTo>
                  <a:lnTo>
                    <a:pt x="92963" y="36575"/>
                  </a:lnTo>
                  <a:lnTo>
                    <a:pt x="92709" y="34670"/>
                  </a:lnTo>
                  <a:lnTo>
                    <a:pt x="92709" y="32638"/>
                  </a:lnTo>
                  <a:lnTo>
                    <a:pt x="93090" y="30733"/>
                  </a:lnTo>
                  <a:lnTo>
                    <a:pt x="93345" y="30225"/>
                  </a:lnTo>
                  <a:lnTo>
                    <a:pt x="93345" y="29718"/>
                  </a:lnTo>
                  <a:lnTo>
                    <a:pt x="93090" y="29209"/>
                  </a:lnTo>
                  <a:lnTo>
                    <a:pt x="92075" y="28193"/>
                  </a:lnTo>
                  <a:lnTo>
                    <a:pt x="90931" y="27558"/>
                  </a:lnTo>
                  <a:lnTo>
                    <a:pt x="89661" y="27558"/>
                  </a:lnTo>
                  <a:lnTo>
                    <a:pt x="89407" y="27558"/>
                  </a:lnTo>
                  <a:lnTo>
                    <a:pt x="85851" y="27558"/>
                  </a:lnTo>
                  <a:lnTo>
                    <a:pt x="80518" y="21462"/>
                  </a:lnTo>
                  <a:lnTo>
                    <a:pt x="80518" y="16128"/>
                  </a:lnTo>
                  <a:lnTo>
                    <a:pt x="80518" y="14224"/>
                  </a:lnTo>
                  <a:lnTo>
                    <a:pt x="78994" y="11302"/>
                  </a:lnTo>
                  <a:lnTo>
                    <a:pt x="77850" y="9143"/>
                  </a:lnTo>
                  <a:lnTo>
                    <a:pt x="77215" y="7746"/>
                  </a:lnTo>
                  <a:lnTo>
                    <a:pt x="77215" y="8000"/>
                  </a:lnTo>
                  <a:lnTo>
                    <a:pt x="76707" y="8381"/>
                  </a:lnTo>
                  <a:lnTo>
                    <a:pt x="76073" y="8508"/>
                  </a:lnTo>
                  <a:lnTo>
                    <a:pt x="75564" y="8508"/>
                  </a:lnTo>
                  <a:lnTo>
                    <a:pt x="73532" y="8508"/>
                  </a:lnTo>
                  <a:lnTo>
                    <a:pt x="71247" y="6984"/>
                  </a:lnTo>
                  <a:lnTo>
                    <a:pt x="68960" y="5333"/>
                  </a:lnTo>
                  <a:lnTo>
                    <a:pt x="67563" y="4318"/>
                  </a:lnTo>
                  <a:lnTo>
                    <a:pt x="65277" y="2793"/>
                  </a:lnTo>
                  <a:lnTo>
                    <a:pt x="64515" y="2793"/>
                  </a:lnTo>
                  <a:lnTo>
                    <a:pt x="63626" y="3175"/>
                  </a:lnTo>
                  <a:lnTo>
                    <a:pt x="62992" y="3301"/>
                  </a:lnTo>
                  <a:lnTo>
                    <a:pt x="62356" y="3301"/>
                  </a:lnTo>
                  <a:lnTo>
                    <a:pt x="60959" y="3301"/>
                  </a:lnTo>
                  <a:lnTo>
                    <a:pt x="59689" y="2539"/>
                  </a:lnTo>
                  <a:lnTo>
                    <a:pt x="58547" y="1905"/>
                  </a:lnTo>
                  <a:lnTo>
                    <a:pt x="56896" y="634"/>
                  </a:lnTo>
                  <a:lnTo>
                    <a:pt x="55118" y="0"/>
                  </a:lnTo>
                  <a:lnTo>
                    <a:pt x="5321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6749796" y="2677667"/>
              <a:ext cx="27940" cy="18415"/>
            </a:xfrm>
            <a:custGeom>
              <a:avLst/>
              <a:gdLst/>
              <a:ahLst/>
              <a:cxnLst/>
              <a:rect l="l" t="t" r="r" b="b"/>
              <a:pathLst>
                <a:path w="27940" h="18414">
                  <a:moveTo>
                    <a:pt x="27431" y="0"/>
                  </a:moveTo>
                  <a:lnTo>
                    <a:pt x="17764" y="6524"/>
                  </a:lnTo>
                  <a:lnTo>
                    <a:pt x="9197" y="12233"/>
                  </a:lnTo>
                  <a:lnTo>
                    <a:pt x="0" y="18287"/>
                  </a:lnTo>
                  <a:lnTo>
                    <a:pt x="8322" y="12823"/>
                  </a:lnTo>
                  <a:lnTo>
                    <a:pt x="22967" y="3036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6749796" y="2625851"/>
              <a:ext cx="70485" cy="91440"/>
            </a:xfrm>
            <a:custGeom>
              <a:avLst/>
              <a:gdLst/>
              <a:ahLst/>
              <a:cxnLst/>
              <a:rect l="l" t="t" r="r" b="b"/>
              <a:pathLst>
                <a:path w="70484" h="91439">
                  <a:moveTo>
                    <a:pt x="27431" y="51816"/>
                  </a:moveTo>
                  <a:lnTo>
                    <a:pt x="24306" y="53941"/>
                  </a:lnTo>
                  <a:lnTo>
                    <a:pt x="17764" y="58340"/>
                  </a:lnTo>
                  <a:lnTo>
                    <a:pt x="9197" y="64049"/>
                  </a:lnTo>
                  <a:lnTo>
                    <a:pt x="0" y="70104"/>
                  </a:lnTo>
                  <a:lnTo>
                    <a:pt x="8322" y="64639"/>
                  </a:lnTo>
                  <a:lnTo>
                    <a:pt x="16287" y="59340"/>
                  </a:lnTo>
                  <a:lnTo>
                    <a:pt x="22967" y="54852"/>
                  </a:lnTo>
                  <a:lnTo>
                    <a:pt x="27431" y="51816"/>
                  </a:lnTo>
                  <a:close/>
                </a:path>
                <a:path w="70484" h="91439">
                  <a:moveTo>
                    <a:pt x="3048" y="91440"/>
                  </a:moveTo>
                  <a:lnTo>
                    <a:pt x="2031" y="88519"/>
                  </a:lnTo>
                  <a:lnTo>
                    <a:pt x="1015" y="85217"/>
                  </a:lnTo>
                  <a:lnTo>
                    <a:pt x="0" y="82296"/>
                  </a:lnTo>
                  <a:lnTo>
                    <a:pt x="1015" y="85217"/>
                  </a:lnTo>
                  <a:lnTo>
                    <a:pt x="2031" y="88519"/>
                  </a:lnTo>
                  <a:lnTo>
                    <a:pt x="3048" y="91440"/>
                  </a:lnTo>
                  <a:close/>
                </a:path>
                <a:path w="70484" h="91439">
                  <a:moveTo>
                    <a:pt x="0" y="79248"/>
                  </a:moveTo>
                  <a:lnTo>
                    <a:pt x="0" y="82296"/>
                  </a:lnTo>
                </a:path>
                <a:path w="70484" h="91439">
                  <a:moveTo>
                    <a:pt x="0" y="76327"/>
                  </a:moveTo>
                  <a:lnTo>
                    <a:pt x="0" y="76962"/>
                  </a:lnTo>
                  <a:lnTo>
                    <a:pt x="0" y="78232"/>
                  </a:lnTo>
                  <a:lnTo>
                    <a:pt x="0" y="79248"/>
                  </a:lnTo>
                  <a:lnTo>
                    <a:pt x="0" y="78232"/>
                  </a:lnTo>
                  <a:lnTo>
                    <a:pt x="0" y="76962"/>
                  </a:lnTo>
                  <a:lnTo>
                    <a:pt x="0" y="76327"/>
                  </a:lnTo>
                  <a:close/>
                </a:path>
                <a:path w="70484" h="91439">
                  <a:moveTo>
                    <a:pt x="64007" y="254"/>
                  </a:moveTo>
                  <a:lnTo>
                    <a:pt x="64897" y="0"/>
                  </a:lnTo>
                  <a:lnTo>
                    <a:pt x="68199" y="1905"/>
                  </a:lnTo>
                  <a:lnTo>
                    <a:pt x="70103" y="3048"/>
                  </a:lnTo>
                  <a:lnTo>
                    <a:pt x="68199" y="1905"/>
                  </a:lnTo>
                  <a:lnTo>
                    <a:pt x="64897" y="0"/>
                  </a:lnTo>
                  <a:lnTo>
                    <a:pt x="64007" y="25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6776212" y="2725292"/>
              <a:ext cx="4445" cy="4445"/>
            </a:xfrm>
            <a:custGeom>
              <a:avLst/>
              <a:gdLst/>
              <a:ahLst/>
              <a:cxnLst/>
              <a:rect l="l" t="t" r="r" b="b"/>
              <a:pathLst>
                <a:path w="4445" h="4444">
                  <a:moveTo>
                    <a:pt x="0" y="0"/>
                  </a:moveTo>
                  <a:lnTo>
                    <a:pt x="1905" y="2158"/>
                  </a:lnTo>
                  <a:lnTo>
                    <a:pt x="4064" y="4191"/>
                  </a:lnTo>
                  <a:lnTo>
                    <a:pt x="1905" y="2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755892" y="2717291"/>
              <a:ext cx="94615" cy="55244"/>
            </a:xfrm>
            <a:custGeom>
              <a:avLst/>
              <a:gdLst/>
              <a:ahLst/>
              <a:cxnLst/>
              <a:rect l="l" t="t" r="r" b="b"/>
              <a:pathLst>
                <a:path w="94615" h="55244">
                  <a:moveTo>
                    <a:pt x="18287" y="6095"/>
                  </a:moveTo>
                  <a:lnTo>
                    <a:pt x="20319" y="8000"/>
                  </a:lnTo>
                  <a:lnTo>
                    <a:pt x="22225" y="10159"/>
                  </a:lnTo>
                  <a:lnTo>
                    <a:pt x="24383" y="12192"/>
                  </a:lnTo>
                  <a:lnTo>
                    <a:pt x="22225" y="10032"/>
                  </a:lnTo>
                  <a:lnTo>
                    <a:pt x="20319" y="8000"/>
                  </a:lnTo>
                  <a:lnTo>
                    <a:pt x="18287" y="6095"/>
                  </a:lnTo>
                  <a:close/>
                </a:path>
                <a:path w="94615" h="55244">
                  <a:moveTo>
                    <a:pt x="0" y="0"/>
                  </a:moveTo>
                  <a:lnTo>
                    <a:pt x="3048" y="0"/>
                  </a:lnTo>
                </a:path>
                <a:path w="94615" h="55244">
                  <a:moveTo>
                    <a:pt x="12191" y="3048"/>
                  </a:moveTo>
                  <a:lnTo>
                    <a:pt x="13969" y="3809"/>
                  </a:lnTo>
                  <a:lnTo>
                    <a:pt x="16001" y="4825"/>
                  </a:lnTo>
                  <a:lnTo>
                    <a:pt x="18287" y="6095"/>
                  </a:lnTo>
                  <a:lnTo>
                    <a:pt x="16001" y="4825"/>
                  </a:lnTo>
                  <a:lnTo>
                    <a:pt x="13969" y="3809"/>
                  </a:lnTo>
                  <a:lnTo>
                    <a:pt x="12191" y="3048"/>
                  </a:lnTo>
                  <a:close/>
                </a:path>
                <a:path w="94615" h="55244">
                  <a:moveTo>
                    <a:pt x="3048" y="0"/>
                  </a:moveTo>
                  <a:lnTo>
                    <a:pt x="4063" y="0"/>
                  </a:lnTo>
                  <a:lnTo>
                    <a:pt x="5079" y="0"/>
                  </a:lnTo>
                  <a:lnTo>
                    <a:pt x="6096" y="0"/>
                  </a:lnTo>
                  <a:lnTo>
                    <a:pt x="5079" y="0"/>
                  </a:lnTo>
                  <a:lnTo>
                    <a:pt x="4063" y="0"/>
                  </a:lnTo>
                  <a:lnTo>
                    <a:pt x="3048" y="0"/>
                  </a:lnTo>
                  <a:close/>
                </a:path>
                <a:path w="94615" h="55244">
                  <a:moveTo>
                    <a:pt x="94487" y="54863"/>
                  </a:moveTo>
                  <a:lnTo>
                    <a:pt x="88391" y="54863"/>
                  </a:lnTo>
                  <a:lnTo>
                    <a:pt x="94487" y="5486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853428" y="2756915"/>
              <a:ext cx="21590" cy="24765"/>
            </a:xfrm>
            <a:custGeom>
              <a:avLst/>
              <a:gdLst/>
              <a:ahLst/>
              <a:cxnLst/>
              <a:rect l="l" t="t" r="r" b="b"/>
              <a:pathLst>
                <a:path w="21590" h="24764">
                  <a:moveTo>
                    <a:pt x="10414" y="0"/>
                  </a:moveTo>
                  <a:lnTo>
                    <a:pt x="10160" y="0"/>
                  </a:lnTo>
                  <a:lnTo>
                    <a:pt x="9905" y="0"/>
                  </a:lnTo>
                  <a:lnTo>
                    <a:pt x="8000" y="253"/>
                  </a:lnTo>
                  <a:lnTo>
                    <a:pt x="6476" y="1396"/>
                  </a:lnTo>
                  <a:lnTo>
                    <a:pt x="5842" y="3175"/>
                  </a:lnTo>
                  <a:lnTo>
                    <a:pt x="4952" y="4571"/>
                  </a:lnTo>
                  <a:lnTo>
                    <a:pt x="4318" y="5333"/>
                  </a:lnTo>
                  <a:lnTo>
                    <a:pt x="3937" y="5841"/>
                  </a:lnTo>
                  <a:lnTo>
                    <a:pt x="3937" y="6350"/>
                  </a:lnTo>
                  <a:lnTo>
                    <a:pt x="3810" y="6731"/>
                  </a:lnTo>
                  <a:lnTo>
                    <a:pt x="3682" y="6857"/>
                  </a:lnTo>
                  <a:lnTo>
                    <a:pt x="3428" y="7238"/>
                  </a:lnTo>
                  <a:lnTo>
                    <a:pt x="3175" y="7874"/>
                  </a:lnTo>
                  <a:lnTo>
                    <a:pt x="2921" y="8635"/>
                  </a:lnTo>
                  <a:lnTo>
                    <a:pt x="2921" y="8762"/>
                  </a:lnTo>
                  <a:lnTo>
                    <a:pt x="2540" y="9525"/>
                  </a:lnTo>
                  <a:lnTo>
                    <a:pt x="2158" y="10540"/>
                  </a:lnTo>
                  <a:lnTo>
                    <a:pt x="2158" y="10668"/>
                  </a:lnTo>
                  <a:lnTo>
                    <a:pt x="1524" y="12064"/>
                  </a:lnTo>
                  <a:lnTo>
                    <a:pt x="889" y="13969"/>
                  </a:lnTo>
                  <a:lnTo>
                    <a:pt x="0" y="16256"/>
                  </a:lnTo>
                  <a:lnTo>
                    <a:pt x="6223" y="17144"/>
                  </a:lnTo>
                  <a:lnTo>
                    <a:pt x="6730" y="17144"/>
                  </a:lnTo>
                  <a:lnTo>
                    <a:pt x="13716" y="23875"/>
                  </a:lnTo>
                  <a:lnTo>
                    <a:pt x="21336" y="24383"/>
                  </a:lnTo>
                  <a:lnTo>
                    <a:pt x="20827" y="22606"/>
                  </a:lnTo>
                  <a:lnTo>
                    <a:pt x="20066" y="20827"/>
                  </a:lnTo>
                  <a:lnTo>
                    <a:pt x="19557" y="19176"/>
                  </a:lnTo>
                  <a:lnTo>
                    <a:pt x="17018" y="12445"/>
                  </a:lnTo>
                  <a:lnTo>
                    <a:pt x="15621" y="8508"/>
                  </a:lnTo>
                  <a:lnTo>
                    <a:pt x="15621" y="5714"/>
                  </a:lnTo>
                  <a:lnTo>
                    <a:pt x="15875" y="4952"/>
                  </a:lnTo>
                  <a:lnTo>
                    <a:pt x="16255" y="4063"/>
                  </a:lnTo>
                  <a:lnTo>
                    <a:pt x="15875" y="3809"/>
                  </a:lnTo>
                  <a:lnTo>
                    <a:pt x="15367" y="3175"/>
                  </a:lnTo>
                  <a:lnTo>
                    <a:pt x="14858" y="2666"/>
                  </a:lnTo>
                  <a:lnTo>
                    <a:pt x="14477" y="2158"/>
                  </a:lnTo>
                  <a:lnTo>
                    <a:pt x="13080" y="1143"/>
                  </a:lnTo>
                  <a:lnTo>
                    <a:pt x="12700" y="762"/>
                  </a:lnTo>
                  <a:lnTo>
                    <a:pt x="12319" y="634"/>
                  </a:lnTo>
                  <a:lnTo>
                    <a:pt x="12065" y="253"/>
                  </a:lnTo>
                  <a:lnTo>
                    <a:pt x="11556" y="253"/>
                  </a:lnTo>
                  <a:lnTo>
                    <a:pt x="10541" y="126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853428" y="2756915"/>
              <a:ext cx="21590" cy="24765"/>
            </a:xfrm>
            <a:custGeom>
              <a:avLst/>
              <a:gdLst/>
              <a:ahLst/>
              <a:cxnLst/>
              <a:rect l="l" t="t" r="r" b="b"/>
              <a:pathLst>
                <a:path w="21590" h="24764">
                  <a:moveTo>
                    <a:pt x="10160" y="0"/>
                  </a:moveTo>
                  <a:lnTo>
                    <a:pt x="10032" y="0"/>
                  </a:lnTo>
                  <a:lnTo>
                    <a:pt x="9778" y="126"/>
                  </a:lnTo>
                  <a:lnTo>
                    <a:pt x="8000" y="253"/>
                  </a:lnTo>
                  <a:lnTo>
                    <a:pt x="6476" y="1396"/>
                  </a:lnTo>
                  <a:lnTo>
                    <a:pt x="5842" y="3175"/>
                  </a:lnTo>
                  <a:lnTo>
                    <a:pt x="5333" y="3937"/>
                  </a:lnTo>
                  <a:lnTo>
                    <a:pt x="4952" y="4571"/>
                  </a:lnTo>
                  <a:lnTo>
                    <a:pt x="4445" y="5206"/>
                  </a:lnTo>
                  <a:lnTo>
                    <a:pt x="4318" y="5460"/>
                  </a:lnTo>
                  <a:lnTo>
                    <a:pt x="4191" y="5587"/>
                  </a:lnTo>
                  <a:lnTo>
                    <a:pt x="3937" y="5841"/>
                  </a:lnTo>
                  <a:lnTo>
                    <a:pt x="3937" y="5968"/>
                  </a:lnTo>
                  <a:lnTo>
                    <a:pt x="3937" y="6222"/>
                  </a:lnTo>
                  <a:lnTo>
                    <a:pt x="3937" y="6350"/>
                  </a:lnTo>
                  <a:lnTo>
                    <a:pt x="3810" y="6731"/>
                  </a:lnTo>
                  <a:lnTo>
                    <a:pt x="3682" y="6857"/>
                  </a:lnTo>
                  <a:lnTo>
                    <a:pt x="3428" y="7238"/>
                  </a:lnTo>
                  <a:lnTo>
                    <a:pt x="3175" y="7874"/>
                  </a:lnTo>
                  <a:lnTo>
                    <a:pt x="2921" y="8635"/>
                  </a:lnTo>
                  <a:lnTo>
                    <a:pt x="2921" y="8762"/>
                  </a:lnTo>
                  <a:lnTo>
                    <a:pt x="2540" y="9525"/>
                  </a:lnTo>
                  <a:lnTo>
                    <a:pt x="2158" y="10540"/>
                  </a:lnTo>
                  <a:lnTo>
                    <a:pt x="2158" y="10668"/>
                  </a:lnTo>
                  <a:lnTo>
                    <a:pt x="1524" y="12064"/>
                  </a:lnTo>
                  <a:lnTo>
                    <a:pt x="889" y="13969"/>
                  </a:lnTo>
                  <a:lnTo>
                    <a:pt x="0" y="16256"/>
                  </a:lnTo>
                  <a:lnTo>
                    <a:pt x="6223" y="17144"/>
                  </a:lnTo>
                  <a:lnTo>
                    <a:pt x="6730" y="17144"/>
                  </a:lnTo>
                  <a:lnTo>
                    <a:pt x="13716" y="23875"/>
                  </a:lnTo>
                  <a:lnTo>
                    <a:pt x="21336" y="24383"/>
                  </a:lnTo>
                  <a:lnTo>
                    <a:pt x="20827" y="22606"/>
                  </a:lnTo>
                  <a:lnTo>
                    <a:pt x="20066" y="20827"/>
                  </a:lnTo>
                  <a:lnTo>
                    <a:pt x="19557" y="19176"/>
                  </a:lnTo>
                  <a:lnTo>
                    <a:pt x="17018" y="12445"/>
                  </a:lnTo>
                  <a:lnTo>
                    <a:pt x="15621" y="8508"/>
                  </a:lnTo>
                  <a:lnTo>
                    <a:pt x="15621" y="6603"/>
                  </a:lnTo>
                  <a:lnTo>
                    <a:pt x="15621" y="5714"/>
                  </a:lnTo>
                  <a:lnTo>
                    <a:pt x="15875" y="4952"/>
                  </a:lnTo>
                  <a:lnTo>
                    <a:pt x="16255" y="4063"/>
                  </a:lnTo>
                  <a:lnTo>
                    <a:pt x="15875" y="3809"/>
                  </a:lnTo>
                  <a:lnTo>
                    <a:pt x="15367" y="3175"/>
                  </a:lnTo>
                  <a:lnTo>
                    <a:pt x="14858" y="2666"/>
                  </a:lnTo>
                  <a:lnTo>
                    <a:pt x="14477" y="2158"/>
                  </a:lnTo>
                  <a:lnTo>
                    <a:pt x="13970" y="1777"/>
                  </a:lnTo>
                  <a:lnTo>
                    <a:pt x="13462" y="1396"/>
                  </a:lnTo>
                  <a:lnTo>
                    <a:pt x="13080" y="1143"/>
                  </a:lnTo>
                  <a:lnTo>
                    <a:pt x="12700" y="762"/>
                  </a:lnTo>
                  <a:lnTo>
                    <a:pt x="12319" y="634"/>
                  </a:lnTo>
                  <a:lnTo>
                    <a:pt x="12065" y="253"/>
                  </a:lnTo>
                  <a:lnTo>
                    <a:pt x="11683" y="253"/>
                  </a:lnTo>
                  <a:lnTo>
                    <a:pt x="11429" y="126"/>
                  </a:lnTo>
                  <a:lnTo>
                    <a:pt x="11175" y="126"/>
                  </a:lnTo>
                  <a:lnTo>
                    <a:pt x="10541" y="126"/>
                  </a:lnTo>
                  <a:lnTo>
                    <a:pt x="10287" y="0"/>
                  </a:lnTo>
                  <a:close/>
                </a:path>
                <a:path w="21590" h="24764">
                  <a:moveTo>
                    <a:pt x="0" y="15239"/>
                  </a:moveTo>
                  <a:lnTo>
                    <a:pt x="6071" y="15239"/>
                  </a:lnTo>
                  <a:lnTo>
                    <a:pt x="0" y="15239"/>
                  </a:lnTo>
                  <a:close/>
                </a:path>
                <a:path w="21590" h="24764">
                  <a:moveTo>
                    <a:pt x="21336" y="24383"/>
                  </a:moveTo>
                  <a:lnTo>
                    <a:pt x="15240" y="24383"/>
                  </a:lnTo>
                  <a:lnTo>
                    <a:pt x="21336" y="24383"/>
                  </a:lnTo>
                  <a:close/>
                </a:path>
                <a:path w="21590" h="24764">
                  <a:moveTo>
                    <a:pt x="12446" y="0"/>
                  </a:moveTo>
                  <a:lnTo>
                    <a:pt x="15240" y="0"/>
                  </a:lnTo>
                </a:path>
                <a:path w="21590" h="24764">
                  <a:moveTo>
                    <a:pt x="9271" y="0"/>
                  </a:moveTo>
                  <a:lnTo>
                    <a:pt x="10032" y="0"/>
                  </a:lnTo>
                  <a:lnTo>
                    <a:pt x="11049" y="0"/>
                  </a:lnTo>
                  <a:lnTo>
                    <a:pt x="12192" y="0"/>
                  </a:lnTo>
                  <a:lnTo>
                    <a:pt x="11049" y="0"/>
                  </a:lnTo>
                  <a:lnTo>
                    <a:pt x="10032" y="0"/>
                  </a:lnTo>
                  <a:lnTo>
                    <a:pt x="9271" y="0"/>
                  </a:lnTo>
                  <a:close/>
                </a:path>
                <a:path w="21590" h="24764">
                  <a:moveTo>
                    <a:pt x="15240" y="0"/>
                  </a:moveTo>
                  <a:lnTo>
                    <a:pt x="15240" y="3047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7" name="object 29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66104" y="2350007"/>
              <a:ext cx="201168" cy="198120"/>
            </a:xfrm>
            <a:prstGeom prst="rect">
              <a:avLst/>
            </a:prstGeom>
          </p:spPr>
        </p:pic>
        <p:sp>
          <p:nvSpPr>
            <p:cNvPr id="298" name="object 298"/>
            <p:cNvSpPr/>
            <p:nvPr/>
          </p:nvSpPr>
          <p:spPr>
            <a:xfrm>
              <a:off x="5021580" y="3025139"/>
              <a:ext cx="27940" cy="15240"/>
            </a:xfrm>
            <a:custGeom>
              <a:avLst/>
              <a:gdLst/>
              <a:ahLst/>
              <a:cxnLst/>
              <a:rect l="l" t="t" r="r" b="b"/>
              <a:pathLst>
                <a:path w="27939" h="15239">
                  <a:moveTo>
                    <a:pt x="7620" y="0"/>
                  </a:moveTo>
                  <a:lnTo>
                    <a:pt x="7366" y="0"/>
                  </a:lnTo>
                  <a:lnTo>
                    <a:pt x="5842" y="888"/>
                  </a:lnTo>
                  <a:lnTo>
                    <a:pt x="0" y="6857"/>
                  </a:lnTo>
                  <a:lnTo>
                    <a:pt x="5826" y="9721"/>
                  </a:lnTo>
                  <a:lnTo>
                    <a:pt x="12985" y="12430"/>
                  </a:lnTo>
                  <a:lnTo>
                    <a:pt x="19716" y="14448"/>
                  </a:lnTo>
                  <a:lnTo>
                    <a:pt x="24257" y="15239"/>
                  </a:lnTo>
                  <a:lnTo>
                    <a:pt x="25400" y="15239"/>
                  </a:lnTo>
                  <a:lnTo>
                    <a:pt x="26416" y="14858"/>
                  </a:lnTo>
                  <a:lnTo>
                    <a:pt x="27178" y="14096"/>
                  </a:lnTo>
                  <a:lnTo>
                    <a:pt x="27178" y="13842"/>
                  </a:lnTo>
                  <a:lnTo>
                    <a:pt x="27305" y="13207"/>
                  </a:lnTo>
                  <a:lnTo>
                    <a:pt x="27305" y="12191"/>
                  </a:lnTo>
                  <a:lnTo>
                    <a:pt x="27432" y="11556"/>
                  </a:lnTo>
                  <a:lnTo>
                    <a:pt x="27432" y="6476"/>
                  </a:lnTo>
                  <a:lnTo>
                    <a:pt x="27050" y="5968"/>
                  </a:lnTo>
                  <a:lnTo>
                    <a:pt x="26035" y="5714"/>
                  </a:lnTo>
                  <a:lnTo>
                    <a:pt x="25146" y="5587"/>
                  </a:lnTo>
                  <a:lnTo>
                    <a:pt x="16637" y="5587"/>
                  </a:lnTo>
                  <a:lnTo>
                    <a:pt x="12319" y="2412"/>
                  </a:lnTo>
                  <a:lnTo>
                    <a:pt x="11937" y="2285"/>
                  </a:lnTo>
                  <a:lnTo>
                    <a:pt x="11684" y="1904"/>
                  </a:lnTo>
                  <a:lnTo>
                    <a:pt x="11175" y="1777"/>
                  </a:lnTo>
                  <a:lnTo>
                    <a:pt x="9779" y="1015"/>
                  </a:lnTo>
                  <a:lnTo>
                    <a:pt x="8890" y="634"/>
                  </a:lnTo>
                  <a:lnTo>
                    <a:pt x="774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021580" y="3025139"/>
              <a:ext cx="27940" cy="15240"/>
            </a:xfrm>
            <a:custGeom>
              <a:avLst/>
              <a:gdLst/>
              <a:ahLst/>
              <a:cxnLst/>
              <a:rect l="l" t="t" r="r" b="b"/>
              <a:pathLst>
                <a:path w="27939" h="15239">
                  <a:moveTo>
                    <a:pt x="7620" y="0"/>
                  </a:moveTo>
                  <a:lnTo>
                    <a:pt x="7366" y="0"/>
                  </a:lnTo>
                  <a:lnTo>
                    <a:pt x="5842" y="888"/>
                  </a:lnTo>
                  <a:lnTo>
                    <a:pt x="0" y="6857"/>
                  </a:lnTo>
                  <a:lnTo>
                    <a:pt x="5826" y="9721"/>
                  </a:lnTo>
                  <a:lnTo>
                    <a:pt x="12985" y="12430"/>
                  </a:lnTo>
                  <a:lnTo>
                    <a:pt x="19716" y="14448"/>
                  </a:lnTo>
                  <a:lnTo>
                    <a:pt x="24257" y="15239"/>
                  </a:lnTo>
                  <a:lnTo>
                    <a:pt x="25400" y="15239"/>
                  </a:lnTo>
                  <a:lnTo>
                    <a:pt x="26416" y="14858"/>
                  </a:lnTo>
                  <a:lnTo>
                    <a:pt x="27178" y="14096"/>
                  </a:lnTo>
                  <a:lnTo>
                    <a:pt x="27178" y="13842"/>
                  </a:lnTo>
                  <a:lnTo>
                    <a:pt x="27305" y="13207"/>
                  </a:lnTo>
                  <a:lnTo>
                    <a:pt x="27305" y="12572"/>
                  </a:lnTo>
                  <a:lnTo>
                    <a:pt x="27305" y="12191"/>
                  </a:lnTo>
                  <a:lnTo>
                    <a:pt x="27432" y="11556"/>
                  </a:lnTo>
                  <a:lnTo>
                    <a:pt x="27432" y="6476"/>
                  </a:lnTo>
                  <a:lnTo>
                    <a:pt x="27050" y="5968"/>
                  </a:lnTo>
                  <a:lnTo>
                    <a:pt x="26543" y="5841"/>
                  </a:lnTo>
                  <a:lnTo>
                    <a:pt x="26035" y="5714"/>
                  </a:lnTo>
                  <a:lnTo>
                    <a:pt x="25146" y="5587"/>
                  </a:lnTo>
                  <a:lnTo>
                    <a:pt x="24257" y="5587"/>
                  </a:lnTo>
                  <a:lnTo>
                    <a:pt x="23368" y="5587"/>
                  </a:lnTo>
                  <a:lnTo>
                    <a:pt x="20574" y="5587"/>
                  </a:lnTo>
                  <a:lnTo>
                    <a:pt x="16637" y="5587"/>
                  </a:lnTo>
                  <a:lnTo>
                    <a:pt x="12700" y="2666"/>
                  </a:lnTo>
                  <a:lnTo>
                    <a:pt x="12319" y="2412"/>
                  </a:lnTo>
                  <a:lnTo>
                    <a:pt x="11937" y="2285"/>
                  </a:lnTo>
                  <a:lnTo>
                    <a:pt x="11684" y="1904"/>
                  </a:lnTo>
                  <a:lnTo>
                    <a:pt x="11175" y="1777"/>
                  </a:lnTo>
                  <a:lnTo>
                    <a:pt x="10287" y="1269"/>
                  </a:lnTo>
                  <a:lnTo>
                    <a:pt x="9779" y="1015"/>
                  </a:lnTo>
                  <a:lnTo>
                    <a:pt x="8890" y="634"/>
                  </a:lnTo>
                  <a:lnTo>
                    <a:pt x="8255" y="253"/>
                  </a:lnTo>
                  <a:lnTo>
                    <a:pt x="774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030724" y="2997707"/>
              <a:ext cx="79375" cy="45720"/>
            </a:xfrm>
            <a:custGeom>
              <a:avLst/>
              <a:gdLst/>
              <a:ahLst/>
              <a:cxnLst/>
              <a:rect l="l" t="t" r="r" b="b"/>
              <a:pathLst>
                <a:path w="79375" h="45719">
                  <a:moveTo>
                    <a:pt x="21209" y="3429"/>
                  </a:moveTo>
                  <a:lnTo>
                    <a:pt x="16763" y="3429"/>
                  </a:lnTo>
                  <a:lnTo>
                    <a:pt x="14477" y="3937"/>
                  </a:lnTo>
                  <a:lnTo>
                    <a:pt x="12191" y="5334"/>
                  </a:lnTo>
                  <a:lnTo>
                    <a:pt x="11811" y="5842"/>
                  </a:lnTo>
                  <a:lnTo>
                    <a:pt x="11556" y="6223"/>
                  </a:lnTo>
                  <a:lnTo>
                    <a:pt x="11175" y="6731"/>
                  </a:lnTo>
                  <a:lnTo>
                    <a:pt x="10922" y="7112"/>
                  </a:lnTo>
                  <a:lnTo>
                    <a:pt x="10667" y="7366"/>
                  </a:lnTo>
                  <a:lnTo>
                    <a:pt x="10160" y="8128"/>
                  </a:lnTo>
                  <a:lnTo>
                    <a:pt x="9651" y="8636"/>
                  </a:lnTo>
                  <a:lnTo>
                    <a:pt x="9271" y="9143"/>
                  </a:lnTo>
                  <a:lnTo>
                    <a:pt x="9016" y="9525"/>
                  </a:lnTo>
                  <a:lnTo>
                    <a:pt x="8509" y="10033"/>
                  </a:lnTo>
                  <a:lnTo>
                    <a:pt x="8127" y="10541"/>
                  </a:lnTo>
                  <a:lnTo>
                    <a:pt x="7620" y="10922"/>
                  </a:lnTo>
                  <a:lnTo>
                    <a:pt x="7238" y="11430"/>
                  </a:lnTo>
                  <a:lnTo>
                    <a:pt x="6603" y="12192"/>
                  </a:lnTo>
                  <a:lnTo>
                    <a:pt x="5968" y="12700"/>
                  </a:lnTo>
                  <a:lnTo>
                    <a:pt x="4699" y="13970"/>
                  </a:lnTo>
                  <a:lnTo>
                    <a:pt x="2539" y="15875"/>
                  </a:lnTo>
                  <a:lnTo>
                    <a:pt x="1015" y="18668"/>
                  </a:lnTo>
                  <a:lnTo>
                    <a:pt x="508" y="21843"/>
                  </a:lnTo>
                  <a:lnTo>
                    <a:pt x="253" y="23114"/>
                  </a:lnTo>
                  <a:lnTo>
                    <a:pt x="0" y="23622"/>
                  </a:lnTo>
                  <a:lnTo>
                    <a:pt x="1015" y="24130"/>
                  </a:lnTo>
                  <a:lnTo>
                    <a:pt x="1397" y="24384"/>
                  </a:lnTo>
                  <a:lnTo>
                    <a:pt x="1777" y="24511"/>
                  </a:lnTo>
                  <a:lnTo>
                    <a:pt x="2793" y="25273"/>
                  </a:lnTo>
                  <a:lnTo>
                    <a:pt x="3175" y="25400"/>
                  </a:lnTo>
                  <a:lnTo>
                    <a:pt x="3555" y="25781"/>
                  </a:lnTo>
                  <a:lnTo>
                    <a:pt x="3937" y="25908"/>
                  </a:lnTo>
                  <a:lnTo>
                    <a:pt x="4317" y="26289"/>
                  </a:lnTo>
                  <a:lnTo>
                    <a:pt x="7365" y="28575"/>
                  </a:lnTo>
                  <a:lnTo>
                    <a:pt x="18034" y="28575"/>
                  </a:lnTo>
                  <a:lnTo>
                    <a:pt x="19685" y="31115"/>
                  </a:lnTo>
                  <a:lnTo>
                    <a:pt x="19812" y="31368"/>
                  </a:lnTo>
                  <a:lnTo>
                    <a:pt x="19938" y="31496"/>
                  </a:lnTo>
                  <a:lnTo>
                    <a:pt x="20065" y="32131"/>
                  </a:lnTo>
                  <a:lnTo>
                    <a:pt x="20192" y="39370"/>
                  </a:lnTo>
                  <a:lnTo>
                    <a:pt x="21336" y="39497"/>
                  </a:lnTo>
                  <a:lnTo>
                    <a:pt x="22351" y="39878"/>
                  </a:lnTo>
                  <a:lnTo>
                    <a:pt x="23240" y="40893"/>
                  </a:lnTo>
                  <a:lnTo>
                    <a:pt x="24511" y="42037"/>
                  </a:lnTo>
                  <a:lnTo>
                    <a:pt x="25273" y="43815"/>
                  </a:lnTo>
                  <a:lnTo>
                    <a:pt x="25273" y="45720"/>
                  </a:lnTo>
                  <a:lnTo>
                    <a:pt x="27812" y="45085"/>
                  </a:lnTo>
                  <a:lnTo>
                    <a:pt x="28955" y="44068"/>
                  </a:lnTo>
                  <a:lnTo>
                    <a:pt x="29972" y="43053"/>
                  </a:lnTo>
                  <a:lnTo>
                    <a:pt x="30987" y="41783"/>
                  </a:lnTo>
                  <a:lnTo>
                    <a:pt x="30861" y="40893"/>
                  </a:lnTo>
                  <a:lnTo>
                    <a:pt x="30479" y="39116"/>
                  </a:lnTo>
                  <a:lnTo>
                    <a:pt x="29972" y="36068"/>
                  </a:lnTo>
                  <a:lnTo>
                    <a:pt x="45212" y="30353"/>
                  </a:lnTo>
                  <a:lnTo>
                    <a:pt x="49529" y="29210"/>
                  </a:lnTo>
                  <a:lnTo>
                    <a:pt x="50418" y="25146"/>
                  </a:lnTo>
                  <a:lnTo>
                    <a:pt x="51180" y="20955"/>
                  </a:lnTo>
                  <a:lnTo>
                    <a:pt x="54990" y="20066"/>
                  </a:lnTo>
                  <a:lnTo>
                    <a:pt x="65754" y="20066"/>
                  </a:lnTo>
                  <a:lnTo>
                    <a:pt x="66039" y="19939"/>
                  </a:lnTo>
                  <a:lnTo>
                    <a:pt x="67817" y="18668"/>
                  </a:lnTo>
                  <a:lnTo>
                    <a:pt x="74929" y="13716"/>
                  </a:lnTo>
                  <a:lnTo>
                    <a:pt x="79248" y="13081"/>
                  </a:lnTo>
                  <a:lnTo>
                    <a:pt x="78739" y="11811"/>
                  </a:lnTo>
                  <a:lnTo>
                    <a:pt x="77342" y="11049"/>
                  </a:lnTo>
                  <a:lnTo>
                    <a:pt x="74295" y="9906"/>
                  </a:lnTo>
                  <a:lnTo>
                    <a:pt x="71500" y="8763"/>
                  </a:lnTo>
                  <a:lnTo>
                    <a:pt x="67817" y="7493"/>
                  </a:lnTo>
                  <a:lnTo>
                    <a:pt x="65627" y="4826"/>
                  </a:lnTo>
                  <a:lnTo>
                    <a:pt x="29590" y="4826"/>
                  </a:lnTo>
                  <a:lnTo>
                    <a:pt x="23240" y="3683"/>
                  </a:lnTo>
                  <a:lnTo>
                    <a:pt x="21209" y="3429"/>
                  </a:lnTo>
                  <a:close/>
                </a:path>
                <a:path w="79375" h="45719">
                  <a:moveTo>
                    <a:pt x="65754" y="20066"/>
                  </a:moveTo>
                  <a:lnTo>
                    <a:pt x="59943" y="20066"/>
                  </a:lnTo>
                  <a:lnTo>
                    <a:pt x="62484" y="20320"/>
                  </a:lnTo>
                  <a:lnTo>
                    <a:pt x="63246" y="20447"/>
                  </a:lnTo>
                  <a:lnTo>
                    <a:pt x="64897" y="20447"/>
                  </a:lnTo>
                  <a:lnTo>
                    <a:pt x="65754" y="20066"/>
                  </a:lnTo>
                  <a:close/>
                </a:path>
                <a:path w="79375" h="45719">
                  <a:moveTo>
                    <a:pt x="58165" y="0"/>
                  </a:moveTo>
                  <a:lnTo>
                    <a:pt x="47878" y="0"/>
                  </a:lnTo>
                  <a:lnTo>
                    <a:pt x="41401" y="2032"/>
                  </a:lnTo>
                  <a:lnTo>
                    <a:pt x="37464" y="3683"/>
                  </a:lnTo>
                  <a:lnTo>
                    <a:pt x="35560" y="4572"/>
                  </a:lnTo>
                  <a:lnTo>
                    <a:pt x="33654" y="4826"/>
                  </a:lnTo>
                  <a:lnTo>
                    <a:pt x="65627" y="4826"/>
                  </a:lnTo>
                  <a:lnTo>
                    <a:pt x="64897" y="3937"/>
                  </a:lnTo>
                  <a:lnTo>
                    <a:pt x="62229" y="1016"/>
                  </a:lnTo>
                  <a:lnTo>
                    <a:pt x="5816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030724" y="2997707"/>
              <a:ext cx="79375" cy="45720"/>
            </a:xfrm>
            <a:custGeom>
              <a:avLst/>
              <a:gdLst/>
              <a:ahLst/>
              <a:cxnLst/>
              <a:rect l="l" t="t" r="r" b="b"/>
              <a:pathLst>
                <a:path w="79375" h="45719">
                  <a:moveTo>
                    <a:pt x="53848" y="0"/>
                  </a:moveTo>
                  <a:lnTo>
                    <a:pt x="47878" y="0"/>
                  </a:lnTo>
                  <a:lnTo>
                    <a:pt x="41401" y="2032"/>
                  </a:lnTo>
                  <a:lnTo>
                    <a:pt x="37464" y="3683"/>
                  </a:lnTo>
                  <a:lnTo>
                    <a:pt x="35560" y="4572"/>
                  </a:lnTo>
                  <a:lnTo>
                    <a:pt x="33654" y="4826"/>
                  </a:lnTo>
                  <a:lnTo>
                    <a:pt x="31750" y="4826"/>
                  </a:lnTo>
                  <a:lnTo>
                    <a:pt x="29590" y="4826"/>
                  </a:lnTo>
                  <a:lnTo>
                    <a:pt x="27431" y="4445"/>
                  </a:lnTo>
                  <a:lnTo>
                    <a:pt x="25400" y="4064"/>
                  </a:lnTo>
                  <a:lnTo>
                    <a:pt x="23240" y="3683"/>
                  </a:lnTo>
                  <a:lnTo>
                    <a:pt x="21209" y="3429"/>
                  </a:lnTo>
                  <a:lnTo>
                    <a:pt x="19176" y="3429"/>
                  </a:lnTo>
                  <a:lnTo>
                    <a:pt x="16763" y="3429"/>
                  </a:lnTo>
                  <a:lnTo>
                    <a:pt x="14477" y="3937"/>
                  </a:lnTo>
                  <a:lnTo>
                    <a:pt x="12191" y="5334"/>
                  </a:lnTo>
                  <a:lnTo>
                    <a:pt x="11811" y="5842"/>
                  </a:lnTo>
                  <a:lnTo>
                    <a:pt x="11556" y="6223"/>
                  </a:lnTo>
                  <a:lnTo>
                    <a:pt x="11175" y="6731"/>
                  </a:lnTo>
                  <a:lnTo>
                    <a:pt x="10922" y="7112"/>
                  </a:lnTo>
                  <a:lnTo>
                    <a:pt x="10667" y="7366"/>
                  </a:lnTo>
                  <a:lnTo>
                    <a:pt x="10413" y="7747"/>
                  </a:lnTo>
                  <a:lnTo>
                    <a:pt x="10160" y="8128"/>
                  </a:lnTo>
                  <a:lnTo>
                    <a:pt x="9651" y="8636"/>
                  </a:lnTo>
                  <a:lnTo>
                    <a:pt x="9271" y="9143"/>
                  </a:lnTo>
                  <a:lnTo>
                    <a:pt x="9016" y="9525"/>
                  </a:lnTo>
                  <a:lnTo>
                    <a:pt x="8762" y="9779"/>
                  </a:lnTo>
                  <a:lnTo>
                    <a:pt x="8509" y="10033"/>
                  </a:lnTo>
                  <a:lnTo>
                    <a:pt x="8127" y="10541"/>
                  </a:lnTo>
                  <a:lnTo>
                    <a:pt x="7620" y="10922"/>
                  </a:lnTo>
                  <a:lnTo>
                    <a:pt x="7238" y="11430"/>
                  </a:lnTo>
                  <a:lnTo>
                    <a:pt x="6603" y="12192"/>
                  </a:lnTo>
                  <a:lnTo>
                    <a:pt x="5968" y="12700"/>
                  </a:lnTo>
                  <a:lnTo>
                    <a:pt x="5334" y="13335"/>
                  </a:lnTo>
                  <a:lnTo>
                    <a:pt x="4699" y="13970"/>
                  </a:lnTo>
                  <a:lnTo>
                    <a:pt x="2539" y="15875"/>
                  </a:lnTo>
                  <a:lnTo>
                    <a:pt x="1015" y="18668"/>
                  </a:lnTo>
                  <a:lnTo>
                    <a:pt x="508" y="21843"/>
                  </a:lnTo>
                  <a:lnTo>
                    <a:pt x="380" y="22479"/>
                  </a:lnTo>
                  <a:lnTo>
                    <a:pt x="253" y="23114"/>
                  </a:lnTo>
                  <a:lnTo>
                    <a:pt x="0" y="23622"/>
                  </a:lnTo>
                  <a:lnTo>
                    <a:pt x="508" y="23876"/>
                  </a:lnTo>
                  <a:lnTo>
                    <a:pt x="1015" y="24130"/>
                  </a:lnTo>
                  <a:lnTo>
                    <a:pt x="1397" y="24384"/>
                  </a:lnTo>
                  <a:lnTo>
                    <a:pt x="1777" y="24511"/>
                  </a:lnTo>
                  <a:lnTo>
                    <a:pt x="2793" y="25273"/>
                  </a:lnTo>
                  <a:lnTo>
                    <a:pt x="3175" y="25400"/>
                  </a:lnTo>
                  <a:lnTo>
                    <a:pt x="3555" y="25781"/>
                  </a:lnTo>
                  <a:lnTo>
                    <a:pt x="3937" y="25908"/>
                  </a:lnTo>
                  <a:lnTo>
                    <a:pt x="4317" y="26289"/>
                  </a:lnTo>
                  <a:lnTo>
                    <a:pt x="7365" y="28575"/>
                  </a:lnTo>
                  <a:lnTo>
                    <a:pt x="10413" y="28575"/>
                  </a:lnTo>
                  <a:lnTo>
                    <a:pt x="12953" y="28575"/>
                  </a:lnTo>
                  <a:lnTo>
                    <a:pt x="15748" y="28575"/>
                  </a:lnTo>
                  <a:lnTo>
                    <a:pt x="18034" y="28575"/>
                  </a:lnTo>
                  <a:lnTo>
                    <a:pt x="19685" y="31115"/>
                  </a:lnTo>
                  <a:lnTo>
                    <a:pt x="19812" y="31368"/>
                  </a:lnTo>
                  <a:lnTo>
                    <a:pt x="19938" y="31496"/>
                  </a:lnTo>
                  <a:lnTo>
                    <a:pt x="19938" y="31750"/>
                  </a:lnTo>
                  <a:lnTo>
                    <a:pt x="19938" y="31877"/>
                  </a:lnTo>
                  <a:lnTo>
                    <a:pt x="20065" y="32131"/>
                  </a:lnTo>
                  <a:lnTo>
                    <a:pt x="20065" y="32639"/>
                  </a:lnTo>
                  <a:lnTo>
                    <a:pt x="20065" y="32893"/>
                  </a:lnTo>
                  <a:lnTo>
                    <a:pt x="20192" y="33147"/>
                  </a:lnTo>
                  <a:lnTo>
                    <a:pt x="20192" y="33528"/>
                  </a:lnTo>
                  <a:lnTo>
                    <a:pt x="20192" y="39370"/>
                  </a:lnTo>
                  <a:lnTo>
                    <a:pt x="21336" y="39497"/>
                  </a:lnTo>
                  <a:lnTo>
                    <a:pt x="22351" y="39878"/>
                  </a:lnTo>
                  <a:lnTo>
                    <a:pt x="23240" y="40893"/>
                  </a:lnTo>
                  <a:lnTo>
                    <a:pt x="24511" y="42037"/>
                  </a:lnTo>
                  <a:lnTo>
                    <a:pt x="25273" y="43815"/>
                  </a:lnTo>
                  <a:lnTo>
                    <a:pt x="25273" y="45720"/>
                  </a:lnTo>
                  <a:lnTo>
                    <a:pt x="27812" y="45085"/>
                  </a:lnTo>
                  <a:lnTo>
                    <a:pt x="28955" y="44068"/>
                  </a:lnTo>
                  <a:lnTo>
                    <a:pt x="29972" y="43053"/>
                  </a:lnTo>
                  <a:lnTo>
                    <a:pt x="30987" y="41783"/>
                  </a:lnTo>
                  <a:lnTo>
                    <a:pt x="30987" y="41656"/>
                  </a:lnTo>
                  <a:lnTo>
                    <a:pt x="30861" y="41275"/>
                  </a:lnTo>
                  <a:lnTo>
                    <a:pt x="30861" y="40893"/>
                  </a:lnTo>
                  <a:lnTo>
                    <a:pt x="30479" y="39116"/>
                  </a:lnTo>
                  <a:lnTo>
                    <a:pt x="29972" y="36068"/>
                  </a:lnTo>
                  <a:lnTo>
                    <a:pt x="31368" y="33782"/>
                  </a:lnTo>
                  <a:lnTo>
                    <a:pt x="32512" y="32131"/>
                  </a:lnTo>
                  <a:lnTo>
                    <a:pt x="34289" y="31368"/>
                  </a:lnTo>
                  <a:lnTo>
                    <a:pt x="36956" y="30988"/>
                  </a:lnTo>
                  <a:lnTo>
                    <a:pt x="45212" y="30353"/>
                  </a:lnTo>
                  <a:lnTo>
                    <a:pt x="49529" y="29210"/>
                  </a:lnTo>
                  <a:lnTo>
                    <a:pt x="50418" y="25146"/>
                  </a:lnTo>
                  <a:lnTo>
                    <a:pt x="51180" y="20955"/>
                  </a:lnTo>
                  <a:lnTo>
                    <a:pt x="54990" y="20066"/>
                  </a:lnTo>
                  <a:lnTo>
                    <a:pt x="58674" y="20066"/>
                  </a:lnTo>
                  <a:lnTo>
                    <a:pt x="59943" y="20066"/>
                  </a:lnTo>
                  <a:lnTo>
                    <a:pt x="61340" y="20193"/>
                  </a:lnTo>
                  <a:lnTo>
                    <a:pt x="62484" y="20320"/>
                  </a:lnTo>
                  <a:lnTo>
                    <a:pt x="63246" y="20447"/>
                  </a:lnTo>
                  <a:lnTo>
                    <a:pt x="64135" y="20447"/>
                  </a:lnTo>
                  <a:lnTo>
                    <a:pt x="64897" y="20447"/>
                  </a:lnTo>
                  <a:lnTo>
                    <a:pt x="66039" y="19939"/>
                  </a:lnTo>
                  <a:lnTo>
                    <a:pt x="66928" y="19304"/>
                  </a:lnTo>
                  <a:lnTo>
                    <a:pt x="67817" y="18668"/>
                  </a:lnTo>
                  <a:lnTo>
                    <a:pt x="70738" y="16637"/>
                  </a:lnTo>
                  <a:lnTo>
                    <a:pt x="74929" y="13716"/>
                  </a:lnTo>
                  <a:lnTo>
                    <a:pt x="79248" y="13081"/>
                  </a:lnTo>
                  <a:lnTo>
                    <a:pt x="78739" y="11811"/>
                  </a:lnTo>
                  <a:lnTo>
                    <a:pt x="77342" y="11049"/>
                  </a:lnTo>
                  <a:lnTo>
                    <a:pt x="74295" y="9906"/>
                  </a:lnTo>
                  <a:lnTo>
                    <a:pt x="71500" y="8763"/>
                  </a:lnTo>
                  <a:lnTo>
                    <a:pt x="67817" y="7493"/>
                  </a:lnTo>
                  <a:lnTo>
                    <a:pt x="64897" y="3937"/>
                  </a:lnTo>
                  <a:lnTo>
                    <a:pt x="62229" y="1016"/>
                  </a:lnTo>
                  <a:lnTo>
                    <a:pt x="58165" y="0"/>
                  </a:lnTo>
                  <a:lnTo>
                    <a:pt x="53848" y="0"/>
                  </a:lnTo>
                  <a:close/>
                </a:path>
                <a:path w="79375" h="45719">
                  <a:moveTo>
                    <a:pt x="21336" y="32893"/>
                  </a:moveTo>
                  <a:lnTo>
                    <a:pt x="21336" y="31115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658868" y="2711450"/>
              <a:ext cx="402590" cy="298450"/>
            </a:xfrm>
            <a:custGeom>
              <a:avLst/>
              <a:gdLst/>
              <a:ahLst/>
              <a:cxnLst/>
              <a:rect l="l" t="t" r="r" b="b"/>
              <a:pathLst>
                <a:path w="402589" h="298450">
                  <a:moveTo>
                    <a:pt x="352425" y="280669"/>
                  </a:moveTo>
                  <a:lnTo>
                    <a:pt x="299974" y="280669"/>
                  </a:lnTo>
                  <a:lnTo>
                    <a:pt x="304800" y="283210"/>
                  </a:lnTo>
                  <a:lnTo>
                    <a:pt x="308610" y="285750"/>
                  </a:lnTo>
                  <a:lnTo>
                    <a:pt x="310642" y="285750"/>
                  </a:lnTo>
                  <a:lnTo>
                    <a:pt x="311531" y="287019"/>
                  </a:lnTo>
                  <a:lnTo>
                    <a:pt x="314325" y="288289"/>
                  </a:lnTo>
                  <a:lnTo>
                    <a:pt x="319024" y="292100"/>
                  </a:lnTo>
                  <a:lnTo>
                    <a:pt x="324993" y="298450"/>
                  </a:lnTo>
                  <a:lnTo>
                    <a:pt x="326390" y="297180"/>
                  </a:lnTo>
                  <a:lnTo>
                    <a:pt x="328676" y="293369"/>
                  </a:lnTo>
                  <a:lnTo>
                    <a:pt x="328803" y="292100"/>
                  </a:lnTo>
                  <a:lnTo>
                    <a:pt x="329438" y="292100"/>
                  </a:lnTo>
                  <a:lnTo>
                    <a:pt x="331597" y="288289"/>
                  </a:lnTo>
                  <a:lnTo>
                    <a:pt x="332867" y="285750"/>
                  </a:lnTo>
                  <a:lnTo>
                    <a:pt x="334010" y="284480"/>
                  </a:lnTo>
                  <a:lnTo>
                    <a:pt x="334645" y="284480"/>
                  </a:lnTo>
                  <a:lnTo>
                    <a:pt x="334899" y="283210"/>
                  </a:lnTo>
                  <a:lnTo>
                    <a:pt x="351028" y="283210"/>
                  </a:lnTo>
                  <a:lnTo>
                    <a:pt x="351663" y="281939"/>
                  </a:lnTo>
                  <a:lnTo>
                    <a:pt x="352171" y="281939"/>
                  </a:lnTo>
                  <a:lnTo>
                    <a:pt x="352425" y="280669"/>
                  </a:lnTo>
                  <a:close/>
                </a:path>
                <a:path w="402589" h="298450">
                  <a:moveTo>
                    <a:pt x="329946" y="241300"/>
                  </a:moveTo>
                  <a:lnTo>
                    <a:pt x="326009" y="241300"/>
                  </a:lnTo>
                  <a:lnTo>
                    <a:pt x="313436" y="245110"/>
                  </a:lnTo>
                  <a:lnTo>
                    <a:pt x="303530" y="248919"/>
                  </a:lnTo>
                  <a:lnTo>
                    <a:pt x="300736" y="250189"/>
                  </a:lnTo>
                  <a:lnTo>
                    <a:pt x="197358" y="250189"/>
                  </a:lnTo>
                  <a:lnTo>
                    <a:pt x="200533" y="251460"/>
                  </a:lnTo>
                  <a:lnTo>
                    <a:pt x="203581" y="252730"/>
                  </a:lnTo>
                  <a:lnTo>
                    <a:pt x="207264" y="254000"/>
                  </a:lnTo>
                  <a:lnTo>
                    <a:pt x="210693" y="256539"/>
                  </a:lnTo>
                  <a:lnTo>
                    <a:pt x="223393" y="266700"/>
                  </a:lnTo>
                  <a:lnTo>
                    <a:pt x="229870" y="267969"/>
                  </a:lnTo>
                  <a:lnTo>
                    <a:pt x="263398" y="287019"/>
                  </a:lnTo>
                  <a:lnTo>
                    <a:pt x="274828" y="287019"/>
                  </a:lnTo>
                  <a:lnTo>
                    <a:pt x="280543" y="285750"/>
                  </a:lnTo>
                  <a:lnTo>
                    <a:pt x="286004" y="281939"/>
                  </a:lnTo>
                  <a:lnTo>
                    <a:pt x="288671" y="280669"/>
                  </a:lnTo>
                  <a:lnTo>
                    <a:pt x="352425" y="280669"/>
                  </a:lnTo>
                  <a:lnTo>
                    <a:pt x="350393" y="278130"/>
                  </a:lnTo>
                  <a:lnTo>
                    <a:pt x="345948" y="273050"/>
                  </a:lnTo>
                  <a:lnTo>
                    <a:pt x="343281" y="270510"/>
                  </a:lnTo>
                  <a:lnTo>
                    <a:pt x="342011" y="269239"/>
                  </a:lnTo>
                  <a:lnTo>
                    <a:pt x="342265" y="266700"/>
                  </a:lnTo>
                  <a:lnTo>
                    <a:pt x="342519" y="266700"/>
                  </a:lnTo>
                  <a:lnTo>
                    <a:pt x="343662" y="262889"/>
                  </a:lnTo>
                  <a:lnTo>
                    <a:pt x="344805" y="257810"/>
                  </a:lnTo>
                  <a:lnTo>
                    <a:pt x="345694" y="252730"/>
                  </a:lnTo>
                  <a:lnTo>
                    <a:pt x="372110" y="252730"/>
                  </a:lnTo>
                  <a:lnTo>
                    <a:pt x="372999" y="251460"/>
                  </a:lnTo>
                  <a:lnTo>
                    <a:pt x="373380" y="251460"/>
                  </a:lnTo>
                  <a:lnTo>
                    <a:pt x="375412" y="247650"/>
                  </a:lnTo>
                  <a:lnTo>
                    <a:pt x="376343" y="246380"/>
                  </a:lnTo>
                  <a:lnTo>
                    <a:pt x="336042" y="246380"/>
                  </a:lnTo>
                  <a:lnTo>
                    <a:pt x="331597" y="242569"/>
                  </a:lnTo>
                  <a:lnTo>
                    <a:pt x="329946" y="241300"/>
                  </a:lnTo>
                  <a:close/>
                </a:path>
                <a:path w="402589" h="298450">
                  <a:moveTo>
                    <a:pt x="370713" y="252730"/>
                  </a:moveTo>
                  <a:lnTo>
                    <a:pt x="348234" y="252730"/>
                  </a:lnTo>
                  <a:lnTo>
                    <a:pt x="351917" y="254000"/>
                  </a:lnTo>
                  <a:lnTo>
                    <a:pt x="369570" y="254000"/>
                  </a:lnTo>
                  <a:lnTo>
                    <a:pt x="370713" y="252730"/>
                  </a:lnTo>
                  <a:close/>
                </a:path>
                <a:path w="402589" h="298450">
                  <a:moveTo>
                    <a:pt x="179578" y="63500"/>
                  </a:moveTo>
                  <a:lnTo>
                    <a:pt x="66548" y="63500"/>
                  </a:lnTo>
                  <a:lnTo>
                    <a:pt x="74295" y="73660"/>
                  </a:lnTo>
                  <a:lnTo>
                    <a:pt x="76073" y="76200"/>
                  </a:lnTo>
                  <a:lnTo>
                    <a:pt x="78612" y="77469"/>
                  </a:lnTo>
                  <a:lnTo>
                    <a:pt x="81026" y="78739"/>
                  </a:lnTo>
                  <a:lnTo>
                    <a:pt x="83566" y="80010"/>
                  </a:lnTo>
                  <a:lnTo>
                    <a:pt x="85979" y="81280"/>
                  </a:lnTo>
                  <a:lnTo>
                    <a:pt x="85979" y="86360"/>
                  </a:lnTo>
                  <a:lnTo>
                    <a:pt x="86868" y="92710"/>
                  </a:lnTo>
                  <a:lnTo>
                    <a:pt x="91059" y="92710"/>
                  </a:lnTo>
                  <a:lnTo>
                    <a:pt x="94487" y="93980"/>
                  </a:lnTo>
                  <a:lnTo>
                    <a:pt x="96266" y="96519"/>
                  </a:lnTo>
                  <a:lnTo>
                    <a:pt x="97790" y="99060"/>
                  </a:lnTo>
                  <a:lnTo>
                    <a:pt x="98679" y="100330"/>
                  </a:lnTo>
                  <a:lnTo>
                    <a:pt x="99441" y="101600"/>
                  </a:lnTo>
                  <a:lnTo>
                    <a:pt x="101854" y="101600"/>
                  </a:lnTo>
                  <a:lnTo>
                    <a:pt x="103251" y="102869"/>
                  </a:lnTo>
                  <a:lnTo>
                    <a:pt x="104012" y="105410"/>
                  </a:lnTo>
                  <a:lnTo>
                    <a:pt x="105029" y="107950"/>
                  </a:lnTo>
                  <a:lnTo>
                    <a:pt x="104775" y="110489"/>
                  </a:lnTo>
                  <a:lnTo>
                    <a:pt x="103505" y="114300"/>
                  </a:lnTo>
                  <a:lnTo>
                    <a:pt x="102997" y="115569"/>
                  </a:lnTo>
                  <a:lnTo>
                    <a:pt x="102870" y="116839"/>
                  </a:lnTo>
                  <a:lnTo>
                    <a:pt x="116205" y="127000"/>
                  </a:lnTo>
                  <a:lnTo>
                    <a:pt x="117094" y="128269"/>
                  </a:lnTo>
                  <a:lnTo>
                    <a:pt x="119507" y="133350"/>
                  </a:lnTo>
                  <a:lnTo>
                    <a:pt x="120777" y="134619"/>
                  </a:lnTo>
                  <a:lnTo>
                    <a:pt x="122428" y="135889"/>
                  </a:lnTo>
                  <a:lnTo>
                    <a:pt x="129077" y="144780"/>
                  </a:lnTo>
                  <a:lnTo>
                    <a:pt x="153924" y="180339"/>
                  </a:lnTo>
                  <a:lnTo>
                    <a:pt x="157353" y="190500"/>
                  </a:lnTo>
                  <a:lnTo>
                    <a:pt x="157861" y="191769"/>
                  </a:lnTo>
                  <a:lnTo>
                    <a:pt x="158115" y="193039"/>
                  </a:lnTo>
                  <a:lnTo>
                    <a:pt x="158750" y="195580"/>
                  </a:lnTo>
                  <a:lnTo>
                    <a:pt x="158496" y="198119"/>
                  </a:lnTo>
                  <a:lnTo>
                    <a:pt x="157480" y="200660"/>
                  </a:lnTo>
                  <a:lnTo>
                    <a:pt x="156845" y="201930"/>
                  </a:lnTo>
                  <a:lnTo>
                    <a:pt x="156591" y="203200"/>
                  </a:lnTo>
                  <a:lnTo>
                    <a:pt x="157987" y="205739"/>
                  </a:lnTo>
                  <a:lnTo>
                    <a:pt x="158242" y="207010"/>
                  </a:lnTo>
                  <a:lnTo>
                    <a:pt x="157861" y="208280"/>
                  </a:lnTo>
                  <a:lnTo>
                    <a:pt x="157353" y="209550"/>
                  </a:lnTo>
                  <a:lnTo>
                    <a:pt x="153924" y="210819"/>
                  </a:lnTo>
                  <a:lnTo>
                    <a:pt x="153416" y="210819"/>
                  </a:lnTo>
                  <a:lnTo>
                    <a:pt x="153924" y="214630"/>
                  </a:lnTo>
                  <a:lnTo>
                    <a:pt x="157734" y="228600"/>
                  </a:lnTo>
                  <a:lnTo>
                    <a:pt x="162687" y="228600"/>
                  </a:lnTo>
                  <a:lnTo>
                    <a:pt x="168402" y="229869"/>
                  </a:lnTo>
                  <a:lnTo>
                    <a:pt x="174244" y="236219"/>
                  </a:lnTo>
                  <a:lnTo>
                    <a:pt x="180594" y="242569"/>
                  </a:lnTo>
                  <a:lnTo>
                    <a:pt x="181737" y="243839"/>
                  </a:lnTo>
                  <a:lnTo>
                    <a:pt x="185674" y="247650"/>
                  </a:lnTo>
                  <a:lnTo>
                    <a:pt x="193929" y="250189"/>
                  </a:lnTo>
                  <a:lnTo>
                    <a:pt x="296799" y="250189"/>
                  </a:lnTo>
                  <a:lnTo>
                    <a:pt x="294513" y="247650"/>
                  </a:lnTo>
                  <a:lnTo>
                    <a:pt x="291846" y="246380"/>
                  </a:lnTo>
                  <a:lnTo>
                    <a:pt x="289306" y="243839"/>
                  </a:lnTo>
                  <a:lnTo>
                    <a:pt x="286512" y="241300"/>
                  </a:lnTo>
                  <a:lnTo>
                    <a:pt x="279146" y="241300"/>
                  </a:lnTo>
                  <a:lnTo>
                    <a:pt x="275844" y="234950"/>
                  </a:lnTo>
                  <a:lnTo>
                    <a:pt x="274870" y="222250"/>
                  </a:lnTo>
                  <a:lnTo>
                    <a:pt x="274701" y="219710"/>
                  </a:lnTo>
                  <a:lnTo>
                    <a:pt x="270891" y="214630"/>
                  </a:lnTo>
                  <a:lnTo>
                    <a:pt x="255968" y="179069"/>
                  </a:lnTo>
                  <a:lnTo>
                    <a:pt x="255557" y="163830"/>
                  </a:lnTo>
                  <a:lnTo>
                    <a:pt x="255683" y="156210"/>
                  </a:lnTo>
                  <a:lnTo>
                    <a:pt x="255857" y="151130"/>
                  </a:lnTo>
                  <a:lnTo>
                    <a:pt x="257276" y="138430"/>
                  </a:lnTo>
                  <a:lnTo>
                    <a:pt x="260350" y="125730"/>
                  </a:lnTo>
                  <a:lnTo>
                    <a:pt x="260858" y="124460"/>
                  </a:lnTo>
                  <a:lnTo>
                    <a:pt x="261366" y="120650"/>
                  </a:lnTo>
                  <a:lnTo>
                    <a:pt x="260604" y="119380"/>
                  </a:lnTo>
                  <a:lnTo>
                    <a:pt x="253619" y="119380"/>
                  </a:lnTo>
                  <a:lnTo>
                    <a:pt x="248285" y="115569"/>
                  </a:lnTo>
                  <a:lnTo>
                    <a:pt x="243840" y="113030"/>
                  </a:lnTo>
                  <a:lnTo>
                    <a:pt x="242189" y="113030"/>
                  </a:lnTo>
                  <a:lnTo>
                    <a:pt x="240537" y="111760"/>
                  </a:lnTo>
                  <a:lnTo>
                    <a:pt x="238760" y="110489"/>
                  </a:lnTo>
                  <a:lnTo>
                    <a:pt x="236474" y="110489"/>
                  </a:lnTo>
                  <a:lnTo>
                    <a:pt x="235712" y="107950"/>
                  </a:lnTo>
                  <a:lnTo>
                    <a:pt x="235204" y="105410"/>
                  </a:lnTo>
                  <a:lnTo>
                    <a:pt x="234950" y="105410"/>
                  </a:lnTo>
                  <a:lnTo>
                    <a:pt x="234823" y="102869"/>
                  </a:lnTo>
                  <a:lnTo>
                    <a:pt x="234315" y="101600"/>
                  </a:lnTo>
                  <a:lnTo>
                    <a:pt x="233680" y="100330"/>
                  </a:lnTo>
                  <a:lnTo>
                    <a:pt x="233172" y="99060"/>
                  </a:lnTo>
                  <a:lnTo>
                    <a:pt x="232283" y="95250"/>
                  </a:lnTo>
                  <a:lnTo>
                    <a:pt x="232156" y="91439"/>
                  </a:lnTo>
                  <a:lnTo>
                    <a:pt x="231902" y="90169"/>
                  </a:lnTo>
                  <a:lnTo>
                    <a:pt x="231394" y="88900"/>
                  </a:lnTo>
                  <a:lnTo>
                    <a:pt x="231140" y="88900"/>
                  </a:lnTo>
                  <a:lnTo>
                    <a:pt x="228125" y="85089"/>
                  </a:lnTo>
                  <a:lnTo>
                    <a:pt x="224329" y="80010"/>
                  </a:lnTo>
                  <a:lnTo>
                    <a:pt x="220509" y="73660"/>
                  </a:lnTo>
                  <a:lnTo>
                    <a:pt x="217678" y="66039"/>
                  </a:lnTo>
                  <a:lnTo>
                    <a:pt x="184277" y="66039"/>
                  </a:lnTo>
                  <a:lnTo>
                    <a:pt x="182499" y="64769"/>
                  </a:lnTo>
                  <a:lnTo>
                    <a:pt x="179578" y="63500"/>
                  </a:lnTo>
                  <a:close/>
                </a:path>
                <a:path w="402589" h="298450">
                  <a:moveTo>
                    <a:pt x="389382" y="193039"/>
                  </a:moveTo>
                  <a:lnTo>
                    <a:pt x="382143" y="193039"/>
                  </a:lnTo>
                  <a:lnTo>
                    <a:pt x="370967" y="195580"/>
                  </a:lnTo>
                  <a:lnTo>
                    <a:pt x="356108" y="198119"/>
                  </a:lnTo>
                  <a:lnTo>
                    <a:pt x="355019" y="205739"/>
                  </a:lnTo>
                  <a:lnTo>
                    <a:pt x="354964" y="209550"/>
                  </a:lnTo>
                  <a:lnTo>
                    <a:pt x="355473" y="218439"/>
                  </a:lnTo>
                  <a:lnTo>
                    <a:pt x="354203" y="219710"/>
                  </a:lnTo>
                  <a:lnTo>
                    <a:pt x="352679" y="222250"/>
                  </a:lnTo>
                  <a:lnTo>
                    <a:pt x="351790" y="222250"/>
                  </a:lnTo>
                  <a:lnTo>
                    <a:pt x="351155" y="223519"/>
                  </a:lnTo>
                  <a:lnTo>
                    <a:pt x="351282" y="227330"/>
                  </a:lnTo>
                  <a:lnTo>
                    <a:pt x="351409" y="233680"/>
                  </a:lnTo>
                  <a:lnTo>
                    <a:pt x="347853" y="236219"/>
                  </a:lnTo>
                  <a:lnTo>
                    <a:pt x="343154" y="240030"/>
                  </a:lnTo>
                  <a:lnTo>
                    <a:pt x="342265" y="240030"/>
                  </a:lnTo>
                  <a:lnTo>
                    <a:pt x="342392" y="241300"/>
                  </a:lnTo>
                  <a:lnTo>
                    <a:pt x="342646" y="242569"/>
                  </a:lnTo>
                  <a:lnTo>
                    <a:pt x="342138" y="243839"/>
                  </a:lnTo>
                  <a:lnTo>
                    <a:pt x="341122" y="245110"/>
                  </a:lnTo>
                  <a:lnTo>
                    <a:pt x="340614" y="245110"/>
                  </a:lnTo>
                  <a:lnTo>
                    <a:pt x="339852" y="246380"/>
                  </a:lnTo>
                  <a:lnTo>
                    <a:pt x="376343" y="246380"/>
                  </a:lnTo>
                  <a:lnTo>
                    <a:pt x="378206" y="243839"/>
                  </a:lnTo>
                  <a:lnTo>
                    <a:pt x="381254" y="242569"/>
                  </a:lnTo>
                  <a:lnTo>
                    <a:pt x="390398" y="242569"/>
                  </a:lnTo>
                  <a:lnTo>
                    <a:pt x="391414" y="233680"/>
                  </a:lnTo>
                  <a:lnTo>
                    <a:pt x="391922" y="227330"/>
                  </a:lnTo>
                  <a:lnTo>
                    <a:pt x="392176" y="224789"/>
                  </a:lnTo>
                  <a:lnTo>
                    <a:pt x="392176" y="222250"/>
                  </a:lnTo>
                  <a:lnTo>
                    <a:pt x="391922" y="219710"/>
                  </a:lnTo>
                  <a:lnTo>
                    <a:pt x="391795" y="215900"/>
                  </a:lnTo>
                  <a:lnTo>
                    <a:pt x="398526" y="204469"/>
                  </a:lnTo>
                  <a:lnTo>
                    <a:pt x="402336" y="200660"/>
                  </a:lnTo>
                  <a:lnTo>
                    <a:pt x="401701" y="196850"/>
                  </a:lnTo>
                  <a:lnTo>
                    <a:pt x="401447" y="195580"/>
                  </a:lnTo>
                  <a:lnTo>
                    <a:pt x="392176" y="195580"/>
                  </a:lnTo>
                  <a:lnTo>
                    <a:pt x="390906" y="194310"/>
                  </a:lnTo>
                  <a:lnTo>
                    <a:pt x="389382" y="193039"/>
                  </a:lnTo>
                  <a:close/>
                </a:path>
                <a:path w="402589" h="298450">
                  <a:moveTo>
                    <a:pt x="390398" y="242569"/>
                  </a:moveTo>
                  <a:lnTo>
                    <a:pt x="383159" y="242569"/>
                  </a:lnTo>
                  <a:lnTo>
                    <a:pt x="385445" y="245110"/>
                  </a:lnTo>
                  <a:lnTo>
                    <a:pt x="385953" y="245110"/>
                  </a:lnTo>
                  <a:lnTo>
                    <a:pt x="386461" y="246380"/>
                  </a:lnTo>
                  <a:lnTo>
                    <a:pt x="387477" y="246380"/>
                  </a:lnTo>
                  <a:lnTo>
                    <a:pt x="390398" y="242569"/>
                  </a:lnTo>
                  <a:close/>
                </a:path>
                <a:path w="402589" h="298450">
                  <a:moveTo>
                    <a:pt x="34544" y="87630"/>
                  </a:moveTo>
                  <a:lnTo>
                    <a:pt x="30226" y="87630"/>
                  </a:lnTo>
                  <a:lnTo>
                    <a:pt x="31623" y="90169"/>
                  </a:lnTo>
                  <a:lnTo>
                    <a:pt x="40767" y="99060"/>
                  </a:lnTo>
                  <a:lnTo>
                    <a:pt x="50037" y="99060"/>
                  </a:lnTo>
                  <a:lnTo>
                    <a:pt x="52832" y="101600"/>
                  </a:lnTo>
                  <a:lnTo>
                    <a:pt x="57531" y="107950"/>
                  </a:lnTo>
                  <a:lnTo>
                    <a:pt x="58547" y="107950"/>
                  </a:lnTo>
                  <a:lnTo>
                    <a:pt x="60452" y="110489"/>
                  </a:lnTo>
                  <a:lnTo>
                    <a:pt x="64770" y="114300"/>
                  </a:lnTo>
                  <a:lnTo>
                    <a:pt x="67056" y="120650"/>
                  </a:lnTo>
                  <a:lnTo>
                    <a:pt x="66929" y="128269"/>
                  </a:lnTo>
                  <a:lnTo>
                    <a:pt x="66040" y="130810"/>
                  </a:lnTo>
                  <a:lnTo>
                    <a:pt x="64262" y="133350"/>
                  </a:lnTo>
                  <a:lnTo>
                    <a:pt x="64770" y="134619"/>
                  </a:lnTo>
                  <a:lnTo>
                    <a:pt x="75692" y="143510"/>
                  </a:lnTo>
                  <a:lnTo>
                    <a:pt x="79502" y="146050"/>
                  </a:lnTo>
                  <a:lnTo>
                    <a:pt x="86717" y="153669"/>
                  </a:lnTo>
                  <a:lnTo>
                    <a:pt x="91217" y="160019"/>
                  </a:lnTo>
                  <a:lnTo>
                    <a:pt x="93575" y="165100"/>
                  </a:lnTo>
                  <a:lnTo>
                    <a:pt x="94361" y="168910"/>
                  </a:lnTo>
                  <a:lnTo>
                    <a:pt x="95123" y="168910"/>
                  </a:lnTo>
                  <a:lnTo>
                    <a:pt x="96901" y="166369"/>
                  </a:lnTo>
                  <a:lnTo>
                    <a:pt x="97790" y="163830"/>
                  </a:lnTo>
                  <a:lnTo>
                    <a:pt x="98425" y="161289"/>
                  </a:lnTo>
                  <a:lnTo>
                    <a:pt x="96901" y="158750"/>
                  </a:lnTo>
                  <a:lnTo>
                    <a:pt x="95631" y="156210"/>
                  </a:lnTo>
                  <a:lnTo>
                    <a:pt x="94869" y="153669"/>
                  </a:lnTo>
                  <a:lnTo>
                    <a:pt x="94869" y="148589"/>
                  </a:lnTo>
                  <a:lnTo>
                    <a:pt x="92456" y="147319"/>
                  </a:lnTo>
                  <a:lnTo>
                    <a:pt x="84962" y="147319"/>
                  </a:lnTo>
                  <a:lnTo>
                    <a:pt x="81787" y="146050"/>
                  </a:lnTo>
                  <a:lnTo>
                    <a:pt x="81787" y="142239"/>
                  </a:lnTo>
                  <a:lnTo>
                    <a:pt x="81978" y="138430"/>
                  </a:lnTo>
                  <a:lnTo>
                    <a:pt x="82042" y="133350"/>
                  </a:lnTo>
                  <a:lnTo>
                    <a:pt x="80645" y="132080"/>
                  </a:lnTo>
                  <a:lnTo>
                    <a:pt x="76073" y="127000"/>
                  </a:lnTo>
                  <a:lnTo>
                    <a:pt x="72644" y="113030"/>
                  </a:lnTo>
                  <a:lnTo>
                    <a:pt x="70866" y="105410"/>
                  </a:lnTo>
                  <a:lnTo>
                    <a:pt x="67691" y="100330"/>
                  </a:lnTo>
                  <a:lnTo>
                    <a:pt x="64516" y="96519"/>
                  </a:lnTo>
                  <a:lnTo>
                    <a:pt x="61595" y="92710"/>
                  </a:lnTo>
                  <a:lnTo>
                    <a:pt x="59182" y="88900"/>
                  </a:lnTo>
                  <a:lnTo>
                    <a:pt x="35941" y="88900"/>
                  </a:lnTo>
                  <a:lnTo>
                    <a:pt x="34544" y="87630"/>
                  </a:lnTo>
                  <a:close/>
                </a:path>
                <a:path w="402589" h="298450">
                  <a:moveTo>
                    <a:pt x="27940" y="0"/>
                  </a:moveTo>
                  <a:lnTo>
                    <a:pt x="0" y="5080"/>
                  </a:lnTo>
                  <a:lnTo>
                    <a:pt x="1651" y="8889"/>
                  </a:lnTo>
                  <a:lnTo>
                    <a:pt x="3683" y="12700"/>
                  </a:lnTo>
                  <a:lnTo>
                    <a:pt x="5969" y="15239"/>
                  </a:lnTo>
                  <a:lnTo>
                    <a:pt x="10364" y="24130"/>
                  </a:lnTo>
                  <a:lnTo>
                    <a:pt x="13890" y="33019"/>
                  </a:lnTo>
                  <a:lnTo>
                    <a:pt x="16345" y="41910"/>
                  </a:lnTo>
                  <a:lnTo>
                    <a:pt x="17526" y="48260"/>
                  </a:lnTo>
                  <a:lnTo>
                    <a:pt x="17907" y="50800"/>
                  </a:lnTo>
                  <a:lnTo>
                    <a:pt x="23114" y="54610"/>
                  </a:lnTo>
                  <a:lnTo>
                    <a:pt x="28448" y="58419"/>
                  </a:lnTo>
                  <a:lnTo>
                    <a:pt x="29972" y="59689"/>
                  </a:lnTo>
                  <a:lnTo>
                    <a:pt x="31750" y="60960"/>
                  </a:lnTo>
                  <a:lnTo>
                    <a:pt x="33401" y="62230"/>
                  </a:lnTo>
                  <a:lnTo>
                    <a:pt x="38012" y="67310"/>
                  </a:lnTo>
                  <a:lnTo>
                    <a:pt x="40386" y="74930"/>
                  </a:lnTo>
                  <a:lnTo>
                    <a:pt x="41044" y="81280"/>
                  </a:lnTo>
                  <a:lnTo>
                    <a:pt x="40512" y="86360"/>
                  </a:lnTo>
                  <a:lnTo>
                    <a:pt x="40005" y="87630"/>
                  </a:lnTo>
                  <a:lnTo>
                    <a:pt x="38735" y="88900"/>
                  </a:lnTo>
                  <a:lnTo>
                    <a:pt x="59182" y="88900"/>
                  </a:lnTo>
                  <a:lnTo>
                    <a:pt x="52832" y="76200"/>
                  </a:lnTo>
                  <a:lnTo>
                    <a:pt x="49022" y="69850"/>
                  </a:lnTo>
                  <a:lnTo>
                    <a:pt x="46990" y="68580"/>
                  </a:lnTo>
                  <a:lnTo>
                    <a:pt x="46228" y="67310"/>
                  </a:lnTo>
                  <a:lnTo>
                    <a:pt x="45720" y="67310"/>
                  </a:lnTo>
                  <a:lnTo>
                    <a:pt x="45593" y="66039"/>
                  </a:lnTo>
                  <a:lnTo>
                    <a:pt x="45339" y="64769"/>
                  </a:lnTo>
                  <a:lnTo>
                    <a:pt x="46355" y="63500"/>
                  </a:lnTo>
                  <a:lnTo>
                    <a:pt x="47117" y="62230"/>
                  </a:lnTo>
                  <a:lnTo>
                    <a:pt x="48260" y="59689"/>
                  </a:lnTo>
                  <a:lnTo>
                    <a:pt x="46990" y="58419"/>
                  </a:lnTo>
                  <a:lnTo>
                    <a:pt x="43307" y="57150"/>
                  </a:lnTo>
                  <a:lnTo>
                    <a:pt x="41529" y="55880"/>
                  </a:lnTo>
                  <a:lnTo>
                    <a:pt x="39878" y="55880"/>
                  </a:lnTo>
                  <a:lnTo>
                    <a:pt x="38354" y="54610"/>
                  </a:lnTo>
                  <a:lnTo>
                    <a:pt x="32893" y="52069"/>
                  </a:lnTo>
                  <a:lnTo>
                    <a:pt x="29972" y="46989"/>
                  </a:lnTo>
                  <a:lnTo>
                    <a:pt x="29972" y="35560"/>
                  </a:lnTo>
                  <a:lnTo>
                    <a:pt x="27051" y="21589"/>
                  </a:lnTo>
                  <a:lnTo>
                    <a:pt x="25527" y="17780"/>
                  </a:lnTo>
                  <a:lnTo>
                    <a:pt x="24511" y="13969"/>
                  </a:lnTo>
                  <a:lnTo>
                    <a:pt x="26162" y="12700"/>
                  </a:lnTo>
                  <a:lnTo>
                    <a:pt x="26670" y="11430"/>
                  </a:lnTo>
                  <a:lnTo>
                    <a:pt x="46558" y="11430"/>
                  </a:lnTo>
                  <a:lnTo>
                    <a:pt x="42799" y="10160"/>
                  </a:lnTo>
                  <a:lnTo>
                    <a:pt x="37973" y="8889"/>
                  </a:lnTo>
                  <a:lnTo>
                    <a:pt x="29972" y="2539"/>
                  </a:lnTo>
                  <a:lnTo>
                    <a:pt x="27940" y="0"/>
                  </a:lnTo>
                  <a:close/>
                </a:path>
                <a:path w="402589" h="298450">
                  <a:moveTo>
                    <a:pt x="68837" y="20319"/>
                  </a:moveTo>
                  <a:lnTo>
                    <a:pt x="51562" y="20319"/>
                  </a:lnTo>
                  <a:lnTo>
                    <a:pt x="52578" y="21589"/>
                  </a:lnTo>
                  <a:lnTo>
                    <a:pt x="53467" y="21589"/>
                  </a:lnTo>
                  <a:lnTo>
                    <a:pt x="55499" y="22860"/>
                  </a:lnTo>
                  <a:lnTo>
                    <a:pt x="54610" y="25400"/>
                  </a:lnTo>
                  <a:lnTo>
                    <a:pt x="54102" y="26669"/>
                  </a:lnTo>
                  <a:lnTo>
                    <a:pt x="53212" y="29210"/>
                  </a:lnTo>
                  <a:lnTo>
                    <a:pt x="51562" y="33019"/>
                  </a:lnTo>
                  <a:lnTo>
                    <a:pt x="60960" y="52069"/>
                  </a:lnTo>
                  <a:lnTo>
                    <a:pt x="61595" y="54610"/>
                  </a:lnTo>
                  <a:lnTo>
                    <a:pt x="59944" y="57150"/>
                  </a:lnTo>
                  <a:lnTo>
                    <a:pt x="58928" y="58419"/>
                  </a:lnTo>
                  <a:lnTo>
                    <a:pt x="58928" y="66039"/>
                  </a:lnTo>
                  <a:lnTo>
                    <a:pt x="59817" y="67310"/>
                  </a:lnTo>
                  <a:lnTo>
                    <a:pt x="60198" y="67310"/>
                  </a:lnTo>
                  <a:lnTo>
                    <a:pt x="62865" y="63500"/>
                  </a:lnTo>
                  <a:lnTo>
                    <a:pt x="179578" y="63500"/>
                  </a:lnTo>
                  <a:lnTo>
                    <a:pt x="172974" y="58419"/>
                  </a:lnTo>
                  <a:lnTo>
                    <a:pt x="171704" y="58419"/>
                  </a:lnTo>
                  <a:lnTo>
                    <a:pt x="170434" y="57150"/>
                  </a:lnTo>
                  <a:lnTo>
                    <a:pt x="169672" y="55880"/>
                  </a:lnTo>
                  <a:lnTo>
                    <a:pt x="168783" y="55880"/>
                  </a:lnTo>
                  <a:lnTo>
                    <a:pt x="165227" y="53339"/>
                  </a:lnTo>
                  <a:lnTo>
                    <a:pt x="163195" y="49530"/>
                  </a:lnTo>
                  <a:lnTo>
                    <a:pt x="163195" y="40639"/>
                  </a:lnTo>
                  <a:lnTo>
                    <a:pt x="157226" y="34289"/>
                  </a:lnTo>
                  <a:lnTo>
                    <a:pt x="155702" y="33019"/>
                  </a:lnTo>
                  <a:lnTo>
                    <a:pt x="153797" y="33019"/>
                  </a:lnTo>
                  <a:lnTo>
                    <a:pt x="146573" y="24130"/>
                  </a:lnTo>
                  <a:lnTo>
                    <a:pt x="77089" y="24130"/>
                  </a:lnTo>
                  <a:lnTo>
                    <a:pt x="72356" y="21589"/>
                  </a:lnTo>
                  <a:lnTo>
                    <a:pt x="68837" y="20319"/>
                  </a:lnTo>
                  <a:close/>
                </a:path>
                <a:path w="402589" h="298450">
                  <a:moveTo>
                    <a:pt x="195326" y="50800"/>
                  </a:moveTo>
                  <a:lnTo>
                    <a:pt x="192532" y="50800"/>
                  </a:lnTo>
                  <a:lnTo>
                    <a:pt x="188468" y="60960"/>
                  </a:lnTo>
                  <a:lnTo>
                    <a:pt x="187325" y="63500"/>
                  </a:lnTo>
                  <a:lnTo>
                    <a:pt x="186690" y="64769"/>
                  </a:lnTo>
                  <a:lnTo>
                    <a:pt x="185674" y="66039"/>
                  </a:lnTo>
                  <a:lnTo>
                    <a:pt x="217678" y="66039"/>
                  </a:lnTo>
                  <a:lnTo>
                    <a:pt x="213971" y="59689"/>
                  </a:lnTo>
                  <a:lnTo>
                    <a:pt x="207645" y="54610"/>
                  </a:lnTo>
                  <a:lnTo>
                    <a:pt x="200747" y="52069"/>
                  </a:lnTo>
                  <a:lnTo>
                    <a:pt x="195326" y="50800"/>
                  </a:lnTo>
                  <a:close/>
                </a:path>
                <a:path w="402589" h="298450">
                  <a:moveTo>
                    <a:pt x="140335" y="16510"/>
                  </a:moveTo>
                  <a:lnTo>
                    <a:pt x="120904" y="16510"/>
                  </a:lnTo>
                  <a:lnTo>
                    <a:pt x="116459" y="24130"/>
                  </a:lnTo>
                  <a:lnTo>
                    <a:pt x="146573" y="24130"/>
                  </a:lnTo>
                  <a:lnTo>
                    <a:pt x="140335" y="16510"/>
                  </a:lnTo>
                  <a:close/>
                </a:path>
                <a:path w="402589" h="298450">
                  <a:moveTo>
                    <a:pt x="56059" y="15239"/>
                  </a:moveTo>
                  <a:lnTo>
                    <a:pt x="40767" y="15239"/>
                  </a:lnTo>
                  <a:lnTo>
                    <a:pt x="42799" y="16510"/>
                  </a:lnTo>
                  <a:lnTo>
                    <a:pt x="44323" y="17780"/>
                  </a:lnTo>
                  <a:lnTo>
                    <a:pt x="45212" y="20319"/>
                  </a:lnTo>
                  <a:lnTo>
                    <a:pt x="45339" y="21589"/>
                  </a:lnTo>
                  <a:lnTo>
                    <a:pt x="49149" y="21589"/>
                  </a:lnTo>
                  <a:lnTo>
                    <a:pt x="49911" y="20319"/>
                  </a:lnTo>
                  <a:lnTo>
                    <a:pt x="68837" y="20319"/>
                  </a:lnTo>
                  <a:lnTo>
                    <a:pt x="61801" y="17780"/>
                  </a:lnTo>
                  <a:lnTo>
                    <a:pt x="56059" y="15239"/>
                  </a:lnTo>
                  <a:close/>
                </a:path>
                <a:path w="402589" h="298450">
                  <a:moveTo>
                    <a:pt x="46558" y="11430"/>
                  </a:moveTo>
                  <a:lnTo>
                    <a:pt x="30353" y="11430"/>
                  </a:lnTo>
                  <a:lnTo>
                    <a:pt x="32131" y="12700"/>
                  </a:lnTo>
                  <a:lnTo>
                    <a:pt x="33147" y="13969"/>
                  </a:lnTo>
                  <a:lnTo>
                    <a:pt x="33401" y="13969"/>
                  </a:lnTo>
                  <a:lnTo>
                    <a:pt x="34544" y="16510"/>
                  </a:lnTo>
                  <a:lnTo>
                    <a:pt x="35814" y="16510"/>
                  </a:lnTo>
                  <a:lnTo>
                    <a:pt x="36703" y="15239"/>
                  </a:lnTo>
                  <a:lnTo>
                    <a:pt x="56059" y="15239"/>
                  </a:lnTo>
                  <a:lnTo>
                    <a:pt x="50317" y="12700"/>
                  </a:lnTo>
                  <a:lnTo>
                    <a:pt x="46558" y="1143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4658868" y="2711195"/>
              <a:ext cx="402590" cy="299085"/>
            </a:xfrm>
            <a:custGeom>
              <a:avLst/>
              <a:gdLst/>
              <a:ahLst/>
              <a:cxnLst/>
              <a:rect l="l" t="t" r="r" b="b"/>
              <a:pathLst>
                <a:path w="402589" h="299085">
                  <a:moveTo>
                    <a:pt x="27940" y="0"/>
                  </a:moveTo>
                  <a:lnTo>
                    <a:pt x="0" y="4444"/>
                  </a:lnTo>
                  <a:lnTo>
                    <a:pt x="1651" y="8127"/>
                  </a:lnTo>
                  <a:lnTo>
                    <a:pt x="3683" y="11683"/>
                  </a:lnTo>
                  <a:lnTo>
                    <a:pt x="5969" y="14985"/>
                  </a:lnTo>
                  <a:lnTo>
                    <a:pt x="10364" y="23169"/>
                  </a:lnTo>
                  <a:lnTo>
                    <a:pt x="13890" y="32353"/>
                  </a:lnTo>
                  <a:lnTo>
                    <a:pt x="16345" y="40917"/>
                  </a:lnTo>
                  <a:lnTo>
                    <a:pt x="17526" y="47243"/>
                  </a:lnTo>
                  <a:lnTo>
                    <a:pt x="17907" y="50800"/>
                  </a:lnTo>
                  <a:lnTo>
                    <a:pt x="23114" y="54609"/>
                  </a:lnTo>
                  <a:lnTo>
                    <a:pt x="28448" y="58165"/>
                  </a:lnTo>
                  <a:lnTo>
                    <a:pt x="29972" y="59435"/>
                  </a:lnTo>
                  <a:lnTo>
                    <a:pt x="31750" y="60578"/>
                  </a:lnTo>
                  <a:lnTo>
                    <a:pt x="33401" y="61848"/>
                  </a:lnTo>
                  <a:lnTo>
                    <a:pt x="38012" y="67504"/>
                  </a:lnTo>
                  <a:lnTo>
                    <a:pt x="40386" y="74326"/>
                  </a:lnTo>
                  <a:lnTo>
                    <a:pt x="41044" y="80815"/>
                  </a:lnTo>
                  <a:lnTo>
                    <a:pt x="40512" y="85470"/>
                  </a:lnTo>
                  <a:lnTo>
                    <a:pt x="40005" y="87248"/>
                  </a:lnTo>
                  <a:lnTo>
                    <a:pt x="38735" y="87883"/>
                  </a:lnTo>
                  <a:lnTo>
                    <a:pt x="37084" y="87883"/>
                  </a:lnTo>
                  <a:lnTo>
                    <a:pt x="35941" y="87883"/>
                  </a:lnTo>
                  <a:lnTo>
                    <a:pt x="34544" y="87502"/>
                  </a:lnTo>
                  <a:lnTo>
                    <a:pt x="33274" y="87248"/>
                  </a:lnTo>
                  <a:lnTo>
                    <a:pt x="32258" y="86994"/>
                  </a:lnTo>
                  <a:lnTo>
                    <a:pt x="31242" y="86867"/>
                  </a:lnTo>
                  <a:lnTo>
                    <a:pt x="30226" y="86740"/>
                  </a:lnTo>
                  <a:lnTo>
                    <a:pt x="31623" y="90169"/>
                  </a:lnTo>
                  <a:lnTo>
                    <a:pt x="40767" y="98932"/>
                  </a:lnTo>
                  <a:lnTo>
                    <a:pt x="44450" y="98932"/>
                  </a:lnTo>
                  <a:lnTo>
                    <a:pt x="44577" y="98932"/>
                  </a:lnTo>
                  <a:lnTo>
                    <a:pt x="45212" y="98805"/>
                  </a:lnTo>
                  <a:lnTo>
                    <a:pt x="45720" y="98805"/>
                  </a:lnTo>
                  <a:lnTo>
                    <a:pt x="46101" y="98805"/>
                  </a:lnTo>
                  <a:lnTo>
                    <a:pt x="50037" y="98805"/>
                  </a:lnTo>
                  <a:lnTo>
                    <a:pt x="52832" y="101726"/>
                  </a:lnTo>
                  <a:lnTo>
                    <a:pt x="57531" y="106933"/>
                  </a:lnTo>
                  <a:lnTo>
                    <a:pt x="58547" y="107822"/>
                  </a:lnTo>
                  <a:lnTo>
                    <a:pt x="59436" y="108838"/>
                  </a:lnTo>
                  <a:lnTo>
                    <a:pt x="60452" y="109981"/>
                  </a:lnTo>
                  <a:lnTo>
                    <a:pt x="64770" y="114553"/>
                  </a:lnTo>
                  <a:lnTo>
                    <a:pt x="67056" y="120014"/>
                  </a:lnTo>
                  <a:lnTo>
                    <a:pt x="66802" y="125348"/>
                  </a:lnTo>
                  <a:lnTo>
                    <a:pt x="66929" y="128269"/>
                  </a:lnTo>
                  <a:lnTo>
                    <a:pt x="66040" y="130936"/>
                  </a:lnTo>
                  <a:lnTo>
                    <a:pt x="64262" y="132841"/>
                  </a:lnTo>
                  <a:lnTo>
                    <a:pt x="64770" y="134873"/>
                  </a:lnTo>
                  <a:lnTo>
                    <a:pt x="70993" y="139700"/>
                  </a:lnTo>
                  <a:lnTo>
                    <a:pt x="75692" y="143128"/>
                  </a:lnTo>
                  <a:lnTo>
                    <a:pt x="79502" y="146050"/>
                  </a:lnTo>
                  <a:lnTo>
                    <a:pt x="86717" y="153249"/>
                  </a:lnTo>
                  <a:lnTo>
                    <a:pt x="91217" y="160019"/>
                  </a:lnTo>
                  <a:lnTo>
                    <a:pt x="93575" y="165266"/>
                  </a:lnTo>
                  <a:lnTo>
                    <a:pt x="94361" y="167894"/>
                  </a:lnTo>
                  <a:lnTo>
                    <a:pt x="95123" y="167894"/>
                  </a:lnTo>
                  <a:lnTo>
                    <a:pt x="96901" y="165861"/>
                  </a:lnTo>
                  <a:lnTo>
                    <a:pt x="97790" y="162813"/>
                  </a:lnTo>
                  <a:lnTo>
                    <a:pt x="98425" y="160908"/>
                  </a:lnTo>
                  <a:lnTo>
                    <a:pt x="97917" y="159892"/>
                  </a:lnTo>
                  <a:lnTo>
                    <a:pt x="96901" y="157860"/>
                  </a:lnTo>
                  <a:lnTo>
                    <a:pt x="95631" y="155828"/>
                  </a:lnTo>
                  <a:lnTo>
                    <a:pt x="94869" y="153288"/>
                  </a:lnTo>
                  <a:lnTo>
                    <a:pt x="94869" y="150621"/>
                  </a:lnTo>
                  <a:lnTo>
                    <a:pt x="94869" y="148081"/>
                  </a:lnTo>
                  <a:lnTo>
                    <a:pt x="92456" y="147446"/>
                  </a:lnTo>
                  <a:lnTo>
                    <a:pt x="87757" y="147065"/>
                  </a:lnTo>
                  <a:lnTo>
                    <a:pt x="86741" y="147065"/>
                  </a:lnTo>
                  <a:lnTo>
                    <a:pt x="85725" y="146938"/>
                  </a:lnTo>
                  <a:lnTo>
                    <a:pt x="84962" y="146811"/>
                  </a:lnTo>
                  <a:lnTo>
                    <a:pt x="81787" y="146176"/>
                  </a:lnTo>
                  <a:lnTo>
                    <a:pt x="81787" y="142112"/>
                  </a:lnTo>
                  <a:lnTo>
                    <a:pt x="81915" y="139064"/>
                  </a:lnTo>
                  <a:lnTo>
                    <a:pt x="82042" y="136525"/>
                  </a:lnTo>
                  <a:lnTo>
                    <a:pt x="82042" y="133603"/>
                  </a:lnTo>
                  <a:lnTo>
                    <a:pt x="80645" y="132079"/>
                  </a:lnTo>
                  <a:lnTo>
                    <a:pt x="76073" y="126491"/>
                  </a:lnTo>
                  <a:lnTo>
                    <a:pt x="72644" y="112521"/>
                  </a:lnTo>
                  <a:lnTo>
                    <a:pt x="71755" y="108457"/>
                  </a:lnTo>
                  <a:lnTo>
                    <a:pt x="70866" y="104520"/>
                  </a:lnTo>
                  <a:lnTo>
                    <a:pt x="67691" y="100329"/>
                  </a:lnTo>
                  <a:lnTo>
                    <a:pt x="64516" y="96011"/>
                  </a:lnTo>
                  <a:lnTo>
                    <a:pt x="61595" y="92582"/>
                  </a:lnTo>
                  <a:lnTo>
                    <a:pt x="59182" y="88900"/>
                  </a:lnTo>
                  <a:lnTo>
                    <a:pt x="57150" y="84581"/>
                  </a:lnTo>
                  <a:lnTo>
                    <a:pt x="52832" y="75437"/>
                  </a:lnTo>
                  <a:lnTo>
                    <a:pt x="49022" y="69595"/>
                  </a:lnTo>
                  <a:lnTo>
                    <a:pt x="46990" y="67944"/>
                  </a:lnTo>
                  <a:lnTo>
                    <a:pt x="46228" y="67436"/>
                  </a:lnTo>
                  <a:lnTo>
                    <a:pt x="45720" y="66547"/>
                  </a:lnTo>
                  <a:lnTo>
                    <a:pt x="45593" y="65531"/>
                  </a:lnTo>
                  <a:lnTo>
                    <a:pt x="45339" y="63880"/>
                  </a:lnTo>
                  <a:lnTo>
                    <a:pt x="46355" y="62610"/>
                  </a:lnTo>
                  <a:lnTo>
                    <a:pt x="47117" y="61340"/>
                  </a:lnTo>
                  <a:lnTo>
                    <a:pt x="48260" y="59562"/>
                  </a:lnTo>
                  <a:lnTo>
                    <a:pt x="48260" y="59435"/>
                  </a:lnTo>
                  <a:lnTo>
                    <a:pt x="48133" y="59054"/>
                  </a:lnTo>
                  <a:lnTo>
                    <a:pt x="46990" y="57530"/>
                  </a:lnTo>
                  <a:lnTo>
                    <a:pt x="45339" y="57022"/>
                  </a:lnTo>
                  <a:lnTo>
                    <a:pt x="43307" y="56387"/>
                  </a:lnTo>
                  <a:lnTo>
                    <a:pt x="41529" y="55879"/>
                  </a:lnTo>
                  <a:lnTo>
                    <a:pt x="39878" y="55117"/>
                  </a:lnTo>
                  <a:lnTo>
                    <a:pt x="38354" y="54228"/>
                  </a:lnTo>
                  <a:lnTo>
                    <a:pt x="32893" y="51180"/>
                  </a:lnTo>
                  <a:lnTo>
                    <a:pt x="29972" y="46227"/>
                  </a:lnTo>
                  <a:lnTo>
                    <a:pt x="29972" y="40131"/>
                  </a:lnTo>
                  <a:lnTo>
                    <a:pt x="29972" y="34670"/>
                  </a:lnTo>
                  <a:lnTo>
                    <a:pt x="27051" y="21462"/>
                  </a:lnTo>
                  <a:lnTo>
                    <a:pt x="25527" y="17017"/>
                  </a:lnTo>
                  <a:lnTo>
                    <a:pt x="24511" y="13461"/>
                  </a:lnTo>
                  <a:lnTo>
                    <a:pt x="26162" y="11937"/>
                  </a:lnTo>
                  <a:lnTo>
                    <a:pt x="26670" y="11429"/>
                  </a:lnTo>
                  <a:lnTo>
                    <a:pt x="27305" y="11048"/>
                  </a:lnTo>
                  <a:lnTo>
                    <a:pt x="27940" y="10921"/>
                  </a:lnTo>
                  <a:lnTo>
                    <a:pt x="28702" y="10921"/>
                  </a:lnTo>
                  <a:lnTo>
                    <a:pt x="30353" y="10921"/>
                  </a:lnTo>
                  <a:lnTo>
                    <a:pt x="32131" y="11810"/>
                  </a:lnTo>
                  <a:lnTo>
                    <a:pt x="33147" y="13207"/>
                  </a:lnTo>
                  <a:lnTo>
                    <a:pt x="33401" y="13842"/>
                  </a:lnTo>
                  <a:lnTo>
                    <a:pt x="34544" y="15493"/>
                  </a:lnTo>
                  <a:lnTo>
                    <a:pt x="35052" y="15875"/>
                  </a:lnTo>
                  <a:lnTo>
                    <a:pt x="35306" y="15875"/>
                  </a:lnTo>
                  <a:lnTo>
                    <a:pt x="35560" y="15875"/>
                  </a:lnTo>
                  <a:lnTo>
                    <a:pt x="35687" y="15747"/>
                  </a:lnTo>
                  <a:lnTo>
                    <a:pt x="35814" y="15747"/>
                  </a:lnTo>
                  <a:lnTo>
                    <a:pt x="36703" y="15112"/>
                  </a:lnTo>
                  <a:lnTo>
                    <a:pt x="37719" y="14858"/>
                  </a:lnTo>
                  <a:lnTo>
                    <a:pt x="38735" y="14858"/>
                  </a:lnTo>
                  <a:lnTo>
                    <a:pt x="39370" y="14858"/>
                  </a:lnTo>
                  <a:lnTo>
                    <a:pt x="45339" y="20700"/>
                  </a:lnTo>
                  <a:lnTo>
                    <a:pt x="45847" y="20954"/>
                  </a:lnTo>
                  <a:lnTo>
                    <a:pt x="46609" y="20954"/>
                  </a:lnTo>
                  <a:lnTo>
                    <a:pt x="47117" y="20954"/>
                  </a:lnTo>
                  <a:lnTo>
                    <a:pt x="47752" y="20827"/>
                  </a:lnTo>
                  <a:lnTo>
                    <a:pt x="48514" y="20700"/>
                  </a:lnTo>
                  <a:lnTo>
                    <a:pt x="49149" y="20700"/>
                  </a:lnTo>
                  <a:lnTo>
                    <a:pt x="49911" y="20573"/>
                  </a:lnTo>
                  <a:lnTo>
                    <a:pt x="50546" y="20573"/>
                  </a:lnTo>
                  <a:lnTo>
                    <a:pt x="51562" y="20573"/>
                  </a:lnTo>
                  <a:lnTo>
                    <a:pt x="52578" y="20700"/>
                  </a:lnTo>
                  <a:lnTo>
                    <a:pt x="53467" y="21462"/>
                  </a:lnTo>
                  <a:lnTo>
                    <a:pt x="55499" y="22859"/>
                  </a:lnTo>
                  <a:lnTo>
                    <a:pt x="54610" y="25145"/>
                  </a:lnTo>
                  <a:lnTo>
                    <a:pt x="54102" y="26161"/>
                  </a:lnTo>
                  <a:lnTo>
                    <a:pt x="53212" y="28193"/>
                  </a:lnTo>
                  <a:lnTo>
                    <a:pt x="51562" y="32130"/>
                  </a:lnTo>
                  <a:lnTo>
                    <a:pt x="56387" y="42417"/>
                  </a:lnTo>
                  <a:lnTo>
                    <a:pt x="60960" y="52196"/>
                  </a:lnTo>
                  <a:lnTo>
                    <a:pt x="61595" y="53720"/>
                  </a:lnTo>
                  <a:lnTo>
                    <a:pt x="59944" y="56260"/>
                  </a:lnTo>
                  <a:lnTo>
                    <a:pt x="59562" y="56895"/>
                  </a:lnTo>
                  <a:lnTo>
                    <a:pt x="58928" y="57911"/>
                  </a:lnTo>
                  <a:lnTo>
                    <a:pt x="58928" y="61340"/>
                  </a:lnTo>
                  <a:lnTo>
                    <a:pt x="58928" y="65785"/>
                  </a:lnTo>
                  <a:lnTo>
                    <a:pt x="59817" y="66420"/>
                  </a:lnTo>
                  <a:lnTo>
                    <a:pt x="60198" y="66420"/>
                  </a:lnTo>
                  <a:lnTo>
                    <a:pt x="61087" y="65912"/>
                  </a:lnTo>
                  <a:lnTo>
                    <a:pt x="62357" y="64388"/>
                  </a:lnTo>
                  <a:lnTo>
                    <a:pt x="62865" y="63753"/>
                  </a:lnTo>
                  <a:lnTo>
                    <a:pt x="63500" y="63372"/>
                  </a:lnTo>
                  <a:lnTo>
                    <a:pt x="64262" y="63372"/>
                  </a:lnTo>
                  <a:lnTo>
                    <a:pt x="64389" y="63372"/>
                  </a:lnTo>
                  <a:lnTo>
                    <a:pt x="66548" y="63500"/>
                  </a:lnTo>
                  <a:lnTo>
                    <a:pt x="69469" y="66547"/>
                  </a:lnTo>
                  <a:lnTo>
                    <a:pt x="74295" y="73659"/>
                  </a:lnTo>
                  <a:lnTo>
                    <a:pt x="76073" y="76200"/>
                  </a:lnTo>
                  <a:lnTo>
                    <a:pt x="78612" y="77596"/>
                  </a:lnTo>
                  <a:lnTo>
                    <a:pt x="81026" y="78866"/>
                  </a:lnTo>
                  <a:lnTo>
                    <a:pt x="83566" y="80009"/>
                  </a:lnTo>
                  <a:lnTo>
                    <a:pt x="85979" y="81406"/>
                  </a:lnTo>
                  <a:lnTo>
                    <a:pt x="85979" y="84200"/>
                  </a:lnTo>
                  <a:lnTo>
                    <a:pt x="85979" y="86232"/>
                  </a:lnTo>
                  <a:lnTo>
                    <a:pt x="86868" y="91947"/>
                  </a:lnTo>
                  <a:lnTo>
                    <a:pt x="91059" y="92836"/>
                  </a:lnTo>
                  <a:lnTo>
                    <a:pt x="94487" y="93598"/>
                  </a:lnTo>
                  <a:lnTo>
                    <a:pt x="96266" y="96392"/>
                  </a:lnTo>
                  <a:lnTo>
                    <a:pt x="97790" y="98678"/>
                  </a:lnTo>
                  <a:lnTo>
                    <a:pt x="98679" y="100075"/>
                  </a:lnTo>
                  <a:lnTo>
                    <a:pt x="99441" y="101218"/>
                  </a:lnTo>
                  <a:lnTo>
                    <a:pt x="100330" y="101472"/>
                  </a:lnTo>
                  <a:lnTo>
                    <a:pt x="101854" y="101726"/>
                  </a:lnTo>
                  <a:lnTo>
                    <a:pt x="103251" y="102869"/>
                  </a:lnTo>
                  <a:lnTo>
                    <a:pt x="104012" y="104520"/>
                  </a:lnTo>
                  <a:lnTo>
                    <a:pt x="105029" y="106933"/>
                  </a:lnTo>
                  <a:lnTo>
                    <a:pt x="104775" y="110362"/>
                  </a:lnTo>
                  <a:lnTo>
                    <a:pt x="103505" y="113664"/>
                  </a:lnTo>
                  <a:lnTo>
                    <a:pt x="102997" y="114807"/>
                  </a:lnTo>
                  <a:lnTo>
                    <a:pt x="102870" y="116077"/>
                  </a:lnTo>
                  <a:lnTo>
                    <a:pt x="103251" y="117347"/>
                  </a:lnTo>
                  <a:lnTo>
                    <a:pt x="104012" y="119379"/>
                  </a:lnTo>
                  <a:lnTo>
                    <a:pt x="106553" y="121538"/>
                  </a:lnTo>
                  <a:lnTo>
                    <a:pt x="110998" y="123570"/>
                  </a:lnTo>
                  <a:lnTo>
                    <a:pt x="116205" y="125983"/>
                  </a:lnTo>
                  <a:lnTo>
                    <a:pt x="117094" y="127507"/>
                  </a:lnTo>
                  <a:lnTo>
                    <a:pt x="118364" y="130047"/>
                  </a:lnTo>
                  <a:lnTo>
                    <a:pt x="119507" y="132333"/>
                  </a:lnTo>
                  <a:lnTo>
                    <a:pt x="120777" y="134365"/>
                  </a:lnTo>
                  <a:lnTo>
                    <a:pt x="146091" y="166788"/>
                  </a:lnTo>
                  <a:lnTo>
                    <a:pt x="157353" y="189991"/>
                  </a:lnTo>
                  <a:lnTo>
                    <a:pt x="157607" y="190880"/>
                  </a:lnTo>
                  <a:lnTo>
                    <a:pt x="157861" y="191769"/>
                  </a:lnTo>
                  <a:lnTo>
                    <a:pt x="158115" y="192531"/>
                  </a:lnTo>
                  <a:lnTo>
                    <a:pt x="158750" y="194944"/>
                  </a:lnTo>
                  <a:lnTo>
                    <a:pt x="158496" y="197611"/>
                  </a:lnTo>
                  <a:lnTo>
                    <a:pt x="157480" y="199897"/>
                  </a:lnTo>
                  <a:lnTo>
                    <a:pt x="156845" y="201675"/>
                  </a:lnTo>
                  <a:lnTo>
                    <a:pt x="156591" y="202564"/>
                  </a:lnTo>
                  <a:lnTo>
                    <a:pt x="157353" y="203834"/>
                  </a:lnTo>
                  <a:lnTo>
                    <a:pt x="157987" y="204850"/>
                  </a:lnTo>
                  <a:lnTo>
                    <a:pt x="158242" y="206375"/>
                  </a:lnTo>
                  <a:lnTo>
                    <a:pt x="157861" y="207517"/>
                  </a:lnTo>
                  <a:lnTo>
                    <a:pt x="157353" y="209295"/>
                  </a:lnTo>
                  <a:lnTo>
                    <a:pt x="155829" y="209803"/>
                  </a:lnTo>
                  <a:lnTo>
                    <a:pt x="154686" y="210184"/>
                  </a:lnTo>
                  <a:lnTo>
                    <a:pt x="154305" y="210311"/>
                  </a:lnTo>
                  <a:lnTo>
                    <a:pt x="153924" y="210438"/>
                  </a:lnTo>
                  <a:lnTo>
                    <a:pt x="153416" y="210692"/>
                  </a:lnTo>
                  <a:lnTo>
                    <a:pt x="153924" y="214502"/>
                  </a:lnTo>
                  <a:lnTo>
                    <a:pt x="157734" y="228091"/>
                  </a:lnTo>
                  <a:lnTo>
                    <a:pt x="162687" y="228600"/>
                  </a:lnTo>
                  <a:lnTo>
                    <a:pt x="168402" y="229234"/>
                  </a:lnTo>
                  <a:lnTo>
                    <a:pt x="174244" y="235584"/>
                  </a:lnTo>
                  <a:lnTo>
                    <a:pt x="179324" y="241172"/>
                  </a:lnTo>
                  <a:lnTo>
                    <a:pt x="180594" y="242315"/>
                  </a:lnTo>
                  <a:lnTo>
                    <a:pt x="181737" y="243712"/>
                  </a:lnTo>
                  <a:lnTo>
                    <a:pt x="182753" y="244728"/>
                  </a:lnTo>
                  <a:lnTo>
                    <a:pt x="185674" y="247650"/>
                  </a:lnTo>
                  <a:lnTo>
                    <a:pt x="189484" y="248411"/>
                  </a:lnTo>
                  <a:lnTo>
                    <a:pt x="193929" y="249300"/>
                  </a:lnTo>
                  <a:lnTo>
                    <a:pt x="197358" y="249935"/>
                  </a:lnTo>
                  <a:lnTo>
                    <a:pt x="213868" y="258698"/>
                  </a:lnTo>
                  <a:lnTo>
                    <a:pt x="218567" y="262254"/>
                  </a:lnTo>
                  <a:lnTo>
                    <a:pt x="223393" y="265938"/>
                  </a:lnTo>
                  <a:lnTo>
                    <a:pt x="229870" y="268096"/>
                  </a:lnTo>
                  <a:lnTo>
                    <a:pt x="238261" y="271381"/>
                  </a:lnTo>
                  <a:lnTo>
                    <a:pt x="246427" y="275224"/>
                  </a:lnTo>
                  <a:lnTo>
                    <a:pt x="253998" y="279473"/>
                  </a:lnTo>
                  <a:lnTo>
                    <a:pt x="260604" y="283971"/>
                  </a:lnTo>
                  <a:lnTo>
                    <a:pt x="263398" y="286130"/>
                  </a:lnTo>
                  <a:lnTo>
                    <a:pt x="266446" y="286892"/>
                  </a:lnTo>
                  <a:lnTo>
                    <a:pt x="269621" y="286892"/>
                  </a:lnTo>
                  <a:lnTo>
                    <a:pt x="274828" y="286892"/>
                  </a:lnTo>
                  <a:lnTo>
                    <a:pt x="280543" y="284733"/>
                  </a:lnTo>
                  <a:lnTo>
                    <a:pt x="286004" y="282066"/>
                  </a:lnTo>
                  <a:lnTo>
                    <a:pt x="288671" y="280796"/>
                  </a:lnTo>
                  <a:lnTo>
                    <a:pt x="291465" y="280161"/>
                  </a:lnTo>
                  <a:lnTo>
                    <a:pt x="294386" y="280161"/>
                  </a:lnTo>
                  <a:lnTo>
                    <a:pt x="299974" y="280161"/>
                  </a:lnTo>
                  <a:lnTo>
                    <a:pt x="304800" y="282701"/>
                  </a:lnTo>
                  <a:lnTo>
                    <a:pt x="308610" y="284860"/>
                  </a:lnTo>
                  <a:lnTo>
                    <a:pt x="309626" y="285369"/>
                  </a:lnTo>
                  <a:lnTo>
                    <a:pt x="310642" y="286003"/>
                  </a:lnTo>
                  <a:lnTo>
                    <a:pt x="311531" y="286384"/>
                  </a:lnTo>
                  <a:lnTo>
                    <a:pt x="314325" y="287654"/>
                  </a:lnTo>
                  <a:lnTo>
                    <a:pt x="319024" y="292226"/>
                  </a:lnTo>
                  <a:lnTo>
                    <a:pt x="324993" y="298703"/>
                  </a:lnTo>
                  <a:lnTo>
                    <a:pt x="326390" y="296163"/>
                  </a:lnTo>
                  <a:lnTo>
                    <a:pt x="327660" y="294131"/>
                  </a:lnTo>
                  <a:lnTo>
                    <a:pt x="328676" y="292480"/>
                  </a:lnTo>
                  <a:lnTo>
                    <a:pt x="329057" y="291845"/>
                  </a:lnTo>
                  <a:lnTo>
                    <a:pt x="329438" y="291210"/>
                  </a:lnTo>
                  <a:lnTo>
                    <a:pt x="331597" y="287781"/>
                  </a:lnTo>
                  <a:lnTo>
                    <a:pt x="332867" y="285750"/>
                  </a:lnTo>
                  <a:lnTo>
                    <a:pt x="333756" y="284479"/>
                  </a:lnTo>
                  <a:lnTo>
                    <a:pt x="334010" y="284098"/>
                  </a:lnTo>
                  <a:lnTo>
                    <a:pt x="334264" y="283844"/>
                  </a:lnTo>
                  <a:lnTo>
                    <a:pt x="334391" y="283590"/>
                  </a:lnTo>
                  <a:lnTo>
                    <a:pt x="334645" y="283463"/>
                  </a:lnTo>
                  <a:lnTo>
                    <a:pt x="334772" y="283209"/>
                  </a:lnTo>
                  <a:lnTo>
                    <a:pt x="334899" y="282955"/>
                  </a:lnTo>
                  <a:lnTo>
                    <a:pt x="335153" y="282828"/>
                  </a:lnTo>
                  <a:lnTo>
                    <a:pt x="335661" y="282828"/>
                  </a:lnTo>
                  <a:lnTo>
                    <a:pt x="336169" y="282701"/>
                  </a:lnTo>
                  <a:lnTo>
                    <a:pt x="336677" y="282575"/>
                  </a:lnTo>
                  <a:lnTo>
                    <a:pt x="337185" y="282575"/>
                  </a:lnTo>
                  <a:lnTo>
                    <a:pt x="337820" y="282575"/>
                  </a:lnTo>
                  <a:lnTo>
                    <a:pt x="338328" y="282701"/>
                  </a:lnTo>
                  <a:lnTo>
                    <a:pt x="338836" y="282828"/>
                  </a:lnTo>
                  <a:lnTo>
                    <a:pt x="340995" y="282828"/>
                  </a:lnTo>
                  <a:lnTo>
                    <a:pt x="342773" y="282955"/>
                  </a:lnTo>
                  <a:lnTo>
                    <a:pt x="344424" y="282955"/>
                  </a:lnTo>
                  <a:lnTo>
                    <a:pt x="349123" y="282955"/>
                  </a:lnTo>
                  <a:lnTo>
                    <a:pt x="351028" y="282447"/>
                  </a:lnTo>
                  <a:lnTo>
                    <a:pt x="351663" y="281939"/>
                  </a:lnTo>
                  <a:lnTo>
                    <a:pt x="351917" y="281813"/>
                  </a:lnTo>
                  <a:lnTo>
                    <a:pt x="352044" y="281685"/>
                  </a:lnTo>
                  <a:lnTo>
                    <a:pt x="352425" y="280542"/>
                  </a:lnTo>
                  <a:lnTo>
                    <a:pt x="350393" y="277494"/>
                  </a:lnTo>
                  <a:lnTo>
                    <a:pt x="345948" y="272669"/>
                  </a:lnTo>
                  <a:lnTo>
                    <a:pt x="343281" y="269620"/>
                  </a:lnTo>
                  <a:lnTo>
                    <a:pt x="342011" y="268350"/>
                  </a:lnTo>
                  <a:lnTo>
                    <a:pt x="342265" y="266700"/>
                  </a:lnTo>
                  <a:lnTo>
                    <a:pt x="342265" y="266191"/>
                  </a:lnTo>
                  <a:lnTo>
                    <a:pt x="342519" y="265683"/>
                  </a:lnTo>
                  <a:lnTo>
                    <a:pt x="342900" y="265175"/>
                  </a:lnTo>
                  <a:lnTo>
                    <a:pt x="343281" y="263905"/>
                  </a:lnTo>
                  <a:lnTo>
                    <a:pt x="343662" y="262508"/>
                  </a:lnTo>
                  <a:lnTo>
                    <a:pt x="343916" y="261238"/>
                  </a:lnTo>
                  <a:lnTo>
                    <a:pt x="344805" y="256920"/>
                  </a:lnTo>
                  <a:lnTo>
                    <a:pt x="345694" y="252856"/>
                  </a:lnTo>
                  <a:lnTo>
                    <a:pt x="348234" y="252856"/>
                  </a:lnTo>
                  <a:lnTo>
                    <a:pt x="351917" y="252983"/>
                  </a:lnTo>
                  <a:lnTo>
                    <a:pt x="355219" y="252983"/>
                  </a:lnTo>
                  <a:lnTo>
                    <a:pt x="362204" y="253110"/>
                  </a:lnTo>
                  <a:lnTo>
                    <a:pt x="366903" y="253110"/>
                  </a:lnTo>
                  <a:lnTo>
                    <a:pt x="369570" y="253110"/>
                  </a:lnTo>
                  <a:lnTo>
                    <a:pt x="370713" y="252729"/>
                  </a:lnTo>
                  <a:lnTo>
                    <a:pt x="372110" y="252729"/>
                  </a:lnTo>
                  <a:lnTo>
                    <a:pt x="372364" y="252348"/>
                  </a:lnTo>
                  <a:lnTo>
                    <a:pt x="372999" y="251459"/>
                  </a:lnTo>
                  <a:lnTo>
                    <a:pt x="373380" y="250697"/>
                  </a:lnTo>
                  <a:lnTo>
                    <a:pt x="375412" y="247395"/>
                  </a:lnTo>
                  <a:lnTo>
                    <a:pt x="378206" y="242950"/>
                  </a:lnTo>
                  <a:lnTo>
                    <a:pt x="381254" y="242696"/>
                  </a:lnTo>
                  <a:lnTo>
                    <a:pt x="381508" y="242569"/>
                  </a:lnTo>
                  <a:lnTo>
                    <a:pt x="381762" y="242569"/>
                  </a:lnTo>
                  <a:lnTo>
                    <a:pt x="381889" y="242569"/>
                  </a:lnTo>
                  <a:lnTo>
                    <a:pt x="383159" y="242823"/>
                  </a:lnTo>
                  <a:lnTo>
                    <a:pt x="384302" y="243458"/>
                  </a:lnTo>
                  <a:lnTo>
                    <a:pt x="385318" y="244347"/>
                  </a:lnTo>
                  <a:lnTo>
                    <a:pt x="385445" y="244475"/>
                  </a:lnTo>
                  <a:lnTo>
                    <a:pt x="385953" y="244982"/>
                  </a:lnTo>
                  <a:lnTo>
                    <a:pt x="386461" y="245363"/>
                  </a:lnTo>
                  <a:lnTo>
                    <a:pt x="386969" y="245871"/>
                  </a:lnTo>
                  <a:lnTo>
                    <a:pt x="387477" y="246506"/>
                  </a:lnTo>
                  <a:lnTo>
                    <a:pt x="390398" y="241934"/>
                  </a:lnTo>
                  <a:lnTo>
                    <a:pt x="391414" y="233425"/>
                  </a:lnTo>
                  <a:lnTo>
                    <a:pt x="391922" y="227202"/>
                  </a:lnTo>
                  <a:lnTo>
                    <a:pt x="392176" y="224535"/>
                  </a:lnTo>
                  <a:lnTo>
                    <a:pt x="392176" y="221869"/>
                  </a:lnTo>
                  <a:lnTo>
                    <a:pt x="391922" y="219328"/>
                  </a:lnTo>
                  <a:lnTo>
                    <a:pt x="391795" y="215137"/>
                  </a:lnTo>
                  <a:lnTo>
                    <a:pt x="391541" y="211962"/>
                  </a:lnTo>
                  <a:lnTo>
                    <a:pt x="394716" y="208025"/>
                  </a:lnTo>
                  <a:lnTo>
                    <a:pt x="395859" y="206501"/>
                  </a:lnTo>
                  <a:lnTo>
                    <a:pt x="397129" y="205104"/>
                  </a:lnTo>
                  <a:lnTo>
                    <a:pt x="398526" y="203961"/>
                  </a:lnTo>
                  <a:lnTo>
                    <a:pt x="401193" y="201548"/>
                  </a:lnTo>
                  <a:lnTo>
                    <a:pt x="402336" y="200532"/>
                  </a:lnTo>
                  <a:lnTo>
                    <a:pt x="401701" y="196469"/>
                  </a:lnTo>
                  <a:lnTo>
                    <a:pt x="401574" y="195833"/>
                  </a:lnTo>
                  <a:lnTo>
                    <a:pt x="401447" y="195198"/>
                  </a:lnTo>
                  <a:lnTo>
                    <a:pt x="401066" y="194690"/>
                  </a:lnTo>
                  <a:lnTo>
                    <a:pt x="400685" y="194563"/>
                  </a:lnTo>
                  <a:lnTo>
                    <a:pt x="400431" y="194563"/>
                  </a:lnTo>
                  <a:lnTo>
                    <a:pt x="399923" y="194563"/>
                  </a:lnTo>
                  <a:lnTo>
                    <a:pt x="399034" y="194817"/>
                  </a:lnTo>
                  <a:lnTo>
                    <a:pt x="398399" y="194944"/>
                  </a:lnTo>
                  <a:lnTo>
                    <a:pt x="397383" y="195198"/>
                  </a:lnTo>
                  <a:lnTo>
                    <a:pt x="396113" y="195452"/>
                  </a:lnTo>
                  <a:lnTo>
                    <a:pt x="394843" y="195452"/>
                  </a:lnTo>
                  <a:lnTo>
                    <a:pt x="393573" y="195452"/>
                  </a:lnTo>
                  <a:lnTo>
                    <a:pt x="392176" y="195198"/>
                  </a:lnTo>
                  <a:lnTo>
                    <a:pt x="390906" y="194182"/>
                  </a:lnTo>
                  <a:lnTo>
                    <a:pt x="389382" y="193166"/>
                  </a:lnTo>
                  <a:lnTo>
                    <a:pt x="387985" y="192785"/>
                  </a:lnTo>
                  <a:lnTo>
                    <a:pt x="386334" y="192785"/>
                  </a:lnTo>
                  <a:lnTo>
                    <a:pt x="384429" y="192785"/>
                  </a:lnTo>
                  <a:lnTo>
                    <a:pt x="382143" y="193166"/>
                  </a:lnTo>
                  <a:lnTo>
                    <a:pt x="378841" y="193928"/>
                  </a:lnTo>
                  <a:lnTo>
                    <a:pt x="376555" y="194436"/>
                  </a:lnTo>
                  <a:lnTo>
                    <a:pt x="374015" y="194944"/>
                  </a:lnTo>
                  <a:lnTo>
                    <a:pt x="370967" y="195579"/>
                  </a:lnTo>
                  <a:lnTo>
                    <a:pt x="356108" y="198119"/>
                  </a:lnTo>
                  <a:lnTo>
                    <a:pt x="354838" y="206120"/>
                  </a:lnTo>
                  <a:lnTo>
                    <a:pt x="355092" y="211962"/>
                  </a:lnTo>
                  <a:lnTo>
                    <a:pt x="355473" y="217804"/>
                  </a:lnTo>
                  <a:lnTo>
                    <a:pt x="354203" y="219709"/>
                  </a:lnTo>
                  <a:lnTo>
                    <a:pt x="352679" y="221360"/>
                  </a:lnTo>
                  <a:lnTo>
                    <a:pt x="351790" y="222503"/>
                  </a:lnTo>
                  <a:lnTo>
                    <a:pt x="351155" y="223265"/>
                  </a:lnTo>
                  <a:lnTo>
                    <a:pt x="351282" y="226567"/>
                  </a:lnTo>
                  <a:lnTo>
                    <a:pt x="351409" y="232663"/>
                  </a:lnTo>
                  <a:lnTo>
                    <a:pt x="347853" y="235457"/>
                  </a:lnTo>
                  <a:lnTo>
                    <a:pt x="345186" y="237489"/>
                  </a:lnTo>
                  <a:lnTo>
                    <a:pt x="343154" y="239013"/>
                  </a:lnTo>
                  <a:lnTo>
                    <a:pt x="342265" y="240029"/>
                  </a:lnTo>
                  <a:lnTo>
                    <a:pt x="342392" y="241045"/>
                  </a:lnTo>
                  <a:lnTo>
                    <a:pt x="342646" y="242442"/>
                  </a:lnTo>
                  <a:lnTo>
                    <a:pt x="342138" y="243966"/>
                  </a:lnTo>
                  <a:lnTo>
                    <a:pt x="341122" y="244855"/>
                  </a:lnTo>
                  <a:lnTo>
                    <a:pt x="340614" y="245236"/>
                  </a:lnTo>
                  <a:lnTo>
                    <a:pt x="339852" y="245490"/>
                  </a:lnTo>
                  <a:lnTo>
                    <a:pt x="339090" y="245490"/>
                  </a:lnTo>
                  <a:lnTo>
                    <a:pt x="336042" y="245490"/>
                  </a:lnTo>
                  <a:lnTo>
                    <a:pt x="331597" y="242315"/>
                  </a:lnTo>
                  <a:lnTo>
                    <a:pt x="329946" y="241172"/>
                  </a:lnTo>
                  <a:lnTo>
                    <a:pt x="329692" y="241172"/>
                  </a:lnTo>
                  <a:lnTo>
                    <a:pt x="329438" y="241172"/>
                  </a:lnTo>
                  <a:lnTo>
                    <a:pt x="326009" y="241172"/>
                  </a:lnTo>
                  <a:lnTo>
                    <a:pt x="313436" y="245109"/>
                  </a:lnTo>
                  <a:lnTo>
                    <a:pt x="307340" y="247141"/>
                  </a:lnTo>
                  <a:lnTo>
                    <a:pt x="303530" y="248411"/>
                  </a:lnTo>
                  <a:lnTo>
                    <a:pt x="300736" y="249300"/>
                  </a:lnTo>
                  <a:lnTo>
                    <a:pt x="299593" y="249554"/>
                  </a:lnTo>
                  <a:lnTo>
                    <a:pt x="299339" y="249554"/>
                  </a:lnTo>
                  <a:lnTo>
                    <a:pt x="299085" y="249554"/>
                  </a:lnTo>
                  <a:lnTo>
                    <a:pt x="298831" y="249554"/>
                  </a:lnTo>
                  <a:lnTo>
                    <a:pt x="296799" y="249554"/>
                  </a:lnTo>
                  <a:lnTo>
                    <a:pt x="294513" y="247650"/>
                  </a:lnTo>
                  <a:lnTo>
                    <a:pt x="291846" y="245363"/>
                  </a:lnTo>
                  <a:lnTo>
                    <a:pt x="289306" y="243331"/>
                  </a:lnTo>
                  <a:lnTo>
                    <a:pt x="286512" y="241045"/>
                  </a:lnTo>
                  <a:lnTo>
                    <a:pt x="279146" y="241045"/>
                  </a:lnTo>
                  <a:lnTo>
                    <a:pt x="275844" y="234441"/>
                  </a:lnTo>
                  <a:lnTo>
                    <a:pt x="274955" y="223011"/>
                  </a:lnTo>
                  <a:lnTo>
                    <a:pt x="274701" y="218820"/>
                  </a:lnTo>
                  <a:lnTo>
                    <a:pt x="270891" y="214629"/>
                  </a:lnTo>
                  <a:lnTo>
                    <a:pt x="267208" y="210438"/>
                  </a:lnTo>
                  <a:lnTo>
                    <a:pt x="264922" y="208152"/>
                  </a:lnTo>
                  <a:lnTo>
                    <a:pt x="262890" y="205612"/>
                  </a:lnTo>
                  <a:lnTo>
                    <a:pt x="255651" y="170560"/>
                  </a:lnTo>
                  <a:lnTo>
                    <a:pt x="255651" y="169036"/>
                  </a:lnTo>
                  <a:lnTo>
                    <a:pt x="255510" y="160653"/>
                  </a:lnTo>
                  <a:lnTo>
                    <a:pt x="255857" y="150256"/>
                  </a:lnTo>
                  <a:lnTo>
                    <a:pt x="257276" y="138265"/>
                  </a:lnTo>
                  <a:lnTo>
                    <a:pt x="260350" y="125094"/>
                  </a:lnTo>
                  <a:lnTo>
                    <a:pt x="260858" y="123443"/>
                  </a:lnTo>
                  <a:lnTo>
                    <a:pt x="261112" y="121792"/>
                  </a:lnTo>
                  <a:lnTo>
                    <a:pt x="261366" y="120014"/>
                  </a:lnTo>
                  <a:lnTo>
                    <a:pt x="260985" y="119760"/>
                  </a:lnTo>
                  <a:lnTo>
                    <a:pt x="260604" y="119506"/>
                  </a:lnTo>
                  <a:lnTo>
                    <a:pt x="260223" y="119379"/>
                  </a:lnTo>
                  <a:lnTo>
                    <a:pt x="259842" y="119125"/>
                  </a:lnTo>
                  <a:lnTo>
                    <a:pt x="259587" y="118998"/>
                  </a:lnTo>
                  <a:lnTo>
                    <a:pt x="259334" y="118871"/>
                  </a:lnTo>
                  <a:lnTo>
                    <a:pt x="258953" y="118744"/>
                  </a:lnTo>
                  <a:lnTo>
                    <a:pt x="258445" y="118490"/>
                  </a:lnTo>
                  <a:lnTo>
                    <a:pt x="258064" y="118363"/>
                  </a:lnTo>
                  <a:lnTo>
                    <a:pt x="257556" y="118363"/>
                  </a:lnTo>
                  <a:lnTo>
                    <a:pt x="257302" y="118490"/>
                  </a:lnTo>
                  <a:lnTo>
                    <a:pt x="257048" y="118490"/>
                  </a:lnTo>
                  <a:lnTo>
                    <a:pt x="253619" y="118490"/>
                  </a:lnTo>
                  <a:lnTo>
                    <a:pt x="248285" y="115442"/>
                  </a:lnTo>
                  <a:lnTo>
                    <a:pt x="243840" y="113029"/>
                  </a:lnTo>
                  <a:lnTo>
                    <a:pt x="242189" y="112013"/>
                  </a:lnTo>
                  <a:lnTo>
                    <a:pt x="240537" y="111125"/>
                  </a:lnTo>
                  <a:lnTo>
                    <a:pt x="238760" y="110489"/>
                  </a:lnTo>
                  <a:lnTo>
                    <a:pt x="236474" y="110489"/>
                  </a:lnTo>
                  <a:lnTo>
                    <a:pt x="235712" y="107695"/>
                  </a:lnTo>
                  <a:lnTo>
                    <a:pt x="235204" y="105028"/>
                  </a:lnTo>
                  <a:lnTo>
                    <a:pt x="234950" y="104393"/>
                  </a:lnTo>
                  <a:lnTo>
                    <a:pt x="234823" y="102742"/>
                  </a:lnTo>
                  <a:lnTo>
                    <a:pt x="234315" y="101218"/>
                  </a:lnTo>
                  <a:lnTo>
                    <a:pt x="233680" y="99694"/>
                  </a:lnTo>
                  <a:lnTo>
                    <a:pt x="233426" y="99186"/>
                  </a:lnTo>
                  <a:lnTo>
                    <a:pt x="233172" y="98678"/>
                  </a:lnTo>
                  <a:lnTo>
                    <a:pt x="233045" y="98170"/>
                  </a:lnTo>
                  <a:lnTo>
                    <a:pt x="232537" y="96519"/>
                  </a:lnTo>
                  <a:lnTo>
                    <a:pt x="232283" y="94868"/>
                  </a:lnTo>
                  <a:lnTo>
                    <a:pt x="232156" y="93090"/>
                  </a:lnTo>
                  <a:lnTo>
                    <a:pt x="232156" y="91566"/>
                  </a:lnTo>
                  <a:lnTo>
                    <a:pt x="231902" y="90169"/>
                  </a:lnTo>
                  <a:lnTo>
                    <a:pt x="231394" y="88900"/>
                  </a:lnTo>
                  <a:lnTo>
                    <a:pt x="231267" y="88518"/>
                  </a:lnTo>
                  <a:lnTo>
                    <a:pt x="231140" y="88264"/>
                  </a:lnTo>
                  <a:lnTo>
                    <a:pt x="217678" y="65404"/>
                  </a:lnTo>
                  <a:lnTo>
                    <a:pt x="213971" y="59100"/>
                  </a:lnTo>
                  <a:lnTo>
                    <a:pt x="207645" y="54498"/>
                  </a:lnTo>
                  <a:lnTo>
                    <a:pt x="200747" y="51635"/>
                  </a:lnTo>
                  <a:lnTo>
                    <a:pt x="195326" y="50545"/>
                  </a:lnTo>
                  <a:lnTo>
                    <a:pt x="195199" y="50418"/>
                  </a:lnTo>
                  <a:lnTo>
                    <a:pt x="192532" y="50418"/>
                  </a:lnTo>
                  <a:lnTo>
                    <a:pt x="189992" y="56641"/>
                  </a:lnTo>
                  <a:lnTo>
                    <a:pt x="188468" y="60197"/>
                  </a:lnTo>
                  <a:lnTo>
                    <a:pt x="187325" y="63118"/>
                  </a:lnTo>
                  <a:lnTo>
                    <a:pt x="186690" y="64642"/>
                  </a:lnTo>
                  <a:lnTo>
                    <a:pt x="185674" y="65150"/>
                  </a:lnTo>
                  <a:lnTo>
                    <a:pt x="185293" y="65277"/>
                  </a:lnTo>
                  <a:lnTo>
                    <a:pt x="185039" y="65277"/>
                  </a:lnTo>
                  <a:lnTo>
                    <a:pt x="184785" y="65277"/>
                  </a:lnTo>
                  <a:lnTo>
                    <a:pt x="184404" y="65277"/>
                  </a:lnTo>
                  <a:lnTo>
                    <a:pt x="182499" y="64896"/>
                  </a:lnTo>
                  <a:lnTo>
                    <a:pt x="179578" y="63118"/>
                  </a:lnTo>
                  <a:lnTo>
                    <a:pt x="172974" y="58546"/>
                  </a:lnTo>
                  <a:lnTo>
                    <a:pt x="171704" y="57530"/>
                  </a:lnTo>
                  <a:lnTo>
                    <a:pt x="170434" y="56641"/>
                  </a:lnTo>
                  <a:lnTo>
                    <a:pt x="169672" y="56006"/>
                  </a:lnTo>
                  <a:lnTo>
                    <a:pt x="168783" y="55625"/>
                  </a:lnTo>
                  <a:lnTo>
                    <a:pt x="165227" y="53466"/>
                  </a:lnTo>
                  <a:lnTo>
                    <a:pt x="163195" y="49021"/>
                  </a:lnTo>
                  <a:lnTo>
                    <a:pt x="163195" y="43560"/>
                  </a:lnTo>
                  <a:lnTo>
                    <a:pt x="163195" y="40004"/>
                  </a:lnTo>
                  <a:lnTo>
                    <a:pt x="157226" y="33527"/>
                  </a:lnTo>
                  <a:lnTo>
                    <a:pt x="155702" y="32892"/>
                  </a:lnTo>
                  <a:lnTo>
                    <a:pt x="153797" y="32130"/>
                  </a:lnTo>
                  <a:lnTo>
                    <a:pt x="145542" y="22732"/>
                  </a:lnTo>
                  <a:lnTo>
                    <a:pt x="140335" y="16636"/>
                  </a:lnTo>
                  <a:lnTo>
                    <a:pt x="120904" y="16636"/>
                  </a:lnTo>
                  <a:lnTo>
                    <a:pt x="116459" y="23494"/>
                  </a:lnTo>
                  <a:lnTo>
                    <a:pt x="77470" y="23748"/>
                  </a:lnTo>
                  <a:lnTo>
                    <a:pt x="77089" y="23748"/>
                  </a:lnTo>
                  <a:lnTo>
                    <a:pt x="72356" y="21667"/>
                  </a:lnTo>
                  <a:lnTo>
                    <a:pt x="61801" y="17097"/>
                  </a:lnTo>
                  <a:lnTo>
                    <a:pt x="50317" y="12265"/>
                  </a:lnTo>
                  <a:lnTo>
                    <a:pt x="42799" y="9397"/>
                  </a:lnTo>
                  <a:lnTo>
                    <a:pt x="37973" y="8000"/>
                  </a:lnTo>
                  <a:lnTo>
                    <a:pt x="29972" y="1650"/>
                  </a:lnTo>
                  <a:lnTo>
                    <a:pt x="2794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4988052" y="2967227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9017" y="29209"/>
                  </a:moveTo>
                  <a:lnTo>
                    <a:pt x="8762" y="29590"/>
                  </a:lnTo>
                  <a:lnTo>
                    <a:pt x="8636" y="29971"/>
                  </a:lnTo>
                  <a:lnTo>
                    <a:pt x="8382" y="30098"/>
                  </a:lnTo>
                  <a:lnTo>
                    <a:pt x="8255" y="30479"/>
                  </a:lnTo>
                  <a:lnTo>
                    <a:pt x="8127" y="30733"/>
                  </a:lnTo>
                  <a:lnTo>
                    <a:pt x="7874" y="30987"/>
                  </a:lnTo>
                  <a:lnTo>
                    <a:pt x="7620" y="31368"/>
                  </a:lnTo>
                  <a:lnTo>
                    <a:pt x="7493" y="31750"/>
                  </a:lnTo>
                  <a:lnTo>
                    <a:pt x="7238" y="32003"/>
                  </a:lnTo>
                  <a:lnTo>
                    <a:pt x="6985" y="32512"/>
                  </a:lnTo>
                  <a:lnTo>
                    <a:pt x="6731" y="32893"/>
                  </a:lnTo>
                  <a:lnTo>
                    <a:pt x="6350" y="33400"/>
                  </a:lnTo>
                  <a:lnTo>
                    <a:pt x="6223" y="33781"/>
                  </a:lnTo>
                  <a:lnTo>
                    <a:pt x="5842" y="34416"/>
                  </a:lnTo>
                  <a:lnTo>
                    <a:pt x="5587" y="34670"/>
                  </a:lnTo>
                  <a:lnTo>
                    <a:pt x="5080" y="35432"/>
                  </a:lnTo>
                  <a:lnTo>
                    <a:pt x="4952" y="35813"/>
                  </a:lnTo>
                  <a:lnTo>
                    <a:pt x="4445" y="36575"/>
                  </a:lnTo>
                  <a:lnTo>
                    <a:pt x="4318" y="36829"/>
                  </a:lnTo>
                  <a:lnTo>
                    <a:pt x="3683" y="37845"/>
                  </a:lnTo>
                  <a:lnTo>
                    <a:pt x="2539" y="39877"/>
                  </a:lnTo>
                  <a:lnTo>
                    <a:pt x="0" y="44068"/>
                  </a:lnTo>
                  <a:lnTo>
                    <a:pt x="2286" y="46608"/>
                  </a:lnTo>
                  <a:lnTo>
                    <a:pt x="10795" y="55879"/>
                  </a:lnTo>
                  <a:lnTo>
                    <a:pt x="12953" y="57531"/>
                  </a:lnTo>
                  <a:lnTo>
                    <a:pt x="14732" y="58927"/>
                  </a:lnTo>
                  <a:lnTo>
                    <a:pt x="17018" y="59181"/>
                  </a:lnTo>
                  <a:lnTo>
                    <a:pt x="26288" y="59181"/>
                  </a:lnTo>
                  <a:lnTo>
                    <a:pt x="28701" y="59435"/>
                  </a:lnTo>
                  <a:lnTo>
                    <a:pt x="30352" y="60959"/>
                  </a:lnTo>
                  <a:lnTo>
                    <a:pt x="31750" y="59562"/>
                  </a:lnTo>
                  <a:lnTo>
                    <a:pt x="32003" y="59181"/>
                  </a:lnTo>
                  <a:lnTo>
                    <a:pt x="32638" y="58419"/>
                  </a:lnTo>
                  <a:lnTo>
                    <a:pt x="32893" y="58165"/>
                  </a:lnTo>
                  <a:lnTo>
                    <a:pt x="33527" y="57403"/>
                  </a:lnTo>
                  <a:lnTo>
                    <a:pt x="33782" y="57150"/>
                  </a:lnTo>
                  <a:lnTo>
                    <a:pt x="34289" y="56514"/>
                  </a:lnTo>
                  <a:lnTo>
                    <a:pt x="34544" y="56387"/>
                  </a:lnTo>
                  <a:lnTo>
                    <a:pt x="35051" y="55752"/>
                  </a:lnTo>
                  <a:lnTo>
                    <a:pt x="36830" y="53975"/>
                  </a:lnTo>
                  <a:lnTo>
                    <a:pt x="37464" y="53466"/>
                  </a:lnTo>
                  <a:lnTo>
                    <a:pt x="37719" y="53339"/>
                  </a:lnTo>
                  <a:lnTo>
                    <a:pt x="38100" y="52958"/>
                  </a:lnTo>
                  <a:lnTo>
                    <a:pt x="38353" y="52831"/>
                  </a:lnTo>
                  <a:lnTo>
                    <a:pt x="38481" y="52831"/>
                  </a:lnTo>
                  <a:lnTo>
                    <a:pt x="38608" y="52577"/>
                  </a:lnTo>
                  <a:lnTo>
                    <a:pt x="38862" y="52450"/>
                  </a:lnTo>
                  <a:lnTo>
                    <a:pt x="39243" y="52069"/>
                  </a:lnTo>
                  <a:lnTo>
                    <a:pt x="39624" y="51434"/>
                  </a:lnTo>
                  <a:lnTo>
                    <a:pt x="39877" y="50800"/>
                  </a:lnTo>
                  <a:lnTo>
                    <a:pt x="39877" y="49910"/>
                  </a:lnTo>
                  <a:lnTo>
                    <a:pt x="40639" y="46100"/>
                  </a:lnTo>
                  <a:lnTo>
                    <a:pt x="42418" y="42544"/>
                  </a:lnTo>
                  <a:lnTo>
                    <a:pt x="44958" y="40131"/>
                  </a:lnTo>
                  <a:lnTo>
                    <a:pt x="45465" y="39623"/>
                  </a:lnTo>
                  <a:lnTo>
                    <a:pt x="46482" y="38353"/>
                  </a:lnTo>
                  <a:lnTo>
                    <a:pt x="46736" y="38226"/>
                  </a:lnTo>
                  <a:lnTo>
                    <a:pt x="47244" y="37718"/>
                  </a:lnTo>
                  <a:lnTo>
                    <a:pt x="47751" y="37083"/>
                  </a:lnTo>
                  <a:lnTo>
                    <a:pt x="48133" y="36448"/>
                  </a:lnTo>
                  <a:lnTo>
                    <a:pt x="48768" y="35813"/>
                  </a:lnTo>
                  <a:lnTo>
                    <a:pt x="48387" y="35559"/>
                  </a:lnTo>
                  <a:lnTo>
                    <a:pt x="47878" y="35432"/>
                  </a:lnTo>
                  <a:lnTo>
                    <a:pt x="46609" y="34162"/>
                  </a:lnTo>
                  <a:lnTo>
                    <a:pt x="46031" y="32893"/>
                  </a:lnTo>
                  <a:lnTo>
                    <a:pt x="45974" y="32384"/>
                  </a:lnTo>
                  <a:lnTo>
                    <a:pt x="39750" y="32384"/>
                  </a:lnTo>
                  <a:lnTo>
                    <a:pt x="39803" y="29718"/>
                  </a:lnTo>
                  <a:lnTo>
                    <a:pt x="15239" y="29718"/>
                  </a:lnTo>
                  <a:lnTo>
                    <a:pt x="11175" y="29463"/>
                  </a:lnTo>
                  <a:lnTo>
                    <a:pt x="10413" y="29463"/>
                  </a:lnTo>
                  <a:lnTo>
                    <a:pt x="9525" y="29337"/>
                  </a:lnTo>
                  <a:lnTo>
                    <a:pt x="9017" y="29209"/>
                  </a:lnTo>
                  <a:close/>
                </a:path>
                <a:path w="48895" h="60960">
                  <a:moveTo>
                    <a:pt x="45974" y="31241"/>
                  </a:moveTo>
                  <a:lnTo>
                    <a:pt x="39750" y="32384"/>
                  </a:lnTo>
                  <a:lnTo>
                    <a:pt x="45974" y="32384"/>
                  </a:lnTo>
                  <a:lnTo>
                    <a:pt x="45974" y="31241"/>
                  </a:lnTo>
                  <a:close/>
                </a:path>
                <a:path w="48895" h="60960">
                  <a:moveTo>
                    <a:pt x="20700" y="0"/>
                  </a:moveTo>
                  <a:lnTo>
                    <a:pt x="20065" y="1777"/>
                  </a:lnTo>
                  <a:lnTo>
                    <a:pt x="19558" y="3556"/>
                  </a:lnTo>
                  <a:lnTo>
                    <a:pt x="19176" y="5333"/>
                  </a:lnTo>
                  <a:lnTo>
                    <a:pt x="18923" y="7112"/>
                  </a:lnTo>
                  <a:lnTo>
                    <a:pt x="18542" y="8635"/>
                  </a:lnTo>
                  <a:lnTo>
                    <a:pt x="17907" y="10159"/>
                  </a:lnTo>
                  <a:lnTo>
                    <a:pt x="18542" y="11048"/>
                  </a:lnTo>
                  <a:lnTo>
                    <a:pt x="19558" y="12064"/>
                  </a:lnTo>
                  <a:lnTo>
                    <a:pt x="24002" y="17144"/>
                  </a:lnTo>
                  <a:lnTo>
                    <a:pt x="28194" y="21843"/>
                  </a:lnTo>
                  <a:lnTo>
                    <a:pt x="27050" y="25781"/>
                  </a:lnTo>
                  <a:lnTo>
                    <a:pt x="26035" y="28828"/>
                  </a:lnTo>
                  <a:lnTo>
                    <a:pt x="22098" y="29718"/>
                  </a:lnTo>
                  <a:lnTo>
                    <a:pt x="39803" y="29718"/>
                  </a:lnTo>
                  <a:lnTo>
                    <a:pt x="40386" y="253"/>
                  </a:lnTo>
                  <a:lnTo>
                    <a:pt x="32765" y="253"/>
                  </a:lnTo>
                  <a:lnTo>
                    <a:pt x="27432" y="126"/>
                  </a:lnTo>
                  <a:lnTo>
                    <a:pt x="23749" y="126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4988052" y="2967227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20700" y="0"/>
                  </a:moveTo>
                  <a:lnTo>
                    <a:pt x="20065" y="1777"/>
                  </a:lnTo>
                  <a:lnTo>
                    <a:pt x="19558" y="3556"/>
                  </a:lnTo>
                  <a:lnTo>
                    <a:pt x="19176" y="5333"/>
                  </a:lnTo>
                  <a:lnTo>
                    <a:pt x="18923" y="7112"/>
                  </a:lnTo>
                  <a:lnTo>
                    <a:pt x="18542" y="8635"/>
                  </a:lnTo>
                  <a:lnTo>
                    <a:pt x="17907" y="10159"/>
                  </a:lnTo>
                  <a:lnTo>
                    <a:pt x="18542" y="11048"/>
                  </a:lnTo>
                  <a:lnTo>
                    <a:pt x="19558" y="12064"/>
                  </a:lnTo>
                  <a:lnTo>
                    <a:pt x="20320" y="12953"/>
                  </a:lnTo>
                  <a:lnTo>
                    <a:pt x="24002" y="17144"/>
                  </a:lnTo>
                  <a:lnTo>
                    <a:pt x="28194" y="21843"/>
                  </a:lnTo>
                  <a:lnTo>
                    <a:pt x="27050" y="25781"/>
                  </a:lnTo>
                  <a:lnTo>
                    <a:pt x="26035" y="28828"/>
                  </a:lnTo>
                  <a:lnTo>
                    <a:pt x="22098" y="29718"/>
                  </a:lnTo>
                  <a:lnTo>
                    <a:pt x="17018" y="29718"/>
                  </a:lnTo>
                  <a:lnTo>
                    <a:pt x="15239" y="29718"/>
                  </a:lnTo>
                  <a:lnTo>
                    <a:pt x="13208" y="29590"/>
                  </a:lnTo>
                  <a:lnTo>
                    <a:pt x="11175" y="29463"/>
                  </a:lnTo>
                  <a:lnTo>
                    <a:pt x="10413" y="29463"/>
                  </a:lnTo>
                  <a:lnTo>
                    <a:pt x="9525" y="29337"/>
                  </a:lnTo>
                  <a:lnTo>
                    <a:pt x="9017" y="29209"/>
                  </a:lnTo>
                  <a:lnTo>
                    <a:pt x="8762" y="29590"/>
                  </a:lnTo>
                  <a:lnTo>
                    <a:pt x="8762" y="29718"/>
                  </a:lnTo>
                  <a:lnTo>
                    <a:pt x="8636" y="29971"/>
                  </a:lnTo>
                  <a:lnTo>
                    <a:pt x="8382" y="30098"/>
                  </a:lnTo>
                  <a:lnTo>
                    <a:pt x="8255" y="30479"/>
                  </a:lnTo>
                  <a:lnTo>
                    <a:pt x="8127" y="30733"/>
                  </a:lnTo>
                  <a:lnTo>
                    <a:pt x="7874" y="30987"/>
                  </a:lnTo>
                  <a:lnTo>
                    <a:pt x="7620" y="31368"/>
                  </a:lnTo>
                  <a:lnTo>
                    <a:pt x="7493" y="31750"/>
                  </a:lnTo>
                  <a:lnTo>
                    <a:pt x="7238" y="32003"/>
                  </a:lnTo>
                  <a:lnTo>
                    <a:pt x="6985" y="32512"/>
                  </a:lnTo>
                  <a:lnTo>
                    <a:pt x="6731" y="32893"/>
                  </a:lnTo>
                  <a:lnTo>
                    <a:pt x="6350" y="33400"/>
                  </a:lnTo>
                  <a:lnTo>
                    <a:pt x="6223" y="33781"/>
                  </a:lnTo>
                  <a:lnTo>
                    <a:pt x="5842" y="34416"/>
                  </a:lnTo>
                  <a:lnTo>
                    <a:pt x="5587" y="34670"/>
                  </a:lnTo>
                  <a:lnTo>
                    <a:pt x="5080" y="35432"/>
                  </a:lnTo>
                  <a:lnTo>
                    <a:pt x="4952" y="35813"/>
                  </a:lnTo>
                  <a:lnTo>
                    <a:pt x="4445" y="36575"/>
                  </a:lnTo>
                  <a:lnTo>
                    <a:pt x="4318" y="36829"/>
                  </a:lnTo>
                  <a:lnTo>
                    <a:pt x="3683" y="37845"/>
                  </a:lnTo>
                  <a:lnTo>
                    <a:pt x="3556" y="38100"/>
                  </a:lnTo>
                  <a:lnTo>
                    <a:pt x="2539" y="39877"/>
                  </a:lnTo>
                  <a:lnTo>
                    <a:pt x="1397" y="41782"/>
                  </a:lnTo>
                  <a:lnTo>
                    <a:pt x="0" y="44068"/>
                  </a:lnTo>
                  <a:lnTo>
                    <a:pt x="2286" y="46608"/>
                  </a:lnTo>
                  <a:lnTo>
                    <a:pt x="6731" y="51434"/>
                  </a:lnTo>
                  <a:lnTo>
                    <a:pt x="10795" y="55879"/>
                  </a:lnTo>
                  <a:lnTo>
                    <a:pt x="12953" y="57531"/>
                  </a:lnTo>
                  <a:lnTo>
                    <a:pt x="14732" y="58927"/>
                  </a:lnTo>
                  <a:lnTo>
                    <a:pt x="17018" y="59181"/>
                  </a:lnTo>
                  <a:lnTo>
                    <a:pt x="19558" y="59181"/>
                  </a:lnTo>
                  <a:lnTo>
                    <a:pt x="20320" y="59181"/>
                  </a:lnTo>
                  <a:lnTo>
                    <a:pt x="20955" y="59181"/>
                  </a:lnTo>
                  <a:lnTo>
                    <a:pt x="21717" y="59181"/>
                  </a:lnTo>
                  <a:lnTo>
                    <a:pt x="23749" y="59181"/>
                  </a:lnTo>
                  <a:lnTo>
                    <a:pt x="26288" y="59181"/>
                  </a:lnTo>
                  <a:lnTo>
                    <a:pt x="28701" y="59435"/>
                  </a:lnTo>
                  <a:lnTo>
                    <a:pt x="30352" y="60959"/>
                  </a:lnTo>
                  <a:lnTo>
                    <a:pt x="30607" y="60706"/>
                  </a:lnTo>
                  <a:lnTo>
                    <a:pt x="30861" y="60451"/>
                  </a:lnTo>
                  <a:lnTo>
                    <a:pt x="31750" y="59562"/>
                  </a:lnTo>
                  <a:lnTo>
                    <a:pt x="32003" y="59181"/>
                  </a:lnTo>
                  <a:lnTo>
                    <a:pt x="32638" y="58419"/>
                  </a:lnTo>
                  <a:lnTo>
                    <a:pt x="32893" y="58165"/>
                  </a:lnTo>
                  <a:lnTo>
                    <a:pt x="33527" y="57403"/>
                  </a:lnTo>
                  <a:lnTo>
                    <a:pt x="33782" y="57150"/>
                  </a:lnTo>
                  <a:lnTo>
                    <a:pt x="34289" y="56514"/>
                  </a:lnTo>
                  <a:lnTo>
                    <a:pt x="34544" y="56387"/>
                  </a:lnTo>
                  <a:lnTo>
                    <a:pt x="35051" y="55752"/>
                  </a:lnTo>
                  <a:lnTo>
                    <a:pt x="35306" y="55498"/>
                  </a:lnTo>
                  <a:lnTo>
                    <a:pt x="35687" y="55118"/>
                  </a:lnTo>
                  <a:lnTo>
                    <a:pt x="35940" y="54863"/>
                  </a:lnTo>
                  <a:lnTo>
                    <a:pt x="36322" y="54482"/>
                  </a:lnTo>
                  <a:lnTo>
                    <a:pt x="36830" y="53975"/>
                  </a:lnTo>
                  <a:lnTo>
                    <a:pt x="37337" y="53593"/>
                  </a:lnTo>
                  <a:lnTo>
                    <a:pt x="37464" y="53466"/>
                  </a:lnTo>
                  <a:lnTo>
                    <a:pt x="37719" y="53339"/>
                  </a:lnTo>
                  <a:lnTo>
                    <a:pt x="38100" y="52958"/>
                  </a:lnTo>
                  <a:lnTo>
                    <a:pt x="38353" y="52831"/>
                  </a:lnTo>
                  <a:lnTo>
                    <a:pt x="38481" y="52831"/>
                  </a:lnTo>
                  <a:lnTo>
                    <a:pt x="38608" y="52577"/>
                  </a:lnTo>
                  <a:lnTo>
                    <a:pt x="38862" y="52450"/>
                  </a:lnTo>
                  <a:lnTo>
                    <a:pt x="39243" y="52069"/>
                  </a:lnTo>
                  <a:lnTo>
                    <a:pt x="39624" y="51434"/>
                  </a:lnTo>
                  <a:lnTo>
                    <a:pt x="39877" y="50800"/>
                  </a:lnTo>
                  <a:lnTo>
                    <a:pt x="39877" y="49910"/>
                  </a:lnTo>
                  <a:lnTo>
                    <a:pt x="40639" y="46100"/>
                  </a:lnTo>
                  <a:lnTo>
                    <a:pt x="42418" y="42544"/>
                  </a:lnTo>
                  <a:lnTo>
                    <a:pt x="44958" y="40131"/>
                  </a:lnTo>
                  <a:lnTo>
                    <a:pt x="45465" y="39623"/>
                  </a:lnTo>
                  <a:lnTo>
                    <a:pt x="45974" y="38988"/>
                  </a:lnTo>
                  <a:lnTo>
                    <a:pt x="46482" y="38353"/>
                  </a:lnTo>
                  <a:lnTo>
                    <a:pt x="46736" y="38226"/>
                  </a:lnTo>
                  <a:lnTo>
                    <a:pt x="47244" y="37718"/>
                  </a:lnTo>
                  <a:lnTo>
                    <a:pt x="47751" y="37083"/>
                  </a:lnTo>
                  <a:lnTo>
                    <a:pt x="48133" y="36448"/>
                  </a:lnTo>
                  <a:lnTo>
                    <a:pt x="48387" y="36194"/>
                  </a:lnTo>
                  <a:lnTo>
                    <a:pt x="48768" y="35813"/>
                  </a:lnTo>
                  <a:lnTo>
                    <a:pt x="48387" y="35559"/>
                  </a:lnTo>
                  <a:lnTo>
                    <a:pt x="47878" y="35432"/>
                  </a:lnTo>
                  <a:lnTo>
                    <a:pt x="47498" y="35051"/>
                  </a:lnTo>
                  <a:lnTo>
                    <a:pt x="46609" y="34162"/>
                  </a:lnTo>
                  <a:lnTo>
                    <a:pt x="45974" y="32765"/>
                  </a:lnTo>
                  <a:lnTo>
                    <a:pt x="45974" y="31241"/>
                  </a:lnTo>
                  <a:lnTo>
                    <a:pt x="39750" y="32384"/>
                  </a:lnTo>
                  <a:lnTo>
                    <a:pt x="40386" y="253"/>
                  </a:lnTo>
                  <a:lnTo>
                    <a:pt x="36957" y="253"/>
                  </a:lnTo>
                  <a:lnTo>
                    <a:pt x="32765" y="253"/>
                  </a:lnTo>
                  <a:lnTo>
                    <a:pt x="27432" y="126"/>
                  </a:lnTo>
                  <a:lnTo>
                    <a:pt x="23749" y="126"/>
                  </a:lnTo>
                  <a:lnTo>
                    <a:pt x="20700" y="0"/>
                  </a:lnTo>
                  <a:close/>
                </a:path>
                <a:path w="48895" h="60960">
                  <a:moveTo>
                    <a:pt x="36575" y="57912"/>
                  </a:moveTo>
                  <a:lnTo>
                    <a:pt x="33782" y="57912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5027676" y="3009264"/>
              <a:ext cx="3810" cy="10160"/>
            </a:xfrm>
            <a:custGeom>
              <a:avLst/>
              <a:gdLst/>
              <a:ahLst/>
              <a:cxnLst/>
              <a:rect l="l" t="t" r="r" b="b"/>
              <a:pathLst>
                <a:path w="3810" h="10160">
                  <a:moveTo>
                    <a:pt x="380" y="9398"/>
                  </a:moveTo>
                  <a:lnTo>
                    <a:pt x="0" y="9778"/>
                  </a:lnTo>
                  <a:lnTo>
                    <a:pt x="253" y="9651"/>
                  </a:lnTo>
                  <a:lnTo>
                    <a:pt x="380" y="9398"/>
                  </a:lnTo>
                  <a:close/>
                </a:path>
                <a:path w="3810" h="10160">
                  <a:moveTo>
                    <a:pt x="3428" y="0"/>
                  </a:moveTo>
                  <a:lnTo>
                    <a:pt x="1524" y="3556"/>
                  </a:lnTo>
                  <a:lnTo>
                    <a:pt x="762" y="8254"/>
                  </a:lnTo>
                  <a:lnTo>
                    <a:pt x="635" y="8889"/>
                  </a:lnTo>
                  <a:lnTo>
                    <a:pt x="888" y="8254"/>
                  </a:lnTo>
                  <a:lnTo>
                    <a:pt x="888" y="7492"/>
                  </a:lnTo>
                  <a:lnTo>
                    <a:pt x="1650" y="3556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4988052" y="2967227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45720" y="39623"/>
                  </a:moveTo>
                  <a:lnTo>
                    <a:pt x="43052" y="42037"/>
                  </a:lnTo>
                  <a:lnTo>
                    <a:pt x="41148" y="45593"/>
                  </a:lnTo>
                  <a:lnTo>
                    <a:pt x="39624" y="51815"/>
                  </a:lnTo>
                  <a:lnTo>
                    <a:pt x="39877" y="51688"/>
                  </a:lnTo>
                  <a:lnTo>
                    <a:pt x="40259" y="50926"/>
                  </a:lnTo>
                  <a:lnTo>
                    <a:pt x="40512" y="50291"/>
                  </a:lnTo>
                  <a:lnTo>
                    <a:pt x="40512" y="49529"/>
                  </a:lnTo>
                  <a:lnTo>
                    <a:pt x="41275" y="45593"/>
                  </a:lnTo>
                  <a:lnTo>
                    <a:pt x="43052" y="42037"/>
                  </a:lnTo>
                  <a:lnTo>
                    <a:pt x="45720" y="39623"/>
                  </a:lnTo>
                  <a:close/>
                </a:path>
                <a:path w="48895" h="52069">
                  <a:moveTo>
                    <a:pt x="48768" y="36575"/>
                  </a:moveTo>
                  <a:lnTo>
                    <a:pt x="48768" y="37591"/>
                  </a:lnTo>
                  <a:lnTo>
                    <a:pt x="48768" y="38607"/>
                  </a:lnTo>
                  <a:lnTo>
                    <a:pt x="48768" y="39623"/>
                  </a:lnTo>
                  <a:lnTo>
                    <a:pt x="48768" y="38734"/>
                  </a:lnTo>
                  <a:lnTo>
                    <a:pt x="48768" y="37591"/>
                  </a:lnTo>
                  <a:lnTo>
                    <a:pt x="48768" y="36575"/>
                  </a:lnTo>
                  <a:close/>
                </a:path>
                <a:path w="48895" h="52069">
                  <a:moveTo>
                    <a:pt x="3048" y="39496"/>
                  </a:moveTo>
                  <a:lnTo>
                    <a:pt x="3048" y="36702"/>
                  </a:lnTo>
                </a:path>
                <a:path w="48895" h="52069">
                  <a:moveTo>
                    <a:pt x="0" y="45719"/>
                  </a:moveTo>
                  <a:lnTo>
                    <a:pt x="1143" y="43433"/>
                  </a:lnTo>
                  <a:lnTo>
                    <a:pt x="2159" y="41528"/>
                  </a:lnTo>
                  <a:lnTo>
                    <a:pt x="3048" y="39623"/>
                  </a:lnTo>
                  <a:lnTo>
                    <a:pt x="2159" y="41528"/>
                  </a:lnTo>
                  <a:lnTo>
                    <a:pt x="1143" y="43433"/>
                  </a:lnTo>
                  <a:lnTo>
                    <a:pt x="0" y="45719"/>
                  </a:lnTo>
                  <a:close/>
                </a:path>
                <a:path w="48895" h="52069">
                  <a:moveTo>
                    <a:pt x="3048" y="36575"/>
                  </a:moveTo>
                  <a:lnTo>
                    <a:pt x="6096" y="36575"/>
                  </a:lnTo>
                </a:path>
                <a:path w="48895" h="52069">
                  <a:moveTo>
                    <a:pt x="42672" y="0"/>
                  </a:moveTo>
                  <a:lnTo>
                    <a:pt x="36575" y="0"/>
                  </a:lnTo>
                  <a:lnTo>
                    <a:pt x="39115" y="0"/>
                  </a:lnTo>
                  <a:lnTo>
                    <a:pt x="41021" y="0"/>
                  </a:lnTo>
                  <a:lnTo>
                    <a:pt x="42672" y="0"/>
                  </a:lnTo>
                  <a:close/>
                </a:path>
                <a:path w="48895" h="52069">
                  <a:moveTo>
                    <a:pt x="6096" y="30479"/>
                  </a:moveTo>
                  <a:lnTo>
                    <a:pt x="9144" y="30479"/>
                  </a:lnTo>
                </a:path>
                <a:path w="48895" h="52069">
                  <a:moveTo>
                    <a:pt x="6096" y="33527"/>
                  </a:moveTo>
                  <a:lnTo>
                    <a:pt x="6096" y="30479"/>
                  </a:lnTo>
                </a:path>
                <a:path w="48895" h="52069">
                  <a:moveTo>
                    <a:pt x="6096" y="36575"/>
                  </a:moveTo>
                  <a:lnTo>
                    <a:pt x="6096" y="33527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5030724" y="2958083"/>
              <a:ext cx="15240" cy="36830"/>
            </a:xfrm>
            <a:custGeom>
              <a:avLst/>
              <a:gdLst/>
              <a:ahLst/>
              <a:cxnLst/>
              <a:rect l="l" t="t" r="r" b="b"/>
              <a:pathLst>
                <a:path w="15239" h="36830">
                  <a:moveTo>
                    <a:pt x="11684" y="0"/>
                  </a:moveTo>
                  <a:lnTo>
                    <a:pt x="11175" y="0"/>
                  </a:lnTo>
                  <a:lnTo>
                    <a:pt x="9525" y="126"/>
                  </a:lnTo>
                  <a:lnTo>
                    <a:pt x="6985" y="3301"/>
                  </a:lnTo>
                  <a:lnTo>
                    <a:pt x="5461" y="5333"/>
                  </a:lnTo>
                  <a:lnTo>
                    <a:pt x="4825" y="6222"/>
                  </a:lnTo>
                  <a:lnTo>
                    <a:pt x="4317" y="6857"/>
                  </a:lnTo>
                  <a:lnTo>
                    <a:pt x="3937" y="7492"/>
                  </a:lnTo>
                  <a:lnTo>
                    <a:pt x="3301" y="8127"/>
                  </a:lnTo>
                  <a:lnTo>
                    <a:pt x="2666" y="8889"/>
                  </a:lnTo>
                  <a:lnTo>
                    <a:pt x="2159" y="9143"/>
                  </a:lnTo>
                  <a:lnTo>
                    <a:pt x="2031" y="9270"/>
                  </a:lnTo>
                  <a:lnTo>
                    <a:pt x="1777" y="9270"/>
                  </a:lnTo>
                  <a:lnTo>
                    <a:pt x="1524" y="9397"/>
                  </a:lnTo>
                  <a:lnTo>
                    <a:pt x="1142" y="9525"/>
                  </a:lnTo>
                  <a:lnTo>
                    <a:pt x="888" y="9525"/>
                  </a:lnTo>
                  <a:lnTo>
                    <a:pt x="0" y="36575"/>
                  </a:lnTo>
                  <a:lnTo>
                    <a:pt x="4317" y="35940"/>
                  </a:lnTo>
                  <a:lnTo>
                    <a:pt x="5334" y="33019"/>
                  </a:lnTo>
                  <a:lnTo>
                    <a:pt x="7112" y="30479"/>
                  </a:lnTo>
                  <a:lnTo>
                    <a:pt x="9525" y="28447"/>
                  </a:lnTo>
                  <a:lnTo>
                    <a:pt x="11684" y="26796"/>
                  </a:lnTo>
                  <a:lnTo>
                    <a:pt x="11175" y="21462"/>
                  </a:lnTo>
                  <a:lnTo>
                    <a:pt x="10540" y="16763"/>
                  </a:lnTo>
                  <a:lnTo>
                    <a:pt x="9016" y="4063"/>
                  </a:lnTo>
                  <a:lnTo>
                    <a:pt x="14350" y="2793"/>
                  </a:lnTo>
                  <a:lnTo>
                    <a:pt x="14604" y="2793"/>
                  </a:lnTo>
                  <a:lnTo>
                    <a:pt x="14986" y="2666"/>
                  </a:lnTo>
                  <a:lnTo>
                    <a:pt x="15239" y="2412"/>
                  </a:lnTo>
                  <a:lnTo>
                    <a:pt x="14604" y="2031"/>
                  </a:lnTo>
                  <a:lnTo>
                    <a:pt x="14097" y="1650"/>
                  </a:lnTo>
                  <a:lnTo>
                    <a:pt x="13715" y="1269"/>
                  </a:lnTo>
                  <a:lnTo>
                    <a:pt x="13208" y="888"/>
                  </a:lnTo>
                  <a:lnTo>
                    <a:pt x="12826" y="634"/>
                  </a:lnTo>
                  <a:lnTo>
                    <a:pt x="12573" y="634"/>
                  </a:lnTo>
                  <a:lnTo>
                    <a:pt x="12191" y="253"/>
                  </a:lnTo>
                  <a:lnTo>
                    <a:pt x="1168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5030724" y="2958083"/>
              <a:ext cx="15240" cy="36830"/>
            </a:xfrm>
            <a:custGeom>
              <a:avLst/>
              <a:gdLst/>
              <a:ahLst/>
              <a:cxnLst/>
              <a:rect l="l" t="t" r="r" b="b"/>
              <a:pathLst>
                <a:path w="15239" h="36830">
                  <a:moveTo>
                    <a:pt x="11175" y="0"/>
                  </a:moveTo>
                  <a:lnTo>
                    <a:pt x="9525" y="126"/>
                  </a:lnTo>
                  <a:lnTo>
                    <a:pt x="6985" y="3301"/>
                  </a:lnTo>
                  <a:lnTo>
                    <a:pt x="5461" y="5333"/>
                  </a:lnTo>
                  <a:lnTo>
                    <a:pt x="4825" y="6222"/>
                  </a:lnTo>
                  <a:lnTo>
                    <a:pt x="4317" y="6857"/>
                  </a:lnTo>
                  <a:lnTo>
                    <a:pt x="3937" y="7492"/>
                  </a:lnTo>
                  <a:lnTo>
                    <a:pt x="3555" y="7873"/>
                  </a:lnTo>
                  <a:lnTo>
                    <a:pt x="3301" y="8127"/>
                  </a:lnTo>
                  <a:lnTo>
                    <a:pt x="3048" y="8508"/>
                  </a:lnTo>
                  <a:lnTo>
                    <a:pt x="2793" y="8762"/>
                  </a:lnTo>
                  <a:lnTo>
                    <a:pt x="2412" y="9016"/>
                  </a:lnTo>
                  <a:lnTo>
                    <a:pt x="2159" y="9143"/>
                  </a:lnTo>
                  <a:lnTo>
                    <a:pt x="2031" y="9270"/>
                  </a:lnTo>
                  <a:lnTo>
                    <a:pt x="1777" y="9270"/>
                  </a:lnTo>
                  <a:lnTo>
                    <a:pt x="1524" y="9397"/>
                  </a:lnTo>
                  <a:lnTo>
                    <a:pt x="1142" y="9525"/>
                  </a:lnTo>
                  <a:lnTo>
                    <a:pt x="888" y="9525"/>
                  </a:lnTo>
                  <a:lnTo>
                    <a:pt x="0" y="36575"/>
                  </a:lnTo>
                  <a:lnTo>
                    <a:pt x="4317" y="35940"/>
                  </a:lnTo>
                  <a:lnTo>
                    <a:pt x="5334" y="33019"/>
                  </a:lnTo>
                  <a:lnTo>
                    <a:pt x="7112" y="30479"/>
                  </a:lnTo>
                  <a:lnTo>
                    <a:pt x="9525" y="28447"/>
                  </a:lnTo>
                  <a:lnTo>
                    <a:pt x="11684" y="26796"/>
                  </a:lnTo>
                  <a:lnTo>
                    <a:pt x="11175" y="21462"/>
                  </a:lnTo>
                  <a:lnTo>
                    <a:pt x="10540" y="16763"/>
                  </a:lnTo>
                  <a:lnTo>
                    <a:pt x="9778" y="10540"/>
                  </a:lnTo>
                  <a:lnTo>
                    <a:pt x="9016" y="4063"/>
                  </a:lnTo>
                  <a:lnTo>
                    <a:pt x="14350" y="2793"/>
                  </a:lnTo>
                  <a:lnTo>
                    <a:pt x="14604" y="2793"/>
                  </a:lnTo>
                  <a:lnTo>
                    <a:pt x="14986" y="2666"/>
                  </a:lnTo>
                  <a:lnTo>
                    <a:pt x="15239" y="2412"/>
                  </a:lnTo>
                  <a:lnTo>
                    <a:pt x="14604" y="2031"/>
                  </a:lnTo>
                  <a:lnTo>
                    <a:pt x="14097" y="1650"/>
                  </a:lnTo>
                  <a:lnTo>
                    <a:pt x="13715" y="1269"/>
                  </a:lnTo>
                  <a:lnTo>
                    <a:pt x="13208" y="888"/>
                  </a:lnTo>
                  <a:lnTo>
                    <a:pt x="12826" y="634"/>
                  </a:lnTo>
                  <a:lnTo>
                    <a:pt x="12573" y="634"/>
                  </a:lnTo>
                  <a:lnTo>
                    <a:pt x="12191" y="253"/>
                  </a:lnTo>
                  <a:lnTo>
                    <a:pt x="11684" y="0"/>
                  </a:lnTo>
                  <a:lnTo>
                    <a:pt x="11175" y="0"/>
                  </a:lnTo>
                  <a:close/>
                </a:path>
                <a:path w="15239" h="36830">
                  <a:moveTo>
                    <a:pt x="3175" y="6095"/>
                  </a:moveTo>
                  <a:lnTo>
                    <a:pt x="3810" y="6095"/>
                  </a:lnTo>
                  <a:lnTo>
                    <a:pt x="4825" y="6095"/>
                  </a:lnTo>
                  <a:lnTo>
                    <a:pt x="6096" y="6095"/>
                  </a:lnTo>
                  <a:lnTo>
                    <a:pt x="4825" y="6095"/>
                  </a:lnTo>
                  <a:lnTo>
                    <a:pt x="3810" y="6095"/>
                  </a:lnTo>
                  <a:lnTo>
                    <a:pt x="3175" y="6095"/>
                  </a:lnTo>
                  <a:close/>
                </a:path>
                <a:path w="15239" h="36830">
                  <a:moveTo>
                    <a:pt x="12191" y="0"/>
                  </a:moveTo>
                  <a:lnTo>
                    <a:pt x="12953" y="0"/>
                  </a:lnTo>
                  <a:lnTo>
                    <a:pt x="13970" y="0"/>
                  </a:lnTo>
                  <a:lnTo>
                    <a:pt x="15239" y="0"/>
                  </a:lnTo>
                  <a:lnTo>
                    <a:pt x="13970" y="0"/>
                  </a:lnTo>
                  <a:lnTo>
                    <a:pt x="12953" y="0"/>
                  </a:lnTo>
                  <a:lnTo>
                    <a:pt x="12191" y="0"/>
                  </a:lnTo>
                  <a:close/>
                </a:path>
                <a:path w="15239" h="36830">
                  <a:moveTo>
                    <a:pt x="3048" y="8762"/>
                  </a:moveTo>
                  <a:lnTo>
                    <a:pt x="3048" y="6095"/>
                  </a:lnTo>
                </a:path>
                <a:path w="15239" h="36830">
                  <a:moveTo>
                    <a:pt x="6096" y="36575"/>
                  </a:moveTo>
                  <a:lnTo>
                    <a:pt x="0" y="36575"/>
                  </a:lnTo>
                  <a:lnTo>
                    <a:pt x="6096" y="3657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5228844" y="2927603"/>
              <a:ext cx="36830" cy="33655"/>
            </a:xfrm>
            <a:custGeom>
              <a:avLst/>
              <a:gdLst/>
              <a:ahLst/>
              <a:cxnLst/>
              <a:rect l="l" t="t" r="r" b="b"/>
              <a:pathLst>
                <a:path w="36829" h="33655">
                  <a:moveTo>
                    <a:pt x="23240" y="0"/>
                  </a:moveTo>
                  <a:lnTo>
                    <a:pt x="20319" y="0"/>
                  </a:lnTo>
                  <a:lnTo>
                    <a:pt x="19176" y="0"/>
                  </a:lnTo>
                  <a:lnTo>
                    <a:pt x="18160" y="253"/>
                  </a:lnTo>
                  <a:lnTo>
                    <a:pt x="17525" y="888"/>
                  </a:lnTo>
                  <a:lnTo>
                    <a:pt x="16890" y="1396"/>
                  </a:lnTo>
                  <a:lnTo>
                    <a:pt x="16636" y="2158"/>
                  </a:lnTo>
                  <a:lnTo>
                    <a:pt x="16509" y="4190"/>
                  </a:lnTo>
                  <a:lnTo>
                    <a:pt x="19303" y="8127"/>
                  </a:lnTo>
                  <a:lnTo>
                    <a:pt x="21716" y="11049"/>
                  </a:lnTo>
                  <a:lnTo>
                    <a:pt x="24637" y="15112"/>
                  </a:lnTo>
                  <a:lnTo>
                    <a:pt x="27558" y="18795"/>
                  </a:lnTo>
                  <a:lnTo>
                    <a:pt x="27558" y="23494"/>
                  </a:lnTo>
                  <a:lnTo>
                    <a:pt x="27050" y="24511"/>
                  </a:lnTo>
                  <a:lnTo>
                    <a:pt x="26415" y="25145"/>
                  </a:lnTo>
                  <a:lnTo>
                    <a:pt x="25018" y="26924"/>
                  </a:lnTo>
                  <a:lnTo>
                    <a:pt x="22351" y="27305"/>
                  </a:lnTo>
                  <a:lnTo>
                    <a:pt x="17017" y="27305"/>
                  </a:lnTo>
                  <a:lnTo>
                    <a:pt x="15366" y="27177"/>
                  </a:lnTo>
                  <a:lnTo>
                    <a:pt x="12064" y="27177"/>
                  </a:lnTo>
                  <a:lnTo>
                    <a:pt x="10540" y="27050"/>
                  </a:lnTo>
                  <a:lnTo>
                    <a:pt x="4825" y="27050"/>
                  </a:lnTo>
                  <a:lnTo>
                    <a:pt x="634" y="27431"/>
                  </a:lnTo>
                  <a:lnTo>
                    <a:pt x="0" y="29082"/>
                  </a:lnTo>
                  <a:lnTo>
                    <a:pt x="888" y="30225"/>
                  </a:lnTo>
                  <a:lnTo>
                    <a:pt x="1523" y="30480"/>
                  </a:lnTo>
                  <a:lnTo>
                    <a:pt x="3555" y="31876"/>
                  </a:lnTo>
                  <a:lnTo>
                    <a:pt x="6476" y="32893"/>
                  </a:lnTo>
                  <a:lnTo>
                    <a:pt x="11810" y="32893"/>
                  </a:lnTo>
                  <a:lnTo>
                    <a:pt x="13969" y="32512"/>
                  </a:lnTo>
                  <a:lnTo>
                    <a:pt x="16001" y="31622"/>
                  </a:lnTo>
                  <a:lnTo>
                    <a:pt x="18414" y="30733"/>
                  </a:lnTo>
                  <a:lnTo>
                    <a:pt x="20954" y="30225"/>
                  </a:lnTo>
                  <a:lnTo>
                    <a:pt x="23367" y="30225"/>
                  </a:lnTo>
                  <a:lnTo>
                    <a:pt x="27177" y="30352"/>
                  </a:lnTo>
                  <a:lnTo>
                    <a:pt x="30987" y="31368"/>
                  </a:lnTo>
                  <a:lnTo>
                    <a:pt x="34416" y="33527"/>
                  </a:lnTo>
                  <a:lnTo>
                    <a:pt x="34543" y="32131"/>
                  </a:lnTo>
                  <a:lnTo>
                    <a:pt x="34543" y="30987"/>
                  </a:lnTo>
                  <a:lnTo>
                    <a:pt x="34670" y="29590"/>
                  </a:lnTo>
                  <a:lnTo>
                    <a:pt x="34670" y="28575"/>
                  </a:lnTo>
                  <a:lnTo>
                    <a:pt x="34925" y="26415"/>
                  </a:lnTo>
                  <a:lnTo>
                    <a:pt x="34925" y="24892"/>
                  </a:lnTo>
                  <a:lnTo>
                    <a:pt x="35178" y="22732"/>
                  </a:lnTo>
                  <a:lnTo>
                    <a:pt x="35178" y="20955"/>
                  </a:lnTo>
                  <a:lnTo>
                    <a:pt x="35432" y="18795"/>
                  </a:lnTo>
                  <a:lnTo>
                    <a:pt x="35432" y="17399"/>
                  </a:lnTo>
                  <a:lnTo>
                    <a:pt x="35686" y="15493"/>
                  </a:lnTo>
                  <a:lnTo>
                    <a:pt x="35686" y="14986"/>
                  </a:lnTo>
                  <a:lnTo>
                    <a:pt x="35813" y="13969"/>
                  </a:lnTo>
                  <a:lnTo>
                    <a:pt x="35813" y="13081"/>
                  </a:lnTo>
                  <a:lnTo>
                    <a:pt x="35940" y="12064"/>
                  </a:lnTo>
                  <a:lnTo>
                    <a:pt x="35940" y="11302"/>
                  </a:lnTo>
                  <a:lnTo>
                    <a:pt x="36067" y="10413"/>
                  </a:lnTo>
                  <a:lnTo>
                    <a:pt x="36067" y="9397"/>
                  </a:lnTo>
                  <a:lnTo>
                    <a:pt x="36321" y="8127"/>
                  </a:lnTo>
                  <a:lnTo>
                    <a:pt x="36321" y="7238"/>
                  </a:lnTo>
                  <a:lnTo>
                    <a:pt x="36575" y="5714"/>
                  </a:lnTo>
                  <a:lnTo>
                    <a:pt x="36575" y="5333"/>
                  </a:lnTo>
                  <a:lnTo>
                    <a:pt x="35051" y="4825"/>
                  </a:lnTo>
                  <a:lnTo>
                    <a:pt x="31495" y="3301"/>
                  </a:lnTo>
                  <a:lnTo>
                    <a:pt x="27558" y="1777"/>
                  </a:lnTo>
                  <a:lnTo>
                    <a:pt x="2324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5228844" y="2927603"/>
              <a:ext cx="36830" cy="33655"/>
            </a:xfrm>
            <a:custGeom>
              <a:avLst/>
              <a:gdLst/>
              <a:ahLst/>
              <a:cxnLst/>
              <a:rect l="l" t="t" r="r" b="b"/>
              <a:pathLst>
                <a:path w="36829" h="33655">
                  <a:moveTo>
                    <a:pt x="20319" y="0"/>
                  </a:moveTo>
                  <a:lnTo>
                    <a:pt x="19176" y="0"/>
                  </a:lnTo>
                  <a:lnTo>
                    <a:pt x="18160" y="253"/>
                  </a:lnTo>
                  <a:lnTo>
                    <a:pt x="17525" y="888"/>
                  </a:lnTo>
                  <a:lnTo>
                    <a:pt x="16890" y="1396"/>
                  </a:lnTo>
                  <a:lnTo>
                    <a:pt x="16763" y="1777"/>
                  </a:lnTo>
                  <a:lnTo>
                    <a:pt x="16636" y="2158"/>
                  </a:lnTo>
                  <a:lnTo>
                    <a:pt x="16509" y="4190"/>
                  </a:lnTo>
                  <a:lnTo>
                    <a:pt x="19303" y="8127"/>
                  </a:lnTo>
                  <a:lnTo>
                    <a:pt x="21716" y="11049"/>
                  </a:lnTo>
                  <a:lnTo>
                    <a:pt x="24637" y="15112"/>
                  </a:lnTo>
                  <a:lnTo>
                    <a:pt x="27558" y="18795"/>
                  </a:lnTo>
                  <a:lnTo>
                    <a:pt x="27558" y="22351"/>
                  </a:lnTo>
                  <a:lnTo>
                    <a:pt x="27558" y="23494"/>
                  </a:lnTo>
                  <a:lnTo>
                    <a:pt x="27050" y="24511"/>
                  </a:lnTo>
                  <a:lnTo>
                    <a:pt x="26415" y="25145"/>
                  </a:lnTo>
                  <a:lnTo>
                    <a:pt x="25018" y="26924"/>
                  </a:lnTo>
                  <a:lnTo>
                    <a:pt x="22351" y="27305"/>
                  </a:lnTo>
                  <a:lnTo>
                    <a:pt x="18414" y="27305"/>
                  </a:lnTo>
                  <a:lnTo>
                    <a:pt x="17017" y="27305"/>
                  </a:lnTo>
                  <a:lnTo>
                    <a:pt x="15366" y="27177"/>
                  </a:lnTo>
                  <a:lnTo>
                    <a:pt x="13461" y="27177"/>
                  </a:lnTo>
                  <a:lnTo>
                    <a:pt x="12064" y="27177"/>
                  </a:lnTo>
                  <a:lnTo>
                    <a:pt x="10540" y="27050"/>
                  </a:lnTo>
                  <a:lnTo>
                    <a:pt x="8889" y="27050"/>
                  </a:lnTo>
                  <a:lnTo>
                    <a:pt x="4825" y="27050"/>
                  </a:lnTo>
                  <a:lnTo>
                    <a:pt x="634" y="27431"/>
                  </a:lnTo>
                  <a:lnTo>
                    <a:pt x="0" y="29082"/>
                  </a:lnTo>
                  <a:lnTo>
                    <a:pt x="507" y="29718"/>
                  </a:lnTo>
                  <a:lnTo>
                    <a:pt x="888" y="30225"/>
                  </a:lnTo>
                  <a:lnTo>
                    <a:pt x="1523" y="30480"/>
                  </a:lnTo>
                  <a:lnTo>
                    <a:pt x="3555" y="31876"/>
                  </a:lnTo>
                  <a:lnTo>
                    <a:pt x="6476" y="32893"/>
                  </a:lnTo>
                  <a:lnTo>
                    <a:pt x="9778" y="32893"/>
                  </a:lnTo>
                  <a:lnTo>
                    <a:pt x="11810" y="32893"/>
                  </a:lnTo>
                  <a:lnTo>
                    <a:pt x="13969" y="32512"/>
                  </a:lnTo>
                  <a:lnTo>
                    <a:pt x="16001" y="31622"/>
                  </a:lnTo>
                  <a:lnTo>
                    <a:pt x="18414" y="30733"/>
                  </a:lnTo>
                  <a:lnTo>
                    <a:pt x="20954" y="30225"/>
                  </a:lnTo>
                  <a:lnTo>
                    <a:pt x="23367" y="30225"/>
                  </a:lnTo>
                  <a:lnTo>
                    <a:pt x="27177" y="30352"/>
                  </a:lnTo>
                  <a:lnTo>
                    <a:pt x="30987" y="31368"/>
                  </a:lnTo>
                  <a:lnTo>
                    <a:pt x="34416" y="33527"/>
                  </a:lnTo>
                  <a:lnTo>
                    <a:pt x="34416" y="33146"/>
                  </a:lnTo>
                  <a:lnTo>
                    <a:pt x="34543" y="32131"/>
                  </a:lnTo>
                  <a:lnTo>
                    <a:pt x="34543" y="30987"/>
                  </a:lnTo>
                  <a:lnTo>
                    <a:pt x="34670" y="29844"/>
                  </a:lnTo>
                  <a:lnTo>
                    <a:pt x="34670" y="29590"/>
                  </a:lnTo>
                  <a:lnTo>
                    <a:pt x="34670" y="28575"/>
                  </a:lnTo>
                  <a:lnTo>
                    <a:pt x="34797" y="27431"/>
                  </a:lnTo>
                  <a:lnTo>
                    <a:pt x="34925" y="26415"/>
                  </a:lnTo>
                  <a:lnTo>
                    <a:pt x="34925" y="26034"/>
                  </a:lnTo>
                  <a:lnTo>
                    <a:pt x="34925" y="24892"/>
                  </a:lnTo>
                  <a:lnTo>
                    <a:pt x="35051" y="23875"/>
                  </a:lnTo>
                  <a:lnTo>
                    <a:pt x="35178" y="22732"/>
                  </a:lnTo>
                  <a:lnTo>
                    <a:pt x="35178" y="21970"/>
                  </a:lnTo>
                  <a:lnTo>
                    <a:pt x="35178" y="20955"/>
                  </a:lnTo>
                  <a:lnTo>
                    <a:pt x="35305" y="19938"/>
                  </a:lnTo>
                  <a:lnTo>
                    <a:pt x="35432" y="18795"/>
                  </a:lnTo>
                  <a:lnTo>
                    <a:pt x="35432" y="18287"/>
                  </a:lnTo>
                  <a:lnTo>
                    <a:pt x="35432" y="17399"/>
                  </a:lnTo>
                  <a:lnTo>
                    <a:pt x="35559" y="16382"/>
                  </a:lnTo>
                  <a:lnTo>
                    <a:pt x="35686" y="15493"/>
                  </a:lnTo>
                  <a:lnTo>
                    <a:pt x="35686" y="14986"/>
                  </a:lnTo>
                  <a:lnTo>
                    <a:pt x="35813" y="13969"/>
                  </a:lnTo>
                  <a:lnTo>
                    <a:pt x="35813" y="13081"/>
                  </a:lnTo>
                  <a:lnTo>
                    <a:pt x="35940" y="12064"/>
                  </a:lnTo>
                  <a:lnTo>
                    <a:pt x="35940" y="11302"/>
                  </a:lnTo>
                  <a:lnTo>
                    <a:pt x="36067" y="10413"/>
                  </a:lnTo>
                  <a:lnTo>
                    <a:pt x="36067" y="9397"/>
                  </a:lnTo>
                  <a:lnTo>
                    <a:pt x="36194" y="8636"/>
                  </a:lnTo>
                  <a:lnTo>
                    <a:pt x="36321" y="8127"/>
                  </a:lnTo>
                  <a:lnTo>
                    <a:pt x="36321" y="7238"/>
                  </a:lnTo>
                  <a:lnTo>
                    <a:pt x="36448" y="6476"/>
                  </a:lnTo>
                  <a:lnTo>
                    <a:pt x="36575" y="5714"/>
                  </a:lnTo>
                  <a:lnTo>
                    <a:pt x="36575" y="5333"/>
                  </a:lnTo>
                  <a:lnTo>
                    <a:pt x="35051" y="4825"/>
                  </a:lnTo>
                  <a:lnTo>
                    <a:pt x="33273" y="4063"/>
                  </a:lnTo>
                  <a:lnTo>
                    <a:pt x="31495" y="3301"/>
                  </a:lnTo>
                  <a:lnTo>
                    <a:pt x="27558" y="1777"/>
                  </a:lnTo>
                  <a:lnTo>
                    <a:pt x="23240" y="0"/>
                  </a:lnTo>
                  <a:lnTo>
                    <a:pt x="2031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5265420" y="2933700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79" h="30480">
                  <a:moveTo>
                    <a:pt x="11302" y="0"/>
                  </a:moveTo>
                  <a:lnTo>
                    <a:pt x="10159" y="0"/>
                  </a:lnTo>
                  <a:lnTo>
                    <a:pt x="9270" y="126"/>
                  </a:lnTo>
                  <a:lnTo>
                    <a:pt x="7619" y="762"/>
                  </a:lnTo>
                  <a:lnTo>
                    <a:pt x="6476" y="888"/>
                  </a:lnTo>
                  <a:lnTo>
                    <a:pt x="4317" y="888"/>
                  </a:lnTo>
                  <a:lnTo>
                    <a:pt x="3175" y="762"/>
                  </a:lnTo>
                  <a:lnTo>
                    <a:pt x="2158" y="381"/>
                  </a:lnTo>
                  <a:lnTo>
                    <a:pt x="1777" y="3937"/>
                  </a:lnTo>
                  <a:lnTo>
                    <a:pt x="1777" y="4825"/>
                  </a:lnTo>
                  <a:lnTo>
                    <a:pt x="1650" y="5842"/>
                  </a:lnTo>
                  <a:lnTo>
                    <a:pt x="1650" y="7238"/>
                  </a:lnTo>
                  <a:lnTo>
                    <a:pt x="1269" y="10287"/>
                  </a:lnTo>
                  <a:lnTo>
                    <a:pt x="1269" y="11049"/>
                  </a:lnTo>
                  <a:lnTo>
                    <a:pt x="1015" y="13081"/>
                  </a:lnTo>
                  <a:lnTo>
                    <a:pt x="1015" y="14859"/>
                  </a:lnTo>
                  <a:lnTo>
                    <a:pt x="762" y="17018"/>
                  </a:lnTo>
                  <a:lnTo>
                    <a:pt x="762" y="18542"/>
                  </a:lnTo>
                  <a:lnTo>
                    <a:pt x="507" y="20700"/>
                  </a:lnTo>
                  <a:lnTo>
                    <a:pt x="507" y="22351"/>
                  </a:lnTo>
                  <a:lnTo>
                    <a:pt x="380" y="23368"/>
                  </a:lnTo>
                  <a:lnTo>
                    <a:pt x="380" y="24384"/>
                  </a:lnTo>
                  <a:lnTo>
                    <a:pt x="253" y="25526"/>
                  </a:lnTo>
                  <a:lnTo>
                    <a:pt x="253" y="26416"/>
                  </a:lnTo>
                  <a:lnTo>
                    <a:pt x="126" y="27431"/>
                  </a:lnTo>
                  <a:lnTo>
                    <a:pt x="126" y="28448"/>
                  </a:lnTo>
                  <a:lnTo>
                    <a:pt x="0" y="29844"/>
                  </a:lnTo>
                  <a:lnTo>
                    <a:pt x="1015" y="30480"/>
                  </a:lnTo>
                  <a:lnTo>
                    <a:pt x="2539" y="30480"/>
                  </a:lnTo>
                  <a:lnTo>
                    <a:pt x="5460" y="28321"/>
                  </a:lnTo>
                  <a:lnTo>
                    <a:pt x="8508" y="25781"/>
                  </a:lnTo>
                  <a:lnTo>
                    <a:pt x="11937" y="23749"/>
                  </a:lnTo>
                  <a:lnTo>
                    <a:pt x="15493" y="22351"/>
                  </a:lnTo>
                  <a:lnTo>
                    <a:pt x="18414" y="20955"/>
                  </a:lnTo>
                  <a:lnTo>
                    <a:pt x="21843" y="20700"/>
                  </a:lnTo>
                  <a:lnTo>
                    <a:pt x="27177" y="20700"/>
                  </a:lnTo>
                  <a:lnTo>
                    <a:pt x="30987" y="20955"/>
                  </a:lnTo>
                  <a:lnTo>
                    <a:pt x="32765" y="20955"/>
                  </a:lnTo>
                  <a:lnTo>
                    <a:pt x="34416" y="21081"/>
                  </a:lnTo>
                  <a:lnTo>
                    <a:pt x="38734" y="21081"/>
                  </a:lnTo>
                  <a:lnTo>
                    <a:pt x="41020" y="20828"/>
                  </a:lnTo>
                  <a:lnTo>
                    <a:pt x="42544" y="18923"/>
                  </a:lnTo>
                  <a:lnTo>
                    <a:pt x="42671" y="18161"/>
                  </a:lnTo>
                  <a:lnTo>
                    <a:pt x="42544" y="17399"/>
                  </a:lnTo>
                  <a:lnTo>
                    <a:pt x="42544" y="15748"/>
                  </a:lnTo>
                  <a:lnTo>
                    <a:pt x="17520" y="892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5265420" y="2933700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79" h="30480">
                  <a:moveTo>
                    <a:pt x="11302" y="0"/>
                  </a:moveTo>
                  <a:lnTo>
                    <a:pt x="10159" y="0"/>
                  </a:lnTo>
                  <a:lnTo>
                    <a:pt x="9270" y="126"/>
                  </a:lnTo>
                  <a:lnTo>
                    <a:pt x="8635" y="381"/>
                  </a:lnTo>
                  <a:lnTo>
                    <a:pt x="7619" y="762"/>
                  </a:lnTo>
                  <a:lnTo>
                    <a:pt x="6476" y="888"/>
                  </a:lnTo>
                  <a:lnTo>
                    <a:pt x="5333" y="888"/>
                  </a:lnTo>
                  <a:lnTo>
                    <a:pt x="4317" y="888"/>
                  </a:lnTo>
                  <a:lnTo>
                    <a:pt x="3175" y="762"/>
                  </a:lnTo>
                  <a:lnTo>
                    <a:pt x="2158" y="381"/>
                  </a:lnTo>
                  <a:lnTo>
                    <a:pt x="2158" y="762"/>
                  </a:lnTo>
                  <a:lnTo>
                    <a:pt x="2031" y="1650"/>
                  </a:lnTo>
                  <a:lnTo>
                    <a:pt x="1904" y="2540"/>
                  </a:lnTo>
                  <a:lnTo>
                    <a:pt x="1777" y="3556"/>
                  </a:lnTo>
                  <a:lnTo>
                    <a:pt x="1777" y="3937"/>
                  </a:lnTo>
                  <a:lnTo>
                    <a:pt x="1777" y="4825"/>
                  </a:lnTo>
                  <a:lnTo>
                    <a:pt x="1650" y="5842"/>
                  </a:lnTo>
                  <a:lnTo>
                    <a:pt x="1650" y="6731"/>
                  </a:lnTo>
                  <a:lnTo>
                    <a:pt x="1650" y="7238"/>
                  </a:lnTo>
                  <a:lnTo>
                    <a:pt x="1524" y="8255"/>
                  </a:lnTo>
                  <a:lnTo>
                    <a:pt x="1396" y="9143"/>
                  </a:lnTo>
                  <a:lnTo>
                    <a:pt x="1269" y="10287"/>
                  </a:lnTo>
                  <a:lnTo>
                    <a:pt x="1269" y="11049"/>
                  </a:lnTo>
                  <a:lnTo>
                    <a:pt x="1142" y="12065"/>
                  </a:lnTo>
                  <a:lnTo>
                    <a:pt x="1015" y="13081"/>
                  </a:lnTo>
                  <a:lnTo>
                    <a:pt x="1015" y="14097"/>
                  </a:lnTo>
                  <a:lnTo>
                    <a:pt x="1015" y="14859"/>
                  </a:lnTo>
                  <a:lnTo>
                    <a:pt x="888" y="16001"/>
                  </a:lnTo>
                  <a:lnTo>
                    <a:pt x="762" y="17018"/>
                  </a:lnTo>
                  <a:lnTo>
                    <a:pt x="762" y="18161"/>
                  </a:lnTo>
                  <a:lnTo>
                    <a:pt x="762" y="18542"/>
                  </a:lnTo>
                  <a:lnTo>
                    <a:pt x="634" y="19685"/>
                  </a:lnTo>
                  <a:lnTo>
                    <a:pt x="507" y="20700"/>
                  </a:lnTo>
                  <a:lnTo>
                    <a:pt x="507" y="21717"/>
                  </a:lnTo>
                  <a:lnTo>
                    <a:pt x="507" y="22351"/>
                  </a:lnTo>
                  <a:lnTo>
                    <a:pt x="380" y="23368"/>
                  </a:lnTo>
                  <a:lnTo>
                    <a:pt x="380" y="24384"/>
                  </a:lnTo>
                  <a:lnTo>
                    <a:pt x="253" y="25526"/>
                  </a:lnTo>
                  <a:lnTo>
                    <a:pt x="253" y="26416"/>
                  </a:lnTo>
                  <a:lnTo>
                    <a:pt x="126" y="27431"/>
                  </a:lnTo>
                  <a:lnTo>
                    <a:pt x="126" y="28448"/>
                  </a:lnTo>
                  <a:lnTo>
                    <a:pt x="0" y="29463"/>
                  </a:lnTo>
                  <a:lnTo>
                    <a:pt x="0" y="29844"/>
                  </a:lnTo>
                  <a:lnTo>
                    <a:pt x="634" y="30225"/>
                  </a:lnTo>
                  <a:lnTo>
                    <a:pt x="1015" y="30480"/>
                  </a:lnTo>
                  <a:lnTo>
                    <a:pt x="1524" y="30480"/>
                  </a:lnTo>
                  <a:lnTo>
                    <a:pt x="2539" y="30480"/>
                  </a:lnTo>
                  <a:lnTo>
                    <a:pt x="3555" y="29718"/>
                  </a:lnTo>
                  <a:lnTo>
                    <a:pt x="5460" y="28321"/>
                  </a:lnTo>
                  <a:lnTo>
                    <a:pt x="8508" y="25781"/>
                  </a:lnTo>
                  <a:lnTo>
                    <a:pt x="11937" y="23749"/>
                  </a:lnTo>
                  <a:lnTo>
                    <a:pt x="15493" y="22351"/>
                  </a:lnTo>
                  <a:lnTo>
                    <a:pt x="18414" y="20955"/>
                  </a:lnTo>
                  <a:lnTo>
                    <a:pt x="21843" y="20700"/>
                  </a:lnTo>
                  <a:lnTo>
                    <a:pt x="25272" y="20700"/>
                  </a:lnTo>
                  <a:lnTo>
                    <a:pt x="27177" y="20700"/>
                  </a:lnTo>
                  <a:lnTo>
                    <a:pt x="29209" y="20828"/>
                  </a:lnTo>
                  <a:lnTo>
                    <a:pt x="30987" y="20955"/>
                  </a:lnTo>
                  <a:lnTo>
                    <a:pt x="32765" y="20955"/>
                  </a:lnTo>
                  <a:lnTo>
                    <a:pt x="34416" y="21081"/>
                  </a:lnTo>
                  <a:lnTo>
                    <a:pt x="35940" y="21081"/>
                  </a:lnTo>
                  <a:lnTo>
                    <a:pt x="38734" y="21081"/>
                  </a:lnTo>
                  <a:lnTo>
                    <a:pt x="41020" y="20828"/>
                  </a:lnTo>
                  <a:lnTo>
                    <a:pt x="42037" y="19557"/>
                  </a:lnTo>
                  <a:lnTo>
                    <a:pt x="42544" y="18923"/>
                  </a:lnTo>
                  <a:lnTo>
                    <a:pt x="42671" y="18161"/>
                  </a:lnTo>
                  <a:lnTo>
                    <a:pt x="42544" y="17399"/>
                  </a:lnTo>
                  <a:lnTo>
                    <a:pt x="42544" y="15748"/>
                  </a:lnTo>
                  <a:lnTo>
                    <a:pt x="17520" y="892"/>
                  </a:lnTo>
                  <a:lnTo>
                    <a:pt x="11302" y="0"/>
                  </a:lnTo>
                  <a:close/>
                </a:path>
                <a:path w="43179" h="30480">
                  <a:moveTo>
                    <a:pt x="3047" y="5842"/>
                  </a:moveTo>
                  <a:lnTo>
                    <a:pt x="3047" y="3048"/>
                  </a:lnTo>
                </a:path>
                <a:path w="43179" h="30480">
                  <a:moveTo>
                    <a:pt x="3047" y="9017"/>
                  </a:moveTo>
                  <a:lnTo>
                    <a:pt x="3047" y="6223"/>
                  </a:lnTo>
                </a:path>
                <a:path w="43179" h="30480">
                  <a:moveTo>
                    <a:pt x="3047" y="12192"/>
                  </a:moveTo>
                  <a:lnTo>
                    <a:pt x="3047" y="9143"/>
                  </a:lnTo>
                </a:path>
                <a:path w="43179" h="30480">
                  <a:moveTo>
                    <a:pt x="3047" y="254"/>
                  </a:moveTo>
                  <a:lnTo>
                    <a:pt x="3047" y="2793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5055108" y="3012947"/>
              <a:ext cx="55244" cy="67310"/>
            </a:xfrm>
            <a:custGeom>
              <a:avLst/>
              <a:gdLst/>
              <a:ahLst/>
              <a:cxnLst/>
              <a:rect l="l" t="t" r="r" b="b"/>
              <a:pathLst>
                <a:path w="55245" h="67310">
                  <a:moveTo>
                    <a:pt x="35051" y="7238"/>
                  </a:moveTo>
                  <a:lnTo>
                    <a:pt x="31241" y="7238"/>
                  </a:lnTo>
                  <a:lnTo>
                    <a:pt x="29209" y="7746"/>
                  </a:lnTo>
                  <a:lnTo>
                    <a:pt x="28828" y="9525"/>
                  </a:lnTo>
                  <a:lnTo>
                    <a:pt x="27304" y="17399"/>
                  </a:lnTo>
                  <a:lnTo>
                    <a:pt x="18922" y="18161"/>
                  </a:lnTo>
                  <a:lnTo>
                    <a:pt x="12318" y="18668"/>
                  </a:lnTo>
                  <a:lnTo>
                    <a:pt x="11049" y="18668"/>
                  </a:lnTo>
                  <a:lnTo>
                    <a:pt x="10032" y="19176"/>
                  </a:lnTo>
                  <a:lnTo>
                    <a:pt x="9270" y="19938"/>
                  </a:lnTo>
                  <a:lnTo>
                    <a:pt x="8508" y="21081"/>
                  </a:lnTo>
                  <a:lnTo>
                    <a:pt x="9016" y="22987"/>
                  </a:lnTo>
                  <a:lnTo>
                    <a:pt x="9270" y="24383"/>
                  </a:lnTo>
                  <a:lnTo>
                    <a:pt x="9525" y="26162"/>
                  </a:lnTo>
                  <a:lnTo>
                    <a:pt x="9270" y="27812"/>
                  </a:lnTo>
                  <a:lnTo>
                    <a:pt x="8636" y="29337"/>
                  </a:lnTo>
                  <a:lnTo>
                    <a:pt x="5841" y="32003"/>
                  </a:lnTo>
                  <a:lnTo>
                    <a:pt x="4699" y="33019"/>
                  </a:lnTo>
                  <a:lnTo>
                    <a:pt x="4444" y="33274"/>
                  </a:lnTo>
                  <a:lnTo>
                    <a:pt x="126" y="34417"/>
                  </a:lnTo>
                  <a:lnTo>
                    <a:pt x="0" y="35687"/>
                  </a:lnTo>
                  <a:lnTo>
                    <a:pt x="507" y="36830"/>
                  </a:lnTo>
                  <a:lnTo>
                    <a:pt x="1524" y="37337"/>
                  </a:lnTo>
                  <a:lnTo>
                    <a:pt x="4190" y="38988"/>
                  </a:lnTo>
                  <a:lnTo>
                    <a:pt x="6984" y="42925"/>
                  </a:lnTo>
                  <a:lnTo>
                    <a:pt x="10032" y="46989"/>
                  </a:lnTo>
                  <a:lnTo>
                    <a:pt x="12953" y="51053"/>
                  </a:lnTo>
                  <a:lnTo>
                    <a:pt x="15875" y="54990"/>
                  </a:lnTo>
                  <a:lnTo>
                    <a:pt x="18287" y="56514"/>
                  </a:lnTo>
                  <a:lnTo>
                    <a:pt x="20574" y="57912"/>
                  </a:lnTo>
                  <a:lnTo>
                    <a:pt x="22351" y="60198"/>
                  </a:lnTo>
                  <a:lnTo>
                    <a:pt x="23240" y="62737"/>
                  </a:lnTo>
                  <a:lnTo>
                    <a:pt x="28193" y="62737"/>
                  </a:lnTo>
                  <a:lnTo>
                    <a:pt x="28701" y="62864"/>
                  </a:lnTo>
                  <a:lnTo>
                    <a:pt x="29082" y="62992"/>
                  </a:lnTo>
                  <a:lnTo>
                    <a:pt x="29590" y="63118"/>
                  </a:lnTo>
                  <a:lnTo>
                    <a:pt x="30606" y="63626"/>
                  </a:lnTo>
                  <a:lnTo>
                    <a:pt x="33146" y="64388"/>
                  </a:lnTo>
                  <a:lnTo>
                    <a:pt x="39115" y="64388"/>
                  </a:lnTo>
                  <a:lnTo>
                    <a:pt x="42290" y="64515"/>
                  </a:lnTo>
                  <a:lnTo>
                    <a:pt x="44703" y="66675"/>
                  </a:lnTo>
                  <a:lnTo>
                    <a:pt x="45084" y="66801"/>
                  </a:lnTo>
                  <a:lnTo>
                    <a:pt x="45465" y="66928"/>
                  </a:lnTo>
                  <a:lnTo>
                    <a:pt x="45719" y="66928"/>
                  </a:lnTo>
                  <a:lnTo>
                    <a:pt x="46227" y="67056"/>
                  </a:lnTo>
                  <a:lnTo>
                    <a:pt x="47243" y="67056"/>
                  </a:lnTo>
                  <a:lnTo>
                    <a:pt x="47116" y="66675"/>
                  </a:lnTo>
                  <a:lnTo>
                    <a:pt x="44830" y="61975"/>
                  </a:lnTo>
                  <a:lnTo>
                    <a:pt x="46862" y="54990"/>
                  </a:lnTo>
                  <a:lnTo>
                    <a:pt x="48894" y="48259"/>
                  </a:lnTo>
                  <a:lnTo>
                    <a:pt x="49275" y="46736"/>
                  </a:lnTo>
                  <a:lnTo>
                    <a:pt x="49783" y="45338"/>
                  </a:lnTo>
                  <a:lnTo>
                    <a:pt x="50037" y="43942"/>
                  </a:lnTo>
                  <a:lnTo>
                    <a:pt x="50800" y="41401"/>
                  </a:lnTo>
                  <a:lnTo>
                    <a:pt x="50545" y="36575"/>
                  </a:lnTo>
                  <a:lnTo>
                    <a:pt x="50418" y="31876"/>
                  </a:lnTo>
                  <a:lnTo>
                    <a:pt x="49911" y="18414"/>
                  </a:lnTo>
                  <a:lnTo>
                    <a:pt x="52324" y="15367"/>
                  </a:lnTo>
                  <a:lnTo>
                    <a:pt x="53975" y="13207"/>
                  </a:lnTo>
                  <a:lnTo>
                    <a:pt x="54130" y="7619"/>
                  </a:lnTo>
                  <a:lnTo>
                    <a:pt x="38988" y="7619"/>
                  </a:lnTo>
                  <a:lnTo>
                    <a:pt x="38226" y="7493"/>
                  </a:lnTo>
                  <a:lnTo>
                    <a:pt x="37464" y="7493"/>
                  </a:lnTo>
                  <a:lnTo>
                    <a:pt x="35051" y="7238"/>
                  </a:lnTo>
                  <a:close/>
                </a:path>
                <a:path w="55245" h="67310">
                  <a:moveTo>
                    <a:pt x="54863" y="0"/>
                  </a:moveTo>
                  <a:lnTo>
                    <a:pt x="54482" y="0"/>
                  </a:lnTo>
                  <a:lnTo>
                    <a:pt x="53720" y="253"/>
                  </a:lnTo>
                  <a:lnTo>
                    <a:pt x="53086" y="507"/>
                  </a:lnTo>
                  <a:lnTo>
                    <a:pt x="52450" y="634"/>
                  </a:lnTo>
                  <a:lnTo>
                    <a:pt x="51942" y="888"/>
                  </a:lnTo>
                  <a:lnTo>
                    <a:pt x="51180" y="1143"/>
                  </a:lnTo>
                  <a:lnTo>
                    <a:pt x="50545" y="1524"/>
                  </a:lnTo>
                  <a:lnTo>
                    <a:pt x="50037" y="1777"/>
                  </a:lnTo>
                  <a:lnTo>
                    <a:pt x="49149" y="2286"/>
                  </a:lnTo>
                  <a:lnTo>
                    <a:pt x="48640" y="2539"/>
                  </a:lnTo>
                  <a:lnTo>
                    <a:pt x="48005" y="3048"/>
                  </a:lnTo>
                  <a:lnTo>
                    <a:pt x="47370" y="3428"/>
                  </a:lnTo>
                  <a:lnTo>
                    <a:pt x="46862" y="3682"/>
                  </a:lnTo>
                  <a:lnTo>
                    <a:pt x="46100" y="4318"/>
                  </a:lnTo>
                  <a:lnTo>
                    <a:pt x="44957" y="5080"/>
                  </a:lnTo>
                  <a:lnTo>
                    <a:pt x="43052" y="6476"/>
                  </a:lnTo>
                  <a:lnTo>
                    <a:pt x="41782" y="7493"/>
                  </a:lnTo>
                  <a:lnTo>
                    <a:pt x="40766" y="7619"/>
                  </a:lnTo>
                  <a:lnTo>
                    <a:pt x="54130" y="7619"/>
                  </a:lnTo>
                  <a:lnTo>
                    <a:pt x="54228" y="5461"/>
                  </a:lnTo>
                  <a:lnTo>
                    <a:pt x="54458" y="3048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5055108" y="3012947"/>
              <a:ext cx="55244" cy="67310"/>
            </a:xfrm>
            <a:custGeom>
              <a:avLst/>
              <a:gdLst/>
              <a:ahLst/>
              <a:cxnLst/>
              <a:rect l="l" t="t" r="r" b="b"/>
              <a:pathLst>
                <a:path w="55245" h="67310">
                  <a:moveTo>
                    <a:pt x="54482" y="0"/>
                  </a:moveTo>
                  <a:lnTo>
                    <a:pt x="53720" y="253"/>
                  </a:lnTo>
                  <a:lnTo>
                    <a:pt x="53086" y="507"/>
                  </a:lnTo>
                  <a:lnTo>
                    <a:pt x="52450" y="634"/>
                  </a:lnTo>
                  <a:lnTo>
                    <a:pt x="51942" y="888"/>
                  </a:lnTo>
                  <a:lnTo>
                    <a:pt x="51180" y="1143"/>
                  </a:lnTo>
                  <a:lnTo>
                    <a:pt x="50545" y="1524"/>
                  </a:lnTo>
                  <a:lnTo>
                    <a:pt x="50037" y="1777"/>
                  </a:lnTo>
                  <a:lnTo>
                    <a:pt x="49149" y="2286"/>
                  </a:lnTo>
                  <a:lnTo>
                    <a:pt x="48640" y="2539"/>
                  </a:lnTo>
                  <a:lnTo>
                    <a:pt x="48005" y="3048"/>
                  </a:lnTo>
                  <a:lnTo>
                    <a:pt x="47370" y="3428"/>
                  </a:lnTo>
                  <a:lnTo>
                    <a:pt x="46862" y="3682"/>
                  </a:lnTo>
                  <a:lnTo>
                    <a:pt x="46100" y="4318"/>
                  </a:lnTo>
                  <a:lnTo>
                    <a:pt x="45719" y="4571"/>
                  </a:lnTo>
                  <a:lnTo>
                    <a:pt x="44957" y="5080"/>
                  </a:lnTo>
                  <a:lnTo>
                    <a:pt x="43052" y="6476"/>
                  </a:lnTo>
                  <a:lnTo>
                    <a:pt x="41782" y="7493"/>
                  </a:lnTo>
                  <a:lnTo>
                    <a:pt x="40766" y="7619"/>
                  </a:lnTo>
                  <a:lnTo>
                    <a:pt x="40386" y="7619"/>
                  </a:lnTo>
                  <a:lnTo>
                    <a:pt x="40131" y="7619"/>
                  </a:lnTo>
                  <a:lnTo>
                    <a:pt x="39750" y="7619"/>
                  </a:lnTo>
                  <a:lnTo>
                    <a:pt x="38988" y="7619"/>
                  </a:lnTo>
                  <a:lnTo>
                    <a:pt x="38226" y="7493"/>
                  </a:lnTo>
                  <a:lnTo>
                    <a:pt x="37464" y="7493"/>
                  </a:lnTo>
                  <a:lnTo>
                    <a:pt x="36194" y="7365"/>
                  </a:lnTo>
                  <a:lnTo>
                    <a:pt x="35051" y="7238"/>
                  </a:lnTo>
                  <a:lnTo>
                    <a:pt x="33908" y="7238"/>
                  </a:lnTo>
                  <a:lnTo>
                    <a:pt x="31241" y="7238"/>
                  </a:lnTo>
                  <a:lnTo>
                    <a:pt x="29209" y="7746"/>
                  </a:lnTo>
                  <a:lnTo>
                    <a:pt x="28828" y="9525"/>
                  </a:lnTo>
                  <a:lnTo>
                    <a:pt x="27304" y="17399"/>
                  </a:lnTo>
                  <a:lnTo>
                    <a:pt x="18922" y="18161"/>
                  </a:lnTo>
                  <a:lnTo>
                    <a:pt x="12318" y="18668"/>
                  </a:lnTo>
                  <a:lnTo>
                    <a:pt x="12064" y="18668"/>
                  </a:lnTo>
                  <a:lnTo>
                    <a:pt x="11049" y="18668"/>
                  </a:lnTo>
                  <a:lnTo>
                    <a:pt x="10032" y="19176"/>
                  </a:lnTo>
                  <a:lnTo>
                    <a:pt x="9270" y="19938"/>
                  </a:lnTo>
                  <a:lnTo>
                    <a:pt x="8508" y="21081"/>
                  </a:lnTo>
                  <a:lnTo>
                    <a:pt x="9016" y="22987"/>
                  </a:lnTo>
                  <a:lnTo>
                    <a:pt x="9270" y="24383"/>
                  </a:lnTo>
                  <a:lnTo>
                    <a:pt x="9397" y="25273"/>
                  </a:lnTo>
                  <a:lnTo>
                    <a:pt x="9525" y="26162"/>
                  </a:lnTo>
                  <a:lnTo>
                    <a:pt x="9397" y="27050"/>
                  </a:lnTo>
                  <a:lnTo>
                    <a:pt x="9397" y="27305"/>
                  </a:lnTo>
                  <a:lnTo>
                    <a:pt x="9397" y="27558"/>
                  </a:lnTo>
                  <a:lnTo>
                    <a:pt x="9270" y="27686"/>
                  </a:lnTo>
                  <a:lnTo>
                    <a:pt x="8636" y="29337"/>
                  </a:lnTo>
                  <a:lnTo>
                    <a:pt x="5841" y="32003"/>
                  </a:lnTo>
                  <a:lnTo>
                    <a:pt x="4699" y="33019"/>
                  </a:lnTo>
                  <a:lnTo>
                    <a:pt x="4444" y="33274"/>
                  </a:lnTo>
                  <a:lnTo>
                    <a:pt x="126" y="34417"/>
                  </a:lnTo>
                  <a:lnTo>
                    <a:pt x="0" y="35687"/>
                  </a:lnTo>
                  <a:lnTo>
                    <a:pt x="507" y="36830"/>
                  </a:lnTo>
                  <a:lnTo>
                    <a:pt x="1524" y="37337"/>
                  </a:lnTo>
                  <a:lnTo>
                    <a:pt x="4190" y="38988"/>
                  </a:lnTo>
                  <a:lnTo>
                    <a:pt x="6984" y="42925"/>
                  </a:lnTo>
                  <a:lnTo>
                    <a:pt x="10032" y="46989"/>
                  </a:lnTo>
                  <a:lnTo>
                    <a:pt x="12953" y="51053"/>
                  </a:lnTo>
                  <a:lnTo>
                    <a:pt x="15875" y="54990"/>
                  </a:lnTo>
                  <a:lnTo>
                    <a:pt x="18287" y="56514"/>
                  </a:lnTo>
                  <a:lnTo>
                    <a:pt x="20574" y="57912"/>
                  </a:lnTo>
                  <a:lnTo>
                    <a:pt x="22351" y="60198"/>
                  </a:lnTo>
                  <a:lnTo>
                    <a:pt x="23240" y="62737"/>
                  </a:lnTo>
                  <a:lnTo>
                    <a:pt x="28193" y="62737"/>
                  </a:lnTo>
                  <a:lnTo>
                    <a:pt x="28701" y="62864"/>
                  </a:lnTo>
                  <a:lnTo>
                    <a:pt x="29082" y="62992"/>
                  </a:lnTo>
                  <a:lnTo>
                    <a:pt x="29590" y="63118"/>
                  </a:lnTo>
                  <a:lnTo>
                    <a:pt x="29844" y="63245"/>
                  </a:lnTo>
                  <a:lnTo>
                    <a:pt x="30099" y="63373"/>
                  </a:lnTo>
                  <a:lnTo>
                    <a:pt x="30352" y="63500"/>
                  </a:lnTo>
                  <a:lnTo>
                    <a:pt x="30606" y="63626"/>
                  </a:lnTo>
                  <a:lnTo>
                    <a:pt x="31876" y="64007"/>
                  </a:lnTo>
                  <a:lnTo>
                    <a:pt x="33146" y="64388"/>
                  </a:lnTo>
                  <a:lnTo>
                    <a:pt x="34543" y="64388"/>
                  </a:lnTo>
                  <a:lnTo>
                    <a:pt x="34925" y="64388"/>
                  </a:lnTo>
                  <a:lnTo>
                    <a:pt x="35940" y="64388"/>
                  </a:lnTo>
                  <a:lnTo>
                    <a:pt x="39115" y="64388"/>
                  </a:lnTo>
                  <a:lnTo>
                    <a:pt x="42290" y="64515"/>
                  </a:lnTo>
                  <a:lnTo>
                    <a:pt x="44450" y="66420"/>
                  </a:lnTo>
                  <a:lnTo>
                    <a:pt x="44576" y="66548"/>
                  </a:lnTo>
                  <a:lnTo>
                    <a:pt x="44830" y="66675"/>
                  </a:lnTo>
                  <a:lnTo>
                    <a:pt x="45084" y="66801"/>
                  </a:lnTo>
                  <a:lnTo>
                    <a:pt x="45465" y="66928"/>
                  </a:lnTo>
                  <a:lnTo>
                    <a:pt x="45719" y="66928"/>
                  </a:lnTo>
                  <a:lnTo>
                    <a:pt x="46227" y="67056"/>
                  </a:lnTo>
                  <a:lnTo>
                    <a:pt x="47243" y="67056"/>
                  </a:lnTo>
                  <a:lnTo>
                    <a:pt x="47116" y="66675"/>
                  </a:lnTo>
                  <a:lnTo>
                    <a:pt x="46989" y="66420"/>
                  </a:lnTo>
                  <a:lnTo>
                    <a:pt x="46862" y="66167"/>
                  </a:lnTo>
                  <a:lnTo>
                    <a:pt x="44830" y="61975"/>
                  </a:lnTo>
                  <a:lnTo>
                    <a:pt x="46862" y="54990"/>
                  </a:lnTo>
                  <a:lnTo>
                    <a:pt x="48894" y="48259"/>
                  </a:lnTo>
                  <a:lnTo>
                    <a:pt x="49275" y="46736"/>
                  </a:lnTo>
                  <a:lnTo>
                    <a:pt x="49783" y="45338"/>
                  </a:lnTo>
                  <a:lnTo>
                    <a:pt x="50037" y="43942"/>
                  </a:lnTo>
                  <a:lnTo>
                    <a:pt x="50800" y="41401"/>
                  </a:lnTo>
                  <a:lnTo>
                    <a:pt x="50545" y="36575"/>
                  </a:lnTo>
                  <a:lnTo>
                    <a:pt x="50418" y="31876"/>
                  </a:lnTo>
                  <a:lnTo>
                    <a:pt x="50164" y="25018"/>
                  </a:lnTo>
                  <a:lnTo>
                    <a:pt x="49911" y="18414"/>
                  </a:lnTo>
                  <a:lnTo>
                    <a:pt x="52324" y="15367"/>
                  </a:lnTo>
                  <a:lnTo>
                    <a:pt x="53975" y="13207"/>
                  </a:lnTo>
                  <a:lnTo>
                    <a:pt x="54101" y="11683"/>
                  </a:lnTo>
                  <a:lnTo>
                    <a:pt x="54101" y="8255"/>
                  </a:lnTo>
                  <a:lnTo>
                    <a:pt x="54228" y="5461"/>
                  </a:lnTo>
                  <a:lnTo>
                    <a:pt x="54482" y="2793"/>
                  </a:lnTo>
                  <a:lnTo>
                    <a:pt x="54863" y="0"/>
                  </a:lnTo>
                  <a:lnTo>
                    <a:pt x="54482" y="0"/>
                  </a:lnTo>
                  <a:close/>
                </a:path>
                <a:path w="55245" h="67310">
                  <a:moveTo>
                    <a:pt x="48894" y="3048"/>
                  </a:moveTo>
                  <a:lnTo>
                    <a:pt x="51688" y="3048"/>
                  </a:lnTo>
                </a:path>
                <a:path w="55245" h="67310">
                  <a:moveTo>
                    <a:pt x="51815" y="2667"/>
                  </a:moveTo>
                  <a:lnTo>
                    <a:pt x="51815" y="0"/>
                  </a:lnTo>
                </a:path>
                <a:path w="55245" h="67310">
                  <a:moveTo>
                    <a:pt x="9143" y="24383"/>
                  </a:moveTo>
                  <a:lnTo>
                    <a:pt x="9143" y="25400"/>
                  </a:lnTo>
                  <a:lnTo>
                    <a:pt x="9143" y="26288"/>
                  </a:lnTo>
                  <a:lnTo>
                    <a:pt x="9143" y="27431"/>
                  </a:lnTo>
                  <a:lnTo>
                    <a:pt x="9143" y="26288"/>
                  </a:lnTo>
                  <a:lnTo>
                    <a:pt x="9143" y="25400"/>
                  </a:lnTo>
                  <a:lnTo>
                    <a:pt x="9143" y="2438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5237988" y="3175000"/>
              <a:ext cx="525145" cy="642620"/>
            </a:xfrm>
            <a:custGeom>
              <a:avLst/>
              <a:gdLst/>
              <a:ahLst/>
              <a:cxnLst/>
              <a:rect l="l" t="t" r="r" b="b"/>
              <a:pathLst>
                <a:path w="525145" h="642620">
                  <a:moveTo>
                    <a:pt x="298407" y="593090"/>
                  </a:moveTo>
                  <a:lnTo>
                    <a:pt x="248538" y="593090"/>
                  </a:lnTo>
                  <a:lnTo>
                    <a:pt x="249682" y="595630"/>
                  </a:lnTo>
                  <a:lnTo>
                    <a:pt x="251713" y="599440"/>
                  </a:lnTo>
                  <a:lnTo>
                    <a:pt x="261238" y="605790"/>
                  </a:lnTo>
                  <a:lnTo>
                    <a:pt x="263016" y="607060"/>
                  </a:lnTo>
                  <a:lnTo>
                    <a:pt x="264540" y="609600"/>
                  </a:lnTo>
                  <a:lnTo>
                    <a:pt x="266953" y="610870"/>
                  </a:lnTo>
                  <a:lnTo>
                    <a:pt x="270001" y="613410"/>
                  </a:lnTo>
                  <a:lnTo>
                    <a:pt x="273938" y="615950"/>
                  </a:lnTo>
                  <a:lnTo>
                    <a:pt x="273812" y="626110"/>
                  </a:lnTo>
                  <a:lnTo>
                    <a:pt x="273685" y="628650"/>
                  </a:lnTo>
                  <a:lnTo>
                    <a:pt x="273431" y="638810"/>
                  </a:lnTo>
                  <a:lnTo>
                    <a:pt x="273558" y="640080"/>
                  </a:lnTo>
                  <a:lnTo>
                    <a:pt x="273938" y="642620"/>
                  </a:lnTo>
                  <a:lnTo>
                    <a:pt x="274192" y="642620"/>
                  </a:lnTo>
                  <a:lnTo>
                    <a:pt x="275589" y="641350"/>
                  </a:lnTo>
                  <a:lnTo>
                    <a:pt x="277240" y="640080"/>
                  </a:lnTo>
                  <a:lnTo>
                    <a:pt x="284099" y="633730"/>
                  </a:lnTo>
                  <a:lnTo>
                    <a:pt x="284861" y="631190"/>
                  </a:lnTo>
                  <a:lnTo>
                    <a:pt x="286003" y="626110"/>
                  </a:lnTo>
                  <a:lnTo>
                    <a:pt x="286638" y="623570"/>
                  </a:lnTo>
                  <a:lnTo>
                    <a:pt x="287527" y="621030"/>
                  </a:lnTo>
                  <a:lnTo>
                    <a:pt x="288544" y="618490"/>
                  </a:lnTo>
                  <a:lnTo>
                    <a:pt x="289687" y="615950"/>
                  </a:lnTo>
                  <a:lnTo>
                    <a:pt x="290449" y="613410"/>
                  </a:lnTo>
                  <a:lnTo>
                    <a:pt x="290702" y="610870"/>
                  </a:lnTo>
                  <a:lnTo>
                    <a:pt x="291084" y="605790"/>
                  </a:lnTo>
                  <a:lnTo>
                    <a:pt x="292988" y="601980"/>
                  </a:lnTo>
                  <a:lnTo>
                    <a:pt x="295910" y="599440"/>
                  </a:lnTo>
                  <a:lnTo>
                    <a:pt x="298576" y="595630"/>
                  </a:lnTo>
                  <a:lnTo>
                    <a:pt x="298407" y="593090"/>
                  </a:lnTo>
                  <a:close/>
                </a:path>
                <a:path w="525145" h="642620">
                  <a:moveTo>
                    <a:pt x="378333" y="469900"/>
                  </a:moveTo>
                  <a:lnTo>
                    <a:pt x="259079" y="469900"/>
                  </a:lnTo>
                  <a:lnTo>
                    <a:pt x="259841" y="471170"/>
                  </a:lnTo>
                  <a:lnTo>
                    <a:pt x="261747" y="471170"/>
                  </a:lnTo>
                  <a:lnTo>
                    <a:pt x="262509" y="472440"/>
                  </a:lnTo>
                  <a:lnTo>
                    <a:pt x="263144" y="473710"/>
                  </a:lnTo>
                  <a:lnTo>
                    <a:pt x="264667" y="478790"/>
                  </a:lnTo>
                  <a:lnTo>
                    <a:pt x="262382" y="491490"/>
                  </a:lnTo>
                  <a:lnTo>
                    <a:pt x="261874" y="495300"/>
                  </a:lnTo>
                  <a:lnTo>
                    <a:pt x="261365" y="497840"/>
                  </a:lnTo>
                  <a:lnTo>
                    <a:pt x="261112" y="500380"/>
                  </a:lnTo>
                  <a:lnTo>
                    <a:pt x="268859" y="500380"/>
                  </a:lnTo>
                  <a:lnTo>
                    <a:pt x="271019" y="504190"/>
                  </a:lnTo>
                  <a:lnTo>
                    <a:pt x="272240" y="511810"/>
                  </a:lnTo>
                  <a:lnTo>
                    <a:pt x="272627" y="520700"/>
                  </a:lnTo>
                  <a:lnTo>
                    <a:pt x="272288" y="527050"/>
                  </a:lnTo>
                  <a:lnTo>
                    <a:pt x="271145" y="529590"/>
                  </a:lnTo>
                  <a:lnTo>
                    <a:pt x="267842" y="532130"/>
                  </a:lnTo>
                  <a:lnTo>
                    <a:pt x="262509" y="534670"/>
                  </a:lnTo>
                  <a:lnTo>
                    <a:pt x="259969" y="535940"/>
                  </a:lnTo>
                  <a:lnTo>
                    <a:pt x="257556" y="537210"/>
                  </a:lnTo>
                  <a:lnTo>
                    <a:pt x="255270" y="538480"/>
                  </a:lnTo>
                  <a:lnTo>
                    <a:pt x="250576" y="543560"/>
                  </a:lnTo>
                  <a:lnTo>
                    <a:pt x="244395" y="549910"/>
                  </a:lnTo>
                  <a:lnTo>
                    <a:pt x="237999" y="558800"/>
                  </a:lnTo>
                  <a:lnTo>
                    <a:pt x="231901" y="568960"/>
                  </a:lnTo>
                  <a:lnTo>
                    <a:pt x="231266" y="570230"/>
                  </a:lnTo>
                  <a:lnTo>
                    <a:pt x="230504" y="571500"/>
                  </a:lnTo>
                  <a:lnTo>
                    <a:pt x="228473" y="574040"/>
                  </a:lnTo>
                  <a:lnTo>
                    <a:pt x="226187" y="577850"/>
                  </a:lnTo>
                  <a:lnTo>
                    <a:pt x="223774" y="580390"/>
                  </a:lnTo>
                  <a:lnTo>
                    <a:pt x="310134" y="580390"/>
                  </a:lnTo>
                  <a:lnTo>
                    <a:pt x="310769" y="581660"/>
                  </a:lnTo>
                  <a:lnTo>
                    <a:pt x="313689" y="586740"/>
                  </a:lnTo>
                  <a:lnTo>
                    <a:pt x="307721" y="595630"/>
                  </a:lnTo>
                  <a:lnTo>
                    <a:pt x="305688" y="599440"/>
                  </a:lnTo>
                  <a:lnTo>
                    <a:pt x="304164" y="601980"/>
                  </a:lnTo>
                  <a:lnTo>
                    <a:pt x="304419" y="601980"/>
                  </a:lnTo>
                  <a:lnTo>
                    <a:pt x="309199" y="596900"/>
                  </a:lnTo>
                  <a:lnTo>
                    <a:pt x="312943" y="590550"/>
                  </a:lnTo>
                  <a:lnTo>
                    <a:pt x="316045" y="584200"/>
                  </a:lnTo>
                  <a:lnTo>
                    <a:pt x="319659" y="575310"/>
                  </a:lnTo>
                  <a:lnTo>
                    <a:pt x="320421" y="572770"/>
                  </a:lnTo>
                  <a:lnTo>
                    <a:pt x="321056" y="571500"/>
                  </a:lnTo>
                  <a:lnTo>
                    <a:pt x="326009" y="558800"/>
                  </a:lnTo>
                  <a:lnTo>
                    <a:pt x="330073" y="553720"/>
                  </a:lnTo>
                  <a:lnTo>
                    <a:pt x="335661" y="553720"/>
                  </a:lnTo>
                  <a:lnTo>
                    <a:pt x="337438" y="552450"/>
                  </a:lnTo>
                  <a:lnTo>
                    <a:pt x="338963" y="546100"/>
                  </a:lnTo>
                  <a:lnTo>
                    <a:pt x="338074" y="532130"/>
                  </a:lnTo>
                  <a:lnTo>
                    <a:pt x="337947" y="529590"/>
                  </a:lnTo>
                  <a:lnTo>
                    <a:pt x="336676" y="519430"/>
                  </a:lnTo>
                  <a:lnTo>
                    <a:pt x="335914" y="513080"/>
                  </a:lnTo>
                  <a:lnTo>
                    <a:pt x="339598" y="505460"/>
                  </a:lnTo>
                  <a:lnTo>
                    <a:pt x="340106" y="502920"/>
                  </a:lnTo>
                  <a:lnTo>
                    <a:pt x="340233" y="497840"/>
                  </a:lnTo>
                  <a:lnTo>
                    <a:pt x="340360" y="495300"/>
                  </a:lnTo>
                  <a:lnTo>
                    <a:pt x="347599" y="495300"/>
                  </a:lnTo>
                  <a:lnTo>
                    <a:pt x="354202" y="487680"/>
                  </a:lnTo>
                  <a:lnTo>
                    <a:pt x="359917" y="480060"/>
                  </a:lnTo>
                  <a:lnTo>
                    <a:pt x="366775" y="472440"/>
                  </a:lnTo>
                  <a:lnTo>
                    <a:pt x="371348" y="471170"/>
                  </a:lnTo>
                  <a:lnTo>
                    <a:pt x="378333" y="469900"/>
                  </a:lnTo>
                  <a:close/>
                </a:path>
                <a:path w="525145" h="642620">
                  <a:moveTo>
                    <a:pt x="305181" y="580390"/>
                  </a:moveTo>
                  <a:lnTo>
                    <a:pt x="229235" y="580390"/>
                  </a:lnTo>
                  <a:lnTo>
                    <a:pt x="229742" y="581660"/>
                  </a:lnTo>
                  <a:lnTo>
                    <a:pt x="231648" y="581660"/>
                  </a:lnTo>
                  <a:lnTo>
                    <a:pt x="232156" y="582930"/>
                  </a:lnTo>
                  <a:lnTo>
                    <a:pt x="233172" y="582930"/>
                  </a:lnTo>
                  <a:lnTo>
                    <a:pt x="233679" y="584200"/>
                  </a:lnTo>
                  <a:lnTo>
                    <a:pt x="234569" y="584200"/>
                  </a:lnTo>
                  <a:lnTo>
                    <a:pt x="235076" y="585470"/>
                  </a:lnTo>
                  <a:lnTo>
                    <a:pt x="235838" y="586740"/>
                  </a:lnTo>
                  <a:lnTo>
                    <a:pt x="236220" y="586740"/>
                  </a:lnTo>
                  <a:lnTo>
                    <a:pt x="237998" y="589280"/>
                  </a:lnTo>
                  <a:lnTo>
                    <a:pt x="239522" y="591820"/>
                  </a:lnTo>
                  <a:lnTo>
                    <a:pt x="240664" y="595630"/>
                  </a:lnTo>
                  <a:lnTo>
                    <a:pt x="240791" y="596900"/>
                  </a:lnTo>
                  <a:lnTo>
                    <a:pt x="241173" y="596900"/>
                  </a:lnTo>
                  <a:lnTo>
                    <a:pt x="241300" y="595630"/>
                  </a:lnTo>
                  <a:lnTo>
                    <a:pt x="241553" y="595630"/>
                  </a:lnTo>
                  <a:lnTo>
                    <a:pt x="242570" y="594360"/>
                  </a:lnTo>
                  <a:lnTo>
                    <a:pt x="243966" y="593090"/>
                  </a:lnTo>
                  <a:lnTo>
                    <a:pt x="298407" y="593090"/>
                  </a:lnTo>
                  <a:lnTo>
                    <a:pt x="298280" y="590550"/>
                  </a:lnTo>
                  <a:lnTo>
                    <a:pt x="298196" y="584200"/>
                  </a:lnTo>
                  <a:lnTo>
                    <a:pt x="303529" y="581660"/>
                  </a:lnTo>
                  <a:lnTo>
                    <a:pt x="305181" y="580390"/>
                  </a:lnTo>
                  <a:close/>
                </a:path>
                <a:path w="525145" h="642620">
                  <a:moveTo>
                    <a:pt x="432562" y="441960"/>
                  </a:moveTo>
                  <a:lnTo>
                    <a:pt x="227202" y="441960"/>
                  </a:lnTo>
                  <a:lnTo>
                    <a:pt x="229615" y="443230"/>
                  </a:lnTo>
                  <a:lnTo>
                    <a:pt x="236092" y="443230"/>
                  </a:lnTo>
                  <a:lnTo>
                    <a:pt x="239013" y="444500"/>
                  </a:lnTo>
                  <a:lnTo>
                    <a:pt x="241426" y="449580"/>
                  </a:lnTo>
                  <a:lnTo>
                    <a:pt x="243077" y="453390"/>
                  </a:lnTo>
                  <a:lnTo>
                    <a:pt x="243586" y="454660"/>
                  </a:lnTo>
                  <a:lnTo>
                    <a:pt x="244221" y="455930"/>
                  </a:lnTo>
                  <a:lnTo>
                    <a:pt x="245872" y="463550"/>
                  </a:lnTo>
                  <a:lnTo>
                    <a:pt x="248538" y="472440"/>
                  </a:lnTo>
                  <a:lnTo>
                    <a:pt x="249809" y="473710"/>
                  </a:lnTo>
                  <a:lnTo>
                    <a:pt x="252602" y="472440"/>
                  </a:lnTo>
                  <a:lnTo>
                    <a:pt x="255015" y="469900"/>
                  </a:lnTo>
                  <a:lnTo>
                    <a:pt x="381508" y="469900"/>
                  </a:lnTo>
                  <a:lnTo>
                    <a:pt x="381762" y="468630"/>
                  </a:lnTo>
                  <a:lnTo>
                    <a:pt x="382397" y="467360"/>
                  </a:lnTo>
                  <a:lnTo>
                    <a:pt x="383794" y="466090"/>
                  </a:lnTo>
                  <a:lnTo>
                    <a:pt x="385445" y="466090"/>
                  </a:lnTo>
                  <a:lnTo>
                    <a:pt x="388365" y="464820"/>
                  </a:lnTo>
                  <a:lnTo>
                    <a:pt x="390651" y="462280"/>
                  </a:lnTo>
                  <a:lnTo>
                    <a:pt x="392811" y="459740"/>
                  </a:lnTo>
                  <a:lnTo>
                    <a:pt x="393573" y="458470"/>
                  </a:lnTo>
                  <a:lnTo>
                    <a:pt x="394462" y="457200"/>
                  </a:lnTo>
                  <a:lnTo>
                    <a:pt x="395224" y="455930"/>
                  </a:lnTo>
                  <a:lnTo>
                    <a:pt x="396494" y="454660"/>
                  </a:lnTo>
                  <a:lnTo>
                    <a:pt x="428751" y="454660"/>
                  </a:lnTo>
                  <a:lnTo>
                    <a:pt x="428625" y="447040"/>
                  </a:lnTo>
                  <a:lnTo>
                    <a:pt x="432562" y="441960"/>
                  </a:lnTo>
                  <a:close/>
                </a:path>
                <a:path w="525145" h="642620">
                  <a:moveTo>
                    <a:pt x="428625" y="454660"/>
                  </a:moveTo>
                  <a:lnTo>
                    <a:pt x="406908" y="454660"/>
                  </a:lnTo>
                  <a:lnTo>
                    <a:pt x="410083" y="455930"/>
                  </a:lnTo>
                  <a:lnTo>
                    <a:pt x="427482" y="455930"/>
                  </a:lnTo>
                  <a:lnTo>
                    <a:pt x="428625" y="454660"/>
                  </a:lnTo>
                  <a:close/>
                </a:path>
                <a:path w="525145" h="642620">
                  <a:moveTo>
                    <a:pt x="471677" y="283210"/>
                  </a:moveTo>
                  <a:lnTo>
                    <a:pt x="139446" y="283210"/>
                  </a:lnTo>
                  <a:lnTo>
                    <a:pt x="140715" y="284480"/>
                  </a:lnTo>
                  <a:lnTo>
                    <a:pt x="141732" y="284480"/>
                  </a:lnTo>
                  <a:lnTo>
                    <a:pt x="142494" y="285750"/>
                  </a:lnTo>
                  <a:lnTo>
                    <a:pt x="148336" y="285750"/>
                  </a:lnTo>
                  <a:lnTo>
                    <a:pt x="148844" y="288290"/>
                  </a:lnTo>
                  <a:lnTo>
                    <a:pt x="149606" y="290830"/>
                  </a:lnTo>
                  <a:lnTo>
                    <a:pt x="158241" y="290830"/>
                  </a:lnTo>
                  <a:lnTo>
                    <a:pt x="162940" y="294640"/>
                  </a:lnTo>
                  <a:lnTo>
                    <a:pt x="162940" y="299720"/>
                  </a:lnTo>
                  <a:lnTo>
                    <a:pt x="175006" y="299720"/>
                  </a:lnTo>
                  <a:lnTo>
                    <a:pt x="177037" y="302260"/>
                  </a:lnTo>
                  <a:lnTo>
                    <a:pt x="177800" y="302260"/>
                  </a:lnTo>
                  <a:lnTo>
                    <a:pt x="180339" y="304800"/>
                  </a:lnTo>
                  <a:lnTo>
                    <a:pt x="183514" y="308610"/>
                  </a:lnTo>
                  <a:lnTo>
                    <a:pt x="182625" y="313690"/>
                  </a:lnTo>
                  <a:lnTo>
                    <a:pt x="182372" y="316230"/>
                  </a:lnTo>
                  <a:lnTo>
                    <a:pt x="183387" y="317500"/>
                  </a:lnTo>
                  <a:lnTo>
                    <a:pt x="184403" y="320040"/>
                  </a:lnTo>
                  <a:lnTo>
                    <a:pt x="185292" y="321310"/>
                  </a:lnTo>
                  <a:lnTo>
                    <a:pt x="186182" y="323850"/>
                  </a:lnTo>
                  <a:lnTo>
                    <a:pt x="185420" y="326390"/>
                  </a:lnTo>
                  <a:lnTo>
                    <a:pt x="184658" y="327660"/>
                  </a:lnTo>
                  <a:lnTo>
                    <a:pt x="183769" y="327660"/>
                  </a:lnTo>
                  <a:lnTo>
                    <a:pt x="182752" y="328930"/>
                  </a:lnTo>
                  <a:lnTo>
                    <a:pt x="186436" y="344170"/>
                  </a:lnTo>
                  <a:lnTo>
                    <a:pt x="191897" y="345440"/>
                  </a:lnTo>
                  <a:lnTo>
                    <a:pt x="208279" y="345440"/>
                  </a:lnTo>
                  <a:lnTo>
                    <a:pt x="209803" y="347980"/>
                  </a:lnTo>
                  <a:lnTo>
                    <a:pt x="211582" y="349250"/>
                  </a:lnTo>
                  <a:lnTo>
                    <a:pt x="211836" y="353060"/>
                  </a:lnTo>
                  <a:lnTo>
                    <a:pt x="211836" y="358140"/>
                  </a:lnTo>
                  <a:lnTo>
                    <a:pt x="213360" y="360680"/>
                  </a:lnTo>
                  <a:lnTo>
                    <a:pt x="215137" y="363220"/>
                  </a:lnTo>
                  <a:lnTo>
                    <a:pt x="215773" y="363220"/>
                  </a:lnTo>
                  <a:lnTo>
                    <a:pt x="216408" y="364490"/>
                  </a:lnTo>
                  <a:lnTo>
                    <a:pt x="217042" y="364490"/>
                  </a:lnTo>
                  <a:lnTo>
                    <a:pt x="218186" y="367030"/>
                  </a:lnTo>
                  <a:lnTo>
                    <a:pt x="219075" y="368300"/>
                  </a:lnTo>
                  <a:lnTo>
                    <a:pt x="219710" y="370840"/>
                  </a:lnTo>
                  <a:lnTo>
                    <a:pt x="220979" y="374650"/>
                  </a:lnTo>
                  <a:lnTo>
                    <a:pt x="219837" y="379730"/>
                  </a:lnTo>
                  <a:lnTo>
                    <a:pt x="219075" y="383540"/>
                  </a:lnTo>
                  <a:lnTo>
                    <a:pt x="218312" y="386080"/>
                  </a:lnTo>
                  <a:lnTo>
                    <a:pt x="217804" y="388620"/>
                  </a:lnTo>
                  <a:lnTo>
                    <a:pt x="218186" y="392430"/>
                  </a:lnTo>
                  <a:lnTo>
                    <a:pt x="218186" y="394970"/>
                  </a:lnTo>
                  <a:lnTo>
                    <a:pt x="218059" y="396240"/>
                  </a:lnTo>
                  <a:lnTo>
                    <a:pt x="217804" y="396240"/>
                  </a:lnTo>
                  <a:lnTo>
                    <a:pt x="217804" y="397510"/>
                  </a:lnTo>
                  <a:lnTo>
                    <a:pt x="217550" y="397510"/>
                  </a:lnTo>
                  <a:lnTo>
                    <a:pt x="217424" y="398780"/>
                  </a:lnTo>
                  <a:lnTo>
                    <a:pt x="216915" y="398780"/>
                  </a:lnTo>
                  <a:lnTo>
                    <a:pt x="216535" y="400050"/>
                  </a:lnTo>
                  <a:lnTo>
                    <a:pt x="216026" y="401320"/>
                  </a:lnTo>
                  <a:lnTo>
                    <a:pt x="215391" y="401320"/>
                  </a:lnTo>
                  <a:lnTo>
                    <a:pt x="215264" y="402590"/>
                  </a:lnTo>
                  <a:lnTo>
                    <a:pt x="214884" y="402590"/>
                  </a:lnTo>
                  <a:lnTo>
                    <a:pt x="215137" y="403860"/>
                  </a:lnTo>
                  <a:lnTo>
                    <a:pt x="215646" y="403860"/>
                  </a:lnTo>
                  <a:lnTo>
                    <a:pt x="215773" y="405130"/>
                  </a:lnTo>
                  <a:lnTo>
                    <a:pt x="216153" y="405130"/>
                  </a:lnTo>
                  <a:lnTo>
                    <a:pt x="216281" y="406400"/>
                  </a:lnTo>
                  <a:lnTo>
                    <a:pt x="216535" y="406400"/>
                  </a:lnTo>
                  <a:lnTo>
                    <a:pt x="216535" y="408940"/>
                  </a:lnTo>
                  <a:lnTo>
                    <a:pt x="216026" y="410210"/>
                  </a:lnTo>
                  <a:lnTo>
                    <a:pt x="215011" y="411480"/>
                  </a:lnTo>
                  <a:lnTo>
                    <a:pt x="213740" y="412750"/>
                  </a:lnTo>
                  <a:lnTo>
                    <a:pt x="214122" y="415290"/>
                  </a:lnTo>
                  <a:lnTo>
                    <a:pt x="216026" y="419100"/>
                  </a:lnTo>
                  <a:lnTo>
                    <a:pt x="218059" y="424180"/>
                  </a:lnTo>
                  <a:lnTo>
                    <a:pt x="216915" y="430530"/>
                  </a:lnTo>
                  <a:lnTo>
                    <a:pt x="216026" y="435610"/>
                  </a:lnTo>
                  <a:lnTo>
                    <a:pt x="215391" y="439420"/>
                  </a:lnTo>
                  <a:lnTo>
                    <a:pt x="216026" y="440690"/>
                  </a:lnTo>
                  <a:lnTo>
                    <a:pt x="217677" y="440690"/>
                  </a:lnTo>
                  <a:lnTo>
                    <a:pt x="220725" y="441960"/>
                  </a:lnTo>
                  <a:lnTo>
                    <a:pt x="441960" y="441960"/>
                  </a:lnTo>
                  <a:lnTo>
                    <a:pt x="441960" y="427990"/>
                  </a:lnTo>
                  <a:lnTo>
                    <a:pt x="443738" y="422910"/>
                  </a:lnTo>
                  <a:lnTo>
                    <a:pt x="450214" y="417830"/>
                  </a:lnTo>
                  <a:lnTo>
                    <a:pt x="452120" y="407670"/>
                  </a:lnTo>
                  <a:lnTo>
                    <a:pt x="452627" y="405130"/>
                  </a:lnTo>
                  <a:lnTo>
                    <a:pt x="453136" y="403860"/>
                  </a:lnTo>
                  <a:lnTo>
                    <a:pt x="454406" y="402590"/>
                  </a:lnTo>
                  <a:lnTo>
                    <a:pt x="456057" y="401320"/>
                  </a:lnTo>
                  <a:lnTo>
                    <a:pt x="457073" y="400050"/>
                  </a:lnTo>
                  <a:lnTo>
                    <a:pt x="457581" y="400050"/>
                  </a:lnTo>
                  <a:lnTo>
                    <a:pt x="457708" y="393700"/>
                  </a:lnTo>
                  <a:lnTo>
                    <a:pt x="458088" y="389890"/>
                  </a:lnTo>
                  <a:lnTo>
                    <a:pt x="458724" y="386080"/>
                  </a:lnTo>
                  <a:lnTo>
                    <a:pt x="459232" y="383540"/>
                  </a:lnTo>
                  <a:lnTo>
                    <a:pt x="459613" y="381000"/>
                  </a:lnTo>
                  <a:lnTo>
                    <a:pt x="459739" y="374650"/>
                  </a:lnTo>
                  <a:lnTo>
                    <a:pt x="462152" y="372110"/>
                  </a:lnTo>
                  <a:lnTo>
                    <a:pt x="463931" y="370840"/>
                  </a:lnTo>
                  <a:lnTo>
                    <a:pt x="465074" y="370840"/>
                  </a:lnTo>
                  <a:lnTo>
                    <a:pt x="466089" y="369570"/>
                  </a:lnTo>
                  <a:lnTo>
                    <a:pt x="466851" y="368300"/>
                  </a:lnTo>
                  <a:lnTo>
                    <a:pt x="467360" y="368300"/>
                  </a:lnTo>
                  <a:lnTo>
                    <a:pt x="466978" y="364490"/>
                  </a:lnTo>
                  <a:lnTo>
                    <a:pt x="466216" y="359410"/>
                  </a:lnTo>
                  <a:lnTo>
                    <a:pt x="466598" y="354330"/>
                  </a:lnTo>
                  <a:lnTo>
                    <a:pt x="468122" y="349250"/>
                  </a:lnTo>
                  <a:lnTo>
                    <a:pt x="470153" y="342900"/>
                  </a:lnTo>
                  <a:lnTo>
                    <a:pt x="468122" y="322580"/>
                  </a:lnTo>
                  <a:lnTo>
                    <a:pt x="467995" y="297180"/>
                  </a:lnTo>
                  <a:lnTo>
                    <a:pt x="471550" y="293370"/>
                  </a:lnTo>
                  <a:lnTo>
                    <a:pt x="472439" y="293370"/>
                  </a:lnTo>
                  <a:lnTo>
                    <a:pt x="472566" y="292100"/>
                  </a:lnTo>
                  <a:lnTo>
                    <a:pt x="470915" y="290830"/>
                  </a:lnTo>
                  <a:lnTo>
                    <a:pt x="469391" y="289560"/>
                  </a:lnTo>
                  <a:lnTo>
                    <a:pt x="468629" y="288290"/>
                  </a:lnTo>
                  <a:lnTo>
                    <a:pt x="469391" y="285750"/>
                  </a:lnTo>
                  <a:lnTo>
                    <a:pt x="470026" y="284480"/>
                  </a:lnTo>
                  <a:lnTo>
                    <a:pt x="471677" y="283210"/>
                  </a:lnTo>
                  <a:close/>
                </a:path>
                <a:path w="525145" h="642620">
                  <a:moveTo>
                    <a:pt x="513696" y="238760"/>
                  </a:moveTo>
                  <a:lnTo>
                    <a:pt x="115442" y="238760"/>
                  </a:lnTo>
                  <a:lnTo>
                    <a:pt x="116204" y="240030"/>
                  </a:lnTo>
                  <a:lnTo>
                    <a:pt x="116966" y="240030"/>
                  </a:lnTo>
                  <a:lnTo>
                    <a:pt x="117094" y="242570"/>
                  </a:lnTo>
                  <a:lnTo>
                    <a:pt x="116712" y="242570"/>
                  </a:lnTo>
                  <a:lnTo>
                    <a:pt x="116095" y="248920"/>
                  </a:lnTo>
                  <a:lnTo>
                    <a:pt x="129412" y="283210"/>
                  </a:lnTo>
                  <a:lnTo>
                    <a:pt x="476250" y="283210"/>
                  </a:lnTo>
                  <a:lnTo>
                    <a:pt x="477012" y="284480"/>
                  </a:lnTo>
                  <a:lnTo>
                    <a:pt x="478282" y="285750"/>
                  </a:lnTo>
                  <a:lnTo>
                    <a:pt x="479171" y="287020"/>
                  </a:lnTo>
                  <a:lnTo>
                    <a:pt x="480949" y="287020"/>
                  </a:lnTo>
                  <a:lnTo>
                    <a:pt x="484377" y="284480"/>
                  </a:lnTo>
                  <a:lnTo>
                    <a:pt x="490347" y="265430"/>
                  </a:lnTo>
                  <a:lnTo>
                    <a:pt x="491489" y="262890"/>
                  </a:lnTo>
                  <a:lnTo>
                    <a:pt x="494284" y="254000"/>
                  </a:lnTo>
                  <a:lnTo>
                    <a:pt x="498856" y="251460"/>
                  </a:lnTo>
                  <a:lnTo>
                    <a:pt x="502538" y="250190"/>
                  </a:lnTo>
                  <a:lnTo>
                    <a:pt x="503300" y="250190"/>
                  </a:lnTo>
                  <a:lnTo>
                    <a:pt x="505078" y="248920"/>
                  </a:lnTo>
                  <a:lnTo>
                    <a:pt x="508375" y="246380"/>
                  </a:lnTo>
                  <a:lnTo>
                    <a:pt x="512968" y="240030"/>
                  </a:lnTo>
                  <a:lnTo>
                    <a:pt x="513696" y="238760"/>
                  </a:lnTo>
                  <a:close/>
                </a:path>
                <a:path w="525145" h="642620">
                  <a:moveTo>
                    <a:pt x="74167" y="256540"/>
                  </a:moveTo>
                  <a:lnTo>
                    <a:pt x="55752" y="256540"/>
                  </a:lnTo>
                  <a:lnTo>
                    <a:pt x="56896" y="257810"/>
                  </a:lnTo>
                  <a:lnTo>
                    <a:pt x="63373" y="257810"/>
                  </a:lnTo>
                  <a:lnTo>
                    <a:pt x="64388" y="259080"/>
                  </a:lnTo>
                  <a:lnTo>
                    <a:pt x="69850" y="259080"/>
                  </a:lnTo>
                  <a:lnTo>
                    <a:pt x="72389" y="257810"/>
                  </a:lnTo>
                  <a:lnTo>
                    <a:pt x="74167" y="256540"/>
                  </a:lnTo>
                  <a:close/>
                </a:path>
                <a:path w="525145" h="642620">
                  <a:moveTo>
                    <a:pt x="516607" y="233680"/>
                  </a:moveTo>
                  <a:lnTo>
                    <a:pt x="43307" y="233680"/>
                  </a:lnTo>
                  <a:lnTo>
                    <a:pt x="44831" y="234950"/>
                  </a:lnTo>
                  <a:lnTo>
                    <a:pt x="44831" y="242570"/>
                  </a:lnTo>
                  <a:lnTo>
                    <a:pt x="44703" y="246380"/>
                  </a:lnTo>
                  <a:lnTo>
                    <a:pt x="44450" y="256540"/>
                  </a:lnTo>
                  <a:lnTo>
                    <a:pt x="45847" y="257810"/>
                  </a:lnTo>
                  <a:lnTo>
                    <a:pt x="49529" y="257810"/>
                  </a:lnTo>
                  <a:lnTo>
                    <a:pt x="51562" y="256540"/>
                  </a:lnTo>
                  <a:lnTo>
                    <a:pt x="74167" y="256540"/>
                  </a:lnTo>
                  <a:lnTo>
                    <a:pt x="75819" y="254000"/>
                  </a:lnTo>
                  <a:lnTo>
                    <a:pt x="77850" y="252730"/>
                  </a:lnTo>
                  <a:lnTo>
                    <a:pt x="80137" y="251460"/>
                  </a:lnTo>
                  <a:lnTo>
                    <a:pt x="82169" y="251460"/>
                  </a:lnTo>
                  <a:lnTo>
                    <a:pt x="84074" y="250190"/>
                  </a:lnTo>
                  <a:lnTo>
                    <a:pt x="85851" y="248920"/>
                  </a:lnTo>
                  <a:lnTo>
                    <a:pt x="88137" y="246380"/>
                  </a:lnTo>
                  <a:lnTo>
                    <a:pt x="89281" y="246380"/>
                  </a:lnTo>
                  <a:lnTo>
                    <a:pt x="93725" y="242570"/>
                  </a:lnTo>
                  <a:lnTo>
                    <a:pt x="97916" y="240030"/>
                  </a:lnTo>
                  <a:lnTo>
                    <a:pt x="106045" y="240030"/>
                  </a:lnTo>
                  <a:lnTo>
                    <a:pt x="107823" y="238760"/>
                  </a:lnTo>
                  <a:lnTo>
                    <a:pt x="513696" y="238760"/>
                  </a:lnTo>
                  <a:lnTo>
                    <a:pt x="516607" y="233680"/>
                  </a:lnTo>
                  <a:close/>
                </a:path>
                <a:path w="525145" h="642620">
                  <a:moveTo>
                    <a:pt x="46609" y="149860"/>
                  </a:moveTo>
                  <a:lnTo>
                    <a:pt x="42799" y="149860"/>
                  </a:lnTo>
                  <a:lnTo>
                    <a:pt x="41401" y="151130"/>
                  </a:lnTo>
                  <a:lnTo>
                    <a:pt x="39624" y="153670"/>
                  </a:lnTo>
                  <a:lnTo>
                    <a:pt x="37464" y="154940"/>
                  </a:lnTo>
                  <a:lnTo>
                    <a:pt x="33020" y="154940"/>
                  </a:lnTo>
                  <a:lnTo>
                    <a:pt x="32258" y="156210"/>
                  </a:lnTo>
                  <a:lnTo>
                    <a:pt x="28956" y="156210"/>
                  </a:lnTo>
                  <a:lnTo>
                    <a:pt x="26924" y="157480"/>
                  </a:lnTo>
                  <a:lnTo>
                    <a:pt x="25273" y="158750"/>
                  </a:lnTo>
                  <a:lnTo>
                    <a:pt x="23367" y="160020"/>
                  </a:lnTo>
                  <a:lnTo>
                    <a:pt x="21082" y="162560"/>
                  </a:lnTo>
                  <a:lnTo>
                    <a:pt x="18034" y="162560"/>
                  </a:lnTo>
                  <a:lnTo>
                    <a:pt x="14097" y="165100"/>
                  </a:lnTo>
                  <a:lnTo>
                    <a:pt x="14097" y="166370"/>
                  </a:lnTo>
                  <a:lnTo>
                    <a:pt x="13715" y="170180"/>
                  </a:lnTo>
                  <a:lnTo>
                    <a:pt x="12700" y="172720"/>
                  </a:lnTo>
                  <a:lnTo>
                    <a:pt x="11429" y="175260"/>
                  </a:lnTo>
                  <a:lnTo>
                    <a:pt x="10033" y="177800"/>
                  </a:lnTo>
                  <a:lnTo>
                    <a:pt x="9271" y="179070"/>
                  </a:lnTo>
                  <a:lnTo>
                    <a:pt x="9651" y="181610"/>
                  </a:lnTo>
                  <a:lnTo>
                    <a:pt x="10667" y="186690"/>
                  </a:lnTo>
                  <a:lnTo>
                    <a:pt x="8509" y="187960"/>
                  </a:lnTo>
                  <a:lnTo>
                    <a:pt x="5334" y="189230"/>
                  </a:lnTo>
                  <a:lnTo>
                    <a:pt x="4190" y="190500"/>
                  </a:lnTo>
                  <a:lnTo>
                    <a:pt x="3301" y="191770"/>
                  </a:lnTo>
                  <a:lnTo>
                    <a:pt x="2032" y="193040"/>
                  </a:lnTo>
                  <a:lnTo>
                    <a:pt x="2159" y="194310"/>
                  </a:lnTo>
                  <a:lnTo>
                    <a:pt x="2921" y="198120"/>
                  </a:lnTo>
                  <a:lnTo>
                    <a:pt x="2539" y="200660"/>
                  </a:lnTo>
                  <a:lnTo>
                    <a:pt x="1397" y="201930"/>
                  </a:lnTo>
                  <a:lnTo>
                    <a:pt x="0" y="203200"/>
                  </a:lnTo>
                  <a:lnTo>
                    <a:pt x="5207" y="213360"/>
                  </a:lnTo>
                  <a:lnTo>
                    <a:pt x="5714" y="214630"/>
                  </a:lnTo>
                  <a:lnTo>
                    <a:pt x="6985" y="217170"/>
                  </a:lnTo>
                  <a:lnTo>
                    <a:pt x="9144" y="219710"/>
                  </a:lnTo>
                  <a:lnTo>
                    <a:pt x="11302" y="223520"/>
                  </a:lnTo>
                  <a:lnTo>
                    <a:pt x="10922" y="228600"/>
                  </a:lnTo>
                  <a:lnTo>
                    <a:pt x="10667" y="228600"/>
                  </a:lnTo>
                  <a:lnTo>
                    <a:pt x="10922" y="229870"/>
                  </a:lnTo>
                  <a:lnTo>
                    <a:pt x="12191" y="232410"/>
                  </a:lnTo>
                  <a:lnTo>
                    <a:pt x="19050" y="232410"/>
                  </a:lnTo>
                  <a:lnTo>
                    <a:pt x="20065" y="237490"/>
                  </a:lnTo>
                  <a:lnTo>
                    <a:pt x="20700" y="240030"/>
                  </a:lnTo>
                  <a:lnTo>
                    <a:pt x="21082" y="241300"/>
                  </a:lnTo>
                  <a:lnTo>
                    <a:pt x="35433" y="241300"/>
                  </a:lnTo>
                  <a:lnTo>
                    <a:pt x="36957" y="237490"/>
                  </a:lnTo>
                  <a:lnTo>
                    <a:pt x="39370" y="233680"/>
                  </a:lnTo>
                  <a:lnTo>
                    <a:pt x="516607" y="233680"/>
                  </a:lnTo>
                  <a:lnTo>
                    <a:pt x="518062" y="231140"/>
                  </a:lnTo>
                  <a:lnTo>
                    <a:pt x="522859" y="219710"/>
                  </a:lnTo>
                  <a:lnTo>
                    <a:pt x="524892" y="208280"/>
                  </a:lnTo>
                  <a:lnTo>
                    <a:pt x="524843" y="199390"/>
                  </a:lnTo>
                  <a:lnTo>
                    <a:pt x="523484" y="189230"/>
                  </a:lnTo>
                  <a:lnTo>
                    <a:pt x="521588" y="180340"/>
                  </a:lnTo>
                  <a:lnTo>
                    <a:pt x="521081" y="177800"/>
                  </a:lnTo>
                  <a:lnTo>
                    <a:pt x="520573" y="176530"/>
                  </a:lnTo>
                  <a:lnTo>
                    <a:pt x="520064" y="173990"/>
                  </a:lnTo>
                  <a:lnTo>
                    <a:pt x="518795" y="166370"/>
                  </a:lnTo>
                  <a:lnTo>
                    <a:pt x="508888" y="166370"/>
                  </a:lnTo>
                  <a:lnTo>
                    <a:pt x="501104" y="165100"/>
                  </a:lnTo>
                  <a:lnTo>
                    <a:pt x="493188" y="161290"/>
                  </a:lnTo>
                  <a:lnTo>
                    <a:pt x="485153" y="154940"/>
                  </a:lnTo>
                  <a:lnTo>
                    <a:pt x="482100" y="151130"/>
                  </a:lnTo>
                  <a:lnTo>
                    <a:pt x="47625" y="151130"/>
                  </a:lnTo>
                  <a:lnTo>
                    <a:pt x="46609" y="149860"/>
                  </a:lnTo>
                  <a:close/>
                </a:path>
                <a:path w="525145" h="642620">
                  <a:moveTo>
                    <a:pt x="90550" y="57150"/>
                  </a:moveTo>
                  <a:lnTo>
                    <a:pt x="55625" y="57150"/>
                  </a:lnTo>
                  <a:lnTo>
                    <a:pt x="55499" y="58420"/>
                  </a:lnTo>
                  <a:lnTo>
                    <a:pt x="55752" y="59690"/>
                  </a:lnTo>
                  <a:lnTo>
                    <a:pt x="56387" y="60960"/>
                  </a:lnTo>
                  <a:lnTo>
                    <a:pt x="56641" y="62230"/>
                  </a:lnTo>
                  <a:lnTo>
                    <a:pt x="57276" y="62230"/>
                  </a:lnTo>
                  <a:lnTo>
                    <a:pt x="57912" y="63500"/>
                  </a:lnTo>
                  <a:lnTo>
                    <a:pt x="60325" y="63500"/>
                  </a:lnTo>
                  <a:lnTo>
                    <a:pt x="63246" y="64770"/>
                  </a:lnTo>
                  <a:lnTo>
                    <a:pt x="63881" y="67310"/>
                  </a:lnTo>
                  <a:lnTo>
                    <a:pt x="64388" y="69850"/>
                  </a:lnTo>
                  <a:lnTo>
                    <a:pt x="61975" y="72390"/>
                  </a:lnTo>
                  <a:lnTo>
                    <a:pt x="61213" y="73660"/>
                  </a:lnTo>
                  <a:lnTo>
                    <a:pt x="59436" y="74930"/>
                  </a:lnTo>
                  <a:lnTo>
                    <a:pt x="52832" y="74930"/>
                  </a:lnTo>
                  <a:lnTo>
                    <a:pt x="52959" y="82550"/>
                  </a:lnTo>
                  <a:lnTo>
                    <a:pt x="53212" y="82550"/>
                  </a:lnTo>
                  <a:lnTo>
                    <a:pt x="54101" y="86360"/>
                  </a:lnTo>
                  <a:lnTo>
                    <a:pt x="55372" y="88900"/>
                  </a:lnTo>
                  <a:lnTo>
                    <a:pt x="57150" y="91440"/>
                  </a:lnTo>
                  <a:lnTo>
                    <a:pt x="61340" y="97790"/>
                  </a:lnTo>
                  <a:lnTo>
                    <a:pt x="61595" y="101600"/>
                  </a:lnTo>
                  <a:lnTo>
                    <a:pt x="61595" y="105410"/>
                  </a:lnTo>
                  <a:lnTo>
                    <a:pt x="61340" y="106680"/>
                  </a:lnTo>
                  <a:lnTo>
                    <a:pt x="59816" y="113030"/>
                  </a:lnTo>
                  <a:lnTo>
                    <a:pt x="58927" y="120650"/>
                  </a:lnTo>
                  <a:lnTo>
                    <a:pt x="58165" y="146050"/>
                  </a:lnTo>
                  <a:lnTo>
                    <a:pt x="53721" y="149860"/>
                  </a:lnTo>
                  <a:lnTo>
                    <a:pt x="54228" y="151130"/>
                  </a:lnTo>
                  <a:lnTo>
                    <a:pt x="482100" y="151130"/>
                  </a:lnTo>
                  <a:lnTo>
                    <a:pt x="477012" y="144780"/>
                  </a:lnTo>
                  <a:lnTo>
                    <a:pt x="469860" y="137160"/>
                  </a:lnTo>
                  <a:lnTo>
                    <a:pt x="466403" y="134620"/>
                  </a:lnTo>
                  <a:lnTo>
                    <a:pt x="393064" y="134620"/>
                  </a:lnTo>
                  <a:lnTo>
                    <a:pt x="392557" y="133350"/>
                  </a:lnTo>
                  <a:lnTo>
                    <a:pt x="391413" y="132080"/>
                  </a:lnTo>
                  <a:lnTo>
                    <a:pt x="393826" y="125730"/>
                  </a:lnTo>
                  <a:lnTo>
                    <a:pt x="394842" y="123190"/>
                  </a:lnTo>
                  <a:lnTo>
                    <a:pt x="396239" y="119380"/>
                  </a:lnTo>
                  <a:lnTo>
                    <a:pt x="396366" y="116840"/>
                  </a:lnTo>
                  <a:lnTo>
                    <a:pt x="329564" y="116840"/>
                  </a:lnTo>
                  <a:lnTo>
                    <a:pt x="328040" y="115570"/>
                  </a:lnTo>
                  <a:lnTo>
                    <a:pt x="327533" y="113030"/>
                  </a:lnTo>
                  <a:lnTo>
                    <a:pt x="327278" y="110490"/>
                  </a:lnTo>
                  <a:lnTo>
                    <a:pt x="328040" y="109220"/>
                  </a:lnTo>
                  <a:lnTo>
                    <a:pt x="329946" y="107950"/>
                  </a:lnTo>
                  <a:lnTo>
                    <a:pt x="334390" y="105410"/>
                  </a:lnTo>
                  <a:lnTo>
                    <a:pt x="338963" y="97790"/>
                  </a:lnTo>
                  <a:lnTo>
                    <a:pt x="306704" y="97790"/>
                  </a:lnTo>
                  <a:lnTo>
                    <a:pt x="305942" y="96520"/>
                  </a:lnTo>
                  <a:lnTo>
                    <a:pt x="303022" y="95250"/>
                  </a:lnTo>
                  <a:lnTo>
                    <a:pt x="301625" y="91440"/>
                  </a:lnTo>
                  <a:lnTo>
                    <a:pt x="303657" y="83820"/>
                  </a:lnTo>
                  <a:lnTo>
                    <a:pt x="306577" y="80010"/>
                  </a:lnTo>
                  <a:lnTo>
                    <a:pt x="311785" y="80010"/>
                  </a:lnTo>
                  <a:lnTo>
                    <a:pt x="315722" y="78740"/>
                  </a:lnTo>
                  <a:lnTo>
                    <a:pt x="318037" y="72390"/>
                  </a:lnTo>
                  <a:lnTo>
                    <a:pt x="101853" y="72390"/>
                  </a:lnTo>
                  <a:lnTo>
                    <a:pt x="101473" y="71120"/>
                  </a:lnTo>
                  <a:lnTo>
                    <a:pt x="100202" y="71120"/>
                  </a:lnTo>
                  <a:lnTo>
                    <a:pt x="98933" y="69850"/>
                  </a:lnTo>
                  <a:lnTo>
                    <a:pt x="98678" y="69850"/>
                  </a:lnTo>
                  <a:lnTo>
                    <a:pt x="98044" y="68580"/>
                  </a:lnTo>
                  <a:lnTo>
                    <a:pt x="96520" y="67310"/>
                  </a:lnTo>
                  <a:lnTo>
                    <a:pt x="94869" y="66040"/>
                  </a:lnTo>
                  <a:lnTo>
                    <a:pt x="93472" y="63500"/>
                  </a:lnTo>
                  <a:lnTo>
                    <a:pt x="92328" y="60960"/>
                  </a:lnTo>
                  <a:lnTo>
                    <a:pt x="91694" y="59690"/>
                  </a:lnTo>
                  <a:lnTo>
                    <a:pt x="91566" y="59690"/>
                  </a:lnTo>
                  <a:lnTo>
                    <a:pt x="91186" y="58420"/>
                  </a:lnTo>
                  <a:lnTo>
                    <a:pt x="90804" y="58420"/>
                  </a:lnTo>
                  <a:lnTo>
                    <a:pt x="90550" y="57150"/>
                  </a:lnTo>
                  <a:close/>
                </a:path>
                <a:path w="525145" h="642620">
                  <a:moveTo>
                    <a:pt x="411988" y="123190"/>
                  </a:moveTo>
                  <a:lnTo>
                    <a:pt x="407924" y="123190"/>
                  </a:lnTo>
                  <a:lnTo>
                    <a:pt x="404749" y="127000"/>
                  </a:lnTo>
                  <a:lnTo>
                    <a:pt x="401700" y="129540"/>
                  </a:lnTo>
                  <a:lnTo>
                    <a:pt x="399923" y="130810"/>
                  </a:lnTo>
                  <a:lnTo>
                    <a:pt x="398017" y="133350"/>
                  </a:lnTo>
                  <a:lnTo>
                    <a:pt x="395859" y="133350"/>
                  </a:lnTo>
                  <a:lnTo>
                    <a:pt x="395224" y="134620"/>
                  </a:lnTo>
                  <a:lnTo>
                    <a:pt x="466403" y="134620"/>
                  </a:lnTo>
                  <a:lnTo>
                    <a:pt x="462946" y="132080"/>
                  </a:lnTo>
                  <a:lnTo>
                    <a:pt x="429006" y="132080"/>
                  </a:lnTo>
                  <a:lnTo>
                    <a:pt x="423545" y="129540"/>
                  </a:lnTo>
                  <a:lnTo>
                    <a:pt x="418973" y="127000"/>
                  </a:lnTo>
                  <a:lnTo>
                    <a:pt x="416940" y="125730"/>
                  </a:lnTo>
                  <a:lnTo>
                    <a:pt x="414654" y="124460"/>
                  </a:lnTo>
                  <a:lnTo>
                    <a:pt x="411988" y="123190"/>
                  </a:lnTo>
                  <a:close/>
                </a:path>
                <a:path w="525145" h="642620">
                  <a:moveTo>
                    <a:pt x="456366" y="129540"/>
                  </a:moveTo>
                  <a:lnTo>
                    <a:pt x="446150" y="129540"/>
                  </a:lnTo>
                  <a:lnTo>
                    <a:pt x="442595" y="130810"/>
                  </a:lnTo>
                  <a:lnTo>
                    <a:pt x="439547" y="130810"/>
                  </a:lnTo>
                  <a:lnTo>
                    <a:pt x="437896" y="132080"/>
                  </a:lnTo>
                  <a:lnTo>
                    <a:pt x="462946" y="132080"/>
                  </a:lnTo>
                  <a:lnTo>
                    <a:pt x="456366" y="129540"/>
                  </a:lnTo>
                  <a:close/>
                </a:path>
                <a:path w="525145" h="642620">
                  <a:moveTo>
                    <a:pt x="343026" y="106680"/>
                  </a:moveTo>
                  <a:lnTo>
                    <a:pt x="340106" y="106680"/>
                  </a:lnTo>
                  <a:lnTo>
                    <a:pt x="338963" y="110490"/>
                  </a:lnTo>
                  <a:lnTo>
                    <a:pt x="336676" y="115570"/>
                  </a:lnTo>
                  <a:lnTo>
                    <a:pt x="333375" y="116840"/>
                  </a:lnTo>
                  <a:lnTo>
                    <a:pt x="396366" y="116840"/>
                  </a:lnTo>
                  <a:lnTo>
                    <a:pt x="395622" y="114300"/>
                  </a:lnTo>
                  <a:lnTo>
                    <a:pt x="391842" y="110490"/>
                  </a:lnTo>
                  <a:lnTo>
                    <a:pt x="388187" y="107950"/>
                  </a:lnTo>
                  <a:lnTo>
                    <a:pt x="344932" y="107950"/>
                  </a:lnTo>
                  <a:lnTo>
                    <a:pt x="343026" y="106680"/>
                  </a:lnTo>
                  <a:close/>
                </a:path>
                <a:path w="525145" h="642620">
                  <a:moveTo>
                    <a:pt x="357759" y="92710"/>
                  </a:moveTo>
                  <a:lnTo>
                    <a:pt x="351916" y="92710"/>
                  </a:lnTo>
                  <a:lnTo>
                    <a:pt x="350900" y="93980"/>
                  </a:lnTo>
                  <a:lnTo>
                    <a:pt x="349376" y="95250"/>
                  </a:lnTo>
                  <a:lnTo>
                    <a:pt x="348614" y="97790"/>
                  </a:lnTo>
                  <a:lnTo>
                    <a:pt x="348488" y="104140"/>
                  </a:lnTo>
                  <a:lnTo>
                    <a:pt x="348361" y="105410"/>
                  </a:lnTo>
                  <a:lnTo>
                    <a:pt x="347090" y="106680"/>
                  </a:lnTo>
                  <a:lnTo>
                    <a:pt x="346583" y="106680"/>
                  </a:lnTo>
                  <a:lnTo>
                    <a:pt x="346075" y="107950"/>
                  </a:lnTo>
                  <a:lnTo>
                    <a:pt x="388187" y="107950"/>
                  </a:lnTo>
                  <a:lnTo>
                    <a:pt x="382704" y="104140"/>
                  </a:lnTo>
                  <a:lnTo>
                    <a:pt x="365887" y="96520"/>
                  </a:lnTo>
                  <a:lnTo>
                    <a:pt x="361441" y="93980"/>
                  </a:lnTo>
                  <a:lnTo>
                    <a:pt x="357759" y="92710"/>
                  </a:lnTo>
                  <a:close/>
                </a:path>
                <a:path w="525145" h="642620">
                  <a:moveTo>
                    <a:pt x="328422" y="83820"/>
                  </a:moveTo>
                  <a:lnTo>
                    <a:pt x="315975" y="83820"/>
                  </a:lnTo>
                  <a:lnTo>
                    <a:pt x="313182" y="86360"/>
                  </a:lnTo>
                  <a:lnTo>
                    <a:pt x="312674" y="88900"/>
                  </a:lnTo>
                  <a:lnTo>
                    <a:pt x="312038" y="91440"/>
                  </a:lnTo>
                  <a:lnTo>
                    <a:pt x="311658" y="93980"/>
                  </a:lnTo>
                  <a:lnTo>
                    <a:pt x="311403" y="96520"/>
                  </a:lnTo>
                  <a:lnTo>
                    <a:pt x="309752" y="97790"/>
                  </a:lnTo>
                  <a:lnTo>
                    <a:pt x="338963" y="97790"/>
                  </a:lnTo>
                  <a:lnTo>
                    <a:pt x="340740" y="90170"/>
                  </a:lnTo>
                  <a:lnTo>
                    <a:pt x="340106" y="88900"/>
                  </a:lnTo>
                  <a:lnTo>
                    <a:pt x="337185" y="86360"/>
                  </a:lnTo>
                  <a:lnTo>
                    <a:pt x="328422" y="83820"/>
                  </a:lnTo>
                  <a:close/>
                </a:path>
                <a:path w="525145" h="642620">
                  <a:moveTo>
                    <a:pt x="259207" y="43180"/>
                  </a:moveTo>
                  <a:lnTo>
                    <a:pt x="244094" y="43180"/>
                  </a:lnTo>
                  <a:lnTo>
                    <a:pt x="243839" y="44450"/>
                  </a:lnTo>
                  <a:lnTo>
                    <a:pt x="243586" y="46990"/>
                  </a:lnTo>
                  <a:lnTo>
                    <a:pt x="242950" y="52070"/>
                  </a:lnTo>
                  <a:lnTo>
                    <a:pt x="240664" y="53340"/>
                  </a:lnTo>
                  <a:lnTo>
                    <a:pt x="239649" y="54610"/>
                  </a:lnTo>
                  <a:lnTo>
                    <a:pt x="218821" y="54610"/>
                  </a:lnTo>
                  <a:lnTo>
                    <a:pt x="218566" y="55880"/>
                  </a:lnTo>
                  <a:lnTo>
                    <a:pt x="217170" y="59690"/>
                  </a:lnTo>
                  <a:lnTo>
                    <a:pt x="209423" y="59690"/>
                  </a:lnTo>
                  <a:lnTo>
                    <a:pt x="208279" y="62230"/>
                  </a:lnTo>
                  <a:lnTo>
                    <a:pt x="124206" y="62230"/>
                  </a:lnTo>
                  <a:lnTo>
                    <a:pt x="123062" y="63500"/>
                  </a:lnTo>
                  <a:lnTo>
                    <a:pt x="122174" y="64770"/>
                  </a:lnTo>
                  <a:lnTo>
                    <a:pt x="120523" y="67310"/>
                  </a:lnTo>
                  <a:lnTo>
                    <a:pt x="118490" y="68580"/>
                  </a:lnTo>
                  <a:lnTo>
                    <a:pt x="116332" y="69850"/>
                  </a:lnTo>
                  <a:lnTo>
                    <a:pt x="115697" y="69850"/>
                  </a:lnTo>
                  <a:lnTo>
                    <a:pt x="114935" y="71120"/>
                  </a:lnTo>
                  <a:lnTo>
                    <a:pt x="105537" y="71120"/>
                  </a:lnTo>
                  <a:lnTo>
                    <a:pt x="104775" y="72390"/>
                  </a:lnTo>
                  <a:lnTo>
                    <a:pt x="318037" y="72390"/>
                  </a:lnTo>
                  <a:lnTo>
                    <a:pt x="323596" y="57150"/>
                  </a:lnTo>
                  <a:lnTo>
                    <a:pt x="322325" y="55880"/>
                  </a:lnTo>
                  <a:lnTo>
                    <a:pt x="317753" y="52070"/>
                  </a:lnTo>
                  <a:lnTo>
                    <a:pt x="315467" y="50800"/>
                  </a:lnTo>
                  <a:lnTo>
                    <a:pt x="314451" y="49530"/>
                  </a:lnTo>
                  <a:lnTo>
                    <a:pt x="265938" y="49530"/>
                  </a:lnTo>
                  <a:lnTo>
                    <a:pt x="263778" y="48260"/>
                  </a:lnTo>
                  <a:lnTo>
                    <a:pt x="261874" y="46990"/>
                  </a:lnTo>
                  <a:lnTo>
                    <a:pt x="260731" y="45720"/>
                  </a:lnTo>
                  <a:lnTo>
                    <a:pt x="260223" y="45720"/>
                  </a:lnTo>
                  <a:lnTo>
                    <a:pt x="259969" y="44450"/>
                  </a:lnTo>
                  <a:lnTo>
                    <a:pt x="259334" y="44450"/>
                  </a:lnTo>
                  <a:lnTo>
                    <a:pt x="259207" y="43180"/>
                  </a:lnTo>
                  <a:close/>
                </a:path>
                <a:path w="525145" h="642620">
                  <a:moveTo>
                    <a:pt x="110998" y="68580"/>
                  </a:moveTo>
                  <a:lnTo>
                    <a:pt x="109600" y="68580"/>
                  </a:lnTo>
                  <a:lnTo>
                    <a:pt x="108458" y="69850"/>
                  </a:lnTo>
                  <a:lnTo>
                    <a:pt x="106552" y="71120"/>
                  </a:lnTo>
                  <a:lnTo>
                    <a:pt x="113411" y="71120"/>
                  </a:lnTo>
                  <a:lnTo>
                    <a:pt x="112649" y="69850"/>
                  </a:lnTo>
                  <a:lnTo>
                    <a:pt x="111378" y="69850"/>
                  </a:lnTo>
                  <a:lnTo>
                    <a:pt x="110998" y="68580"/>
                  </a:lnTo>
                  <a:close/>
                </a:path>
                <a:path w="525145" h="642620">
                  <a:moveTo>
                    <a:pt x="186436" y="39370"/>
                  </a:moveTo>
                  <a:lnTo>
                    <a:pt x="141986" y="39370"/>
                  </a:lnTo>
                  <a:lnTo>
                    <a:pt x="143510" y="41910"/>
                  </a:lnTo>
                  <a:lnTo>
                    <a:pt x="143637" y="44450"/>
                  </a:lnTo>
                  <a:lnTo>
                    <a:pt x="143890" y="46990"/>
                  </a:lnTo>
                  <a:lnTo>
                    <a:pt x="142239" y="49530"/>
                  </a:lnTo>
                  <a:lnTo>
                    <a:pt x="138811" y="50800"/>
                  </a:lnTo>
                  <a:lnTo>
                    <a:pt x="135254" y="50800"/>
                  </a:lnTo>
                  <a:lnTo>
                    <a:pt x="133603" y="53340"/>
                  </a:lnTo>
                  <a:lnTo>
                    <a:pt x="132334" y="57150"/>
                  </a:lnTo>
                  <a:lnTo>
                    <a:pt x="131317" y="60960"/>
                  </a:lnTo>
                  <a:lnTo>
                    <a:pt x="128904" y="62230"/>
                  </a:lnTo>
                  <a:lnTo>
                    <a:pt x="200278" y="62230"/>
                  </a:lnTo>
                  <a:lnTo>
                    <a:pt x="200025" y="60960"/>
                  </a:lnTo>
                  <a:lnTo>
                    <a:pt x="198500" y="60960"/>
                  </a:lnTo>
                  <a:lnTo>
                    <a:pt x="197865" y="59690"/>
                  </a:lnTo>
                  <a:lnTo>
                    <a:pt x="196723" y="59690"/>
                  </a:lnTo>
                  <a:lnTo>
                    <a:pt x="196341" y="58420"/>
                  </a:lnTo>
                  <a:lnTo>
                    <a:pt x="195325" y="58420"/>
                  </a:lnTo>
                  <a:lnTo>
                    <a:pt x="194945" y="57150"/>
                  </a:lnTo>
                  <a:lnTo>
                    <a:pt x="194563" y="57150"/>
                  </a:lnTo>
                  <a:lnTo>
                    <a:pt x="193928" y="55880"/>
                  </a:lnTo>
                  <a:lnTo>
                    <a:pt x="193294" y="55880"/>
                  </a:lnTo>
                  <a:lnTo>
                    <a:pt x="192912" y="54610"/>
                  </a:lnTo>
                  <a:lnTo>
                    <a:pt x="192659" y="54610"/>
                  </a:lnTo>
                  <a:lnTo>
                    <a:pt x="187706" y="48260"/>
                  </a:lnTo>
                  <a:lnTo>
                    <a:pt x="186436" y="39370"/>
                  </a:lnTo>
                  <a:close/>
                </a:path>
                <a:path w="525145" h="642620">
                  <a:moveTo>
                    <a:pt x="89788" y="55880"/>
                  </a:moveTo>
                  <a:lnTo>
                    <a:pt x="57531" y="55880"/>
                  </a:lnTo>
                  <a:lnTo>
                    <a:pt x="56134" y="57150"/>
                  </a:lnTo>
                  <a:lnTo>
                    <a:pt x="90297" y="57150"/>
                  </a:lnTo>
                  <a:lnTo>
                    <a:pt x="89788" y="55880"/>
                  </a:lnTo>
                  <a:close/>
                </a:path>
                <a:path w="525145" h="642620">
                  <a:moveTo>
                    <a:pt x="88011" y="53340"/>
                  </a:moveTo>
                  <a:lnTo>
                    <a:pt x="83312" y="53340"/>
                  </a:lnTo>
                  <a:lnTo>
                    <a:pt x="80645" y="54610"/>
                  </a:lnTo>
                  <a:lnTo>
                    <a:pt x="77724" y="55880"/>
                  </a:lnTo>
                  <a:lnTo>
                    <a:pt x="89535" y="55880"/>
                  </a:lnTo>
                  <a:lnTo>
                    <a:pt x="89153" y="54610"/>
                  </a:lnTo>
                  <a:lnTo>
                    <a:pt x="88773" y="54610"/>
                  </a:lnTo>
                  <a:lnTo>
                    <a:pt x="88011" y="53340"/>
                  </a:lnTo>
                  <a:close/>
                </a:path>
                <a:path w="525145" h="642620">
                  <a:moveTo>
                    <a:pt x="230377" y="52070"/>
                  </a:moveTo>
                  <a:lnTo>
                    <a:pt x="225044" y="52070"/>
                  </a:lnTo>
                  <a:lnTo>
                    <a:pt x="223900" y="54610"/>
                  </a:lnTo>
                  <a:lnTo>
                    <a:pt x="236474" y="54610"/>
                  </a:lnTo>
                  <a:lnTo>
                    <a:pt x="232283" y="53340"/>
                  </a:lnTo>
                  <a:lnTo>
                    <a:pt x="230377" y="52070"/>
                  </a:lnTo>
                  <a:close/>
                </a:path>
                <a:path w="525145" h="642620">
                  <a:moveTo>
                    <a:pt x="87122" y="52070"/>
                  </a:moveTo>
                  <a:lnTo>
                    <a:pt x="85978" y="53340"/>
                  </a:lnTo>
                  <a:lnTo>
                    <a:pt x="87502" y="53340"/>
                  </a:lnTo>
                  <a:lnTo>
                    <a:pt x="87122" y="52070"/>
                  </a:lnTo>
                  <a:close/>
                </a:path>
                <a:path w="525145" h="642620">
                  <a:moveTo>
                    <a:pt x="303149" y="16510"/>
                  </a:moveTo>
                  <a:lnTo>
                    <a:pt x="302513" y="17780"/>
                  </a:lnTo>
                  <a:lnTo>
                    <a:pt x="302006" y="19050"/>
                  </a:lnTo>
                  <a:lnTo>
                    <a:pt x="301371" y="19050"/>
                  </a:lnTo>
                  <a:lnTo>
                    <a:pt x="300354" y="20320"/>
                  </a:lnTo>
                  <a:lnTo>
                    <a:pt x="299720" y="21590"/>
                  </a:lnTo>
                  <a:lnTo>
                    <a:pt x="299212" y="22860"/>
                  </a:lnTo>
                  <a:lnTo>
                    <a:pt x="298576" y="22860"/>
                  </a:lnTo>
                  <a:lnTo>
                    <a:pt x="298069" y="24130"/>
                  </a:lnTo>
                  <a:lnTo>
                    <a:pt x="297434" y="24130"/>
                  </a:lnTo>
                  <a:lnTo>
                    <a:pt x="296925" y="25400"/>
                  </a:lnTo>
                  <a:lnTo>
                    <a:pt x="296290" y="26670"/>
                  </a:lnTo>
                  <a:lnTo>
                    <a:pt x="295910" y="26670"/>
                  </a:lnTo>
                  <a:lnTo>
                    <a:pt x="295275" y="27940"/>
                  </a:lnTo>
                  <a:lnTo>
                    <a:pt x="294766" y="27940"/>
                  </a:lnTo>
                  <a:lnTo>
                    <a:pt x="293750" y="30480"/>
                  </a:lnTo>
                  <a:lnTo>
                    <a:pt x="291464" y="34290"/>
                  </a:lnTo>
                  <a:lnTo>
                    <a:pt x="291211" y="34290"/>
                  </a:lnTo>
                  <a:lnTo>
                    <a:pt x="290702" y="35560"/>
                  </a:lnTo>
                  <a:lnTo>
                    <a:pt x="290449" y="35560"/>
                  </a:lnTo>
                  <a:lnTo>
                    <a:pt x="290322" y="36830"/>
                  </a:lnTo>
                  <a:lnTo>
                    <a:pt x="290067" y="36830"/>
                  </a:lnTo>
                  <a:lnTo>
                    <a:pt x="289813" y="38100"/>
                  </a:lnTo>
                  <a:lnTo>
                    <a:pt x="289433" y="38100"/>
                  </a:lnTo>
                  <a:lnTo>
                    <a:pt x="289306" y="39370"/>
                  </a:lnTo>
                  <a:lnTo>
                    <a:pt x="289051" y="39370"/>
                  </a:lnTo>
                  <a:lnTo>
                    <a:pt x="288798" y="40640"/>
                  </a:lnTo>
                  <a:lnTo>
                    <a:pt x="286892" y="48260"/>
                  </a:lnTo>
                  <a:lnTo>
                    <a:pt x="273812" y="48260"/>
                  </a:lnTo>
                  <a:lnTo>
                    <a:pt x="273303" y="49530"/>
                  </a:lnTo>
                  <a:lnTo>
                    <a:pt x="314451" y="49530"/>
                  </a:lnTo>
                  <a:lnTo>
                    <a:pt x="313436" y="48260"/>
                  </a:lnTo>
                  <a:lnTo>
                    <a:pt x="311531" y="45720"/>
                  </a:lnTo>
                  <a:lnTo>
                    <a:pt x="308737" y="41910"/>
                  </a:lnTo>
                  <a:lnTo>
                    <a:pt x="306450" y="29210"/>
                  </a:lnTo>
                  <a:lnTo>
                    <a:pt x="304800" y="19050"/>
                  </a:lnTo>
                  <a:lnTo>
                    <a:pt x="303149" y="16510"/>
                  </a:lnTo>
                  <a:close/>
                </a:path>
                <a:path w="525145" h="642620">
                  <a:moveTo>
                    <a:pt x="257683" y="41910"/>
                  </a:moveTo>
                  <a:lnTo>
                    <a:pt x="255270" y="41910"/>
                  </a:lnTo>
                  <a:lnTo>
                    <a:pt x="252095" y="43180"/>
                  </a:lnTo>
                  <a:lnTo>
                    <a:pt x="258572" y="43180"/>
                  </a:lnTo>
                  <a:lnTo>
                    <a:pt x="257683" y="41910"/>
                  </a:lnTo>
                  <a:close/>
                </a:path>
                <a:path w="525145" h="642620">
                  <a:moveTo>
                    <a:pt x="136271" y="40640"/>
                  </a:moveTo>
                  <a:lnTo>
                    <a:pt x="135000" y="40640"/>
                  </a:lnTo>
                  <a:lnTo>
                    <a:pt x="135000" y="41910"/>
                  </a:lnTo>
                  <a:lnTo>
                    <a:pt x="135636" y="41910"/>
                  </a:lnTo>
                  <a:lnTo>
                    <a:pt x="136271" y="40640"/>
                  </a:lnTo>
                  <a:close/>
                </a:path>
                <a:path w="525145" h="642620">
                  <a:moveTo>
                    <a:pt x="131572" y="16510"/>
                  </a:moveTo>
                  <a:lnTo>
                    <a:pt x="125857" y="16510"/>
                  </a:lnTo>
                  <a:lnTo>
                    <a:pt x="130810" y="20320"/>
                  </a:lnTo>
                  <a:lnTo>
                    <a:pt x="131317" y="24130"/>
                  </a:lnTo>
                  <a:lnTo>
                    <a:pt x="131317" y="30480"/>
                  </a:lnTo>
                  <a:lnTo>
                    <a:pt x="131699" y="31750"/>
                  </a:lnTo>
                  <a:lnTo>
                    <a:pt x="132461" y="33020"/>
                  </a:lnTo>
                  <a:lnTo>
                    <a:pt x="134238" y="34290"/>
                  </a:lnTo>
                  <a:lnTo>
                    <a:pt x="135000" y="36830"/>
                  </a:lnTo>
                  <a:lnTo>
                    <a:pt x="134874" y="40640"/>
                  </a:lnTo>
                  <a:lnTo>
                    <a:pt x="137795" y="40640"/>
                  </a:lnTo>
                  <a:lnTo>
                    <a:pt x="138937" y="39370"/>
                  </a:lnTo>
                  <a:lnTo>
                    <a:pt x="186436" y="39370"/>
                  </a:lnTo>
                  <a:lnTo>
                    <a:pt x="187325" y="27940"/>
                  </a:lnTo>
                  <a:lnTo>
                    <a:pt x="187896" y="26670"/>
                  </a:lnTo>
                  <a:lnTo>
                    <a:pt x="145923" y="26670"/>
                  </a:lnTo>
                  <a:lnTo>
                    <a:pt x="144017" y="24130"/>
                  </a:lnTo>
                  <a:lnTo>
                    <a:pt x="143256" y="21590"/>
                  </a:lnTo>
                  <a:lnTo>
                    <a:pt x="143128" y="20320"/>
                  </a:lnTo>
                  <a:lnTo>
                    <a:pt x="140588" y="20320"/>
                  </a:lnTo>
                  <a:lnTo>
                    <a:pt x="138684" y="19050"/>
                  </a:lnTo>
                  <a:lnTo>
                    <a:pt x="133731" y="19050"/>
                  </a:lnTo>
                  <a:lnTo>
                    <a:pt x="131572" y="16510"/>
                  </a:lnTo>
                  <a:close/>
                </a:path>
                <a:path w="525145" h="642620">
                  <a:moveTo>
                    <a:pt x="185420" y="0"/>
                  </a:moveTo>
                  <a:lnTo>
                    <a:pt x="182245" y="0"/>
                  </a:lnTo>
                  <a:lnTo>
                    <a:pt x="181610" y="1270"/>
                  </a:lnTo>
                  <a:lnTo>
                    <a:pt x="181101" y="1270"/>
                  </a:lnTo>
                  <a:lnTo>
                    <a:pt x="180848" y="2540"/>
                  </a:lnTo>
                  <a:lnTo>
                    <a:pt x="180594" y="2540"/>
                  </a:lnTo>
                  <a:lnTo>
                    <a:pt x="180466" y="3810"/>
                  </a:lnTo>
                  <a:lnTo>
                    <a:pt x="180212" y="3810"/>
                  </a:lnTo>
                  <a:lnTo>
                    <a:pt x="179577" y="5080"/>
                  </a:lnTo>
                  <a:lnTo>
                    <a:pt x="178562" y="7620"/>
                  </a:lnTo>
                  <a:lnTo>
                    <a:pt x="177291" y="8890"/>
                  </a:lnTo>
                  <a:lnTo>
                    <a:pt x="176275" y="8890"/>
                  </a:lnTo>
                  <a:lnTo>
                    <a:pt x="175260" y="10160"/>
                  </a:lnTo>
                  <a:lnTo>
                    <a:pt x="174116" y="10160"/>
                  </a:lnTo>
                  <a:lnTo>
                    <a:pt x="167894" y="13970"/>
                  </a:lnTo>
                  <a:lnTo>
                    <a:pt x="163575" y="16510"/>
                  </a:lnTo>
                  <a:lnTo>
                    <a:pt x="155828" y="16510"/>
                  </a:lnTo>
                  <a:lnTo>
                    <a:pt x="154177" y="17780"/>
                  </a:lnTo>
                  <a:lnTo>
                    <a:pt x="152908" y="17780"/>
                  </a:lnTo>
                  <a:lnTo>
                    <a:pt x="152146" y="19050"/>
                  </a:lnTo>
                  <a:lnTo>
                    <a:pt x="151637" y="20320"/>
                  </a:lnTo>
                  <a:lnTo>
                    <a:pt x="151764" y="24130"/>
                  </a:lnTo>
                  <a:lnTo>
                    <a:pt x="150113" y="26670"/>
                  </a:lnTo>
                  <a:lnTo>
                    <a:pt x="187896" y="26670"/>
                  </a:lnTo>
                  <a:lnTo>
                    <a:pt x="188467" y="25400"/>
                  </a:lnTo>
                  <a:lnTo>
                    <a:pt x="190119" y="22860"/>
                  </a:lnTo>
                  <a:lnTo>
                    <a:pt x="191388" y="22860"/>
                  </a:lnTo>
                  <a:lnTo>
                    <a:pt x="191897" y="20320"/>
                  </a:lnTo>
                  <a:lnTo>
                    <a:pt x="191515" y="16510"/>
                  </a:lnTo>
                  <a:lnTo>
                    <a:pt x="190626" y="13970"/>
                  </a:lnTo>
                  <a:lnTo>
                    <a:pt x="189102" y="12700"/>
                  </a:lnTo>
                  <a:lnTo>
                    <a:pt x="186182" y="11430"/>
                  </a:lnTo>
                  <a:lnTo>
                    <a:pt x="186054" y="7620"/>
                  </a:lnTo>
                  <a:lnTo>
                    <a:pt x="185927" y="5080"/>
                  </a:lnTo>
                  <a:lnTo>
                    <a:pt x="185674" y="1270"/>
                  </a:lnTo>
                  <a:lnTo>
                    <a:pt x="18542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5237988" y="3174491"/>
              <a:ext cx="525145" cy="643255"/>
            </a:xfrm>
            <a:custGeom>
              <a:avLst/>
              <a:gdLst/>
              <a:ahLst/>
              <a:cxnLst/>
              <a:rect l="l" t="t" r="r" b="b"/>
              <a:pathLst>
                <a:path w="525145" h="643254">
                  <a:moveTo>
                    <a:pt x="182879" y="0"/>
                  </a:moveTo>
                  <a:lnTo>
                    <a:pt x="182625" y="126"/>
                  </a:lnTo>
                  <a:lnTo>
                    <a:pt x="182499" y="254"/>
                  </a:lnTo>
                  <a:lnTo>
                    <a:pt x="182245" y="381"/>
                  </a:lnTo>
                  <a:lnTo>
                    <a:pt x="181610" y="888"/>
                  </a:lnTo>
                  <a:lnTo>
                    <a:pt x="181101" y="1650"/>
                  </a:lnTo>
                  <a:lnTo>
                    <a:pt x="180848" y="2412"/>
                  </a:lnTo>
                  <a:lnTo>
                    <a:pt x="180594" y="2793"/>
                  </a:lnTo>
                  <a:lnTo>
                    <a:pt x="180466" y="3301"/>
                  </a:lnTo>
                  <a:lnTo>
                    <a:pt x="180212" y="3809"/>
                  </a:lnTo>
                  <a:lnTo>
                    <a:pt x="179577" y="5587"/>
                  </a:lnTo>
                  <a:lnTo>
                    <a:pt x="178562" y="7238"/>
                  </a:lnTo>
                  <a:lnTo>
                    <a:pt x="177291" y="8508"/>
                  </a:lnTo>
                  <a:lnTo>
                    <a:pt x="176911" y="8636"/>
                  </a:lnTo>
                  <a:lnTo>
                    <a:pt x="176784" y="8889"/>
                  </a:lnTo>
                  <a:lnTo>
                    <a:pt x="176529" y="9017"/>
                  </a:lnTo>
                  <a:lnTo>
                    <a:pt x="176275" y="9017"/>
                  </a:lnTo>
                  <a:lnTo>
                    <a:pt x="175260" y="9651"/>
                  </a:lnTo>
                  <a:lnTo>
                    <a:pt x="174116" y="10159"/>
                  </a:lnTo>
                  <a:lnTo>
                    <a:pt x="173100" y="10794"/>
                  </a:lnTo>
                  <a:lnTo>
                    <a:pt x="171703" y="11683"/>
                  </a:lnTo>
                  <a:lnTo>
                    <a:pt x="167894" y="14096"/>
                  </a:lnTo>
                  <a:lnTo>
                    <a:pt x="163575" y="16763"/>
                  </a:lnTo>
                  <a:lnTo>
                    <a:pt x="160274" y="16890"/>
                  </a:lnTo>
                  <a:lnTo>
                    <a:pt x="160020" y="16890"/>
                  </a:lnTo>
                  <a:lnTo>
                    <a:pt x="159638" y="16890"/>
                  </a:lnTo>
                  <a:lnTo>
                    <a:pt x="159385" y="16763"/>
                  </a:lnTo>
                  <a:lnTo>
                    <a:pt x="159003" y="16763"/>
                  </a:lnTo>
                  <a:lnTo>
                    <a:pt x="158496" y="16637"/>
                  </a:lnTo>
                  <a:lnTo>
                    <a:pt x="157987" y="16509"/>
                  </a:lnTo>
                  <a:lnTo>
                    <a:pt x="157479" y="16509"/>
                  </a:lnTo>
                  <a:lnTo>
                    <a:pt x="155828" y="16509"/>
                  </a:lnTo>
                  <a:lnTo>
                    <a:pt x="154177" y="17144"/>
                  </a:lnTo>
                  <a:lnTo>
                    <a:pt x="152908" y="18161"/>
                  </a:lnTo>
                  <a:lnTo>
                    <a:pt x="152146" y="18923"/>
                  </a:lnTo>
                  <a:lnTo>
                    <a:pt x="151637" y="19938"/>
                  </a:lnTo>
                  <a:lnTo>
                    <a:pt x="151764" y="21081"/>
                  </a:lnTo>
                  <a:lnTo>
                    <a:pt x="151764" y="24637"/>
                  </a:lnTo>
                  <a:lnTo>
                    <a:pt x="150113" y="26288"/>
                  </a:lnTo>
                  <a:lnTo>
                    <a:pt x="148589" y="26415"/>
                  </a:lnTo>
                  <a:lnTo>
                    <a:pt x="148336" y="26415"/>
                  </a:lnTo>
                  <a:lnTo>
                    <a:pt x="148082" y="26415"/>
                  </a:lnTo>
                  <a:lnTo>
                    <a:pt x="145923" y="26415"/>
                  </a:lnTo>
                  <a:lnTo>
                    <a:pt x="144017" y="24256"/>
                  </a:lnTo>
                  <a:lnTo>
                    <a:pt x="143256" y="21081"/>
                  </a:lnTo>
                  <a:lnTo>
                    <a:pt x="143128" y="19938"/>
                  </a:lnTo>
                  <a:lnTo>
                    <a:pt x="140588" y="19812"/>
                  </a:lnTo>
                  <a:lnTo>
                    <a:pt x="138684" y="19557"/>
                  </a:lnTo>
                  <a:lnTo>
                    <a:pt x="136271" y="19304"/>
                  </a:lnTo>
                  <a:lnTo>
                    <a:pt x="133731" y="18923"/>
                  </a:lnTo>
                  <a:lnTo>
                    <a:pt x="132079" y="17271"/>
                  </a:lnTo>
                  <a:lnTo>
                    <a:pt x="131572" y="16763"/>
                  </a:lnTo>
                  <a:lnTo>
                    <a:pt x="131063" y="16509"/>
                  </a:lnTo>
                  <a:lnTo>
                    <a:pt x="130301" y="16382"/>
                  </a:lnTo>
                  <a:lnTo>
                    <a:pt x="129539" y="16382"/>
                  </a:lnTo>
                  <a:lnTo>
                    <a:pt x="128904" y="16256"/>
                  </a:lnTo>
                  <a:lnTo>
                    <a:pt x="128270" y="16256"/>
                  </a:lnTo>
                  <a:lnTo>
                    <a:pt x="127381" y="16256"/>
                  </a:lnTo>
                  <a:lnTo>
                    <a:pt x="126619" y="16382"/>
                  </a:lnTo>
                  <a:lnTo>
                    <a:pt x="125857" y="16509"/>
                  </a:lnTo>
                  <a:lnTo>
                    <a:pt x="130810" y="20319"/>
                  </a:lnTo>
                  <a:lnTo>
                    <a:pt x="131317" y="24383"/>
                  </a:lnTo>
                  <a:lnTo>
                    <a:pt x="131317" y="29844"/>
                  </a:lnTo>
                  <a:lnTo>
                    <a:pt x="131190" y="30987"/>
                  </a:lnTo>
                  <a:lnTo>
                    <a:pt x="131699" y="32131"/>
                  </a:lnTo>
                  <a:lnTo>
                    <a:pt x="132461" y="33019"/>
                  </a:lnTo>
                  <a:lnTo>
                    <a:pt x="134238" y="34670"/>
                  </a:lnTo>
                  <a:lnTo>
                    <a:pt x="135000" y="37211"/>
                  </a:lnTo>
                  <a:lnTo>
                    <a:pt x="134874" y="39750"/>
                  </a:lnTo>
                  <a:lnTo>
                    <a:pt x="134874" y="40258"/>
                  </a:lnTo>
                  <a:lnTo>
                    <a:pt x="135000" y="40767"/>
                  </a:lnTo>
                  <a:lnTo>
                    <a:pt x="135000" y="41275"/>
                  </a:lnTo>
                  <a:lnTo>
                    <a:pt x="135636" y="41148"/>
                  </a:lnTo>
                  <a:lnTo>
                    <a:pt x="136271" y="40893"/>
                  </a:lnTo>
                  <a:lnTo>
                    <a:pt x="136906" y="40767"/>
                  </a:lnTo>
                  <a:lnTo>
                    <a:pt x="137795" y="40258"/>
                  </a:lnTo>
                  <a:lnTo>
                    <a:pt x="138937" y="39877"/>
                  </a:lnTo>
                  <a:lnTo>
                    <a:pt x="140081" y="39750"/>
                  </a:lnTo>
                  <a:lnTo>
                    <a:pt x="141986" y="39750"/>
                  </a:lnTo>
                  <a:lnTo>
                    <a:pt x="143510" y="41529"/>
                  </a:lnTo>
                  <a:lnTo>
                    <a:pt x="143637" y="43814"/>
                  </a:lnTo>
                  <a:lnTo>
                    <a:pt x="143890" y="46481"/>
                  </a:lnTo>
                  <a:lnTo>
                    <a:pt x="142239" y="49530"/>
                  </a:lnTo>
                  <a:lnTo>
                    <a:pt x="138811" y="50292"/>
                  </a:lnTo>
                  <a:lnTo>
                    <a:pt x="135254" y="51054"/>
                  </a:lnTo>
                  <a:lnTo>
                    <a:pt x="133603" y="53086"/>
                  </a:lnTo>
                  <a:lnTo>
                    <a:pt x="132334" y="57531"/>
                  </a:lnTo>
                  <a:lnTo>
                    <a:pt x="131317" y="61468"/>
                  </a:lnTo>
                  <a:lnTo>
                    <a:pt x="128904" y="61721"/>
                  </a:lnTo>
                  <a:lnTo>
                    <a:pt x="127126" y="61975"/>
                  </a:lnTo>
                  <a:lnTo>
                    <a:pt x="125602" y="62102"/>
                  </a:lnTo>
                  <a:lnTo>
                    <a:pt x="124206" y="62737"/>
                  </a:lnTo>
                  <a:lnTo>
                    <a:pt x="123062" y="63754"/>
                  </a:lnTo>
                  <a:lnTo>
                    <a:pt x="122174" y="64643"/>
                  </a:lnTo>
                  <a:lnTo>
                    <a:pt x="120523" y="66801"/>
                  </a:lnTo>
                  <a:lnTo>
                    <a:pt x="118490" y="68580"/>
                  </a:lnTo>
                  <a:lnTo>
                    <a:pt x="116332" y="69850"/>
                  </a:lnTo>
                  <a:lnTo>
                    <a:pt x="115697" y="70357"/>
                  </a:lnTo>
                  <a:lnTo>
                    <a:pt x="114935" y="70484"/>
                  </a:lnTo>
                  <a:lnTo>
                    <a:pt x="114300" y="70484"/>
                  </a:lnTo>
                  <a:lnTo>
                    <a:pt x="113411" y="70484"/>
                  </a:lnTo>
                  <a:lnTo>
                    <a:pt x="112649" y="70231"/>
                  </a:lnTo>
                  <a:lnTo>
                    <a:pt x="111887" y="69595"/>
                  </a:lnTo>
                  <a:lnTo>
                    <a:pt x="111378" y="69214"/>
                  </a:lnTo>
                  <a:lnTo>
                    <a:pt x="110998" y="69087"/>
                  </a:lnTo>
                  <a:lnTo>
                    <a:pt x="110489" y="69087"/>
                  </a:lnTo>
                  <a:lnTo>
                    <a:pt x="109600" y="69087"/>
                  </a:lnTo>
                  <a:lnTo>
                    <a:pt x="108458" y="69723"/>
                  </a:lnTo>
                  <a:lnTo>
                    <a:pt x="106552" y="70993"/>
                  </a:lnTo>
                  <a:lnTo>
                    <a:pt x="106172" y="71374"/>
                  </a:lnTo>
                  <a:lnTo>
                    <a:pt x="105917" y="71500"/>
                  </a:lnTo>
                  <a:lnTo>
                    <a:pt x="105663" y="71500"/>
                  </a:lnTo>
                  <a:lnTo>
                    <a:pt x="105028" y="71881"/>
                  </a:lnTo>
                  <a:lnTo>
                    <a:pt x="104775" y="72008"/>
                  </a:lnTo>
                  <a:lnTo>
                    <a:pt x="104394" y="72008"/>
                  </a:lnTo>
                  <a:lnTo>
                    <a:pt x="102870" y="72008"/>
                  </a:lnTo>
                  <a:lnTo>
                    <a:pt x="102362" y="72008"/>
                  </a:lnTo>
                  <a:lnTo>
                    <a:pt x="102108" y="72008"/>
                  </a:lnTo>
                  <a:lnTo>
                    <a:pt x="101853" y="71755"/>
                  </a:lnTo>
                  <a:lnTo>
                    <a:pt x="101473" y="71627"/>
                  </a:lnTo>
                  <a:lnTo>
                    <a:pt x="100964" y="71374"/>
                  </a:lnTo>
                  <a:lnTo>
                    <a:pt x="100711" y="71119"/>
                  </a:lnTo>
                  <a:lnTo>
                    <a:pt x="100202" y="70865"/>
                  </a:lnTo>
                  <a:lnTo>
                    <a:pt x="99567" y="70104"/>
                  </a:lnTo>
                  <a:lnTo>
                    <a:pt x="99440" y="69976"/>
                  </a:lnTo>
                  <a:lnTo>
                    <a:pt x="98933" y="69468"/>
                  </a:lnTo>
                  <a:lnTo>
                    <a:pt x="98678" y="69342"/>
                  </a:lnTo>
                  <a:lnTo>
                    <a:pt x="98044" y="68706"/>
                  </a:lnTo>
                  <a:lnTo>
                    <a:pt x="96520" y="67309"/>
                  </a:lnTo>
                  <a:lnTo>
                    <a:pt x="94869" y="65405"/>
                  </a:lnTo>
                  <a:lnTo>
                    <a:pt x="93472" y="63118"/>
                  </a:lnTo>
                  <a:lnTo>
                    <a:pt x="92328" y="60706"/>
                  </a:lnTo>
                  <a:lnTo>
                    <a:pt x="91694" y="59562"/>
                  </a:lnTo>
                  <a:lnTo>
                    <a:pt x="91566" y="59181"/>
                  </a:lnTo>
                  <a:lnTo>
                    <a:pt x="91186" y="58546"/>
                  </a:lnTo>
                  <a:lnTo>
                    <a:pt x="90804" y="58038"/>
                  </a:lnTo>
                  <a:lnTo>
                    <a:pt x="90550" y="57404"/>
                  </a:lnTo>
                  <a:lnTo>
                    <a:pt x="90297" y="56895"/>
                  </a:lnTo>
                  <a:lnTo>
                    <a:pt x="89788" y="56261"/>
                  </a:lnTo>
                  <a:lnTo>
                    <a:pt x="89535" y="55625"/>
                  </a:lnTo>
                  <a:lnTo>
                    <a:pt x="89153" y="54990"/>
                  </a:lnTo>
                  <a:lnTo>
                    <a:pt x="88773" y="54482"/>
                  </a:lnTo>
                  <a:lnTo>
                    <a:pt x="88391" y="53848"/>
                  </a:lnTo>
                  <a:lnTo>
                    <a:pt x="88011" y="53212"/>
                  </a:lnTo>
                  <a:lnTo>
                    <a:pt x="87502" y="52705"/>
                  </a:lnTo>
                  <a:lnTo>
                    <a:pt x="87122" y="52196"/>
                  </a:lnTo>
                  <a:lnTo>
                    <a:pt x="85978" y="52705"/>
                  </a:lnTo>
                  <a:lnTo>
                    <a:pt x="84582" y="53212"/>
                  </a:lnTo>
                  <a:lnTo>
                    <a:pt x="83312" y="53720"/>
                  </a:lnTo>
                  <a:lnTo>
                    <a:pt x="80645" y="54990"/>
                  </a:lnTo>
                  <a:lnTo>
                    <a:pt x="77724" y="55880"/>
                  </a:lnTo>
                  <a:lnTo>
                    <a:pt x="74675" y="56133"/>
                  </a:lnTo>
                  <a:lnTo>
                    <a:pt x="74295" y="56133"/>
                  </a:lnTo>
                  <a:lnTo>
                    <a:pt x="73406" y="56133"/>
                  </a:lnTo>
                  <a:lnTo>
                    <a:pt x="72136" y="56133"/>
                  </a:lnTo>
                  <a:lnTo>
                    <a:pt x="70612" y="56006"/>
                  </a:lnTo>
                  <a:lnTo>
                    <a:pt x="69214" y="56006"/>
                  </a:lnTo>
                  <a:lnTo>
                    <a:pt x="66801" y="55880"/>
                  </a:lnTo>
                  <a:lnTo>
                    <a:pt x="64262" y="55880"/>
                  </a:lnTo>
                  <a:lnTo>
                    <a:pt x="60960" y="55880"/>
                  </a:lnTo>
                  <a:lnTo>
                    <a:pt x="57531" y="56006"/>
                  </a:lnTo>
                  <a:lnTo>
                    <a:pt x="56134" y="56642"/>
                  </a:lnTo>
                  <a:lnTo>
                    <a:pt x="55879" y="56642"/>
                  </a:lnTo>
                  <a:lnTo>
                    <a:pt x="55625" y="56895"/>
                  </a:lnTo>
                  <a:lnTo>
                    <a:pt x="55499" y="58419"/>
                  </a:lnTo>
                  <a:lnTo>
                    <a:pt x="55752" y="59817"/>
                  </a:lnTo>
                  <a:lnTo>
                    <a:pt x="56387" y="61087"/>
                  </a:lnTo>
                  <a:lnTo>
                    <a:pt x="56641" y="61975"/>
                  </a:lnTo>
                  <a:lnTo>
                    <a:pt x="57276" y="62611"/>
                  </a:lnTo>
                  <a:lnTo>
                    <a:pt x="57912" y="62864"/>
                  </a:lnTo>
                  <a:lnTo>
                    <a:pt x="60325" y="63500"/>
                  </a:lnTo>
                  <a:lnTo>
                    <a:pt x="63246" y="64769"/>
                  </a:lnTo>
                  <a:lnTo>
                    <a:pt x="63881" y="67437"/>
                  </a:lnTo>
                  <a:lnTo>
                    <a:pt x="64388" y="70357"/>
                  </a:lnTo>
                  <a:lnTo>
                    <a:pt x="61975" y="72262"/>
                  </a:lnTo>
                  <a:lnTo>
                    <a:pt x="61213" y="72898"/>
                  </a:lnTo>
                  <a:lnTo>
                    <a:pt x="59436" y="74294"/>
                  </a:lnTo>
                  <a:lnTo>
                    <a:pt x="57531" y="75056"/>
                  </a:lnTo>
                  <a:lnTo>
                    <a:pt x="55372" y="75183"/>
                  </a:lnTo>
                  <a:lnTo>
                    <a:pt x="53212" y="75311"/>
                  </a:lnTo>
                  <a:lnTo>
                    <a:pt x="52832" y="75437"/>
                  </a:lnTo>
                  <a:lnTo>
                    <a:pt x="52832" y="79882"/>
                  </a:lnTo>
                  <a:lnTo>
                    <a:pt x="52832" y="80899"/>
                  </a:lnTo>
                  <a:lnTo>
                    <a:pt x="57150" y="91312"/>
                  </a:lnTo>
                  <a:lnTo>
                    <a:pt x="59182" y="94614"/>
                  </a:lnTo>
                  <a:lnTo>
                    <a:pt x="61340" y="98170"/>
                  </a:lnTo>
                  <a:lnTo>
                    <a:pt x="61595" y="102107"/>
                  </a:lnTo>
                  <a:lnTo>
                    <a:pt x="61722" y="103505"/>
                  </a:lnTo>
                  <a:lnTo>
                    <a:pt x="61595" y="104901"/>
                  </a:lnTo>
                  <a:lnTo>
                    <a:pt x="61340" y="106299"/>
                  </a:lnTo>
                  <a:lnTo>
                    <a:pt x="59816" y="113283"/>
                  </a:lnTo>
                  <a:lnTo>
                    <a:pt x="58927" y="120395"/>
                  </a:lnTo>
                  <a:lnTo>
                    <a:pt x="58674" y="127634"/>
                  </a:lnTo>
                  <a:lnTo>
                    <a:pt x="58674" y="127762"/>
                  </a:lnTo>
                  <a:lnTo>
                    <a:pt x="58165" y="145669"/>
                  </a:lnTo>
                  <a:lnTo>
                    <a:pt x="53721" y="150113"/>
                  </a:lnTo>
                  <a:lnTo>
                    <a:pt x="54228" y="151002"/>
                  </a:lnTo>
                  <a:lnTo>
                    <a:pt x="51942" y="151130"/>
                  </a:lnTo>
                  <a:lnTo>
                    <a:pt x="51435" y="151256"/>
                  </a:lnTo>
                  <a:lnTo>
                    <a:pt x="51053" y="151256"/>
                  </a:lnTo>
                  <a:lnTo>
                    <a:pt x="50546" y="151256"/>
                  </a:lnTo>
                  <a:lnTo>
                    <a:pt x="49529" y="151130"/>
                  </a:lnTo>
                  <a:lnTo>
                    <a:pt x="48513" y="151002"/>
                  </a:lnTo>
                  <a:lnTo>
                    <a:pt x="47625" y="150494"/>
                  </a:lnTo>
                  <a:lnTo>
                    <a:pt x="46609" y="150240"/>
                  </a:lnTo>
                  <a:lnTo>
                    <a:pt x="45847" y="149987"/>
                  </a:lnTo>
                  <a:lnTo>
                    <a:pt x="44958" y="149987"/>
                  </a:lnTo>
                  <a:lnTo>
                    <a:pt x="43814" y="149987"/>
                  </a:lnTo>
                  <a:lnTo>
                    <a:pt x="42799" y="150368"/>
                  </a:lnTo>
                  <a:lnTo>
                    <a:pt x="41401" y="151637"/>
                  </a:lnTo>
                  <a:lnTo>
                    <a:pt x="39624" y="153415"/>
                  </a:lnTo>
                  <a:lnTo>
                    <a:pt x="37464" y="154558"/>
                  </a:lnTo>
                  <a:lnTo>
                    <a:pt x="35178" y="154939"/>
                  </a:lnTo>
                  <a:lnTo>
                    <a:pt x="34416" y="155194"/>
                  </a:lnTo>
                  <a:lnTo>
                    <a:pt x="33782" y="155194"/>
                  </a:lnTo>
                  <a:lnTo>
                    <a:pt x="33020" y="155320"/>
                  </a:lnTo>
                  <a:lnTo>
                    <a:pt x="32258" y="155575"/>
                  </a:lnTo>
                  <a:lnTo>
                    <a:pt x="31750" y="155701"/>
                  </a:lnTo>
                  <a:lnTo>
                    <a:pt x="30987" y="155829"/>
                  </a:lnTo>
                  <a:lnTo>
                    <a:pt x="28956" y="156209"/>
                  </a:lnTo>
                  <a:lnTo>
                    <a:pt x="26924" y="157225"/>
                  </a:lnTo>
                  <a:lnTo>
                    <a:pt x="25273" y="158750"/>
                  </a:lnTo>
                  <a:lnTo>
                    <a:pt x="23367" y="160400"/>
                  </a:lnTo>
                  <a:lnTo>
                    <a:pt x="21082" y="161798"/>
                  </a:lnTo>
                  <a:lnTo>
                    <a:pt x="18923" y="162559"/>
                  </a:lnTo>
                  <a:lnTo>
                    <a:pt x="18034" y="162940"/>
                  </a:lnTo>
                  <a:lnTo>
                    <a:pt x="15112" y="164083"/>
                  </a:lnTo>
                  <a:lnTo>
                    <a:pt x="14097" y="164464"/>
                  </a:lnTo>
                  <a:lnTo>
                    <a:pt x="14097" y="166750"/>
                  </a:lnTo>
                  <a:lnTo>
                    <a:pt x="13715" y="169671"/>
                  </a:lnTo>
                  <a:lnTo>
                    <a:pt x="12700" y="172338"/>
                  </a:lnTo>
                  <a:lnTo>
                    <a:pt x="11429" y="174625"/>
                  </a:lnTo>
                  <a:lnTo>
                    <a:pt x="10033" y="177292"/>
                  </a:lnTo>
                  <a:lnTo>
                    <a:pt x="9271" y="179069"/>
                  </a:lnTo>
                  <a:lnTo>
                    <a:pt x="9651" y="181229"/>
                  </a:lnTo>
                  <a:lnTo>
                    <a:pt x="10667" y="186308"/>
                  </a:lnTo>
                  <a:lnTo>
                    <a:pt x="8509" y="187706"/>
                  </a:lnTo>
                  <a:lnTo>
                    <a:pt x="6476" y="188849"/>
                  </a:lnTo>
                  <a:lnTo>
                    <a:pt x="5334" y="189483"/>
                  </a:lnTo>
                  <a:lnTo>
                    <a:pt x="4190" y="190500"/>
                  </a:lnTo>
                  <a:lnTo>
                    <a:pt x="3301" y="191515"/>
                  </a:lnTo>
                  <a:lnTo>
                    <a:pt x="2032" y="193167"/>
                  </a:lnTo>
                  <a:lnTo>
                    <a:pt x="2159" y="194182"/>
                  </a:lnTo>
                  <a:lnTo>
                    <a:pt x="2412" y="195833"/>
                  </a:lnTo>
                  <a:lnTo>
                    <a:pt x="2921" y="197865"/>
                  </a:lnTo>
                  <a:lnTo>
                    <a:pt x="2539" y="200151"/>
                  </a:lnTo>
                  <a:lnTo>
                    <a:pt x="1397" y="201802"/>
                  </a:lnTo>
                  <a:lnTo>
                    <a:pt x="0" y="203707"/>
                  </a:lnTo>
                  <a:lnTo>
                    <a:pt x="2286" y="207899"/>
                  </a:lnTo>
                  <a:lnTo>
                    <a:pt x="4445" y="211836"/>
                  </a:lnTo>
                  <a:lnTo>
                    <a:pt x="5207" y="213232"/>
                  </a:lnTo>
                  <a:lnTo>
                    <a:pt x="5714" y="214375"/>
                  </a:lnTo>
                  <a:lnTo>
                    <a:pt x="6350" y="215392"/>
                  </a:lnTo>
                  <a:lnTo>
                    <a:pt x="6985" y="216534"/>
                  </a:lnTo>
                  <a:lnTo>
                    <a:pt x="9144" y="220218"/>
                  </a:lnTo>
                  <a:lnTo>
                    <a:pt x="11302" y="223774"/>
                  </a:lnTo>
                  <a:lnTo>
                    <a:pt x="10922" y="228092"/>
                  </a:lnTo>
                  <a:lnTo>
                    <a:pt x="10667" y="229107"/>
                  </a:lnTo>
                  <a:lnTo>
                    <a:pt x="10922" y="230124"/>
                  </a:lnTo>
                  <a:lnTo>
                    <a:pt x="11557" y="231012"/>
                  </a:lnTo>
                  <a:lnTo>
                    <a:pt x="12191" y="231775"/>
                  </a:lnTo>
                  <a:lnTo>
                    <a:pt x="13335" y="232156"/>
                  </a:lnTo>
                  <a:lnTo>
                    <a:pt x="14859" y="232156"/>
                  </a:lnTo>
                  <a:lnTo>
                    <a:pt x="15112" y="232156"/>
                  </a:lnTo>
                  <a:lnTo>
                    <a:pt x="15494" y="232156"/>
                  </a:lnTo>
                  <a:lnTo>
                    <a:pt x="15875" y="232156"/>
                  </a:lnTo>
                  <a:lnTo>
                    <a:pt x="16128" y="232029"/>
                  </a:lnTo>
                  <a:lnTo>
                    <a:pt x="16256" y="232029"/>
                  </a:lnTo>
                  <a:lnTo>
                    <a:pt x="19050" y="232029"/>
                  </a:lnTo>
                  <a:lnTo>
                    <a:pt x="19685" y="235204"/>
                  </a:lnTo>
                  <a:lnTo>
                    <a:pt x="20065" y="237108"/>
                  </a:lnTo>
                  <a:lnTo>
                    <a:pt x="20700" y="240030"/>
                  </a:lnTo>
                  <a:lnTo>
                    <a:pt x="21082" y="241045"/>
                  </a:lnTo>
                  <a:lnTo>
                    <a:pt x="23113" y="241045"/>
                  </a:lnTo>
                  <a:lnTo>
                    <a:pt x="24764" y="241045"/>
                  </a:lnTo>
                  <a:lnTo>
                    <a:pt x="26288" y="241173"/>
                  </a:lnTo>
                  <a:lnTo>
                    <a:pt x="27812" y="241300"/>
                  </a:lnTo>
                  <a:lnTo>
                    <a:pt x="29083" y="241426"/>
                  </a:lnTo>
                  <a:lnTo>
                    <a:pt x="30352" y="241426"/>
                  </a:lnTo>
                  <a:lnTo>
                    <a:pt x="31496" y="241426"/>
                  </a:lnTo>
                  <a:lnTo>
                    <a:pt x="33654" y="241426"/>
                  </a:lnTo>
                  <a:lnTo>
                    <a:pt x="35433" y="241173"/>
                  </a:lnTo>
                  <a:lnTo>
                    <a:pt x="35940" y="239902"/>
                  </a:lnTo>
                  <a:lnTo>
                    <a:pt x="36957" y="236855"/>
                  </a:lnTo>
                  <a:lnTo>
                    <a:pt x="39370" y="233933"/>
                  </a:lnTo>
                  <a:lnTo>
                    <a:pt x="41656" y="233933"/>
                  </a:lnTo>
                  <a:lnTo>
                    <a:pt x="41910" y="233933"/>
                  </a:lnTo>
                  <a:lnTo>
                    <a:pt x="42163" y="233933"/>
                  </a:lnTo>
                  <a:lnTo>
                    <a:pt x="42290" y="234061"/>
                  </a:lnTo>
                  <a:lnTo>
                    <a:pt x="43307" y="234187"/>
                  </a:lnTo>
                  <a:lnTo>
                    <a:pt x="44831" y="235204"/>
                  </a:lnTo>
                  <a:lnTo>
                    <a:pt x="44831" y="239268"/>
                  </a:lnTo>
                  <a:lnTo>
                    <a:pt x="44831" y="240156"/>
                  </a:lnTo>
                  <a:lnTo>
                    <a:pt x="44831" y="241426"/>
                  </a:lnTo>
                  <a:lnTo>
                    <a:pt x="44831" y="242824"/>
                  </a:lnTo>
                  <a:lnTo>
                    <a:pt x="44703" y="246252"/>
                  </a:lnTo>
                  <a:lnTo>
                    <a:pt x="44450" y="256667"/>
                  </a:lnTo>
                  <a:lnTo>
                    <a:pt x="45847" y="258190"/>
                  </a:lnTo>
                  <a:lnTo>
                    <a:pt x="46354" y="258063"/>
                  </a:lnTo>
                  <a:lnTo>
                    <a:pt x="46736" y="257809"/>
                  </a:lnTo>
                  <a:lnTo>
                    <a:pt x="47244" y="257682"/>
                  </a:lnTo>
                  <a:lnTo>
                    <a:pt x="49529" y="257175"/>
                  </a:lnTo>
                  <a:lnTo>
                    <a:pt x="51562" y="256920"/>
                  </a:lnTo>
                  <a:lnTo>
                    <a:pt x="53721" y="256920"/>
                  </a:lnTo>
                  <a:lnTo>
                    <a:pt x="54737" y="256920"/>
                  </a:lnTo>
                  <a:lnTo>
                    <a:pt x="55752" y="256920"/>
                  </a:lnTo>
                  <a:lnTo>
                    <a:pt x="56896" y="257175"/>
                  </a:lnTo>
                  <a:lnTo>
                    <a:pt x="58420" y="257175"/>
                  </a:lnTo>
                  <a:lnTo>
                    <a:pt x="59689" y="257429"/>
                  </a:lnTo>
                  <a:lnTo>
                    <a:pt x="60960" y="257556"/>
                  </a:lnTo>
                  <a:lnTo>
                    <a:pt x="62102" y="257937"/>
                  </a:lnTo>
                  <a:lnTo>
                    <a:pt x="62991" y="258190"/>
                  </a:lnTo>
                  <a:lnTo>
                    <a:pt x="63373" y="258318"/>
                  </a:lnTo>
                  <a:lnTo>
                    <a:pt x="64388" y="258571"/>
                  </a:lnTo>
                  <a:lnTo>
                    <a:pt x="65404" y="259080"/>
                  </a:lnTo>
                  <a:lnTo>
                    <a:pt x="66421" y="259206"/>
                  </a:lnTo>
                  <a:lnTo>
                    <a:pt x="67437" y="259206"/>
                  </a:lnTo>
                  <a:lnTo>
                    <a:pt x="69850" y="259206"/>
                  </a:lnTo>
                  <a:lnTo>
                    <a:pt x="72389" y="258063"/>
                  </a:lnTo>
                  <a:lnTo>
                    <a:pt x="74167" y="255905"/>
                  </a:lnTo>
                  <a:lnTo>
                    <a:pt x="75819" y="254000"/>
                  </a:lnTo>
                  <a:lnTo>
                    <a:pt x="77850" y="252475"/>
                  </a:lnTo>
                  <a:lnTo>
                    <a:pt x="80137" y="251713"/>
                  </a:lnTo>
                  <a:lnTo>
                    <a:pt x="82169" y="250825"/>
                  </a:lnTo>
                  <a:lnTo>
                    <a:pt x="84074" y="249681"/>
                  </a:lnTo>
                  <a:lnTo>
                    <a:pt x="85851" y="248412"/>
                  </a:lnTo>
                  <a:lnTo>
                    <a:pt x="86995" y="247776"/>
                  </a:lnTo>
                  <a:lnTo>
                    <a:pt x="88137" y="246887"/>
                  </a:lnTo>
                  <a:lnTo>
                    <a:pt x="89281" y="246125"/>
                  </a:lnTo>
                  <a:lnTo>
                    <a:pt x="93725" y="242824"/>
                  </a:lnTo>
                  <a:lnTo>
                    <a:pt x="97916" y="239649"/>
                  </a:lnTo>
                  <a:lnTo>
                    <a:pt x="102488" y="239649"/>
                  </a:lnTo>
                  <a:lnTo>
                    <a:pt x="104266" y="239521"/>
                  </a:lnTo>
                  <a:lnTo>
                    <a:pt x="106045" y="239394"/>
                  </a:lnTo>
                  <a:lnTo>
                    <a:pt x="107823" y="239013"/>
                  </a:lnTo>
                  <a:lnTo>
                    <a:pt x="109727" y="238632"/>
                  </a:lnTo>
                  <a:lnTo>
                    <a:pt x="111378" y="238251"/>
                  </a:lnTo>
                  <a:lnTo>
                    <a:pt x="112775" y="238251"/>
                  </a:lnTo>
                  <a:lnTo>
                    <a:pt x="114300" y="238251"/>
                  </a:lnTo>
                  <a:lnTo>
                    <a:pt x="115442" y="238632"/>
                  </a:lnTo>
                  <a:lnTo>
                    <a:pt x="116204" y="239649"/>
                  </a:lnTo>
                  <a:lnTo>
                    <a:pt x="116966" y="240537"/>
                  </a:lnTo>
                  <a:lnTo>
                    <a:pt x="117094" y="241934"/>
                  </a:lnTo>
                  <a:lnTo>
                    <a:pt x="116712" y="243077"/>
                  </a:lnTo>
                  <a:lnTo>
                    <a:pt x="116095" y="248251"/>
                  </a:lnTo>
                  <a:lnTo>
                    <a:pt x="129412" y="283337"/>
                  </a:lnTo>
                  <a:lnTo>
                    <a:pt x="133350" y="283337"/>
                  </a:lnTo>
                  <a:lnTo>
                    <a:pt x="133858" y="283337"/>
                  </a:lnTo>
                  <a:lnTo>
                    <a:pt x="134492" y="283209"/>
                  </a:lnTo>
                  <a:lnTo>
                    <a:pt x="135000" y="283082"/>
                  </a:lnTo>
                  <a:lnTo>
                    <a:pt x="135762" y="282956"/>
                  </a:lnTo>
                  <a:lnTo>
                    <a:pt x="136525" y="282956"/>
                  </a:lnTo>
                  <a:lnTo>
                    <a:pt x="137033" y="282956"/>
                  </a:lnTo>
                  <a:lnTo>
                    <a:pt x="139446" y="282956"/>
                  </a:lnTo>
                  <a:lnTo>
                    <a:pt x="140715" y="283844"/>
                  </a:lnTo>
                  <a:lnTo>
                    <a:pt x="141732" y="284606"/>
                  </a:lnTo>
                  <a:lnTo>
                    <a:pt x="142494" y="285242"/>
                  </a:lnTo>
                  <a:lnTo>
                    <a:pt x="143383" y="285495"/>
                  </a:lnTo>
                  <a:lnTo>
                    <a:pt x="148336" y="285495"/>
                  </a:lnTo>
                  <a:lnTo>
                    <a:pt x="148844" y="288163"/>
                  </a:lnTo>
                  <a:lnTo>
                    <a:pt x="149225" y="289687"/>
                  </a:lnTo>
                  <a:lnTo>
                    <a:pt x="149606" y="291083"/>
                  </a:lnTo>
                  <a:lnTo>
                    <a:pt x="150367" y="291083"/>
                  </a:lnTo>
                  <a:lnTo>
                    <a:pt x="158241" y="291083"/>
                  </a:lnTo>
                  <a:lnTo>
                    <a:pt x="162940" y="294005"/>
                  </a:lnTo>
                  <a:lnTo>
                    <a:pt x="162940" y="299212"/>
                  </a:lnTo>
                  <a:lnTo>
                    <a:pt x="163449" y="299974"/>
                  </a:lnTo>
                  <a:lnTo>
                    <a:pt x="172847" y="299974"/>
                  </a:lnTo>
                  <a:lnTo>
                    <a:pt x="173862" y="300100"/>
                  </a:lnTo>
                  <a:lnTo>
                    <a:pt x="175006" y="300227"/>
                  </a:lnTo>
                  <a:lnTo>
                    <a:pt x="176022" y="300736"/>
                  </a:lnTo>
                  <a:lnTo>
                    <a:pt x="177037" y="301498"/>
                  </a:lnTo>
                  <a:lnTo>
                    <a:pt x="177800" y="302387"/>
                  </a:lnTo>
                  <a:lnTo>
                    <a:pt x="180339" y="304926"/>
                  </a:lnTo>
                  <a:lnTo>
                    <a:pt x="183514" y="307975"/>
                  </a:lnTo>
                  <a:lnTo>
                    <a:pt x="182625" y="314070"/>
                  </a:lnTo>
                  <a:lnTo>
                    <a:pt x="182372" y="315975"/>
                  </a:lnTo>
                  <a:lnTo>
                    <a:pt x="183387" y="317881"/>
                  </a:lnTo>
                  <a:lnTo>
                    <a:pt x="184403" y="319531"/>
                  </a:lnTo>
                  <a:lnTo>
                    <a:pt x="185292" y="321437"/>
                  </a:lnTo>
                  <a:lnTo>
                    <a:pt x="186182" y="323214"/>
                  </a:lnTo>
                  <a:lnTo>
                    <a:pt x="185800" y="325119"/>
                  </a:lnTo>
                  <a:lnTo>
                    <a:pt x="185420" y="326263"/>
                  </a:lnTo>
                  <a:lnTo>
                    <a:pt x="184658" y="327279"/>
                  </a:lnTo>
                  <a:lnTo>
                    <a:pt x="183769" y="327787"/>
                  </a:lnTo>
                  <a:lnTo>
                    <a:pt x="183007" y="328168"/>
                  </a:lnTo>
                  <a:lnTo>
                    <a:pt x="182752" y="328294"/>
                  </a:lnTo>
                  <a:lnTo>
                    <a:pt x="183896" y="331215"/>
                  </a:lnTo>
                  <a:lnTo>
                    <a:pt x="184150" y="331850"/>
                  </a:lnTo>
                  <a:lnTo>
                    <a:pt x="185165" y="334009"/>
                  </a:lnTo>
                  <a:lnTo>
                    <a:pt x="185927" y="336550"/>
                  </a:lnTo>
                  <a:lnTo>
                    <a:pt x="186182" y="339089"/>
                  </a:lnTo>
                  <a:lnTo>
                    <a:pt x="186436" y="344043"/>
                  </a:lnTo>
                  <a:lnTo>
                    <a:pt x="191897" y="345440"/>
                  </a:lnTo>
                  <a:lnTo>
                    <a:pt x="196976" y="345440"/>
                  </a:lnTo>
                  <a:lnTo>
                    <a:pt x="199136" y="345440"/>
                  </a:lnTo>
                  <a:lnTo>
                    <a:pt x="200278" y="345313"/>
                  </a:lnTo>
                  <a:lnTo>
                    <a:pt x="201295" y="345313"/>
                  </a:lnTo>
                  <a:lnTo>
                    <a:pt x="202184" y="345313"/>
                  </a:lnTo>
                  <a:lnTo>
                    <a:pt x="205994" y="345313"/>
                  </a:lnTo>
                  <a:lnTo>
                    <a:pt x="208279" y="345820"/>
                  </a:lnTo>
                  <a:lnTo>
                    <a:pt x="209803" y="347598"/>
                  </a:lnTo>
                  <a:lnTo>
                    <a:pt x="211582" y="349503"/>
                  </a:lnTo>
                  <a:lnTo>
                    <a:pt x="211836" y="352678"/>
                  </a:lnTo>
                  <a:lnTo>
                    <a:pt x="211836" y="355219"/>
                  </a:lnTo>
                  <a:lnTo>
                    <a:pt x="211836" y="358647"/>
                  </a:lnTo>
                  <a:lnTo>
                    <a:pt x="213360" y="360425"/>
                  </a:lnTo>
                  <a:lnTo>
                    <a:pt x="215137" y="362584"/>
                  </a:lnTo>
                  <a:lnTo>
                    <a:pt x="215773" y="363219"/>
                  </a:lnTo>
                  <a:lnTo>
                    <a:pt x="216408" y="363981"/>
                  </a:lnTo>
                  <a:lnTo>
                    <a:pt x="217042" y="364870"/>
                  </a:lnTo>
                  <a:lnTo>
                    <a:pt x="218186" y="366394"/>
                  </a:lnTo>
                  <a:lnTo>
                    <a:pt x="219075" y="368300"/>
                  </a:lnTo>
                  <a:lnTo>
                    <a:pt x="219710" y="370204"/>
                  </a:lnTo>
                  <a:lnTo>
                    <a:pt x="220979" y="374776"/>
                  </a:lnTo>
                  <a:lnTo>
                    <a:pt x="219837" y="379475"/>
                  </a:lnTo>
                  <a:lnTo>
                    <a:pt x="219075" y="383666"/>
                  </a:lnTo>
                  <a:lnTo>
                    <a:pt x="218312" y="386588"/>
                  </a:lnTo>
                  <a:lnTo>
                    <a:pt x="217804" y="389128"/>
                  </a:lnTo>
                  <a:lnTo>
                    <a:pt x="218059" y="391287"/>
                  </a:lnTo>
                  <a:lnTo>
                    <a:pt x="218186" y="391668"/>
                  </a:lnTo>
                  <a:lnTo>
                    <a:pt x="218186" y="392303"/>
                  </a:lnTo>
                  <a:lnTo>
                    <a:pt x="218186" y="394843"/>
                  </a:lnTo>
                  <a:lnTo>
                    <a:pt x="218059" y="395097"/>
                  </a:lnTo>
                  <a:lnTo>
                    <a:pt x="218059" y="395478"/>
                  </a:lnTo>
                  <a:lnTo>
                    <a:pt x="218059" y="395985"/>
                  </a:lnTo>
                  <a:lnTo>
                    <a:pt x="217932" y="396240"/>
                  </a:lnTo>
                  <a:lnTo>
                    <a:pt x="217804" y="396494"/>
                  </a:lnTo>
                  <a:lnTo>
                    <a:pt x="217804" y="397001"/>
                  </a:lnTo>
                  <a:lnTo>
                    <a:pt x="217677" y="397128"/>
                  </a:lnTo>
                  <a:lnTo>
                    <a:pt x="217550" y="397637"/>
                  </a:lnTo>
                  <a:lnTo>
                    <a:pt x="217424" y="398018"/>
                  </a:lnTo>
                  <a:lnTo>
                    <a:pt x="217297" y="398272"/>
                  </a:lnTo>
                  <a:lnTo>
                    <a:pt x="217170" y="398779"/>
                  </a:lnTo>
                  <a:lnTo>
                    <a:pt x="217042" y="399034"/>
                  </a:lnTo>
                  <a:lnTo>
                    <a:pt x="216535" y="400050"/>
                  </a:lnTo>
                  <a:lnTo>
                    <a:pt x="216026" y="401066"/>
                  </a:lnTo>
                  <a:lnTo>
                    <a:pt x="215391" y="401700"/>
                  </a:lnTo>
                  <a:lnTo>
                    <a:pt x="215264" y="402081"/>
                  </a:lnTo>
                  <a:lnTo>
                    <a:pt x="215011" y="402463"/>
                  </a:lnTo>
                  <a:lnTo>
                    <a:pt x="214757" y="402716"/>
                  </a:lnTo>
                  <a:lnTo>
                    <a:pt x="214884" y="403097"/>
                  </a:lnTo>
                  <a:lnTo>
                    <a:pt x="215137" y="403351"/>
                  </a:lnTo>
                  <a:lnTo>
                    <a:pt x="215264" y="403732"/>
                  </a:lnTo>
                  <a:lnTo>
                    <a:pt x="215391" y="403859"/>
                  </a:lnTo>
                  <a:lnTo>
                    <a:pt x="215391" y="404113"/>
                  </a:lnTo>
                  <a:lnTo>
                    <a:pt x="215646" y="404241"/>
                  </a:lnTo>
                  <a:lnTo>
                    <a:pt x="215773" y="404622"/>
                  </a:lnTo>
                  <a:lnTo>
                    <a:pt x="215900" y="404875"/>
                  </a:lnTo>
                  <a:lnTo>
                    <a:pt x="216026" y="405256"/>
                  </a:lnTo>
                  <a:lnTo>
                    <a:pt x="216026" y="405384"/>
                  </a:lnTo>
                  <a:lnTo>
                    <a:pt x="216153" y="405638"/>
                  </a:lnTo>
                  <a:lnTo>
                    <a:pt x="216281" y="405765"/>
                  </a:lnTo>
                  <a:lnTo>
                    <a:pt x="216281" y="406019"/>
                  </a:lnTo>
                  <a:lnTo>
                    <a:pt x="216408" y="406272"/>
                  </a:lnTo>
                  <a:lnTo>
                    <a:pt x="216408" y="406526"/>
                  </a:lnTo>
                  <a:lnTo>
                    <a:pt x="216535" y="406781"/>
                  </a:lnTo>
                  <a:lnTo>
                    <a:pt x="216535" y="407162"/>
                  </a:lnTo>
                  <a:lnTo>
                    <a:pt x="216535" y="408559"/>
                  </a:lnTo>
                  <a:lnTo>
                    <a:pt x="216408" y="408813"/>
                  </a:lnTo>
                  <a:lnTo>
                    <a:pt x="216026" y="410463"/>
                  </a:lnTo>
                  <a:lnTo>
                    <a:pt x="215011" y="411860"/>
                  </a:lnTo>
                  <a:lnTo>
                    <a:pt x="213740" y="412495"/>
                  </a:lnTo>
                  <a:lnTo>
                    <a:pt x="213613" y="412622"/>
                  </a:lnTo>
                  <a:lnTo>
                    <a:pt x="213867" y="413893"/>
                  </a:lnTo>
                  <a:lnTo>
                    <a:pt x="214122" y="415035"/>
                  </a:lnTo>
                  <a:lnTo>
                    <a:pt x="214757" y="416051"/>
                  </a:lnTo>
                  <a:lnTo>
                    <a:pt x="216026" y="419481"/>
                  </a:lnTo>
                  <a:lnTo>
                    <a:pt x="218059" y="424560"/>
                  </a:lnTo>
                  <a:lnTo>
                    <a:pt x="216915" y="430910"/>
                  </a:lnTo>
                  <a:lnTo>
                    <a:pt x="216915" y="431038"/>
                  </a:lnTo>
                  <a:lnTo>
                    <a:pt x="216026" y="435609"/>
                  </a:lnTo>
                  <a:lnTo>
                    <a:pt x="215391" y="439038"/>
                  </a:lnTo>
                  <a:lnTo>
                    <a:pt x="216026" y="440054"/>
                  </a:lnTo>
                  <a:lnTo>
                    <a:pt x="216535" y="440563"/>
                  </a:lnTo>
                  <a:lnTo>
                    <a:pt x="217042" y="440816"/>
                  </a:lnTo>
                  <a:lnTo>
                    <a:pt x="217677" y="440944"/>
                  </a:lnTo>
                  <a:lnTo>
                    <a:pt x="219201" y="441197"/>
                  </a:lnTo>
                  <a:lnTo>
                    <a:pt x="220725" y="441451"/>
                  </a:lnTo>
                  <a:lnTo>
                    <a:pt x="222250" y="441578"/>
                  </a:lnTo>
                  <a:lnTo>
                    <a:pt x="224662" y="441578"/>
                  </a:lnTo>
                  <a:lnTo>
                    <a:pt x="227202" y="442087"/>
                  </a:lnTo>
                  <a:lnTo>
                    <a:pt x="229615" y="442848"/>
                  </a:lnTo>
                  <a:lnTo>
                    <a:pt x="229997" y="443103"/>
                  </a:lnTo>
                  <a:lnTo>
                    <a:pt x="230377" y="443229"/>
                  </a:lnTo>
                  <a:lnTo>
                    <a:pt x="230759" y="443356"/>
                  </a:lnTo>
                  <a:lnTo>
                    <a:pt x="231394" y="443610"/>
                  </a:lnTo>
                  <a:lnTo>
                    <a:pt x="231648" y="443738"/>
                  </a:lnTo>
                  <a:lnTo>
                    <a:pt x="231901" y="443738"/>
                  </a:lnTo>
                  <a:lnTo>
                    <a:pt x="232283" y="443738"/>
                  </a:lnTo>
                  <a:lnTo>
                    <a:pt x="232410" y="443610"/>
                  </a:lnTo>
                  <a:lnTo>
                    <a:pt x="232917" y="443229"/>
                  </a:lnTo>
                  <a:lnTo>
                    <a:pt x="233425" y="442848"/>
                  </a:lnTo>
                  <a:lnTo>
                    <a:pt x="234061" y="442722"/>
                  </a:lnTo>
                  <a:lnTo>
                    <a:pt x="234569" y="442594"/>
                  </a:lnTo>
                  <a:lnTo>
                    <a:pt x="234950" y="442594"/>
                  </a:lnTo>
                  <a:lnTo>
                    <a:pt x="235331" y="442722"/>
                  </a:lnTo>
                  <a:lnTo>
                    <a:pt x="235838" y="442722"/>
                  </a:lnTo>
                  <a:lnTo>
                    <a:pt x="236092" y="442848"/>
                  </a:lnTo>
                  <a:lnTo>
                    <a:pt x="236347" y="442975"/>
                  </a:lnTo>
                  <a:lnTo>
                    <a:pt x="239013" y="444245"/>
                  </a:lnTo>
                  <a:lnTo>
                    <a:pt x="241426" y="448818"/>
                  </a:lnTo>
                  <a:lnTo>
                    <a:pt x="243077" y="452881"/>
                  </a:lnTo>
                  <a:lnTo>
                    <a:pt x="243586" y="454406"/>
                  </a:lnTo>
                  <a:lnTo>
                    <a:pt x="244221" y="456056"/>
                  </a:lnTo>
                  <a:lnTo>
                    <a:pt x="244601" y="457707"/>
                  </a:lnTo>
                  <a:lnTo>
                    <a:pt x="245872" y="463422"/>
                  </a:lnTo>
                  <a:lnTo>
                    <a:pt x="248538" y="471804"/>
                  </a:lnTo>
                  <a:lnTo>
                    <a:pt x="249809" y="473837"/>
                  </a:lnTo>
                  <a:lnTo>
                    <a:pt x="250825" y="473201"/>
                  </a:lnTo>
                  <a:lnTo>
                    <a:pt x="252602" y="472059"/>
                  </a:lnTo>
                  <a:lnTo>
                    <a:pt x="255015" y="470281"/>
                  </a:lnTo>
                  <a:lnTo>
                    <a:pt x="257810" y="470281"/>
                  </a:lnTo>
                  <a:lnTo>
                    <a:pt x="258445" y="470281"/>
                  </a:lnTo>
                  <a:lnTo>
                    <a:pt x="259079" y="470407"/>
                  </a:lnTo>
                  <a:lnTo>
                    <a:pt x="259841" y="470662"/>
                  </a:lnTo>
                  <a:lnTo>
                    <a:pt x="260350" y="470788"/>
                  </a:lnTo>
                  <a:lnTo>
                    <a:pt x="260985" y="471043"/>
                  </a:lnTo>
                  <a:lnTo>
                    <a:pt x="261365" y="471297"/>
                  </a:lnTo>
                  <a:lnTo>
                    <a:pt x="261747" y="471550"/>
                  </a:lnTo>
                  <a:lnTo>
                    <a:pt x="261747" y="471678"/>
                  </a:lnTo>
                  <a:lnTo>
                    <a:pt x="262509" y="472313"/>
                  </a:lnTo>
                  <a:lnTo>
                    <a:pt x="263144" y="473201"/>
                  </a:lnTo>
                  <a:lnTo>
                    <a:pt x="263525" y="474218"/>
                  </a:lnTo>
                  <a:lnTo>
                    <a:pt x="264667" y="478154"/>
                  </a:lnTo>
                  <a:lnTo>
                    <a:pt x="263525" y="484759"/>
                  </a:lnTo>
                  <a:lnTo>
                    <a:pt x="262382" y="491744"/>
                  </a:lnTo>
                  <a:lnTo>
                    <a:pt x="261874" y="494665"/>
                  </a:lnTo>
                  <a:lnTo>
                    <a:pt x="261365" y="497331"/>
                  </a:lnTo>
                  <a:lnTo>
                    <a:pt x="261112" y="499618"/>
                  </a:lnTo>
                  <a:lnTo>
                    <a:pt x="264922" y="499618"/>
                  </a:lnTo>
                  <a:lnTo>
                    <a:pt x="266700" y="499744"/>
                  </a:lnTo>
                  <a:lnTo>
                    <a:pt x="268350" y="500253"/>
                  </a:lnTo>
                  <a:lnTo>
                    <a:pt x="268732" y="500506"/>
                  </a:lnTo>
                  <a:lnTo>
                    <a:pt x="271019" y="504662"/>
                  </a:lnTo>
                  <a:lnTo>
                    <a:pt x="272240" y="512222"/>
                  </a:lnTo>
                  <a:lnTo>
                    <a:pt x="272627" y="520402"/>
                  </a:lnTo>
                  <a:lnTo>
                    <a:pt x="272288" y="526415"/>
                  </a:lnTo>
                  <a:lnTo>
                    <a:pt x="272161" y="526795"/>
                  </a:lnTo>
                  <a:lnTo>
                    <a:pt x="272161" y="527050"/>
                  </a:lnTo>
                  <a:lnTo>
                    <a:pt x="272161" y="527304"/>
                  </a:lnTo>
                  <a:lnTo>
                    <a:pt x="271145" y="530097"/>
                  </a:lnTo>
                  <a:lnTo>
                    <a:pt x="267842" y="531876"/>
                  </a:lnTo>
                  <a:lnTo>
                    <a:pt x="262509" y="534669"/>
                  </a:lnTo>
                  <a:lnTo>
                    <a:pt x="259969" y="535813"/>
                  </a:lnTo>
                  <a:lnTo>
                    <a:pt x="257556" y="537210"/>
                  </a:lnTo>
                  <a:lnTo>
                    <a:pt x="232663" y="567435"/>
                  </a:lnTo>
                  <a:lnTo>
                    <a:pt x="231901" y="568579"/>
                  </a:lnTo>
                  <a:lnTo>
                    <a:pt x="231266" y="569976"/>
                  </a:lnTo>
                  <a:lnTo>
                    <a:pt x="230504" y="571119"/>
                  </a:lnTo>
                  <a:lnTo>
                    <a:pt x="228473" y="574420"/>
                  </a:lnTo>
                  <a:lnTo>
                    <a:pt x="226187" y="577469"/>
                  </a:lnTo>
                  <a:lnTo>
                    <a:pt x="223774" y="580390"/>
                  </a:lnTo>
                  <a:lnTo>
                    <a:pt x="223520" y="580897"/>
                  </a:lnTo>
                  <a:lnTo>
                    <a:pt x="223900" y="580770"/>
                  </a:lnTo>
                  <a:lnTo>
                    <a:pt x="224154" y="580644"/>
                  </a:lnTo>
                  <a:lnTo>
                    <a:pt x="224536" y="580516"/>
                  </a:lnTo>
                  <a:lnTo>
                    <a:pt x="225171" y="580390"/>
                  </a:lnTo>
                  <a:lnTo>
                    <a:pt x="225678" y="580390"/>
                  </a:lnTo>
                  <a:lnTo>
                    <a:pt x="226060" y="580263"/>
                  </a:lnTo>
                  <a:lnTo>
                    <a:pt x="226440" y="580263"/>
                  </a:lnTo>
                  <a:lnTo>
                    <a:pt x="226695" y="580263"/>
                  </a:lnTo>
                  <a:lnTo>
                    <a:pt x="226822" y="580390"/>
                  </a:lnTo>
                  <a:lnTo>
                    <a:pt x="227964" y="580390"/>
                  </a:lnTo>
                  <a:lnTo>
                    <a:pt x="228473" y="580516"/>
                  </a:lnTo>
                  <a:lnTo>
                    <a:pt x="228853" y="580644"/>
                  </a:lnTo>
                  <a:lnTo>
                    <a:pt x="229235" y="580770"/>
                  </a:lnTo>
                  <a:lnTo>
                    <a:pt x="229742" y="581025"/>
                  </a:lnTo>
                  <a:lnTo>
                    <a:pt x="230250" y="581151"/>
                  </a:lnTo>
                  <a:lnTo>
                    <a:pt x="230632" y="581406"/>
                  </a:lnTo>
                  <a:lnTo>
                    <a:pt x="231139" y="581660"/>
                  </a:lnTo>
                  <a:lnTo>
                    <a:pt x="231648" y="582041"/>
                  </a:lnTo>
                  <a:lnTo>
                    <a:pt x="232156" y="582294"/>
                  </a:lnTo>
                  <a:lnTo>
                    <a:pt x="232663" y="582803"/>
                  </a:lnTo>
                  <a:lnTo>
                    <a:pt x="233172" y="583057"/>
                  </a:lnTo>
                  <a:lnTo>
                    <a:pt x="233679" y="583691"/>
                  </a:lnTo>
                  <a:lnTo>
                    <a:pt x="234061" y="584072"/>
                  </a:lnTo>
                  <a:lnTo>
                    <a:pt x="234314" y="584326"/>
                  </a:lnTo>
                  <a:lnTo>
                    <a:pt x="234569" y="584581"/>
                  </a:lnTo>
                  <a:lnTo>
                    <a:pt x="234823" y="584962"/>
                  </a:lnTo>
                  <a:lnTo>
                    <a:pt x="235076" y="585343"/>
                  </a:lnTo>
                  <a:lnTo>
                    <a:pt x="235458" y="585723"/>
                  </a:lnTo>
                  <a:lnTo>
                    <a:pt x="235838" y="586104"/>
                  </a:lnTo>
                  <a:lnTo>
                    <a:pt x="236220" y="586740"/>
                  </a:lnTo>
                  <a:lnTo>
                    <a:pt x="237998" y="589279"/>
                  </a:lnTo>
                  <a:lnTo>
                    <a:pt x="239522" y="592328"/>
                  </a:lnTo>
                  <a:lnTo>
                    <a:pt x="240537" y="595503"/>
                  </a:lnTo>
                  <a:lnTo>
                    <a:pt x="240664" y="595884"/>
                  </a:lnTo>
                  <a:lnTo>
                    <a:pt x="240791" y="596391"/>
                  </a:lnTo>
                  <a:lnTo>
                    <a:pt x="240919" y="596645"/>
                  </a:lnTo>
                  <a:lnTo>
                    <a:pt x="241173" y="596519"/>
                  </a:lnTo>
                  <a:lnTo>
                    <a:pt x="241300" y="596138"/>
                  </a:lnTo>
                  <a:lnTo>
                    <a:pt x="241553" y="595884"/>
                  </a:lnTo>
                  <a:lnTo>
                    <a:pt x="242570" y="594487"/>
                  </a:lnTo>
                  <a:lnTo>
                    <a:pt x="243966" y="592454"/>
                  </a:lnTo>
                  <a:lnTo>
                    <a:pt x="245872" y="592454"/>
                  </a:lnTo>
                  <a:lnTo>
                    <a:pt x="247396" y="592454"/>
                  </a:lnTo>
                  <a:lnTo>
                    <a:pt x="248538" y="593470"/>
                  </a:lnTo>
                  <a:lnTo>
                    <a:pt x="261238" y="605663"/>
                  </a:lnTo>
                  <a:lnTo>
                    <a:pt x="263016" y="607187"/>
                  </a:lnTo>
                  <a:lnTo>
                    <a:pt x="270001" y="613156"/>
                  </a:lnTo>
                  <a:lnTo>
                    <a:pt x="273938" y="616331"/>
                  </a:lnTo>
                  <a:lnTo>
                    <a:pt x="273938" y="622681"/>
                  </a:lnTo>
                  <a:lnTo>
                    <a:pt x="273938" y="624078"/>
                  </a:lnTo>
                  <a:lnTo>
                    <a:pt x="273812" y="625601"/>
                  </a:lnTo>
                  <a:lnTo>
                    <a:pt x="273685" y="627507"/>
                  </a:lnTo>
                  <a:lnTo>
                    <a:pt x="273685" y="628015"/>
                  </a:lnTo>
                  <a:lnTo>
                    <a:pt x="273685" y="628522"/>
                  </a:lnTo>
                  <a:lnTo>
                    <a:pt x="273558" y="629031"/>
                  </a:lnTo>
                  <a:lnTo>
                    <a:pt x="273558" y="629285"/>
                  </a:lnTo>
                  <a:lnTo>
                    <a:pt x="273558" y="629919"/>
                  </a:lnTo>
                  <a:lnTo>
                    <a:pt x="273558" y="630428"/>
                  </a:lnTo>
                  <a:lnTo>
                    <a:pt x="273431" y="630935"/>
                  </a:lnTo>
                  <a:lnTo>
                    <a:pt x="273431" y="631316"/>
                  </a:lnTo>
                  <a:lnTo>
                    <a:pt x="273431" y="638556"/>
                  </a:lnTo>
                  <a:lnTo>
                    <a:pt x="273558" y="639063"/>
                  </a:lnTo>
                  <a:lnTo>
                    <a:pt x="273558" y="639318"/>
                  </a:lnTo>
                  <a:lnTo>
                    <a:pt x="273685" y="639826"/>
                  </a:lnTo>
                  <a:lnTo>
                    <a:pt x="273685" y="640334"/>
                  </a:lnTo>
                  <a:lnTo>
                    <a:pt x="273812" y="640969"/>
                  </a:lnTo>
                  <a:lnTo>
                    <a:pt x="273812" y="641350"/>
                  </a:lnTo>
                  <a:lnTo>
                    <a:pt x="273938" y="641731"/>
                  </a:lnTo>
                  <a:lnTo>
                    <a:pt x="273938" y="642366"/>
                  </a:lnTo>
                  <a:lnTo>
                    <a:pt x="274192" y="643001"/>
                  </a:lnTo>
                  <a:lnTo>
                    <a:pt x="274192" y="643128"/>
                  </a:lnTo>
                  <a:lnTo>
                    <a:pt x="275589" y="641222"/>
                  </a:lnTo>
                  <a:lnTo>
                    <a:pt x="277240" y="639444"/>
                  </a:lnTo>
                  <a:lnTo>
                    <a:pt x="278891" y="638047"/>
                  </a:lnTo>
                  <a:lnTo>
                    <a:pt x="284099" y="633603"/>
                  </a:lnTo>
                  <a:lnTo>
                    <a:pt x="284861" y="630682"/>
                  </a:lnTo>
                  <a:lnTo>
                    <a:pt x="286003" y="626491"/>
                  </a:lnTo>
                  <a:lnTo>
                    <a:pt x="286638" y="623823"/>
                  </a:lnTo>
                  <a:lnTo>
                    <a:pt x="287527" y="621284"/>
                  </a:lnTo>
                  <a:lnTo>
                    <a:pt x="288544" y="618870"/>
                  </a:lnTo>
                  <a:lnTo>
                    <a:pt x="289687" y="616331"/>
                  </a:lnTo>
                  <a:lnTo>
                    <a:pt x="290449" y="613663"/>
                  </a:lnTo>
                  <a:lnTo>
                    <a:pt x="290702" y="610869"/>
                  </a:lnTo>
                  <a:lnTo>
                    <a:pt x="291084" y="606297"/>
                  </a:lnTo>
                  <a:lnTo>
                    <a:pt x="292988" y="601979"/>
                  </a:lnTo>
                  <a:lnTo>
                    <a:pt x="295910" y="598932"/>
                  </a:lnTo>
                  <a:lnTo>
                    <a:pt x="298576" y="596010"/>
                  </a:lnTo>
                  <a:lnTo>
                    <a:pt x="298450" y="593851"/>
                  </a:lnTo>
                  <a:lnTo>
                    <a:pt x="298323" y="591312"/>
                  </a:lnTo>
                  <a:lnTo>
                    <a:pt x="298196" y="588137"/>
                  </a:lnTo>
                  <a:lnTo>
                    <a:pt x="298196" y="584581"/>
                  </a:lnTo>
                  <a:lnTo>
                    <a:pt x="303529" y="581532"/>
                  </a:lnTo>
                  <a:lnTo>
                    <a:pt x="305181" y="580644"/>
                  </a:lnTo>
                  <a:lnTo>
                    <a:pt x="306704" y="580135"/>
                  </a:lnTo>
                  <a:lnTo>
                    <a:pt x="307848" y="580135"/>
                  </a:lnTo>
                  <a:lnTo>
                    <a:pt x="309117" y="580135"/>
                  </a:lnTo>
                  <a:lnTo>
                    <a:pt x="310134" y="580644"/>
                  </a:lnTo>
                  <a:lnTo>
                    <a:pt x="310769" y="581660"/>
                  </a:lnTo>
                  <a:lnTo>
                    <a:pt x="313689" y="586104"/>
                  </a:lnTo>
                  <a:lnTo>
                    <a:pt x="307721" y="596010"/>
                  </a:lnTo>
                  <a:lnTo>
                    <a:pt x="305688" y="599059"/>
                  </a:lnTo>
                  <a:lnTo>
                    <a:pt x="304926" y="600329"/>
                  </a:lnTo>
                  <a:lnTo>
                    <a:pt x="304164" y="601344"/>
                  </a:lnTo>
                  <a:lnTo>
                    <a:pt x="303529" y="602360"/>
                  </a:lnTo>
                  <a:lnTo>
                    <a:pt x="304419" y="601598"/>
                  </a:lnTo>
                  <a:lnTo>
                    <a:pt x="309199" y="596370"/>
                  </a:lnTo>
                  <a:lnTo>
                    <a:pt x="312943" y="590438"/>
                  </a:lnTo>
                  <a:lnTo>
                    <a:pt x="316045" y="583864"/>
                  </a:lnTo>
                  <a:lnTo>
                    <a:pt x="318897" y="576707"/>
                  </a:lnTo>
                  <a:lnTo>
                    <a:pt x="319659" y="574801"/>
                  </a:lnTo>
                  <a:lnTo>
                    <a:pt x="320421" y="573023"/>
                  </a:lnTo>
                  <a:lnTo>
                    <a:pt x="321056" y="571119"/>
                  </a:lnTo>
                  <a:lnTo>
                    <a:pt x="326009" y="559181"/>
                  </a:lnTo>
                  <a:lnTo>
                    <a:pt x="330073" y="553973"/>
                  </a:lnTo>
                  <a:lnTo>
                    <a:pt x="335661" y="553085"/>
                  </a:lnTo>
                  <a:lnTo>
                    <a:pt x="337438" y="552831"/>
                  </a:lnTo>
                  <a:lnTo>
                    <a:pt x="338963" y="546226"/>
                  </a:lnTo>
                  <a:lnTo>
                    <a:pt x="338074" y="532129"/>
                  </a:lnTo>
                  <a:lnTo>
                    <a:pt x="337947" y="529844"/>
                  </a:lnTo>
                  <a:lnTo>
                    <a:pt x="337692" y="527557"/>
                  </a:lnTo>
                  <a:lnTo>
                    <a:pt x="337438" y="525398"/>
                  </a:lnTo>
                  <a:lnTo>
                    <a:pt x="336676" y="518668"/>
                  </a:lnTo>
                  <a:lnTo>
                    <a:pt x="335914" y="512318"/>
                  </a:lnTo>
                  <a:lnTo>
                    <a:pt x="338582" y="507238"/>
                  </a:lnTo>
                  <a:lnTo>
                    <a:pt x="339598" y="505332"/>
                  </a:lnTo>
                  <a:lnTo>
                    <a:pt x="340106" y="502919"/>
                  </a:lnTo>
                  <a:lnTo>
                    <a:pt x="340106" y="500760"/>
                  </a:lnTo>
                  <a:lnTo>
                    <a:pt x="340233" y="498347"/>
                  </a:lnTo>
                  <a:lnTo>
                    <a:pt x="340360" y="494791"/>
                  </a:lnTo>
                  <a:lnTo>
                    <a:pt x="344170" y="494791"/>
                  </a:lnTo>
                  <a:lnTo>
                    <a:pt x="347599" y="494791"/>
                  </a:lnTo>
                  <a:lnTo>
                    <a:pt x="354202" y="486918"/>
                  </a:lnTo>
                  <a:lnTo>
                    <a:pt x="381253" y="470026"/>
                  </a:lnTo>
                  <a:lnTo>
                    <a:pt x="381508" y="469519"/>
                  </a:lnTo>
                  <a:lnTo>
                    <a:pt x="381762" y="468756"/>
                  </a:lnTo>
                  <a:lnTo>
                    <a:pt x="382397" y="467106"/>
                  </a:lnTo>
                  <a:lnTo>
                    <a:pt x="383794" y="465709"/>
                  </a:lnTo>
                  <a:lnTo>
                    <a:pt x="385445" y="465454"/>
                  </a:lnTo>
                  <a:lnTo>
                    <a:pt x="388365" y="464438"/>
                  </a:lnTo>
                  <a:lnTo>
                    <a:pt x="390651" y="461772"/>
                  </a:lnTo>
                  <a:lnTo>
                    <a:pt x="392811" y="459104"/>
                  </a:lnTo>
                  <a:lnTo>
                    <a:pt x="393573" y="458216"/>
                  </a:lnTo>
                  <a:lnTo>
                    <a:pt x="394462" y="457326"/>
                  </a:lnTo>
                  <a:lnTo>
                    <a:pt x="395224" y="456438"/>
                  </a:lnTo>
                  <a:lnTo>
                    <a:pt x="396494" y="455041"/>
                  </a:lnTo>
                  <a:lnTo>
                    <a:pt x="398652" y="454532"/>
                  </a:lnTo>
                  <a:lnTo>
                    <a:pt x="401320" y="454532"/>
                  </a:lnTo>
                  <a:lnTo>
                    <a:pt x="403860" y="454532"/>
                  </a:lnTo>
                  <a:lnTo>
                    <a:pt x="406908" y="454913"/>
                  </a:lnTo>
                  <a:lnTo>
                    <a:pt x="410083" y="455422"/>
                  </a:lnTo>
                  <a:lnTo>
                    <a:pt x="412876" y="455803"/>
                  </a:lnTo>
                  <a:lnTo>
                    <a:pt x="415671" y="456184"/>
                  </a:lnTo>
                  <a:lnTo>
                    <a:pt x="418464" y="456184"/>
                  </a:lnTo>
                  <a:lnTo>
                    <a:pt x="420750" y="456184"/>
                  </a:lnTo>
                  <a:lnTo>
                    <a:pt x="427482" y="456184"/>
                  </a:lnTo>
                  <a:lnTo>
                    <a:pt x="428244" y="455168"/>
                  </a:lnTo>
                  <a:lnTo>
                    <a:pt x="428625" y="454659"/>
                  </a:lnTo>
                  <a:lnTo>
                    <a:pt x="428751" y="454151"/>
                  </a:lnTo>
                  <a:lnTo>
                    <a:pt x="428625" y="453644"/>
                  </a:lnTo>
                  <a:lnTo>
                    <a:pt x="428625" y="447166"/>
                  </a:lnTo>
                  <a:lnTo>
                    <a:pt x="432562" y="442087"/>
                  </a:lnTo>
                  <a:lnTo>
                    <a:pt x="437641" y="442087"/>
                  </a:lnTo>
                  <a:lnTo>
                    <a:pt x="440689" y="442087"/>
                  </a:lnTo>
                  <a:lnTo>
                    <a:pt x="441960" y="441832"/>
                  </a:lnTo>
                  <a:lnTo>
                    <a:pt x="441960" y="435482"/>
                  </a:lnTo>
                  <a:lnTo>
                    <a:pt x="441960" y="428116"/>
                  </a:lnTo>
                  <a:lnTo>
                    <a:pt x="443738" y="423163"/>
                  </a:lnTo>
                  <a:lnTo>
                    <a:pt x="447928" y="419481"/>
                  </a:lnTo>
                  <a:lnTo>
                    <a:pt x="450214" y="417448"/>
                  </a:lnTo>
                  <a:lnTo>
                    <a:pt x="451103" y="413003"/>
                  </a:lnTo>
                  <a:lnTo>
                    <a:pt x="451865" y="409066"/>
                  </a:lnTo>
                  <a:lnTo>
                    <a:pt x="452120" y="407797"/>
                  </a:lnTo>
                  <a:lnTo>
                    <a:pt x="452374" y="406781"/>
                  </a:lnTo>
                  <a:lnTo>
                    <a:pt x="452627" y="405638"/>
                  </a:lnTo>
                  <a:lnTo>
                    <a:pt x="453136" y="403606"/>
                  </a:lnTo>
                  <a:lnTo>
                    <a:pt x="454406" y="402081"/>
                  </a:lnTo>
                  <a:lnTo>
                    <a:pt x="456057" y="401319"/>
                  </a:lnTo>
                  <a:lnTo>
                    <a:pt x="457073" y="400557"/>
                  </a:lnTo>
                  <a:lnTo>
                    <a:pt x="457581" y="400303"/>
                  </a:lnTo>
                  <a:lnTo>
                    <a:pt x="457581" y="397637"/>
                  </a:lnTo>
                  <a:lnTo>
                    <a:pt x="457708" y="393826"/>
                  </a:lnTo>
                  <a:lnTo>
                    <a:pt x="458088" y="390270"/>
                  </a:lnTo>
                  <a:lnTo>
                    <a:pt x="458724" y="386588"/>
                  </a:lnTo>
                  <a:lnTo>
                    <a:pt x="459232" y="383794"/>
                  </a:lnTo>
                  <a:lnTo>
                    <a:pt x="459613" y="381000"/>
                  </a:lnTo>
                  <a:lnTo>
                    <a:pt x="459739" y="378206"/>
                  </a:lnTo>
                  <a:lnTo>
                    <a:pt x="459739" y="374015"/>
                  </a:lnTo>
                  <a:lnTo>
                    <a:pt x="462152" y="372491"/>
                  </a:lnTo>
                  <a:lnTo>
                    <a:pt x="463931" y="371220"/>
                  </a:lnTo>
                  <a:lnTo>
                    <a:pt x="465074" y="370713"/>
                  </a:lnTo>
                  <a:lnTo>
                    <a:pt x="466089" y="369823"/>
                  </a:lnTo>
                  <a:lnTo>
                    <a:pt x="466851" y="368681"/>
                  </a:lnTo>
                  <a:lnTo>
                    <a:pt x="467360" y="367665"/>
                  </a:lnTo>
                  <a:lnTo>
                    <a:pt x="467233" y="366394"/>
                  </a:lnTo>
                  <a:lnTo>
                    <a:pt x="466978" y="363981"/>
                  </a:lnTo>
                  <a:lnTo>
                    <a:pt x="466216" y="359028"/>
                  </a:lnTo>
                  <a:lnTo>
                    <a:pt x="466598" y="353948"/>
                  </a:lnTo>
                  <a:lnTo>
                    <a:pt x="468122" y="349250"/>
                  </a:lnTo>
                  <a:lnTo>
                    <a:pt x="470153" y="342392"/>
                  </a:lnTo>
                  <a:lnTo>
                    <a:pt x="469391" y="335533"/>
                  </a:lnTo>
                  <a:lnTo>
                    <a:pt x="468757" y="328930"/>
                  </a:lnTo>
                  <a:lnTo>
                    <a:pt x="468375" y="325500"/>
                  </a:lnTo>
                  <a:lnTo>
                    <a:pt x="468122" y="322071"/>
                  </a:lnTo>
                  <a:lnTo>
                    <a:pt x="467995" y="318769"/>
                  </a:lnTo>
                  <a:lnTo>
                    <a:pt x="467995" y="307975"/>
                  </a:lnTo>
                  <a:lnTo>
                    <a:pt x="467995" y="297688"/>
                  </a:lnTo>
                  <a:lnTo>
                    <a:pt x="471550" y="293877"/>
                  </a:lnTo>
                  <a:lnTo>
                    <a:pt x="472439" y="292862"/>
                  </a:lnTo>
                  <a:lnTo>
                    <a:pt x="472566" y="292354"/>
                  </a:lnTo>
                  <a:lnTo>
                    <a:pt x="472566" y="292226"/>
                  </a:lnTo>
                  <a:lnTo>
                    <a:pt x="472566" y="291719"/>
                  </a:lnTo>
                  <a:lnTo>
                    <a:pt x="470915" y="290830"/>
                  </a:lnTo>
                  <a:lnTo>
                    <a:pt x="469391" y="289940"/>
                  </a:lnTo>
                  <a:lnTo>
                    <a:pt x="468629" y="287781"/>
                  </a:lnTo>
                  <a:lnTo>
                    <a:pt x="469391" y="286004"/>
                  </a:lnTo>
                  <a:lnTo>
                    <a:pt x="470026" y="283844"/>
                  </a:lnTo>
                  <a:lnTo>
                    <a:pt x="471677" y="282448"/>
                  </a:lnTo>
                  <a:lnTo>
                    <a:pt x="473583" y="282448"/>
                  </a:lnTo>
                  <a:lnTo>
                    <a:pt x="473837" y="282448"/>
                  </a:lnTo>
                  <a:lnTo>
                    <a:pt x="474217" y="282575"/>
                  </a:lnTo>
                  <a:lnTo>
                    <a:pt x="474472" y="282575"/>
                  </a:lnTo>
                  <a:lnTo>
                    <a:pt x="475488" y="283082"/>
                  </a:lnTo>
                  <a:lnTo>
                    <a:pt x="476250" y="283718"/>
                  </a:lnTo>
                  <a:lnTo>
                    <a:pt x="477012" y="284606"/>
                  </a:lnTo>
                  <a:lnTo>
                    <a:pt x="478282" y="285750"/>
                  </a:lnTo>
                  <a:lnTo>
                    <a:pt x="479171" y="286512"/>
                  </a:lnTo>
                  <a:lnTo>
                    <a:pt x="480060" y="286512"/>
                  </a:lnTo>
                  <a:lnTo>
                    <a:pt x="480567" y="286512"/>
                  </a:lnTo>
                  <a:lnTo>
                    <a:pt x="480949" y="286384"/>
                  </a:lnTo>
                  <a:lnTo>
                    <a:pt x="481457" y="286004"/>
                  </a:lnTo>
                  <a:lnTo>
                    <a:pt x="484377" y="283844"/>
                  </a:lnTo>
                  <a:lnTo>
                    <a:pt x="487679" y="273684"/>
                  </a:lnTo>
                  <a:lnTo>
                    <a:pt x="490347" y="265430"/>
                  </a:lnTo>
                  <a:lnTo>
                    <a:pt x="491489" y="262255"/>
                  </a:lnTo>
                  <a:lnTo>
                    <a:pt x="494284" y="253492"/>
                  </a:lnTo>
                  <a:lnTo>
                    <a:pt x="498856" y="251840"/>
                  </a:lnTo>
                  <a:lnTo>
                    <a:pt x="502538" y="250444"/>
                  </a:lnTo>
                  <a:lnTo>
                    <a:pt x="503300" y="250189"/>
                  </a:lnTo>
                  <a:lnTo>
                    <a:pt x="504189" y="249808"/>
                  </a:lnTo>
                  <a:lnTo>
                    <a:pt x="505078" y="249427"/>
                  </a:lnTo>
                  <a:lnTo>
                    <a:pt x="524892" y="208758"/>
                  </a:lnTo>
                  <a:lnTo>
                    <a:pt x="524843" y="198739"/>
                  </a:lnTo>
                  <a:lnTo>
                    <a:pt x="523484" y="189267"/>
                  </a:lnTo>
                  <a:lnTo>
                    <a:pt x="521588" y="180594"/>
                  </a:lnTo>
                  <a:lnTo>
                    <a:pt x="521081" y="178181"/>
                  </a:lnTo>
                  <a:lnTo>
                    <a:pt x="520573" y="175894"/>
                  </a:lnTo>
                  <a:lnTo>
                    <a:pt x="520064" y="173862"/>
                  </a:lnTo>
                  <a:lnTo>
                    <a:pt x="518795" y="166877"/>
                  </a:lnTo>
                  <a:lnTo>
                    <a:pt x="517525" y="165734"/>
                  </a:lnTo>
                  <a:lnTo>
                    <a:pt x="514858" y="165734"/>
                  </a:lnTo>
                  <a:lnTo>
                    <a:pt x="514223" y="165734"/>
                  </a:lnTo>
                  <a:lnTo>
                    <a:pt x="513461" y="165734"/>
                  </a:lnTo>
                  <a:lnTo>
                    <a:pt x="512699" y="165862"/>
                  </a:lnTo>
                  <a:lnTo>
                    <a:pt x="511937" y="165988"/>
                  </a:lnTo>
                  <a:lnTo>
                    <a:pt x="511175" y="166115"/>
                  </a:lnTo>
                  <a:lnTo>
                    <a:pt x="510159" y="166115"/>
                  </a:lnTo>
                  <a:lnTo>
                    <a:pt x="509777" y="166243"/>
                  </a:lnTo>
                  <a:lnTo>
                    <a:pt x="509397" y="166243"/>
                  </a:lnTo>
                  <a:lnTo>
                    <a:pt x="508888" y="166243"/>
                  </a:lnTo>
                  <a:lnTo>
                    <a:pt x="501104" y="164911"/>
                  </a:lnTo>
                  <a:lnTo>
                    <a:pt x="493188" y="160924"/>
                  </a:lnTo>
                  <a:lnTo>
                    <a:pt x="485153" y="154295"/>
                  </a:lnTo>
                  <a:lnTo>
                    <a:pt x="477012" y="145033"/>
                  </a:lnTo>
                  <a:lnTo>
                    <a:pt x="469860" y="137302"/>
                  </a:lnTo>
                  <a:lnTo>
                    <a:pt x="462946" y="132429"/>
                  </a:lnTo>
                  <a:lnTo>
                    <a:pt x="456366" y="129889"/>
                  </a:lnTo>
                  <a:lnTo>
                    <a:pt x="450214" y="129158"/>
                  </a:lnTo>
                  <a:lnTo>
                    <a:pt x="446150" y="129158"/>
                  </a:lnTo>
                  <a:lnTo>
                    <a:pt x="442595" y="130048"/>
                  </a:lnTo>
                  <a:lnTo>
                    <a:pt x="439547" y="131063"/>
                  </a:lnTo>
                  <a:lnTo>
                    <a:pt x="437896" y="131571"/>
                  </a:lnTo>
                  <a:lnTo>
                    <a:pt x="436372" y="131825"/>
                  </a:lnTo>
                  <a:lnTo>
                    <a:pt x="434721" y="131825"/>
                  </a:lnTo>
                  <a:lnTo>
                    <a:pt x="429006" y="131825"/>
                  </a:lnTo>
                  <a:lnTo>
                    <a:pt x="423545" y="128905"/>
                  </a:lnTo>
                  <a:lnTo>
                    <a:pt x="418973" y="126618"/>
                  </a:lnTo>
                  <a:lnTo>
                    <a:pt x="416940" y="125475"/>
                  </a:lnTo>
                  <a:lnTo>
                    <a:pt x="414654" y="124459"/>
                  </a:lnTo>
                  <a:lnTo>
                    <a:pt x="412369" y="123698"/>
                  </a:lnTo>
                  <a:lnTo>
                    <a:pt x="411988" y="123570"/>
                  </a:lnTo>
                  <a:lnTo>
                    <a:pt x="411479" y="123570"/>
                  </a:lnTo>
                  <a:lnTo>
                    <a:pt x="411099" y="123570"/>
                  </a:lnTo>
                  <a:lnTo>
                    <a:pt x="407924" y="123570"/>
                  </a:lnTo>
                  <a:lnTo>
                    <a:pt x="404749" y="126618"/>
                  </a:lnTo>
                  <a:lnTo>
                    <a:pt x="401700" y="129286"/>
                  </a:lnTo>
                  <a:lnTo>
                    <a:pt x="399923" y="131190"/>
                  </a:lnTo>
                  <a:lnTo>
                    <a:pt x="398017" y="132714"/>
                  </a:lnTo>
                  <a:lnTo>
                    <a:pt x="395859" y="133857"/>
                  </a:lnTo>
                  <a:lnTo>
                    <a:pt x="395224" y="134112"/>
                  </a:lnTo>
                  <a:lnTo>
                    <a:pt x="394715" y="134238"/>
                  </a:lnTo>
                  <a:lnTo>
                    <a:pt x="394335" y="134238"/>
                  </a:lnTo>
                  <a:lnTo>
                    <a:pt x="393573" y="134238"/>
                  </a:lnTo>
                  <a:lnTo>
                    <a:pt x="393064" y="133984"/>
                  </a:lnTo>
                  <a:lnTo>
                    <a:pt x="392557" y="133350"/>
                  </a:lnTo>
                  <a:lnTo>
                    <a:pt x="391413" y="131825"/>
                  </a:lnTo>
                  <a:lnTo>
                    <a:pt x="392302" y="129539"/>
                  </a:lnTo>
                  <a:lnTo>
                    <a:pt x="393826" y="125602"/>
                  </a:lnTo>
                  <a:lnTo>
                    <a:pt x="394842" y="122808"/>
                  </a:lnTo>
                  <a:lnTo>
                    <a:pt x="396239" y="119252"/>
                  </a:lnTo>
                  <a:lnTo>
                    <a:pt x="396366" y="116712"/>
                  </a:lnTo>
                  <a:lnTo>
                    <a:pt x="361441" y="93852"/>
                  </a:lnTo>
                  <a:lnTo>
                    <a:pt x="357759" y="92837"/>
                  </a:lnTo>
                  <a:lnTo>
                    <a:pt x="354964" y="92837"/>
                  </a:lnTo>
                  <a:lnTo>
                    <a:pt x="353313" y="92837"/>
                  </a:lnTo>
                  <a:lnTo>
                    <a:pt x="351916" y="93218"/>
                  </a:lnTo>
                  <a:lnTo>
                    <a:pt x="350900" y="93980"/>
                  </a:lnTo>
                  <a:lnTo>
                    <a:pt x="349376" y="95250"/>
                  </a:lnTo>
                  <a:lnTo>
                    <a:pt x="348614" y="97662"/>
                  </a:lnTo>
                  <a:lnTo>
                    <a:pt x="348614" y="101218"/>
                  </a:lnTo>
                  <a:lnTo>
                    <a:pt x="348614" y="103377"/>
                  </a:lnTo>
                  <a:lnTo>
                    <a:pt x="348361" y="105663"/>
                  </a:lnTo>
                  <a:lnTo>
                    <a:pt x="347090" y="106680"/>
                  </a:lnTo>
                  <a:lnTo>
                    <a:pt x="346583" y="107187"/>
                  </a:lnTo>
                  <a:lnTo>
                    <a:pt x="346075" y="107314"/>
                  </a:lnTo>
                  <a:lnTo>
                    <a:pt x="345566" y="107314"/>
                  </a:lnTo>
                  <a:lnTo>
                    <a:pt x="344932" y="107314"/>
                  </a:lnTo>
                  <a:lnTo>
                    <a:pt x="344297" y="107061"/>
                  </a:lnTo>
                  <a:lnTo>
                    <a:pt x="343662" y="106806"/>
                  </a:lnTo>
                  <a:lnTo>
                    <a:pt x="343026" y="106552"/>
                  </a:lnTo>
                  <a:lnTo>
                    <a:pt x="342519" y="106299"/>
                  </a:lnTo>
                  <a:lnTo>
                    <a:pt x="342011" y="106299"/>
                  </a:lnTo>
                  <a:lnTo>
                    <a:pt x="340995" y="106299"/>
                  </a:lnTo>
                  <a:lnTo>
                    <a:pt x="340106" y="107061"/>
                  </a:lnTo>
                  <a:lnTo>
                    <a:pt x="338963" y="109855"/>
                  </a:lnTo>
                  <a:lnTo>
                    <a:pt x="336676" y="116077"/>
                  </a:lnTo>
                  <a:lnTo>
                    <a:pt x="333375" y="116839"/>
                  </a:lnTo>
                  <a:lnTo>
                    <a:pt x="331850" y="116839"/>
                  </a:lnTo>
                  <a:lnTo>
                    <a:pt x="331597" y="116712"/>
                  </a:lnTo>
                  <a:lnTo>
                    <a:pt x="329564" y="116586"/>
                  </a:lnTo>
                  <a:lnTo>
                    <a:pt x="328040" y="115188"/>
                  </a:lnTo>
                  <a:lnTo>
                    <a:pt x="327533" y="113030"/>
                  </a:lnTo>
                  <a:lnTo>
                    <a:pt x="327278" y="110870"/>
                  </a:lnTo>
                  <a:lnTo>
                    <a:pt x="328040" y="108965"/>
                  </a:lnTo>
                  <a:lnTo>
                    <a:pt x="329946" y="107695"/>
                  </a:lnTo>
                  <a:lnTo>
                    <a:pt x="334390" y="104648"/>
                  </a:lnTo>
                  <a:lnTo>
                    <a:pt x="338963" y="97155"/>
                  </a:lnTo>
                  <a:lnTo>
                    <a:pt x="340740" y="90424"/>
                  </a:lnTo>
                  <a:lnTo>
                    <a:pt x="340867" y="90043"/>
                  </a:lnTo>
                  <a:lnTo>
                    <a:pt x="340613" y="89534"/>
                  </a:lnTo>
                  <a:lnTo>
                    <a:pt x="340106" y="88900"/>
                  </a:lnTo>
                  <a:lnTo>
                    <a:pt x="337185" y="85598"/>
                  </a:lnTo>
                  <a:lnTo>
                    <a:pt x="328422" y="83184"/>
                  </a:lnTo>
                  <a:lnTo>
                    <a:pt x="321817" y="83184"/>
                  </a:lnTo>
                  <a:lnTo>
                    <a:pt x="319532" y="83184"/>
                  </a:lnTo>
                  <a:lnTo>
                    <a:pt x="311403" y="96265"/>
                  </a:lnTo>
                  <a:lnTo>
                    <a:pt x="309752" y="97155"/>
                  </a:lnTo>
                  <a:lnTo>
                    <a:pt x="309372" y="97408"/>
                  </a:lnTo>
                  <a:lnTo>
                    <a:pt x="308863" y="97408"/>
                  </a:lnTo>
                  <a:lnTo>
                    <a:pt x="308356" y="97408"/>
                  </a:lnTo>
                  <a:lnTo>
                    <a:pt x="307594" y="97408"/>
                  </a:lnTo>
                  <a:lnTo>
                    <a:pt x="306704" y="97155"/>
                  </a:lnTo>
                  <a:lnTo>
                    <a:pt x="305942" y="96519"/>
                  </a:lnTo>
                  <a:lnTo>
                    <a:pt x="303022" y="94868"/>
                  </a:lnTo>
                  <a:lnTo>
                    <a:pt x="301625" y="90805"/>
                  </a:lnTo>
                  <a:lnTo>
                    <a:pt x="302640" y="87121"/>
                  </a:lnTo>
                  <a:lnTo>
                    <a:pt x="303657" y="83565"/>
                  </a:lnTo>
                  <a:lnTo>
                    <a:pt x="306577" y="79756"/>
                  </a:lnTo>
                  <a:lnTo>
                    <a:pt x="310007" y="79756"/>
                  </a:lnTo>
                  <a:lnTo>
                    <a:pt x="310261" y="79756"/>
                  </a:lnTo>
                  <a:lnTo>
                    <a:pt x="310514" y="79882"/>
                  </a:lnTo>
                  <a:lnTo>
                    <a:pt x="311785" y="79882"/>
                  </a:lnTo>
                  <a:lnTo>
                    <a:pt x="315722" y="78231"/>
                  </a:lnTo>
                  <a:lnTo>
                    <a:pt x="322199" y="61087"/>
                  </a:lnTo>
                  <a:lnTo>
                    <a:pt x="323596" y="57404"/>
                  </a:lnTo>
                  <a:lnTo>
                    <a:pt x="322325" y="55880"/>
                  </a:lnTo>
                  <a:lnTo>
                    <a:pt x="317753" y="52196"/>
                  </a:lnTo>
                  <a:lnTo>
                    <a:pt x="315467" y="50545"/>
                  </a:lnTo>
                  <a:lnTo>
                    <a:pt x="313436" y="48513"/>
                  </a:lnTo>
                  <a:lnTo>
                    <a:pt x="311531" y="46227"/>
                  </a:lnTo>
                  <a:lnTo>
                    <a:pt x="308737" y="42418"/>
                  </a:lnTo>
                  <a:lnTo>
                    <a:pt x="307594" y="35813"/>
                  </a:lnTo>
                  <a:lnTo>
                    <a:pt x="306450" y="29337"/>
                  </a:lnTo>
                  <a:lnTo>
                    <a:pt x="305688" y="24511"/>
                  </a:lnTo>
                  <a:lnTo>
                    <a:pt x="304800" y="19050"/>
                  </a:lnTo>
                  <a:lnTo>
                    <a:pt x="303149" y="16890"/>
                  </a:lnTo>
                  <a:lnTo>
                    <a:pt x="302513" y="17652"/>
                  </a:lnTo>
                  <a:lnTo>
                    <a:pt x="302006" y="18414"/>
                  </a:lnTo>
                  <a:lnTo>
                    <a:pt x="301371" y="19050"/>
                  </a:lnTo>
                  <a:lnTo>
                    <a:pt x="300863" y="19812"/>
                  </a:lnTo>
                  <a:lnTo>
                    <a:pt x="300354" y="20574"/>
                  </a:lnTo>
                  <a:lnTo>
                    <a:pt x="299720" y="21336"/>
                  </a:lnTo>
                  <a:lnTo>
                    <a:pt x="299212" y="22098"/>
                  </a:lnTo>
                  <a:lnTo>
                    <a:pt x="298576" y="22859"/>
                  </a:lnTo>
                  <a:lnTo>
                    <a:pt x="298069" y="23621"/>
                  </a:lnTo>
                  <a:lnTo>
                    <a:pt x="297434" y="24383"/>
                  </a:lnTo>
                  <a:lnTo>
                    <a:pt x="296925" y="25145"/>
                  </a:lnTo>
                  <a:lnTo>
                    <a:pt x="296290" y="26034"/>
                  </a:lnTo>
                  <a:lnTo>
                    <a:pt x="295910" y="26796"/>
                  </a:lnTo>
                  <a:lnTo>
                    <a:pt x="295275" y="27558"/>
                  </a:lnTo>
                  <a:lnTo>
                    <a:pt x="294766" y="28320"/>
                  </a:lnTo>
                  <a:lnTo>
                    <a:pt x="294259" y="29209"/>
                  </a:lnTo>
                  <a:lnTo>
                    <a:pt x="293750" y="29971"/>
                  </a:lnTo>
                  <a:lnTo>
                    <a:pt x="293242" y="30861"/>
                  </a:lnTo>
                  <a:lnTo>
                    <a:pt x="292862" y="31495"/>
                  </a:lnTo>
                  <a:lnTo>
                    <a:pt x="292353" y="32384"/>
                  </a:lnTo>
                  <a:lnTo>
                    <a:pt x="291973" y="33019"/>
                  </a:lnTo>
                  <a:lnTo>
                    <a:pt x="291464" y="33908"/>
                  </a:lnTo>
                  <a:lnTo>
                    <a:pt x="291211" y="34543"/>
                  </a:lnTo>
                  <a:lnTo>
                    <a:pt x="290702" y="35432"/>
                  </a:lnTo>
                  <a:lnTo>
                    <a:pt x="290449" y="36068"/>
                  </a:lnTo>
                  <a:lnTo>
                    <a:pt x="290322" y="36449"/>
                  </a:lnTo>
                  <a:lnTo>
                    <a:pt x="290195" y="36702"/>
                  </a:lnTo>
                  <a:lnTo>
                    <a:pt x="290067" y="36956"/>
                  </a:lnTo>
                  <a:lnTo>
                    <a:pt x="289813" y="37592"/>
                  </a:lnTo>
                  <a:lnTo>
                    <a:pt x="289687" y="37845"/>
                  </a:lnTo>
                  <a:lnTo>
                    <a:pt x="289560" y="38226"/>
                  </a:lnTo>
                  <a:lnTo>
                    <a:pt x="289433" y="38481"/>
                  </a:lnTo>
                  <a:lnTo>
                    <a:pt x="289306" y="38988"/>
                  </a:lnTo>
                  <a:lnTo>
                    <a:pt x="289178" y="39369"/>
                  </a:lnTo>
                  <a:lnTo>
                    <a:pt x="289051" y="39877"/>
                  </a:lnTo>
                  <a:lnTo>
                    <a:pt x="288798" y="40258"/>
                  </a:lnTo>
                  <a:lnTo>
                    <a:pt x="286892" y="47751"/>
                  </a:lnTo>
                  <a:lnTo>
                    <a:pt x="283845" y="48006"/>
                  </a:lnTo>
                  <a:lnTo>
                    <a:pt x="280542" y="48006"/>
                  </a:lnTo>
                  <a:lnTo>
                    <a:pt x="280288" y="48006"/>
                  </a:lnTo>
                  <a:lnTo>
                    <a:pt x="280035" y="48006"/>
                  </a:lnTo>
                  <a:lnTo>
                    <a:pt x="278638" y="48006"/>
                  </a:lnTo>
                  <a:lnTo>
                    <a:pt x="276987" y="48006"/>
                  </a:lnTo>
                  <a:lnTo>
                    <a:pt x="275336" y="48132"/>
                  </a:lnTo>
                  <a:lnTo>
                    <a:pt x="273812" y="48768"/>
                  </a:lnTo>
                  <a:lnTo>
                    <a:pt x="273303" y="49021"/>
                  </a:lnTo>
                  <a:lnTo>
                    <a:pt x="272923" y="49149"/>
                  </a:lnTo>
                  <a:lnTo>
                    <a:pt x="272414" y="49275"/>
                  </a:lnTo>
                  <a:lnTo>
                    <a:pt x="272161" y="49275"/>
                  </a:lnTo>
                  <a:lnTo>
                    <a:pt x="271779" y="49402"/>
                  </a:lnTo>
                  <a:lnTo>
                    <a:pt x="271399" y="49530"/>
                  </a:lnTo>
                  <a:lnTo>
                    <a:pt x="271145" y="49530"/>
                  </a:lnTo>
                  <a:lnTo>
                    <a:pt x="270890" y="49530"/>
                  </a:lnTo>
                  <a:lnTo>
                    <a:pt x="270510" y="49656"/>
                  </a:lnTo>
                  <a:lnTo>
                    <a:pt x="270128" y="49656"/>
                  </a:lnTo>
                  <a:lnTo>
                    <a:pt x="269748" y="49656"/>
                  </a:lnTo>
                  <a:lnTo>
                    <a:pt x="268224" y="49656"/>
                  </a:lnTo>
                  <a:lnTo>
                    <a:pt x="265938" y="49656"/>
                  </a:lnTo>
                  <a:lnTo>
                    <a:pt x="263778" y="48768"/>
                  </a:lnTo>
                  <a:lnTo>
                    <a:pt x="261874" y="47117"/>
                  </a:lnTo>
                  <a:lnTo>
                    <a:pt x="260731" y="45719"/>
                  </a:lnTo>
                  <a:lnTo>
                    <a:pt x="260476" y="45465"/>
                  </a:lnTo>
                  <a:lnTo>
                    <a:pt x="260223" y="45084"/>
                  </a:lnTo>
                  <a:lnTo>
                    <a:pt x="259969" y="44831"/>
                  </a:lnTo>
                  <a:lnTo>
                    <a:pt x="259587" y="44195"/>
                  </a:lnTo>
                  <a:lnTo>
                    <a:pt x="259334" y="43814"/>
                  </a:lnTo>
                  <a:lnTo>
                    <a:pt x="259207" y="43433"/>
                  </a:lnTo>
                  <a:lnTo>
                    <a:pt x="258952" y="43180"/>
                  </a:lnTo>
                  <a:lnTo>
                    <a:pt x="258572" y="42544"/>
                  </a:lnTo>
                  <a:lnTo>
                    <a:pt x="257683" y="42290"/>
                  </a:lnTo>
                  <a:lnTo>
                    <a:pt x="256539" y="42290"/>
                  </a:lnTo>
                  <a:lnTo>
                    <a:pt x="255270" y="42290"/>
                  </a:lnTo>
                  <a:lnTo>
                    <a:pt x="253619" y="42544"/>
                  </a:lnTo>
                  <a:lnTo>
                    <a:pt x="252095" y="42799"/>
                  </a:lnTo>
                  <a:lnTo>
                    <a:pt x="250316" y="43306"/>
                  </a:lnTo>
                  <a:lnTo>
                    <a:pt x="248412" y="43561"/>
                  </a:lnTo>
                  <a:lnTo>
                    <a:pt x="246507" y="43561"/>
                  </a:lnTo>
                  <a:lnTo>
                    <a:pt x="246125" y="43561"/>
                  </a:lnTo>
                  <a:lnTo>
                    <a:pt x="245745" y="43561"/>
                  </a:lnTo>
                  <a:lnTo>
                    <a:pt x="245363" y="43433"/>
                  </a:lnTo>
                  <a:lnTo>
                    <a:pt x="245110" y="43433"/>
                  </a:lnTo>
                  <a:lnTo>
                    <a:pt x="244094" y="43433"/>
                  </a:lnTo>
                  <a:lnTo>
                    <a:pt x="243839" y="43942"/>
                  </a:lnTo>
                  <a:lnTo>
                    <a:pt x="239902" y="53720"/>
                  </a:lnTo>
                  <a:lnTo>
                    <a:pt x="239649" y="53848"/>
                  </a:lnTo>
                  <a:lnTo>
                    <a:pt x="239140" y="53975"/>
                  </a:lnTo>
                  <a:lnTo>
                    <a:pt x="238125" y="53975"/>
                  </a:lnTo>
                  <a:lnTo>
                    <a:pt x="237616" y="53975"/>
                  </a:lnTo>
                  <a:lnTo>
                    <a:pt x="237109" y="53848"/>
                  </a:lnTo>
                  <a:lnTo>
                    <a:pt x="236727" y="53848"/>
                  </a:lnTo>
                  <a:lnTo>
                    <a:pt x="236347" y="53848"/>
                  </a:lnTo>
                  <a:lnTo>
                    <a:pt x="236474" y="54101"/>
                  </a:lnTo>
                  <a:lnTo>
                    <a:pt x="233552" y="53212"/>
                  </a:lnTo>
                  <a:lnTo>
                    <a:pt x="232283" y="52831"/>
                  </a:lnTo>
                  <a:lnTo>
                    <a:pt x="230377" y="52196"/>
                  </a:lnTo>
                  <a:lnTo>
                    <a:pt x="228473" y="51688"/>
                  </a:lnTo>
                  <a:lnTo>
                    <a:pt x="226949" y="51688"/>
                  </a:lnTo>
                  <a:lnTo>
                    <a:pt x="226060" y="51688"/>
                  </a:lnTo>
                  <a:lnTo>
                    <a:pt x="225425" y="51815"/>
                  </a:lnTo>
                  <a:lnTo>
                    <a:pt x="225044" y="52324"/>
                  </a:lnTo>
                  <a:lnTo>
                    <a:pt x="223900" y="54101"/>
                  </a:lnTo>
                  <a:lnTo>
                    <a:pt x="222123" y="55118"/>
                  </a:lnTo>
                  <a:lnTo>
                    <a:pt x="220217" y="55118"/>
                  </a:lnTo>
                  <a:lnTo>
                    <a:pt x="219837" y="55118"/>
                  </a:lnTo>
                  <a:lnTo>
                    <a:pt x="218821" y="55118"/>
                  </a:lnTo>
                  <a:lnTo>
                    <a:pt x="218566" y="55880"/>
                  </a:lnTo>
                  <a:lnTo>
                    <a:pt x="217170" y="59055"/>
                  </a:lnTo>
                  <a:lnTo>
                    <a:pt x="214249" y="59181"/>
                  </a:lnTo>
                  <a:lnTo>
                    <a:pt x="212089" y="59436"/>
                  </a:lnTo>
                  <a:lnTo>
                    <a:pt x="211200" y="59562"/>
                  </a:lnTo>
                  <a:lnTo>
                    <a:pt x="209676" y="59562"/>
                  </a:lnTo>
                  <a:lnTo>
                    <a:pt x="209423" y="60070"/>
                  </a:lnTo>
                  <a:lnTo>
                    <a:pt x="208279" y="61721"/>
                  </a:lnTo>
                  <a:lnTo>
                    <a:pt x="206628" y="62483"/>
                  </a:lnTo>
                  <a:lnTo>
                    <a:pt x="204724" y="62483"/>
                  </a:lnTo>
                  <a:lnTo>
                    <a:pt x="202946" y="62483"/>
                  </a:lnTo>
                  <a:lnTo>
                    <a:pt x="202691" y="62356"/>
                  </a:lnTo>
                  <a:lnTo>
                    <a:pt x="202311" y="62356"/>
                  </a:lnTo>
                  <a:lnTo>
                    <a:pt x="202057" y="62230"/>
                  </a:lnTo>
                  <a:lnTo>
                    <a:pt x="201675" y="62102"/>
                  </a:lnTo>
                  <a:lnTo>
                    <a:pt x="201295" y="61975"/>
                  </a:lnTo>
                  <a:lnTo>
                    <a:pt x="201040" y="61849"/>
                  </a:lnTo>
                  <a:lnTo>
                    <a:pt x="200660" y="61721"/>
                  </a:lnTo>
                  <a:lnTo>
                    <a:pt x="200278" y="61594"/>
                  </a:lnTo>
                  <a:lnTo>
                    <a:pt x="200025" y="61340"/>
                  </a:lnTo>
                  <a:lnTo>
                    <a:pt x="199516" y="61087"/>
                  </a:lnTo>
                  <a:lnTo>
                    <a:pt x="199262" y="60959"/>
                  </a:lnTo>
                  <a:lnTo>
                    <a:pt x="198754" y="60579"/>
                  </a:lnTo>
                  <a:lnTo>
                    <a:pt x="198500" y="60325"/>
                  </a:lnTo>
                  <a:lnTo>
                    <a:pt x="197865" y="60070"/>
                  </a:lnTo>
                  <a:lnTo>
                    <a:pt x="197612" y="59689"/>
                  </a:lnTo>
                  <a:lnTo>
                    <a:pt x="197231" y="59436"/>
                  </a:lnTo>
                  <a:lnTo>
                    <a:pt x="196723" y="59055"/>
                  </a:lnTo>
                  <a:lnTo>
                    <a:pt x="196341" y="58546"/>
                  </a:lnTo>
                  <a:lnTo>
                    <a:pt x="195834" y="58165"/>
                  </a:lnTo>
                  <a:lnTo>
                    <a:pt x="195325" y="57784"/>
                  </a:lnTo>
                  <a:lnTo>
                    <a:pt x="194945" y="57150"/>
                  </a:lnTo>
                  <a:lnTo>
                    <a:pt x="194563" y="56768"/>
                  </a:lnTo>
                  <a:lnTo>
                    <a:pt x="193928" y="56006"/>
                  </a:lnTo>
                  <a:lnTo>
                    <a:pt x="193548" y="55625"/>
                  </a:lnTo>
                  <a:lnTo>
                    <a:pt x="193294" y="55371"/>
                  </a:lnTo>
                  <a:lnTo>
                    <a:pt x="192912" y="54863"/>
                  </a:lnTo>
                  <a:lnTo>
                    <a:pt x="192659" y="54482"/>
                  </a:lnTo>
                  <a:lnTo>
                    <a:pt x="187706" y="47879"/>
                  </a:lnTo>
                  <a:lnTo>
                    <a:pt x="186436" y="38734"/>
                  </a:lnTo>
                  <a:lnTo>
                    <a:pt x="186944" y="32512"/>
                  </a:lnTo>
                  <a:lnTo>
                    <a:pt x="187325" y="28067"/>
                  </a:lnTo>
                  <a:lnTo>
                    <a:pt x="188467" y="24764"/>
                  </a:lnTo>
                  <a:lnTo>
                    <a:pt x="190119" y="23368"/>
                  </a:lnTo>
                  <a:lnTo>
                    <a:pt x="191388" y="22098"/>
                  </a:lnTo>
                  <a:lnTo>
                    <a:pt x="191897" y="19938"/>
                  </a:lnTo>
                  <a:lnTo>
                    <a:pt x="191642" y="17906"/>
                  </a:lnTo>
                  <a:lnTo>
                    <a:pt x="191515" y="15875"/>
                  </a:lnTo>
                  <a:lnTo>
                    <a:pt x="190626" y="14224"/>
                  </a:lnTo>
                  <a:lnTo>
                    <a:pt x="189102" y="13207"/>
                  </a:lnTo>
                  <a:lnTo>
                    <a:pt x="186182" y="11811"/>
                  </a:lnTo>
                  <a:lnTo>
                    <a:pt x="186054" y="8000"/>
                  </a:lnTo>
                  <a:lnTo>
                    <a:pt x="185927" y="4952"/>
                  </a:lnTo>
                  <a:lnTo>
                    <a:pt x="185674" y="1396"/>
                  </a:lnTo>
                  <a:lnTo>
                    <a:pt x="185420" y="381"/>
                  </a:lnTo>
                  <a:lnTo>
                    <a:pt x="184023" y="0"/>
                  </a:lnTo>
                  <a:lnTo>
                    <a:pt x="182879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8" name="object 31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40680" y="3755135"/>
              <a:ext cx="73152" cy="88391"/>
            </a:xfrm>
            <a:prstGeom prst="rect">
              <a:avLst/>
            </a:prstGeom>
          </p:spPr>
        </p:pic>
        <p:sp>
          <p:nvSpPr>
            <p:cNvPr id="319" name="object 319"/>
            <p:cNvSpPr/>
            <p:nvPr/>
          </p:nvSpPr>
          <p:spPr>
            <a:xfrm>
              <a:off x="5305044" y="4195572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253" y="0"/>
                  </a:moveTo>
                  <a:lnTo>
                    <a:pt x="126" y="2031"/>
                  </a:lnTo>
                  <a:lnTo>
                    <a:pt x="126" y="4140"/>
                  </a:lnTo>
                  <a:lnTo>
                    <a:pt x="0" y="6070"/>
                  </a:lnTo>
                  <a:lnTo>
                    <a:pt x="888" y="5219"/>
                  </a:lnTo>
                  <a:lnTo>
                    <a:pt x="1777" y="4444"/>
                  </a:lnTo>
                  <a:lnTo>
                    <a:pt x="2920" y="3759"/>
                  </a:lnTo>
                  <a:lnTo>
                    <a:pt x="3047" y="3289"/>
                  </a:lnTo>
                  <a:lnTo>
                    <a:pt x="2539" y="2501"/>
                  </a:lnTo>
                  <a:lnTo>
                    <a:pt x="2031" y="1460"/>
                  </a:lnTo>
                  <a:lnTo>
                    <a:pt x="1269" y="685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5305044" y="4195572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253" y="0"/>
                  </a:moveTo>
                  <a:lnTo>
                    <a:pt x="126" y="2031"/>
                  </a:lnTo>
                  <a:lnTo>
                    <a:pt x="126" y="4140"/>
                  </a:lnTo>
                  <a:lnTo>
                    <a:pt x="0" y="6070"/>
                  </a:lnTo>
                  <a:lnTo>
                    <a:pt x="888" y="5219"/>
                  </a:lnTo>
                  <a:lnTo>
                    <a:pt x="1777" y="4444"/>
                  </a:lnTo>
                  <a:lnTo>
                    <a:pt x="2920" y="3759"/>
                  </a:lnTo>
                  <a:lnTo>
                    <a:pt x="3047" y="3289"/>
                  </a:lnTo>
                  <a:lnTo>
                    <a:pt x="2539" y="2501"/>
                  </a:lnTo>
                  <a:lnTo>
                    <a:pt x="2031" y="1460"/>
                  </a:lnTo>
                  <a:lnTo>
                    <a:pt x="1269" y="685"/>
                  </a:lnTo>
                  <a:lnTo>
                    <a:pt x="25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241036" y="3616934"/>
              <a:ext cx="265430" cy="566420"/>
            </a:xfrm>
            <a:custGeom>
              <a:avLst/>
              <a:gdLst/>
              <a:ahLst/>
              <a:cxnLst/>
              <a:rect l="l" t="t" r="r" b="b"/>
              <a:pathLst>
                <a:path w="265429" h="566420">
                  <a:moveTo>
                    <a:pt x="60028" y="558800"/>
                  </a:moveTo>
                  <a:lnTo>
                    <a:pt x="45085" y="558800"/>
                  </a:lnTo>
                  <a:lnTo>
                    <a:pt x="47751" y="560070"/>
                  </a:lnTo>
                  <a:lnTo>
                    <a:pt x="49022" y="560070"/>
                  </a:lnTo>
                  <a:lnTo>
                    <a:pt x="50037" y="561340"/>
                  </a:lnTo>
                  <a:lnTo>
                    <a:pt x="51053" y="561340"/>
                  </a:lnTo>
                  <a:lnTo>
                    <a:pt x="52831" y="562610"/>
                  </a:lnTo>
                  <a:lnTo>
                    <a:pt x="53212" y="563880"/>
                  </a:lnTo>
                  <a:lnTo>
                    <a:pt x="57658" y="563880"/>
                  </a:lnTo>
                  <a:lnTo>
                    <a:pt x="61722" y="566420"/>
                  </a:lnTo>
                  <a:lnTo>
                    <a:pt x="65024" y="566420"/>
                  </a:lnTo>
                  <a:lnTo>
                    <a:pt x="64135" y="565150"/>
                  </a:lnTo>
                  <a:lnTo>
                    <a:pt x="62991" y="563880"/>
                  </a:lnTo>
                  <a:lnTo>
                    <a:pt x="61722" y="561340"/>
                  </a:lnTo>
                  <a:lnTo>
                    <a:pt x="60028" y="558800"/>
                  </a:lnTo>
                  <a:close/>
                </a:path>
                <a:path w="265429" h="566420">
                  <a:moveTo>
                    <a:pt x="102742" y="415290"/>
                  </a:moveTo>
                  <a:lnTo>
                    <a:pt x="24256" y="415290"/>
                  </a:lnTo>
                  <a:lnTo>
                    <a:pt x="27939" y="417830"/>
                  </a:lnTo>
                  <a:lnTo>
                    <a:pt x="29590" y="421640"/>
                  </a:lnTo>
                  <a:lnTo>
                    <a:pt x="28955" y="425450"/>
                  </a:lnTo>
                  <a:lnTo>
                    <a:pt x="27812" y="427990"/>
                  </a:lnTo>
                  <a:lnTo>
                    <a:pt x="25653" y="427990"/>
                  </a:lnTo>
                  <a:lnTo>
                    <a:pt x="23749" y="429260"/>
                  </a:lnTo>
                  <a:lnTo>
                    <a:pt x="23875" y="430530"/>
                  </a:lnTo>
                  <a:lnTo>
                    <a:pt x="24384" y="433070"/>
                  </a:lnTo>
                  <a:lnTo>
                    <a:pt x="25018" y="435610"/>
                  </a:lnTo>
                  <a:lnTo>
                    <a:pt x="25146" y="436880"/>
                  </a:lnTo>
                  <a:lnTo>
                    <a:pt x="24637" y="439420"/>
                  </a:lnTo>
                  <a:lnTo>
                    <a:pt x="24511" y="443230"/>
                  </a:lnTo>
                  <a:lnTo>
                    <a:pt x="25146" y="444500"/>
                  </a:lnTo>
                  <a:lnTo>
                    <a:pt x="25273" y="445770"/>
                  </a:lnTo>
                  <a:lnTo>
                    <a:pt x="26288" y="449580"/>
                  </a:lnTo>
                  <a:lnTo>
                    <a:pt x="25653" y="450850"/>
                  </a:lnTo>
                  <a:lnTo>
                    <a:pt x="25400" y="452120"/>
                  </a:lnTo>
                  <a:lnTo>
                    <a:pt x="24637" y="452120"/>
                  </a:lnTo>
                  <a:lnTo>
                    <a:pt x="24002" y="453390"/>
                  </a:lnTo>
                  <a:lnTo>
                    <a:pt x="22733" y="453390"/>
                  </a:lnTo>
                  <a:lnTo>
                    <a:pt x="22733" y="455930"/>
                  </a:lnTo>
                  <a:lnTo>
                    <a:pt x="22987" y="458470"/>
                  </a:lnTo>
                  <a:lnTo>
                    <a:pt x="23494" y="463550"/>
                  </a:lnTo>
                  <a:lnTo>
                    <a:pt x="18923" y="464820"/>
                  </a:lnTo>
                  <a:lnTo>
                    <a:pt x="17017" y="464820"/>
                  </a:lnTo>
                  <a:lnTo>
                    <a:pt x="16510" y="469900"/>
                  </a:lnTo>
                  <a:lnTo>
                    <a:pt x="16128" y="472440"/>
                  </a:lnTo>
                  <a:lnTo>
                    <a:pt x="14097" y="474980"/>
                  </a:lnTo>
                  <a:lnTo>
                    <a:pt x="13588" y="474980"/>
                  </a:lnTo>
                  <a:lnTo>
                    <a:pt x="14859" y="478790"/>
                  </a:lnTo>
                  <a:lnTo>
                    <a:pt x="16001" y="480060"/>
                  </a:lnTo>
                  <a:lnTo>
                    <a:pt x="17906" y="483870"/>
                  </a:lnTo>
                  <a:lnTo>
                    <a:pt x="14350" y="487680"/>
                  </a:lnTo>
                  <a:lnTo>
                    <a:pt x="12826" y="488950"/>
                  </a:lnTo>
                  <a:lnTo>
                    <a:pt x="12318" y="492760"/>
                  </a:lnTo>
                  <a:lnTo>
                    <a:pt x="11937" y="495300"/>
                  </a:lnTo>
                  <a:lnTo>
                    <a:pt x="11556" y="499110"/>
                  </a:lnTo>
                  <a:lnTo>
                    <a:pt x="4699" y="499110"/>
                  </a:lnTo>
                  <a:lnTo>
                    <a:pt x="2666" y="504190"/>
                  </a:lnTo>
                  <a:lnTo>
                    <a:pt x="2031" y="509270"/>
                  </a:lnTo>
                  <a:lnTo>
                    <a:pt x="1777" y="510540"/>
                  </a:lnTo>
                  <a:lnTo>
                    <a:pt x="888" y="513080"/>
                  </a:lnTo>
                  <a:lnTo>
                    <a:pt x="0" y="518160"/>
                  </a:lnTo>
                  <a:lnTo>
                    <a:pt x="2286" y="520700"/>
                  </a:lnTo>
                  <a:lnTo>
                    <a:pt x="2539" y="520700"/>
                  </a:lnTo>
                  <a:lnTo>
                    <a:pt x="2793" y="521970"/>
                  </a:lnTo>
                  <a:lnTo>
                    <a:pt x="3301" y="521970"/>
                  </a:lnTo>
                  <a:lnTo>
                    <a:pt x="3555" y="523240"/>
                  </a:lnTo>
                  <a:lnTo>
                    <a:pt x="4317" y="524510"/>
                  </a:lnTo>
                  <a:lnTo>
                    <a:pt x="4317" y="527050"/>
                  </a:lnTo>
                  <a:lnTo>
                    <a:pt x="3810" y="529590"/>
                  </a:lnTo>
                  <a:lnTo>
                    <a:pt x="3810" y="530860"/>
                  </a:lnTo>
                  <a:lnTo>
                    <a:pt x="9016" y="530860"/>
                  </a:lnTo>
                  <a:lnTo>
                    <a:pt x="12446" y="532130"/>
                  </a:lnTo>
                  <a:lnTo>
                    <a:pt x="15748" y="532130"/>
                  </a:lnTo>
                  <a:lnTo>
                    <a:pt x="17017" y="533400"/>
                  </a:lnTo>
                  <a:lnTo>
                    <a:pt x="17779" y="534670"/>
                  </a:lnTo>
                  <a:lnTo>
                    <a:pt x="17779" y="535940"/>
                  </a:lnTo>
                  <a:lnTo>
                    <a:pt x="17399" y="537210"/>
                  </a:lnTo>
                  <a:lnTo>
                    <a:pt x="17272" y="538480"/>
                  </a:lnTo>
                  <a:lnTo>
                    <a:pt x="17017" y="538480"/>
                  </a:lnTo>
                  <a:lnTo>
                    <a:pt x="17017" y="539750"/>
                  </a:lnTo>
                  <a:lnTo>
                    <a:pt x="16637" y="542290"/>
                  </a:lnTo>
                  <a:lnTo>
                    <a:pt x="16510" y="548640"/>
                  </a:lnTo>
                  <a:lnTo>
                    <a:pt x="16763" y="551180"/>
                  </a:lnTo>
                  <a:lnTo>
                    <a:pt x="17272" y="553720"/>
                  </a:lnTo>
                  <a:lnTo>
                    <a:pt x="18668" y="553720"/>
                  </a:lnTo>
                  <a:lnTo>
                    <a:pt x="20447" y="557530"/>
                  </a:lnTo>
                  <a:lnTo>
                    <a:pt x="21336" y="558800"/>
                  </a:lnTo>
                  <a:lnTo>
                    <a:pt x="22098" y="560070"/>
                  </a:lnTo>
                  <a:lnTo>
                    <a:pt x="24129" y="560070"/>
                  </a:lnTo>
                  <a:lnTo>
                    <a:pt x="31876" y="558800"/>
                  </a:lnTo>
                  <a:lnTo>
                    <a:pt x="60028" y="558800"/>
                  </a:lnTo>
                  <a:lnTo>
                    <a:pt x="59181" y="557530"/>
                  </a:lnTo>
                  <a:lnTo>
                    <a:pt x="57658" y="554990"/>
                  </a:lnTo>
                  <a:lnTo>
                    <a:pt x="57785" y="551180"/>
                  </a:lnTo>
                  <a:lnTo>
                    <a:pt x="56768" y="546100"/>
                  </a:lnTo>
                  <a:lnTo>
                    <a:pt x="56387" y="543560"/>
                  </a:lnTo>
                  <a:lnTo>
                    <a:pt x="56261" y="539750"/>
                  </a:lnTo>
                  <a:lnTo>
                    <a:pt x="55879" y="534670"/>
                  </a:lnTo>
                  <a:lnTo>
                    <a:pt x="55625" y="528320"/>
                  </a:lnTo>
                  <a:lnTo>
                    <a:pt x="59689" y="525780"/>
                  </a:lnTo>
                  <a:lnTo>
                    <a:pt x="61975" y="523240"/>
                  </a:lnTo>
                  <a:lnTo>
                    <a:pt x="62991" y="521970"/>
                  </a:lnTo>
                  <a:lnTo>
                    <a:pt x="65277" y="518160"/>
                  </a:lnTo>
                  <a:lnTo>
                    <a:pt x="70485" y="518160"/>
                  </a:lnTo>
                  <a:lnTo>
                    <a:pt x="71247" y="516890"/>
                  </a:lnTo>
                  <a:lnTo>
                    <a:pt x="73278" y="515620"/>
                  </a:lnTo>
                  <a:lnTo>
                    <a:pt x="74422" y="511810"/>
                  </a:lnTo>
                  <a:lnTo>
                    <a:pt x="74294" y="509270"/>
                  </a:lnTo>
                  <a:lnTo>
                    <a:pt x="74675" y="500380"/>
                  </a:lnTo>
                  <a:lnTo>
                    <a:pt x="84200" y="490220"/>
                  </a:lnTo>
                  <a:lnTo>
                    <a:pt x="84454" y="490220"/>
                  </a:lnTo>
                  <a:lnTo>
                    <a:pt x="89788" y="485140"/>
                  </a:lnTo>
                  <a:lnTo>
                    <a:pt x="95376" y="481330"/>
                  </a:lnTo>
                  <a:lnTo>
                    <a:pt x="98933" y="477520"/>
                  </a:lnTo>
                  <a:lnTo>
                    <a:pt x="99567" y="476250"/>
                  </a:lnTo>
                  <a:lnTo>
                    <a:pt x="98551" y="473710"/>
                  </a:lnTo>
                  <a:lnTo>
                    <a:pt x="99567" y="469900"/>
                  </a:lnTo>
                  <a:lnTo>
                    <a:pt x="100711" y="466090"/>
                  </a:lnTo>
                  <a:lnTo>
                    <a:pt x="101218" y="463550"/>
                  </a:lnTo>
                  <a:lnTo>
                    <a:pt x="101600" y="462280"/>
                  </a:lnTo>
                  <a:lnTo>
                    <a:pt x="101853" y="461010"/>
                  </a:lnTo>
                  <a:lnTo>
                    <a:pt x="101091" y="459740"/>
                  </a:lnTo>
                  <a:lnTo>
                    <a:pt x="97154" y="459740"/>
                  </a:lnTo>
                  <a:lnTo>
                    <a:pt x="95123" y="458470"/>
                  </a:lnTo>
                  <a:lnTo>
                    <a:pt x="89662" y="458470"/>
                  </a:lnTo>
                  <a:lnTo>
                    <a:pt x="87122" y="457200"/>
                  </a:lnTo>
                  <a:lnTo>
                    <a:pt x="81025" y="452120"/>
                  </a:lnTo>
                  <a:lnTo>
                    <a:pt x="78612" y="444500"/>
                  </a:lnTo>
                  <a:lnTo>
                    <a:pt x="77215" y="440690"/>
                  </a:lnTo>
                  <a:lnTo>
                    <a:pt x="93700" y="416560"/>
                  </a:lnTo>
                  <a:lnTo>
                    <a:pt x="102742" y="415290"/>
                  </a:lnTo>
                  <a:close/>
                </a:path>
                <a:path w="265429" h="566420">
                  <a:moveTo>
                    <a:pt x="117601" y="364490"/>
                  </a:moveTo>
                  <a:lnTo>
                    <a:pt x="20954" y="364490"/>
                  </a:lnTo>
                  <a:lnTo>
                    <a:pt x="20192" y="367030"/>
                  </a:lnTo>
                  <a:lnTo>
                    <a:pt x="19685" y="370840"/>
                  </a:lnTo>
                  <a:lnTo>
                    <a:pt x="19558" y="373380"/>
                  </a:lnTo>
                  <a:lnTo>
                    <a:pt x="19303" y="374650"/>
                  </a:lnTo>
                  <a:lnTo>
                    <a:pt x="19558" y="375920"/>
                  </a:lnTo>
                  <a:lnTo>
                    <a:pt x="20065" y="377190"/>
                  </a:lnTo>
                  <a:lnTo>
                    <a:pt x="21971" y="378460"/>
                  </a:lnTo>
                  <a:lnTo>
                    <a:pt x="22987" y="382270"/>
                  </a:lnTo>
                  <a:lnTo>
                    <a:pt x="22605" y="384810"/>
                  </a:lnTo>
                  <a:lnTo>
                    <a:pt x="22478" y="386080"/>
                  </a:lnTo>
                  <a:lnTo>
                    <a:pt x="21716" y="388620"/>
                  </a:lnTo>
                  <a:lnTo>
                    <a:pt x="22098" y="388620"/>
                  </a:lnTo>
                  <a:lnTo>
                    <a:pt x="22860" y="389890"/>
                  </a:lnTo>
                  <a:lnTo>
                    <a:pt x="24002" y="391160"/>
                  </a:lnTo>
                  <a:lnTo>
                    <a:pt x="26669" y="394970"/>
                  </a:lnTo>
                  <a:lnTo>
                    <a:pt x="23494" y="398780"/>
                  </a:lnTo>
                  <a:lnTo>
                    <a:pt x="22860" y="400050"/>
                  </a:lnTo>
                  <a:lnTo>
                    <a:pt x="22478" y="400050"/>
                  </a:lnTo>
                  <a:lnTo>
                    <a:pt x="22351" y="402590"/>
                  </a:lnTo>
                  <a:lnTo>
                    <a:pt x="22860" y="403860"/>
                  </a:lnTo>
                  <a:lnTo>
                    <a:pt x="29210" y="403860"/>
                  </a:lnTo>
                  <a:lnTo>
                    <a:pt x="29972" y="405130"/>
                  </a:lnTo>
                  <a:lnTo>
                    <a:pt x="31876" y="406400"/>
                  </a:lnTo>
                  <a:lnTo>
                    <a:pt x="32638" y="408940"/>
                  </a:lnTo>
                  <a:lnTo>
                    <a:pt x="31876" y="412750"/>
                  </a:lnTo>
                  <a:lnTo>
                    <a:pt x="31368" y="414020"/>
                  </a:lnTo>
                  <a:lnTo>
                    <a:pt x="30099" y="415290"/>
                  </a:lnTo>
                  <a:lnTo>
                    <a:pt x="102997" y="415290"/>
                  </a:lnTo>
                  <a:lnTo>
                    <a:pt x="103124" y="407670"/>
                  </a:lnTo>
                  <a:lnTo>
                    <a:pt x="105283" y="406400"/>
                  </a:lnTo>
                  <a:lnTo>
                    <a:pt x="107314" y="405130"/>
                  </a:lnTo>
                  <a:lnTo>
                    <a:pt x="108076" y="402590"/>
                  </a:lnTo>
                  <a:lnTo>
                    <a:pt x="108076" y="379730"/>
                  </a:lnTo>
                  <a:lnTo>
                    <a:pt x="116077" y="379730"/>
                  </a:lnTo>
                  <a:lnTo>
                    <a:pt x="117221" y="378460"/>
                  </a:lnTo>
                  <a:lnTo>
                    <a:pt x="118363" y="378460"/>
                  </a:lnTo>
                  <a:lnTo>
                    <a:pt x="117983" y="377190"/>
                  </a:lnTo>
                  <a:lnTo>
                    <a:pt x="115569" y="377190"/>
                  </a:lnTo>
                  <a:lnTo>
                    <a:pt x="113791" y="374650"/>
                  </a:lnTo>
                  <a:lnTo>
                    <a:pt x="113918" y="372110"/>
                  </a:lnTo>
                  <a:lnTo>
                    <a:pt x="114046" y="370840"/>
                  </a:lnTo>
                  <a:lnTo>
                    <a:pt x="114680" y="368300"/>
                  </a:lnTo>
                  <a:lnTo>
                    <a:pt x="118872" y="367030"/>
                  </a:lnTo>
                  <a:lnTo>
                    <a:pt x="120268" y="367030"/>
                  </a:lnTo>
                  <a:lnTo>
                    <a:pt x="118744" y="365760"/>
                  </a:lnTo>
                  <a:lnTo>
                    <a:pt x="117601" y="364490"/>
                  </a:lnTo>
                  <a:close/>
                </a:path>
                <a:path w="265429" h="566420">
                  <a:moveTo>
                    <a:pt x="129793" y="363220"/>
                  </a:moveTo>
                  <a:lnTo>
                    <a:pt x="126873" y="363220"/>
                  </a:lnTo>
                  <a:lnTo>
                    <a:pt x="125984" y="364490"/>
                  </a:lnTo>
                  <a:lnTo>
                    <a:pt x="125222" y="365760"/>
                  </a:lnTo>
                  <a:lnTo>
                    <a:pt x="124078" y="367030"/>
                  </a:lnTo>
                  <a:lnTo>
                    <a:pt x="122047" y="367030"/>
                  </a:lnTo>
                  <a:lnTo>
                    <a:pt x="124078" y="369570"/>
                  </a:lnTo>
                  <a:lnTo>
                    <a:pt x="124840" y="370840"/>
                  </a:lnTo>
                  <a:lnTo>
                    <a:pt x="125475" y="372110"/>
                  </a:lnTo>
                  <a:lnTo>
                    <a:pt x="125729" y="373380"/>
                  </a:lnTo>
                  <a:lnTo>
                    <a:pt x="128142" y="373380"/>
                  </a:lnTo>
                  <a:lnTo>
                    <a:pt x="131063" y="370840"/>
                  </a:lnTo>
                  <a:lnTo>
                    <a:pt x="131699" y="367030"/>
                  </a:lnTo>
                  <a:lnTo>
                    <a:pt x="132206" y="365760"/>
                  </a:lnTo>
                  <a:lnTo>
                    <a:pt x="131699" y="364490"/>
                  </a:lnTo>
                  <a:lnTo>
                    <a:pt x="130683" y="364490"/>
                  </a:lnTo>
                  <a:lnTo>
                    <a:pt x="129793" y="363220"/>
                  </a:lnTo>
                  <a:close/>
                </a:path>
                <a:path w="265429" h="566420">
                  <a:moveTo>
                    <a:pt x="220344" y="251460"/>
                  </a:moveTo>
                  <a:lnTo>
                    <a:pt x="40386" y="251460"/>
                  </a:lnTo>
                  <a:lnTo>
                    <a:pt x="39624" y="252730"/>
                  </a:lnTo>
                  <a:lnTo>
                    <a:pt x="36322" y="255270"/>
                  </a:lnTo>
                  <a:lnTo>
                    <a:pt x="32638" y="257810"/>
                  </a:lnTo>
                  <a:lnTo>
                    <a:pt x="32638" y="269240"/>
                  </a:lnTo>
                  <a:lnTo>
                    <a:pt x="32892" y="273050"/>
                  </a:lnTo>
                  <a:lnTo>
                    <a:pt x="33147" y="275590"/>
                  </a:lnTo>
                  <a:lnTo>
                    <a:pt x="33654" y="283210"/>
                  </a:lnTo>
                  <a:lnTo>
                    <a:pt x="33019" y="285750"/>
                  </a:lnTo>
                  <a:lnTo>
                    <a:pt x="32892" y="287020"/>
                  </a:lnTo>
                  <a:lnTo>
                    <a:pt x="33781" y="287020"/>
                  </a:lnTo>
                  <a:lnTo>
                    <a:pt x="35813" y="289560"/>
                  </a:lnTo>
                  <a:lnTo>
                    <a:pt x="36702" y="292100"/>
                  </a:lnTo>
                  <a:lnTo>
                    <a:pt x="36194" y="294640"/>
                  </a:lnTo>
                  <a:lnTo>
                    <a:pt x="35560" y="299720"/>
                  </a:lnTo>
                  <a:lnTo>
                    <a:pt x="30225" y="300990"/>
                  </a:lnTo>
                  <a:lnTo>
                    <a:pt x="28701" y="300990"/>
                  </a:lnTo>
                  <a:lnTo>
                    <a:pt x="28575" y="302260"/>
                  </a:lnTo>
                  <a:lnTo>
                    <a:pt x="28828" y="306070"/>
                  </a:lnTo>
                  <a:lnTo>
                    <a:pt x="29590" y="313690"/>
                  </a:lnTo>
                  <a:lnTo>
                    <a:pt x="26542" y="314960"/>
                  </a:lnTo>
                  <a:lnTo>
                    <a:pt x="24256" y="314960"/>
                  </a:lnTo>
                  <a:lnTo>
                    <a:pt x="24256" y="326390"/>
                  </a:lnTo>
                  <a:lnTo>
                    <a:pt x="23494" y="328930"/>
                  </a:lnTo>
                  <a:lnTo>
                    <a:pt x="21209" y="332740"/>
                  </a:lnTo>
                  <a:lnTo>
                    <a:pt x="20827" y="332740"/>
                  </a:lnTo>
                  <a:lnTo>
                    <a:pt x="20574" y="335280"/>
                  </a:lnTo>
                  <a:lnTo>
                    <a:pt x="21843" y="337820"/>
                  </a:lnTo>
                  <a:lnTo>
                    <a:pt x="22733" y="340360"/>
                  </a:lnTo>
                  <a:lnTo>
                    <a:pt x="23367" y="342900"/>
                  </a:lnTo>
                  <a:lnTo>
                    <a:pt x="23494" y="345440"/>
                  </a:lnTo>
                  <a:lnTo>
                    <a:pt x="23749" y="349250"/>
                  </a:lnTo>
                  <a:lnTo>
                    <a:pt x="23875" y="350520"/>
                  </a:lnTo>
                  <a:lnTo>
                    <a:pt x="24045" y="353060"/>
                  </a:lnTo>
                  <a:lnTo>
                    <a:pt x="24129" y="360680"/>
                  </a:lnTo>
                  <a:lnTo>
                    <a:pt x="23622" y="363220"/>
                  </a:lnTo>
                  <a:lnTo>
                    <a:pt x="21462" y="364490"/>
                  </a:lnTo>
                  <a:lnTo>
                    <a:pt x="116712" y="364490"/>
                  </a:lnTo>
                  <a:lnTo>
                    <a:pt x="115824" y="363220"/>
                  </a:lnTo>
                  <a:lnTo>
                    <a:pt x="112775" y="363220"/>
                  </a:lnTo>
                  <a:lnTo>
                    <a:pt x="112267" y="359410"/>
                  </a:lnTo>
                  <a:lnTo>
                    <a:pt x="111887" y="358140"/>
                  </a:lnTo>
                  <a:lnTo>
                    <a:pt x="112013" y="353060"/>
                  </a:lnTo>
                  <a:lnTo>
                    <a:pt x="111633" y="349250"/>
                  </a:lnTo>
                  <a:lnTo>
                    <a:pt x="110489" y="346710"/>
                  </a:lnTo>
                  <a:lnTo>
                    <a:pt x="108203" y="337820"/>
                  </a:lnTo>
                  <a:lnTo>
                    <a:pt x="111251" y="332740"/>
                  </a:lnTo>
                  <a:lnTo>
                    <a:pt x="111887" y="331470"/>
                  </a:lnTo>
                  <a:lnTo>
                    <a:pt x="147447" y="331470"/>
                  </a:lnTo>
                  <a:lnTo>
                    <a:pt x="147447" y="330200"/>
                  </a:lnTo>
                  <a:lnTo>
                    <a:pt x="146938" y="328930"/>
                  </a:lnTo>
                  <a:lnTo>
                    <a:pt x="145923" y="325120"/>
                  </a:lnTo>
                  <a:lnTo>
                    <a:pt x="144652" y="318770"/>
                  </a:lnTo>
                  <a:lnTo>
                    <a:pt x="149351" y="314960"/>
                  </a:lnTo>
                  <a:lnTo>
                    <a:pt x="151002" y="313690"/>
                  </a:lnTo>
                  <a:lnTo>
                    <a:pt x="151129" y="312420"/>
                  </a:lnTo>
                  <a:lnTo>
                    <a:pt x="150240" y="311150"/>
                  </a:lnTo>
                  <a:lnTo>
                    <a:pt x="149351" y="308610"/>
                  </a:lnTo>
                  <a:lnTo>
                    <a:pt x="148589" y="307340"/>
                  </a:lnTo>
                  <a:lnTo>
                    <a:pt x="148081" y="306070"/>
                  </a:lnTo>
                  <a:lnTo>
                    <a:pt x="146938" y="300990"/>
                  </a:lnTo>
                  <a:lnTo>
                    <a:pt x="148462" y="298450"/>
                  </a:lnTo>
                  <a:lnTo>
                    <a:pt x="150367" y="297180"/>
                  </a:lnTo>
                  <a:lnTo>
                    <a:pt x="151002" y="295910"/>
                  </a:lnTo>
                  <a:lnTo>
                    <a:pt x="180270" y="295910"/>
                  </a:lnTo>
                  <a:lnTo>
                    <a:pt x="188340" y="294640"/>
                  </a:lnTo>
                  <a:lnTo>
                    <a:pt x="213105" y="278130"/>
                  </a:lnTo>
                  <a:lnTo>
                    <a:pt x="216280" y="273050"/>
                  </a:lnTo>
                  <a:lnTo>
                    <a:pt x="225551" y="256540"/>
                  </a:lnTo>
                  <a:lnTo>
                    <a:pt x="225043" y="255270"/>
                  </a:lnTo>
                  <a:lnTo>
                    <a:pt x="224281" y="254000"/>
                  </a:lnTo>
                  <a:lnTo>
                    <a:pt x="222630" y="252730"/>
                  </a:lnTo>
                  <a:lnTo>
                    <a:pt x="220344" y="251460"/>
                  </a:lnTo>
                  <a:close/>
                </a:path>
                <a:path w="265429" h="566420">
                  <a:moveTo>
                    <a:pt x="147447" y="331470"/>
                  </a:moveTo>
                  <a:lnTo>
                    <a:pt x="116204" y="331470"/>
                  </a:lnTo>
                  <a:lnTo>
                    <a:pt x="118999" y="332740"/>
                  </a:lnTo>
                  <a:lnTo>
                    <a:pt x="122047" y="334010"/>
                  </a:lnTo>
                  <a:lnTo>
                    <a:pt x="125729" y="336550"/>
                  </a:lnTo>
                  <a:lnTo>
                    <a:pt x="129921" y="339090"/>
                  </a:lnTo>
                  <a:lnTo>
                    <a:pt x="139318" y="339090"/>
                  </a:lnTo>
                  <a:lnTo>
                    <a:pt x="143001" y="337820"/>
                  </a:lnTo>
                  <a:lnTo>
                    <a:pt x="145923" y="334010"/>
                  </a:lnTo>
                  <a:lnTo>
                    <a:pt x="146685" y="334010"/>
                  </a:lnTo>
                  <a:lnTo>
                    <a:pt x="147319" y="332740"/>
                  </a:lnTo>
                  <a:lnTo>
                    <a:pt x="147447" y="331470"/>
                  </a:lnTo>
                  <a:close/>
                </a:path>
                <a:path w="265429" h="566420">
                  <a:moveTo>
                    <a:pt x="180270" y="295910"/>
                  </a:moveTo>
                  <a:lnTo>
                    <a:pt x="154686" y="295910"/>
                  </a:lnTo>
                  <a:lnTo>
                    <a:pt x="155575" y="297180"/>
                  </a:lnTo>
                  <a:lnTo>
                    <a:pt x="156083" y="298450"/>
                  </a:lnTo>
                  <a:lnTo>
                    <a:pt x="166320" y="298450"/>
                  </a:lnTo>
                  <a:lnTo>
                    <a:pt x="172831" y="297180"/>
                  </a:lnTo>
                  <a:lnTo>
                    <a:pt x="180270" y="295910"/>
                  </a:lnTo>
                  <a:close/>
                </a:path>
                <a:path w="265429" h="566420">
                  <a:moveTo>
                    <a:pt x="160781" y="24130"/>
                  </a:moveTo>
                  <a:lnTo>
                    <a:pt x="85725" y="24130"/>
                  </a:lnTo>
                  <a:lnTo>
                    <a:pt x="85471" y="26670"/>
                  </a:lnTo>
                  <a:lnTo>
                    <a:pt x="85343" y="26670"/>
                  </a:lnTo>
                  <a:lnTo>
                    <a:pt x="84709" y="29210"/>
                  </a:lnTo>
                  <a:lnTo>
                    <a:pt x="84581" y="30480"/>
                  </a:lnTo>
                  <a:lnTo>
                    <a:pt x="84327" y="30480"/>
                  </a:lnTo>
                  <a:lnTo>
                    <a:pt x="84200" y="31750"/>
                  </a:lnTo>
                  <a:lnTo>
                    <a:pt x="83312" y="33020"/>
                  </a:lnTo>
                  <a:lnTo>
                    <a:pt x="76835" y="38100"/>
                  </a:lnTo>
                  <a:lnTo>
                    <a:pt x="74294" y="40640"/>
                  </a:lnTo>
                  <a:lnTo>
                    <a:pt x="69468" y="43180"/>
                  </a:lnTo>
                  <a:lnTo>
                    <a:pt x="69214" y="44450"/>
                  </a:lnTo>
                  <a:lnTo>
                    <a:pt x="69214" y="48260"/>
                  </a:lnTo>
                  <a:lnTo>
                    <a:pt x="69596" y="52070"/>
                  </a:lnTo>
                  <a:lnTo>
                    <a:pt x="69596" y="54610"/>
                  </a:lnTo>
                  <a:lnTo>
                    <a:pt x="69214" y="55880"/>
                  </a:lnTo>
                  <a:lnTo>
                    <a:pt x="68579" y="57150"/>
                  </a:lnTo>
                  <a:lnTo>
                    <a:pt x="67817" y="57150"/>
                  </a:lnTo>
                  <a:lnTo>
                    <a:pt x="68199" y="59690"/>
                  </a:lnTo>
                  <a:lnTo>
                    <a:pt x="68452" y="60960"/>
                  </a:lnTo>
                  <a:lnTo>
                    <a:pt x="69214" y="62230"/>
                  </a:lnTo>
                  <a:lnTo>
                    <a:pt x="70485" y="67310"/>
                  </a:lnTo>
                  <a:lnTo>
                    <a:pt x="72389" y="72390"/>
                  </a:lnTo>
                  <a:lnTo>
                    <a:pt x="68706" y="74930"/>
                  </a:lnTo>
                  <a:lnTo>
                    <a:pt x="68325" y="74930"/>
                  </a:lnTo>
                  <a:lnTo>
                    <a:pt x="68199" y="76200"/>
                  </a:lnTo>
                  <a:lnTo>
                    <a:pt x="68706" y="77470"/>
                  </a:lnTo>
                  <a:lnTo>
                    <a:pt x="69214" y="78740"/>
                  </a:lnTo>
                  <a:lnTo>
                    <a:pt x="70103" y="80010"/>
                  </a:lnTo>
                  <a:lnTo>
                    <a:pt x="71754" y="82550"/>
                  </a:lnTo>
                  <a:lnTo>
                    <a:pt x="68199" y="86360"/>
                  </a:lnTo>
                  <a:lnTo>
                    <a:pt x="66801" y="87630"/>
                  </a:lnTo>
                  <a:lnTo>
                    <a:pt x="65531" y="88900"/>
                  </a:lnTo>
                  <a:lnTo>
                    <a:pt x="61849" y="90170"/>
                  </a:lnTo>
                  <a:lnTo>
                    <a:pt x="61849" y="96520"/>
                  </a:lnTo>
                  <a:lnTo>
                    <a:pt x="61340" y="104140"/>
                  </a:lnTo>
                  <a:lnTo>
                    <a:pt x="57023" y="106680"/>
                  </a:lnTo>
                  <a:lnTo>
                    <a:pt x="54101" y="107950"/>
                  </a:lnTo>
                  <a:lnTo>
                    <a:pt x="51942" y="114300"/>
                  </a:lnTo>
                  <a:lnTo>
                    <a:pt x="51942" y="120650"/>
                  </a:lnTo>
                  <a:lnTo>
                    <a:pt x="51562" y="121920"/>
                  </a:lnTo>
                  <a:lnTo>
                    <a:pt x="51053" y="123190"/>
                  </a:lnTo>
                  <a:lnTo>
                    <a:pt x="50037" y="124460"/>
                  </a:lnTo>
                  <a:lnTo>
                    <a:pt x="48767" y="124460"/>
                  </a:lnTo>
                  <a:lnTo>
                    <a:pt x="48005" y="125730"/>
                  </a:lnTo>
                  <a:lnTo>
                    <a:pt x="48005" y="127000"/>
                  </a:lnTo>
                  <a:lnTo>
                    <a:pt x="48260" y="127000"/>
                  </a:lnTo>
                  <a:lnTo>
                    <a:pt x="49911" y="133350"/>
                  </a:lnTo>
                  <a:lnTo>
                    <a:pt x="51815" y="139700"/>
                  </a:lnTo>
                  <a:lnTo>
                    <a:pt x="50164" y="143510"/>
                  </a:lnTo>
                  <a:lnTo>
                    <a:pt x="49529" y="144780"/>
                  </a:lnTo>
                  <a:lnTo>
                    <a:pt x="48387" y="146050"/>
                  </a:lnTo>
                  <a:lnTo>
                    <a:pt x="45592" y="146050"/>
                  </a:lnTo>
                  <a:lnTo>
                    <a:pt x="45085" y="149860"/>
                  </a:lnTo>
                  <a:lnTo>
                    <a:pt x="44068" y="154940"/>
                  </a:lnTo>
                  <a:lnTo>
                    <a:pt x="43434" y="158750"/>
                  </a:lnTo>
                  <a:lnTo>
                    <a:pt x="41401" y="158750"/>
                  </a:lnTo>
                  <a:lnTo>
                    <a:pt x="40386" y="160020"/>
                  </a:lnTo>
                  <a:lnTo>
                    <a:pt x="39624" y="168910"/>
                  </a:lnTo>
                  <a:lnTo>
                    <a:pt x="42417" y="172720"/>
                  </a:lnTo>
                  <a:lnTo>
                    <a:pt x="45592" y="177800"/>
                  </a:lnTo>
                  <a:lnTo>
                    <a:pt x="47243" y="184150"/>
                  </a:lnTo>
                  <a:lnTo>
                    <a:pt x="47243" y="191770"/>
                  </a:lnTo>
                  <a:lnTo>
                    <a:pt x="47878" y="193040"/>
                  </a:lnTo>
                  <a:lnTo>
                    <a:pt x="48640" y="194310"/>
                  </a:lnTo>
                  <a:lnTo>
                    <a:pt x="49911" y="196850"/>
                  </a:lnTo>
                  <a:lnTo>
                    <a:pt x="51435" y="200660"/>
                  </a:lnTo>
                  <a:lnTo>
                    <a:pt x="50291" y="204470"/>
                  </a:lnTo>
                  <a:lnTo>
                    <a:pt x="49784" y="205740"/>
                  </a:lnTo>
                  <a:lnTo>
                    <a:pt x="49402" y="208280"/>
                  </a:lnTo>
                  <a:lnTo>
                    <a:pt x="49275" y="209550"/>
                  </a:lnTo>
                  <a:lnTo>
                    <a:pt x="48767" y="213360"/>
                  </a:lnTo>
                  <a:lnTo>
                    <a:pt x="48387" y="217170"/>
                  </a:lnTo>
                  <a:lnTo>
                    <a:pt x="45212" y="219710"/>
                  </a:lnTo>
                  <a:lnTo>
                    <a:pt x="45085" y="222250"/>
                  </a:lnTo>
                  <a:lnTo>
                    <a:pt x="44703" y="226060"/>
                  </a:lnTo>
                  <a:lnTo>
                    <a:pt x="44576" y="228600"/>
                  </a:lnTo>
                  <a:lnTo>
                    <a:pt x="41655" y="229870"/>
                  </a:lnTo>
                  <a:lnTo>
                    <a:pt x="41148" y="231140"/>
                  </a:lnTo>
                  <a:lnTo>
                    <a:pt x="41910" y="236220"/>
                  </a:lnTo>
                  <a:lnTo>
                    <a:pt x="42417" y="238760"/>
                  </a:lnTo>
                  <a:lnTo>
                    <a:pt x="42544" y="240030"/>
                  </a:lnTo>
                  <a:lnTo>
                    <a:pt x="43434" y="243840"/>
                  </a:lnTo>
                  <a:lnTo>
                    <a:pt x="43941" y="247650"/>
                  </a:lnTo>
                  <a:lnTo>
                    <a:pt x="41275" y="251460"/>
                  </a:lnTo>
                  <a:lnTo>
                    <a:pt x="217804" y="251460"/>
                  </a:lnTo>
                  <a:lnTo>
                    <a:pt x="215646" y="250190"/>
                  </a:lnTo>
                  <a:lnTo>
                    <a:pt x="214756" y="246380"/>
                  </a:lnTo>
                  <a:lnTo>
                    <a:pt x="213613" y="243840"/>
                  </a:lnTo>
                  <a:lnTo>
                    <a:pt x="214502" y="238760"/>
                  </a:lnTo>
                  <a:lnTo>
                    <a:pt x="217042" y="234950"/>
                  </a:lnTo>
                  <a:lnTo>
                    <a:pt x="217804" y="233680"/>
                  </a:lnTo>
                  <a:lnTo>
                    <a:pt x="217550" y="232410"/>
                  </a:lnTo>
                  <a:lnTo>
                    <a:pt x="216788" y="231140"/>
                  </a:lnTo>
                  <a:lnTo>
                    <a:pt x="213867" y="228600"/>
                  </a:lnTo>
                  <a:lnTo>
                    <a:pt x="206628" y="228600"/>
                  </a:lnTo>
                  <a:lnTo>
                    <a:pt x="199898" y="226060"/>
                  </a:lnTo>
                  <a:lnTo>
                    <a:pt x="198500" y="220980"/>
                  </a:lnTo>
                  <a:lnTo>
                    <a:pt x="198119" y="219710"/>
                  </a:lnTo>
                  <a:lnTo>
                    <a:pt x="197992" y="217170"/>
                  </a:lnTo>
                  <a:lnTo>
                    <a:pt x="200278" y="214630"/>
                  </a:lnTo>
                  <a:lnTo>
                    <a:pt x="201675" y="212090"/>
                  </a:lnTo>
                  <a:lnTo>
                    <a:pt x="205231" y="212090"/>
                  </a:lnTo>
                  <a:lnTo>
                    <a:pt x="205359" y="210820"/>
                  </a:lnTo>
                  <a:lnTo>
                    <a:pt x="205612" y="210820"/>
                  </a:lnTo>
                  <a:lnTo>
                    <a:pt x="205612" y="209550"/>
                  </a:lnTo>
                  <a:lnTo>
                    <a:pt x="202818" y="208280"/>
                  </a:lnTo>
                  <a:lnTo>
                    <a:pt x="201294" y="205740"/>
                  </a:lnTo>
                  <a:lnTo>
                    <a:pt x="201379" y="200660"/>
                  </a:lnTo>
                  <a:lnTo>
                    <a:pt x="201422" y="195580"/>
                  </a:lnTo>
                  <a:lnTo>
                    <a:pt x="202056" y="191770"/>
                  </a:lnTo>
                  <a:lnTo>
                    <a:pt x="203326" y="189230"/>
                  </a:lnTo>
                  <a:lnTo>
                    <a:pt x="204088" y="186690"/>
                  </a:lnTo>
                  <a:lnTo>
                    <a:pt x="204977" y="184150"/>
                  </a:lnTo>
                  <a:lnTo>
                    <a:pt x="205104" y="177800"/>
                  </a:lnTo>
                  <a:lnTo>
                    <a:pt x="205359" y="171450"/>
                  </a:lnTo>
                  <a:lnTo>
                    <a:pt x="206248" y="165100"/>
                  </a:lnTo>
                  <a:lnTo>
                    <a:pt x="207899" y="160020"/>
                  </a:lnTo>
                  <a:lnTo>
                    <a:pt x="208787" y="156210"/>
                  </a:lnTo>
                  <a:lnTo>
                    <a:pt x="209423" y="153670"/>
                  </a:lnTo>
                  <a:lnTo>
                    <a:pt x="209550" y="149860"/>
                  </a:lnTo>
                  <a:lnTo>
                    <a:pt x="209676" y="148590"/>
                  </a:lnTo>
                  <a:lnTo>
                    <a:pt x="209930" y="147320"/>
                  </a:lnTo>
                  <a:lnTo>
                    <a:pt x="210312" y="146050"/>
                  </a:lnTo>
                  <a:lnTo>
                    <a:pt x="210819" y="144780"/>
                  </a:lnTo>
                  <a:lnTo>
                    <a:pt x="211454" y="143510"/>
                  </a:lnTo>
                  <a:lnTo>
                    <a:pt x="211962" y="143510"/>
                  </a:lnTo>
                  <a:lnTo>
                    <a:pt x="213233" y="140970"/>
                  </a:lnTo>
                  <a:lnTo>
                    <a:pt x="214375" y="139700"/>
                  </a:lnTo>
                  <a:lnTo>
                    <a:pt x="215773" y="138430"/>
                  </a:lnTo>
                  <a:lnTo>
                    <a:pt x="217042" y="135890"/>
                  </a:lnTo>
                  <a:lnTo>
                    <a:pt x="218821" y="134620"/>
                  </a:lnTo>
                  <a:lnTo>
                    <a:pt x="220725" y="132080"/>
                  </a:lnTo>
                  <a:lnTo>
                    <a:pt x="222503" y="128270"/>
                  </a:lnTo>
                  <a:lnTo>
                    <a:pt x="223647" y="127000"/>
                  </a:lnTo>
                  <a:lnTo>
                    <a:pt x="224536" y="125730"/>
                  </a:lnTo>
                  <a:lnTo>
                    <a:pt x="225551" y="123190"/>
                  </a:lnTo>
                  <a:lnTo>
                    <a:pt x="229627" y="116840"/>
                  </a:lnTo>
                  <a:lnTo>
                    <a:pt x="234727" y="109220"/>
                  </a:lnTo>
                  <a:lnTo>
                    <a:pt x="240160" y="102870"/>
                  </a:lnTo>
                  <a:lnTo>
                    <a:pt x="246508" y="96520"/>
                  </a:lnTo>
                  <a:lnTo>
                    <a:pt x="225805" y="96520"/>
                  </a:lnTo>
                  <a:lnTo>
                    <a:pt x="225551" y="95250"/>
                  </a:lnTo>
                  <a:lnTo>
                    <a:pt x="213994" y="95250"/>
                  </a:lnTo>
                  <a:lnTo>
                    <a:pt x="212725" y="93980"/>
                  </a:lnTo>
                  <a:lnTo>
                    <a:pt x="211581" y="93980"/>
                  </a:lnTo>
                  <a:lnTo>
                    <a:pt x="208406" y="92710"/>
                  </a:lnTo>
                  <a:lnTo>
                    <a:pt x="202311" y="92710"/>
                  </a:lnTo>
                  <a:lnTo>
                    <a:pt x="200913" y="91440"/>
                  </a:lnTo>
                  <a:lnTo>
                    <a:pt x="199771" y="91440"/>
                  </a:lnTo>
                  <a:lnTo>
                    <a:pt x="199643" y="90170"/>
                  </a:lnTo>
                  <a:lnTo>
                    <a:pt x="199643" y="87630"/>
                  </a:lnTo>
                  <a:lnTo>
                    <a:pt x="200405" y="86360"/>
                  </a:lnTo>
                  <a:lnTo>
                    <a:pt x="201549" y="85090"/>
                  </a:lnTo>
                  <a:lnTo>
                    <a:pt x="202818" y="85090"/>
                  </a:lnTo>
                  <a:lnTo>
                    <a:pt x="204088" y="83820"/>
                  </a:lnTo>
                  <a:lnTo>
                    <a:pt x="204088" y="73660"/>
                  </a:lnTo>
                  <a:lnTo>
                    <a:pt x="207899" y="67310"/>
                  </a:lnTo>
                  <a:lnTo>
                    <a:pt x="212471" y="62230"/>
                  </a:lnTo>
                  <a:lnTo>
                    <a:pt x="214249" y="59690"/>
                  </a:lnTo>
                  <a:lnTo>
                    <a:pt x="214502" y="58420"/>
                  </a:lnTo>
                  <a:lnTo>
                    <a:pt x="213487" y="57150"/>
                  </a:lnTo>
                  <a:lnTo>
                    <a:pt x="208025" y="54610"/>
                  </a:lnTo>
                  <a:lnTo>
                    <a:pt x="204088" y="52070"/>
                  </a:lnTo>
                  <a:lnTo>
                    <a:pt x="196214" y="48260"/>
                  </a:lnTo>
                  <a:lnTo>
                    <a:pt x="191515" y="45720"/>
                  </a:lnTo>
                  <a:lnTo>
                    <a:pt x="189991" y="43180"/>
                  </a:lnTo>
                  <a:lnTo>
                    <a:pt x="187578" y="39370"/>
                  </a:lnTo>
                  <a:lnTo>
                    <a:pt x="184150" y="35560"/>
                  </a:lnTo>
                  <a:lnTo>
                    <a:pt x="172847" y="35560"/>
                  </a:lnTo>
                  <a:lnTo>
                    <a:pt x="169544" y="33020"/>
                  </a:lnTo>
                  <a:lnTo>
                    <a:pt x="167259" y="30480"/>
                  </a:lnTo>
                  <a:lnTo>
                    <a:pt x="164591" y="26670"/>
                  </a:lnTo>
                  <a:lnTo>
                    <a:pt x="162813" y="25400"/>
                  </a:lnTo>
                  <a:lnTo>
                    <a:pt x="160781" y="24130"/>
                  </a:lnTo>
                  <a:close/>
                </a:path>
                <a:path w="265429" h="566420">
                  <a:moveTo>
                    <a:pt x="237489" y="92710"/>
                  </a:moveTo>
                  <a:lnTo>
                    <a:pt x="236474" y="92710"/>
                  </a:lnTo>
                  <a:lnTo>
                    <a:pt x="235330" y="93980"/>
                  </a:lnTo>
                  <a:lnTo>
                    <a:pt x="234061" y="95250"/>
                  </a:lnTo>
                  <a:lnTo>
                    <a:pt x="232283" y="95250"/>
                  </a:lnTo>
                  <a:lnTo>
                    <a:pt x="231521" y="96520"/>
                  </a:lnTo>
                  <a:lnTo>
                    <a:pt x="246508" y="96520"/>
                  </a:lnTo>
                  <a:lnTo>
                    <a:pt x="249047" y="93980"/>
                  </a:lnTo>
                  <a:lnTo>
                    <a:pt x="238251" y="93980"/>
                  </a:lnTo>
                  <a:lnTo>
                    <a:pt x="237489" y="92710"/>
                  </a:lnTo>
                  <a:close/>
                </a:path>
                <a:path w="265429" h="566420">
                  <a:moveTo>
                    <a:pt x="264667" y="83820"/>
                  </a:moveTo>
                  <a:lnTo>
                    <a:pt x="252349" y="83820"/>
                  </a:lnTo>
                  <a:lnTo>
                    <a:pt x="251840" y="85090"/>
                  </a:lnTo>
                  <a:lnTo>
                    <a:pt x="251460" y="85090"/>
                  </a:lnTo>
                  <a:lnTo>
                    <a:pt x="250698" y="86360"/>
                  </a:lnTo>
                  <a:lnTo>
                    <a:pt x="249554" y="87630"/>
                  </a:lnTo>
                  <a:lnTo>
                    <a:pt x="246761" y="87630"/>
                  </a:lnTo>
                  <a:lnTo>
                    <a:pt x="245110" y="88900"/>
                  </a:lnTo>
                  <a:lnTo>
                    <a:pt x="243712" y="90170"/>
                  </a:lnTo>
                  <a:lnTo>
                    <a:pt x="240537" y="93980"/>
                  </a:lnTo>
                  <a:lnTo>
                    <a:pt x="249047" y="93980"/>
                  </a:lnTo>
                  <a:lnTo>
                    <a:pt x="253364" y="91440"/>
                  </a:lnTo>
                  <a:lnTo>
                    <a:pt x="255777" y="90170"/>
                  </a:lnTo>
                  <a:lnTo>
                    <a:pt x="256793" y="90170"/>
                  </a:lnTo>
                  <a:lnTo>
                    <a:pt x="259841" y="87630"/>
                  </a:lnTo>
                  <a:lnTo>
                    <a:pt x="264160" y="86360"/>
                  </a:lnTo>
                  <a:lnTo>
                    <a:pt x="264667" y="83820"/>
                  </a:lnTo>
                  <a:close/>
                </a:path>
                <a:path w="265429" h="566420">
                  <a:moveTo>
                    <a:pt x="264413" y="68580"/>
                  </a:moveTo>
                  <a:lnTo>
                    <a:pt x="256412" y="68580"/>
                  </a:lnTo>
                  <a:lnTo>
                    <a:pt x="256412" y="69850"/>
                  </a:lnTo>
                  <a:lnTo>
                    <a:pt x="256286" y="71120"/>
                  </a:lnTo>
                  <a:lnTo>
                    <a:pt x="255904" y="72390"/>
                  </a:lnTo>
                  <a:lnTo>
                    <a:pt x="255650" y="74930"/>
                  </a:lnTo>
                  <a:lnTo>
                    <a:pt x="255397" y="74930"/>
                  </a:lnTo>
                  <a:lnTo>
                    <a:pt x="255269" y="76200"/>
                  </a:lnTo>
                  <a:lnTo>
                    <a:pt x="255015" y="76200"/>
                  </a:lnTo>
                  <a:lnTo>
                    <a:pt x="254888" y="77470"/>
                  </a:lnTo>
                  <a:lnTo>
                    <a:pt x="254635" y="77470"/>
                  </a:lnTo>
                  <a:lnTo>
                    <a:pt x="254635" y="78740"/>
                  </a:lnTo>
                  <a:lnTo>
                    <a:pt x="254380" y="78740"/>
                  </a:lnTo>
                  <a:lnTo>
                    <a:pt x="254126" y="80010"/>
                  </a:lnTo>
                  <a:lnTo>
                    <a:pt x="253873" y="80010"/>
                  </a:lnTo>
                  <a:lnTo>
                    <a:pt x="253746" y="81280"/>
                  </a:lnTo>
                  <a:lnTo>
                    <a:pt x="253364" y="81280"/>
                  </a:lnTo>
                  <a:lnTo>
                    <a:pt x="253364" y="82550"/>
                  </a:lnTo>
                  <a:lnTo>
                    <a:pt x="252856" y="82550"/>
                  </a:lnTo>
                  <a:lnTo>
                    <a:pt x="252602" y="83820"/>
                  </a:lnTo>
                  <a:lnTo>
                    <a:pt x="264794" y="83820"/>
                  </a:lnTo>
                  <a:lnTo>
                    <a:pt x="265049" y="81280"/>
                  </a:lnTo>
                  <a:lnTo>
                    <a:pt x="264922" y="74930"/>
                  </a:lnTo>
                  <a:lnTo>
                    <a:pt x="264540" y="71120"/>
                  </a:lnTo>
                  <a:lnTo>
                    <a:pt x="264413" y="68580"/>
                  </a:lnTo>
                  <a:close/>
                </a:path>
                <a:path w="265429" h="566420">
                  <a:moveTo>
                    <a:pt x="262889" y="62230"/>
                  </a:moveTo>
                  <a:lnTo>
                    <a:pt x="256666" y="62230"/>
                  </a:lnTo>
                  <a:lnTo>
                    <a:pt x="256539" y="68580"/>
                  </a:lnTo>
                  <a:lnTo>
                    <a:pt x="264287" y="68580"/>
                  </a:lnTo>
                  <a:lnTo>
                    <a:pt x="263905" y="66040"/>
                  </a:lnTo>
                  <a:lnTo>
                    <a:pt x="263398" y="63500"/>
                  </a:lnTo>
                  <a:lnTo>
                    <a:pt x="262889" y="62230"/>
                  </a:lnTo>
                  <a:close/>
                </a:path>
                <a:path w="265429" h="566420">
                  <a:moveTo>
                    <a:pt x="150240" y="12700"/>
                  </a:moveTo>
                  <a:lnTo>
                    <a:pt x="86740" y="12700"/>
                  </a:lnTo>
                  <a:lnTo>
                    <a:pt x="86613" y="17780"/>
                  </a:lnTo>
                  <a:lnTo>
                    <a:pt x="86487" y="19050"/>
                  </a:lnTo>
                  <a:lnTo>
                    <a:pt x="86233" y="20320"/>
                  </a:lnTo>
                  <a:lnTo>
                    <a:pt x="86233" y="21590"/>
                  </a:lnTo>
                  <a:lnTo>
                    <a:pt x="86105" y="21590"/>
                  </a:lnTo>
                  <a:lnTo>
                    <a:pt x="85851" y="24130"/>
                  </a:lnTo>
                  <a:lnTo>
                    <a:pt x="160400" y="24130"/>
                  </a:lnTo>
                  <a:lnTo>
                    <a:pt x="159892" y="22860"/>
                  </a:lnTo>
                  <a:lnTo>
                    <a:pt x="159130" y="22860"/>
                  </a:lnTo>
                  <a:lnTo>
                    <a:pt x="157734" y="21590"/>
                  </a:lnTo>
                  <a:lnTo>
                    <a:pt x="156972" y="20320"/>
                  </a:lnTo>
                  <a:lnTo>
                    <a:pt x="156337" y="20320"/>
                  </a:lnTo>
                  <a:lnTo>
                    <a:pt x="155575" y="19050"/>
                  </a:lnTo>
                  <a:lnTo>
                    <a:pt x="155066" y="19050"/>
                  </a:lnTo>
                  <a:lnTo>
                    <a:pt x="154304" y="17780"/>
                  </a:lnTo>
                  <a:lnTo>
                    <a:pt x="153669" y="17780"/>
                  </a:lnTo>
                  <a:lnTo>
                    <a:pt x="152908" y="16510"/>
                  </a:lnTo>
                  <a:lnTo>
                    <a:pt x="152273" y="15240"/>
                  </a:lnTo>
                  <a:lnTo>
                    <a:pt x="150875" y="13970"/>
                  </a:lnTo>
                  <a:lnTo>
                    <a:pt x="150240" y="12700"/>
                  </a:lnTo>
                  <a:close/>
                </a:path>
                <a:path w="265429" h="566420">
                  <a:moveTo>
                    <a:pt x="100837" y="0"/>
                  </a:moveTo>
                  <a:lnTo>
                    <a:pt x="99060" y="0"/>
                  </a:lnTo>
                  <a:lnTo>
                    <a:pt x="98043" y="1270"/>
                  </a:lnTo>
                  <a:lnTo>
                    <a:pt x="93852" y="6350"/>
                  </a:lnTo>
                  <a:lnTo>
                    <a:pt x="91439" y="8890"/>
                  </a:lnTo>
                  <a:lnTo>
                    <a:pt x="88646" y="11430"/>
                  </a:lnTo>
                  <a:lnTo>
                    <a:pt x="88137" y="11430"/>
                  </a:lnTo>
                  <a:lnTo>
                    <a:pt x="87375" y="12700"/>
                  </a:lnTo>
                  <a:lnTo>
                    <a:pt x="122554" y="12700"/>
                  </a:lnTo>
                  <a:lnTo>
                    <a:pt x="121538" y="11430"/>
                  </a:lnTo>
                  <a:lnTo>
                    <a:pt x="120776" y="10160"/>
                  </a:lnTo>
                  <a:lnTo>
                    <a:pt x="120523" y="10160"/>
                  </a:lnTo>
                  <a:lnTo>
                    <a:pt x="120523" y="8890"/>
                  </a:lnTo>
                  <a:lnTo>
                    <a:pt x="120268" y="8890"/>
                  </a:lnTo>
                  <a:lnTo>
                    <a:pt x="118110" y="5080"/>
                  </a:lnTo>
                  <a:lnTo>
                    <a:pt x="113664" y="5080"/>
                  </a:lnTo>
                  <a:lnTo>
                    <a:pt x="108965" y="3810"/>
                  </a:lnTo>
                  <a:lnTo>
                    <a:pt x="104775" y="3810"/>
                  </a:lnTo>
                  <a:lnTo>
                    <a:pt x="102997" y="2540"/>
                  </a:lnTo>
                  <a:lnTo>
                    <a:pt x="100837" y="0"/>
                  </a:lnTo>
                  <a:close/>
                </a:path>
                <a:path w="265429" h="566420">
                  <a:moveTo>
                    <a:pt x="142239" y="1270"/>
                  </a:moveTo>
                  <a:lnTo>
                    <a:pt x="131190" y="1270"/>
                  </a:lnTo>
                  <a:lnTo>
                    <a:pt x="130175" y="2540"/>
                  </a:lnTo>
                  <a:lnTo>
                    <a:pt x="129793" y="3810"/>
                  </a:lnTo>
                  <a:lnTo>
                    <a:pt x="129539" y="5080"/>
                  </a:lnTo>
                  <a:lnTo>
                    <a:pt x="127762" y="8890"/>
                  </a:lnTo>
                  <a:lnTo>
                    <a:pt x="126237" y="12700"/>
                  </a:lnTo>
                  <a:lnTo>
                    <a:pt x="149605" y="12700"/>
                  </a:lnTo>
                  <a:lnTo>
                    <a:pt x="148971" y="11430"/>
                  </a:lnTo>
                  <a:lnTo>
                    <a:pt x="148336" y="11430"/>
                  </a:lnTo>
                  <a:lnTo>
                    <a:pt x="147700" y="10160"/>
                  </a:lnTo>
                  <a:lnTo>
                    <a:pt x="147192" y="8890"/>
                  </a:lnTo>
                  <a:lnTo>
                    <a:pt x="146430" y="8890"/>
                  </a:lnTo>
                  <a:lnTo>
                    <a:pt x="145414" y="6350"/>
                  </a:lnTo>
                  <a:lnTo>
                    <a:pt x="144399" y="5080"/>
                  </a:lnTo>
                  <a:lnTo>
                    <a:pt x="143890" y="5080"/>
                  </a:lnTo>
                  <a:lnTo>
                    <a:pt x="143383" y="3810"/>
                  </a:lnTo>
                  <a:lnTo>
                    <a:pt x="143128" y="2540"/>
                  </a:lnTo>
                  <a:lnTo>
                    <a:pt x="142621" y="2540"/>
                  </a:lnTo>
                  <a:lnTo>
                    <a:pt x="142239" y="1270"/>
                  </a:lnTo>
                  <a:close/>
                </a:path>
                <a:path w="265429" h="566420">
                  <a:moveTo>
                    <a:pt x="135889" y="0"/>
                  </a:moveTo>
                  <a:lnTo>
                    <a:pt x="132461" y="0"/>
                  </a:lnTo>
                  <a:lnTo>
                    <a:pt x="131444" y="1270"/>
                  </a:lnTo>
                  <a:lnTo>
                    <a:pt x="139191" y="1270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5241036" y="3616451"/>
              <a:ext cx="265430" cy="567055"/>
            </a:xfrm>
            <a:custGeom>
              <a:avLst/>
              <a:gdLst/>
              <a:ahLst/>
              <a:cxnLst/>
              <a:rect l="l" t="t" r="r" b="b"/>
              <a:pathLst>
                <a:path w="265429" h="567054">
                  <a:moveTo>
                    <a:pt x="99822" y="0"/>
                  </a:moveTo>
                  <a:lnTo>
                    <a:pt x="99060" y="0"/>
                  </a:lnTo>
                  <a:lnTo>
                    <a:pt x="98043" y="762"/>
                  </a:lnTo>
                  <a:lnTo>
                    <a:pt x="96138" y="3175"/>
                  </a:lnTo>
                  <a:lnTo>
                    <a:pt x="93852" y="6096"/>
                  </a:lnTo>
                  <a:lnTo>
                    <a:pt x="91439" y="8763"/>
                  </a:lnTo>
                  <a:lnTo>
                    <a:pt x="88646" y="10922"/>
                  </a:lnTo>
                  <a:lnTo>
                    <a:pt x="88137" y="11557"/>
                  </a:lnTo>
                  <a:lnTo>
                    <a:pt x="87375" y="12065"/>
                  </a:lnTo>
                  <a:lnTo>
                    <a:pt x="86740" y="12700"/>
                  </a:lnTo>
                  <a:lnTo>
                    <a:pt x="86740" y="12827"/>
                  </a:lnTo>
                  <a:lnTo>
                    <a:pt x="86740" y="13462"/>
                  </a:lnTo>
                  <a:lnTo>
                    <a:pt x="86740" y="14224"/>
                  </a:lnTo>
                  <a:lnTo>
                    <a:pt x="86740" y="14859"/>
                  </a:lnTo>
                  <a:lnTo>
                    <a:pt x="86740" y="15621"/>
                  </a:lnTo>
                  <a:lnTo>
                    <a:pt x="86740" y="16256"/>
                  </a:lnTo>
                  <a:lnTo>
                    <a:pt x="86613" y="17018"/>
                  </a:lnTo>
                  <a:lnTo>
                    <a:pt x="86613" y="17653"/>
                  </a:lnTo>
                  <a:lnTo>
                    <a:pt x="86487" y="18542"/>
                  </a:lnTo>
                  <a:lnTo>
                    <a:pt x="86487" y="19177"/>
                  </a:lnTo>
                  <a:lnTo>
                    <a:pt x="86360" y="19939"/>
                  </a:lnTo>
                  <a:lnTo>
                    <a:pt x="86233" y="20574"/>
                  </a:lnTo>
                  <a:lnTo>
                    <a:pt x="86233" y="21336"/>
                  </a:lnTo>
                  <a:lnTo>
                    <a:pt x="86105" y="21844"/>
                  </a:lnTo>
                  <a:lnTo>
                    <a:pt x="85978" y="22733"/>
                  </a:lnTo>
                  <a:lnTo>
                    <a:pt x="85978" y="23241"/>
                  </a:lnTo>
                  <a:lnTo>
                    <a:pt x="85851" y="24003"/>
                  </a:lnTo>
                  <a:lnTo>
                    <a:pt x="85725" y="24511"/>
                  </a:lnTo>
                  <a:lnTo>
                    <a:pt x="85598" y="25273"/>
                  </a:lnTo>
                  <a:lnTo>
                    <a:pt x="85471" y="25781"/>
                  </a:lnTo>
                  <a:lnTo>
                    <a:pt x="85471" y="26289"/>
                  </a:lnTo>
                  <a:lnTo>
                    <a:pt x="85343" y="26924"/>
                  </a:lnTo>
                  <a:lnTo>
                    <a:pt x="85216" y="27432"/>
                  </a:lnTo>
                  <a:lnTo>
                    <a:pt x="85089" y="27940"/>
                  </a:lnTo>
                  <a:lnTo>
                    <a:pt x="84962" y="28448"/>
                  </a:lnTo>
                  <a:lnTo>
                    <a:pt x="84836" y="28956"/>
                  </a:lnTo>
                  <a:lnTo>
                    <a:pt x="84709" y="29464"/>
                  </a:lnTo>
                  <a:lnTo>
                    <a:pt x="84581" y="29845"/>
                  </a:lnTo>
                  <a:lnTo>
                    <a:pt x="84581" y="29972"/>
                  </a:lnTo>
                  <a:lnTo>
                    <a:pt x="84454" y="30099"/>
                  </a:lnTo>
                  <a:lnTo>
                    <a:pt x="84454" y="30607"/>
                  </a:lnTo>
                  <a:lnTo>
                    <a:pt x="84327" y="30734"/>
                  </a:lnTo>
                  <a:lnTo>
                    <a:pt x="84200" y="30988"/>
                  </a:lnTo>
                  <a:lnTo>
                    <a:pt x="84200" y="31115"/>
                  </a:lnTo>
                  <a:lnTo>
                    <a:pt x="83312" y="33020"/>
                  </a:lnTo>
                  <a:lnTo>
                    <a:pt x="80772" y="34925"/>
                  </a:lnTo>
                  <a:lnTo>
                    <a:pt x="76835" y="37846"/>
                  </a:lnTo>
                  <a:lnTo>
                    <a:pt x="74294" y="39878"/>
                  </a:lnTo>
                  <a:lnTo>
                    <a:pt x="69468" y="43434"/>
                  </a:lnTo>
                  <a:lnTo>
                    <a:pt x="69214" y="44831"/>
                  </a:lnTo>
                  <a:lnTo>
                    <a:pt x="69087" y="46228"/>
                  </a:lnTo>
                  <a:lnTo>
                    <a:pt x="69214" y="47498"/>
                  </a:lnTo>
                  <a:lnTo>
                    <a:pt x="69341" y="48768"/>
                  </a:lnTo>
                  <a:lnTo>
                    <a:pt x="69341" y="49911"/>
                  </a:lnTo>
                  <a:lnTo>
                    <a:pt x="69468" y="51054"/>
                  </a:lnTo>
                  <a:lnTo>
                    <a:pt x="69596" y="52324"/>
                  </a:lnTo>
                  <a:lnTo>
                    <a:pt x="69596" y="53848"/>
                  </a:lnTo>
                  <a:lnTo>
                    <a:pt x="69214" y="55245"/>
                  </a:lnTo>
                  <a:lnTo>
                    <a:pt x="68579" y="56642"/>
                  </a:lnTo>
                  <a:lnTo>
                    <a:pt x="68325" y="56896"/>
                  </a:lnTo>
                  <a:lnTo>
                    <a:pt x="68199" y="57150"/>
                  </a:lnTo>
                  <a:lnTo>
                    <a:pt x="67817" y="57404"/>
                  </a:lnTo>
                  <a:lnTo>
                    <a:pt x="68199" y="59055"/>
                  </a:lnTo>
                  <a:lnTo>
                    <a:pt x="68452" y="60833"/>
                  </a:lnTo>
                  <a:lnTo>
                    <a:pt x="69214" y="62357"/>
                  </a:lnTo>
                  <a:lnTo>
                    <a:pt x="70485" y="66675"/>
                  </a:lnTo>
                  <a:lnTo>
                    <a:pt x="72389" y="72644"/>
                  </a:lnTo>
                  <a:lnTo>
                    <a:pt x="68706" y="74930"/>
                  </a:lnTo>
                  <a:lnTo>
                    <a:pt x="68325" y="75184"/>
                  </a:lnTo>
                  <a:lnTo>
                    <a:pt x="68199" y="75438"/>
                  </a:lnTo>
                  <a:lnTo>
                    <a:pt x="68199" y="75565"/>
                  </a:lnTo>
                  <a:lnTo>
                    <a:pt x="68072" y="75946"/>
                  </a:lnTo>
                  <a:lnTo>
                    <a:pt x="68706" y="77216"/>
                  </a:lnTo>
                  <a:lnTo>
                    <a:pt x="69214" y="77978"/>
                  </a:lnTo>
                  <a:lnTo>
                    <a:pt x="70103" y="79883"/>
                  </a:lnTo>
                  <a:lnTo>
                    <a:pt x="71754" y="82931"/>
                  </a:lnTo>
                  <a:lnTo>
                    <a:pt x="69341" y="85344"/>
                  </a:lnTo>
                  <a:lnTo>
                    <a:pt x="68199" y="86487"/>
                  </a:lnTo>
                  <a:lnTo>
                    <a:pt x="66801" y="87376"/>
                  </a:lnTo>
                  <a:lnTo>
                    <a:pt x="65531" y="88265"/>
                  </a:lnTo>
                  <a:lnTo>
                    <a:pt x="63880" y="89281"/>
                  </a:lnTo>
                  <a:lnTo>
                    <a:pt x="61849" y="90551"/>
                  </a:lnTo>
                  <a:lnTo>
                    <a:pt x="61849" y="91440"/>
                  </a:lnTo>
                  <a:lnTo>
                    <a:pt x="61849" y="96139"/>
                  </a:lnTo>
                  <a:lnTo>
                    <a:pt x="61340" y="104267"/>
                  </a:lnTo>
                  <a:lnTo>
                    <a:pt x="57023" y="106680"/>
                  </a:lnTo>
                  <a:lnTo>
                    <a:pt x="54101" y="108204"/>
                  </a:lnTo>
                  <a:lnTo>
                    <a:pt x="51942" y="114554"/>
                  </a:lnTo>
                  <a:lnTo>
                    <a:pt x="51942" y="119253"/>
                  </a:lnTo>
                  <a:lnTo>
                    <a:pt x="51942" y="120015"/>
                  </a:lnTo>
                  <a:lnTo>
                    <a:pt x="51815" y="120777"/>
                  </a:lnTo>
                  <a:lnTo>
                    <a:pt x="51562" y="121412"/>
                  </a:lnTo>
                  <a:lnTo>
                    <a:pt x="51053" y="122936"/>
                  </a:lnTo>
                  <a:lnTo>
                    <a:pt x="50037" y="124079"/>
                  </a:lnTo>
                  <a:lnTo>
                    <a:pt x="48767" y="124587"/>
                  </a:lnTo>
                  <a:lnTo>
                    <a:pt x="48005" y="125095"/>
                  </a:lnTo>
                  <a:lnTo>
                    <a:pt x="47751" y="125095"/>
                  </a:lnTo>
                  <a:lnTo>
                    <a:pt x="47878" y="126111"/>
                  </a:lnTo>
                  <a:lnTo>
                    <a:pt x="48005" y="126365"/>
                  </a:lnTo>
                  <a:lnTo>
                    <a:pt x="48133" y="126746"/>
                  </a:lnTo>
                  <a:lnTo>
                    <a:pt x="48260" y="127127"/>
                  </a:lnTo>
                  <a:lnTo>
                    <a:pt x="49911" y="132842"/>
                  </a:lnTo>
                  <a:lnTo>
                    <a:pt x="51815" y="139319"/>
                  </a:lnTo>
                  <a:lnTo>
                    <a:pt x="50164" y="143256"/>
                  </a:lnTo>
                  <a:lnTo>
                    <a:pt x="49529" y="144653"/>
                  </a:lnTo>
                  <a:lnTo>
                    <a:pt x="48387" y="145669"/>
                  </a:lnTo>
                  <a:lnTo>
                    <a:pt x="47116" y="145923"/>
                  </a:lnTo>
                  <a:lnTo>
                    <a:pt x="45592" y="146431"/>
                  </a:lnTo>
                  <a:lnTo>
                    <a:pt x="41401" y="158496"/>
                  </a:lnTo>
                  <a:lnTo>
                    <a:pt x="40386" y="159893"/>
                  </a:lnTo>
                  <a:lnTo>
                    <a:pt x="39624" y="168275"/>
                  </a:lnTo>
                  <a:lnTo>
                    <a:pt x="42417" y="172720"/>
                  </a:lnTo>
                  <a:lnTo>
                    <a:pt x="45592" y="177546"/>
                  </a:lnTo>
                  <a:lnTo>
                    <a:pt x="47243" y="183515"/>
                  </a:lnTo>
                  <a:lnTo>
                    <a:pt x="47116" y="189611"/>
                  </a:lnTo>
                  <a:lnTo>
                    <a:pt x="47243" y="191389"/>
                  </a:lnTo>
                  <a:lnTo>
                    <a:pt x="47878" y="193167"/>
                  </a:lnTo>
                  <a:lnTo>
                    <a:pt x="48640" y="194564"/>
                  </a:lnTo>
                  <a:lnTo>
                    <a:pt x="49911" y="196977"/>
                  </a:lnTo>
                  <a:lnTo>
                    <a:pt x="51435" y="200025"/>
                  </a:lnTo>
                  <a:lnTo>
                    <a:pt x="50291" y="204089"/>
                  </a:lnTo>
                  <a:lnTo>
                    <a:pt x="49784" y="205994"/>
                  </a:lnTo>
                  <a:lnTo>
                    <a:pt x="49402" y="207899"/>
                  </a:lnTo>
                  <a:lnTo>
                    <a:pt x="49275" y="209804"/>
                  </a:lnTo>
                  <a:lnTo>
                    <a:pt x="48767" y="213233"/>
                  </a:lnTo>
                  <a:lnTo>
                    <a:pt x="48387" y="216408"/>
                  </a:lnTo>
                  <a:lnTo>
                    <a:pt x="45974" y="218440"/>
                  </a:lnTo>
                  <a:lnTo>
                    <a:pt x="45212" y="219075"/>
                  </a:lnTo>
                  <a:lnTo>
                    <a:pt x="45085" y="220726"/>
                  </a:lnTo>
                  <a:lnTo>
                    <a:pt x="45085" y="222504"/>
                  </a:lnTo>
                  <a:lnTo>
                    <a:pt x="44703" y="225298"/>
                  </a:lnTo>
                  <a:lnTo>
                    <a:pt x="44576" y="228600"/>
                  </a:lnTo>
                  <a:lnTo>
                    <a:pt x="41655" y="230124"/>
                  </a:lnTo>
                  <a:lnTo>
                    <a:pt x="41148" y="231013"/>
                  </a:lnTo>
                  <a:lnTo>
                    <a:pt x="41910" y="235839"/>
                  </a:lnTo>
                  <a:lnTo>
                    <a:pt x="42417" y="238252"/>
                  </a:lnTo>
                  <a:lnTo>
                    <a:pt x="42544" y="239268"/>
                  </a:lnTo>
                  <a:lnTo>
                    <a:pt x="43434" y="243967"/>
                  </a:lnTo>
                  <a:lnTo>
                    <a:pt x="43941" y="248031"/>
                  </a:lnTo>
                  <a:lnTo>
                    <a:pt x="42163" y="249936"/>
                  </a:lnTo>
                  <a:lnTo>
                    <a:pt x="41275" y="250825"/>
                  </a:lnTo>
                  <a:lnTo>
                    <a:pt x="40386" y="251333"/>
                  </a:lnTo>
                  <a:lnTo>
                    <a:pt x="39624" y="251968"/>
                  </a:lnTo>
                  <a:lnTo>
                    <a:pt x="36322" y="254508"/>
                  </a:lnTo>
                  <a:lnTo>
                    <a:pt x="32638" y="257048"/>
                  </a:lnTo>
                  <a:lnTo>
                    <a:pt x="32638" y="264325"/>
                  </a:lnTo>
                  <a:lnTo>
                    <a:pt x="32638" y="268732"/>
                  </a:lnTo>
                  <a:lnTo>
                    <a:pt x="32892" y="272288"/>
                  </a:lnTo>
                  <a:lnTo>
                    <a:pt x="33147" y="275463"/>
                  </a:lnTo>
                  <a:lnTo>
                    <a:pt x="33400" y="279654"/>
                  </a:lnTo>
                  <a:lnTo>
                    <a:pt x="33654" y="282930"/>
                  </a:lnTo>
                  <a:lnTo>
                    <a:pt x="33019" y="285864"/>
                  </a:lnTo>
                  <a:lnTo>
                    <a:pt x="32892" y="286270"/>
                  </a:lnTo>
                  <a:lnTo>
                    <a:pt x="32892" y="286397"/>
                  </a:lnTo>
                  <a:lnTo>
                    <a:pt x="33781" y="287210"/>
                  </a:lnTo>
                  <a:lnTo>
                    <a:pt x="35813" y="288925"/>
                  </a:lnTo>
                  <a:lnTo>
                    <a:pt x="36702" y="291896"/>
                  </a:lnTo>
                  <a:lnTo>
                    <a:pt x="36194" y="294754"/>
                  </a:lnTo>
                  <a:lnTo>
                    <a:pt x="35560" y="299656"/>
                  </a:lnTo>
                  <a:lnTo>
                    <a:pt x="32258" y="300151"/>
                  </a:lnTo>
                  <a:lnTo>
                    <a:pt x="30225" y="300469"/>
                  </a:lnTo>
                  <a:lnTo>
                    <a:pt x="29717" y="300469"/>
                  </a:lnTo>
                  <a:lnTo>
                    <a:pt x="29210" y="300672"/>
                  </a:lnTo>
                  <a:lnTo>
                    <a:pt x="28701" y="300875"/>
                  </a:lnTo>
                  <a:lnTo>
                    <a:pt x="28575" y="302399"/>
                  </a:lnTo>
                  <a:lnTo>
                    <a:pt x="28701" y="303936"/>
                  </a:lnTo>
                  <a:lnTo>
                    <a:pt x="28828" y="305460"/>
                  </a:lnTo>
                  <a:lnTo>
                    <a:pt x="29210" y="309448"/>
                  </a:lnTo>
                  <a:lnTo>
                    <a:pt x="29590" y="313944"/>
                  </a:lnTo>
                  <a:lnTo>
                    <a:pt x="26542" y="314553"/>
                  </a:lnTo>
                  <a:lnTo>
                    <a:pt x="25908" y="314642"/>
                  </a:lnTo>
                  <a:lnTo>
                    <a:pt x="24256" y="314960"/>
                  </a:lnTo>
                  <a:lnTo>
                    <a:pt x="24256" y="322719"/>
                  </a:lnTo>
                  <a:lnTo>
                    <a:pt x="24256" y="325856"/>
                  </a:lnTo>
                  <a:lnTo>
                    <a:pt x="23494" y="329044"/>
                  </a:lnTo>
                  <a:lnTo>
                    <a:pt x="20574" y="335165"/>
                  </a:lnTo>
                  <a:lnTo>
                    <a:pt x="21209" y="336677"/>
                  </a:lnTo>
                  <a:lnTo>
                    <a:pt x="21843" y="338302"/>
                  </a:lnTo>
                  <a:lnTo>
                    <a:pt x="22733" y="340372"/>
                  </a:lnTo>
                  <a:lnTo>
                    <a:pt x="23367" y="342506"/>
                  </a:lnTo>
                  <a:lnTo>
                    <a:pt x="23494" y="344754"/>
                  </a:lnTo>
                  <a:lnTo>
                    <a:pt x="23494" y="345567"/>
                  </a:lnTo>
                  <a:lnTo>
                    <a:pt x="23622" y="347205"/>
                  </a:lnTo>
                  <a:lnTo>
                    <a:pt x="23749" y="348830"/>
                  </a:lnTo>
                  <a:lnTo>
                    <a:pt x="23875" y="350050"/>
                  </a:lnTo>
                  <a:lnTo>
                    <a:pt x="24002" y="352298"/>
                  </a:lnTo>
                  <a:lnTo>
                    <a:pt x="24129" y="354457"/>
                  </a:lnTo>
                  <a:lnTo>
                    <a:pt x="24129" y="356501"/>
                  </a:lnTo>
                  <a:lnTo>
                    <a:pt x="24129" y="360375"/>
                  </a:lnTo>
                  <a:lnTo>
                    <a:pt x="23622" y="363321"/>
                  </a:lnTo>
                  <a:lnTo>
                    <a:pt x="21462" y="363842"/>
                  </a:lnTo>
                  <a:lnTo>
                    <a:pt x="20954" y="364248"/>
                  </a:lnTo>
                  <a:lnTo>
                    <a:pt x="20192" y="366496"/>
                  </a:lnTo>
                  <a:lnTo>
                    <a:pt x="19685" y="370255"/>
                  </a:lnTo>
                  <a:lnTo>
                    <a:pt x="19685" y="371182"/>
                  </a:lnTo>
                  <a:lnTo>
                    <a:pt x="19558" y="372097"/>
                  </a:lnTo>
                  <a:lnTo>
                    <a:pt x="19558" y="373024"/>
                  </a:lnTo>
                  <a:lnTo>
                    <a:pt x="19303" y="374459"/>
                  </a:lnTo>
                  <a:lnTo>
                    <a:pt x="19558" y="375881"/>
                  </a:lnTo>
                  <a:lnTo>
                    <a:pt x="20065" y="377190"/>
                  </a:lnTo>
                  <a:lnTo>
                    <a:pt x="21971" y="378828"/>
                  </a:lnTo>
                  <a:lnTo>
                    <a:pt x="22987" y="381685"/>
                  </a:lnTo>
                  <a:lnTo>
                    <a:pt x="22605" y="384454"/>
                  </a:lnTo>
                  <a:lnTo>
                    <a:pt x="22605" y="384949"/>
                  </a:lnTo>
                  <a:lnTo>
                    <a:pt x="22478" y="385470"/>
                  </a:lnTo>
                  <a:lnTo>
                    <a:pt x="22478" y="385965"/>
                  </a:lnTo>
                  <a:lnTo>
                    <a:pt x="22225" y="386702"/>
                  </a:lnTo>
                  <a:lnTo>
                    <a:pt x="21971" y="387400"/>
                  </a:lnTo>
                  <a:lnTo>
                    <a:pt x="21716" y="388124"/>
                  </a:lnTo>
                  <a:lnTo>
                    <a:pt x="22098" y="388734"/>
                  </a:lnTo>
                  <a:lnTo>
                    <a:pt x="22478" y="389229"/>
                  </a:lnTo>
                  <a:lnTo>
                    <a:pt x="22860" y="389763"/>
                  </a:lnTo>
                  <a:lnTo>
                    <a:pt x="24002" y="391388"/>
                  </a:lnTo>
                  <a:lnTo>
                    <a:pt x="26669" y="394944"/>
                  </a:lnTo>
                  <a:lnTo>
                    <a:pt x="23494" y="398729"/>
                  </a:lnTo>
                  <a:lnTo>
                    <a:pt x="22860" y="399440"/>
                  </a:lnTo>
                  <a:lnTo>
                    <a:pt x="22478" y="400278"/>
                  </a:lnTo>
                  <a:lnTo>
                    <a:pt x="22225" y="401294"/>
                  </a:lnTo>
                  <a:lnTo>
                    <a:pt x="22225" y="401789"/>
                  </a:lnTo>
                  <a:lnTo>
                    <a:pt x="22351" y="402323"/>
                  </a:lnTo>
                  <a:lnTo>
                    <a:pt x="22478" y="402729"/>
                  </a:lnTo>
                  <a:lnTo>
                    <a:pt x="22860" y="403364"/>
                  </a:lnTo>
                  <a:lnTo>
                    <a:pt x="23494" y="403923"/>
                  </a:lnTo>
                  <a:lnTo>
                    <a:pt x="24511" y="403923"/>
                  </a:lnTo>
                  <a:lnTo>
                    <a:pt x="24891" y="403923"/>
                  </a:lnTo>
                  <a:lnTo>
                    <a:pt x="25400" y="403834"/>
                  </a:lnTo>
                  <a:lnTo>
                    <a:pt x="25780" y="403631"/>
                  </a:lnTo>
                  <a:lnTo>
                    <a:pt x="26288" y="403491"/>
                  </a:lnTo>
                  <a:lnTo>
                    <a:pt x="26669" y="403428"/>
                  </a:lnTo>
                  <a:lnTo>
                    <a:pt x="27177" y="403428"/>
                  </a:lnTo>
                  <a:lnTo>
                    <a:pt x="28193" y="403428"/>
                  </a:lnTo>
                  <a:lnTo>
                    <a:pt x="29210" y="403860"/>
                  </a:lnTo>
                  <a:lnTo>
                    <a:pt x="29972" y="404647"/>
                  </a:lnTo>
                  <a:lnTo>
                    <a:pt x="31876" y="406400"/>
                  </a:lnTo>
                  <a:lnTo>
                    <a:pt x="32638" y="409346"/>
                  </a:lnTo>
                  <a:lnTo>
                    <a:pt x="31876" y="412000"/>
                  </a:lnTo>
                  <a:lnTo>
                    <a:pt x="31368" y="413600"/>
                  </a:lnTo>
                  <a:lnTo>
                    <a:pt x="30099" y="414591"/>
                  </a:lnTo>
                  <a:lnTo>
                    <a:pt x="28701" y="414591"/>
                  </a:lnTo>
                  <a:lnTo>
                    <a:pt x="28448" y="414566"/>
                  </a:lnTo>
                  <a:lnTo>
                    <a:pt x="27177" y="414566"/>
                  </a:lnTo>
                  <a:lnTo>
                    <a:pt x="25526" y="414566"/>
                  </a:lnTo>
                  <a:lnTo>
                    <a:pt x="24256" y="414769"/>
                  </a:lnTo>
                  <a:lnTo>
                    <a:pt x="27939" y="418236"/>
                  </a:lnTo>
                  <a:lnTo>
                    <a:pt x="29590" y="421182"/>
                  </a:lnTo>
                  <a:lnTo>
                    <a:pt x="29210" y="423951"/>
                  </a:lnTo>
                  <a:lnTo>
                    <a:pt x="28955" y="425869"/>
                  </a:lnTo>
                  <a:lnTo>
                    <a:pt x="27812" y="427418"/>
                  </a:lnTo>
                  <a:lnTo>
                    <a:pt x="25653" y="428320"/>
                  </a:lnTo>
                  <a:lnTo>
                    <a:pt x="23749" y="429260"/>
                  </a:lnTo>
                  <a:lnTo>
                    <a:pt x="23875" y="429755"/>
                  </a:lnTo>
                  <a:lnTo>
                    <a:pt x="24384" y="432612"/>
                  </a:lnTo>
                  <a:lnTo>
                    <a:pt x="25018" y="434848"/>
                  </a:lnTo>
                  <a:lnTo>
                    <a:pt x="25146" y="437210"/>
                  </a:lnTo>
                  <a:lnTo>
                    <a:pt x="24637" y="439458"/>
                  </a:lnTo>
                  <a:lnTo>
                    <a:pt x="24384" y="441299"/>
                  </a:lnTo>
                  <a:lnTo>
                    <a:pt x="24511" y="443014"/>
                  </a:lnTo>
                  <a:lnTo>
                    <a:pt x="25146" y="444766"/>
                  </a:lnTo>
                  <a:lnTo>
                    <a:pt x="25273" y="445465"/>
                  </a:lnTo>
                  <a:lnTo>
                    <a:pt x="25780" y="447497"/>
                  </a:lnTo>
                  <a:lnTo>
                    <a:pt x="26288" y="449453"/>
                  </a:lnTo>
                  <a:lnTo>
                    <a:pt x="25653" y="451180"/>
                  </a:lnTo>
                  <a:lnTo>
                    <a:pt x="25400" y="451383"/>
                  </a:lnTo>
                  <a:lnTo>
                    <a:pt x="25273" y="451700"/>
                  </a:lnTo>
                  <a:lnTo>
                    <a:pt x="25146" y="451904"/>
                  </a:lnTo>
                  <a:lnTo>
                    <a:pt x="24637" y="452602"/>
                  </a:lnTo>
                  <a:lnTo>
                    <a:pt x="24002" y="453009"/>
                  </a:lnTo>
                  <a:lnTo>
                    <a:pt x="23240" y="453326"/>
                  </a:lnTo>
                  <a:lnTo>
                    <a:pt x="22987" y="453415"/>
                  </a:lnTo>
                  <a:lnTo>
                    <a:pt x="22733" y="453542"/>
                  </a:lnTo>
                  <a:lnTo>
                    <a:pt x="22733" y="455980"/>
                  </a:lnTo>
                  <a:lnTo>
                    <a:pt x="22860" y="456387"/>
                  </a:lnTo>
                  <a:lnTo>
                    <a:pt x="22987" y="458927"/>
                  </a:lnTo>
                  <a:lnTo>
                    <a:pt x="23494" y="463537"/>
                  </a:lnTo>
                  <a:lnTo>
                    <a:pt x="18923" y="464350"/>
                  </a:lnTo>
                  <a:lnTo>
                    <a:pt x="17017" y="464667"/>
                  </a:lnTo>
                  <a:lnTo>
                    <a:pt x="16890" y="465493"/>
                  </a:lnTo>
                  <a:lnTo>
                    <a:pt x="16637" y="467931"/>
                  </a:lnTo>
                  <a:lnTo>
                    <a:pt x="16510" y="469861"/>
                  </a:lnTo>
                  <a:lnTo>
                    <a:pt x="16128" y="472516"/>
                  </a:lnTo>
                  <a:lnTo>
                    <a:pt x="14097" y="474472"/>
                  </a:lnTo>
                  <a:lnTo>
                    <a:pt x="13715" y="474967"/>
                  </a:lnTo>
                  <a:lnTo>
                    <a:pt x="13588" y="475373"/>
                  </a:lnTo>
                  <a:lnTo>
                    <a:pt x="14859" y="478028"/>
                  </a:lnTo>
                  <a:lnTo>
                    <a:pt x="16001" y="480174"/>
                  </a:lnTo>
                  <a:lnTo>
                    <a:pt x="17906" y="484352"/>
                  </a:lnTo>
                  <a:lnTo>
                    <a:pt x="14350" y="486994"/>
                  </a:lnTo>
                  <a:lnTo>
                    <a:pt x="12826" y="488226"/>
                  </a:lnTo>
                  <a:lnTo>
                    <a:pt x="12573" y="490181"/>
                  </a:lnTo>
                  <a:lnTo>
                    <a:pt x="12318" y="492302"/>
                  </a:lnTo>
                  <a:lnTo>
                    <a:pt x="11937" y="494665"/>
                  </a:lnTo>
                  <a:lnTo>
                    <a:pt x="11556" y="498335"/>
                  </a:lnTo>
                  <a:lnTo>
                    <a:pt x="7874" y="498335"/>
                  </a:lnTo>
                  <a:lnTo>
                    <a:pt x="4699" y="498335"/>
                  </a:lnTo>
                  <a:lnTo>
                    <a:pt x="2666" y="504253"/>
                  </a:lnTo>
                  <a:lnTo>
                    <a:pt x="2286" y="507314"/>
                  </a:lnTo>
                  <a:lnTo>
                    <a:pt x="2159" y="508215"/>
                  </a:lnTo>
                  <a:lnTo>
                    <a:pt x="2031" y="509155"/>
                  </a:lnTo>
                  <a:lnTo>
                    <a:pt x="1777" y="510057"/>
                  </a:lnTo>
                  <a:lnTo>
                    <a:pt x="888" y="513435"/>
                  </a:lnTo>
                  <a:lnTo>
                    <a:pt x="0" y="517601"/>
                  </a:lnTo>
                  <a:lnTo>
                    <a:pt x="2286" y="520585"/>
                  </a:lnTo>
                  <a:lnTo>
                    <a:pt x="2412" y="520788"/>
                  </a:lnTo>
                  <a:lnTo>
                    <a:pt x="2539" y="520992"/>
                  </a:lnTo>
                  <a:lnTo>
                    <a:pt x="2793" y="521195"/>
                  </a:lnTo>
                  <a:lnTo>
                    <a:pt x="2921" y="521512"/>
                  </a:lnTo>
                  <a:lnTo>
                    <a:pt x="3175" y="521919"/>
                  </a:lnTo>
                  <a:lnTo>
                    <a:pt x="3301" y="522325"/>
                  </a:lnTo>
                  <a:lnTo>
                    <a:pt x="3428" y="522528"/>
                  </a:lnTo>
                  <a:lnTo>
                    <a:pt x="3555" y="522732"/>
                  </a:lnTo>
                  <a:lnTo>
                    <a:pt x="3555" y="522935"/>
                  </a:lnTo>
                  <a:lnTo>
                    <a:pt x="4317" y="524776"/>
                  </a:lnTo>
                  <a:lnTo>
                    <a:pt x="4317" y="526821"/>
                  </a:lnTo>
                  <a:lnTo>
                    <a:pt x="4063" y="528739"/>
                  </a:lnTo>
                  <a:lnTo>
                    <a:pt x="3810" y="529971"/>
                  </a:lnTo>
                  <a:lnTo>
                    <a:pt x="3810" y="530288"/>
                  </a:lnTo>
                  <a:lnTo>
                    <a:pt x="4063" y="530491"/>
                  </a:lnTo>
                  <a:lnTo>
                    <a:pt x="4190" y="530694"/>
                  </a:lnTo>
                  <a:lnTo>
                    <a:pt x="5587" y="531101"/>
                  </a:lnTo>
                  <a:lnTo>
                    <a:pt x="6858" y="531304"/>
                  </a:lnTo>
                  <a:lnTo>
                    <a:pt x="8127" y="531304"/>
                  </a:lnTo>
                  <a:lnTo>
                    <a:pt x="8509" y="531304"/>
                  </a:lnTo>
                  <a:lnTo>
                    <a:pt x="8762" y="531304"/>
                  </a:lnTo>
                  <a:lnTo>
                    <a:pt x="9016" y="531304"/>
                  </a:lnTo>
                  <a:lnTo>
                    <a:pt x="12446" y="531393"/>
                  </a:lnTo>
                  <a:lnTo>
                    <a:pt x="15748" y="531507"/>
                  </a:lnTo>
                  <a:lnTo>
                    <a:pt x="17017" y="533844"/>
                  </a:lnTo>
                  <a:lnTo>
                    <a:pt x="17779" y="534974"/>
                  </a:lnTo>
                  <a:lnTo>
                    <a:pt x="17779" y="536409"/>
                  </a:lnTo>
                  <a:lnTo>
                    <a:pt x="17399" y="537629"/>
                  </a:lnTo>
                  <a:lnTo>
                    <a:pt x="17272" y="538327"/>
                  </a:lnTo>
                  <a:lnTo>
                    <a:pt x="17017" y="538949"/>
                  </a:lnTo>
                  <a:lnTo>
                    <a:pt x="17017" y="539673"/>
                  </a:lnTo>
                  <a:lnTo>
                    <a:pt x="16637" y="542010"/>
                  </a:lnTo>
                  <a:lnTo>
                    <a:pt x="16510" y="544245"/>
                  </a:lnTo>
                  <a:lnTo>
                    <a:pt x="16510" y="546608"/>
                  </a:lnTo>
                  <a:lnTo>
                    <a:pt x="16510" y="548944"/>
                  </a:lnTo>
                  <a:lnTo>
                    <a:pt x="16763" y="551192"/>
                  </a:lnTo>
                  <a:lnTo>
                    <a:pt x="17272" y="553427"/>
                  </a:lnTo>
                  <a:lnTo>
                    <a:pt x="18668" y="553758"/>
                  </a:lnTo>
                  <a:lnTo>
                    <a:pt x="19558" y="555383"/>
                  </a:lnTo>
                  <a:lnTo>
                    <a:pt x="20447" y="557022"/>
                  </a:lnTo>
                  <a:lnTo>
                    <a:pt x="21336" y="558596"/>
                  </a:lnTo>
                  <a:lnTo>
                    <a:pt x="22098" y="560082"/>
                  </a:lnTo>
                  <a:lnTo>
                    <a:pt x="22860" y="560082"/>
                  </a:lnTo>
                  <a:lnTo>
                    <a:pt x="24129" y="559879"/>
                  </a:lnTo>
                  <a:lnTo>
                    <a:pt x="31876" y="558736"/>
                  </a:lnTo>
                  <a:lnTo>
                    <a:pt x="38735" y="558736"/>
                  </a:lnTo>
                  <a:lnTo>
                    <a:pt x="42037" y="558736"/>
                  </a:lnTo>
                  <a:lnTo>
                    <a:pt x="45085" y="559003"/>
                  </a:lnTo>
                  <a:lnTo>
                    <a:pt x="47116" y="559663"/>
                  </a:lnTo>
                  <a:lnTo>
                    <a:pt x="47371" y="559752"/>
                  </a:lnTo>
                  <a:lnTo>
                    <a:pt x="47751" y="559879"/>
                  </a:lnTo>
                  <a:lnTo>
                    <a:pt x="48133" y="559955"/>
                  </a:lnTo>
                  <a:lnTo>
                    <a:pt x="48387" y="560158"/>
                  </a:lnTo>
                  <a:lnTo>
                    <a:pt x="49022" y="560374"/>
                  </a:lnTo>
                  <a:lnTo>
                    <a:pt x="49402" y="560578"/>
                  </a:lnTo>
                  <a:lnTo>
                    <a:pt x="50037" y="560895"/>
                  </a:lnTo>
                  <a:lnTo>
                    <a:pt x="50418" y="561187"/>
                  </a:lnTo>
                  <a:lnTo>
                    <a:pt x="51053" y="561505"/>
                  </a:lnTo>
                  <a:lnTo>
                    <a:pt x="51435" y="561797"/>
                  </a:lnTo>
                  <a:lnTo>
                    <a:pt x="51942" y="562203"/>
                  </a:lnTo>
                  <a:lnTo>
                    <a:pt x="52324" y="562521"/>
                  </a:lnTo>
                  <a:lnTo>
                    <a:pt x="52831" y="562940"/>
                  </a:lnTo>
                  <a:lnTo>
                    <a:pt x="53212" y="563346"/>
                  </a:lnTo>
                  <a:lnTo>
                    <a:pt x="53721" y="563753"/>
                  </a:lnTo>
                  <a:lnTo>
                    <a:pt x="54101" y="564159"/>
                  </a:lnTo>
                  <a:lnTo>
                    <a:pt x="54355" y="564248"/>
                  </a:lnTo>
                  <a:lnTo>
                    <a:pt x="54610" y="564248"/>
                  </a:lnTo>
                  <a:lnTo>
                    <a:pt x="55117" y="564159"/>
                  </a:lnTo>
                  <a:lnTo>
                    <a:pt x="55499" y="564159"/>
                  </a:lnTo>
                  <a:lnTo>
                    <a:pt x="57658" y="564362"/>
                  </a:lnTo>
                  <a:lnTo>
                    <a:pt x="59689" y="564857"/>
                  </a:lnTo>
                  <a:lnTo>
                    <a:pt x="61722" y="565785"/>
                  </a:lnTo>
                  <a:lnTo>
                    <a:pt x="62737" y="566280"/>
                  </a:lnTo>
                  <a:lnTo>
                    <a:pt x="63880" y="566699"/>
                  </a:lnTo>
                  <a:lnTo>
                    <a:pt x="65024" y="566902"/>
                  </a:lnTo>
                  <a:lnTo>
                    <a:pt x="64135" y="565061"/>
                  </a:lnTo>
                  <a:lnTo>
                    <a:pt x="62991" y="563219"/>
                  </a:lnTo>
                  <a:lnTo>
                    <a:pt x="61722" y="561594"/>
                  </a:lnTo>
                  <a:lnTo>
                    <a:pt x="59181" y="557923"/>
                  </a:lnTo>
                  <a:lnTo>
                    <a:pt x="57658" y="555472"/>
                  </a:lnTo>
                  <a:lnTo>
                    <a:pt x="57785" y="553427"/>
                  </a:lnTo>
                  <a:lnTo>
                    <a:pt x="57785" y="551510"/>
                  </a:lnTo>
                  <a:lnTo>
                    <a:pt x="57530" y="549554"/>
                  </a:lnTo>
                  <a:lnTo>
                    <a:pt x="57150" y="547636"/>
                  </a:lnTo>
                  <a:lnTo>
                    <a:pt x="56768" y="545680"/>
                  </a:lnTo>
                  <a:lnTo>
                    <a:pt x="56387" y="543636"/>
                  </a:lnTo>
                  <a:lnTo>
                    <a:pt x="56387" y="541591"/>
                  </a:lnTo>
                  <a:lnTo>
                    <a:pt x="56387" y="540981"/>
                  </a:lnTo>
                  <a:lnTo>
                    <a:pt x="56387" y="540283"/>
                  </a:lnTo>
                  <a:lnTo>
                    <a:pt x="56261" y="539356"/>
                  </a:lnTo>
                  <a:lnTo>
                    <a:pt x="55879" y="535063"/>
                  </a:lnTo>
                  <a:lnTo>
                    <a:pt x="55625" y="528650"/>
                  </a:lnTo>
                  <a:lnTo>
                    <a:pt x="59689" y="525183"/>
                  </a:lnTo>
                  <a:lnTo>
                    <a:pt x="60833" y="524052"/>
                  </a:lnTo>
                  <a:lnTo>
                    <a:pt x="61975" y="522820"/>
                  </a:lnTo>
                  <a:lnTo>
                    <a:pt x="62991" y="521309"/>
                  </a:lnTo>
                  <a:lnTo>
                    <a:pt x="64135" y="519798"/>
                  </a:lnTo>
                  <a:lnTo>
                    <a:pt x="65277" y="518312"/>
                  </a:lnTo>
                  <a:lnTo>
                    <a:pt x="67055" y="518312"/>
                  </a:lnTo>
                  <a:lnTo>
                    <a:pt x="67437" y="518312"/>
                  </a:lnTo>
                  <a:lnTo>
                    <a:pt x="67690" y="518363"/>
                  </a:lnTo>
                  <a:lnTo>
                    <a:pt x="68072" y="518426"/>
                  </a:lnTo>
                  <a:lnTo>
                    <a:pt x="68325" y="518452"/>
                  </a:lnTo>
                  <a:lnTo>
                    <a:pt x="69341" y="518452"/>
                  </a:lnTo>
                  <a:lnTo>
                    <a:pt x="70485" y="518045"/>
                  </a:lnTo>
                  <a:lnTo>
                    <a:pt x="71247" y="517194"/>
                  </a:lnTo>
                  <a:lnTo>
                    <a:pt x="73278" y="515162"/>
                  </a:lnTo>
                  <a:lnTo>
                    <a:pt x="74422" y="512102"/>
                  </a:lnTo>
                  <a:lnTo>
                    <a:pt x="74294" y="508952"/>
                  </a:lnTo>
                  <a:lnTo>
                    <a:pt x="74675" y="499770"/>
                  </a:lnTo>
                  <a:lnTo>
                    <a:pt x="78231" y="496176"/>
                  </a:lnTo>
                  <a:lnTo>
                    <a:pt x="84200" y="490181"/>
                  </a:lnTo>
                  <a:lnTo>
                    <a:pt x="84454" y="489851"/>
                  </a:lnTo>
                  <a:lnTo>
                    <a:pt x="87122" y="487324"/>
                  </a:lnTo>
                  <a:lnTo>
                    <a:pt x="89788" y="484962"/>
                  </a:lnTo>
                  <a:lnTo>
                    <a:pt x="92583" y="482828"/>
                  </a:lnTo>
                  <a:lnTo>
                    <a:pt x="95376" y="480669"/>
                  </a:lnTo>
                  <a:lnTo>
                    <a:pt x="98933" y="477812"/>
                  </a:lnTo>
                  <a:lnTo>
                    <a:pt x="99567" y="476389"/>
                  </a:lnTo>
                  <a:lnTo>
                    <a:pt x="98551" y="473849"/>
                  </a:lnTo>
                  <a:lnTo>
                    <a:pt x="99567" y="469861"/>
                  </a:lnTo>
                  <a:lnTo>
                    <a:pt x="100711" y="465696"/>
                  </a:lnTo>
                  <a:lnTo>
                    <a:pt x="101218" y="463943"/>
                  </a:lnTo>
                  <a:lnTo>
                    <a:pt x="101600" y="462216"/>
                  </a:lnTo>
                  <a:lnTo>
                    <a:pt x="101853" y="460362"/>
                  </a:lnTo>
                  <a:lnTo>
                    <a:pt x="101091" y="459536"/>
                  </a:lnTo>
                  <a:lnTo>
                    <a:pt x="97154" y="459130"/>
                  </a:lnTo>
                  <a:lnTo>
                    <a:pt x="95123" y="458838"/>
                  </a:lnTo>
                  <a:lnTo>
                    <a:pt x="77215" y="439953"/>
                  </a:lnTo>
                  <a:lnTo>
                    <a:pt x="77469" y="434848"/>
                  </a:lnTo>
                  <a:lnTo>
                    <a:pt x="102742" y="414769"/>
                  </a:lnTo>
                  <a:lnTo>
                    <a:pt x="102997" y="414769"/>
                  </a:lnTo>
                  <a:lnTo>
                    <a:pt x="103124" y="414159"/>
                  </a:lnTo>
                  <a:lnTo>
                    <a:pt x="103124" y="413537"/>
                  </a:lnTo>
                  <a:lnTo>
                    <a:pt x="103124" y="412927"/>
                  </a:lnTo>
                  <a:lnTo>
                    <a:pt x="103124" y="410972"/>
                  </a:lnTo>
                  <a:lnTo>
                    <a:pt x="103124" y="408127"/>
                  </a:lnTo>
                  <a:lnTo>
                    <a:pt x="105283" y="406603"/>
                  </a:lnTo>
                  <a:lnTo>
                    <a:pt x="107314" y="405066"/>
                  </a:lnTo>
                  <a:lnTo>
                    <a:pt x="108076" y="402729"/>
                  </a:lnTo>
                  <a:lnTo>
                    <a:pt x="108076" y="397306"/>
                  </a:lnTo>
                  <a:lnTo>
                    <a:pt x="108076" y="390779"/>
                  </a:lnTo>
                  <a:lnTo>
                    <a:pt x="108076" y="379958"/>
                  </a:lnTo>
                  <a:lnTo>
                    <a:pt x="114808" y="379145"/>
                  </a:lnTo>
                  <a:lnTo>
                    <a:pt x="116077" y="379031"/>
                  </a:lnTo>
                  <a:lnTo>
                    <a:pt x="117221" y="378536"/>
                  </a:lnTo>
                  <a:lnTo>
                    <a:pt x="118363" y="377723"/>
                  </a:lnTo>
                  <a:lnTo>
                    <a:pt x="117983" y="377520"/>
                  </a:lnTo>
                  <a:lnTo>
                    <a:pt x="115569" y="376694"/>
                  </a:lnTo>
                  <a:lnTo>
                    <a:pt x="113791" y="374243"/>
                  </a:lnTo>
                  <a:lnTo>
                    <a:pt x="113918" y="371894"/>
                  </a:lnTo>
                  <a:lnTo>
                    <a:pt x="114046" y="370662"/>
                  </a:lnTo>
                  <a:lnTo>
                    <a:pt x="114680" y="368007"/>
                  </a:lnTo>
                  <a:lnTo>
                    <a:pt x="118872" y="367398"/>
                  </a:lnTo>
                  <a:lnTo>
                    <a:pt x="119252" y="367309"/>
                  </a:lnTo>
                  <a:lnTo>
                    <a:pt x="119506" y="367284"/>
                  </a:lnTo>
                  <a:lnTo>
                    <a:pt x="119887" y="367284"/>
                  </a:lnTo>
                  <a:lnTo>
                    <a:pt x="122047" y="367284"/>
                  </a:lnTo>
                  <a:lnTo>
                    <a:pt x="124078" y="368833"/>
                  </a:lnTo>
                  <a:lnTo>
                    <a:pt x="124840" y="371182"/>
                  </a:lnTo>
                  <a:lnTo>
                    <a:pt x="125475" y="372414"/>
                  </a:lnTo>
                  <a:lnTo>
                    <a:pt x="125729" y="372706"/>
                  </a:lnTo>
                  <a:lnTo>
                    <a:pt x="126491" y="372706"/>
                  </a:lnTo>
                  <a:lnTo>
                    <a:pt x="128142" y="372706"/>
                  </a:lnTo>
                  <a:lnTo>
                    <a:pt x="131063" y="370166"/>
                  </a:lnTo>
                  <a:lnTo>
                    <a:pt x="131699" y="367512"/>
                  </a:lnTo>
                  <a:lnTo>
                    <a:pt x="132206" y="366090"/>
                  </a:lnTo>
                  <a:lnTo>
                    <a:pt x="131699" y="364540"/>
                  </a:lnTo>
                  <a:lnTo>
                    <a:pt x="130683" y="363842"/>
                  </a:lnTo>
                  <a:lnTo>
                    <a:pt x="129793" y="362966"/>
                  </a:lnTo>
                  <a:lnTo>
                    <a:pt x="129031" y="362585"/>
                  </a:lnTo>
                  <a:lnTo>
                    <a:pt x="128397" y="362585"/>
                  </a:lnTo>
                  <a:lnTo>
                    <a:pt x="127635" y="362585"/>
                  </a:lnTo>
                  <a:lnTo>
                    <a:pt x="126873" y="363347"/>
                  </a:lnTo>
                  <a:lnTo>
                    <a:pt x="125984" y="364451"/>
                  </a:lnTo>
                  <a:lnTo>
                    <a:pt x="125222" y="365683"/>
                  </a:lnTo>
                  <a:lnTo>
                    <a:pt x="124078" y="366585"/>
                  </a:lnTo>
                  <a:lnTo>
                    <a:pt x="122809" y="366991"/>
                  </a:lnTo>
                  <a:lnTo>
                    <a:pt x="122554" y="367080"/>
                  </a:lnTo>
                  <a:lnTo>
                    <a:pt x="122300" y="367131"/>
                  </a:lnTo>
                  <a:lnTo>
                    <a:pt x="121919" y="367131"/>
                  </a:lnTo>
                  <a:lnTo>
                    <a:pt x="120268" y="367131"/>
                  </a:lnTo>
                  <a:lnTo>
                    <a:pt x="118744" y="365683"/>
                  </a:lnTo>
                  <a:lnTo>
                    <a:pt x="117601" y="364540"/>
                  </a:lnTo>
                  <a:lnTo>
                    <a:pt x="116712" y="363728"/>
                  </a:lnTo>
                  <a:lnTo>
                    <a:pt x="115824" y="362826"/>
                  </a:lnTo>
                  <a:lnTo>
                    <a:pt x="115062" y="362826"/>
                  </a:lnTo>
                  <a:lnTo>
                    <a:pt x="114426" y="362826"/>
                  </a:lnTo>
                  <a:lnTo>
                    <a:pt x="112775" y="362496"/>
                  </a:lnTo>
                  <a:lnTo>
                    <a:pt x="112267" y="359232"/>
                  </a:lnTo>
                  <a:lnTo>
                    <a:pt x="111887" y="357720"/>
                  </a:lnTo>
                  <a:lnTo>
                    <a:pt x="111887" y="356095"/>
                  </a:lnTo>
                  <a:lnTo>
                    <a:pt x="111887" y="354457"/>
                  </a:lnTo>
                  <a:lnTo>
                    <a:pt x="112013" y="352907"/>
                  </a:lnTo>
                  <a:lnTo>
                    <a:pt x="111887" y="351282"/>
                  </a:lnTo>
                  <a:lnTo>
                    <a:pt x="111633" y="349643"/>
                  </a:lnTo>
                  <a:lnTo>
                    <a:pt x="110489" y="346697"/>
                  </a:lnTo>
                  <a:lnTo>
                    <a:pt x="108203" y="337807"/>
                  </a:lnTo>
                  <a:lnTo>
                    <a:pt x="111251" y="332917"/>
                  </a:lnTo>
                  <a:lnTo>
                    <a:pt x="111887" y="331724"/>
                  </a:lnTo>
                  <a:lnTo>
                    <a:pt x="112902" y="331228"/>
                  </a:lnTo>
                  <a:lnTo>
                    <a:pt x="114173" y="331228"/>
                  </a:lnTo>
                  <a:lnTo>
                    <a:pt x="116204" y="331228"/>
                  </a:lnTo>
                  <a:lnTo>
                    <a:pt x="118999" y="332651"/>
                  </a:lnTo>
                  <a:lnTo>
                    <a:pt x="122047" y="334340"/>
                  </a:lnTo>
                  <a:lnTo>
                    <a:pt x="125729" y="336270"/>
                  </a:lnTo>
                  <a:lnTo>
                    <a:pt x="129921" y="338518"/>
                  </a:lnTo>
                  <a:lnTo>
                    <a:pt x="133858" y="338836"/>
                  </a:lnTo>
                  <a:lnTo>
                    <a:pt x="134365" y="338886"/>
                  </a:lnTo>
                  <a:lnTo>
                    <a:pt x="135000" y="338924"/>
                  </a:lnTo>
                  <a:lnTo>
                    <a:pt x="135509" y="338924"/>
                  </a:lnTo>
                  <a:lnTo>
                    <a:pt x="139318" y="338924"/>
                  </a:lnTo>
                  <a:lnTo>
                    <a:pt x="143001" y="337375"/>
                  </a:lnTo>
                  <a:lnTo>
                    <a:pt x="145923" y="334429"/>
                  </a:lnTo>
                  <a:lnTo>
                    <a:pt x="146685" y="333730"/>
                  </a:lnTo>
                  <a:lnTo>
                    <a:pt x="147319" y="332714"/>
                  </a:lnTo>
                  <a:lnTo>
                    <a:pt x="147447" y="331571"/>
                  </a:lnTo>
                  <a:lnTo>
                    <a:pt x="147447" y="330466"/>
                  </a:lnTo>
                  <a:lnTo>
                    <a:pt x="147192" y="329336"/>
                  </a:lnTo>
                  <a:lnTo>
                    <a:pt x="146938" y="328218"/>
                  </a:lnTo>
                  <a:lnTo>
                    <a:pt x="145923" y="324434"/>
                  </a:lnTo>
                  <a:lnTo>
                    <a:pt x="144652" y="318630"/>
                  </a:lnTo>
                  <a:lnTo>
                    <a:pt x="149351" y="314756"/>
                  </a:lnTo>
                  <a:lnTo>
                    <a:pt x="151002" y="313537"/>
                  </a:lnTo>
                  <a:lnTo>
                    <a:pt x="151129" y="312801"/>
                  </a:lnTo>
                  <a:lnTo>
                    <a:pt x="151256" y="312305"/>
                  </a:lnTo>
                  <a:lnTo>
                    <a:pt x="150749" y="311378"/>
                  </a:lnTo>
                  <a:lnTo>
                    <a:pt x="150240" y="310476"/>
                  </a:lnTo>
                  <a:lnTo>
                    <a:pt x="149351" y="309041"/>
                  </a:lnTo>
                  <a:lnTo>
                    <a:pt x="148589" y="307416"/>
                  </a:lnTo>
                  <a:lnTo>
                    <a:pt x="148081" y="305663"/>
                  </a:lnTo>
                  <a:lnTo>
                    <a:pt x="146938" y="301294"/>
                  </a:lnTo>
                  <a:lnTo>
                    <a:pt x="148462" y="297903"/>
                  </a:lnTo>
                  <a:lnTo>
                    <a:pt x="150367" y="296595"/>
                  </a:lnTo>
                  <a:lnTo>
                    <a:pt x="151002" y="296037"/>
                  </a:lnTo>
                  <a:lnTo>
                    <a:pt x="151764" y="295808"/>
                  </a:lnTo>
                  <a:lnTo>
                    <a:pt x="152526" y="295808"/>
                  </a:lnTo>
                  <a:lnTo>
                    <a:pt x="153669" y="295808"/>
                  </a:lnTo>
                  <a:lnTo>
                    <a:pt x="154686" y="296367"/>
                  </a:lnTo>
                  <a:lnTo>
                    <a:pt x="155575" y="297408"/>
                  </a:lnTo>
                  <a:lnTo>
                    <a:pt x="156083" y="297903"/>
                  </a:lnTo>
                  <a:lnTo>
                    <a:pt x="158114" y="298196"/>
                  </a:lnTo>
                  <a:lnTo>
                    <a:pt x="161036" y="298196"/>
                  </a:lnTo>
                  <a:lnTo>
                    <a:pt x="198576" y="291108"/>
                  </a:lnTo>
                  <a:lnTo>
                    <a:pt x="213105" y="277583"/>
                  </a:lnTo>
                  <a:lnTo>
                    <a:pt x="216280" y="272694"/>
                  </a:lnTo>
                  <a:lnTo>
                    <a:pt x="220599" y="266166"/>
                  </a:lnTo>
                  <a:lnTo>
                    <a:pt x="222123" y="264033"/>
                  </a:lnTo>
                  <a:lnTo>
                    <a:pt x="223519" y="261874"/>
                  </a:lnTo>
                  <a:lnTo>
                    <a:pt x="224789" y="259549"/>
                  </a:lnTo>
                  <a:lnTo>
                    <a:pt x="225425" y="258191"/>
                  </a:lnTo>
                  <a:lnTo>
                    <a:pt x="225551" y="256540"/>
                  </a:lnTo>
                  <a:lnTo>
                    <a:pt x="225043" y="255143"/>
                  </a:lnTo>
                  <a:lnTo>
                    <a:pt x="224281" y="253365"/>
                  </a:lnTo>
                  <a:lnTo>
                    <a:pt x="222630" y="252222"/>
                  </a:lnTo>
                  <a:lnTo>
                    <a:pt x="220344" y="251841"/>
                  </a:lnTo>
                  <a:lnTo>
                    <a:pt x="217804" y="251460"/>
                  </a:lnTo>
                  <a:lnTo>
                    <a:pt x="215646" y="249555"/>
                  </a:lnTo>
                  <a:lnTo>
                    <a:pt x="214756" y="246634"/>
                  </a:lnTo>
                  <a:lnTo>
                    <a:pt x="213613" y="243078"/>
                  </a:lnTo>
                  <a:lnTo>
                    <a:pt x="214502" y="238252"/>
                  </a:lnTo>
                  <a:lnTo>
                    <a:pt x="217042" y="234823"/>
                  </a:lnTo>
                  <a:lnTo>
                    <a:pt x="217804" y="233680"/>
                  </a:lnTo>
                  <a:lnTo>
                    <a:pt x="217677" y="233045"/>
                  </a:lnTo>
                  <a:lnTo>
                    <a:pt x="217550" y="232537"/>
                  </a:lnTo>
                  <a:lnTo>
                    <a:pt x="216788" y="230632"/>
                  </a:lnTo>
                  <a:lnTo>
                    <a:pt x="213867" y="228854"/>
                  </a:lnTo>
                  <a:lnTo>
                    <a:pt x="210565" y="228473"/>
                  </a:lnTo>
                  <a:lnTo>
                    <a:pt x="206628" y="227965"/>
                  </a:lnTo>
                  <a:lnTo>
                    <a:pt x="199898" y="225298"/>
                  </a:lnTo>
                  <a:lnTo>
                    <a:pt x="198500" y="220599"/>
                  </a:lnTo>
                  <a:lnTo>
                    <a:pt x="198119" y="219075"/>
                  </a:lnTo>
                  <a:lnTo>
                    <a:pt x="197992" y="216789"/>
                  </a:lnTo>
                  <a:lnTo>
                    <a:pt x="200278" y="214249"/>
                  </a:lnTo>
                  <a:lnTo>
                    <a:pt x="201675" y="212471"/>
                  </a:lnTo>
                  <a:lnTo>
                    <a:pt x="202946" y="211709"/>
                  </a:lnTo>
                  <a:lnTo>
                    <a:pt x="204215" y="211709"/>
                  </a:lnTo>
                  <a:lnTo>
                    <a:pt x="204597" y="211709"/>
                  </a:lnTo>
                  <a:lnTo>
                    <a:pt x="204850" y="211709"/>
                  </a:lnTo>
                  <a:lnTo>
                    <a:pt x="205231" y="211836"/>
                  </a:lnTo>
                  <a:lnTo>
                    <a:pt x="205359" y="211074"/>
                  </a:lnTo>
                  <a:lnTo>
                    <a:pt x="205359" y="210820"/>
                  </a:lnTo>
                  <a:lnTo>
                    <a:pt x="205486" y="210566"/>
                  </a:lnTo>
                  <a:lnTo>
                    <a:pt x="205486" y="210312"/>
                  </a:lnTo>
                  <a:lnTo>
                    <a:pt x="205612" y="210185"/>
                  </a:lnTo>
                  <a:lnTo>
                    <a:pt x="205612" y="210058"/>
                  </a:lnTo>
                  <a:lnTo>
                    <a:pt x="205612" y="209296"/>
                  </a:lnTo>
                  <a:lnTo>
                    <a:pt x="205359" y="209169"/>
                  </a:lnTo>
                  <a:lnTo>
                    <a:pt x="202818" y="208026"/>
                  </a:lnTo>
                  <a:lnTo>
                    <a:pt x="201294" y="205740"/>
                  </a:lnTo>
                  <a:lnTo>
                    <a:pt x="201422" y="198247"/>
                  </a:lnTo>
                  <a:lnTo>
                    <a:pt x="201422" y="194945"/>
                  </a:lnTo>
                  <a:lnTo>
                    <a:pt x="202056" y="191643"/>
                  </a:lnTo>
                  <a:lnTo>
                    <a:pt x="203326" y="188722"/>
                  </a:lnTo>
                  <a:lnTo>
                    <a:pt x="204088" y="186436"/>
                  </a:lnTo>
                  <a:lnTo>
                    <a:pt x="204977" y="184023"/>
                  </a:lnTo>
                  <a:lnTo>
                    <a:pt x="205104" y="177546"/>
                  </a:lnTo>
                  <a:lnTo>
                    <a:pt x="205359" y="171323"/>
                  </a:lnTo>
                  <a:lnTo>
                    <a:pt x="206248" y="165100"/>
                  </a:lnTo>
                  <a:lnTo>
                    <a:pt x="207899" y="159385"/>
                  </a:lnTo>
                  <a:lnTo>
                    <a:pt x="208787" y="156464"/>
                  </a:lnTo>
                  <a:lnTo>
                    <a:pt x="209423" y="153416"/>
                  </a:lnTo>
                  <a:lnTo>
                    <a:pt x="209550" y="150368"/>
                  </a:lnTo>
                  <a:lnTo>
                    <a:pt x="209550" y="149860"/>
                  </a:lnTo>
                  <a:lnTo>
                    <a:pt x="209550" y="149479"/>
                  </a:lnTo>
                  <a:lnTo>
                    <a:pt x="209676" y="148971"/>
                  </a:lnTo>
                  <a:lnTo>
                    <a:pt x="209676" y="148844"/>
                  </a:lnTo>
                  <a:lnTo>
                    <a:pt x="209803" y="147955"/>
                  </a:lnTo>
                  <a:lnTo>
                    <a:pt x="209930" y="147066"/>
                  </a:lnTo>
                  <a:lnTo>
                    <a:pt x="210312" y="146304"/>
                  </a:lnTo>
                  <a:lnTo>
                    <a:pt x="210819" y="144907"/>
                  </a:lnTo>
                  <a:lnTo>
                    <a:pt x="211454" y="143764"/>
                  </a:lnTo>
                  <a:lnTo>
                    <a:pt x="212089" y="142748"/>
                  </a:lnTo>
                  <a:lnTo>
                    <a:pt x="211962" y="142875"/>
                  </a:lnTo>
                  <a:lnTo>
                    <a:pt x="213233" y="141224"/>
                  </a:lnTo>
                  <a:lnTo>
                    <a:pt x="214375" y="139573"/>
                  </a:lnTo>
                  <a:lnTo>
                    <a:pt x="215773" y="137922"/>
                  </a:lnTo>
                  <a:lnTo>
                    <a:pt x="217042" y="136017"/>
                  </a:lnTo>
                  <a:lnTo>
                    <a:pt x="218821" y="133858"/>
                  </a:lnTo>
                  <a:lnTo>
                    <a:pt x="220725" y="131318"/>
                  </a:lnTo>
                  <a:lnTo>
                    <a:pt x="222503" y="128651"/>
                  </a:lnTo>
                  <a:lnTo>
                    <a:pt x="223647" y="127127"/>
                  </a:lnTo>
                  <a:lnTo>
                    <a:pt x="246506" y="96266"/>
                  </a:lnTo>
                  <a:lnTo>
                    <a:pt x="255777" y="90043"/>
                  </a:lnTo>
                  <a:lnTo>
                    <a:pt x="256793" y="89408"/>
                  </a:lnTo>
                  <a:lnTo>
                    <a:pt x="259841" y="87884"/>
                  </a:lnTo>
                  <a:lnTo>
                    <a:pt x="264160" y="85598"/>
                  </a:lnTo>
                  <a:lnTo>
                    <a:pt x="264667" y="84201"/>
                  </a:lnTo>
                  <a:lnTo>
                    <a:pt x="264794" y="83947"/>
                  </a:lnTo>
                  <a:lnTo>
                    <a:pt x="264794" y="83820"/>
                  </a:lnTo>
                  <a:lnTo>
                    <a:pt x="265049" y="81407"/>
                  </a:lnTo>
                  <a:lnTo>
                    <a:pt x="265175" y="78867"/>
                  </a:lnTo>
                  <a:lnTo>
                    <a:pt x="264922" y="76200"/>
                  </a:lnTo>
                  <a:lnTo>
                    <a:pt x="264922" y="75565"/>
                  </a:lnTo>
                  <a:lnTo>
                    <a:pt x="264922" y="74676"/>
                  </a:lnTo>
                  <a:lnTo>
                    <a:pt x="264794" y="73914"/>
                  </a:lnTo>
                  <a:lnTo>
                    <a:pt x="264794" y="73660"/>
                  </a:lnTo>
                  <a:lnTo>
                    <a:pt x="264794" y="72898"/>
                  </a:lnTo>
                  <a:lnTo>
                    <a:pt x="264667" y="72009"/>
                  </a:lnTo>
                  <a:lnTo>
                    <a:pt x="264540" y="71120"/>
                  </a:lnTo>
                  <a:lnTo>
                    <a:pt x="264540" y="70866"/>
                  </a:lnTo>
                  <a:lnTo>
                    <a:pt x="264540" y="70358"/>
                  </a:lnTo>
                  <a:lnTo>
                    <a:pt x="264413" y="69850"/>
                  </a:lnTo>
                  <a:lnTo>
                    <a:pt x="264413" y="69342"/>
                  </a:lnTo>
                  <a:lnTo>
                    <a:pt x="264413" y="68834"/>
                  </a:lnTo>
                  <a:lnTo>
                    <a:pt x="264287" y="68580"/>
                  </a:lnTo>
                  <a:lnTo>
                    <a:pt x="264287" y="68326"/>
                  </a:lnTo>
                  <a:lnTo>
                    <a:pt x="263905" y="65405"/>
                  </a:lnTo>
                  <a:lnTo>
                    <a:pt x="263398" y="62992"/>
                  </a:lnTo>
                  <a:lnTo>
                    <a:pt x="262889" y="62230"/>
                  </a:lnTo>
                  <a:lnTo>
                    <a:pt x="262509" y="62103"/>
                  </a:lnTo>
                  <a:lnTo>
                    <a:pt x="261365" y="61722"/>
                  </a:lnTo>
                  <a:lnTo>
                    <a:pt x="258317" y="61722"/>
                  </a:lnTo>
                  <a:lnTo>
                    <a:pt x="257937" y="61722"/>
                  </a:lnTo>
                  <a:lnTo>
                    <a:pt x="257555" y="61722"/>
                  </a:lnTo>
                  <a:lnTo>
                    <a:pt x="257175" y="61722"/>
                  </a:lnTo>
                  <a:lnTo>
                    <a:pt x="256666" y="61722"/>
                  </a:lnTo>
                  <a:lnTo>
                    <a:pt x="256666" y="62103"/>
                  </a:lnTo>
                  <a:lnTo>
                    <a:pt x="256666" y="66421"/>
                  </a:lnTo>
                  <a:lnTo>
                    <a:pt x="256539" y="66675"/>
                  </a:lnTo>
                  <a:lnTo>
                    <a:pt x="256666" y="66802"/>
                  </a:lnTo>
                  <a:lnTo>
                    <a:pt x="256666" y="67183"/>
                  </a:lnTo>
                  <a:lnTo>
                    <a:pt x="256539" y="67564"/>
                  </a:lnTo>
                  <a:lnTo>
                    <a:pt x="256539" y="67945"/>
                  </a:lnTo>
                  <a:lnTo>
                    <a:pt x="256539" y="68326"/>
                  </a:lnTo>
                  <a:lnTo>
                    <a:pt x="256539" y="68453"/>
                  </a:lnTo>
                  <a:lnTo>
                    <a:pt x="256412" y="68580"/>
                  </a:lnTo>
                  <a:lnTo>
                    <a:pt x="256412" y="68834"/>
                  </a:lnTo>
                  <a:lnTo>
                    <a:pt x="256412" y="69342"/>
                  </a:lnTo>
                  <a:lnTo>
                    <a:pt x="256412" y="69596"/>
                  </a:lnTo>
                  <a:lnTo>
                    <a:pt x="256286" y="69977"/>
                  </a:lnTo>
                  <a:lnTo>
                    <a:pt x="256286" y="70358"/>
                  </a:lnTo>
                  <a:lnTo>
                    <a:pt x="256159" y="70993"/>
                  </a:lnTo>
                  <a:lnTo>
                    <a:pt x="256159" y="71374"/>
                  </a:lnTo>
                  <a:lnTo>
                    <a:pt x="255904" y="72136"/>
                  </a:lnTo>
                  <a:lnTo>
                    <a:pt x="255904" y="72390"/>
                  </a:lnTo>
                  <a:lnTo>
                    <a:pt x="255904" y="72644"/>
                  </a:lnTo>
                  <a:lnTo>
                    <a:pt x="255777" y="73152"/>
                  </a:lnTo>
                  <a:lnTo>
                    <a:pt x="255650" y="73787"/>
                  </a:lnTo>
                  <a:lnTo>
                    <a:pt x="255650" y="74168"/>
                  </a:lnTo>
                  <a:lnTo>
                    <a:pt x="255524" y="74549"/>
                  </a:lnTo>
                  <a:lnTo>
                    <a:pt x="255397" y="74803"/>
                  </a:lnTo>
                  <a:lnTo>
                    <a:pt x="255269" y="75565"/>
                  </a:lnTo>
                  <a:lnTo>
                    <a:pt x="255142" y="75819"/>
                  </a:lnTo>
                  <a:lnTo>
                    <a:pt x="255142" y="76200"/>
                  </a:lnTo>
                  <a:lnTo>
                    <a:pt x="255015" y="76454"/>
                  </a:lnTo>
                  <a:lnTo>
                    <a:pt x="254888" y="76835"/>
                  </a:lnTo>
                  <a:lnTo>
                    <a:pt x="254888" y="76962"/>
                  </a:lnTo>
                  <a:lnTo>
                    <a:pt x="254888" y="77216"/>
                  </a:lnTo>
                  <a:lnTo>
                    <a:pt x="254762" y="77470"/>
                  </a:lnTo>
                  <a:lnTo>
                    <a:pt x="254635" y="77851"/>
                  </a:lnTo>
                  <a:lnTo>
                    <a:pt x="254635" y="78232"/>
                  </a:lnTo>
                  <a:lnTo>
                    <a:pt x="254508" y="78486"/>
                  </a:lnTo>
                  <a:lnTo>
                    <a:pt x="254380" y="78613"/>
                  </a:lnTo>
                  <a:lnTo>
                    <a:pt x="254380" y="78867"/>
                  </a:lnTo>
                  <a:lnTo>
                    <a:pt x="254380" y="79121"/>
                  </a:lnTo>
                  <a:lnTo>
                    <a:pt x="254126" y="79375"/>
                  </a:lnTo>
                  <a:lnTo>
                    <a:pt x="254126" y="79756"/>
                  </a:lnTo>
                  <a:lnTo>
                    <a:pt x="254000" y="80010"/>
                  </a:lnTo>
                  <a:lnTo>
                    <a:pt x="253873" y="80137"/>
                  </a:lnTo>
                  <a:lnTo>
                    <a:pt x="253873" y="80391"/>
                  </a:lnTo>
                  <a:lnTo>
                    <a:pt x="253746" y="80518"/>
                  </a:lnTo>
                  <a:lnTo>
                    <a:pt x="253618" y="80899"/>
                  </a:lnTo>
                  <a:lnTo>
                    <a:pt x="253618" y="81153"/>
                  </a:lnTo>
                  <a:lnTo>
                    <a:pt x="253364" y="81534"/>
                  </a:lnTo>
                  <a:lnTo>
                    <a:pt x="253364" y="81788"/>
                  </a:lnTo>
                  <a:lnTo>
                    <a:pt x="253237" y="81915"/>
                  </a:lnTo>
                  <a:lnTo>
                    <a:pt x="253111" y="82296"/>
                  </a:lnTo>
                  <a:lnTo>
                    <a:pt x="252984" y="82550"/>
                  </a:lnTo>
                  <a:lnTo>
                    <a:pt x="252856" y="82804"/>
                  </a:lnTo>
                  <a:lnTo>
                    <a:pt x="252856" y="82931"/>
                  </a:lnTo>
                  <a:lnTo>
                    <a:pt x="252729" y="83058"/>
                  </a:lnTo>
                  <a:lnTo>
                    <a:pt x="252475" y="83566"/>
                  </a:lnTo>
                  <a:lnTo>
                    <a:pt x="252349" y="83820"/>
                  </a:lnTo>
                  <a:lnTo>
                    <a:pt x="252094" y="84201"/>
                  </a:lnTo>
                  <a:lnTo>
                    <a:pt x="251840" y="84582"/>
                  </a:lnTo>
                  <a:lnTo>
                    <a:pt x="251713" y="84836"/>
                  </a:lnTo>
                  <a:lnTo>
                    <a:pt x="251460" y="85090"/>
                  </a:lnTo>
                  <a:lnTo>
                    <a:pt x="250698" y="86233"/>
                  </a:lnTo>
                  <a:lnTo>
                    <a:pt x="249554" y="86868"/>
                  </a:lnTo>
                  <a:lnTo>
                    <a:pt x="248412" y="86868"/>
                  </a:lnTo>
                  <a:lnTo>
                    <a:pt x="248285" y="86868"/>
                  </a:lnTo>
                  <a:lnTo>
                    <a:pt x="246761" y="86868"/>
                  </a:lnTo>
                  <a:lnTo>
                    <a:pt x="245110" y="88392"/>
                  </a:lnTo>
                  <a:lnTo>
                    <a:pt x="243712" y="89789"/>
                  </a:lnTo>
                  <a:lnTo>
                    <a:pt x="242188" y="91440"/>
                  </a:lnTo>
                  <a:lnTo>
                    <a:pt x="240537" y="93218"/>
                  </a:lnTo>
                  <a:lnTo>
                    <a:pt x="238505" y="93218"/>
                  </a:lnTo>
                  <a:lnTo>
                    <a:pt x="238251" y="93218"/>
                  </a:lnTo>
                  <a:lnTo>
                    <a:pt x="237871" y="93091"/>
                  </a:lnTo>
                  <a:lnTo>
                    <a:pt x="237489" y="92964"/>
                  </a:lnTo>
                  <a:lnTo>
                    <a:pt x="237236" y="92964"/>
                  </a:lnTo>
                  <a:lnTo>
                    <a:pt x="236474" y="92964"/>
                  </a:lnTo>
                  <a:lnTo>
                    <a:pt x="235330" y="93853"/>
                  </a:lnTo>
                  <a:lnTo>
                    <a:pt x="234061" y="94488"/>
                  </a:lnTo>
                  <a:lnTo>
                    <a:pt x="233552" y="94869"/>
                  </a:lnTo>
                  <a:lnTo>
                    <a:pt x="233299" y="94996"/>
                  </a:lnTo>
                  <a:lnTo>
                    <a:pt x="232790" y="95250"/>
                  </a:lnTo>
                  <a:lnTo>
                    <a:pt x="232283" y="95504"/>
                  </a:lnTo>
                  <a:lnTo>
                    <a:pt x="231901" y="95758"/>
                  </a:lnTo>
                  <a:lnTo>
                    <a:pt x="231521" y="96012"/>
                  </a:lnTo>
                  <a:lnTo>
                    <a:pt x="231266" y="96012"/>
                  </a:lnTo>
                  <a:lnTo>
                    <a:pt x="230759" y="96266"/>
                  </a:lnTo>
                  <a:lnTo>
                    <a:pt x="230631" y="96266"/>
                  </a:lnTo>
                  <a:lnTo>
                    <a:pt x="229997" y="96393"/>
                  </a:lnTo>
                  <a:lnTo>
                    <a:pt x="229362" y="96520"/>
                  </a:lnTo>
                  <a:lnTo>
                    <a:pt x="227711" y="96520"/>
                  </a:lnTo>
                  <a:lnTo>
                    <a:pt x="227329" y="96393"/>
                  </a:lnTo>
                  <a:lnTo>
                    <a:pt x="227075" y="96393"/>
                  </a:lnTo>
                  <a:lnTo>
                    <a:pt x="226440" y="96139"/>
                  </a:lnTo>
                  <a:lnTo>
                    <a:pt x="226187" y="96012"/>
                  </a:lnTo>
                  <a:lnTo>
                    <a:pt x="225805" y="95758"/>
                  </a:lnTo>
                  <a:lnTo>
                    <a:pt x="225551" y="95631"/>
                  </a:lnTo>
                  <a:lnTo>
                    <a:pt x="224662" y="94996"/>
                  </a:lnTo>
                  <a:lnTo>
                    <a:pt x="223519" y="94742"/>
                  </a:lnTo>
                  <a:lnTo>
                    <a:pt x="222376" y="94742"/>
                  </a:lnTo>
                  <a:lnTo>
                    <a:pt x="221487" y="94742"/>
                  </a:lnTo>
                  <a:lnTo>
                    <a:pt x="220599" y="94869"/>
                  </a:lnTo>
                  <a:lnTo>
                    <a:pt x="219583" y="94996"/>
                  </a:lnTo>
                  <a:lnTo>
                    <a:pt x="218693" y="95123"/>
                  </a:lnTo>
                  <a:lnTo>
                    <a:pt x="217677" y="95250"/>
                  </a:lnTo>
                  <a:lnTo>
                    <a:pt x="216662" y="95250"/>
                  </a:lnTo>
                  <a:lnTo>
                    <a:pt x="215264" y="95250"/>
                  </a:lnTo>
                  <a:lnTo>
                    <a:pt x="213994" y="94996"/>
                  </a:lnTo>
                  <a:lnTo>
                    <a:pt x="212725" y="94107"/>
                  </a:lnTo>
                  <a:lnTo>
                    <a:pt x="212343" y="93980"/>
                  </a:lnTo>
                  <a:lnTo>
                    <a:pt x="212089" y="93726"/>
                  </a:lnTo>
                  <a:lnTo>
                    <a:pt x="211581" y="93599"/>
                  </a:lnTo>
                  <a:lnTo>
                    <a:pt x="209930" y="93345"/>
                  </a:lnTo>
                  <a:lnTo>
                    <a:pt x="208406" y="93091"/>
                  </a:lnTo>
                  <a:lnTo>
                    <a:pt x="206628" y="92964"/>
                  </a:lnTo>
                  <a:lnTo>
                    <a:pt x="204342" y="92837"/>
                  </a:lnTo>
                  <a:lnTo>
                    <a:pt x="202311" y="92710"/>
                  </a:lnTo>
                  <a:lnTo>
                    <a:pt x="200913" y="91821"/>
                  </a:lnTo>
                  <a:lnTo>
                    <a:pt x="200660" y="91694"/>
                  </a:lnTo>
                  <a:lnTo>
                    <a:pt x="200405" y="91440"/>
                  </a:lnTo>
                  <a:lnTo>
                    <a:pt x="200151" y="91186"/>
                  </a:lnTo>
                  <a:lnTo>
                    <a:pt x="199771" y="90678"/>
                  </a:lnTo>
                  <a:lnTo>
                    <a:pt x="199643" y="89916"/>
                  </a:lnTo>
                  <a:lnTo>
                    <a:pt x="199643" y="89281"/>
                  </a:lnTo>
                  <a:lnTo>
                    <a:pt x="199643" y="87630"/>
                  </a:lnTo>
                  <a:lnTo>
                    <a:pt x="200405" y="86106"/>
                  </a:lnTo>
                  <a:lnTo>
                    <a:pt x="201549" y="85344"/>
                  </a:lnTo>
                  <a:lnTo>
                    <a:pt x="202818" y="84328"/>
                  </a:lnTo>
                  <a:lnTo>
                    <a:pt x="204088" y="83185"/>
                  </a:lnTo>
                  <a:lnTo>
                    <a:pt x="204088" y="78613"/>
                  </a:lnTo>
                  <a:lnTo>
                    <a:pt x="204088" y="73152"/>
                  </a:lnTo>
                  <a:lnTo>
                    <a:pt x="207899" y="67691"/>
                  </a:lnTo>
                  <a:lnTo>
                    <a:pt x="211074" y="63373"/>
                  </a:lnTo>
                  <a:lnTo>
                    <a:pt x="212471" y="61468"/>
                  </a:lnTo>
                  <a:lnTo>
                    <a:pt x="214249" y="58928"/>
                  </a:lnTo>
                  <a:lnTo>
                    <a:pt x="214502" y="57912"/>
                  </a:lnTo>
                  <a:lnTo>
                    <a:pt x="213487" y="56642"/>
                  </a:lnTo>
                  <a:lnTo>
                    <a:pt x="208025" y="53975"/>
                  </a:lnTo>
                  <a:lnTo>
                    <a:pt x="204088" y="51943"/>
                  </a:lnTo>
                  <a:lnTo>
                    <a:pt x="196214" y="48260"/>
                  </a:lnTo>
                  <a:lnTo>
                    <a:pt x="191515" y="45847"/>
                  </a:lnTo>
                  <a:lnTo>
                    <a:pt x="189991" y="43434"/>
                  </a:lnTo>
                  <a:lnTo>
                    <a:pt x="187578" y="39751"/>
                  </a:lnTo>
                  <a:lnTo>
                    <a:pt x="184150" y="35941"/>
                  </a:lnTo>
                  <a:lnTo>
                    <a:pt x="176275" y="35052"/>
                  </a:lnTo>
                  <a:lnTo>
                    <a:pt x="172847" y="34798"/>
                  </a:lnTo>
                  <a:lnTo>
                    <a:pt x="169544" y="33147"/>
                  </a:lnTo>
                  <a:lnTo>
                    <a:pt x="167259" y="30099"/>
                  </a:lnTo>
                  <a:lnTo>
                    <a:pt x="166369" y="29083"/>
                  </a:lnTo>
                  <a:lnTo>
                    <a:pt x="164591" y="27051"/>
                  </a:lnTo>
                  <a:lnTo>
                    <a:pt x="162813" y="25273"/>
                  </a:lnTo>
                  <a:lnTo>
                    <a:pt x="160781" y="23749"/>
                  </a:lnTo>
                  <a:lnTo>
                    <a:pt x="160400" y="23368"/>
                  </a:lnTo>
                  <a:lnTo>
                    <a:pt x="159892" y="23114"/>
                  </a:lnTo>
                  <a:lnTo>
                    <a:pt x="159512" y="22733"/>
                  </a:lnTo>
                  <a:lnTo>
                    <a:pt x="159130" y="22352"/>
                  </a:lnTo>
                  <a:lnTo>
                    <a:pt x="158368" y="21717"/>
                  </a:lnTo>
                  <a:lnTo>
                    <a:pt x="157734" y="21209"/>
                  </a:lnTo>
                  <a:lnTo>
                    <a:pt x="156972" y="20447"/>
                  </a:lnTo>
                  <a:lnTo>
                    <a:pt x="156337" y="19939"/>
                  </a:lnTo>
                  <a:lnTo>
                    <a:pt x="155575" y="19177"/>
                  </a:lnTo>
                  <a:lnTo>
                    <a:pt x="155066" y="18542"/>
                  </a:lnTo>
                  <a:lnTo>
                    <a:pt x="154304" y="17653"/>
                  </a:lnTo>
                  <a:lnTo>
                    <a:pt x="153669" y="17018"/>
                  </a:lnTo>
                  <a:lnTo>
                    <a:pt x="152908" y="16129"/>
                  </a:lnTo>
                  <a:lnTo>
                    <a:pt x="152273" y="15494"/>
                  </a:lnTo>
                  <a:lnTo>
                    <a:pt x="151511" y="14605"/>
                  </a:lnTo>
                  <a:lnTo>
                    <a:pt x="150875" y="13843"/>
                  </a:lnTo>
                  <a:lnTo>
                    <a:pt x="150240" y="12954"/>
                  </a:lnTo>
                  <a:lnTo>
                    <a:pt x="149605" y="12319"/>
                  </a:lnTo>
                  <a:lnTo>
                    <a:pt x="148971" y="11430"/>
                  </a:lnTo>
                  <a:lnTo>
                    <a:pt x="148336" y="10668"/>
                  </a:lnTo>
                  <a:lnTo>
                    <a:pt x="147700" y="9779"/>
                  </a:lnTo>
                  <a:lnTo>
                    <a:pt x="147192" y="9017"/>
                  </a:lnTo>
                  <a:lnTo>
                    <a:pt x="146430" y="8128"/>
                  </a:lnTo>
                  <a:lnTo>
                    <a:pt x="145923" y="7366"/>
                  </a:lnTo>
                  <a:lnTo>
                    <a:pt x="145414" y="6477"/>
                  </a:lnTo>
                  <a:lnTo>
                    <a:pt x="144906" y="5715"/>
                  </a:lnTo>
                  <a:lnTo>
                    <a:pt x="144399" y="4953"/>
                  </a:lnTo>
                  <a:lnTo>
                    <a:pt x="143890" y="4318"/>
                  </a:lnTo>
                  <a:lnTo>
                    <a:pt x="143383" y="3556"/>
                  </a:lnTo>
                  <a:lnTo>
                    <a:pt x="143128" y="2794"/>
                  </a:lnTo>
                  <a:lnTo>
                    <a:pt x="142621" y="2032"/>
                  </a:lnTo>
                  <a:lnTo>
                    <a:pt x="142239" y="1397"/>
                  </a:lnTo>
                  <a:lnTo>
                    <a:pt x="142112" y="1270"/>
                  </a:lnTo>
                  <a:lnTo>
                    <a:pt x="140969" y="1016"/>
                  </a:lnTo>
                  <a:lnTo>
                    <a:pt x="139191" y="889"/>
                  </a:lnTo>
                  <a:lnTo>
                    <a:pt x="135889" y="381"/>
                  </a:lnTo>
                  <a:lnTo>
                    <a:pt x="133603" y="381"/>
                  </a:lnTo>
                  <a:lnTo>
                    <a:pt x="132461" y="381"/>
                  </a:lnTo>
                  <a:lnTo>
                    <a:pt x="131444" y="508"/>
                  </a:lnTo>
                  <a:lnTo>
                    <a:pt x="131190" y="889"/>
                  </a:lnTo>
                  <a:lnTo>
                    <a:pt x="130683" y="1905"/>
                  </a:lnTo>
                  <a:lnTo>
                    <a:pt x="130175" y="2921"/>
                  </a:lnTo>
                  <a:lnTo>
                    <a:pt x="129793" y="4064"/>
                  </a:lnTo>
                  <a:lnTo>
                    <a:pt x="129539" y="4572"/>
                  </a:lnTo>
                  <a:lnTo>
                    <a:pt x="127762" y="8763"/>
                  </a:lnTo>
                  <a:lnTo>
                    <a:pt x="126237" y="12700"/>
                  </a:lnTo>
                  <a:lnTo>
                    <a:pt x="123825" y="12700"/>
                  </a:lnTo>
                  <a:lnTo>
                    <a:pt x="122554" y="12700"/>
                  </a:lnTo>
                  <a:lnTo>
                    <a:pt x="121538" y="11811"/>
                  </a:lnTo>
                  <a:lnTo>
                    <a:pt x="120776" y="9779"/>
                  </a:lnTo>
                  <a:lnTo>
                    <a:pt x="120523" y="9525"/>
                  </a:lnTo>
                  <a:lnTo>
                    <a:pt x="120523" y="9271"/>
                  </a:lnTo>
                  <a:lnTo>
                    <a:pt x="120268" y="9017"/>
                  </a:lnTo>
                  <a:lnTo>
                    <a:pt x="118110" y="4953"/>
                  </a:lnTo>
                  <a:lnTo>
                    <a:pt x="113664" y="4318"/>
                  </a:lnTo>
                  <a:lnTo>
                    <a:pt x="108965" y="3683"/>
                  </a:lnTo>
                  <a:lnTo>
                    <a:pt x="106552" y="3302"/>
                  </a:lnTo>
                  <a:lnTo>
                    <a:pt x="104775" y="3048"/>
                  </a:lnTo>
                  <a:lnTo>
                    <a:pt x="102997" y="2159"/>
                  </a:lnTo>
                  <a:lnTo>
                    <a:pt x="101473" y="889"/>
                  </a:lnTo>
                  <a:lnTo>
                    <a:pt x="100837" y="381"/>
                  </a:lnTo>
                  <a:lnTo>
                    <a:pt x="100329" y="0"/>
                  </a:lnTo>
                  <a:lnTo>
                    <a:pt x="9982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5305123" y="4210811"/>
              <a:ext cx="45720" cy="36830"/>
            </a:xfrm>
            <a:custGeom>
              <a:avLst/>
              <a:gdLst/>
              <a:ahLst/>
              <a:cxnLst/>
              <a:rect l="l" t="t" r="r" b="b"/>
              <a:pathLst>
                <a:path w="45720" h="36829">
                  <a:moveTo>
                    <a:pt x="5000" y="0"/>
                  </a:moveTo>
                  <a:lnTo>
                    <a:pt x="4492" y="0"/>
                  </a:lnTo>
                  <a:lnTo>
                    <a:pt x="4111" y="0"/>
                  </a:lnTo>
                  <a:lnTo>
                    <a:pt x="2460" y="355"/>
                  </a:lnTo>
                  <a:lnTo>
                    <a:pt x="1444" y="355"/>
                  </a:lnTo>
                  <a:lnTo>
                    <a:pt x="428" y="114"/>
                  </a:lnTo>
                  <a:lnTo>
                    <a:pt x="47" y="16962"/>
                  </a:lnTo>
                  <a:lnTo>
                    <a:pt x="0" y="23569"/>
                  </a:lnTo>
                  <a:lnTo>
                    <a:pt x="47" y="29502"/>
                  </a:lnTo>
                  <a:lnTo>
                    <a:pt x="174" y="30124"/>
                  </a:lnTo>
                  <a:lnTo>
                    <a:pt x="174" y="33629"/>
                  </a:lnTo>
                  <a:lnTo>
                    <a:pt x="301" y="33947"/>
                  </a:lnTo>
                  <a:lnTo>
                    <a:pt x="9445" y="33426"/>
                  </a:lnTo>
                  <a:lnTo>
                    <a:pt x="16303" y="33426"/>
                  </a:lnTo>
                  <a:lnTo>
                    <a:pt x="16938" y="33540"/>
                  </a:lnTo>
                  <a:lnTo>
                    <a:pt x="17573" y="33540"/>
                  </a:lnTo>
                  <a:lnTo>
                    <a:pt x="18081" y="33629"/>
                  </a:lnTo>
                  <a:lnTo>
                    <a:pt x="18716" y="33629"/>
                  </a:lnTo>
                  <a:lnTo>
                    <a:pt x="19224" y="33832"/>
                  </a:lnTo>
                  <a:lnTo>
                    <a:pt x="20748" y="34162"/>
                  </a:lnTo>
                  <a:lnTo>
                    <a:pt x="25320" y="36309"/>
                  </a:lnTo>
                  <a:lnTo>
                    <a:pt x="26082" y="36550"/>
                  </a:lnTo>
                  <a:lnTo>
                    <a:pt x="27098" y="36550"/>
                  </a:lnTo>
                  <a:lnTo>
                    <a:pt x="27479" y="36334"/>
                  </a:lnTo>
                  <a:lnTo>
                    <a:pt x="27733" y="35902"/>
                  </a:lnTo>
                  <a:lnTo>
                    <a:pt x="29765" y="33337"/>
                  </a:lnTo>
                  <a:lnTo>
                    <a:pt x="33448" y="32804"/>
                  </a:lnTo>
                  <a:lnTo>
                    <a:pt x="40179" y="32092"/>
                  </a:lnTo>
                  <a:lnTo>
                    <a:pt x="43227" y="31686"/>
                  </a:lnTo>
                  <a:lnTo>
                    <a:pt x="45640" y="29908"/>
                  </a:lnTo>
                  <a:lnTo>
                    <a:pt x="44624" y="29502"/>
                  </a:lnTo>
                  <a:lnTo>
                    <a:pt x="42211" y="29006"/>
                  </a:lnTo>
                  <a:lnTo>
                    <a:pt x="36877" y="28790"/>
                  </a:lnTo>
                  <a:lnTo>
                    <a:pt x="31519" y="27005"/>
                  </a:lnTo>
                  <a:lnTo>
                    <a:pt x="25257" y="22728"/>
                  </a:lnTo>
                  <a:lnTo>
                    <a:pt x="18518" y="16862"/>
                  </a:lnTo>
                  <a:lnTo>
                    <a:pt x="11731" y="10312"/>
                  </a:lnTo>
                  <a:lnTo>
                    <a:pt x="8683" y="7226"/>
                  </a:lnTo>
                  <a:lnTo>
                    <a:pt x="7032" y="5689"/>
                  </a:lnTo>
                  <a:lnTo>
                    <a:pt x="5889" y="3505"/>
                  </a:lnTo>
                  <a:lnTo>
                    <a:pt x="5254" y="736"/>
                  </a:lnTo>
                  <a:lnTo>
                    <a:pt x="5000" y="406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305123" y="3677411"/>
              <a:ext cx="201295" cy="570230"/>
            </a:xfrm>
            <a:custGeom>
              <a:avLst/>
              <a:gdLst/>
              <a:ahLst/>
              <a:cxnLst/>
              <a:rect l="l" t="t" r="r" b="b"/>
              <a:pathLst>
                <a:path w="201295" h="570229">
                  <a:moveTo>
                    <a:pt x="4492" y="533400"/>
                  </a:moveTo>
                  <a:lnTo>
                    <a:pt x="4111" y="533400"/>
                  </a:lnTo>
                  <a:lnTo>
                    <a:pt x="3603" y="533514"/>
                  </a:lnTo>
                  <a:lnTo>
                    <a:pt x="3222" y="533603"/>
                  </a:lnTo>
                  <a:lnTo>
                    <a:pt x="2841" y="533692"/>
                  </a:lnTo>
                  <a:lnTo>
                    <a:pt x="2460" y="533755"/>
                  </a:lnTo>
                  <a:lnTo>
                    <a:pt x="1952" y="533755"/>
                  </a:lnTo>
                  <a:lnTo>
                    <a:pt x="1444" y="533755"/>
                  </a:lnTo>
                  <a:lnTo>
                    <a:pt x="936" y="533666"/>
                  </a:lnTo>
                  <a:lnTo>
                    <a:pt x="428" y="533514"/>
                  </a:lnTo>
                  <a:lnTo>
                    <a:pt x="190" y="542500"/>
                  </a:lnTo>
                  <a:lnTo>
                    <a:pt x="47" y="550362"/>
                  </a:lnTo>
                  <a:lnTo>
                    <a:pt x="0" y="556969"/>
                  </a:lnTo>
                  <a:lnTo>
                    <a:pt x="47" y="562190"/>
                  </a:lnTo>
                  <a:lnTo>
                    <a:pt x="47" y="562406"/>
                  </a:lnTo>
                  <a:lnTo>
                    <a:pt x="47" y="562902"/>
                  </a:lnTo>
                  <a:lnTo>
                    <a:pt x="174" y="563524"/>
                  </a:lnTo>
                  <a:lnTo>
                    <a:pt x="174" y="563930"/>
                  </a:lnTo>
                  <a:lnTo>
                    <a:pt x="174" y="567029"/>
                  </a:lnTo>
                  <a:lnTo>
                    <a:pt x="301" y="567232"/>
                  </a:lnTo>
                  <a:lnTo>
                    <a:pt x="1063" y="567347"/>
                  </a:lnTo>
                  <a:lnTo>
                    <a:pt x="2460" y="567232"/>
                  </a:lnTo>
                  <a:lnTo>
                    <a:pt x="3730" y="567143"/>
                  </a:lnTo>
                  <a:lnTo>
                    <a:pt x="5635" y="567029"/>
                  </a:lnTo>
                  <a:lnTo>
                    <a:pt x="7540" y="566940"/>
                  </a:lnTo>
                  <a:lnTo>
                    <a:pt x="9445" y="566826"/>
                  </a:lnTo>
                  <a:lnTo>
                    <a:pt x="16303" y="566826"/>
                  </a:lnTo>
                  <a:lnTo>
                    <a:pt x="16938" y="566940"/>
                  </a:lnTo>
                  <a:lnTo>
                    <a:pt x="17573" y="566940"/>
                  </a:lnTo>
                  <a:lnTo>
                    <a:pt x="18081" y="567029"/>
                  </a:lnTo>
                  <a:lnTo>
                    <a:pt x="18716" y="567029"/>
                  </a:lnTo>
                  <a:lnTo>
                    <a:pt x="19224" y="567232"/>
                  </a:lnTo>
                  <a:lnTo>
                    <a:pt x="19859" y="567347"/>
                  </a:lnTo>
                  <a:lnTo>
                    <a:pt x="20367" y="567436"/>
                  </a:lnTo>
                  <a:lnTo>
                    <a:pt x="20748" y="567563"/>
                  </a:lnTo>
                  <a:lnTo>
                    <a:pt x="21256" y="567766"/>
                  </a:lnTo>
                  <a:lnTo>
                    <a:pt x="21764" y="567969"/>
                  </a:lnTo>
                  <a:lnTo>
                    <a:pt x="22145" y="568172"/>
                  </a:lnTo>
                  <a:lnTo>
                    <a:pt x="22526" y="568388"/>
                  </a:lnTo>
                  <a:lnTo>
                    <a:pt x="22907" y="568591"/>
                  </a:lnTo>
                  <a:lnTo>
                    <a:pt x="23161" y="568680"/>
                  </a:lnTo>
                  <a:lnTo>
                    <a:pt x="24177" y="569214"/>
                  </a:lnTo>
                  <a:lnTo>
                    <a:pt x="25320" y="569709"/>
                  </a:lnTo>
                  <a:lnTo>
                    <a:pt x="26082" y="569950"/>
                  </a:lnTo>
                  <a:lnTo>
                    <a:pt x="26590" y="569950"/>
                  </a:lnTo>
                  <a:lnTo>
                    <a:pt x="27098" y="569950"/>
                  </a:lnTo>
                  <a:lnTo>
                    <a:pt x="27479" y="569734"/>
                  </a:lnTo>
                  <a:lnTo>
                    <a:pt x="27733" y="569302"/>
                  </a:lnTo>
                  <a:lnTo>
                    <a:pt x="29765" y="566737"/>
                  </a:lnTo>
                  <a:lnTo>
                    <a:pt x="33448" y="566204"/>
                  </a:lnTo>
                  <a:lnTo>
                    <a:pt x="37131" y="565785"/>
                  </a:lnTo>
                  <a:lnTo>
                    <a:pt x="40179" y="565492"/>
                  </a:lnTo>
                  <a:lnTo>
                    <a:pt x="43227" y="565086"/>
                  </a:lnTo>
                  <a:lnTo>
                    <a:pt x="45259" y="563638"/>
                  </a:lnTo>
                  <a:lnTo>
                    <a:pt x="45640" y="563308"/>
                  </a:lnTo>
                  <a:lnTo>
                    <a:pt x="44624" y="562902"/>
                  </a:lnTo>
                  <a:lnTo>
                    <a:pt x="42211" y="562406"/>
                  </a:lnTo>
                  <a:lnTo>
                    <a:pt x="36877" y="562190"/>
                  </a:lnTo>
                  <a:lnTo>
                    <a:pt x="31519" y="560405"/>
                  </a:lnTo>
                  <a:lnTo>
                    <a:pt x="25257" y="556128"/>
                  </a:lnTo>
                  <a:lnTo>
                    <a:pt x="18518" y="550262"/>
                  </a:lnTo>
                  <a:lnTo>
                    <a:pt x="11731" y="543712"/>
                  </a:lnTo>
                  <a:lnTo>
                    <a:pt x="10461" y="542391"/>
                  </a:lnTo>
                  <a:lnTo>
                    <a:pt x="9445" y="541362"/>
                  </a:lnTo>
                  <a:lnTo>
                    <a:pt x="8683" y="540626"/>
                  </a:lnTo>
                  <a:lnTo>
                    <a:pt x="7032" y="539089"/>
                  </a:lnTo>
                  <a:lnTo>
                    <a:pt x="5889" y="536905"/>
                  </a:lnTo>
                  <a:lnTo>
                    <a:pt x="5381" y="534543"/>
                  </a:lnTo>
                  <a:lnTo>
                    <a:pt x="5254" y="534136"/>
                  </a:lnTo>
                  <a:lnTo>
                    <a:pt x="5000" y="533806"/>
                  </a:lnTo>
                  <a:lnTo>
                    <a:pt x="5000" y="533400"/>
                  </a:lnTo>
                  <a:lnTo>
                    <a:pt x="4492" y="533400"/>
                  </a:lnTo>
                  <a:close/>
                </a:path>
                <a:path w="201295" h="570229">
                  <a:moveTo>
                    <a:pt x="194992" y="0"/>
                  </a:moveTo>
                  <a:lnTo>
                    <a:pt x="199183" y="0"/>
                  </a:lnTo>
                  <a:lnTo>
                    <a:pt x="200580" y="0"/>
                  </a:lnTo>
                  <a:lnTo>
                    <a:pt x="201088" y="0"/>
                  </a:lnTo>
                  <a:lnTo>
                    <a:pt x="200580" y="0"/>
                  </a:lnTo>
                  <a:lnTo>
                    <a:pt x="199310" y="0"/>
                  </a:lnTo>
                  <a:lnTo>
                    <a:pt x="194992" y="0"/>
                  </a:lnTo>
                  <a:close/>
                </a:path>
                <a:path w="201295" h="570229">
                  <a:moveTo>
                    <a:pt x="182800" y="36575"/>
                  </a:moveTo>
                  <a:lnTo>
                    <a:pt x="160575" y="63881"/>
                  </a:lnTo>
                  <a:lnTo>
                    <a:pt x="159559" y="65405"/>
                  </a:lnTo>
                  <a:lnTo>
                    <a:pt x="158416" y="67056"/>
                  </a:lnTo>
                  <a:lnTo>
                    <a:pt x="159559" y="65405"/>
                  </a:lnTo>
                  <a:lnTo>
                    <a:pt x="160575" y="63881"/>
                  </a:lnTo>
                  <a:lnTo>
                    <a:pt x="161591" y="62103"/>
                  </a:lnTo>
                  <a:lnTo>
                    <a:pt x="165994" y="55328"/>
                  </a:lnTo>
                  <a:lnTo>
                    <a:pt x="171481" y="48387"/>
                  </a:lnTo>
                  <a:lnTo>
                    <a:pt x="177325" y="41921"/>
                  </a:lnTo>
                  <a:lnTo>
                    <a:pt x="182800" y="36575"/>
                  </a:lnTo>
                  <a:close/>
                </a:path>
                <a:path w="201295" h="570229">
                  <a:moveTo>
                    <a:pt x="149272" y="79248"/>
                  </a:moveTo>
                  <a:lnTo>
                    <a:pt x="149272" y="82296"/>
                  </a:lnTo>
                  <a:lnTo>
                    <a:pt x="149272" y="81406"/>
                  </a:lnTo>
                  <a:lnTo>
                    <a:pt x="149272" y="80390"/>
                  </a:lnTo>
                  <a:lnTo>
                    <a:pt x="149272" y="79248"/>
                  </a:lnTo>
                  <a:close/>
                </a:path>
                <a:path w="201295" h="570229">
                  <a:moveTo>
                    <a:pt x="201088" y="15240"/>
                  </a:moveTo>
                  <a:lnTo>
                    <a:pt x="201088" y="14350"/>
                  </a:lnTo>
                  <a:lnTo>
                    <a:pt x="201088" y="13208"/>
                  </a:lnTo>
                  <a:lnTo>
                    <a:pt x="201088" y="12192"/>
                  </a:lnTo>
                  <a:lnTo>
                    <a:pt x="201088" y="13208"/>
                  </a:lnTo>
                  <a:lnTo>
                    <a:pt x="201088" y="14350"/>
                  </a:lnTo>
                  <a:lnTo>
                    <a:pt x="201088" y="15240"/>
                  </a:lnTo>
                  <a:close/>
                </a:path>
                <a:path w="201295" h="570229">
                  <a:moveTo>
                    <a:pt x="201088" y="12192"/>
                  </a:moveTo>
                  <a:lnTo>
                    <a:pt x="201088" y="11049"/>
                  </a:lnTo>
                  <a:lnTo>
                    <a:pt x="201088" y="10159"/>
                  </a:lnTo>
                  <a:lnTo>
                    <a:pt x="201088" y="9143"/>
                  </a:lnTo>
                  <a:lnTo>
                    <a:pt x="201088" y="10159"/>
                  </a:lnTo>
                  <a:lnTo>
                    <a:pt x="201088" y="11049"/>
                  </a:lnTo>
                  <a:lnTo>
                    <a:pt x="201088" y="12192"/>
                  </a:lnTo>
                  <a:close/>
                </a:path>
                <a:path w="201295" h="570229">
                  <a:moveTo>
                    <a:pt x="201088" y="6223"/>
                  </a:moveTo>
                  <a:lnTo>
                    <a:pt x="201088" y="6984"/>
                  </a:lnTo>
                  <a:lnTo>
                    <a:pt x="201088" y="8000"/>
                  </a:lnTo>
                  <a:lnTo>
                    <a:pt x="201088" y="9143"/>
                  </a:lnTo>
                  <a:lnTo>
                    <a:pt x="201088" y="8000"/>
                  </a:lnTo>
                  <a:lnTo>
                    <a:pt x="201088" y="6984"/>
                  </a:lnTo>
                  <a:lnTo>
                    <a:pt x="201088" y="6223"/>
                  </a:lnTo>
                  <a:close/>
                </a:path>
                <a:path w="201295" h="570229">
                  <a:moveTo>
                    <a:pt x="185848" y="33528"/>
                  </a:moveTo>
                  <a:lnTo>
                    <a:pt x="187753" y="32384"/>
                  </a:lnTo>
                  <a:lnTo>
                    <a:pt x="189785" y="31368"/>
                  </a:lnTo>
                  <a:lnTo>
                    <a:pt x="191944" y="30480"/>
                  </a:lnTo>
                  <a:lnTo>
                    <a:pt x="189785" y="31368"/>
                  </a:lnTo>
                  <a:lnTo>
                    <a:pt x="187753" y="32384"/>
                  </a:lnTo>
                  <a:lnTo>
                    <a:pt x="185848" y="3352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5213604" y="3544036"/>
              <a:ext cx="109855" cy="712470"/>
            </a:xfrm>
            <a:custGeom>
              <a:avLst/>
              <a:gdLst/>
              <a:ahLst/>
              <a:cxnLst/>
              <a:rect l="l" t="t" r="r" b="b"/>
              <a:pathLst>
                <a:path w="109854" h="712470">
                  <a:moveTo>
                    <a:pt x="89281" y="701040"/>
                  </a:moveTo>
                  <a:lnTo>
                    <a:pt x="86613" y="701040"/>
                  </a:lnTo>
                  <a:lnTo>
                    <a:pt x="89281" y="703580"/>
                  </a:lnTo>
                  <a:lnTo>
                    <a:pt x="91694" y="707390"/>
                  </a:lnTo>
                  <a:lnTo>
                    <a:pt x="93345" y="709930"/>
                  </a:lnTo>
                  <a:lnTo>
                    <a:pt x="95250" y="712470"/>
                  </a:lnTo>
                  <a:lnTo>
                    <a:pt x="96900" y="712470"/>
                  </a:lnTo>
                  <a:lnTo>
                    <a:pt x="96266" y="709930"/>
                  </a:lnTo>
                  <a:lnTo>
                    <a:pt x="94996" y="707390"/>
                  </a:lnTo>
                  <a:lnTo>
                    <a:pt x="93345" y="706120"/>
                  </a:lnTo>
                  <a:lnTo>
                    <a:pt x="92583" y="704850"/>
                  </a:lnTo>
                  <a:lnTo>
                    <a:pt x="92201" y="703580"/>
                  </a:lnTo>
                  <a:lnTo>
                    <a:pt x="92075" y="702310"/>
                  </a:lnTo>
                  <a:lnTo>
                    <a:pt x="89662" y="702310"/>
                  </a:lnTo>
                  <a:lnTo>
                    <a:pt x="89281" y="701040"/>
                  </a:lnTo>
                  <a:close/>
                </a:path>
                <a:path w="109854" h="712470">
                  <a:moveTo>
                    <a:pt x="88295" y="692150"/>
                  </a:moveTo>
                  <a:lnTo>
                    <a:pt x="71374" y="692150"/>
                  </a:lnTo>
                  <a:lnTo>
                    <a:pt x="72009" y="694690"/>
                  </a:lnTo>
                  <a:lnTo>
                    <a:pt x="72517" y="697230"/>
                  </a:lnTo>
                  <a:lnTo>
                    <a:pt x="73025" y="701040"/>
                  </a:lnTo>
                  <a:lnTo>
                    <a:pt x="73787" y="704850"/>
                  </a:lnTo>
                  <a:lnTo>
                    <a:pt x="78232" y="707390"/>
                  </a:lnTo>
                  <a:lnTo>
                    <a:pt x="79883" y="707390"/>
                  </a:lnTo>
                  <a:lnTo>
                    <a:pt x="79248" y="704850"/>
                  </a:lnTo>
                  <a:lnTo>
                    <a:pt x="79883" y="702310"/>
                  </a:lnTo>
                  <a:lnTo>
                    <a:pt x="81534" y="701040"/>
                  </a:lnTo>
                  <a:lnTo>
                    <a:pt x="89281" y="701040"/>
                  </a:lnTo>
                  <a:lnTo>
                    <a:pt x="88546" y="697230"/>
                  </a:lnTo>
                  <a:lnTo>
                    <a:pt x="88295" y="692150"/>
                  </a:lnTo>
                  <a:close/>
                </a:path>
                <a:path w="109854" h="712470">
                  <a:moveTo>
                    <a:pt x="88169" y="689610"/>
                  </a:moveTo>
                  <a:lnTo>
                    <a:pt x="57276" y="689610"/>
                  </a:lnTo>
                  <a:lnTo>
                    <a:pt x="61213" y="690880"/>
                  </a:lnTo>
                  <a:lnTo>
                    <a:pt x="62737" y="701040"/>
                  </a:lnTo>
                  <a:lnTo>
                    <a:pt x="63373" y="702310"/>
                  </a:lnTo>
                  <a:lnTo>
                    <a:pt x="64135" y="703580"/>
                  </a:lnTo>
                  <a:lnTo>
                    <a:pt x="64388" y="701040"/>
                  </a:lnTo>
                  <a:lnTo>
                    <a:pt x="64516" y="697230"/>
                  </a:lnTo>
                  <a:lnTo>
                    <a:pt x="64770" y="692150"/>
                  </a:lnTo>
                  <a:lnTo>
                    <a:pt x="88295" y="692150"/>
                  </a:lnTo>
                  <a:lnTo>
                    <a:pt x="88169" y="689610"/>
                  </a:lnTo>
                  <a:close/>
                </a:path>
                <a:path w="109854" h="712470">
                  <a:moveTo>
                    <a:pt x="56387" y="678180"/>
                  </a:moveTo>
                  <a:lnTo>
                    <a:pt x="54356" y="678180"/>
                  </a:lnTo>
                  <a:lnTo>
                    <a:pt x="54356" y="679450"/>
                  </a:lnTo>
                  <a:lnTo>
                    <a:pt x="54101" y="679450"/>
                  </a:lnTo>
                  <a:lnTo>
                    <a:pt x="54356" y="680720"/>
                  </a:lnTo>
                  <a:lnTo>
                    <a:pt x="55118" y="681990"/>
                  </a:lnTo>
                  <a:lnTo>
                    <a:pt x="55625" y="681990"/>
                  </a:lnTo>
                  <a:lnTo>
                    <a:pt x="56642" y="683260"/>
                  </a:lnTo>
                  <a:lnTo>
                    <a:pt x="55625" y="687070"/>
                  </a:lnTo>
                  <a:lnTo>
                    <a:pt x="49657" y="687070"/>
                  </a:lnTo>
                  <a:lnTo>
                    <a:pt x="48768" y="688340"/>
                  </a:lnTo>
                  <a:lnTo>
                    <a:pt x="48895" y="690880"/>
                  </a:lnTo>
                  <a:lnTo>
                    <a:pt x="50926" y="690880"/>
                  </a:lnTo>
                  <a:lnTo>
                    <a:pt x="52197" y="689610"/>
                  </a:lnTo>
                  <a:lnTo>
                    <a:pt x="88169" y="689610"/>
                  </a:lnTo>
                  <a:lnTo>
                    <a:pt x="88206" y="685800"/>
                  </a:lnTo>
                  <a:lnTo>
                    <a:pt x="63246" y="685800"/>
                  </a:lnTo>
                  <a:lnTo>
                    <a:pt x="60833" y="684530"/>
                  </a:lnTo>
                  <a:lnTo>
                    <a:pt x="56387" y="678180"/>
                  </a:lnTo>
                  <a:close/>
                </a:path>
                <a:path w="109854" h="712470">
                  <a:moveTo>
                    <a:pt x="66421" y="671830"/>
                  </a:moveTo>
                  <a:lnTo>
                    <a:pt x="64388" y="671830"/>
                  </a:lnTo>
                  <a:lnTo>
                    <a:pt x="63881" y="674370"/>
                  </a:lnTo>
                  <a:lnTo>
                    <a:pt x="65405" y="679450"/>
                  </a:lnTo>
                  <a:lnTo>
                    <a:pt x="66040" y="680720"/>
                  </a:lnTo>
                  <a:lnTo>
                    <a:pt x="67056" y="683260"/>
                  </a:lnTo>
                  <a:lnTo>
                    <a:pt x="65405" y="685800"/>
                  </a:lnTo>
                  <a:lnTo>
                    <a:pt x="70104" y="685800"/>
                  </a:lnTo>
                  <a:lnTo>
                    <a:pt x="69596" y="684530"/>
                  </a:lnTo>
                  <a:lnTo>
                    <a:pt x="67563" y="683260"/>
                  </a:lnTo>
                  <a:lnTo>
                    <a:pt x="66421" y="671830"/>
                  </a:lnTo>
                  <a:close/>
                </a:path>
                <a:path w="109854" h="712470">
                  <a:moveTo>
                    <a:pt x="88735" y="661670"/>
                  </a:moveTo>
                  <a:lnTo>
                    <a:pt x="79121" y="661670"/>
                  </a:lnTo>
                  <a:lnTo>
                    <a:pt x="80263" y="662940"/>
                  </a:lnTo>
                  <a:lnTo>
                    <a:pt x="81025" y="664210"/>
                  </a:lnTo>
                  <a:lnTo>
                    <a:pt x="81407" y="665480"/>
                  </a:lnTo>
                  <a:lnTo>
                    <a:pt x="81280" y="666750"/>
                  </a:lnTo>
                  <a:lnTo>
                    <a:pt x="80772" y="669290"/>
                  </a:lnTo>
                  <a:lnTo>
                    <a:pt x="78867" y="669290"/>
                  </a:lnTo>
                  <a:lnTo>
                    <a:pt x="75565" y="670560"/>
                  </a:lnTo>
                  <a:lnTo>
                    <a:pt x="73533" y="671830"/>
                  </a:lnTo>
                  <a:lnTo>
                    <a:pt x="73025" y="673100"/>
                  </a:lnTo>
                  <a:lnTo>
                    <a:pt x="72771" y="673100"/>
                  </a:lnTo>
                  <a:lnTo>
                    <a:pt x="73533" y="674370"/>
                  </a:lnTo>
                  <a:lnTo>
                    <a:pt x="76073" y="679450"/>
                  </a:lnTo>
                  <a:lnTo>
                    <a:pt x="75565" y="681990"/>
                  </a:lnTo>
                  <a:lnTo>
                    <a:pt x="75057" y="683260"/>
                  </a:lnTo>
                  <a:lnTo>
                    <a:pt x="74041" y="684530"/>
                  </a:lnTo>
                  <a:lnTo>
                    <a:pt x="72898" y="684530"/>
                  </a:lnTo>
                  <a:lnTo>
                    <a:pt x="72390" y="685800"/>
                  </a:lnTo>
                  <a:lnTo>
                    <a:pt x="88206" y="685800"/>
                  </a:lnTo>
                  <a:lnTo>
                    <a:pt x="88316" y="674370"/>
                  </a:lnTo>
                  <a:lnTo>
                    <a:pt x="88735" y="661670"/>
                  </a:lnTo>
                  <a:close/>
                </a:path>
                <a:path w="109854" h="712470">
                  <a:moveTo>
                    <a:pt x="44831" y="681990"/>
                  </a:moveTo>
                  <a:lnTo>
                    <a:pt x="42672" y="681990"/>
                  </a:lnTo>
                  <a:lnTo>
                    <a:pt x="43053" y="683260"/>
                  </a:lnTo>
                  <a:lnTo>
                    <a:pt x="43815" y="683260"/>
                  </a:lnTo>
                  <a:lnTo>
                    <a:pt x="44831" y="681990"/>
                  </a:lnTo>
                  <a:close/>
                </a:path>
                <a:path w="109854" h="712470">
                  <a:moveTo>
                    <a:pt x="40512" y="675640"/>
                  </a:moveTo>
                  <a:lnTo>
                    <a:pt x="35179" y="675640"/>
                  </a:lnTo>
                  <a:lnTo>
                    <a:pt x="38226" y="678180"/>
                  </a:lnTo>
                  <a:lnTo>
                    <a:pt x="39624" y="678180"/>
                  </a:lnTo>
                  <a:lnTo>
                    <a:pt x="41021" y="680720"/>
                  </a:lnTo>
                  <a:lnTo>
                    <a:pt x="42163" y="681990"/>
                  </a:lnTo>
                  <a:lnTo>
                    <a:pt x="45212" y="681990"/>
                  </a:lnTo>
                  <a:lnTo>
                    <a:pt x="45466" y="680720"/>
                  </a:lnTo>
                  <a:lnTo>
                    <a:pt x="43307" y="680720"/>
                  </a:lnTo>
                  <a:lnTo>
                    <a:pt x="41021" y="678180"/>
                  </a:lnTo>
                  <a:lnTo>
                    <a:pt x="40512" y="675640"/>
                  </a:lnTo>
                  <a:close/>
                </a:path>
                <a:path w="109854" h="712470">
                  <a:moveTo>
                    <a:pt x="24257" y="666750"/>
                  </a:moveTo>
                  <a:lnTo>
                    <a:pt x="23368" y="666750"/>
                  </a:lnTo>
                  <a:lnTo>
                    <a:pt x="23241" y="668020"/>
                  </a:lnTo>
                  <a:lnTo>
                    <a:pt x="24130" y="670560"/>
                  </a:lnTo>
                  <a:lnTo>
                    <a:pt x="28194" y="675640"/>
                  </a:lnTo>
                  <a:lnTo>
                    <a:pt x="28956" y="676910"/>
                  </a:lnTo>
                  <a:lnTo>
                    <a:pt x="30225" y="676910"/>
                  </a:lnTo>
                  <a:lnTo>
                    <a:pt x="31369" y="675640"/>
                  </a:lnTo>
                  <a:lnTo>
                    <a:pt x="40512" y="675640"/>
                  </a:lnTo>
                  <a:lnTo>
                    <a:pt x="41529" y="673100"/>
                  </a:lnTo>
                  <a:lnTo>
                    <a:pt x="42163" y="671830"/>
                  </a:lnTo>
                  <a:lnTo>
                    <a:pt x="34925" y="671830"/>
                  </a:lnTo>
                  <a:lnTo>
                    <a:pt x="32512" y="670560"/>
                  </a:lnTo>
                  <a:lnTo>
                    <a:pt x="29718" y="669290"/>
                  </a:lnTo>
                  <a:lnTo>
                    <a:pt x="27940" y="668020"/>
                  </a:lnTo>
                  <a:lnTo>
                    <a:pt x="26162" y="668020"/>
                  </a:lnTo>
                  <a:lnTo>
                    <a:pt x="24257" y="666750"/>
                  </a:lnTo>
                  <a:close/>
                </a:path>
                <a:path w="109854" h="712470">
                  <a:moveTo>
                    <a:pt x="55625" y="670560"/>
                  </a:moveTo>
                  <a:lnTo>
                    <a:pt x="48133" y="670560"/>
                  </a:lnTo>
                  <a:lnTo>
                    <a:pt x="50292" y="671830"/>
                  </a:lnTo>
                  <a:lnTo>
                    <a:pt x="51181" y="673100"/>
                  </a:lnTo>
                  <a:lnTo>
                    <a:pt x="53212" y="673100"/>
                  </a:lnTo>
                  <a:lnTo>
                    <a:pt x="54610" y="671830"/>
                  </a:lnTo>
                  <a:lnTo>
                    <a:pt x="55625" y="670560"/>
                  </a:lnTo>
                  <a:close/>
                </a:path>
                <a:path w="109854" h="712470">
                  <a:moveTo>
                    <a:pt x="43942" y="660400"/>
                  </a:moveTo>
                  <a:lnTo>
                    <a:pt x="42672" y="660400"/>
                  </a:lnTo>
                  <a:lnTo>
                    <a:pt x="41275" y="661670"/>
                  </a:lnTo>
                  <a:lnTo>
                    <a:pt x="39878" y="664210"/>
                  </a:lnTo>
                  <a:lnTo>
                    <a:pt x="40005" y="668020"/>
                  </a:lnTo>
                  <a:lnTo>
                    <a:pt x="40259" y="668020"/>
                  </a:lnTo>
                  <a:lnTo>
                    <a:pt x="39750" y="669290"/>
                  </a:lnTo>
                  <a:lnTo>
                    <a:pt x="38481" y="671830"/>
                  </a:lnTo>
                  <a:lnTo>
                    <a:pt x="42163" y="671830"/>
                  </a:lnTo>
                  <a:lnTo>
                    <a:pt x="43687" y="670560"/>
                  </a:lnTo>
                  <a:lnTo>
                    <a:pt x="55625" y="670560"/>
                  </a:lnTo>
                  <a:lnTo>
                    <a:pt x="57531" y="669290"/>
                  </a:lnTo>
                  <a:lnTo>
                    <a:pt x="58293" y="665480"/>
                  </a:lnTo>
                  <a:lnTo>
                    <a:pt x="57531" y="662940"/>
                  </a:lnTo>
                  <a:lnTo>
                    <a:pt x="45338" y="662940"/>
                  </a:lnTo>
                  <a:lnTo>
                    <a:pt x="44196" y="661670"/>
                  </a:lnTo>
                  <a:lnTo>
                    <a:pt x="43942" y="660400"/>
                  </a:lnTo>
                  <a:close/>
                </a:path>
                <a:path w="109854" h="712470">
                  <a:moveTo>
                    <a:pt x="71755" y="662940"/>
                  </a:moveTo>
                  <a:lnTo>
                    <a:pt x="68707" y="662940"/>
                  </a:lnTo>
                  <a:lnTo>
                    <a:pt x="69342" y="664210"/>
                  </a:lnTo>
                  <a:lnTo>
                    <a:pt x="70866" y="664210"/>
                  </a:lnTo>
                  <a:lnTo>
                    <a:pt x="71755" y="662940"/>
                  </a:lnTo>
                  <a:close/>
                </a:path>
                <a:path w="109854" h="712470">
                  <a:moveTo>
                    <a:pt x="56620" y="658389"/>
                  </a:moveTo>
                  <a:lnTo>
                    <a:pt x="54610" y="660400"/>
                  </a:lnTo>
                  <a:lnTo>
                    <a:pt x="52959" y="661670"/>
                  </a:lnTo>
                  <a:lnTo>
                    <a:pt x="50546" y="662940"/>
                  </a:lnTo>
                  <a:lnTo>
                    <a:pt x="57531" y="662940"/>
                  </a:lnTo>
                  <a:lnTo>
                    <a:pt x="56620" y="658389"/>
                  </a:lnTo>
                  <a:close/>
                </a:path>
                <a:path w="109854" h="712470">
                  <a:moveTo>
                    <a:pt x="76962" y="643890"/>
                  </a:moveTo>
                  <a:lnTo>
                    <a:pt x="75057" y="643890"/>
                  </a:lnTo>
                  <a:lnTo>
                    <a:pt x="75692" y="645160"/>
                  </a:lnTo>
                  <a:lnTo>
                    <a:pt x="75946" y="646430"/>
                  </a:lnTo>
                  <a:lnTo>
                    <a:pt x="77088" y="650240"/>
                  </a:lnTo>
                  <a:lnTo>
                    <a:pt x="73279" y="655320"/>
                  </a:lnTo>
                  <a:lnTo>
                    <a:pt x="69723" y="656590"/>
                  </a:lnTo>
                  <a:lnTo>
                    <a:pt x="66801" y="657860"/>
                  </a:lnTo>
                  <a:lnTo>
                    <a:pt x="66294" y="659130"/>
                  </a:lnTo>
                  <a:lnTo>
                    <a:pt x="66167" y="660400"/>
                  </a:lnTo>
                  <a:lnTo>
                    <a:pt x="68072" y="662940"/>
                  </a:lnTo>
                  <a:lnTo>
                    <a:pt x="73025" y="662940"/>
                  </a:lnTo>
                  <a:lnTo>
                    <a:pt x="75565" y="661670"/>
                  </a:lnTo>
                  <a:lnTo>
                    <a:pt x="88735" y="661670"/>
                  </a:lnTo>
                  <a:lnTo>
                    <a:pt x="89112" y="650240"/>
                  </a:lnTo>
                  <a:lnTo>
                    <a:pt x="83438" y="650240"/>
                  </a:lnTo>
                  <a:lnTo>
                    <a:pt x="79883" y="648970"/>
                  </a:lnTo>
                  <a:lnTo>
                    <a:pt x="78232" y="646430"/>
                  </a:lnTo>
                  <a:lnTo>
                    <a:pt x="77088" y="645160"/>
                  </a:lnTo>
                  <a:lnTo>
                    <a:pt x="76962" y="643890"/>
                  </a:lnTo>
                  <a:close/>
                </a:path>
                <a:path w="109854" h="712470">
                  <a:moveTo>
                    <a:pt x="33909" y="651510"/>
                  </a:moveTo>
                  <a:lnTo>
                    <a:pt x="32385" y="651510"/>
                  </a:lnTo>
                  <a:lnTo>
                    <a:pt x="31750" y="652780"/>
                  </a:lnTo>
                  <a:lnTo>
                    <a:pt x="30607" y="652780"/>
                  </a:lnTo>
                  <a:lnTo>
                    <a:pt x="29845" y="655320"/>
                  </a:lnTo>
                  <a:lnTo>
                    <a:pt x="29591" y="656590"/>
                  </a:lnTo>
                  <a:lnTo>
                    <a:pt x="29463" y="657860"/>
                  </a:lnTo>
                  <a:lnTo>
                    <a:pt x="28956" y="659130"/>
                  </a:lnTo>
                  <a:lnTo>
                    <a:pt x="28067" y="660400"/>
                  </a:lnTo>
                  <a:lnTo>
                    <a:pt x="30861" y="660400"/>
                  </a:lnTo>
                  <a:lnTo>
                    <a:pt x="33147" y="656590"/>
                  </a:lnTo>
                  <a:lnTo>
                    <a:pt x="34925" y="654050"/>
                  </a:lnTo>
                  <a:lnTo>
                    <a:pt x="34290" y="652780"/>
                  </a:lnTo>
                  <a:lnTo>
                    <a:pt x="33909" y="651510"/>
                  </a:lnTo>
                  <a:close/>
                </a:path>
                <a:path w="109854" h="712470">
                  <a:moveTo>
                    <a:pt x="56028" y="651177"/>
                  </a:moveTo>
                  <a:lnTo>
                    <a:pt x="55245" y="651510"/>
                  </a:lnTo>
                  <a:lnTo>
                    <a:pt x="56620" y="658389"/>
                  </a:lnTo>
                  <a:lnTo>
                    <a:pt x="57150" y="657860"/>
                  </a:lnTo>
                  <a:lnTo>
                    <a:pt x="57912" y="655320"/>
                  </a:lnTo>
                  <a:lnTo>
                    <a:pt x="56642" y="652780"/>
                  </a:lnTo>
                  <a:lnTo>
                    <a:pt x="56261" y="651510"/>
                  </a:lnTo>
                  <a:lnTo>
                    <a:pt x="56028" y="651177"/>
                  </a:lnTo>
                  <a:close/>
                </a:path>
                <a:path w="109854" h="712470">
                  <a:moveTo>
                    <a:pt x="50546" y="650240"/>
                  </a:moveTo>
                  <a:lnTo>
                    <a:pt x="44831" y="650240"/>
                  </a:lnTo>
                  <a:lnTo>
                    <a:pt x="43687" y="652780"/>
                  </a:lnTo>
                  <a:lnTo>
                    <a:pt x="39750" y="654050"/>
                  </a:lnTo>
                  <a:lnTo>
                    <a:pt x="44323" y="654050"/>
                  </a:lnTo>
                  <a:lnTo>
                    <a:pt x="46862" y="652780"/>
                  </a:lnTo>
                  <a:lnTo>
                    <a:pt x="49022" y="651510"/>
                  </a:lnTo>
                  <a:lnTo>
                    <a:pt x="50546" y="650240"/>
                  </a:lnTo>
                  <a:close/>
                </a:path>
                <a:path w="109854" h="712470">
                  <a:moveTo>
                    <a:pt x="77470" y="640080"/>
                  </a:moveTo>
                  <a:lnTo>
                    <a:pt x="45593" y="640080"/>
                  </a:lnTo>
                  <a:lnTo>
                    <a:pt x="47751" y="641350"/>
                  </a:lnTo>
                  <a:lnTo>
                    <a:pt x="50926" y="641350"/>
                  </a:lnTo>
                  <a:lnTo>
                    <a:pt x="52705" y="642620"/>
                  </a:lnTo>
                  <a:lnTo>
                    <a:pt x="53212" y="645160"/>
                  </a:lnTo>
                  <a:lnTo>
                    <a:pt x="53594" y="646430"/>
                  </a:lnTo>
                  <a:lnTo>
                    <a:pt x="53467" y="647700"/>
                  </a:lnTo>
                  <a:lnTo>
                    <a:pt x="52832" y="647700"/>
                  </a:lnTo>
                  <a:lnTo>
                    <a:pt x="52070" y="648970"/>
                  </a:lnTo>
                  <a:lnTo>
                    <a:pt x="54356" y="648970"/>
                  </a:lnTo>
                  <a:lnTo>
                    <a:pt x="55372" y="650240"/>
                  </a:lnTo>
                  <a:lnTo>
                    <a:pt x="56028" y="651177"/>
                  </a:lnTo>
                  <a:lnTo>
                    <a:pt x="70231" y="645160"/>
                  </a:lnTo>
                  <a:lnTo>
                    <a:pt x="71374" y="645160"/>
                  </a:lnTo>
                  <a:lnTo>
                    <a:pt x="72390" y="643890"/>
                  </a:lnTo>
                  <a:lnTo>
                    <a:pt x="76962" y="643890"/>
                  </a:lnTo>
                  <a:lnTo>
                    <a:pt x="76835" y="642620"/>
                  </a:lnTo>
                  <a:lnTo>
                    <a:pt x="77343" y="641350"/>
                  </a:lnTo>
                  <a:lnTo>
                    <a:pt x="77470" y="640080"/>
                  </a:lnTo>
                  <a:close/>
                </a:path>
                <a:path w="109854" h="712470">
                  <a:moveTo>
                    <a:pt x="52070" y="648970"/>
                  </a:moveTo>
                  <a:lnTo>
                    <a:pt x="50546" y="650240"/>
                  </a:lnTo>
                  <a:lnTo>
                    <a:pt x="52070" y="648970"/>
                  </a:lnTo>
                  <a:close/>
                </a:path>
                <a:path w="109854" h="712470">
                  <a:moveTo>
                    <a:pt x="89154" y="648970"/>
                  </a:moveTo>
                  <a:lnTo>
                    <a:pt x="87249" y="650240"/>
                  </a:lnTo>
                  <a:lnTo>
                    <a:pt x="89112" y="650240"/>
                  </a:lnTo>
                  <a:lnTo>
                    <a:pt x="89154" y="648970"/>
                  </a:lnTo>
                  <a:close/>
                </a:path>
                <a:path w="109854" h="712470">
                  <a:moveTo>
                    <a:pt x="32004" y="640080"/>
                  </a:moveTo>
                  <a:lnTo>
                    <a:pt x="23622" y="640080"/>
                  </a:lnTo>
                  <a:lnTo>
                    <a:pt x="22860" y="641350"/>
                  </a:lnTo>
                  <a:lnTo>
                    <a:pt x="22351" y="641350"/>
                  </a:lnTo>
                  <a:lnTo>
                    <a:pt x="21717" y="643890"/>
                  </a:lnTo>
                  <a:lnTo>
                    <a:pt x="21844" y="645160"/>
                  </a:lnTo>
                  <a:lnTo>
                    <a:pt x="22987" y="646430"/>
                  </a:lnTo>
                  <a:lnTo>
                    <a:pt x="23622" y="647700"/>
                  </a:lnTo>
                  <a:lnTo>
                    <a:pt x="25908" y="647700"/>
                  </a:lnTo>
                  <a:lnTo>
                    <a:pt x="28067" y="645160"/>
                  </a:lnTo>
                  <a:lnTo>
                    <a:pt x="29845" y="643890"/>
                  </a:lnTo>
                  <a:lnTo>
                    <a:pt x="30353" y="642620"/>
                  </a:lnTo>
                  <a:lnTo>
                    <a:pt x="32004" y="640080"/>
                  </a:lnTo>
                  <a:close/>
                </a:path>
                <a:path w="109854" h="712470">
                  <a:moveTo>
                    <a:pt x="40157" y="614680"/>
                  </a:moveTo>
                  <a:lnTo>
                    <a:pt x="23622" y="614680"/>
                  </a:lnTo>
                  <a:lnTo>
                    <a:pt x="24511" y="615950"/>
                  </a:lnTo>
                  <a:lnTo>
                    <a:pt x="25654" y="617220"/>
                  </a:lnTo>
                  <a:lnTo>
                    <a:pt x="26288" y="618490"/>
                  </a:lnTo>
                  <a:lnTo>
                    <a:pt x="26035" y="621030"/>
                  </a:lnTo>
                  <a:lnTo>
                    <a:pt x="25654" y="622300"/>
                  </a:lnTo>
                  <a:lnTo>
                    <a:pt x="24511" y="623570"/>
                  </a:lnTo>
                  <a:lnTo>
                    <a:pt x="22987" y="624840"/>
                  </a:lnTo>
                  <a:lnTo>
                    <a:pt x="33655" y="624840"/>
                  </a:lnTo>
                  <a:lnTo>
                    <a:pt x="37846" y="628650"/>
                  </a:lnTo>
                  <a:lnTo>
                    <a:pt x="38735" y="632460"/>
                  </a:lnTo>
                  <a:lnTo>
                    <a:pt x="39243" y="633730"/>
                  </a:lnTo>
                  <a:lnTo>
                    <a:pt x="38862" y="635000"/>
                  </a:lnTo>
                  <a:lnTo>
                    <a:pt x="37973" y="636270"/>
                  </a:lnTo>
                  <a:lnTo>
                    <a:pt x="36068" y="638810"/>
                  </a:lnTo>
                  <a:lnTo>
                    <a:pt x="31496" y="640080"/>
                  </a:lnTo>
                  <a:lnTo>
                    <a:pt x="77724" y="640080"/>
                  </a:lnTo>
                  <a:lnTo>
                    <a:pt x="78105" y="638810"/>
                  </a:lnTo>
                  <a:lnTo>
                    <a:pt x="77216" y="638810"/>
                  </a:lnTo>
                  <a:lnTo>
                    <a:pt x="76326" y="637540"/>
                  </a:lnTo>
                  <a:lnTo>
                    <a:pt x="74803" y="637540"/>
                  </a:lnTo>
                  <a:lnTo>
                    <a:pt x="74041" y="636270"/>
                  </a:lnTo>
                  <a:lnTo>
                    <a:pt x="46482" y="636270"/>
                  </a:lnTo>
                  <a:lnTo>
                    <a:pt x="45338" y="633730"/>
                  </a:lnTo>
                  <a:lnTo>
                    <a:pt x="44576" y="632460"/>
                  </a:lnTo>
                  <a:lnTo>
                    <a:pt x="44196" y="631190"/>
                  </a:lnTo>
                  <a:lnTo>
                    <a:pt x="43815" y="631190"/>
                  </a:lnTo>
                  <a:lnTo>
                    <a:pt x="43307" y="629920"/>
                  </a:lnTo>
                  <a:lnTo>
                    <a:pt x="42037" y="629920"/>
                  </a:lnTo>
                  <a:lnTo>
                    <a:pt x="41656" y="628650"/>
                  </a:lnTo>
                  <a:lnTo>
                    <a:pt x="40005" y="626110"/>
                  </a:lnTo>
                  <a:lnTo>
                    <a:pt x="39750" y="617220"/>
                  </a:lnTo>
                  <a:lnTo>
                    <a:pt x="40157" y="614680"/>
                  </a:lnTo>
                  <a:close/>
                </a:path>
                <a:path w="109854" h="712470">
                  <a:moveTo>
                    <a:pt x="68580" y="635000"/>
                  </a:moveTo>
                  <a:lnTo>
                    <a:pt x="60198" y="635000"/>
                  </a:lnTo>
                  <a:lnTo>
                    <a:pt x="53848" y="636270"/>
                  </a:lnTo>
                  <a:lnTo>
                    <a:pt x="71247" y="636270"/>
                  </a:lnTo>
                  <a:lnTo>
                    <a:pt x="68580" y="635000"/>
                  </a:lnTo>
                  <a:close/>
                </a:path>
                <a:path w="109854" h="712470">
                  <a:moveTo>
                    <a:pt x="28448" y="624840"/>
                  </a:moveTo>
                  <a:lnTo>
                    <a:pt x="21336" y="624840"/>
                  </a:lnTo>
                  <a:lnTo>
                    <a:pt x="19938" y="626110"/>
                  </a:lnTo>
                  <a:lnTo>
                    <a:pt x="18669" y="627380"/>
                  </a:lnTo>
                  <a:lnTo>
                    <a:pt x="25146" y="627380"/>
                  </a:lnTo>
                  <a:lnTo>
                    <a:pt x="26035" y="631190"/>
                  </a:lnTo>
                  <a:lnTo>
                    <a:pt x="26416" y="632460"/>
                  </a:lnTo>
                  <a:lnTo>
                    <a:pt x="26924" y="631190"/>
                  </a:lnTo>
                  <a:lnTo>
                    <a:pt x="27178" y="629920"/>
                  </a:lnTo>
                  <a:lnTo>
                    <a:pt x="27178" y="627380"/>
                  </a:lnTo>
                  <a:lnTo>
                    <a:pt x="28448" y="624840"/>
                  </a:lnTo>
                  <a:close/>
                </a:path>
                <a:path w="109854" h="712470">
                  <a:moveTo>
                    <a:pt x="7747" y="617220"/>
                  </a:moveTo>
                  <a:lnTo>
                    <a:pt x="7238" y="618490"/>
                  </a:lnTo>
                  <a:lnTo>
                    <a:pt x="7747" y="617220"/>
                  </a:lnTo>
                  <a:close/>
                </a:path>
                <a:path w="109854" h="712470">
                  <a:moveTo>
                    <a:pt x="41021" y="609600"/>
                  </a:moveTo>
                  <a:lnTo>
                    <a:pt x="8762" y="609600"/>
                  </a:lnTo>
                  <a:lnTo>
                    <a:pt x="10033" y="612140"/>
                  </a:lnTo>
                  <a:lnTo>
                    <a:pt x="8128" y="615950"/>
                  </a:lnTo>
                  <a:lnTo>
                    <a:pt x="7747" y="617220"/>
                  </a:lnTo>
                  <a:lnTo>
                    <a:pt x="8255" y="617220"/>
                  </a:lnTo>
                  <a:lnTo>
                    <a:pt x="9144" y="615950"/>
                  </a:lnTo>
                  <a:lnTo>
                    <a:pt x="10541" y="614680"/>
                  </a:lnTo>
                  <a:lnTo>
                    <a:pt x="40157" y="614680"/>
                  </a:lnTo>
                  <a:lnTo>
                    <a:pt x="40767" y="610870"/>
                  </a:lnTo>
                  <a:lnTo>
                    <a:pt x="41021" y="609600"/>
                  </a:lnTo>
                  <a:close/>
                </a:path>
                <a:path w="109854" h="712470">
                  <a:moveTo>
                    <a:pt x="19938" y="614680"/>
                  </a:moveTo>
                  <a:lnTo>
                    <a:pt x="13716" y="614680"/>
                  </a:lnTo>
                  <a:lnTo>
                    <a:pt x="14350" y="615950"/>
                  </a:lnTo>
                  <a:lnTo>
                    <a:pt x="19304" y="615950"/>
                  </a:lnTo>
                  <a:lnTo>
                    <a:pt x="19938" y="614680"/>
                  </a:lnTo>
                  <a:close/>
                </a:path>
                <a:path w="109854" h="712470">
                  <a:moveTo>
                    <a:pt x="27432" y="572770"/>
                  </a:moveTo>
                  <a:lnTo>
                    <a:pt x="17399" y="572770"/>
                  </a:lnTo>
                  <a:lnTo>
                    <a:pt x="18415" y="574040"/>
                  </a:lnTo>
                  <a:lnTo>
                    <a:pt x="22351" y="577850"/>
                  </a:lnTo>
                  <a:lnTo>
                    <a:pt x="19176" y="584200"/>
                  </a:lnTo>
                  <a:lnTo>
                    <a:pt x="18669" y="585470"/>
                  </a:lnTo>
                  <a:lnTo>
                    <a:pt x="18287" y="586740"/>
                  </a:lnTo>
                  <a:lnTo>
                    <a:pt x="18034" y="588010"/>
                  </a:lnTo>
                  <a:lnTo>
                    <a:pt x="17907" y="589280"/>
                  </a:lnTo>
                  <a:lnTo>
                    <a:pt x="17525" y="591820"/>
                  </a:lnTo>
                  <a:lnTo>
                    <a:pt x="17018" y="594360"/>
                  </a:lnTo>
                  <a:lnTo>
                    <a:pt x="16383" y="595630"/>
                  </a:lnTo>
                  <a:lnTo>
                    <a:pt x="16001" y="598170"/>
                  </a:lnTo>
                  <a:lnTo>
                    <a:pt x="16001" y="601980"/>
                  </a:lnTo>
                  <a:lnTo>
                    <a:pt x="14859" y="603250"/>
                  </a:lnTo>
                  <a:lnTo>
                    <a:pt x="13208" y="604520"/>
                  </a:lnTo>
                  <a:lnTo>
                    <a:pt x="12446" y="604520"/>
                  </a:lnTo>
                  <a:lnTo>
                    <a:pt x="12573" y="607060"/>
                  </a:lnTo>
                  <a:lnTo>
                    <a:pt x="12700" y="608330"/>
                  </a:lnTo>
                  <a:lnTo>
                    <a:pt x="10541" y="609600"/>
                  </a:lnTo>
                  <a:lnTo>
                    <a:pt x="41275" y="609600"/>
                  </a:lnTo>
                  <a:lnTo>
                    <a:pt x="41275" y="608330"/>
                  </a:lnTo>
                  <a:lnTo>
                    <a:pt x="31115" y="608330"/>
                  </a:lnTo>
                  <a:lnTo>
                    <a:pt x="29718" y="607060"/>
                  </a:lnTo>
                  <a:lnTo>
                    <a:pt x="27050" y="605790"/>
                  </a:lnTo>
                  <a:lnTo>
                    <a:pt x="27559" y="601980"/>
                  </a:lnTo>
                  <a:lnTo>
                    <a:pt x="28067" y="599440"/>
                  </a:lnTo>
                  <a:lnTo>
                    <a:pt x="28194" y="598170"/>
                  </a:lnTo>
                  <a:lnTo>
                    <a:pt x="25654" y="594360"/>
                  </a:lnTo>
                  <a:lnTo>
                    <a:pt x="24892" y="591820"/>
                  </a:lnTo>
                  <a:lnTo>
                    <a:pt x="24637" y="590550"/>
                  </a:lnTo>
                  <a:lnTo>
                    <a:pt x="24680" y="585470"/>
                  </a:lnTo>
                  <a:lnTo>
                    <a:pt x="24765" y="584200"/>
                  </a:lnTo>
                  <a:lnTo>
                    <a:pt x="25526" y="581660"/>
                  </a:lnTo>
                  <a:lnTo>
                    <a:pt x="25654" y="581660"/>
                  </a:lnTo>
                  <a:lnTo>
                    <a:pt x="25908" y="580390"/>
                  </a:lnTo>
                  <a:lnTo>
                    <a:pt x="26035" y="579120"/>
                  </a:lnTo>
                  <a:lnTo>
                    <a:pt x="26543" y="575310"/>
                  </a:lnTo>
                  <a:lnTo>
                    <a:pt x="27432" y="572770"/>
                  </a:lnTo>
                  <a:close/>
                </a:path>
                <a:path w="109854" h="712470">
                  <a:moveTo>
                    <a:pt x="40132" y="556260"/>
                  </a:moveTo>
                  <a:lnTo>
                    <a:pt x="15748" y="556260"/>
                  </a:lnTo>
                  <a:lnTo>
                    <a:pt x="17525" y="557530"/>
                  </a:lnTo>
                  <a:lnTo>
                    <a:pt x="18034" y="567690"/>
                  </a:lnTo>
                  <a:lnTo>
                    <a:pt x="12826" y="568960"/>
                  </a:lnTo>
                  <a:lnTo>
                    <a:pt x="10922" y="568960"/>
                  </a:lnTo>
                  <a:lnTo>
                    <a:pt x="9651" y="572770"/>
                  </a:lnTo>
                  <a:lnTo>
                    <a:pt x="7493" y="576580"/>
                  </a:lnTo>
                  <a:lnTo>
                    <a:pt x="2159" y="580390"/>
                  </a:lnTo>
                  <a:lnTo>
                    <a:pt x="2412" y="581660"/>
                  </a:lnTo>
                  <a:lnTo>
                    <a:pt x="2921" y="582930"/>
                  </a:lnTo>
                  <a:lnTo>
                    <a:pt x="7366" y="582930"/>
                  </a:lnTo>
                  <a:lnTo>
                    <a:pt x="8636" y="584200"/>
                  </a:lnTo>
                  <a:lnTo>
                    <a:pt x="8128" y="586740"/>
                  </a:lnTo>
                  <a:lnTo>
                    <a:pt x="8000" y="588010"/>
                  </a:lnTo>
                  <a:lnTo>
                    <a:pt x="10922" y="588010"/>
                  </a:lnTo>
                  <a:lnTo>
                    <a:pt x="11430" y="586740"/>
                  </a:lnTo>
                  <a:lnTo>
                    <a:pt x="11430" y="585470"/>
                  </a:lnTo>
                  <a:lnTo>
                    <a:pt x="10287" y="581660"/>
                  </a:lnTo>
                  <a:lnTo>
                    <a:pt x="11557" y="575310"/>
                  </a:lnTo>
                  <a:lnTo>
                    <a:pt x="14224" y="574040"/>
                  </a:lnTo>
                  <a:lnTo>
                    <a:pt x="14859" y="574040"/>
                  </a:lnTo>
                  <a:lnTo>
                    <a:pt x="15621" y="572770"/>
                  </a:lnTo>
                  <a:lnTo>
                    <a:pt x="27432" y="572770"/>
                  </a:lnTo>
                  <a:lnTo>
                    <a:pt x="29210" y="567690"/>
                  </a:lnTo>
                  <a:lnTo>
                    <a:pt x="35687" y="567690"/>
                  </a:lnTo>
                  <a:lnTo>
                    <a:pt x="35941" y="563880"/>
                  </a:lnTo>
                  <a:lnTo>
                    <a:pt x="36703" y="558800"/>
                  </a:lnTo>
                  <a:lnTo>
                    <a:pt x="40132" y="556260"/>
                  </a:lnTo>
                  <a:close/>
                </a:path>
                <a:path w="109854" h="712470">
                  <a:moveTo>
                    <a:pt x="39878" y="543560"/>
                  </a:moveTo>
                  <a:lnTo>
                    <a:pt x="24257" y="543560"/>
                  </a:lnTo>
                  <a:lnTo>
                    <a:pt x="26924" y="544830"/>
                  </a:lnTo>
                  <a:lnTo>
                    <a:pt x="28321" y="547370"/>
                  </a:lnTo>
                  <a:lnTo>
                    <a:pt x="28321" y="552450"/>
                  </a:lnTo>
                  <a:lnTo>
                    <a:pt x="27559" y="553720"/>
                  </a:lnTo>
                  <a:lnTo>
                    <a:pt x="26162" y="554990"/>
                  </a:lnTo>
                  <a:lnTo>
                    <a:pt x="1397" y="554990"/>
                  </a:lnTo>
                  <a:lnTo>
                    <a:pt x="508" y="556260"/>
                  </a:lnTo>
                  <a:lnTo>
                    <a:pt x="0" y="557530"/>
                  </a:lnTo>
                  <a:lnTo>
                    <a:pt x="1524" y="558800"/>
                  </a:lnTo>
                  <a:lnTo>
                    <a:pt x="2667" y="561340"/>
                  </a:lnTo>
                  <a:lnTo>
                    <a:pt x="3429" y="562610"/>
                  </a:lnTo>
                  <a:lnTo>
                    <a:pt x="3683" y="563880"/>
                  </a:lnTo>
                  <a:lnTo>
                    <a:pt x="5715" y="563880"/>
                  </a:lnTo>
                  <a:lnTo>
                    <a:pt x="8255" y="562610"/>
                  </a:lnTo>
                  <a:lnTo>
                    <a:pt x="9144" y="560070"/>
                  </a:lnTo>
                  <a:lnTo>
                    <a:pt x="10033" y="558800"/>
                  </a:lnTo>
                  <a:lnTo>
                    <a:pt x="12065" y="556260"/>
                  </a:lnTo>
                  <a:lnTo>
                    <a:pt x="40512" y="556260"/>
                  </a:lnTo>
                  <a:lnTo>
                    <a:pt x="37846" y="549910"/>
                  </a:lnTo>
                  <a:lnTo>
                    <a:pt x="36195" y="547370"/>
                  </a:lnTo>
                  <a:lnTo>
                    <a:pt x="38988" y="544830"/>
                  </a:lnTo>
                  <a:lnTo>
                    <a:pt x="39878" y="543560"/>
                  </a:lnTo>
                  <a:close/>
                </a:path>
                <a:path w="109854" h="712470">
                  <a:moveTo>
                    <a:pt x="7238" y="552450"/>
                  </a:moveTo>
                  <a:lnTo>
                    <a:pt x="4572" y="552450"/>
                  </a:lnTo>
                  <a:lnTo>
                    <a:pt x="2286" y="554990"/>
                  </a:lnTo>
                  <a:lnTo>
                    <a:pt x="24765" y="554990"/>
                  </a:lnTo>
                  <a:lnTo>
                    <a:pt x="24130" y="553720"/>
                  </a:lnTo>
                  <a:lnTo>
                    <a:pt x="9144" y="553720"/>
                  </a:lnTo>
                  <a:lnTo>
                    <a:pt x="7238" y="552450"/>
                  </a:lnTo>
                  <a:close/>
                </a:path>
                <a:path w="109854" h="712470">
                  <a:moveTo>
                    <a:pt x="19812" y="549910"/>
                  </a:moveTo>
                  <a:lnTo>
                    <a:pt x="17399" y="549910"/>
                  </a:lnTo>
                  <a:lnTo>
                    <a:pt x="17272" y="551180"/>
                  </a:lnTo>
                  <a:lnTo>
                    <a:pt x="16001" y="553720"/>
                  </a:lnTo>
                  <a:lnTo>
                    <a:pt x="23622" y="553720"/>
                  </a:lnTo>
                  <a:lnTo>
                    <a:pt x="21971" y="551180"/>
                  </a:lnTo>
                  <a:lnTo>
                    <a:pt x="19812" y="549910"/>
                  </a:lnTo>
                  <a:close/>
                </a:path>
                <a:path w="109854" h="712470">
                  <a:moveTo>
                    <a:pt x="45974" y="524510"/>
                  </a:moveTo>
                  <a:lnTo>
                    <a:pt x="15240" y="524510"/>
                  </a:lnTo>
                  <a:lnTo>
                    <a:pt x="18287" y="525780"/>
                  </a:lnTo>
                  <a:lnTo>
                    <a:pt x="20066" y="528320"/>
                  </a:lnTo>
                  <a:lnTo>
                    <a:pt x="19558" y="532130"/>
                  </a:lnTo>
                  <a:lnTo>
                    <a:pt x="19176" y="534670"/>
                  </a:lnTo>
                  <a:lnTo>
                    <a:pt x="17907" y="535940"/>
                  </a:lnTo>
                  <a:lnTo>
                    <a:pt x="15621" y="535940"/>
                  </a:lnTo>
                  <a:lnTo>
                    <a:pt x="15112" y="537210"/>
                  </a:lnTo>
                  <a:lnTo>
                    <a:pt x="13843" y="538480"/>
                  </a:lnTo>
                  <a:lnTo>
                    <a:pt x="13208" y="541020"/>
                  </a:lnTo>
                  <a:lnTo>
                    <a:pt x="13588" y="543560"/>
                  </a:lnTo>
                  <a:lnTo>
                    <a:pt x="13588" y="544830"/>
                  </a:lnTo>
                  <a:lnTo>
                    <a:pt x="18542" y="544830"/>
                  </a:lnTo>
                  <a:lnTo>
                    <a:pt x="19938" y="543560"/>
                  </a:lnTo>
                  <a:lnTo>
                    <a:pt x="39878" y="543560"/>
                  </a:lnTo>
                  <a:lnTo>
                    <a:pt x="40894" y="533400"/>
                  </a:lnTo>
                  <a:lnTo>
                    <a:pt x="46482" y="533400"/>
                  </a:lnTo>
                  <a:lnTo>
                    <a:pt x="46736" y="532130"/>
                  </a:lnTo>
                  <a:lnTo>
                    <a:pt x="46355" y="529590"/>
                  </a:lnTo>
                  <a:lnTo>
                    <a:pt x="46228" y="527050"/>
                  </a:lnTo>
                  <a:lnTo>
                    <a:pt x="45974" y="524510"/>
                  </a:lnTo>
                  <a:close/>
                </a:path>
                <a:path w="109854" h="712470">
                  <a:moveTo>
                    <a:pt x="16891" y="508000"/>
                  </a:moveTo>
                  <a:lnTo>
                    <a:pt x="6731" y="508000"/>
                  </a:lnTo>
                  <a:lnTo>
                    <a:pt x="6223" y="509270"/>
                  </a:lnTo>
                  <a:lnTo>
                    <a:pt x="7366" y="510540"/>
                  </a:lnTo>
                  <a:lnTo>
                    <a:pt x="8128" y="511810"/>
                  </a:lnTo>
                  <a:lnTo>
                    <a:pt x="8762" y="513080"/>
                  </a:lnTo>
                  <a:lnTo>
                    <a:pt x="8128" y="515620"/>
                  </a:lnTo>
                  <a:lnTo>
                    <a:pt x="7493" y="516890"/>
                  </a:lnTo>
                  <a:lnTo>
                    <a:pt x="6604" y="516890"/>
                  </a:lnTo>
                  <a:lnTo>
                    <a:pt x="4445" y="518160"/>
                  </a:lnTo>
                  <a:lnTo>
                    <a:pt x="2667" y="519430"/>
                  </a:lnTo>
                  <a:lnTo>
                    <a:pt x="1143" y="520700"/>
                  </a:lnTo>
                  <a:lnTo>
                    <a:pt x="6096" y="520700"/>
                  </a:lnTo>
                  <a:lnTo>
                    <a:pt x="8128" y="521970"/>
                  </a:lnTo>
                  <a:lnTo>
                    <a:pt x="8762" y="524510"/>
                  </a:lnTo>
                  <a:lnTo>
                    <a:pt x="9017" y="525780"/>
                  </a:lnTo>
                  <a:lnTo>
                    <a:pt x="10287" y="524510"/>
                  </a:lnTo>
                  <a:lnTo>
                    <a:pt x="45974" y="524510"/>
                  </a:lnTo>
                  <a:lnTo>
                    <a:pt x="45847" y="523240"/>
                  </a:lnTo>
                  <a:lnTo>
                    <a:pt x="49022" y="521970"/>
                  </a:lnTo>
                  <a:lnTo>
                    <a:pt x="49530" y="521970"/>
                  </a:lnTo>
                  <a:lnTo>
                    <a:pt x="49275" y="519430"/>
                  </a:lnTo>
                  <a:lnTo>
                    <a:pt x="48387" y="516890"/>
                  </a:lnTo>
                  <a:lnTo>
                    <a:pt x="48133" y="515620"/>
                  </a:lnTo>
                  <a:lnTo>
                    <a:pt x="48006" y="513080"/>
                  </a:lnTo>
                  <a:lnTo>
                    <a:pt x="21462" y="513080"/>
                  </a:lnTo>
                  <a:lnTo>
                    <a:pt x="18796" y="510540"/>
                  </a:lnTo>
                  <a:lnTo>
                    <a:pt x="16891" y="508000"/>
                  </a:lnTo>
                  <a:close/>
                </a:path>
                <a:path w="109854" h="712470">
                  <a:moveTo>
                    <a:pt x="54737" y="480060"/>
                  </a:moveTo>
                  <a:lnTo>
                    <a:pt x="32004" y="480060"/>
                  </a:lnTo>
                  <a:lnTo>
                    <a:pt x="32258" y="481330"/>
                  </a:lnTo>
                  <a:lnTo>
                    <a:pt x="32893" y="482600"/>
                  </a:lnTo>
                  <a:lnTo>
                    <a:pt x="33400" y="483870"/>
                  </a:lnTo>
                  <a:lnTo>
                    <a:pt x="32385" y="486410"/>
                  </a:lnTo>
                  <a:lnTo>
                    <a:pt x="31750" y="487680"/>
                  </a:lnTo>
                  <a:lnTo>
                    <a:pt x="30353" y="487680"/>
                  </a:lnTo>
                  <a:lnTo>
                    <a:pt x="30987" y="490220"/>
                  </a:lnTo>
                  <a:lnTo>
                    <a:pt x="32512" y="494030"/>
                  </a:lnTo>
                  <a:lnTo>
                    <a:pt x="33147" y="495300"/>
                  </a:lnTo>
                  <a:lnTo>
                    <a:pt x="33147" y="496570"/>
                  </a:lnTo>
                  <a:lnTo>
                    <a:pt x="32766" y="497840"/>
                  </a:lnTo>
                  <a:lnTo>
                    <a:pt x="32131" y="499110"/>
                  </a:lnTo>
                  <a:lnTo>
                    <a:pt x="28956" y="500380"/>
                  </a:lnTo>
                  <a:lnTo>
                    <a:pt x="26543" y="500380"/>
                  </a:lnTo>
                  <a:lnTo>
                    <a:pt x="25400" y="501650"/>
                  </a:lnTo>
                  <a:lnTo>
                    <a:pt x="24892" y="501650"/>
                  </a:lnTo>
                  <a:lnTo>
                    <a:pt x="26052" y="504221"/>
                  </a:lnTo>
                  <a:lnTo>
                    <a:pt x="28194" y="508000"/>
                  </a:lnTo>
                  <a:lnTo>
                    <a:pt x="26924" y="510540"/>
                  </a:lnTo>
                  <a:lnTo>
                    <a:pt x="26543" y="511810"/>
                  </a:lnTo>
                  <a:lnTo>
                    <a:pt x="25526" y="513080"/>
                  </a:lnTo>
                  <a:lnTo>
                    <a:pt x="48133" y="513080"/>
                  </a:lnTo>
                  <a:lnTo>
                    <a:pt x="48260" y="510540"/>
                  </a:lnTo>
                  <a:lnTo>
                    <a:pt x="48513" y="509270"/>
                  </a:lnTo>
                  <a:lnTo>
                    <a:pt x="48513" y="508000"/>
                  </a:lnTo>
                  <a:lnTo>
                    <a:pt x="47488" y="502864"/>
                  </a:lnTo>
                  <a:lnTo>
                    <a:pt x="46862" y="499110"/>
                  </a:lnTo>
                  <a:lnTo>
                    <a:pt x="52197" y="496570"/>
                  </a:lnTo>
                  <a:lnTo>
                    <a:pt x="52832" y="496570"/>
                  </a:lnTo>
                  <a:lnTo>
                    <a:pt x="52832" y="495300"/>
                  </a:lnTo>
                  <a:lnTo>
                    <a:pt x="51943" y="492760"/>
                  </a:lnTo>
                  <a:lnTo>
                    <a:pt x="48895" y="490220"/>
                  </a:lnTo>
                  <a:lnTo>
                    <a:pt x="48260" y="488950"/>
                  </a:lnTo>
                  <a:lnTo>
                    <a:pt x="46355" y="487680"/>
                  </a:lnTo>
                  <a:lnTo>
                    <a:pt x="47751" y="483870"/>
                  </a:lnTo>
                  <a:lnTo>
                    <a:pt x="55625" y="483870"/>
                  </a:lnTo>
                  <a:lnTo>
                    <a:pt x="55625" y="481330"/>
                  </a:lnTo>
                  <a:lnTo>
                    <a:pt x="55118" y="481330"/>
                  </a:lnTo>
                  <a:lnTo>
                    <a:pt x="54737" y="480060"/>
                  </a:lnTo>
                  <a:close/>
                </a:path>
                <a:path w="109854" h="712470">
                  <a:moveTo>
                    <a:pt x="14924" y="504221"/>
                  </a:moveTo>
                  <a:lnTo>
                    <a:pt x="10033" y="506730"/>
                  </a:lnTo>
                  <a:lnTo>
                    <a:pt x="8762" y="506730"/>
                  </a:lnTo>
                  <a:lnTo>
                    <a:pt x="7620" y="508000"/>
                  </a:lnTo>
                  <a:lnTo>
                    <a:pt x="16001" y="508000"/>
                  </a:lnTo>
                  <a:lnTo>
                    <a:pt x="15367" y="506730"/>
                  </a:lnTo>
                  <a:lnTo>
                    <a:pt x="14986" y="505460"/>
                  </a:lnTo>
                  <a:lnTo>
                    <a:pt x="14924" y="504221"/>
                  </a:lnTo>
                  <a:close/>
                </a:path>
                <a:path w="109854" h="712470">
                  <a:moveTo>
                    <a:pt x="17018" y="500380"/>
                  </a:moveTo>
                  <a:lnTo>
                    <a:pt x="14732" y="500380"/>
                  </a:lnTo>
                  <a:lnTo>
                    <a:pt x="14897" y="502864"/>
                  </a:lnTo>
                  <a:lnTo>
                    <a:pt x="15748" y="501650"/>
                  </a:lnTo>
                  <a:lnTo>
                    <a:pt x="17018" y="500380"/>
                  </a:lnTo>
                  <a:close/>
                </a:path>
                <a:path w="109854" h="712470">
                  <a:moveTo>
                    <a:pt x="47074" y="419100"/>
                  </a:moveTo>
                  <a:lnTo>
                    <a:pt x="34925" y="419100"/>
                  </a:lnTo>
                  <a:lnTo>
                    <a:pt x="35433" y="420370"/>
                  </a:lnTo>
                  <a:lnTo>
                    <a:pt x="36575" y="420370"/>
                  </a:lnTo>
                  <a:lnTo>
                    <a:pt x="36449" y="425450"/>
                  </a:lnTo>
                  <a:lnTo>
                    <a:pt x="38988" y="426720"/>
                  </a:lnTo>
                  <a:lnTo>
                    <a:pt x="40640" y="427990"/>
                  </a:lnTo>
                  <a:lnTo>
                    <a:pt x="41021" y="431800"/>
                  </a:lnTo>
                  <a:lnTo>
                    <a:pt x="40640" y="434340"/>
                  </a:lnTo>
                  <a:lnTo>
                    <a:pt x="37846" y="435610"/>
                  </a:lnTo>
                  <a:lnTo>
                    <a:pt x="36575" y="436880"/>
                  </a:lnTo>
                  <a:lnTo>
                    <a:pt x="36703" y="438150"/>
                  </a:lnTo>
                  <a:lnTo>
                    <a:pt x="37846" y="443230"/>
                  </a:lnTo>
                  <a:lnTo>
                    <a:pt x="38481" y="447040"/>
                  </a:lnTo>
                  <a:lnTo>
                    <a:pt x="37211" y="448310"/>
                  </a:lnTo>
                  <a:lnTo>
                    <a:pt x="36322" y="450850"/>
                  </a:lnTo>
                  <a:lnTo>
                    <a:pt x="34162" y="454660"/>
                  </a:lnTo>
                  <a:lnTo>
                    <a:pt x="32893" y="457200"/>
                  </a:lnTo>
                  <a:lnTo>
                    <a:pt x="34036" y="459740"/>
                  </a:lnTo>
                  <a:lnTo>
                    <a:pt x="35051" y="462280"/>
                  </a:lnTo>
                  <a:lnTo>
                    <a:pt x="34798" y="464820"/>
                  </a:lnTo>
                  <a:lnTo>
                    <a:pt x="33274" y="466090"/>
                  </a:lnTo>
                  <a:lnTo>
                    <a:pt x="32385" y="467360"/>
                  </a:lnTo>
                  <a:lnTo>
                    <a:pt x="31876" y="469900"/>
                  </a:lnTo>
                  <a:lnTo>
                    <a:pt x="31876" y="471170"/>
                  </a:lnTo>
                  <a:lnTo>
                    <a:pt x="31623" y="472440"/>
                  </a:lnTo>
                  <a:lnTo>
                    <a:pt x="32004" y="473710"/>
                  </a:lnTo>
                  <a:lnTo>
                    <a:pt x="32638" y="476250"/>
                  </a:lnTo>
                  <a:lnTo>
                    <a:pt x="33528" y="477520"/>
                  </a:lnTo>
                  <a:lnTo>
                    <a:pt x="33147" y="478790"/>
                  </a:lnTo>
                  <a:lnTo>
                    <a:pt x="31876" y="480060"/>
                  </a:lnTo>
                  <a:lnTo>
                    <a:pt x="49149" y="480060"/>
                  </a:lnTo>
                  <a:lnTo>
                    <a:pt x="47498" y="478790"/>
                  </a:lnTo>
                  <a:lnTo>
                    <a:pt x="46482" y="477520"/>
                  </a:lnTo>
                  <a:lnTo>
                    <a:pt x="45212" y="474980"/>
                  </a:lnTo>
                  <a:lnTo>
                    <a:pt x="45720" y="471170"/>
                  </a:lnTo>
                  <a:lnTo>
                    <a:pt x="48768" y="467360"/>
                  </a:lnTo>
                  <a:lnTo>
                    <a:pt x="45974" y="463550"/>
                  </a:lnTo>
                  <a:lnTo>
                    <a:pt x="44576" y="461010"/>
                  </a:lnTo>
                  <a:lnTo>
                    <a:pt x="45593" y="458470"/>
                  </a:lnTo>
                  <a:lnTo>
                    <a:pt x="46355" y="457200"/>
                  </a:lnTo>
                  <a:lnTo>
                    <a:pt x="46482" y="454660"/>
                  </a:lnTo>
                  <a:lnTo>
                    <a:pt x="44831" y="453390"/>
                  </a:lnTo>
                  <a:lnTo>
                    <a:pt x="42291" y="450850"/>
                  </a:lnTo>
                  <a:lnTo>
                    <a:pt x="42925" y="443230"/>
                  </a:lnTo>
                  <a:lnTo>
                    <a:pt x="43687" y="439420"/>
                  </a:lnTo>
                  <a:lnTo>
                    <a:pt x="44323" y="435610"/>
                  </a:lnTo>
                  <a:lnTo>
                    <a:pt x="45720" y="433070"/>
                  </a:lnTo>
                  <a:lnTo>
                    <a:pt x="47371" y="433070"/>
                  </a:lnTo>
                  <a:lnTo>
                    <a:pt x="48006" y="430530"/>
                  </a:lnTo>
                  <a:lnTo>
                    <a:pt x="47498" y="424180"/>
                  </a:lnTo>
                  <a:lnTo>
                    <a:pt x="47244" y="421640"/>
                  </a:lnTo>
                  <a:lnTo>
                    <a:pt x="47074" y="419100"/>
                  </a:lnTo>
                  <a:close/>
                </a:path>
                <a:path w="109854" h="712470">
                  <a:moveTo>
                    <a:pt x="24540" y="428185"/>
                  </a:moveTo>
                  <a:lnTo>
                    <a:pt x="24003" y="429260"/>
                  </a:lnTo>
                  <a:lnTo>
                    <a:pt x="19558" y="429260"/>
                  </a:lnTo>
                  <a:lnTo>
                    <a:pt x="18161" y="435610"/>
                  </a:lnTo>
                  <a:lnTo>
                    <a:pt x="17018" y="445770"/>
                  </a:lnTo>
                  <a:lnTo>
                    <a:pt x="16256" y="453390"/>
                  </a:lnTo>
                  <a:lnTo>
                    <a:pt x="16891" y="454660"/>
                  </a:lnTo>
                  <a:lnTo>
                    <a:pt x="18923" y="454660"/>
                  </a:lnTo>
                  <a:lnTo>
                    <a:pt x="21082" y="453390"/>
                  </a:lnTo>
                  <a:lnTo>
                    <a:pt x="24130" y="453390"/>
                  </a:lnTo>
                  <a:lnTo>
                    <a:pt x="24257" y="431800"/>
                  </a:lnTo>
                  <a:lnTo>
                    <a:pt x="24384" y="430530"/>
                  </a:lnTo>
                  <a:lnTo>
                    <a:pt x="24540" y="428185"/>
                  </a:lnTo>
                  <a:close/>
                </a:path>
                <a:path w="109854" h="712470">
                  <a:moveTo>
                    <a:pt x="25781" y="425450"/>
                  </a:moveTo>
                  <a:lnTo>
                    <a:pt x="24637" y="426720"/>
                  </a:lnTo>
                  <a:lnTo>
                    <a:pt x="24540" y="428185"/>
                  </a:lnTo>
                  <a:lnTo>
                    <a:pt x="25781" y="425450"/>
                  </a:lnTo>
                  <a:close/>
                </a:path>
                <a:path w="109854" h="712470">
                  <a:moveTo>
                    <a:pt x="79883" y="0"/>
                  </a:moveTo>
                  <a:lnTo>
                    <a:pt x="79756" y="1270"/>
                  </a:lnTo>
                  <a:lnTo>
                    <a:pt x="78867" y="3810"/>
                  </a:lnTo>
                  <a:lnTo>
                    <a:pt x="77724" y="8890"/>
                  </a:lnTo>
                  <a:lnTo>
                    <a:pt x="74295" y="11430"/>
                  </a:lnTo>
                  <a:lnTo>
                    <a:pt x="73660" y="11430"/>
                  </a:lnTo>
                  <a:lnTo>
                    <a:pt x="72517" y="12700"/>
                  </a:lnTo>
                  <a:lnTo>
                    <a:pt x="72517" y="13970"/>
                  </a:lnTo>
                  <a:lnTo>
                    <a:pt x="72262" y="15240"/>
                  </a:lnTo>
                  <a:lnTo>
                    <a:pt x="72262" y="16510"/>
                  </a:lnTo>
                  <a:lnTo>
                    <a:pt x="72009" y="19050"/>
                  </a:lnTo>
                  <a:lnTo>
                    <a:pt x="71755" y="22860"/>
                  </a:lnTo>
                  <a:lnTo>
                    <a:pt x="72517" y="25400"/>
                  </a:lnTo>
                  <a:lnTo>
                    <a:pt x="73673" y="33020"/>
                  </a:lnTo>
                  <a:lnTo>
                    <a:pt x="74268" y="43180"/>
                  </a:lnTo>
                  <a:lnTo>
                    <a:pt x="74325" y="54610"/>
                  </a:lnTo>
                  <a:lnTo>
                    <a:pt x="74206" y="58420"/>
                  </a:lnTo>
                  <a:lnTo>
                    <a:pt x="73406" y="67310"/>
                  </a:lnTo>
                  <a:lnTo>
                    <a:pt x="72009" y="76200"/>
                  </a:lnTo>
                  <a:lnTo>
                    <a:pt x="70231" y="83820"/>
                  </a:lnTo>
                  <a:lnTo>
                    <a:pt x="68072" y="91440"/>
                  </a:lnTo>
                  <a:lnTo>
                    <a:pt x="67563" y="93980"/>
                  </a:lnTo>
                  <a:lnTo>
                    <a:pt x="68072" y="95250"/>
                  </a:lnTo>
                  <a:lnTo>
                    <a:pt x="69215" y="96520"/>
                  </a:lnTo>
                  <a:lnTo>
                    <a:pt x="69850" y="96520"/>
                  </a:lnTo>
                  <a:lnTo>
                    <a:pt x="71755" y="99060"/>
                  </a:lnTo>
                  <a:lnTo>
                    <a:pt x="69469" y="101600"/>
                  </a:lnTo>
                  <a:lnTo>
                    <a:pt x="68199" y="104140"/>
                  </a:lnTo>
                  <a:lnTo>
                    <a:pt x="68325" y="107950"/>
                  </a:lnTo>
                  <a:lnTo>
                    <a:pt x="68427" y="113030"/>
                  </a:lnTo>
                  <a:lnTo>
                    <a:pt x="63881" y="151130"/>
                  </a:lnTo>
                  <a:lnTo>
                    <a:pt x="63119" y="154940"/>
                  </a:lnTo>
                  <a:lnTo>
                    <a:pt x="62611" y="158750"/>
                  </a:lnTo>
                  <a:lnTo>
                    <a:pt x="62484" y="161290"/>
                  </a:lnTo>
                  <a:lnTo>
                    <a:pt x="61722" y="163830"/>
                  </a:lnTo>
                  <a:lnTo>
                    <a:pt x="59690" y="168910"/>
                  </a:lnTo>
                  <a:lnTo>
                    <a:pt x="58800" y="171450"/>
                  </a:lnTo>
                  <a:lnTo>
                    <a:pt x="59182" y="175260"/>
                  </a:lnTo>
                  <a:lnTo>
                    <a:pt x="59690" y="182880"/>
                  </a:lnTo>
                  <a:lnTo>
                    <a:pt x="56387" y="186690"/>
                  </a:lnTo>
                  <a:lnTo>
                    <a:pt x="52705" y="190500"/>
                  </a:lnTo>
                  <a:lnTo>
                    <a:pt x="51943" y="191770"/>
                  </a:lnTo>
                  <a:lnTo>
                    <a:pt x="55118" y="198120"/>
                  </a:lnTo>
                  <a:lnTo>
                    <a:pt x="56642" y="201930"/>
                  </a:lnTo>
                  <a:lnTo>
                    <a:pt x="58420" y="204470"/>
                  </a:lnTo>
                  <a:lnTo>
                    <a:pt x="58166" y="208280"/>
                  </a:lnTo>
                  <a:lnTo>
                    <a:pt x="58038" y="210820"/>
                  </a:lnTo>
                  <a:lnTo>
                    <a:pt x="56896" y="213360"/>
                  </a:lnTo>
                  <a:lnTo>
                    <a:pt x="53975" y="217170"/>
                  </a:lnTo>
                  <a:lnTo>
                    <a:pt x="52450" y="219710"/>
                  </a:lnTo>
                  <a:lnTo>
                    <a:pt x="53212" y="224790"/>
                  </a:lnTo>
                  <a:lnTo>
                    <a:pt x="53895" y="232410"/>
                  </a:lnTo>
                  <a:lnTo>
                    <a:pt x="54006" y="241300"/>
                  </a:lnTo>
                  <a:lnTo>
                    <a:pt x="53784" y="248920"/>
                  </a:lnTo>
                  <a:lnTo>
                    <a:pt x="53340" y="257810"/>
                  </a:lnTo>
                  <a:lnTo>
                    <a:pt x="53212" y="259080"/>
                  </a:lnTo>
                  <a:lnTo>
                    <a:pt x="53212" y="261620"/>
                  </a:lnTo>
                  <a:lnTo>
                    <a:pt x="52578" y="264160"/>
                  </a:lnTo>
                  <a:lnTo>
                    <a:pt x="50673" y="266700"/>
                  </a:lnTo>
                  <a:lnTo>
                    <a:pt x="49784" y="267970"/>
                  </a:lnTo>
                  <a:lnTo>
                    <a:pt x="50292" y="270510"/>
                  </a:lnTo>
                  <a:lnTo>
                    <a:pt x="50800" y="275590"/>
                  </a:lnTo>
                  <a:lnTo>
                    <a:pt x="49530" y="278130"/>
                  </a:lnTo>
                  <a:lnTo>
                    <a:pt x="48387" y="280670"/>
                  </a:lnTo>
                  <a:lnTo>
                    <a:pt x="46862" y="284480"/>
                  </a:lnTo>
                  <a:lnTo>
                    <a:pt x="45847" y="288290"/>
                  </a:lnTo>
                  <a:lnTo>
                    <a:pt x="45593" y="290830"/>
                  </a:lnTo>
                  <a:lnTo>
                    <a:pt x="44509" y="298450"/>
                  </a:lnTo>
                  <a:lnTo>
                    <a:pt x="42640" y="304800"/>
                  </a:lnTo>
                  <a:lnTo>
                    <a:pt x="40342" y="311150"/>
                  </a:lnTo>
                  <a:lnTo>
                    <a:pt x="37973" y="318770"/>
                  </a:lnTo>
                  <a:lnTo>
                    <a:pt x="36830" y="321310"/>
                  </a:lnTo>
                  <a:lnTo>
                    <a:pt x="35941" y="323850"/>
                  </a:lnTo>
                  <a:lnTo>
                    <a:pt x="33655" y="331470"/>
                  </a:lnTo>
                  <a:lnTo>
                    <a:pt x="31369" y="340360"/>
                  </a:lnTo>
                  <a:lnTo>
                    <a:pt x="26288" y="340360"/>
                  </a:lnTo>
                  <a:lnTo>
                    <a:pt x="25654" y="341630"/>
                  </a:lnTo>
                  <a:lnTo>
                    <a:pt x="25526" y="344170"/>
                  </a:lnTo>
                  <a:lnTo>
                    <a:pt x="27305" y="349250"/>
                  </a:lnTo>
                  <a:lnTo>
                    <a:pt x="28701" y="353060"/>
                  </a:lnTo>
                  <a:lnTo>
                    <a:pt x="27686" y="363220"/>
                  </a:lnTo>
                  <a:lnTo>
                    <a:pt x="27305" y="365760"/>
                  </a:lnTo>
                  <a:lnTo>
                    <a:pt x="28956" y="368300"/>
                  </a:lnTo>
                  <a:lnTo>
                    <a:pt x="32512" y="375920"/>
                  </a:lnTo>
                  <a:lnTo>
                    <a:pt x="31623" y="379730"/>
                  </a:lnTo>
                  <a:lnTo>
                    <a:pt x="30099" y="384810"/>
                  </a:lnTo>
                  <a:lnTo>
                    <a:pt x="29718" y="387350"/>
                  </a:lnTo>
                  <a:lnTo>
                    <a:pt x="29083" y="388620"/>
                  </a:lnTo>
                  <a:lnTo>
                    <a:pt x="28321" y="391160"/>
                  </a:lnTo>
                  <a:lnTo>
                    <a:pt x="27305" y="392430"/>
                  </a:lnTo>
                  <a:lnTo>
                    <a:pt x="26162" y="394970"/>
                  </a:lnTo>
                  <a:lnTo>
                    <a:pt x="25526" y="397510"/>
                  </a:lnTo>
                  <a:lnTo>
                    <a:pt x="25590" y="401320"/>
                  </a:lnTo>
                  <a:lnTo>
                    <a:pt x="25526" y="402590"/>
                  </a:lnTo>
                  <a:lnTo>
                    <a:pt x="25146" y="405130"/>
                  </a:lnTo>
                  <a:lnTo>
                    <a:pt x="24384" y="407670"/>
                  </a:lnTo>
                  <a:lnTo>
                    <a:pt x="23368" y="411480"/>
                  </a:lnTo>
                  <a:lnTo>
                    <a:pt x="22606" y="414020"/>
                  </a:lnTo>
                  <a:lnTo>
                    <a:pt x="23749" y="417830"/>
                  </a:lnTo>
                  <a:lnTo>
                    <a:pt x="25526" y="422910"/>
                  </a:lnTo>
                  <a:lnTo>
                    <a:pt x="25781" y="425450"/>
                  </a:lnTo>
                  <a:lnTo>
                    <a:pt x="28575" y="425450"/>
                  </a:lnTo>
                  <a:lnTo>
                    <a:pt x="28575" y="421640"/>
                  </a:lnTo>
                  <a:lnTo>
                    <a:pt x="30099" y="420370"/>
                  </a:lnTo>
                  <a:lnTo>
                    <a:pt x="32131" y="419100"/>
                  </a:lnTo>
                  <a:lnTo>
                    <a:pt x="47074" y="419100"/>
                  </a:lnTo>
                  <a:lnTo>
                    <a:pt x="46990" y="417830"/>
                  </a:lnTo>
                  <a:lnTo>
                    <a:pt x="46862" y="415290"/>
                  </a:lnTo>
                  <a:lnTo>
                    <a:pt x="44831" y="410210"/>
                  </a:lnTo>
                  <a:lnTo>
                    <a:pt x="43942" y="407670"/>
                  </a:lnTo>
                  <a:lnTo>
                    <a:pt x="44196" y="406400"/>
                  </a:lnTo>
                  <a:lnTo>
                    <a:pt x="44450" y="403860"/>
                  </a:lnTo>
                  <a:lnTo>
                    <a:pt x="45085" y="402590"/>
                  </a:lnTo>
                  <a:lnTo>
                    <a:pt x="45847" y="401320"/>
                  </a:lnTo>
                  <a:lnTo>
                    <a:pt x="47244" y="400050"/>
                  </a:lnTo>
                  <a:lnTo>
                    <a:pt x="47879" y="397510"/>
                  </a:lnTo>
                  <a:lnTo>
                    <a:pt x="47751" y="394970"/>
                  </a:lnTo>
                  <a:lnTo>
                    <a:pt x="47878" y="388620"/>
                  </a:lnTo>
                  <a:lnTo>
                    <a:pt x="48260" y="384810"/>
                  </a:lnTo>
                  <a:lnTo>
                    <a:pt x="52450" y="383540"/>
                  </a:lnTo>
                  <a:lnTo>
                    <a:pt x="52578" y="381000"/>
                  </a:lnTo>
                  <a:lnTo>
                    <a:pt x="52578" y="379730"/>
                  </a:lnTo>
                  <a:lnTo>
                    <a:pt x="52324" y="378460"/>
                  </a:lnTo>
                  <a:lnTo>
                    <a:pt x="52070" y="375920"/>
                  </a:lnTo>
                  <a:lnTo>
                    <a:pt x="52070" y="374650"/>
                  </a:lnTo>
                  <a:lnTo>
                    <a:pt x="52578" y="369570"/>
                  </a:lnTo>
                  <a:lnTo>
                    <a:pt x="56515" y="369570"/>
                  </a:lnTo>
                  <a:lnTo>
                    <a:pt x="58674" y="368300"/>
                  </a:lnTo>
                  <a:lnTo>
                    <a:pt x="59436" y="368300"/>
                  </a:lnTo>
                  <a:lnTo>
                    <a:pt x="59944" y="365760"/>
                  </a:lnTo>
                  <a:lnTo>
                    <a:pt x="59817" y="364490"/>
                  </a:lnTo>
                  <a:lnTo>
                    <a:pt x="59562" y="364490"/>
                  </a:lnTo>
                  <a:lnTo>
                    <a:pt x="59182" y="363220"/>
                  </a:lnTo>
                  <a:lnTo>
                    <a:pt x="58928" y="363220"/>
                  </a:lnTo>
                  <a:lnTo>
                    <a:pt x="58420" y="361950"/>
                  </a:lnTo>
                  <a:lnTo>
                    <a:pt x="57404" y="361950"/>
                  </a:lnTo>
                  <a:lnTo>
                    <a:pt x="56007" y="359410"/>
                  </a:lnTo>
                  <a:lnTo>
                    <a:pt x="56642" y="356870"/>
                  </a:lnTo>
                  <a:lnTo>
                    <a:pt x="57023" y="354330"/>
                  </a:lnTo>
                  <a:lnTo>
                    <a:pt x="56896" y="351790"/>
                  </a:lnTo>
                  <a:lnTo>
                    <a:pt x="56642" y="347980"/>
                  </a:lnTo>
                  <a:lnTo>
                    <a:pt x="56387" y="345440"/>
                  </a:lnTo>
                  <a:lnTo>
                    <a:pt x="56134" y="341630"/>
                  </a:lnTo>
                  <a:lnTo>
                    <a:pt x="56134" y="327660"/>
                  </a:lnTo>
                  <a:lnTo>
                    <a:pt x="61213" y="323850"/>
                  </a:lnTo>
                  <a:lnTo>
                    <a:pt x="64516" y="321310"/>
                  </a:lnTo>
                  <a:lnTo>
                    <a:pt x="65278" y="320040"/>
                  </a:lnTo>
                  <a:lnTo>
                    <a:pt x="65912" y="320040"/>
                  </a:lnTo>
                  <a:lnTo>
                    <a:pt x="66548" y="318770"/>
                  </a:lnTo>
                  <a:lnTo>
                    <a:pt x="67183" y="318770"/>
                  </a:lnTo>
                  <a:lnTo>
                    <a:pt x="66421" y="313690"/>
                  </a:lnTo>
                  <a:lnTo>
                    <a:pt x="64897" y="306070"/>
                  </a:lnTo>
                  <a:lnTo>
                    <a:pt x="64008" y="300990"/>
                  </a:lnTo>
                  <a:lnTo>
                    <a:pt x="66929" y="298450"/>
                  </a:lnTo>
                  <a:lnTo>
                    <a:pt x="67945" y="298450"/>
                  </a:lnTo>
                  <a:lnTo>
                    <a:pt x="68072" y="297180"/>
                  </a:lnTo>
                  <a:lnTo>
                    <a:pt x="68453" y="294640"/>
                  </a:lnTo>
                  <a:lnTo>
                    <a:pt x="68580" y="292100"/>
                  </a:lnTo>
                  <a:lnTo>
                    <a:pt x="68834" y="289560"/>
                  </a:lnTo>
                  <a:lnTo>
                    <a:pt x="70738" y="287020"/>
                  </a:lnTo>
                  <a:lnTo>
                    <a:pt x="71755" y="287020"/>
                  </a:lnTo>
                  <a:lnTo>
                    <a:pt x="72517" y="281940"/>
                  </a:lnTo>
                  <a:lnTo>
                    <a:pt x="72771" y="279400"/>
                  </a:lnTo>
                  <a:lnTo>
                    <a:pt x="73151" y="276860"/>
                  </a:lnTo>
                  <a:lnTo>
                    <a:pt x="73660" y="275590"/>
                  </a:lnTo>
                  <a:lnTo>
                    <a:pt x="74295" y="273050"/>
                  </a:lnTo>
                  <a:lnTo>
                    <a:pt x="73533" y="270510"/>
                  </a:lnTo>
                  <a:lnTo>
                    <a:pt x="72390" y="269240"/>
                  </a:lnTo>
                  <a:lnTo>
                    <a:pt x="71247" y="266700"/>
                  </a:lnTo>
                  <a:lnTo>
                    <a:pt x="70485" y="264160"/>
                  </a:lnTo>
                  <a:lnTo>
                    <a:pt x="70358" y="259080"/>
                  </a:lnTo>
                  <a:lnTo>
                    <a:pt x="70231" y="257810"/>
                  </a:lnTo>
                  <a:lnTo>
                    <a:pt x="69596" y="254000"/>
                  </a:lnTo>
                  <a:lnTo>
                    <a:pt x="68325" y="250190"/>
                  </a:lnTo>
                  <a:lnTo>
                    <a:pt x="66421" y="246380"/>
                  </a:lnTo>
                  <a:lnTo>
                    <a:pt x="62992" y="241300"/>
                  </a:lnTo>
                  <a:lnTo>
                    <a:pt x="63373" y="232410"/>
                  </a:lnTo>
                  <a:lnTo>
                    <a:pt x="64897" y="228600"/>
                  </a:lnTo>
                  <a:lnTo>
                    <a:pt x="65786" y="227330"/>
                  </a:lnTo>
                  <a:lnTo>
                    <a:pt x="66548" y="227330"/>
                  </a:lnTo>
                  <a:lnTo>
                    <a:pt x="67183" y="226060"/>
                  </a:lnTo>
                  <a:lnTo>
                    <a:pt x="67437" y="226060"/>
                  </a:lnTo>
                  <a:lnTo>
                    <a:pt x="67945" y="223520"/>
                  </a:lnTo>
                  <a:lnTo>
                    <a:pt x="68453" y="219710"/>
                  </a:lnTo>
                  <a:lnTo>
                    <a:pt x="69342" y="215900"/>
                  </a:lnTo>
                  <a:lnTo>
                    <a:pt x="73151" y="214630"/>
                  </a:lnTo>
                  <a:lnTo>
                    <a:pt x="73533" y="213360"/>
                  </a:lnTo>
                  <a:lnTo>
                    <a:pt x="73787" y="213360"/>
                  </a:lnTo>
                  <a:lnTo>
                    <a:pt x="74803" y="210820"/>
                  </a:lnTo>
                  <a:lnTo>
                    <a:pt x="73025" y="204470"/>
                  </a:lnTo>
                  <a:lnTo>
                    <a:pt x="71628" y="200660"/>
                  </a:lnTo>
                  <a:lnTo>
                    <a:pt x="70231" y="195580"/>
                  </a:lnTo>
                  <a:lnTo>
                    <a:pt x="71882" y="194310"/>
                  </a:lnTo>
                  <a:lnTo>
                    <a:pt x="73787" y="193040"/>
                  </a:lnTo>
                  <a:lnTo>
                    <a:pt x="74803" y="193040"/>
                  </a:lnTo>
                  <a:lnTo>
                    <a:pt x="75057" y="191770"/>
                  </a:lnTo>
                  <a:lnTo>
                    <a:pt x="75057" y="185420"/>
                  </a:lnTo>
                  <a:lnTo>
                    <a:pt x="77724" y="177800"/>
                  </a:lnTo>
                  <a:lnTo>
                    <a:pt x="82042" y="175260"/>
                  </a:lnTo>
                  <a:lnTo>
                    <a:pt x="84328" y="173990"/>
                  </a:lnTo>
                  <a:lnTo>
                    <a:pt x="85090" y="167640"/>
                  </a:lnTo>
                  <a:lnTo>
                    <a:pt x="85090" y="160020"/>
                  </a:lnTo>
                  <a:lnTo>
                    <a:pt x="87757" y="158750"/>
                  </a:lnTo>
                  <a:lnTo>
                    <a:pt x="90297" y="156210"/>
                  </a:lnTo>
                  <a:lnTo>
                    <a:pt x="91440" y="156210"/>
                  </a:lnTo>
                  <a:lnTo>
                    <a:pt x="92583" y="154940"/>
                  </a:lnTo>
                  <a:lnTo>
                    <a:pt x="93599" y="153670"/>
                  </a:lnTo>
                  <a:lnTo>
                    <a:pt x="93091" y="152400"/>
                  </a:lnTo>
                  <a:lnTo>
                    <a:pt x="92710" y="152400"/>
                  </a:lnTo>
                  <a:lnTo>
                    <a:pt x="91948" y="149860"/>
                  </a:lnTo>
                  <a:lnTo>
                    <a:pt x="90932" y="148590"/>
                  </a:lnTo>
                  <a:lnTo>
                    <a:pt x="91312" y="146050"/>
                  </a:lnTo>
                  <a:lnTo>
                    <a:pt x="91694" y="144780"/>
                  </a:lnTo>
                  <a:lnTo>
                    <a:pt x="92456" y="143510"/>
                  </a:lnTo>
                  <a:lnTo>
                    <a:pt x="93853" y="143510"/>
                  </a:lnTo>
                  <a:lnTo>
                    <a:pt x="93980" y="142240"/>
                  </a:lnTo>
                  <a:lnTo>
                    <a:pt x="93725" y="139700"/>
                  </a:lnTo>
                  <a:lnTo>
                    <a:pt x="93218" y="137160"/>
                  </a:lnTo>
                  <a:lnTo>
                    <a:pt x="92456" y="135890"/>
                  </a:lnTo>
                  <a:lnTo>
                    <a:pt x="91567" y="133350"/>
                  </a:lnTo>
                  <a:lnTo>
                    <a:pt x="90678" y="129540"/>
                  </a:lnTo>
                  <a:lnTo>
                    <a:pt x="91186" y="128270"/>
                  </a:lnTo>
                  <a:lnTo>
                    <a:pt x="91186" y="127000"/>
                  </a:lnTo>
                  <a:lnTo>
                    <a:pt x="91948" y="127000"/>
                  </a:lnTo>
                  <a:lnTo>
                    <a:pt x="92837" y="125730"/>
                  </a:lnTo>
                  <a:lnTo>
                    <a:pt x="92710" y="123190"/>
                  </a:lnTo>
                  <a:lnTo>
                    <a:pt x="92456" y="120650"/>
                  </a:lnTo>
                  <a:lnTo>
                    <a:pt x="92201" y="119380"/>
                  </a:lnTo>
                  <a:lnTo>
                    <a:pt x="92201" y="115570"/>
                  </a:lnTo>
                  <a:lnTo>
                    <a:pt x="92583" y="113030"/>
                  </a:lnTo>
                  <a:lnTo>
                    <a:pt x="95885" y="110490"/>
                  </a:lnTo>
                  <a:lnTo>
                    <a:pt x="101473" y="106680"/>
                  </a:lnTo>
                  <a:lnTo>
                    <a:pt x="107061" y="101600"/>
                  </a:lnTo>
                  <a:lnTo>
                    <a:pt x="107569" y="101600"/>
                  </a:lnTo>
                  <a:lnTo>
                    <a:pt x="107569" y="100330"/>
                  </a:lnTo>
                  <a:lnTo>
                    <a:pt x="107950" y="100330"/>
                  </a:lnTo>
                  <a:lnTo>
                    <a:pt x="108076" y="99060"/>
                  </a:lnTo>
                  <a:lnTo>
                    <a:pt x="108331" y="99060"/>
                  </a:lnTo>
                  <a:lnTo>
                    <a:pt x="108331" y="97790"/>
                  </a:lnTo>
                  <a:lnTo>
                    <a:pt x="108585" y="97790"/>
                  </a:lnTo>
                  <a:lnTo>
                    <a:pt x="108585" y="96520"/>
                  </a:lnTo>
                  <a:lnTo>
                    <a:pt x="108838" y="95250"/>
                  </a:lnTo>
                  <a:lnTo>
                    <a:pt x="108966" y="95250"/>
                  </a:lnTo>
                  <a:lnTo>
                    <a:pt x="109474" y="90170"/>
                  </a:lnTo>
                  <a:lnTo>
                    <a:pt x="109600" y="88900"/>
                  </a:lnTo>
                  <a:lnTo>
                    <a:pt x="102616" y="88900"/>
                  </a:lnTo>
                  <a:lnTo>
                    <a:pt x="102235" y="87630"/>
                  </a:lnTo>
                  <a:lnTo>
                    <a:pt x="101981" y="87630"/>
                  </a:lnTo>
                  <a:lnTo>
                    <a:pt x="101600" y="86360"/>
                  </a:lnTo>
                  <a:lnTo>
                    <a:pt x="101346" y="85090"/>
                  </a:lnTo>
                  <a:lnTo>
                    <a:pt x="101092" y="77470"/>
                  </a:lnTo>
                  <a:lnTo>
                    <a:pt x="100965" y="72390"/>
                  </a:lnTo>
                  <a:lnTo>
                    <a:pt x="99060" y="71120"/>
                  </a:lnTo>
                  <a:lnTo>
                    <a:pt x="97028" y="68580"/>
                  </a:lnTo>
                  <a:lnTo>
                    <a:pt x="96012" y="58420"/>
                  </a:lnTo>
                  <a:lnTo>
                    <a:pt x="95758" y="57150"/>
                  </a:lnTo>
                  <a:lnTo>
                    <a:pt x="94996" y="55880"/>
                  </a:lnTo>
                  <a:lnTo>
                    <a:pt x="91821" y="54610"/>
                  </a:lnTo>
                  <a:lnTo>
                    <a:pt x="88646" y="49530"/>
                  </a:lnTo>
                  <a:lnTo>
                    <a:pt x="88265" y="45720"/>
                  </a:lnTo>
                  <a:lnTo>
                    <a:pt x="87884" y="43180"/>
                  </a:lnTo>
                  <a:lnTo>
                    <a:pt x="88646" y="40640"/>
                  </a:lnTo>
                  <a:lnTo>
                    <a:pt x="90805" y="39370"/>
                  </a:lnTo>
                  <a:lnTo>
                    <a:pt x="90932" y="38100"/>
                  </a:lnTo>
                  <a:lnTo>
                    <a:pt x="90678" y="33020"/>
                  </a:lnTo>
                  <a:lnTo>
                    <a:pt x="90678" y="30480"/>
                  </a:lnTo>
                  <a:lnTo>
                    <a:pt x="92710" y="27940"/>
                  </a:lnTo>
                  <a:lnTo>
                    <a:pt x="92456" y="27940"/>
                  </a:lnTo>
                  <a:lnTo>
                    <a:pt x="91440" y="26670"/>
                  </a:lnTo>
                  <a:lnTo>
                    <a:pt x="89788" y="25400"/>
                  </a:lnTo>
                  <a:lnTo>
                    <a:pt x="88265" y="24130"/>
                  </a:lnTo>
                  <a:lnTo>
                    <a:pt x="84582" y="19050"/>
                  </a:lnTo>
                  <a:lnTo>
                    <a:pt x="85598" y="8890"/>
                  </a:lnTo>
                  <a:lnTo>
                    <a:pt x="85598" y="6350"/>
                  </a:lnTo>
                  <a:lnTo>
                    <a:pt x="84074" y="5080"/>
                  </a:lnTo>
                  <a:lnTo>
                    <a:pt x="83185" y="5080"/>
                  </a:lnTo>
                  <a:lnTo>
                    <a:pt x="82423" y="3810"/>
                  </a:lnTo>
                  <a:lnTo>
                    <a:pt x="82042" y="3810"/>
                  </a:lnTo>
                  <a:lnTo>
                    <a:pt x="81787" y="2540"/>
                  </a:lnTo>
                  <a:lnTo>
                    <a:pt x="81153" y="2540"/>
                  </a:lnTo>
                  <a:lnTo>
                    <a:pt x="80391" y="1270"/>
                  </a:lnTo>
                  <a:lnTo>
                    <a:pt x="79883" y="0"/>
                  </a:lnTo>
                  <a:close/>
                </a:path>
                <a:path w="109854" h="712470">
                  <a:moveTo>
                    <a:pt x="109728" y="86360"/>
                  </a:moveTo>
                  <a:lnTo>
                    <a:pt x="109347" y="87630"/>
                  </a:lnTo>
                  <a:lnTo>
                    <a:pt x="108585" y="87630"/>
                  </a:lnTo>
                  <a:lnTo>
                    <a:pt x="106553" y="88900"/>
                  </a:lnTo>
                  <a:lnTo>
                    <a:pt x="109600" y="88900"/>
                  </a:lnTo>
                  <a:lnTo>
                    <a:pt x="109728" y="87630"/>
                  </a:lnTo>
                  <a:lnTo>
                    <a:pt x="109728" y="8636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5213604" y="3543300"/>
              <a:ext cx="109855" cy="713740"/>
            </a:xfrm>
            <a:custGeom>
              <a:avLst/>
              <a:gdLst/>
              <a:ahLst/>
              <a:cxnLst/>
              <a:rect l="l" t="t" r="r" b="b"/>
              <a:pathLst>
                <a:path w="109854" h="713739">
                  <a:moveTo>
                    <a:pt x="79883" y="0"/>
                  </a:moveTo>
                  <a:lnTo>
                    <a:pt x="79756" y="762"/>
                  </a:lnTo>
                  <a:lnTo>
                    <a:pt x="78867" y="4445"/>
                  </a:lnTo>
                  <a:lnTo>
                    <a:pt x="77724" y="9398"/>
                  </a:lnTo>
                  <a:lnTo>
                    <a:pt x="74295" y="11303"/>
                  </a:lnTo>
                  <a:lnTo>
                    <a:pt x="74041" y="11557"/>
                  </a:lnTo>
                  <a:lnTo>
                    <a:pt x="73787" y="11811"/>
                  </a:lnTo>
                  <a:lnTo>
                    <a:pt x="73151" y="12318"/>
                  </a:lnTo>
                  <a:lnTo>
                    <a:pt x="72517" y="12954"/>
                  </a:lnTo>
                  <a:lnTo>
                    <a:pt x="72517" y="13970"/>
                  </a:lnTo>
                  <a:lnTo>
                    <a:pt x="72262" y="15240"/>
                  </a:lnTo>
                  <a:lnTo>
                    <a:pt x="72262" y="16510"/>
                  </a:lnTo>
                  <a:lnTo>
                    <a:pt x="72009" y="19685"/>
                  </a:lnTo>
                  <a:lnTo>
                    <a:pt x="71755" y="23368"/>
                  </a:lnTo>
                  <a:lnTo>
                    <a:pt x="72517" y="25654"/>
                  </a:lnTo>
                  <a:lnTo>
                    <a:pt x="73673" y="33226"/>
                  </a:lnTo>
                  <a:lnTo>
                    <a:pt x="74342" y="45085"/>
                  </a:lnTo>
                  <a:lnTo>
                    <a:pt x="74320" y="57800"/>
                  </a:lnTo>
                  <a:lnTo>
                    <a:pt x="73406" y="67945"/>
                  </a:lnTo>
                  <a:lnTo>
                    <a:pt x="72009" y="76073"/>
                  </a:lnTo>
                  <a:lnTo>
                    <a:pt x="70231" y="84201"/>
                  </a:lnTo>
                  <a:lnTo>
                    <a:pt x="68072" y="92075"/>
                  </a:lnTo>
                  <a:lnTo>
                    <a:pt x="67563" y="94234"/>
                  </a:lnTo>
                  <a:lnTo>
                    <a:pt x="68072" y="95123"/>
                  </a:lnTo>
                  <a:lnTo>
                    <a:pt x="69215" y="96265"/>
                  </a:lnTo>
                  <a:lnTo>
                    <a:pt x="69850" y="97155"/>
                  </a:lnTo>
                  <a:lnTo>
                    <a:pt x="71755" y="99440"/>
                  </a:lnTo>
                  <a:lnTo>
                    <a:pt x="69469" y="102108"/>
                  </a:lnTo>
                  <a:lnTo>
                    <a:pt x="68199" y="103632"/>
                  </a:lnTo>
                  <a:lnTo>
                    <a:pt x="68325" y="108331"/>
                  </a:lnTo>
                  <a:lnTo>
                    <a:pt x="68453" y="114681"/>
                  </a:lnTo>
                  <a:lnTo>
                    <a:pt x="68453" y="116840"/>
                  </a:lnTo>
                  <a:lnTo>
                    <a:pt x="68580" y="119380"/>
                  </a:lnTo>
                  <a:lnTo>
                    <a:pt x="68580" y="122047"/>
                  </a:lnTo>
                  <a:lnTo>
                    <a:pt x="68216" y="127851"/>
                  </a:lnTo>
                  <a:lnTo>
                    <a:pt x="67294" y="134286"/>
                  </a:lnTo>
                  <a:lnTo>
                    <a:pt x="66061" y="140888"/>
                  </a:lnTo>
                  <a:lnTo>
                    <a:pt x="64770" y="147193"/>
                  </a:lnTo>
                  <a:lnTo>
                    <a:pt x="63881" y="150876"/>
                  </a:lnTo>
                  <a:lnTo>
                    <a:pt x="63119" y="154686"/>
                  </a:lnTo>
                  <a:lnTo>
                    <a:pt x="62611" y="158623"/>
                  </a:lnTo>
                  <a:lnTo>
                    <a:pt x="62484" y="161290"/>
                  </a:lnTo>
                  <a:lnTo>
                    <a:pt x="61722" y="163957"/>
                  </a:lnTo>
                  <a:lnTo>
                    <a:pt x="60706" y="166370"/>
                  </a:lnTo>
                  <a:lnTo>
                    <a:pt x="59690" y="169164"/>
                  </a:lnTo>
                  <a:lnTo>
                    <a:pt x="58800" y="171704"/>
                  </a:lnTo>
                  <a:lnTo>
                    <a:pt x="59182" y="175006"/>
                  </a:lnTo>
                  <a:lnTo>
                    <a:pt x="59690" y="182372"/>
                  </a:lnTo>
                  <a:lnTo>
                    <a:pt x="56387" y="186690"/>
                  </a:lnTo>
                  <a:lnTo>
                    <a:pt x="52705" y="190373"/>
                  </a:lnTo>
                  <a:lnTo>
                    <a:pt x="51943" y="191262"/>
                  </a:lnTo>
                  <a:lnTo>
                    <a:pt x="53975" y="195580"/>
                  </a:lnTo>
                  <a:lnTo>
                    <a:pt x="55118" y="197993"/>
                  </a:lnTo>
                  <a:lnTo>
                    <a:pt x="56642" y="201422"/>
                  </a:lnTo>
                  <a:lnTo>
                    <a:pt x="58420" y="205105"/>
                  </a:lnTo>
                  <a:lnTo>
                    <a:pt x="58166" y="208153"/>
                  </a:lnTo>
                  <a:lnTo>
                    <a:pt x="58038" y="211074"/>
                  </a:lnTo>
                  <a:lnTo>
                    <a:pt x="56896" y="213106"/>
                  </a:lnTo>
                  <a:lnTo>
                    <a:pt x="55625" y="215137"/>
                  </a:lnTo>
                  <a:lnTo>
                    <a:pt x="53975" y="217805"/>
                  </a:lnTo>
                  <a:lnTo>
                    <a:pt x="52450" y="220345"/>
                  </a:lnTo>
                  <a:lnTo>
                    <a:pt x="53212" y="225044"/>
                  </a:lnTo>
                  <a:lnTo>
                    <a:pt x="53895" y="232632"/>
                  </a:lnTo>
                  <a:lnTo>
                    <a:pt x="53212" y="259587"/>
                  </a:lnTo>
                  <a:lnTo>
                    <a:pt x="53212" y="260477"/>
                  </a:lnTo>
                  <a:lnTo>
                    <a:pt x="53212" y="262255"/>
                  </a:lnTo>
                  <a:lnTo>
                    <a:pt x="52578" y="263906"/>
                  </a:lnTo>
                  <a:lnTo>
                    <a:pt x="51562" y="265176"/>
                  </a:lnTo>
                  <a:lnTo>
                    <a:pt x="50673" y="266319"/>
                  </a:lnTo>
                  <a:lnTo>
                    <a:pt x="49784" y="267589"/>
                  </a:lnTo>
                  <a:lnTo>
                    <a:pt x="50292" y="271145"/>
                  </a:lnTo>
                  <a:lnTo>
                    <a:pt x="50800" y="275590"/>
                  </a:lnTo>
                  <a:lnTo>
                    <a:pt x="49530" y="278384"/>
                  </a:lnTo>
                  <a:lnTo>
                    <a:pt x="48387" y="281305"/>
                  </a:lnTo>
                  <a:lnTo>
                    <a:pt x="46862" y="284353"/>
                  </a:lnTo>
                  <a:lnTo>
                    <a:pt x="45847" y="287782"/>
                  </a:lnTo>
                  <a:lnTo>
                    <a:pt x="45593" y="291465"/>
                  </a:lnTo>
                  <a:lnTo>
                    <a:pt x="44509" y="297922"/>
                  </a:lnTo>
                  <a:lnTo>
                    <a:pt x="42640" y="304831"/>
                  </a:lnTo>
                  <a:lnTo>
                    <a:pt x="40342" y="311788"/>
                  </a:lnTo>
                  <a:lnTo>
                    <a:pt x="37973" y="318389"/>
                  </a:lnTo>
                  <a:lnTo>
                    <a:pt x="36830" y="321310"/>
                  </a:lnTo>
                  <a:lnTo>
                    <a:pt x="35941" y="323977"/>
                  </a:lnTo>
                  <a:lnTo>
                    <a:pt x="35179" y="326009"/>
                  </a:lnTo>
                  <a:lnTo>
                    <a:pt x="34544" y="328168"/>
                  </a:lnTo>
                  <a:lnTo>
                    <a:pt x="34036" y="329946"/>
                  </a:lnTo>
                  <a:lnTo>
                    <a:pt x="33655" y="331597"/>
                  </a:lnTo>
                  <a:lnTo>
                    <a:pt x="32385" y="336296"/>
                  </a:lnTo>
                  <a:lnTo>
                    <a:pt x="31369" y="339979"/>
                  </a:lnTo>
                  <a:lnTo>
                    <a:pt x="27559" y="339979"/>
                  </a:lnTo>
                  <a:lnTo>
                    <a:pt x="27305" y="339979"/>
                  </a:lnTo>
                  <a:lnTo>
                    <a:pt x="26797" y="339979"/>
                  </a:lnTo>
                  <a:lnTo>
                    <a:pt x="26416" y="340271"/>
                  </a:lnTo>
                  <a:lnTo>
                    <a:pt x="26288" y="340715"/>
                  </a:lnTo>
                  <a:lnTo>
                    <a:pt x="25654" y="341820"/>
                  </a:lnTo>
                  <a:lnTo>
                    <a:pt x="25526" y="344474"/>
                  </a:lnTo>
                  <a:lnTo>
                    <a:pt x="27305" y="348983"/>
                  </a:lnTo>
                  <a:lnTo>
                    <a:pt x="28701" y="352780"/>
                  </a:lnTo>
                  <a:lnTo>
                    <a:pt x="28321" y="356362"/>
                  </a:lnTo>
                  <a:lnTo>
                    <a:pt x="28067" y="359524"/>
                  </a:lnTo>
                  <a:lnTo>
                    <a:pt x="27686" y="362915"/>
                  </a:lnTo>
                  <a:lnTo>
                    <a:pt x="27305" y="365772"/>
                  </a:lnTo>
                  <a:lnTo>
                    <a:pt x="28956" y="368922"/>
                  </a:lnTo>
                  <a:lnTo>
                    <a:pt x="32512" y="376199"/>
                  </a:lnTo>
                  <a:lnTo>
                    <a:pt x="31623" y="379564"/>
                  </a:lnTo>
                  <a:lnTo>
                    <a:pt x="30099" y="385191"/>
                  </a:lnTo>
                  <a:lnTo>
                    <a:pt x="29718" y="386829"/>
                  </a:lnTo>
                  <a:lnTo>
                    <a:pt x="29083" y="389077"/>
                  </a:lnTo>
                  <a:lnTo>
                    <a:pt x="28321" y="391210"/>
                  </a:lnTo>
                  <a:lnTo>
                    <a:pt x="27305" y="393166"/>
                  </a:lnTo>
                  <a:lnTo>
                    <a:pt x="26162" y="395097"/>
                  </a:lnTo>
                  <a:lnTo>
                    <a:pt x="25526" y="397344"/>
                  </a:lnTo>
                  <a:lnTo>
                    <a:pt x="25654" y="399707"/>
                  </a:lnTo>
                  <a:lnTo>
                    <a:pt x="25526" y="402374"/>
                  </a:lnTo>
                  <a:lnTo>
                    <a:pt x="25146" y="404914"/>
                  </a:lnTo>
                  <a:lnTo>
                    <a:pt x="24384" y="407365"/>
                  </a:lnTo>
                  <a:lnTo>
                    <a:pt x="23368" y="410959"/>
                  </a:lnTo>
                  <a:lnTo>
                    <a:pt x="22606" y="414020"/>
                  </a:lnTo>
                  <a:lnTo>
                    <a:pt x="23749" y="417703"/>
                  </a:lnTo>
                  <a:lnTo>
                    <a:pt x="25526" y="423024"/>
                  </a:lnTo>
                  <a:lnTo>
                    <a:pt x="25781" y="426085"/>
                  </a:lnTo>
                  <a:lnTo>
                    <a:pt x="24637" y="427926"/>
                  </a:lnTo>
                  <a:lnTo>
                    <a:pt x="24003" y="429209"/>
                  </a:lnTo>
                  <a:lnTo>
                    <a:pt x="22733" y="429907"/>
                  </a:lnTo>
                  <a:lnTo>
                    <a:pt x="21590" y="429907"/>
                  </a:lnTo>
                  <a:lnTo>
                    <a:pt x="21462" y="429907"/>
                  </a:lnTo>
                  <a:lnTo>
                    <a:pt x="21082" y="429882"/>
                  </a:lnTo>
                  <a:lnTo>
                    <a:pt x="19558" y="429882"/>
                  </a:lnTo>
                  <a:lnTo>
                    <a:pt x="18161" y="435203"/>
                  </a:lnTo>
                  <a:lnTo>
                    <a:pt x="17018" y="445516"/>
                  </a:lnTo>
                  <a:lnTo>
                    <a:pt x="16763" y="448779"/>
                  </a:lnTo>
                  <a:lnTo>
                    <a:pt x="16256" y="453478"/>
                  </a:lnTo>
                  <a:lnTo>
                    <a:pt x="16763" y="454101"/>
                  </a:lnTo>
                  <a:lnTo>
                    <a:pt x="16891" y="454279"/>
                  </a:lnTo>
                  <a:lnTo>
                    <a:pt x="17399" y="454329"/>
                  </a:lnTo>
                  <a:lnTo>
                    <a:pt x="18034" y="454329"/>
                  </a:lnTo>
                  <a:lnTo>
                    <a:pt x="18923" y="454329"/>
                  </a:lnTo>
                  <a:lnTo>
                    <a:pt x="20066" y="454215"/>
                  </a:lnTo>
                  <a:lnTo>
                    <a:pt x="21082" y="454101"/>
                  </a:lnTo>
                  <a:lnTo>
                    <a:pt x="21590" y="454101"/>
                  </a:lnTo>
                  <a:lnTo>
                    <a:pt x="24130" y="453898"/>
                  </a:lnTo>
                  <a:lnTo>
                    <a:pt x="24130" y="444893"/>
                  </a:lnTo>
                  <a:lnTo>
                    <a:pt x="24130" y="438962"/>
                  </a:lnTo>
                  <a:lnTo>
                    <a:pt x="24003" y="436219"/>
                  </a:lnTo>
                  <a:lnTo>
                    <a:pt x="24130" y="433362"/>
                  </a:lnTo>
                  <a:lnTo>
                    <a:pt x="24384" y="430580"/>
                  </a:lnTo>
                  <a:lnTo>
                    <a:pt x="24637" y="427228"/>
                  </a:lnTo>
                  <a:lnTo>
                    <a:pt x="25781" y="425475"/>
                  </a:lnTo>
                  <a:lnTo>
                    <a:pt x="27559" y="425475"/>
                  </a:lnTo>
                  <a:lnTo>
                    <a:pt x="27940" y="425475"/>
                  </a:lnTo>
                  <a:lnTo>
                    <a:pt x="28194" y="425475"/>
                  </a:lnTo>
                  <a:lnTo>
                    <a:pt x="28575" y="425386"/>
                  </a:lnTo>
                  <a:lnTo>
                    <a:pt x="28575" y="425069"/>
                  </a:lnTo>
                  <a:lnTo>
                    <a:pt x="28575" y="424865"/>
                  </a:lnTo>
                  <a:lnTo>
                    <a:pt x="28575" y="424649"/>
                  </a:lnTo>
                  <a:lnTo>
                    <a:pt x="28575" y="422109"/>
                  </a:lnTo>
                  <a:lnTo>
                    <a:pt x="30099" y="419950"/>
                  </a:lnTo>
                  <a:lnTo>
                    <a:pt x="32131" y="419544"/>
                  </a:lnTo>
                  <a:lnTo>
                    <a:pt x="32638" y="419341"/>
                  </a:lnTo>
                  <a:lnTo>
                    <a:pt x="33020" y="419252"/>
                  </a:lnTo>
                  <a:lnTo>
                    <a:pt x="33400" y="419252"/>
                  </a:lnTo>
                  <a:lnTo>
                    <a:pt x="34162" y="419252"/>
                  </a:lnTo>
                  <a:lnTo>
                    <a:pt x="34925" y="419519"/>
                  </a:lnTo>
                  <a:lnTo>
                    <a:pt x="35433" y="419950"/>
                  </a:lnTo>
                  <a:lnTo>
                    <a:pt x="36575" y="420979"/>
                  </a:lnTo>
                  <a:lnTo>
                    <a:pt x="36575" y="422732"/>
                  </a:lnTo>
                  <a:lnTo>
                    <a:pt x="36449" y="423951"/>
                  </a:lnTo>
                  <a:lnTo>
                    <a:pt x="36449" y="424573"/>
                  </a:lnTo>
                  <a:lnTo>
                    <a:pt x="36449" y="425069"/>
                  </a:lnTo>
                  <a:lnTo>
                    <a:pt x="36575" y="425589"/>
                  </a:lnTo>
                  <a:lnTo>
                    <a:pt x="38988" y="426402"/>
                  </a:lnTo>
                  <a:lnTo>
                    <a:pt x="40640" y="428244"/>
                  </a:lnTo>
                  <a:lnTo>
                    <a:pt x="40894" y="430288"/>
                  </a:lnTo>
                  <a:lnTo>
                    <a:pt x="41021" y="431723"/>
                  </a:lnTo>
                  <a:lnTo>
                    <a:pt x="40640" y="433857"/>
                  </a:lnTo>
                  <a:lnTo>
                    <a:pt x="37846" y="436105"/>
                  </a:lnTo>
                  <a:lnTo>
                    <a:pt x="36575" y="437045"/>
                  </a:lnTo>
                  <a:lnTo>
                    <a:pt x="36703" y="438353"/>
                  </a:lnTo>
                  <a:lnTo>
                    <a:pt x="37337" y="441426"/>
                  </a:lnTo>
                  <a:lnTo>
                    <a:pt x="37846" y="443877"/>
                  </a:lnTo>
                  <a:lnTo>
                    <a:pt x="38481" y="446532"/>
                  </a:lnTo>
                  <a:lnTo>
                    <a:pt x="37211" y="448983"/>
                  </a:lnTo>
                  <a:lnTo>
                    <a:pt x="36322" y="450418"/>
                  </a:lnTo>
                  <a:lnTo>
                    <a:pt x="34162" y="454304"/>
                  </a:lnTo>
                  <a:lnTo>
                    <a:pt x="32893" y="457073"/>
                  </a:lnTo>
                  <a:lnTo>
                    <a:pt x="34036" y="459943"/>
                  </a:lnTo>
                  <a:lnTo>
                    <a:pt x="35051" y="462076"/>
                  </a:lnTo>
                  <a:lnTo>
                    <a:pt x="34798" y="464934"/>
                  </a:lnTo>
                  <a:lnTo>
                    <a:pt x="33274" y="466686"/>
                  </a:lnTo>
                  <a:lnTo>
                    <a:pt x="32385" y="467918"/>
                  </a:lnTo>
                  <a:lnTo>
                    <a:pt x="31876" y="469430"/>
                  </a:lnTo>
                  <a:lnTo>
                    <a:pt x="31876" y="471068"/>
                  </a:lnTo>
                  <a:lnTo>
                    <a:pt x="31623" y="472732"/>
                  </a:lnTo>
                  <a:lnTo>
                    <a:pt x="32004" y="474370"/>
                  </a:lnTo>
                  <a:lnTo>
                    <a:pt x="32638" y="475805"/>
                  </a:lnTo>
                  <a:lnTo>
                    <a:pt x="33528" y="477227"/>
                  </a:lnTo>
                  <a:lnTo>
                    <a:pt x="33147" y="479272"/>
                  </a:lnTo>
                  <a:lnTo>
                    <a:pt x="31876" y="480174"/>
                  </a:lnTo>
                  <a:lnTo>
                    <a:pt x="32004" y="480504"/>
                  </a:lnTo>
                  <a:lnTo>
                    <a:pt x="32258" y="480999"/>
                  </a:lnTo>
                  <a:lnTo>
                    <a:pt x="32385" y="481317"/>
                  </a:lnTo>
                  <a:lnTo>
                    <a:pt x="32893" y="482638"/>
                  </a:lnTo>
                  <a:lnTo>
                    <a:pt x="33400" y="484187"/>
                  </a:lnTo>
                  <a:lnTo>
                    <a:pt x="32893" y="485698"/>
                  </a:lnTo>
                  <a:lnTo>
                    <a:pt x="32385" y="486638"/>
                  </a:lnTo>
                  <a:lnTo>
                    <a:pt x="31750" y="487248"/>
                  </a:lnTo>
                  <a:lnTo>
                    <a:pt x="30861" y="487337"/>
                  </a:lnTo>
                  <a:lnTo>
                    <a:pt x="30607" y="487451"/>
                  </a:lnTo>
                  <a:lnTo>
                    <a:pt x="30353" y="488149"/>
                  </a:lnTo>
                  <a:lnTo>
                    <a:pt x="30987" y="490397"/>
                  </a:lnTo>
                  <a:lnTo>
                    <a:pt x="32512" y="494195"/>
                  </a:lnTo>
                  <a:lnTo>
                    <a:pt x="33147" y="495312"/>
                  </a:lnTo>
                  <a:lnTo>
                    <a:pt x="33147" y="496735"/>
                  </a:lnTo>
                  <a:lnTo>
                    <a:pt x="32766" y="497878"/>
                  </a:lnTo>
                  <a:lnTo>
                    <a:pt x="32131" y="499516"/>
                  </a:lnTo>
                  <a:lnTo>
                    <a:pt x="30480" y="499719"/>
                  </a:lnTo>
                  <a:lnTo>
                    <a:pt x="28956" y="499922"/>
                  </a:lnTo>
                  <a:lnTo>
                    <a:pt x="27686" y="500011"/>
                  </a:lnTo>
                  <a:lnTo>
                    <a:pt x="26543" y="500418"/>
                  </a:lnTo>
                  <a:lnTo>
                    <a:pt x="25400" y="501243"/>
                  </a:lnTo>
                  <a:lnTo>
                    <a:pt x="25019" y="501561"/>
                  </a:lnTo>
                  <a:lnTo>
                    <a:pt x="26035" y="503897"/>
                  </a:lnTo>
                  <a:lnTo>
                    <a:pt x="26924" y="505739"/>
                  </a:lnTo>
                  <a:lnTo>
                    <a:pt x="28194" y="508393"/>
                  </a:lnTo>
                  <a:lnTo>
                    <a:pt x="26924" y="511263"/>
                  </a:lnTo>
                  <a:lnTo>
                    <a:pt x="26543" y="512394"/>
                  </a:lnTo>
                  <a:lnTo>
                    <a:pt x="25526" y="513308"/>
                  </a:lnTo>
                  <a:lnTo>
                    <a:pt x="24384" y="513511"/>
                  </a:lnTo>
                  <a:lnTo>
                    <a:pt x="24130" y="513562"/>
                  </a:lnTo>
                  <a:lnTo>
                    <a:pt x="23875" y="513562"/>
                  </a:lnTo>
                  <a:lnTo>
                    <a:pt x="21462" y="513562"/>
                  </a:lnTo>
                  <a:lnTo>
                    <a:pt x="18796" y="510679"/>
                  </a:lnTo>
                  <a:lnTo>
                    <a:pt x="16891" y="508508"/>
                  </a:lnTo>
                  <a:lnTo>
                    <a:pt x="16001" y="507580"/>
                  </a:lnTo>
                  <a:lnTo>
                    <a:pt x="15367" y="506958"/>
                  </a:lnTo>
                  <a:lnTo>
                    <a:pt x="14986" y="506056"/>
                  </a:lnTo>
                  <a:lnTo>
                    <a:pt x="14986" y="505129"/>
                  </a:lnTo>
                  <a:lnTo>
                    <a:pt x="14859" y="503491"/>
                  </a:lnTo>
                  <a:lnTo>
                    <a:pt x="15748" y="501967"/>
                  </a:lnTo>
                  <a:lnTo>
                    <a:pt x="17018" y="500329"/>
                  </a:lnTo>
                  <a:lnTo>
                    <a:pt x="16510" y="500329"/>
                  </a:lnTo>
                  <a:lnTo>
                    <a:pt x="16001" y="500214"/>
                  </a:lnTo>
                  <a:lnTo>
                    <a:pt x="15367" y="500214"/>
                  </a:lnTo>
                  <a:lnTo>
                    <a:pt x="14732" y="500214"/>
                  </a:lnTo>
                  <a:lnTo>
                    <a:pt x="14986" y="504837"/>
                  </a:lnTo>
                  <a:lnTo>
                    <a:pt x="12065" y="505853"/>
                  </a:lnTo>
                  <a:lnTo>
                    <a:pt x="10033" y="506552"/>
                  </a:lnTo>
                  <a:lnTo>
                    <a:pt x="8762" y="506755"/>
                  </a:lnTo>
                  <a:lnTo>
                    <a:pt x="7620" y="507492"/>
                  </a:lnTo>
                  <a:lnTo>
                    <a:pt x="6731" y="508508"/>
                  </a:lnTo>
                  <a:lnTo>
                    <a:pt x="6223" y="509003"/>
                  </a:lnTo>
                  <a:lnTo>
                    <a:pt x="6223" y="509422"/>
                  </a:lnTo>
                  <a:lnTo>
                    <a:pt x="7366" y="511175"/>
                  </a:lnTo>
                  <a:lnTo>
                    <a:pt x="8128" y="512279"/>
                  </a:lnTo>
                  <a:lnTo>
                    <a:pt x="8762" y="513511"/>
                  </a:lnTo>
                  <a:lnTo>
                    <a:pt x="8382" y="514934"/>
                  </a:lnTo>
                  <a:lnTo>
                    <a:pt x="8128" y="515962"/>
                  </a:lnTo>
                  <a:lnTo>
                    <a:pt x="7493" y="516686"/>
                  </a:lnTo>
                  <a:lnTo>
                    <a:pt x="6604" y="516890"/>
                  </a:lnTo>
                  <a:lnTo>
                    <a:pt x="4445" y="517918"/>
                  </a:lnTo>
                  <a:lnTo>
                    <a:pt x="2667" y="519430"/>
                  </a:lnTo>
                  <a:lnTo>
                    <a:pt x="1143" y="521398"/>
                  </a:lnTo>
                  <a:lnTo>
                    <a:pt x="1650" y="520865"/>
                  </a:lnTo>
                  <a:lnTo>
                    <a:pt x="2412" y="520573"/>
                  </a:lnTo>
                  <a:lnTo>
                    <a:pt x="3048" y="520458"/>
                  </a:lnTo>
                  <a:lnTo>
                    <a:pt x="3301" y="520395"/>
                  </a:lnTo>
                  <a:lnTo>
                    <a:pt x="3683" y="520369"/>
                  </a:lnTo>
                  <a:lnTo>
                    <a:pt x="3937" y="520369"/>
                  </a:lnTo>
                  <a:lnTo>
                    <a:pt x="6096" y="520369"/>
                  </a:lnTo>
                  <a:lnTo>
                    <a:pt x="8128" y="522033"/>
                  </a:lnTo>
                  <a:lnTo>
                    <a:pt x="8762" y="524662"/>
                  </a:lnTo>
                  <a:lnTo>
                    <a:pt x="8762" y="524954"/>
                  </a:lnTo>
                  <a:lnTo>
                    <a:pt x="9017" y="525272"/>
                  </a:lnTo>
                  <a:lnTo>
                    <a:pt x="9144" y="525487"/>
                  </a:lnTo>
                  <a:lnTo>
                    <a:pt x="10287" y="525068"/>
                  </a:lnTo>
                  <a:lnTo>
                    <a:pt x="11430" y="524573"/>
                  </a:lnTo>
                  <a:lnTo>
                    <a:pt x="12573" y="524319"/>
                  </a:lnTo>
                  <a:lnTo>
                    <a:pt x="13716" y="524319"/>
                  </a:lnTo>
                  <a:lnTo>
                    <a:pt x="14224" y="524319"/>
                  </a:lnTo>
                  <a:lnTo>
                    <a:pt x="14732" y="524370"/>
                  </a:lnTo>
                  <a:lnTo>
                    <a:pt x="15240" y="524459"/>
                  </a:lnTo>
                  <a:lnTo>
                    <a:pt x="18287" y="525360"/>
                  </a:lnTo>
                  <a:lnTo>
                    <a:pt x="20066" y="528955"/>
                  </a:lnTo>
                  <a:lnTo>
                    <a:pt x="19558" y="532523"/>
                  </a:lnTo>
                  <a:lnTo>
                    <a:pt x="19176" y="534885"/>
                  </a:lnTo>
                  <a:lnTo>
                    <a:pt x="17907" y="536460"/>
                  </a:lnTo>
                  <a:lnTo>
                    <a:pt x="16383" y="536460"/>
                  </a:lnTo>
                  <a:lnTo>
                    <a:pt x="16129" y="536435"/>
                  </a:lnTo>
                  <a:lnTo>
                    <a:pt x="16001" y="536435"/>
                  </a:lnTo>
                  <a:lnTo>
                    <a:pt x="15621" y="536524"/>
                  </a:lnTo>
                  <a:lnTo>
                    <a:pt x="15367" y="536727"/>
                  </a:lnTo>
                  <a:lnTo>
                    <a:pt x="15112" y="536930"/>
                  </a:lnTo>
                  <a:lnTo>
                    <a:pt x="13843" y="538975"/>
                  </a:lnTo>
                  <a:lnTo>
                    <a:pt x="13208" y="541629"/>
                  </a:lnTo>
                  <a:lnTo>
                    <a:pt x="13588" y="544207"/>
                  </a:lnTo>
                  <a:lnTo>
                    <a:pt x="13588" y="544614"/>
                  </a:lnTo>
                  <a:lnTo>
                    <a:pt x="13716" y="544703"/>
                  </a:lnTo>
                  <a:lnTo>
                    <a:pt x="13970" y="544906"/>
                  </a:lnTo>
                  <a:lnTo>
                    <a:pt x="14350" y="544969"/>
                  </a:lnTo>
                  <a:lnTo>
                    <a:pt x="14859" y="544969"/>
                  </a:lnTo>
                  <a:lnTo>
                    <a:pt x="15875" y="544969"/>
                  </a:lnTo>
                  <a:lnTo>
                    <a:pt x="17399" y="544614"/>
                  </a:lnTo>
                  <a:lnTo>
                    <a:pt x="18542" y="544410"/>
                  </a:lnTo>
                  <a:lnTo>
                    <a:pt x="19938" y="544055"/>
                  </a:lnTo>
                  <a:lnTo>
                    <a:pt x="21462" y="543737"/>
                  </a:lnTo>
                  <a:lnTo>
                    <a:pt x="22860" y="543737"/>
                  </a:lnTo>
                  <a:lnTo>
                    <a:pt x="23495" y="543737"/>
                  </a:lnTo>
                  <a:lnTo>
                    <a:pt x="24257" y="543826"/>
                  </a:lnTo>
                  <a:lnTo>
                    <a:pt x="24892" y="544093"/>
                  </a:lnTo>
                  <a:lnTo>
                    <a:pt x="26924" y="544906"/>
                  </a:lnTo>
                  <a:lnTo>
                    <a:pt x="28321" y="547268"/>
                  </a:lnTo>
                  <a:lnTo>
                    <a:pt x="28321" y="549719"/>
                  </a:lnTo>
                  <a:lnTo>
                    <a:pt x="28321" y="551967"/>
                  </a:lnTo>
                  <a:lnTo>
                    <a:pt x="27559" y="553808"/>
                  </a:lnTo>
                  <a:lnTo>
                    <a:pt x="26416" y="554431"/>
                  </a:lnTo>
                  <a:lnTo>
                    <a:pt x="26162" y="554570"/>
                  </a:lnTo>
                  <a:lnTo>
                    <a:pt x="25781" y="554659"/>
                  </a:lnTo>
                  <a:lnTo>
                    <a:pt x="25400" y="554659"/>
                  </a:lnTo>
                  <a:lnTo>
                    <a:pt x="24765" y="554659"/>
                  </a:lnTo>
                  <a:lnTo>
                    <a:pt x="24130" y="554304"/>
                  </a:lnTo>
                  <a:lnTo>
                    <a:pt x="23622" y="553605"/>
                  </a:lnTo>
                  <a:lnTo>
                    <a:pt x="21971" y="551713"/>
                  </a:lnTo>
                  <a:lnTo>
                    <a:pt x="19812" y="549897"/>
                  </a:lnTo>
                  <a:lnTo>
                    <a:pt x="18415" y="549897"/>
                  </a:lnTo>
                  <a:lnTo>
                    <a:pt x="18287" y="549897"/>
                  </a:lnTo>
                  <a:lnTo>
                    <a:pt x="17780" y="549935"/>
                  </a:lnTo>
                  <a:lnTo>
                    <a:pt x="17399" y="550341"/>
                  </a:lnTo>
                  <a:lnTo>
                    <a:pt x="17272" y="550748"/>
                  </a:lnTo>
                  <a:lnTo>
                    <a:pt x="16001" y="553377"/>
                  </a:lnTo>
                  <a:lnTo>
                    <a:pt x="14350" y="554228"/>
                  </a:lnTo>
                  <a:lnTo>
                    <a:pt x="12700" y="554228"/>
                  </a:lnTo>
                  <a:lnTo>
                    <a:pt x="10922" y="554228"/>
                  </a:lnTo>
                  <a:lnTo>
                    <a:pt x="9144" y="553224"/>
                  </a:lnTo>
                  <a:lnTo>
                    <a:pt x="7747" y="552475"/>
                  </a:lnTo>
                  <a:lnTo>
                    <a:pt x="7238" y="552183"/>
                  </a:lnTo>
                  <a:lnTo>
                    <a:pt x="6604" y="552145"/>
                  </a:lnTo>
                  <a:lnTo>
                    <a:pt x="4572" y="552907"/>
                  </a:lnTo>
                  <a:lnTo>
                    <a:pt x="2286" y="554723"/>
                  </a:lnTo>
                  <a:lnTo>
                    <a:pt x="1397" y="555536"/>
                  </a:lnTo>
                  <a:lnTo>
                    <a:pt x="508" y="556564"/>
                  </a:lnTo>
                  <a:lnTo>
                    <a:pt x="0" y="557784"/>
                  </a:lnTo>
                  <a:lnTo>
                    <a:pt x="1524" y="559219"/>
                  </a:lnTo>
                  <a:lnTo>
                    <a:pt x="2667" y="561060"/>
                  </a:lnTo>
                  <a:lnTo>
                    <a:pt x="3429" y="563219"/>
                  </a:lnTo>
                  <a:lnTo>
                    <a:pt x="3683" y="563626"/>
                  </a:lnTo>
                  <a:lnTo>
                    <a:pt x="3810" y="564032"/>
                  </a:lnTo>
                  <a:lnTo>
                    <a:pt x="3937" y="564451"/>
                  </a:lnTo>
                  <a:lnTo>
                    <a:pt x="5715" y="564121"/>
                  </a:lnTo>
                  <a:lnTo>
                    <a:pt x="8255" y="562610"/>
                  </a:lnTo>
                  <a:lnTo>
                    <a:pt x="9144" y="560654"/>
                  </a:lnTo>
                  <a:lnTo>
                    <a:pt x="10033" y="558431"/>
                  </a:lnTo>
                  <a:lnTo>
                    <a:pt x="12065" y="556387"/>
                  </a:lnTo>
                  <a:lnTo>
                    <a:pt x="14097" y="556387"/>
                  </a:lnTo>
                  <a:lnTo>
                    <a:pt x="14350" y="556387"/>
                  </a:lnTo>
                  <a:lnTo>
                    <a:pt x="14605" y="556412"/>
                  </a:lnTo>
                  <a:lnTo>
                    <a:pt x="15748" y="556768"/>
                  </a:lnTo>
                  <a:lnTo>
                    <a:pt x="17525" y="557784"/>
                  </a:lnTo>
                  <a:lnTo>
                    <a:pt x="17780" y="562076"/>
                  </a:lnTo>
                  <a:lnTo>
                    <a:pt x="18034" y="567397"/>
                  </a:lnTo>
                  <a:lnTo>
                    <a:pt x="14605" y="568210"/>
                  </a:lnTo>
                  <a:lnTo>
                    <a:pt x="12826" y="568617"/>
                  </a:lnTo>
                  <a:lnTo>
                    <a:pt x="11684" y="568947"/>
                  </a:lnTo>
                  <a:lnTo>
                    <a:pt x="11049" y="569150"/>
                  </a:lnTo>
                  <a:lnTo>
                    <a:pt x="10922" y="569645"/>
                  </a:lnTo>
                  <a:lnTo>
                    <a:pt x="9651" y="573239"/>
                  </a:lnTo>
                  <a:lnTo>
                    <a:pt x="7493" y="576186"/>
                  </a:lnTo>
                  <a:lnTo>
                    <a:pt x="3301" y="579983"/>
                  </a:lnTo>
                  <a:lnTo>
                    <a:pt x="2159" y="581012"/>
                  </a:lnTo>
                  <a:lnTo>
                    <a:pt x="2412" y="581914"/>
                  </a:lnTo>
                  <a:lnTo>
                    <a:pt x="2667" y="582523"/>
                  </a:lnTo>
                  <a:lnTo>
                    <a:pt x="2921" y="583171"/>
                  </a:lnTo>
                  <a:lnTo>
                    <a:pt x="3429" y="583552"/>
                  </a:lnTo>
                  <a:lnTo>
                    <a:pt x="4063" y="583552"/>
                  </a:lnTo>
                  <a:lnTo>
                    <a:pt x="4191" y="583552"/>
                  </a:lnTo>
                  <a:lnTo>
                    <a:pt x="4445" y="583514"/>
                  </a:lnTo>
                  <a:lnTo>
                    <a:pt x="5080" y="583018"/>
                  </a:lnTo>
                  <a:lnTo>
                    <a:pt x="5461" y="582815"/>
                  </a:lnTo>
                  <a:lnTo>
                    <a:pt x="5969" y="582815"/>
                  </a:lnTo>
                  <a:lnTo>
                    <a:pt x="7366" y="582815"/>
                  </a:lnTo>
                  <a:lnTo>
                    <a:pt x="8636" y="584517"/>
                  </a:lnTo>
                  <a:lnTo>
                    <a:pt x="8128" y="586409"/>
                  </a:lnTo>
                  <a:lnTo>
                    <a:pt x="8000" y="588048"/>
                  </a:lnTo>
                  <a:lnTo>
                    <a:pt x="8128" y="588048"/>
                  </a:lnTo>
                  <a:lnTo>
                    <a:pt x="8762" y="588162"/>
                  </a:lnTo>
                  <a:lnTo>
                    <a:pt x="9017" y="588251"/>
                  </a:lnTo>
                  <a:lnTo>
                    <a:pt x="9271" y="588314"/>
                  </a:lnTo>
                  <a:lnTo>
                    <a:pt x="9906" y="588314"/>
                  </a:lnTo>
                  <a:lnTo>
                    <a:pt x="10413" y="588073"/>
                  </a:lnTo>
                  <a:lnTo>
                    <a:pt x="10922" y="587641"/>
                  </a:lnTo>
                  <a:lnTo>
                    <a:pt x="11430" y="586613"/>
                  </a:lnTo>
                  <a:lnTo>
                    <a:pt x="11430" y="585393"/>
                  </a:lnTo>
                  <a:lnTo>
                    <a:pt x="11049" y="584276"/>
                  </a:lnTo>
                  <a:lnTo>
                    <a:pt x="10287" y="581304"/>
                  </a:lnTo>
                  <a:lnTo>
                    <a:pt x="11557" y="575983"/>
                  </a:lnTo>
                  <a:lnTo>
                    <a:pt x="14224" y="574052"/>
                  </a:lnTo>
                  <a:lnTo>
                    <a:pt x="14859" y="573557"/>
                  </a:lnTo>
                  <a:lnTo>
                    <a:pt x="15621" y="573290"/>
                  </a:lnTo>
                  <a:lnTo>
                    <a:pt x="16256" y="573290"/>
                  </a:lnTo>
                  <a:lnTo>
                    <a:pt x="17399" y="573290"/>
                  </a:lnTo>
                  <a:lnTo>
                    <a:pt x="18415" y="573824"/>
                  </a:lnTo>
                  <a:lnTo>
                    <a:pt x="19304" y="574878"/>
                  </a:lnTo>
                  <a:lnTo>
                    <a:pt x="22351" y="578434"/>
                  </a:lnTo>
                  <a:lnTo>
                    <a:pt x="20447" y="582320"/>
                  </a:lnTo>
                  <a:lnTo>
                    <a:pt x="19176" y="584568"/>
                  </a:lnTo>
                  <a:lnTo>
                    <a:pt x="18669" y="585508"/>
                  </a:lnTo>
                  <a:lnTo>
                    <a:pt x="18287" y="586524"/>
                  </a:lnTo>
                  <a:lnTo>
                    <a:pt x="18034" y="587641"/>
                  </a:lnTo>
                  <a:lnTo>
                    <a:pt x="17907" y="589800"/>
                  </a:lnTo>
                  <a:lnTo>
                    <a:pt x="17525" y="591845"/>
                  </a:lnTo>
                  <a:lnTo>
                    <a:pt x="17018" y="593890"/>
                  </a:lnTo>
                  <a:lnTo>
                    <a:pt x="16383" y="595731"/>
                  </a:lnTo>
                  <a:lnTo>
                    <a:pt x="16001" y="597687"/>
                  </a:lnTo>
                  <a:lnTo>
                    <a:pt x="16001" y="599617"/>
                  </a:lnTo>
                  <a:lnTo>
                    <a:pt x="16001" y="601776"/>
                  </a:lnTo>
                  <a:lnTo>
                    <a:pt x="14859" y="603618"/>
                  </a:lnTo>
                  <a:lnTo>
                    <a:pt x="13208" y="604227"/>
                  </a:lnTo>
                  <a:lnTo>
                    <a:pt x="12446" y="604723"/>
                  </a:lnTo>
                  <a:lnTo>
                    <a:pt x="12446" y="605536"/>
                  </a:lnTo>
                  <a:lnTo>
                    <a:pt x="12700" y="608609"/>
                  </a:lnTo>
                  <a:lnTo>
                    <a:pt x="10541" y="609625"/>
                  </a:lnTo>
                  <a:lnTo>
                    <a:pt x="8762" y="610044"/>
                  </a:lnTo>
                  <a:lnTo>
                    <a:pt x="10033" y="612292"/>
                  </a:lnTo>
                  <a:lnTo>
                    <a:pt x="8762" y="614857"/>
                  </a:lnTo>
                  <a:lnTo>
                    <a:pt x="8128" y="616178"/>
                  </a:lnTo>
                  <a:lnTo>
                    <a:pt x="7747" y="616788"/>
                  </a:lnTo>
                  <a:lnTo>
                    <a:pt x="7493" y="617512"/>
                  </a:lnTo>
                  <a:lnTo>
                    <a:pt x="7238" y="618223"/>
                  </a:lnTo>
                  <a:lnTo>
                    <a:pt x="7620" y="617931"/>
                  </a:lnTo>
                  <a:lnTo>
                    <a:pt x="7874" y="617601"/>
                  </a:lnTo>
                  <a:lnTo>
                    <a:pt x="8255" y="617308"/>
                  </a:lnTo>
                  <a:lnTo>
                    <a:pt x="9144" y="616229"/>
                  </a:lnTo>
                  <a:lnTo>
                    <a:pt x="10541" y="614857"/>
                  </a:lnTo>
                  <a:lnTo>
                    <a:pt x="12319" y="614857"/>
                  </a:lnTo>
                  <a:lnTo>
                    <a:pt x="12700" y="614857"/>
                  </a:lnTo>
                  <a:lnTo>
                    <a:pt x="13208" y="614946"/>
                  </a:lnTo>
                  <a:lnTo>
                    <a:pt x="13716" y="615149"/>
                  </a:lnTo>
                  <a:lnTo>
                    <a:pt x="14350" y="615467"/>
                  </a:lnTo>
                  <a:lnTo>
                    <a:pt x="14986" y="615886"/>
                  </a:lnTo>
                  <a:lnTo>
                    <a:pt x="15621" y="616178"/>
                  </a:lnTo>
                  <a:lnTo>
                    <a:pt x="16129" y="616432"/>
                  </a:lnTo>
                  <a:lnTo>
                    <a:pt x="16383" y="616610"/>
                  </a:lnTo>
                  <a:lnTo>
                    <a:pt x="16763" y="616610"/>
                  </a:lnTo>
                  <a:lnTo>
                    <a:pt x="17272" y="616610"/>
                  </a:lnTo>
                  <a:lnTo>
                    <a:pt x="17907" y="616318"/>
                  </a:lnTo>
                  <a:lnTo>
                    <a:pt x="19304" y="615556"/>
                  </a:lnTo>
                  <a:lnTo>
                    <a:pt x="19938" y="615175"/>
                  </a:lnTo>
                  <a:lnTo>
                    <a:pt x="20700" y="615010"/>
                  </a:lnTo>
                  <a:lnTo>
                    <a:pt x="21462" y="615010"/>
                  </a:lnTo>
                  <a:lnTo>
                    <a:pt x="22606" y="615010"/>
                  </a:lnTo>
                  <a:lnTo>
                    <a:pt x="23622" y="615378"/>
                  </a:lnTo>
                  <a:lnTo>
                    <a:pt x="24511" y="616178"/>
                  </a:lnTo>
                  <a:lnTo>
                    <a:pt x="25654" y="617308"/>
                  </a:lnTo>
                  <a:lnTo>
                    <a:pt x="26288" y="619036"/>
                  </a:lnTo>
                  <a:lnTo>
                    <a:pt x="26035" y="620877"/>
                  </a:lnTo>
                  <a:lnTo>
                    <a:pt x="25654" y="622630"/>
                  </a:lnTo>
                  <a:lnTo>
                    <a:pt x="24511" y="624065"/>
                  </a:lnTo>
                  <a:lnTo>
                    <a:pt x="22987" y="624560"/>
                  </a:lnTo>
                  <a:lnTo>
                    <a:pt x="21336" y="625170"/>
                  </a:lnTo>
                  <a:lnTo>
                    <a:pt x="19938" y="626313"/>
                  </a:lnTo>
                  <a:lnTo>
                    <a:pt x="18669" y="627824"/>
                  </a:lnTo>
                  <a:lnTo>
                    <a:pt x="19558" y="627532"/>
                  </a:lnTo>
                  <a:lnTo>
                    <a:pt x="20700" y="627126"/>
                  </a:lnTo>
                  <a:lnTo>
                    <a:pt x="21971" y="627126"/>
                  </a:lnTo>
                  <a:lnTo>
                    <a:pt x="23495" y="627126"/>
                  </a:lnTo>
                  <a:lnTo>
                    <a:pt x="25146" y="627888"/>
                  </a:lnTo>
                  <a:lnTo>
                    <a:pt x="25908" y="630605"/>
                  </a:lnTo>
                  <a:lnTo>
                    <a:pt x="26035" y="631101"/>
                  </a:lnTo>
                  <a:lnTo>
                    <a:pt x="26162" y="631621"/>
                  </a:lnTo>
                  <a:lnTo>
                    <a:pt x="26416" y="632028"/>
                  </a:lnTo>
                  <a:lnTo>
                    <a:pt x="26924" y="631215"/>
                  </a:lnTo>
                  <a:lnTo>
                    <a:pt x="27178" y="630275"/>
                  </a:lnTo>
                  <a:lnTo>
                    <a:pt x="27178" y="629259"/>
                  </a:lnTo>
                  <a:lnTo>
                    <a:pt x="27178" y="627214"/>
                  </a:lnTo>
                  <a:lnTo>
                    <a:pt x="28448" y="625487"/>
                  </a:lnTo>
                  <a:lnTo>
                    <a:pt x="30099" y="625284"/>
                  </a:lnTo>
                  <a:lnTo>
                    <a:pt x="30353" y="625259"/>
                  </a:lnTo>
                  <a:lnTo>
                    <a:pt x="30607" y="625259"/>
                  </a:lnTo>
                  <a:lnTo>
                    <a:pt x="33655" y="625259"/>
                  </a:lnTo>
                  <a:lnTo>
                    <a:pt x="37846" y="628738"/>
                  </a:lnTo>
                  <a:lnTo>
                    <a:pt x="38735" y="632320"/>
                  </a:lnTo>
                  <a:lnTo>
                    <a:pt x="39243" y="633869"/>
                  </a:lnTo>
                  <a:lnTo>
                    <a:pt x="38862" y="635596"/>
                  </a:lnTo>
                  <a:lnTo>
                    <a:pt x="37973" y="636739"/>
                  </a:lnTo>
                  <a:lnTo>
                    <a:pt x="36068" y="639330"/>
                  </a:lnTo>
                  <a:lnTo>
                    <a:pt x="31496" y="640791"/>
                  </a:lnTo>
                  <a:lnTo>
                    <a:pt x="27812" y="640791"/>
                  </a:lnTo>
                  <a:lnTo>
                    <a:pt x="26797" y="640791"/>
                  </a:lnTo>
                  <a:lnTo>
                    <a:pt x="26035" y="640702"/>
                  </a:lnTo>
                  <a:lnTo>
                    <a:pt x="25146" y="640499"/>
                  </a:lnTo>
                  <a:lnTo>
                    <a:pt x="24765" y="640384"/>
                  </a:lnTo>
                  <a:lnTo>
                    <a:pt x="24511" y="640384"/>
                  </a:lnTo>
                  <a:lnTo>
                    <a:pt x="23622" y="640384"/>
                  </a:lnTo>
                  <a:lnTo>
                    <a:pt x="22860" y="640880"/>
                  </a:lnTo>
                  <a:lnTo>
                    <a:pt x="22351" y="641731"/>
                  </a:lnTo>
                  <a:lnTo>
                    <a:pt x="21717" y="643483"/>
                  </a:lnTo>
                  <a:lnTo>
                    <a:pt x="21844" y="645528"/>
                  </a:lnTo>
                  <a:lnTo>
                    <a:pt x="22987" y="647052"/>
                  </a:lnTo>
                  <a:lnTo>
                    <a:pt x="23622" y="648182"/>
                  </a:lnTo>
                  <a:lnTo>
                    <a:pt x="24384" y="648182"/>
                  </a:lnTo>
                  <a:lnTo>
                    <a:pt x="25908" y="648182"/>
                  </a:lnTo>
                  <a:lnTo>
                    <a:pt x="28067" y="645591"/>
                  </a:lnTo>
                  <a:lnTo>
                    <a:pt x="29845" y="643369"/>
                  </a:lnTo>
                  <a:lnTo>
                    <a:pt x="30353" y="642962"/>
                  </a:lnTo>
                  <a:lnTo>
                    <a:pt x="32004" y="640791"/>
                  </a:lnTo>
                  <a:lnTo>
                    <a:pt x="36068" y="639953"/>
                  </a:lnTo>
                  <a:lnTo>
                    <a:pt x="40132" y="639953"/>
                  </a:lnTo>
                  <a:lnTo>
                    <a:pt x="42925" y="639953"/>
                  </a:lnTo>
                  <a:lnTo>
                    <a:pt x="53212" y="645121"/>
                  </a:lnTo>
                  <a:lnTo>
                    <a:pt x="53594" y="646137"/>
                  </a:lnTo>
                  <a:lnTo>
                    <a:pt x="53467" y="647369"/>
                  </a:lnTo>
                  <a:lnTo>
                    <a:pt x="52832" y="648271"/>
                  </a:lnTo>
                  <a:lnTo>
                    <a:pt x="52070" y="649617"/>
                  </a:lnTo>
                  <a:lnTo>
                    <a:pt x="50673" y="649884"/>
                  </a:lnTo>
                  <a:lnTo>
                    <a:pt x="49022" y="649884"/>
                  </a:lnTo>
                  <a:lnTo>
                    <a:pt x="48513" y="649884"/>
                  </a:lnTo>
                  <a:lnTo>
                    <a:pt x="48006" y="649846"/>
                  </a:lnTo>
                  <a:lnTo>
                    <a:pt x="47498" y="649820"/>
                  </a:lnTo>
                  <a:lnTo>
                    <a:pt x="47244" y="649795"/>
                  </a:lnTo>
                  <a:lnTo>
                    <a:pt x="46862" y="649795"/>
                  </a:lnTo>
                  <a:lnTo>
                    <a:pt x="46100" y="649795"/>
                  </a:lnTo>
                  <a:lnTo>
                    <a:pt x="45338" y="649846"/>
                  </a:lnTo>
                  <a:lnTo>
                    <a:pt x="44831" y="649909"/>
                  </a:lnTo>
                  <a:lnTo>
                    <a:pt x="43687" y="652475"/>
                  </a:lnTo>
                  <a:lnTo>
                    <a:pt x="39750" y="653910"/>
                  </a:lnTo>
                  <a:lnTo>
                    <a:pt x="37465" y="653910"/>
                  </a:lnTo>
                  <a:lnTo>
                    <a:pt x="35051" y="653910"/>
                  </a:lnTo>
                  <a:lnTo>
                    <a:pt x="34290" y="652564"/>
                  </a:lnTo>
                  <a:lnTo>
                    <a:pt x="33909" y="651548"/>
                  </a:lnTo>
                  <a:lnTo>
                    <a:pt x="33020" y="651751"/>
                  </a:lnTo>
                  <a:lnTo>
                    <a:pt x="32385" y="652157"/>
                  </a:lnTo>
                  <a:lnTo>
                    <a:pt x="31750" y="652678"/>
                  </a:lnTo>
                  <a:lnTo>
                    <a:pt x="30607" y="653503"/>
                  </a:lnTo>
                  <a:lnTo>
                    <a:pt x="29845" y="654926"/>
                  </a:lnTo>
                  <a:lnTo>
                    <a:pt x="29591" y="656475"/>
                  </a:lnTo>
                  <a:lnTo>
                    <a:pt x="29463" y="657999"/>
                  </a:lnTo>
                  <a:lnTo>
                    <a:pt x="28956" y="659434"/>
                  </a:lnTo>
                  <a:lnTo>
                    <a:pt x="28067" y="660654"/>
                  </a:lnTo>
                  <a:lnTo>
                    <a:pt x="28701" y="660857"/>
                  </a:lnTo>
                  <a:lnTo>
                    <a:pt x="29083" y="660984"/>
                  </a:lnTo>
                  <a:lnTo>
                    <a:pt x="29337" y="661060"/>
                  </a:lnTo>
                  <a:lnTo>
                    <a:pt x="29591" y="661060"/>
                  </a:lnTo>
                  <a:lnTo>
                    <a:pt x="30353" y="661060"/>
                  </a:lnTo>
                  <a:lnTo>
                    <a:pt x="30861" y="660450"/>
                  </a:lnTo>
                  <a:lnTo>
                    <a:pt x="31623" y="659231"/>
                  </a:lnTo>
                  <a:lnTo>
                    <a:pt x="33147" y="657212"/>
                  </a:lnTo>
                  <a:lnTo>
                    <a:pt x="34925" y="654697"/>
                  </a:lnTo>
                  <a:lnTo>
                    <a:pt x="39370" y="654697"/>
                  </a:lnTo>
                  <a:lnTo>
                    <a:pt x="39750" y="654697"/>
                  </a:lnTo>
                  <a:lnTo>
                    <a:pt x="40005" y="654697"/>
                  </a:lnTo>
                  <a:lnTo>
                    <a:pt x="40386" y="654723"/>
                  </a:lnTo>
                  <a:lnTo>
                    <a:pt x="40640" y="654761"/>
                  </a:lnTo>
                  <a:lnTo>
                    <a:pt x="40894" y="654761"/>
                  </a:lnTo>
                  <a:lnTo>
                    <a:pt x="41148" y="654761"/>
                  </a:lnTo>
                  <a:lnTo>
                    <a:pt x="44323" y="654761"/>
                  </a:lnTo>
                  <a:lnTo>
                    <a:pt x="46862" y="652970"/>
                  </a:lnTo>
                  <a:lnTo>
                    <a:pt x="49022" y="651548"/>
                  </a:lnTo>
                  <a:lnTo>
                    <a:pt x="50546" y="650405"/>
                  </a:lnTo>
                  <a:lnTo>
                    <a:pt x="51943" y="649439"/>
                  </a:lnTo>
                  <a:lnTo>
                    <a:pt x="53340" y="649439"/>
                  </a:lnTo>
                  <a:lnTo>
                    <a:pt x="53721" y="649439"/>
                  </a:lnTo>
                  <a:lnTo>
                    <a:pt x="53975" y="649503"/>
                  </a:lnTo>
                  <a:lnTo>
                    <a:pt x="54356" y="649617"/>
                  </a:lnTo>
                  <a:lnTo>
                    <a:pt x="55372" y="650024"/>
                  </a:lnTo>
                  <a:lnTo>
                    <a:pt x="56261" y="651052"/>
                  </a:lnTo>
                  <a:lnTo>
                    <a:pt x="56642" y="652272"/>
                  </a:lnTo>
                  <a:lnTo>
                    <a:pt x="57912" y="655142"/>
                  </a:lnTo>
                  <a:lnTo>
                    <a:pt x="57150" y="658202"/>
                  </a:lnTo>
                  <a:lnTo>
                    <a:pt x="54610" y="660450"/>
                  </a:lnTo>
                  <a:lnTo>
                    <a:pt x="52959" y="662025"/>
                  </a:lnTo>
                  <a:lnTo>
                    <a:pt x="50546" y="663028"/>
                  </a:lnTo>
                  <a:lnTo>
                    <a:pt x="48387" y="663028"/>
                  </a:lnTo>
                  <a:lnTo>
                    <a:pt x="46862" y="663028"/>
                  </a:lnTo>
                  <a:lnTo>
                    <a:pt x="45338" y="662495"/>
                  </a:lnTo>
                  <a:lnTo>
                    <a:pt x="44196" y="661276"/>
                  </a:lnTo>
                  <a:lnTo>
                    <a:pt x="43942" y="660895"/>
                  </a:lnTo>
                  <a:lnTo>
                    <a:pt x="43561" y="660692"/>
                  </a:lnTo>
                  <a:lnTo>
                    <a:pt x="43180" y="660692"/>
                  </a:lnTo>
                  <a:lnTo>
                    <a:pt x="42799" y="660742"/>
                  </a:lnTo>
                  <a:lnTo>
                    <a:pt x="41275" y="661682"/>
                  </a:lnTo>
                  <a:lnTo>
                    <a:pt x="39878" y="664743"/>
                  </a:lnTo>
                  <a:lnTo>
                    <a:pt x="40005" y="667524"/>
                  </a:lnTo>
                  <a:lnTo>
                    <a:pt x="40259" y="668743"/>
                  </a:lnTo>
                  <a:lnTo>
                    <a:pt x="39750" y="669975"/>
                  </a:lnTo>
                  <a:lnTo>
                    <a:pt x="38988" y="670788"/>
                  </a:lnTo>
                  <a:lnTo>
                    <a:pt x="38481" y="671347"/>
                  </a:lnTo>
                  <a:lnTo>
                    <a:pt x="37719" y="671576"/>
                  </a:lnTo>
                  <a:lnTo>
                    <a:pt x="36830" y="671576"/>
                  </a:lnTo>
                  <a:lnTo>
                    <a:pt x="34925" y="671576"/>
                  </a:lnTo>
                  <a:lnTo>
                    <a:pt x="32512" y="670534"/>
                  </a:lnTo>
                  <a:lnTo>
                    <a:pt x="29718" y="669366"/>
                  </a:lnTo>
                  <a:lnTo>
                    <a:pt x="27940" y="668540"/>
                  </a:lnTo>
                  <a:lnTo>
                    <a:pt x="26162" y="667816"/>
                  </a:lnTo>
                  <a:lnTo>
                    <a:pt x="24257" y="667410"/>
                  </a:lnTo>
                  <a:lnTo>
                    <a:pt x="23875" y="667321"/>
                  </a:lnTo>
                  <a:lnTo>
                    <a:pt x="23622" y="667321"/>
                  </a:lnTo>
                  <a:lnTo>
                    <a:pt x="23368" y="667410"/>
                  </a:lnTo>
                  <a:lnTo>
                    <a:pt x="23241" y="668223"/>
                  </a:lnTo>
                  <a:lnTo>
                    <a:pt x="24130" y="671195"/>
                  </a:lnTo>
                  <a:lnTo>
                    <a:pt x="27050" y="674763"/>
                  </a:lnTo>
                  <a:lnTo>
                    <a:pt x="28194" y="676135"/>
                  </a:lnTo>
                  <a:lnTo>
                    <a:pt x="28956" y="676541"/>
                  </a:lnTo>
                  <a:lnTo>
                    <a:pt x="29845" y="676541"/>
                  </a:lnTo>
                  <a:lnTo>
                    <a:pt x="30225" y="676541"/>
                  </a:lnTo>
                  <a:lnTo>
                    <a:pt x="30734" y="676427"/>
                  </a:lnTo>
                  <a:lnTo>
                    <a:pt x="31369" y="676313"/>
                  </a:lnTo>
                  <a:lnTo>
                    <a:pt x="32004" y="676084"/>
                  </a:lnTo>
                  <a:lnTo>
                    <a:pt x="32766" y="675995"/>
                  </a:lnTo>
                  <a:lnTo>
                    <a:pt x="33400" y="675995"/>
                  </a:lnTo>
                  <a:lnTo>
                    <a:pt x="35179" y="675995"/>
                  </a:lnTo>
                  <a:lnTo>
                    <a:pt x="42163" y="681710"/>
                  </a:lnTo>
                  <a:lnTo>
                    <a:pt x="42672" y="682332"/>
                  </a:lnTo>
                  <a:lnTo>
                    <a:pt x="43053" y="682739"/>
                  </a:lnTo>
                  <a:lnTo>
                    <a:pt x="43561" y="683145"/>
                  </a:lnTo>
                  <a:lnTo>
                    <a:pt x="43815" y="683145"/>
                  </a:lnTo>
                  <a:lnTo>
                    <a:pt x="44831" y="682129"/>
                  </a:lnTo>
                  <a:lnTo>
                    <a:pt x="45085" y="681926"/>
                  </a:lnTo>
                  <a:lnTo>
                    <a:pt x="45212" y="681634"/>
                  </a:lnTo>
                  <a:lnTo>
                    <a:pt x="45466" y="681418"/>
                  </a:lnTo>
                  <a:lnTo>
                    <a:pt x="44831" y="681101"/>
                  </a:lnTo>
                  <a:lnTo>
                    <a:pt x="44196" y="680808"/>
                  </a:lnTo>
                  <a:lnTo>
                    <a:pt x="43307" y="680402"/>
                  </a:lnTo>
                  <a:lnTo>
                    <a:pt x="42672" y="679881"/>
                  </a:lnTo>
                  <a:lnTo>
                    <a:pt x="41021" y="678561"/>
                  </a:lnTo>
                  <a:lnTo>
                    <a:pt x="40512" y="675792"/>
                  </a:lnTo>
                  <a:lnTo>
                    <a:pt x="41529" y="673658"/>
                  </a:lnTo>
                  <a:lnTo>
                    <a:pt x="42163" y="671995"/>
                  </a:lnTo>
                  <a:lnTo>
                    <a:pt x="43687" y="670788"/>
                  </a:lnTo>
                  <a:lnTo>
                    <a:pt x="45847" y="670788"/>
                  </a:lnTo>
                  <a:lnTo>
                    <a:pt x="46862" y="670788"/>
                  </a:lnTo>
                  <a:lnTo>
                    <a:pt x="48133" y="671118"/>
                  </a:lnTo>
                  <a:lnTo>
                    <a:pt x="49530" y="671906"/>
                  </a:lnTo>
                  <a:lnTo>
                    <a:pt x="50292" y="672338"/>
                  </a:lnTo>
                  <a:lnTo>
                    <a:pt x="51181" y="672579"/>
                  </a:lnTo>
                  <a:lnTo>
                    <a:pt x="51943" y="672579"/>
                  </a:lnTo>
                  <a:lnTo>
                    <a:pt x="53212" y="672579"/>
                  </a:lnTo>
                  <a:lnTo>
                    <a:pt x="54610" y="672045"/>
                  </a:lnTo>
                  <a:lnTo>
                    <a:pt x="55625" y="670991"/>
                  </a:lnTo>
                  <a:lnTo>
                    <a:pt x="57531" y="668947"/>
                  </a:lnTo>
                  <a:lnTo>
                    <a:pt x="58293" y="665772"/>
                  </a:lnTo>
                  <a:lnTo>
                    <a:pt x="57531" y="662813"/>
                  </a:lnTo>
                  <a:lnTo>
                    <a:pt x="55245" y="651548"/>
                  </a:lnTo>
                  <a:lnTo>
                    <a:pt x="65405" y="647255"/>
                  </a:lnTo>
                  <a:lnTo>
                    <a:pt x="70231" y="645210"/>
                  </a:lnTo>
                  <a:lnTo>
                    <a:pt x="71374" y="644766"/>
                  </a:lnTo>
                  <a:lnTo>
                    <a:pt x="72390" y="644563"/>
                  </a:lnTo>
                  <a:lnTo>
                    <a:pt x="73025" y="644563"/>
                  </a:lnTo>
                  <a:lnTo>
                    <a:pt x="75057" y="644563"/>
                  </a:lnTo>
                  <a:lnTo>
                    <a:pt x="75692" y="645756"/>
                  </a:lnTo>
                  <a:lnTo>
                    <a:pt x="75946" y="646633"/>
                  </a:lnTo>
                  <a:lnTo>
                    <a:pt x="77088" y="649820"/>
                  </a:lnTo>
                  <a:lnTo>
                    <a:pt x="73279" y="654850"/>
                  </a:lnTo>
                  <a:lnTo>
                    <a:pt x="69723" y="656678"/>
                  </a:lnTo>
                  <a:lnTo>
                    <a:pt x="66801" y="658114"/>
                  </a:lnTo>
                  <a:lnTo>
                    <a:pt x="66294" y="658812"/>
                  </a:lnTo>
                  <a:lnTo>
                    <a:pt x="66167" y="659231"/>
                  </a:lnTo>
                  <a:lnTo>
                    <a:pt x="66040" y="659549"/>
                  </a:lnTo>
                  <a:lnTo>
                    <a:pt x="66167" y="660247"/>
                  </a:lnTo>
                  <a:lnTo>
                    <a:pt x="68072" y="662813"/>
                  </a:lnTo>
                  <a:lnTo>
                    <a:pt x="68707" y="663549"/>
                  </a:lnTo>
                  <a:lnTo>
                    <a:pt x="69342" y="663905"/>
                  </a:lnTo>
                  <a:lnTo>
                    <a:pt x="70104" y="663905"/>
                  </a:lnTo>
                  <a:lnTo>
                    <a:pt x="70866" y="663905"/>
                  </a:lnTo>
                  <a:lnTo>
                    <a:pt x="71755" y="663524"/>
                  </a:lnTo>
                  <a:lnTo>
                    <a:pt x="73025" y="662901"/>
                  </a:lnTo>
                  <a:lnTo>
                    <a:pt x="74168" y="662406"/>
                  </a:lnTo>
                  <a:lnTo>
                    <a:pt x="75565" y="661797"/>
                  </a:lnTo>
                  <a:lnTo>
                    <a:pt x="76962" y="661797"/>
                  </a:lnTo>
                  <a:lnTo>
                    <a:pt x="77978" y="661797"/>
                  </a:lnTo>
                  <a:lnTo>
                    <a:pt x="79121" y="662203"/>
                  </a:lnTo>
                  <a:lnTo>
                    <a:pt x="80263" y="663435"/>
                  </a:lnTo>
                  <a:lnTo>
                    <a:pt x="81025" y="664337"/>
                  </a:lnTo>
                  <a:lnTo>
                    <a:pt x="81407" y="665683"/>
                  </a:lnTo>
                  <a:lnTo>
                    <a:pt x="81280" y="666991"/>
                  </a:lnTo>
                  <a:lnTo>
                    <a:pt x="80772" y="668947"/>
                  </a:lnTo>
                  <a:lnTo>
                    <a:pt x="78867" y="669658"/>
                  </a:lnTo>
                  <a:lnTo>
                    <a:pt x="76835" y="670471"/>
                  </a:lnTo>
                  <a:lnTo>
                    <a:pt x="75565" y="670991"/>
                  </a:lnTo>
                  <a:lnTo>
                    <a:pt x="73533" y="671703"/>
                  </a:lnTo>
                  <a:lnTo>
                    <a:pt x="73025" y="672719"/>
                  </a:lnTo>
                  <a:lnTo>
                    <a:pt x="72771" y="673455"/>
                  </a:lnTo>
                  <a:lnTo>
                    <a:pt x="73533" y="674763"/>
                  </a:lnTo>
                  <a:lnTo>
                    <a:pt x="74168" y="676109"/>
                  </a:lnTo>
                  <a:lnTo>
                    <a:pt x="75057" y="677748"/>
                  </a:lnTo>
                  <a:lnTo>
                    <a:pt x="76073" y="679665"/>
                  </a:lnTo>
                  <a:lnTo>
                    <a:pt x="75565" y="681837"/>
                  </a:lnTo>
                  <a:lnTo>
                    <a:pt x="75057" y="683260"/>
                  </a:lnTo>
                  <a:lnTo>
                    <a:pt x="74041" y="684377"/>
                  </a:lnTo>
                  <a:lnTo>
                    <a:pt x="72898" y="684987"/>
                  </a:lnTo>
                  <a:lnTo>
                    <a:pt x="72390" y="685368"/>
                  </a:lnTo>
                  <a:lnTo>
                    <a:pt x="71755" y="685546"/>
                  </a:lnTo>
                  <a:lnTo>
                    <a:pt x="71120" y="685546"/>
                  </a:lnTo>
                  <a:lnTo>
                    <a:pt x="70612" y="685546"/>
                  </a:lnTo>
                  <a:lnTo>
                    <a:pt x="70104" y="685393"/>
                  </a:lnTo>
                  <a:lnTo>
                    <a:pt x="69596" y="685101"/>
                  </a:lnTo>
                  <a:lnTo>
                    <a:pt x="67563" y="683755"/>
                  </a:lnTo>
                  <a:lnTo>
                    <a:pt x="67310" y="680402"/>
                  </a:lnTo>
                  <a:lnTo>
                    <a:pt x="66929" y="676808"/>
                  </a:lnTo>
                  <a:lnTo>
                    <a:pt x="65659" y="671703"/>
                  </a:lnTo>
                  <a:lnTo>
                    <a:pt x="65405" y="671703"/>
                  </a:lnTo>
                  <a:lnTo>
                    <a:pt x="65150" y="671703"/>
                  </a:lnTo>
                  <a:lnTo>
                    <a:pt x="64897" y="671753"/>
                  </a:lnTo>
                  <a:lnTo>
                    <a:pt x="64770" y="672020"/>
                  </a:lnTo>
                  <a:lnTo>
                    <a:pt x="64388" y="672426"/>
                  </a:lnTo>
                  <a:lnTo>
                    <a:pt x="63881" y="674878"/>
                  </a:lnTo>
                  <a:lnTo>
                    <a:pt x="65405" y="679259"/>
                  </a:lnTo>
                  <a:lnTo>
                    <a:pt x="66040" y="680808"/>
                  </a:lnTo>
                  <a:lnTo>
                    <a:pt x="67056" y="683971"/>
                  </a:lnTo>
                  <a:lnTo>
                    <a:pt x="65405" y="685304"/>
                  </a:lnTo>
                  <a:lnTo>
                    <a:pt x="65278" y="685457"/>
                  </a:lnTo>
                  <a:lnTo>
                    <a:pt x="64897" y="685723"/>
                  </a:lnTo>
                  <a:lnTo>
                    <a:pt x="64388" y="685723"/>
                  </a:lnTo>
                  <a:lnTo>
                    <a:pt x="63246" y="685723"/>
                  </a:lnTo>
                  <a:lnTo>
                    <a:pt x="60833" y="684517"/>
                  </a:lnTo>
                  <a:lnTo>
                    <a:pt x="56387" y="678561"/>
                  </a:lnTo>
                  <a:lnTo>
                    <a:pt x="56134" y="678040"/>
                  </a:lnTo>
                  <a:lnTo>
                    <a:pt x="55625" y="677837"/>
                  </a:lnTo>
                  <a:lnTo>
                    <a:pt x="55245" y="677837"/>
                  </a:lnTo>
                  <a:lnTo>
                    <a:pt x="54737" y="678040"/>
                  </a:lnTo>
                  <a:lnTo>
                    <a:pt x="54356" y="678446"/>
                  </a:lnTo>
                  <a:lnTo>
                    <a:pt x="54356" y="679056"/>
                  </a:lnTo>
                  <a:lnTo>
                    <a:pt x="54101" y="680085"/>
                  </a:lnTo>
                  <a:lnTo>
                    <a:pt x="54356" y="681215"/>
                  </a:lnTo>
                  <a:lnTo>
                    <a:pt x="55118" y="681837"/>
                  </a:lnTo>
                  <a:lnTo>
                    <a:pt x="55625" y="682447"/>
                  </a:lnTo>
                  <a:lnTo>
                    <a:pt x="56642" y="683755"/>
                  </a:lnTo>
                  <a:lnTo>
                    <a:pt x="56134" y="685393"/>
                  </a:lnTo>
                  <a:lnTo>
                    <a:pt x="55625" y="687031"/>
                  </a:lnTo>
                  <a:lnTo>
                    <a:pt x="54229" y="687235"/>
                  </a:lnTo>
                  <a:lnTo>
                    <a:pt x="52578" y="687349"/>
                  </a:lnTo>
                  <a:lnTo>
                    <a:pt x="49657" y="687641"/>
                  </a:lnTo>
                  <a:lnTo>
                    <a:pt x="48768" y="688047"/>
                  </a:lnTo>
                  <a:lnTo>
                    <a:pt x="48768" y="689597"/>
                  </a:lnTo>
                  <a:lnTo>
                    <a:pt x="48768" y="690105"/>
                  </a:lnTo>
                  <a:lnTo>
                    <a:pt x="48895" y="690626"/>
                  </a:lnTo>
                  <a:lnTo>
                    <a:pt x="49022" y="691032"/>
                  </a:lnTo>
                  <a:lnTo>
                    <a:pt x="49657" y="691032"/>
                  </a:lnTo>
                  <a:lnTo>
                    <a:pt x="50292" y="690829"/>
                  </a:lnTo>
                  <a:lnTo>
                    <a:pt x="50926" y="690626"/>
                  </a:lnTo>
                  <a:lnTo>
                    <a:pt x="52197" y="690181"/>
                  </a:lnTo>
                  <a:lnTo>
                    <a:pt x="53467" y="689978"/>
                  </a:lnTo>
                  <a:lnTo>
                    <a:pt x="54863" y="689978"/>
                  </a:lnTo>
                  <a:lnTo>
                    <a:pt x="55625" y="689978"/>
                  </a:lnTo>
                  <a:lnTo>
                    <a:pt x="56515" y="690041"/>
                  </a:lnTo>
                  <a:lnTo>
                    <a:pt x="62737" y="700849"/>
                  </a:lnTo>
                  <a:lnTo>
                    <a:pt x="63373" y="702576"/>
                  </a:lnTo>
                  <a:lnTo>
                    <a:pt x="64135" y="704113"/>
                  </a:lnTo>
                  <a:lnTo>
                    <a:pt x="64262" y="703389"/>
                  </a:lnTo>
                  <a:lnTo>
                    <a:pt x="64262" y="702360"/>
                  </a:lnTo>
                  <a:lnTo>
                    <a:pt x="64388" y="701662"/>
                  </a:lnTo>
                  <a:lnTo>
                    <a:pt x="68580" y="691845"/>
                  </a:lnTo>
                  <a:lnTo>
                    <a:pt x="68834" y="691845"/>
                  </a:lnTo>
                  <a:lnTo>
                    <a:pt x="71374" y="691845"/>
                  </a:lnTo>
                  <a:lnTo>
                    <a:pt x="72009" y="695236"/>
                  </a:lnTo>
                  <a:lnTo>
                    <a:pt x="72517" y="697458"/>
                  </a:lnTo>
                  <a:lnTo>
                    <a:pt x="73025" y="701141"/>
                  </a:lnTo>
                  <a:lnTo>
                    <a:pt x="73787" y="705142"/>
                  </a:lnTo>
                  <a:lnTo>
                    <a:pt x="78232" y="706869"/>
                  </a:lnTo>
                  <a:lnTo>
                    <a:pt x="78867" y="707186"/>
                  </a:lnTo>
                  <a:lnTo>
                    <a:pt x="79501" y="707390"/>
                  </a:lnTo>
                  <a:lnTo>
                    <a:pt x="79883" y="707478"/>
                  </a:lnTo>
                  <a:lnTo>
                    <a:pt x="79248" y="705345"/>
                  </a:lnTo>
                  <a:lnTo>
                    <a:pt x="79883" y="702779"/>
                  </a:lnTo>
                  <a:lnTo>
                    <a:pt x="81534" y="701548"/>
                  </a:lnTo>
                  <a:lnTo>
                    <a:pt x="82296" y="700849"/>
                  </a:lnTo>
                  <a:lnTo>
                    <a:pt x="82931" y="700532"/>
                  </a:lnTo>
                  <a:lnTo>
                    <a:pt x="83820" y="700532"/>
                  </a:lnTo>
                  <a:lnTo>
                    <a:pt x="86613" y="700532"/>
                  </a:lnTo>
                  <a:lnTo>
                    <a:pt x="89281" y="704202"/>
                  </a:lnTo>
                  <a:lnTo>
                    <a:pt x="91694" y="707593"/>
                  </a:lnTo>
                  <a:lnTo>
                    <a:pt x="93345" y="710044"/>
                  </a:lnTo>
                  <a:lnTo>
                    <a:pt x="95250" y="712787"/>
                  </a:lnTo>
                  <a:lnTo>
                    <a:pt x="96647" y="713206"/>
                  </a:lnTo>
                  <a:lnTo>
                    <a:pt x="96900" y="713206"/>
                  </a:lnTo>
                  <a:lnTo>
                    <a:pt x="96266" y="710450"/>
                  </a:lnTo>
                  <a:lnTo>
                    <a:pt x="94996" y="707796"/>
                  </a:lnTo>
                  <a:lnTo>
                    <a:pt x="93345" y="705751"/>
                  </a:lnTo>
                  <a:lnTo>
                    <a:pt x="92583" y="704938"/>
                  </a:lnTo>
                  <a:lnTo>
                    <a:pt x="92201" y="703707"/>
                  </a:lnTo>
                  <a:lnTo>
                    <a:pt x="92075" y="702487"/>
                  </a:lnTo>
                  <a:lnTo>
                    <a:pt x="90550" y="702487"/>
                  </a:lnTo>
                  <a:lnTo>
                    <a:pt x="90170" y="702487"/>
                  </a:lnTo>
                  <a:lnTo>
                    <a:pt x="89916" y="702360"/>
                  </a:lnTo>
                  <a:lnTo>
                    <a:pt x="89662" y="702068"/>
                  </a:lnTo>
                  <a:lnTo>
                    <a:pt x="89535" y="701865"/>
                  </a:lnTo>
                  <a:lnTo>
                    <a:pt x="89408" y="701662"/>
                  </a:lnTo>
                  <a:lnTo>
                    <a:pt x="89281" y="701459"/>
                  </a:lnTo>
                  <a:lnTo>
                    <a:pt x="88546" y="697748"/>
                  </a:lnTo>
                  <a:lnTo>
                    <a:pt x="88169" y="689241"/>
                  </a:lnTo>
                  <a:lnTo>
                    <a:pt x="88316" y="673905"/>
                  </a:lnTo>
                  <a:lnTo>
                    <a:pt x="89154" y="649706"/>
                  </a:lnTo>
                  <a:lnTo>
                    <a:pt x="88519" y="649706"/>
                  </a:lnTo>
                  <a:lnTo>
                    <a:pt x="87884" y="649732"/>
                  </a:lnTo>
                  <a:lnTo>
                    <a:pt x="87249" y="649757"/>
                  </a:lnTo>
                  <a:lnTo>
                    <a:pt x="86613" y="649757"/>
                  </a:lnTo>
                  <a:lnTo>
                    <a:pt x="83438" y="649757"/>
                  </a:lnTo>
                  <a:lnTo>
                    <a:pt x="79883" y="649351"/>
                  </a:lnTo>
                  <a:lnTo>
                    <a:pt x="78232" y="646760"/>
                  </a:lnTo>
                  <a:lnTo>
                    <a:pt x="77088" y="645210"/>
                  </a:lnTo>
                  <a:lnTo>
                    <a:pt x="76835" y="643166"/>
                  </a:lnTo>
                  <a:lnTo>
                    <a:pt x="77343" y="641324"/>
                  </a:lnTo>
                  <a:lnTo>
                    <a:pt x="77470" y="640626"/>
                  </a:lnTo>
                  <a:lnTo>
                    <a:pt x="77724" y="640003"/>
                  </a:lnTo>
                  <a:lnTo>
                    <a:pt x="78105" y="639483"/>
                  </a:lnTo>
                  <a:lnTo>
                    <a:pt x="77597" y="639076"/>
                  </a:lnTo>
                  <a:lnTo>
                    <a:pt x="77216" y="638784"/>
                  </a:lnTo>
                  <a:lnTo>
                    <a:pt x="76835" y="638454"/>
                  </a:lnTo>
                  <a:lnTo>
                    <a:pt x="76581" y="638251"/>
                  </a:lnTo>
                  <a:lnTo>
                    <a:pt x="76326" y="638048"/>
                  </a:lnTo>
                  <a:lnTo>
                    <a:pt x="76073" y="637755"/>
                  </a:lnTo>
                  <a:lnTo>
                    <a:pt x="75692" y="637552"/>
                  </a:lnTo>
                  <a:lnTo>
                    <a:pt x="75057" y="637235"/>
                  </a:lnTo>
                  <a:lnTo>
                    <a:pt x="74803" y="637032"/>
                  </a:lnTo>
                  <a:lnTo>
                    <a:pt x="74295" y="636828"/>
                  </a:lnTo>
                  <a:lnTo>
                    <a:pt x="74041" y="636739"/>
                  </a:lnTo>
                  <a:lnTo>
                    <a:pt x="73787" y="636536"/>
                  </a:lnTo>
                  <a:lnTo>
                    <a:pt x="73279" y="636409"/>
                  </a:lnTo>
                  <a:lnTo>
                    <a:pt x="73025" y="636320"/>
                  </a:lnTo>
                  <a:lnTo>
                    <a:pt x="71247" y="635736"/>
                  </a:lnTo>
                  <a:lnTo>
                    <a:pt x="68580" y="635508"/>
                  </a:lnTo>
                  <a:lnTo>
                    <a:pt x="65532" y="635508"/>
                  </a:lnTo>
                  <a:lnTo>
                    <a:pt x="60198" y="635508"/>
                  </a:lnTo>
                  <a:lnTo>
                    <a:pt x="53848" y="636244"/>
                  </a:lnTo>
                  <a:lnTo>
                    <a:pt x="50037" y="636828"/>
                  </a:lnTo>
                  <a:lnTo>
                    <a:pt x="49784" y="636879"/>
                  </a:lnTo>
                  <a:lnTo>
                    <a:pt x="49149" y="636879"/>
                  </a:lnTo>
                  <a:lnTo>
                    <a:pt x="48641" y="636765"/>
                  </a:lnTo>
                  <a:lnTo>
                    <a:pt x="48260" y="636536"/>
                  </a:lnTo>
                  <a:lnTo>
                    <a:pt x="46482" y="635800"/>
                  </a:lnTo>
                  <a:lnTo>
                    <a:pt x="45338" y="633666"/>
                  </a:lnTo>
                  <a:lnTo>
                    <a:pt x="44576" y="632028"/>
                  </a:lnTo>
                  <a:lnTo>
                    <a:pt x="44196" y="631304"/>
                  </a:lnTo>
                  <a:lnTo>
                    <a:pt x="43815" y="630694"/>
                  </a:lnTo>
                  <a:lnTo>
                    <a:pt x="43307" y="630072"/>
                  </a:lnTo>
                  <a:lnTo>
                    <a:pt x="42672" y="629983"/>
                  </a:lnTo>
                  <a:lnTo>
                    <a:pt x="42037" y="629577"/>
                  </a:lnTo>
                  <a:lnTo>
                    <a:pt x="41656" y="628853"/>
                  </a:lnTo>
                  <a:lnTo>
                    <a:pt x="40005" y="626110"/>
                  </a:lnTo>
                  <a:lnTo>
                    <a:pt x="39750" y="617194"/>
                  </a:lnTo>
                  <a:lnTo>
                    <a:pt x="40767" y="611581"/>
                  </a:lnTo>
                  <a:lnTo>
                    <a:pt x="40767" y="610857"/>
                  </a:lnTo>
                  <a:lnTo>
                    <a:pt x="41021" y="610044"/>
                  </a:lnTo>
                  <a:lnTo>
                    <a:pt x="41275" y="609333"/>
                  </a:lnTo>
                  <a:lnTo>
                    <a:pt x="41275" y="609015"/>
                  </a:lnTo>
                  <a:lnTo>
                    <a:pt x="41275" y="608812"/>
                  </a:lnTo>
                  <a:lnTo>
                    <a:pt x="40767" y="608114"/>
                  </a:lnTo>
                  <a:lnTo>
                    <a:pt x="37465" y="607999"/>
                  </a:lnTo>
                  <a:lnTo>
                    <a:pt x="35687" y="607910"/>
                  </a:lnTo>
                  <a:lnTo>
                    <a:pt x="33400" y="607910"/>
                  </a:lnTo>
                  <a:lnTo>
                    <a:pt x="31115" y="607796"/>
                  </a:lnTo>
                  <a:lnTo>
                    <a:pt x="29718" y="606882"/>
                  </a:lnTo>
                  <a:lnTo>
                    <a:pt x="27050" y="605332"/>
                  </a:lnTo>
                  <a:lnTo>
                    <a:pt x="27559" y="602678"/>
                  </a:lnTo>
                  <a:lnTo>
                    <a:pt x="27812" y="600951"/>
                  </a:lnTo>
                  <a:lnTo>
                    <a:pt x="28067" y="599198"/>
                  </a:lnTo>
                  <a:lnTo>
                    <a:pt x="28194" y="597776"/>
                  </a:lnTo>
                  <a:lnTo>
                    <a:pt x="26797" y="595934"/>
                  </a:lnTo>
                  <a:lnTo>
                    <a:pt x="25654" y="594410"/>
                  </a:lnTo>
                  <a:lnTo>
                    <a:pt x="24892" y="592455"/>
                  </a:lnTo>
                  <a:lnTo>
                    <a:pt x="24637" y="590499"/>
                  </a:lnTo>
                  <a:lnTo>
                    <a:pt x="24511" y="587552"/>
                  </a:lnTo>
                  <a:lnTo>
                    <a:pt x="24765" y="584568"/>
                  </a:lnTo>
                  <a:lnTo>
                    <a:pt x="25526" y="581825"/>
                  </a:lnTo>
                  <a:lnTo>
                    <a:pt x="25654" y="581215"/>
                  </a:lnTo>
                  <a:lnTo>
                    <a:pt x="25908" y="580593"/>
                  </a:lnTo>
                  <a:lnTo>
                    <a:pt x="26035" y="579983"/>
                  </a:lnTo>
                  <a:lnTo>
                    <a:pt x="26035" y="579780"/>
                  </a:lnTo>
                  <a:lnTo>
                    <a:pt x="26035" y="579462"/>
                  </a:lnTo>
                  <a:lnTo>
                    <a:pt x="26543" y="575487"/>
                  </a:lnTo>
                  <a:lnTo>
                    <a:pt x="29210" y="567309"/>
                  </a:lnTo>
                  <a:lnTo>
                    <a:pt x="34798" y="567309"/>
                  </a:lnTo>
                  <a:lnTo>
                    <a:pt x="35433" y="567309"/>
                  </a:lnTo>
                  <a:lnTo>
                    <a:pt x="35687" y="567309"/>
                  </a:lnTo>
                  <a:lnTo>
                    <a:pt x="35941" y="564451"/>
                  </a:lnTo>
                  <a:lnTo>
                    <a:pt x="36322" y="561987"/>
                  </a:lnTo>
                  <a:lnTo>
                    <a:pt x="36703" y="558723"/>
                  </a:lnTo>
                  <a:lnTo>
                    <a:pt x="39497" y="556564"/>
                  </a:lnTo>
                  <a:lnTo>
                    <a:pt x="40132" y="556056"/>
                  </a:lnTo>
                  <a:lnTo>
                    <a:pt x="40512" y="555853"/>
                  </a:lnTo>
                  <a:lnTo>
                    <a:pt x="38988" y="552792"/>
                  </a:lnTo>
                  <a:lnTo>
                    <a:pt x="37846" y="550545"/>
                  </a:lnTo>
                  <a:lnTo>
                    <a:pt x="36195" y="546950"/>
                  </a:lnTo>
                  <a:lnTo>
                    <a:pt x="38988" y="544296"/>
                  </a:lnTo>
                  <a:lnTo>
                    <a:pt x="39878" y="543382"/>
                  </a:lnTo>
                  <a:lnTo>
                    <a:pt x="40005" y="542163"/>
                  </a:lnTo>
                  <a:lnTo>
                    <a:pt x="40259" y="540207"/>
                  </a:lnTo>
                  <a:lnTo>
                    <a:pt x="40512" y="537743"/>
                  </a:lnTo>
                  <a:lnTo>
                    <a:pt x="40894" y="534073"/>
                  </a:lnTo>
                  <a:lnTo>
                    <a:pt x="45212" y="533361"/>
                  </a:lnTo>
                  <a:lnTo>
                    <a:pt x="46482" y="533133"/>
                  </a:lnTo>
                  <a:lnTo>
                    <a:pt x="46736" y="532841"/>
                  </a:lnTo>
                  <a:lnTo>
                    <a:pt x="46355" y="529450"/>
                  </a:lnTo>
                  <a:lnTo>
                    <a:pt x="46228" y="527202"/>
                  </a:lnTo>
                  <a:lnTo>
                    <a:pt x="45847" y="523443"/>
                  </a:lnTo>
                  <a:lnTo>
                    <a:pt x="49022" y="522300"/>
                  </a:lnTo>
                  <a:lnTo>
                    <a:pt x="49275" y="522211"/>
                  </a:lnTo>
                  <a:lnTo>
                    <a:pt x="49530" y="522097"/>
                  </a:lnTo>
                  <a:lnTo>
                    <a:pt x="49403" y="521182"/>
                  </a:lnTo>
                  <a:lnTo>
                    <a:pt x="49275" y="520166"/>
                  </a:lnTo>
                  <a:lnTo>
                    <a:pt x="49022" y="519353"/>
                  </a:lnTo>
                  <a:lnTo>
                    <a:pt x="48387" y="517385"/>
                  </a:lnTo>
                  <a:lnTo>
                    <a:pt x="48133" y="515467"/>
                  </a:lnTo>
                  <a:lnTo>
                    <a:pt x="48006" y="513511"/>
                  </a:lnTo>
                  <a:lnTo>
                    <a:pt x="48133" y="512686"/>
                  </a:lnTo>
                  <a:lnTo>
                    <a:pt x="48133" y="511987"/>
                  </a:lnTo>
                  <a:lnTo>
                    <a:pt x="48260" y="511263"/>
                  </a:lnTo>
                  <a:lnTo>
                    <a:pt x="48513" y="509536"/>
                  </a:lnTo>
                  <a:lnTo>
                    <a:pt x="48513" y="507784"/>
                  </a:lnTo>
                  <a:lnTo>
                    <a:pt x="48006" y="506145"/>
                  </a:lnTo>
                  <a:lnTo>
                    <a:pt x="47498" y="503402"/>
                  </a:lnTo>
                  <a:lnTo>
                    <a:pt x="46862" y="499516"/>
                  </a:lnTo>
                  <a:lnTo>
                    <a:pt x="51308" y="497471"/>
                  </a:lnTo>
                  <a:lnTo>
                    <a:pt x="52197" y="497065"/>
                  </a:lnTo>
                  <a:lnTo>
                    <a:pt x="52832" y="496531"/>
                  </a:lnTo>
                  <a:lnTo>
                    <a:pt x="52832" y="496036"/>
                  </a:lnTo>
                  <a:lnTo>
                    <a:pt x="52832" y="495223"/>
                  </a:lnTo>
                  <a:lnTo>
                    <a:pt x="51943" y="493179"/>
                  </a:lnTo>
                  <a:lnTo>
                    <a:pt x="48895" y="490321"/>
                  </a:lnTo>
                  <a:lnTo>
                    <a:pt x="48260" y="489585"/>
                  </a:lnTo>
                  <a:lnTo>
                    <a:pt x="46355" y="487946"/>
                  </a:lnTo>
                  <a:lnTo>
                    <a:pt x="46990" y="485902"/>
                  </a:lnTo>
                  <a:lnTo>
                    <a:pt x="47751" y="483450"/>
                  </a:lnTo>
                  <a:lnTo>
                    <a:pt x="50546" y="483450"/>
                  </a:lnTo>
                  <a:lnTo>
                    <a:pt x="54991" y="483450"/>
                  </a:lnTo>
                  <a:lnTo>
                    <a:pt x="55372" y="483450"/>
                  </a:lnTo>
                  <a:lnTo>
                    <a:pt x="55625" y="483362"/>
                  </a:lnTo>
                  <a:lnTo>
                    <a:pt x="55625" y="483158"/>
                  </a:lnTo>
                  <a:lnTo>
                    <a:pt x="55625" y="481812"/>
                  </a:lnTo>
                  <a:lnTo>
                    <a:pt x="55372" y="481406"/>
                  </a:lnTo>
                  <a:lnTo>
                    <a:pt x="55372" y="481203"/>
                  </a:lnTo>
                  <a:lnTo>
                    <a:pt x="55118" y="480910"/>
                  </a:lnTo>
                  <a:lnTo>
                    <a:pt x="54737" y="480263"/>
                  </a:lnTo>
                  <a:lnTo>
                    <a:pt x="54356" y="480009"/>
                  </a:lnTo>
                  <a:lnTo>
                    <a:pt x="53848" y="480009"/>
                  </a:lnTo>
                  <a:lnTo>
                    <a:pt x="53594" y="480034"/>
                  </a:lnTo>
                  <a:lnTo>
                    <a:pt x="53340" y="480098"/>
                  </a:lnTo>
                  <a:lnTo>
                    <a:pt x="52705" y="480352"/>
                  </a:lnTo>
                  <a:lnTo>
                    <a:pt x="51943" y="480466"/>
                  </a:lnTo>
                  <a:lnTo>
                    <a:pt x="51181" y="480466"/>
                  </a:lnTo>
                  <a:lnTo>
                    <a:pt x="49149" y="480466"/>
                  </a:lnTo>
                  <a:lnTo>
                    <a:pt x="47498" y="479386"/>
                  </a:lnTo>
                  <a:lnTo>
                    <a:pt x="46482" y="477431"/>
                  </a:lnTo>
                  <a:lnTo>
                    <a:pt x="45212" y="474662"/>
                  </a:lnTo>
                  <a:lnTo>
                    <a:pt x="45720" y="471271"/>
                  </a:lnTo>
                  <a:lnTo>
                    <a:pt x="47879" y="468731"/>
                  </a:lnTo>
                  <a:lnTo>
                    <a:pt x="48768" y="467702"/>
                  </a:lnTo>
                  <a:lnTo>
                    <a:pt x="48768" y="467182"/>
                  </a:lnTo>
                  <a:lnTo>
                    <a:pt x="47117" y="464934"/>
                  </a:lnTo>
                  <a:lnTo>
                    <a:pt x="45974" y="463410"/>
                  </a:lnTo>
                  <a:lnTo>
                    <a:pt x="44576" y="461454"/>
                  </a:lnTo>
                  <a:lnTo>
                    <a:pt x="45593" y="459117"/>
                  </a:lnTo>
                  <a:lnTo>
                    <a:pt x="46355" y="457073"/>
                  </a:lnTo>
                  <a:lnTo>
                    <a:pt x="46482" y="454215"/>
                  </a:lnTo>
                  <a:lnTo>
                    <a:pt x="44831" y="452983"/>
                  </a:lnTo>
                  <a:lnTo>
                    <a:pt x="42291" y="450938"/>
                  </a:lnTo>
                  <a:lnTo>
                    <a:pt x="42925" y="443382"/>
                  </a:lnTo>
                  <a:lnTo>
                    <a:pt x="43687" y="439699"/>
                  </a:lnTo>
                  <a:lnTo>
                    <a:pt x="44323" y="435610"/>
                  </a:lnTo>
                  <a:lnTo>
                    <a:pt x="45720" y="433247"/>
                  </a:lnTo>
                  <a:lnTo>
                    <a:pt x="47371" y="432752"/>
                  </a:lnTo>
                  <a:lnTo>
                    <a:pt x="48006" y="431203"/>
                  </a:lnTo>
                  <a:lnTo>
                    <a:pt x="47498" y="424649"/>
                  </a:lnTo>
                  <a:lnTo>
                    <a:pt x="47244" y="421703"/>
                  </a:lnTo>
                  <a:lnTo>
                    <a:pt x="47117" y="419950"/>
                  </a:lnTo>
                  <a:lnTo>
                    <a:pt x="46990" y="418312"/>
                  </a:lnTo>
                  <a:lnTo>
                    <a:pt x="46990" y="417296"/>
                  </a:lnTo>
                  <a:lnTo>
                    <a:pt x="46862" y="415658"/>
                  </a:lnTo>
                  <a:lnTo>
                    <a:pt x="46355" y="414020"/>
                  </a:lnTo>
                  <a:lnTo>
                    <a:pt x="45720" y="412597"/>
                  </a:lnTo>
                  <a:lnTo>
                    <a:pt x="44831" y="410552"/>
                  </a:lnTo>
                  <a:lnTo>
                    <a:pt x="43942" y="408305"/>
                  </a:lnTo>
                  <a:lnTo>
                    <a:pt x="44196" y="406044"/>
                  </a:lnTo>
                  <a:lnTo>
                    <a:pt x="44450" y="404507"/>
                  </a:lnTo>
                  <a:lnTo>
                    <a:pt x="45085" y="403072"/>
                  </a:lnTo>
                  <a:lnTo>
                    <a:pt x="45847" y="401840"/>
                  </a:lnTo>
                  <a:lnTo>
                    <a:pt x="47244" y="399999"/>
                  </a:lnTo>
                  <a:lnTo>
                    <a:pt x="47879" y="397662"/>
                  </a:lnTo>
                  <a:lnTo>
                    <a:pt x="47751" y="395300"/>
                  </a:lnTo>
                  <a:lnTo>
                    <a:pt x="47751" y="390601"/>
                  </a:lnTo>
                  <a:lnTo>
                    <a:pt x="48260" y="384378"/>
                  </a:lnTo>
                  <a:lnTo>
                    <a:pt x="52450" y="383349"/>
                  </a:lnTo>
                  <a:lnTo>
                    <a:pt x="52578" y="381723"/>
                  </a:lnTo>
                  <a:lnTo>
                    <a:pt x="52578" y="380085"/>
                  </a:lnTo>
                  <a:lnTo>
                    <a:pt x="52324" y="378447"/>
                  </a:lnTo>
                  <a:lnTo>
                    <a:pt x="52070" y="376605"/>
                  </a:lnTo>
                  <a:lnTo>
                    <a:pt x="52070" y="374764"/>
                  </a:lnTo>
                  <a:lnTo>
                    <a:pt x="52197" y="372922"/>
                  </a:lnTo>
                  <a:lnTo>
                    <a:pt x="52578" y="369862"/>
                  </a:lnTo>
                  <a:lnTo>
                    <a:pt x="55118" y="369455"/>
                  </a:lnTo>
                  <a:lnTo>
                    <a:pt x="56515" y="369125"/>
                  </a:lnTo>
                  <a:lnTo>
                    <a:pt x="58674" y="368833"/>
                  </a:lnTo>
                  <a:lnTo>
                    <a:pt x="59436" y="368515"/>
                  </a:lnTo>
                  <a:lnTo>
                    <a:pt x="59690" y="366585"/>
                  </a:lnTo>
                  <a:lnTo>
                    <a:pt x="59944" y="365772"/>
                  </a:lnTo>
                  <a:lnTo>
                    <a:pt x="59817" y="364832"/>
                  </a:lnTo>
                  <a:lnTo>
                    <a:pt x="59562" y="364020"/>
                  </a:lnTo>
                  <a:lnTo>
                    <a:pt x="59182" y="363410"/>
                  </a:lnTo>
                  <a:lnTo>
                    <a:pt x="58928" y="362915"/>
                  </a:lnTo>
                  <a:lnTo>
                    <a:pt x="58420" y="362496"/>
                  </a:lnTo>
                  <a:lnTo>
                    <a:pt x="57404" y="361569"/>
                  </a:lnTo>
                  <a:lnTo>
                    <a:pt x="56007" y="360133"/>
                  </a:lnTo>
                  <a:lnTo>
                    <a:pt x="56642" y="357276"/>
                  </a:lnTo>
                  <a:lnTo>
                    <a:pt x="57023" y="354939"/>
                  </a:lnTo>
                  <a:lnTo>
                    <a:pt x="56896" y="352069"/>
                  </a:lnTo>
                  <a:lnTo>
                    <a:pt x="56642" y="348068"/>
                  </a:lnTo>
                  <a:lnTo>
                    <a:pt x="56387" y="345008"/>
                  </a:lnTo>
                  <a:lnTo>
                    <a:pt x="56134" y="341210"/>
                  </a:lnTo>
                  <a:lnTo>
                    <a:pt x="56134" y="336626"/>
                  </a:lnTo>
                  <a:lnTo>
                    <a:pt x="56134" y="327279"/>
                  </a:lnTo>
                  <a:lnTo>
                    <a:pt x="61213" y="323596"/>
                  </a:lnTo>
                  <a:lnTo>
                    <a:pt x="64516" y="320929"/>
                  </a:lnTo>
                  <a:lnTo>
                    <a:pt x="65278" y="320421"/>
                  </a:lnTo>
                  <a:lnTo>
                    <a:pt x="65912" y="319913"/>
                  </a:lnTo>
                  <a:lnTo>
                    <a:pt x="66548" y="319278"/>
                  </a:lnTo>
                  <a:lnTo>
                    <a:pt x="67183" y="318389"/>
                  </a:lnTo>
                  <a:lnTo>
                    <a:pt x="66421" y="313817"/>
                  </a:lnTo>
                  <a:lnTo>
                    <a:pt x="65912" y="311277"/>
                  </a:lnTo>
                  <a:lnTo>
                    <a:pt x="64897" y="305689"/>
                  </a:lnTo>
                  <a:lnTo>
                    <a:pt x="64008" y="300482"/>
                  </a:lnTo>
                  <a:lnTo>
                    <a:pt x="66929" y="298831"/>
                  </a:lnTo>
                  <a:lnTo>
                    <a:pt x="67945" y="298450"/>
                  </a:lnTo>
                  <a:lnTo>
                    <a:pt x="68072" y="297053"/>
                  </a:lnTo>
                  <a:lnTo>
                    <a:pt x="68453" y="294386"/>
                  </a:lnTo>
                  <a:lnTo>
                    <a:pt x="68580" y="291973"/>
                  </a:lnTo>
                  <a:lnTo>
                    <a:pt x="68834" y="289179"/>
                  </a:lnTo>
                  <a:lnTo>
                    <a:pt x="72771" y="279273"/>
                  </a:lnTo>
                  <a:lnTo>
                    <a:pt x="73151" y="277114"/>
                  </a:lnTo>
                  <a:lnTo>
                    <a:pt x="73660" y="275082"/>
                  </a:lnTo>
                  <a:lnTo>
                    <a:pt x="74295" y="272669"/>
                  </a:lnTo>
                  <a:lnTo>
                    <a:pt x="73533" y="271018"/>
                  </a:lnTo>
                  <a:lnTo>
                    <a:pt x="72390" y="268732"/>
                  </a:lnTo>
                  <a:lnTo>
                    <a:pt x="71247" y="266700"/>
                  </a:lnTo>
                  <a:lnTo>
                    <a:pt x="70485" y="264160"/>
                  </a:lnTo>
                  <a:lnTo>
                    <a:pt x="70485" y="261747"/>
                  </a:lnTo>
                  <a:lnTo>
                    <a:pt x="70485" y="260223"/>
                  </a:lnTo>
                  <a:lnTo>
                    <a:pt x="70358" y="258826"/>
                  </a:lnTo>
                  <a:lnTo>
                    <a:pt x="62992" y="241808"/>
                  </a:lnTo>
                  <a:lnTo>
                    <a:pt x="63373" y="233045"/>
                  </a:lnTo>
                  <a:lnTo>
                    <a:pt x="64897" y="229108"/>
                  </a:lnTo>
                  <a:lnTo>
                    <a:pt x="65024" y="228600"/>
                  </a:lnTo>
                  <a:lnTo>
                    <a:pt x="65405" y="228092"/>
                  </a:lnTo>
                  <a:lnTo>
                    <a:pt x="65786" y="227584"/>
                  </a:lnTo>
                  <a:lnTo>
                    <a:pt x="66040" y="227203"/>
                  </a:lnTo>
                  <a:lnTo>
                    <a:pt x="66548" y="226949"/>
                  </a:lnTo>
                  <a:lnTo>
                    <a:pt x="68453" y="220218"/>
                  </a:lnTo>
                  <a:lnTo>
                    <a:pt x="69342" y="215392"/>
                  </a:lnTo>
                  <a:lnTo>
                    <a:pt x="74803" y="211074"/>
                  </a:lnTo>
                  <a:lnTo>
                    <a:pt x="73025" y="204978"/>
                  </a:lnTo>
                  <a:lnTo>
                    <a:pt x="71628" y="200533"/>
                  </a:lnTo>
                  <a:lnTo>
                    <a:pt x="70231" y="195834"/>
                  </a:lnTo>
                  <a:lnTo>
                    <a:pt x="71882" y="194056"/>
                  </a:lnTo>
                  <a:lnTo>
                    <a:pt x="73787" y="193040"/>
                  </a:lnTo>
                  <a:lnTo>
                    <a:pt x="74803" y="192532"/>
                  </a:lnTo>
                  <a:lnTo>
                    <a:pt x="75057" y="192278"/>
                  </a:lnTo>
                  <a:lnTo>
                    <a:pt x="75057" y="191262"/>
                  </a:lnTo>
                  <a:lnTo>
                    <a:pt x="75057" y="185293"/>
                  </a:lnTo>
                  <a:lnTo>
                    <a:pt x="77724" y="177419"/>
                  </a:lnTo>
                  <a:lnTo>
                    <a:pt x="82042" y="175133"/>
                  </a:lnTo>
                  <a:lnTo>
                    <a:pt x="84328" y="173990"/>
                  </a:lnTo>
                  <a:lnTo>
                    <a:pt x="85090" y="168021"/>
                  </a:lnTo>
                  <a:lnTo>
                    <a:pt x="85090" y="163449"/>
                  </a:lnTo>
                  <a:lnTo>
                    <a:pt x="85090" y="160147"/>
                  </a:lnTo>
                  <a:lnTo>
                    <a:pt x="87757" y="158369"/>
                  </a:lnTo>
                  <a:lnTo>
                    <a:pt x="90297" y="156718"/>
                  </a:lnTo>
                  <a:lnTo>
                    <a:pt x="91440" y="156083"/>
                  </a:lnTo>
                  <a:lnTo>
                    <a:pt x="92583" y="155194"/>
                  </a:lnTo>
                  <a:lnTo>
                    <a:pt x="93599" y="154305"/>
                  </a:lnTo>
                  <a:lnTo>
                    <a:pt x="93599" y="154178"/>
                  </a:lnTo>
                  <a:lnTo>
                    <a:pt x="93472" y="153415"/>
                  </a:lnTo>
                  <a:lnTo>
                    <a:pt x="93091" y="152527"/>
                  </a:lnTo>
                  <a:lnTo>
                    <a:pt x="92710" y="151892"/>
                  </a:lnTo>
                  <a:lnTo>
                    <a:pt x="91948" y="150240"/>
                  </a:lnTo>
                  <a:lnTo>
                    <a:pt x="90932" y="148462"/>
                  </a:lnTo>
                  <a:lnTo>
                    <a:pt x="91312" y="146431"/>
                  </a:lnTo>
                  <a:lnTo>
                    <a:pt x="91694" y="145161"/>
                  </a:lnTo>
                  <a:lnTo>
                    <a:pt x="92456" y="144145"/>
                  </a:lnTo>
                  <a:lnTo>
                    <a:pt x="93472" y="143510"/>
                  </a:lnTo>
                  <a:lnTo>
                    <a:pt x="93853" y="143256"/>
                  </a:lnTo>
                  <a:lnTo>
                    <a:pt x="93980" y="142621"/>
                  </a:lnTo>
                  <a:lnTo>
                    <a:pt x="93980" y="141859"/>
                  </a:lnTo>
                  <a:lnTo>
                    <a:pt x="93725" y="139827"/>
                  </a:lnTo>
                  <a:lnTo>
                    <a:pt x="93218" y="137668"/>
                  </a:lnTo>
                  <a:lnTo>
                    <a:pt x="92456" y="135762"/>
                  </a:lnTo>
                  <a:lnTo>
                    <a:pt x="91567" y="132842"/>
                  </a:lnTo>
                  <a:lnTo>
                    <a:pt x="90678" y="130175"/>
                  </a:lnTo>
                  <a:lnTo>
                    <a:pt x="91186" y="128143"/>
                  </a:lnTo>
                  <a:lnTo>
                    <a:pt x="91186" y="127508"/>
                  </a:lnTo>
                  <a:lnTo>
                    <a:pt x="91567" y="126873"/>
                  </a:lnTo>
                  <a:lnTo>
                    <a:pt x="91948" y="126492"/>
                  </a:lnTo>
                  <a:lnTo>
                    <a:pt x="92837" y="125730"/>
                  </a:lnTo>
                  <a:lnTo>
                    <a:pt x="92710" y="123825"/>
                  </a:lnTo>
                  <a:lnTo>
                    <a:pt x="92456" y="121031"/>
                  </a:lnTo>
                  <a:lnTo>
                    <a:pt x="92201" y="119380"/>
                  </a:lnTo>
                  <a:lnTo>
                    <a:pt x="92201" y="117856"/>
                  </a:lnTo>
                  <a:lnTo>
                    <a:pt x="92201" y="116205"/>
                  </a:lnTo>
                  <a:lnTo>
                    <a:pt x="92583" y="113284"/>
                  </a:lnTo>
                  <a:lnTo>
                    <a:pt x="95885" y="110490"/>
                  </a:lnTo>
                  <a:lnTo>
                    <a:pt x="101473" y="106426"/>
                  </a:lnTo>
                  <a:lnTo>
                    <a:pt x="103759" y="104648"/>
                  </a:lnTo>
                  <a:lnTo>
                    <a:pt x="107061" y="102108"/>
                  </a:lnTo>
                  <a:lnTo>
                    <a:pt x="107569" y="101092"/>
                  </a:lnTo>
                  <a:lnTo>
                    <a:pt x="107569" y="100965"/>
                  </a:lnTo>
                  <a:lnTo>
                    <a:pt x="107696" y="100837"/>
                  </a:lnTo>
                  <a:lnTo>
                    <a:pt x="107823" y="100457"/>
                  </a:lnTo>
                  <a:lnTo>
                    <a:pt x="107823" y="100203"/>
                  </a:lnTo>
                  <a:lnTo>
                    <a:pt x="107950" y="99949"/>
                  </a:lnTo>
                  <a:lnTo>
                    <a:pt x="108076" y="99568"/>
                  </a:lnTo>
                  <a:lnTo>
                    <a:pt x="108076" y="99314"/>
                  </a:lnTo>
                  <a:lnTo>
                    <a:pt x="108204" y="98806"/>
                  </a:lnTo>
                  <a:lnTo>
                    <a:pt x="108331" y="98552"/>
                  </a:lnTo>
                  <a:lnTo>
                    <a:pt x="108331" y="98043"/>
                  </a:lnTo>
                  <a:lnTo>
                    <a:pt x="108458" y="97790"/>
                  </a:lnTo>
                  <a:lnTo>
                    <a:pt x="108585" y="97409"/>
                  </a:lnTo>
                  <a:lnTo>
                    <a:pt x="108585" y="97155"/>
                  </a:lnTo>
                  <a:lnTo>
                    <a:pt x="108585" y="96774"/>
                  </a:lnTo>
                  <a:lnTo>
                    <a:pt x="108585" y="96647"/>
                  </a:lnTo>
                  <a:lnTo>
                    <a:pt x="108838" y="95885"/>
                  </a:lnTo>
                  <a:lnTo>
                    <a:pt x="108838" y="95377"/>
                  </a:lnTo>
                  <a:lnTo>
                    <a:pt x="108966" y="94742"/>
                  </a:lnTo>
                  <a:lnTo>
                    <a:pt x="108966" y="94234"/>
                  </a:lnTo>
                  <a:lnTo>
                    <a:pt x="109093" y="93726"/>
                  </a:lnTo>
                  <a:lnTo>
                    <a:pt x="109093" y="93090"/>
                  </a:lnTo>
                  <a:lnTo>
                    <a:pt x="109220" y="92583"/>
                  </a:lnTo>
                  <a:lnTo>
                    <a:pt x="109347" y="91948"/>
                  </a:lnTo>
                  <a:lnTo>
                    <a:pt x="109347" y="91186"/>
                  </a:lnTo>
                  <a:lnTo>
                    <a:pt x="109474" y="90678"/>
                  </a:lnTo>
                  <a:lnTo>
                    <a:pt x="109474" y="90297"/>
                  </a:lnTo>
                  <a:lnTo>
                    <a:pt x="109600" y="89789"/>
                  </a:lnTo>
                  <a:lnTo>
                    <a:pt x="109600" y="89408"/>
                  </a:lnTo>
                  <a:lnTo>
                    <a:pt x="109600" y="88646"/>
                  </a:lnTo>
                  <a:lnTo>
                    <a:pt x="109728" y="88011"/>
                  </a:lnTo>
                  <a:lnTo>
                    <a:pt x="109728" y="87376"/>
                  </a:lnTo>
                  <a:lnTo>
                    <a:pt x="109728" y="86868"/>
                  </a:lnTo>
                  <a:lnTo>
                    <a:pt x="109347" y="87503"/>
                  </a:lnTo>
                  <a:lnTo>
                    <a:pt x="108585" y="88011"/>
                  </a:lnTo>
                  <a:lnTo>
                    <a:pt x="106553" y="89154"/>
                  </a:lnTo>
                  <a:lnTo>
                    <a:pt x="105283" y="89408"/>
                  </a:lnTo>
                  <a:lnTo>
                    <a:pt x="104521" y="89408"/>
                  </a:lnTo>
                  <a:lnTo>
                    <a:pt x="104012" y="89408"/>
                  </a:lnTo>
                  <a:lnTo>
                    <a:pt x="103759" y="89408"/>
                  </a:lnTo>
                  <a:lnTo>
                    <a:pt x="103632" y="89281"/>
                  </a:lnTo>
                  <a:lnTo>
                    <a:pt x="103124" y="89027"/>
                  </a:lnTo>
                  <a:lnTo>
                    <a:pt x="102870" y="88900"/>
                  </a:lnTo>
                  <a:lnTo>
                    <a:pt x="102616" y="88646"/>
                  </a:lnTo>
                  <a:lnTo>
                    <a:pt x="102616" y="88518"/>
                  </a:lnTo>
                  <a:lnTo>
                    <a:pt x="102488" y="88392"/>
                  </a:lnTo>
                  <a:lnTo>
                    <a:pt x="102235" y="88137"/>
                  </a:lnTo>
                  <a:lnTo>
                    <a:pt x="102108" y="87884"/>
                  </a:lnTo>
                  <a:lnTo>
                    <a:pt x="101981" y="87503"/>
                  </a:lnTo>
                  <a:lnTo>
                    <a:pt x="101600" y="86106"/>
                  </a:lnTo>
                  <a:lnTo>
                    <a:pt x="101346" y="84709"/>
                  </a:lnTo>
                  <a:lnTo>
                    <a:pt x="101346" y="83185"/>
                  </a:lnTo>
                  <a:lnTo>
                    <a:pt x="101346" y="82677"/>
                  </a:lnTo>
                  <a:lnTo>
                    <a:pt x="101346" y="81915"/>
                  </a:lnTo>
                  <a:lnTo>
                    <a:pt x="101219" y="81280"/>
                  </a:lnTo>
                  <a:lnTo>
                    <a:pt x="101092" y="77470"/>
                  </a:lnTo>
                  <a:lnTo>
                    <a:pt x="100965" y="72771"/>
                  </a:lnTo>
                  <a:lnTo>
                    <a:pt x="99060" y="70612"/>
                  </a:lnTo>
                  <a:lnTo>
                    <a:pt x="97028" y="68072"/>
                  </a:lnTo>
                  <a:lnTo>
                    <a:pt x="96647" y="64515"/>
                  </a:lnTo>
                  <a:lnTo>
                    <a:pt x="96266" y="61468"/>
                  </a:lnTo>
                  <a:lnTo>
                    <a:pt x="96012" y="58546"/>
                  </a:lnTo>
                  <a:lnTo>
                    <a:pt x="95758" y="56896"/>
                  </a:lnTo>
                  <a:lnTo>
                    <a:pt x="94996" y="56387"/>
                  </a:lnTo>
                  <a:lnTo>
                    <a:pt x="91821" y="54737"/>
                  </a:lnTo>
                  <a:lnTo>
                    <a:pt x="88646" y="49403"/>
                  </a:lnTo>
                  <a:lnTo>
                    <a:pt x="88265" y="45212"/>
                  </a:lnTo>
                  <a:lnTo>
                    <a:pt x="87884" y="43180"/>
                  </a:lnTo>
                  <a:lnTo>
                    <a:pt x="88646" y="41148"/>
                  </a:lnTo>
                  <a:lnTo>
                    <a:pt x="89916" y="39878"/>
                  </a:lnTo>
                  <a:lnTo>
                    <a:pt x="90805" y="38989"/>
                  </a:lnTo>
                  <a:lnTo>
                    <a:pt x="90932" y="37718"/>
                  </a:lnTo>
                  <a:lnTo>
                    <a:pt x="90805" y="35560"/>
                  </a:lnTo>
                  <a:lnTo>
                    <a:pt x="90678" y="33274"/>
                  </a:lnTo>
                  <a:lnTo>
                    <a:pt x="90678" y="30607"/>
                  </a:lnTo>
                  <a:lnTo>
                    <a:pt x="92583" y="28575"/>
                  </a:lnTo>
                  <a:lnTo>
                    <a:pt x="92456" y="28067"/>
                  </a:lnTo>
                  <a:lnTo>
                    <a:pt x="86868" y="22225"/>
                  </a:lnTo>
                  <a:lnTo>
                    <a:pt x="84582" y="18923"/>
                  </a:lnTo>
                  <a:lnTo>
                    <a:pt x="84962" y="15112"/>
                  </a:lnTo>
                  <a:lnTo>
                    <a:pt x="85344" y="12065"/>
                  </a:lnTo>
                  <a:lnTo>
                    <a:pt x="85598" y="8762"/>
                  </a:lnTo>
                  <a:lnTo>
                    <a:pt x="85598" y="6985"/>
                  </a:lnTo>
                  <a:lnTo>
                    <a:pt x="84074" y="5461"/>
                  </a:lnTo>
                  <a:lnTo>
                    <a:pt x="83820" y="5334"/>
                  </a:lnTo>
                  <a:lnTo>
                    <a:pt x="83438" y="5080"/>
                  </a:lnTo>
                  <a:lnTo>
                    <a:pt x="83185" y="4699"/>
                  </a:lnTo>
                  <a:lnTo>
                    <a:pt x="82931" y="4445"/>
                  </a:lnTo>
                  <a:lnTo>
                    <a:pt x="82423" y="3937"/>
                  </a:lnTo>
                  <a:lnTo>
                    <a:pt x="82042" y="3429"/>
                  </a:lnTo>
                  <a:lnTo>
                    <a:pt x="81787" y="3175"/>
                  </a:lnTo>
                  <a:lnTo>
                    <a:pt x="81153" y="2159"/>
                  </a:lnTo>
                  <a:lnTo>
                    <a:pt x="80391" y="1143"/>
                  </a:lnTo>
                  <a:lnTo>
                    <a:pt x="7988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5314188" y="4247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9525" h="3175">
                  <a:moveTo>
                    <a:pt x="3428" y="0"/>
                  </a:moveTo>
                  <a:lnTo>
                    <a:pt x="2539" y="0"/>
                  </a:lnTo>
                  <a:lnTo>
                    <a:pt x="1650" y="0"/>
                  </a:lnTo>
                  <a:lnTo>
                    <a:pt x="888" y="50"/>
                  </a:lnTo>
                  <a:lnTo>
                    <a:pt x="0" y="139"/>
                  </a:lnTo>
                  <a:lnTo>
                    <a:pt x="1650" y="965"/>
                  </a:lnTo>
                  <a:lnTo>
                    <a:pt x="2666" y="1498"/>
                  </a:lnTo>
                  <a:lnTo>
                    <a:pt x="5207" y="2997"/>
                  </a:lnTo>
                  <a:lnTo>
                    <a:pt x="7620" y="2997"/>
                  </a:lnTo>
                  <a:lnTo>
                    <a:pt x="8000" y="2857"/>
                  </a:lnTo>
                  <a:lnTo>
                    <a:pt x="8382" y="2514"/>
                  </a:lnTo>
                  <a:lnTo>
                    <a:pt x="8889" y="2171"/>
                  </a:lnTo>
                  <a:lnTo>
                    <a:pt x="9016" y="1498"/>
                  </a:lnTo>
                  <a:lnTo>
                    <a:pt x="9144" y="635"/>
                  </a:lnTo>
                  <a:lnTo>
                    <a:pt x="8889" y="635"/>
                  </a:lnTo>
                  <a:lnTo>
                    <a:pt x="8509" y="482"/>
                  </a:lnTo>
                  <a:lnTo>
                    <a:pt x="7874" y="292"/>
                  </a:lnTo>
                  <a:lnTo>
                    <a:pt x="7492" y="292"/>
                  </a:lnTo>
                  <a:lnTo>
                    <a:pt x="6476" y="139"/>
                  </a:lnTo>
                  <a:lnTo>
                    <a:pt x="5079" y="139"/>
                  </a:lnTo>
                  <a:lnTo>
                    <a:pt x="4317" y="5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5314188" y="4247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9525" h="3175">
                  <a:moveTo>
                    <a:pt x="2539" y="0"/>
                  </a:moveTo>
                  <a:lnTo>
                    <a:pt x="1650" y="0"/>
                  </a:lnTo>
                  <a:lnTo>
                    <a:pt x="888" y="50"/>
                  </a:lnTo>
                  <a:lnTo>
                    <a:pt x="0" y="139"/>
                  </a:lnTo>
                  <a:lnTo>
                    <a:pt x="1650" y="965"/>
                  </a:lnTo>
                  <a:lnTo>
                    <a:pt x="2666" y="1498"/>
                  </a:lnTo>
                  <a:lnTo>
                    <a:pt x="5207" y="2997"/>
                  </a:lnTo>
                  <a:lnTo>
                    <a:pt x="6985" y="2997"/>
                  </a:lnTo>
                  <a:lnTo>
                    <a:pt x="7620" y="2997"/>
                  </a:lnTo>
                  <a:lnTo>
                    <a:pt x="8000" y="2857"/>
                  </a:lnTo>
                  <a:lnTo>
                    <a:pt x="8382" y="2514"/>
                  </a:lnTo>
                  <a:lnTo>
                    <a:pt x="8889" y="2171"/>
                  </a:lnTo>
                  <a:lnTo>
                    <a:pt x="9016" y="1498"/>
                  </a:lnTo>
                  <a:lnTo>
                    <a:pt x="9144" y="635"/>
                  </a:lnTo>
                  <a:lnTo>
                    <a:pt x="8889" y="635"/>
                  </a:lnTo>
                  <a:lnTo>
                    <a:pt x="8509" y="482"/>
                  </a:lnTo>
                  <a:lnTo>
                    <a:pt x="7874" y="292"/>
                  </a:lnTo>
                  <a:lnTo>
                    <a:pt x="7492" y="292"/>
                  </a:lnTo>
                  <a:lnTo>
                    <a:pt x="6476" y="139"/>
                  </a:lnTo>
                  <a:lnTo>
                    <a:pt x="5079" y="139"/>
                  </a:lnTo>
                  <a:lnTo>
                    <a:pt x="4317" y="50"/>
                  </a:lnTo>
                  <a:lnTo>
                    <a:pt x="3428" y="0"/>
                  </a:lnTo>
                  <a:lnTo>
                    <a:pt x="253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5228844" y="4030979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2158" y="0"/>
                  </a:moveTo>
                  <a:lnTo>
                    <a:pt x="1015" y="0"/>
                  </a:lnTo>
                  <a:lnTo>
                    <a:pt x="761" y="0"/>
                  </a:lnTo>
                  <a:lnTo>
                    <a:pt x="507" y="63"/>
                  </a:lnTo>
                  <a:lnTo>
                    <a:pt x="253" y="203"/>
                  </a:lnTo>
                  <a:lnTo>
                    <a:pt x="0" y="292"/>
                  </a:lnTo>
                  <a:lnTo>
                    <a:pt x="634" y="1524"/>
                  </a:lnTo>
                  <a:lnTo>
                    <a:pt x="1269" y="2552"/>
                  </a:lnTo>
                  <a:lnTo>
                    <a:pt x="2031" y="3568"/>
                  </a:lnTo>
                  <a:lnTo>
                    <a:pt x="3428" y="5219"/>
                  </a:lnTo>
                  <a:lnTo>
                    <a:pt x="4444" y="7061"/>
                  </a:lnTo>
                  <a:lnTo>
                    <a:pt x="5206" y="9118"/>
                  </a:lnTo>
                  <a:lnTo>
                    <a:pt x="6095" y="7683"/>
                  </a:lnTo>
                  <a:lnTo>
                    <a:pt x="5587" y="4927"/>
                  </a:lnTo>
                  <a:lnTo>
                    <a:pt x="4317" y="2667"/>
                  </a:lnTo>
                  <a:lnTo>
                    <a:pt x="3428" y="1282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213604" y="3631691"/>
              <a:ext cx="109855" cy="615950"/>
            </a:xfrm>
            <a:custGeom>
              <a:avLst/>
              <a:gdLst/>
              <a:ahLst/>
              <a:cxnLst/>
              <a:rect l="l" t="t" r="r" b="b"/>
              <a:pathLst>
                <a:path w="109854" h="615950">
                  <a:moveTo>
                    <a:pt x="16256" y="399287"/>
                  </a:moveTo>
                  <a:lnTo>
                    <a:pt x="16001" y="399287"/>
                  </a:lnTo>
                  <a:lnTo>
                    <a:pt x="15748" y="399351"/>
                  </a:lnTo>
                  <a:lnTo>
                    <a:pt x="15494" y="399491"/>
                  </a:lnTo>
                  <a:lnTo>
                    <a:pt x="15240" y="399580"/>
                  </a:lnTo>
                  <a:lnTo>
                    <a:pt x="15875" y="400811"/>
                  </a:lnTo>
                  <a:lnTo>
                    <a:pt x="16510" y="401840"/>
                  </a:lnTo>
                  <a:lnTo>
                    <a:pt x="17272" y="402856"/>
                  </a:lnTo>
                  <a:lnTo>
                    <a:pt x="18669" y="404507"/>
                  </a:lnTo>
                  <a:lnTo>
                    <a:pt x="19685" y="406349"/>
                  </a:lnTo>
                  <a:lnTo>
                    <a:pt x="20447" y="408406"/>
                  </a:lnTo>
                  <a:lnTo>
                    <a:pt x="21336" y="406971"/>
                  </a:lnTo>
                  <a:lnTo>
                    <a:pt x="20828" y="404215"/>
                  </a:lnTo>
                  <a:lnTo>
                    <a:pt x="19558" y="401954"/>
                  </a:lnTo>
                  <a:lnTo>
                    <a:pt x="18669" y="400570"/>
                  </a:lnTo>
                  <a:lnTo>
                    <a:pt x="17399" y="399287"/>
                  </a:lnTo>
                  <a:lnTo>
                    <a:pt x="16256" y="399287"/>
                  </a:lnTo>
                  <a:close/>
                </a:path>
                <a:path w="109854" h="615950">
                  <a:moveTo>
                    <a:pt x="0" y="435914"/>
                  </a:moveTo>
                  <a:lnTo>
                    <a:pt x="0" y="436575"/>
                  </a:lnTo>
                  <a:lnTo>
                    <a:pt x="0" y="438911"/>
                  </a:lnTo>
                  <a:lnTo>
                    <a:pt x="0" y="438581"/>
                  </a:lnTo>
                  <a:lnTo>
                    <a:pt x="0" y="437578"/>
                  </a:lnTo>
                  <a:lnTo>
                    <a:pt x="0" y="436714"/>
                  </a:lnTo>
                  <a:lnTo>
                    <a:pt x="0" y="435914"/>
                  </a:lnTo>
                  <a:close/>
                </a:path>
                <a:path w="109854" h="615950">
                  <a:moveTo>
                    <a:pt x="109728" y="9143"/>
                  </a:moveTo>
                  <a:lnTo>
                    <a:pt x="109728" y="10159"/>
                  </a:lnTo>
                  <a:lnTo>
                    <a:pt x="109728" y="11175"/>
                  </a:lnTo>
                  <a:lnTo>
                    <a:pt x="109728" y="12191"/>
                  </a:lnTo>
                  <a:lnTo>
                    <a:pt x="109728" y="11175"/>
                  </a:lnTo>
                  <a:lnTo>
                    <a:pt x="109728" y="10159"/>
                  </a:lnTo>
                  <a:lnTo>
                    <a:pt x="109728" y="9143"/>
                  </a:lnTo>
                  <a:close/>
                </a:path>
                <a:path w="109854" h="615950">
                  <a:moveTo>
                    <a:pt x="109728" y="12191"/>
                  </a:moveTo>
                  <a:lnTo>
                    <a:pt x="109728" y="14985"/>
                  </a:lnTo>
                </a:path>
                <a:path w="109854" h="615950">
                  <a:moveTo>
                    <a:pt x="93091" y="49275"/>
                  </a:moveTo>
                  <a:lnTo>
                    <a:pt x="93725" y="51053"/>
                  </a:lnTo>
                  <a:lnTo>
                    <a:pt x="94234" y="52958"/>
                  </a:lnTo>
                  <a:lnTo>
                    <a:pt x="94487" y="54863"/>
                  </a:lnTo>
                  <a:lnTo>
                    <a:pt x="94234" y="52958"/>
                  </a:lnTo>
                  <a:lnTo>
                    <a:pt x="93725" y="51053"/>
                  </a:lnTo>
                  <a:lnTo>
                    <a:pt x="93091" y="49275"/>
                  </a:lnTo>
                  <a:lnTo>
                    <a:pt x="92201" y="46862"/>
                  </a:lnTo>
                  <a:lnTo>
                    <a:pt x="91440" y="44449"/>
                  </a:lnTo>
                  <a:lnTo>
                    <a:pt x="91821" y="42671"/>
                  </a:lnTo>
                  <a:lnTo>
                    <a:pt x="91440" y="44449"/>
                  </a:lnTo>
                  <a:lnTo>
                    <a:pt x="92201" y="46862"/>
                  </a:lnTo>
                  <a:lnTo>
                    <a:pt x="93091" y="49275"/>
                  </a:lnTo>
                  <a:close/>
                </a:path>
                <a:path w="109854" h="615950">
                  <a:moveTo>
                    <a:pt x="51816" y="548639"/>
                  </a:moveTo>
                  <a:lnTo>
                    <a:pt x="50800" y="548639"/>
                  </a:lnTo>
                  <a:lnTo>
                    <a:pt x="49784" y="548639"/>
                  </a:lnTo>
                  <a:lnTo>
                    <a:pt x="48768" y="548639"/>
                  </a:lnTo>
                  <a:lnTo>
                    <a:pt x="49784" y="548639"/>
                  </a:lnTo>
                  <a:lnTo>
                    <a:pt x="50800" y="548639"/>
                  </a:lnTo>
                  <a:lnTo>
                    <a:pt x="51816" y="548639"/>
                  </a:lnTo>
                  <a:close/>
                </a:path>
                <a:path w="109854" h="615950">
                  <a:moveTo>
                    <a:pt x="109728" y="3047"/>
                  </a:moveTo>
                  <a:lnTo>
                    <a:pt x="109728" y="6095"/>
                  </a:lnTo>
                </a:path>
                <a:path w="109854" h="615950">
                  <a:moveTo>
                    <a:pt x="109728" y="0"/>
                  </a:moveTo>
                  <a:lnTo>
                    <a:pt x="109728" y="2920"/>
                  </a:lnTo>
                </a:path>
                <a:path w="109854" h="615950">
                  <a:moveTo>
                    <a:pt x="48768" y="426681"/>
                  </a:moveTo>
                  <a:lnTo>
                    <a:pt x="48768" y="425589"/>
                  </a:lnTo>
                  <a:lnTo>
                    <a:pt x="48768" y="424649"/>
                  </a:lnTo>
                  <a:lnTo>
                    <a:pt x="48768" y="423671"/>
                  </a:lnTo>
                  <a:lnTo>
                    <a:pt x="48768" y="424649"/>
                  </a:lnTo>
                  <a:lnTo>
                    <a:pt x="48768" y="425589"/>
                  </a:lnTo>
                  <a:lnTo>
                    <a:pt x="48768" y="426681"/>
                  </a:lnTo>
                  <a:close/>
                </a:path>
                <a:path w="109854" h="615950">
                  <a:moveTo>
                    <a:pt x="54863" y="392328"/>
                  </a:moveTo>
                  <a:lnTo>
                    <a:pt x="51054" y="393166"/>
                  </a:lnTo>
                  <a:lnTo>
                    <a:pt x="47498" y="392328"/>
                  </a:lnTo>
                  <a:lnTo>
                    <a:pt x="45720" y="390143"/>
                  </a:lnTo>
                  <a:lnTo>
                    <a:pt x="47498" y="392328"/>
                  </a:lnTo>
                  <a:lnTo>
                    <a:pt x="51054" y="393166"/>
                  </a:lnTo>
                  <a:lnTo>
                    <a:pt x="54863" y="392328"/>
                  </a:lnTo>
                  <a:close/>
                </a:path>
                <a:path w="109854" h="615950">
                  <a:moveTo>
                    <a:pt x="106807" y="615695"/>
                  </a:moveTo>
                  <a:lnTo>
                    <a:pt x="109600" y="615695"/>
                  </a:lnTo>
                </a:path>
                <a:path w="109854" h="615950">
                  <a:moveTo>
                    <a:pt x="60960" y="280415"/>
                  </a:moveTo>
                  <a:lnTo>
                    <a:pt x="60960" y="279450"/>
                  </a:lnTo>
                  <a:lnTo>
                    <a:pt x="60960" y="278333"/>
                  </a:lnTo>
                  <a:lnTo>
                    <a:pt x="60960" y="277367"/>
                  </a:lnTo>
                  <a:lnTo>
                    <a:pt x="60960" y="278333"/>
                  </a:lnTo>
                  <a:lnTo>
                    <a:pt x="60960" y="279450"/>
                  </a:lnTo>
                  <a:lnTo>
                    <a:pt x="60960" y="280415"/>
                  </a:lnTo>
                  <a:close/>
                </a:path>
                <a:path w="109854" h="615950">
                  <a:moveTo>
                    <a:pt x="91440" y="615695"/>
                  </a:moveTo>
                  <a:lnTo>
                    <a:pt x="90146" y="611977"/>
                  </a:lnTo>
                  <a:lnTo>
                    <a:pt x="89471" y="603461"/>
                  </a:lnTo>
                  <a:lnTo>
                    <a:pt x="89654" y="588108"/>
                  </a:lnTo>
                  <a:lnTo>
                    <a:pt x="90932" y="563879"/>
                  </a:lnTo>
                  <a:lnTo>
                    <a:pt x="89654" y="588108"/>
                  </a:lnTo>
                  <a:lnTo>
                    <a:pt x="89471" y="603461"/>
                  </a:lnTo>
                  <a:lnTo>
                    <a:pt x="90146" y="611977"/>
                  </a:lnTo>
                  <a:lnTo>
                    <a:pt x="91440" y="615695"/>
                  </a:lnTo>
                  <a:close/>
                </a:path>
                <a:path w="109854" h="615950">
                  <a:moveTo>
                    <a:pt x="73151" y="548639"/>
                  </a:moveTo>
                  <a:lnTo>
                    <a:pt x="76200" y="548639"/>
                  </a:lnTo>
                </a:path>
                <a:path w="109854" h="615950">
                  <a:moveTo>
                    <a:pt x="24384" y="502919"/>
                  </a:moveTo>
                  <a:lnTo>
                    <a:pt x="24765" y="505205"/>
                  </a:lnTo>
                  <a:lnTo>
                    <a:pt x="25781" y="507288"/>
                  </a:lnTo>
                  <a:lnTo>
                    <a:pt x="27432" y="508977"/>
                  </a:lnTo>
                  <a:lnTo>
                    <a:pt x="25781" y="507288"/>
                  </a:lnTo>
                  <a:lnTo>
                    <a:pt x="24765" y="505205"/>
                  </a:lnTo>
                  <a:lnTo>
                    <a:pt x="24384" y="502919"/>
                  </a:lnTo>
                  <a:close/>
                </a:path>
                <a:path w="109854" h="615950">
                  <a:moveTo>
                    <a:pt x="73151" y="188975"/>
                  </a:moveTo>
                  <a:lnTo>
                    <a:pt x="73151" y="190880"/>
                  </a:lnTo>
                  <a:lnTo>
                    <a:pt x="73151" y="192912"/>
                  </a:lnTo>
                  <a:lnTo>
                    <a:pt x="73151" y="195071"/>
                  </a:lnTo>
                  <a:lnTo>
                    <a:pt x="73151" y="192912"/>
                  </a:lnTo>
                  <a:lnTo>
                    <a:pt x="73151" y="190880"/>
                  </a:lnTo>
                  <a:lnTo>
                    <a:pt x="73151" y="188975"/>
                  </a:lnTo>
                  <a:close/>
                </a:path>
                <a:path w="109854" h="615950">
                  <a:moveTo>
                    <a:pt x="103632" y="615695"/>
                  </a:moveTo>
                  <a:lnTo>
                    <a:pt x="102616" y="615695"/>
                  </a:lnTo>
                  <a:lnTo>
                    <a:pt x="101600" y="615695"/>
                  </a:lnTo>
                  <a:lnTo>
                    <a:pt x="100584" y="615695"/>
                  </a:lnTo>
                  <a:lnTo>
                    <a:pt x="106680" y="615695"/>
                  </a:lnTo>
                  <a:lnTo>
                    <a:pt x="105663" y="615695"/>
                  </a:lnTo>
                  <a:lnTo>
                    <a:pt x="104648" y="615695"/>
                  </a:lnTo>
                  <a:lnTo>
                    <a:pt x="103632" y="61569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1" name="object 3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82768" y="3569207"/>
              <a:ext cx="121920" cy="143256"/>
            </a:xfrm>
            <a:prstGeom prst="rect">
              <a:avLst/>
            </a:prstGeom>
          </p:spPr>
        </p:pic>
        <p:pic>
          <p:nvPicPr>
            <p:cNvPr id="332" name="object 3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71872" y="3075432"/>
              <a:ext cx="121920" cy="67056"/>
            </a:xfrm>
            <a:prstGeom prst="rect">
              <a:avLst/>
            </a:prstGeom>
          </p:spPr>
        </p:pic>
        <p:sp>
          <p:nvSpPr>
            <p:cNvPr id="333" name="object 333"/>
            <p:cNvSpPr/>
            <p:nvPr/>
          </p:nvSpPr>
          <p:spPr>
            <a:xfrm>
              <a:off x="5167884" y="3056635"/>
              <a:ext cx="155575" cy="264160"/>
            </a:xfrm>
            <a:custGeom>
              <a:avLst/>
              <a:gdLst/>
              <a:ahLst/>
              <a:cxnLst/>
              <a:rect l="l" t="t" r="r" b="b"/>
              <a:pathLst>
                <a:path w="155575" h="264160">
                  <a:moveTo>
                    <a:pt x="120395" y="262890"/>
                  </a:moveTo>
                  <a:lnTo>
                    <a:pt x="118490" y="262890"/>
                  </a:lnTo>
                  <a:lnTo>
                    <a:pt x="118617" y="264160"/>
                  </a:lnTo>
                  <a:lnTo>
                    <a:pt x="120268" y="264160"/>
                  </a:lnTo>
                  <a:lnTo>
                    <a:pt x="120395" y="262890"/>
                  </a:lnTo>
                  <a:close/>
                </a:path>
                <a:path w="155575" h="264160">
                  <a:moveTo>
                    <a:pt x="120776" y="261620"/>
                  </a:moveTo>
                  <a:lnTo>
                    <a:pt x="116586" y="261620"/>
                  </a:lnTo>
                  <a:lnTo>
                    <a:pt x="117601" y="262890"/>
                  </a:lnTo>
                  <a:lnTo>
                    <a:pt x="120776" y="262890"/>
                  </a:lnTo>
                  <a:lnTo>
                    <a:pt x="120776" y="261620"/>
                  </a:lnTo>
                  <a:close/>
                </a:path>
                <a:path w="155575" h="264160">
                  <a:moveTo>
                    <a:pt x="123951" y="233680"/>
                  </a:moveTo>
                  <a:lnTo>
                    <a:pt x="107823" y="233680"/>
                  </a:lnTo>
                  <a:lnTo>
                    <a:pt x="108076" y="234950"/>
                  </a:lnTo>
                  <a:lnTo>
                    <a:pt x="108965" y="234950"/>
                  </a:lnTo>
                  <a:lnTo>
                    <a:pt x="112140" y="236220"/>
                  </a:lnTo>
                  <a:lnTo>
                    <a:pt x="120141" y="245110"/>
                  </a:lnTo>
                  <a:lnTo>
                    <a:pt x="120014" y="246380"/>
                  </a:lnTo>
                  <a:lnTo>
                    <a:pt x="118617" y="248920"/>
                  </a:lnTo>
                  <a:lnTo>
                    <a:pt x="116331" y="251460"/>
                  </a:lnTo>
                  <a:lnTo>
                    <a:pt x="115062" y="252730"/>
                  </a:lnTo>
                  <a:lnTo>
                    <a:pt x="112140" y="257810"/>
                  </a:lnTo>
                  <a:lnTo>
                    <a:pt x="113029" y="259080"/>
                  </a:lnTo>
                  <a:lnTo>
                    <a:pt x="115569" y="261620"/>
                  </a:lnTo>
                  <a:lnTo>
                    <a:pt x="121157" y="261620"/>
                  </a:lnTo>
                  <a:lnTo>
                    <a:pt x="121285" y="260350"/>
                  </a:lnTo>
                  <a:lnTo>
                    <a:pt x="121538" y="259080"/>
                  </a:lnTo>
                  <a:lnTo>
                    <a:pt x="121792" y="259080"/>
                  </a:lnTo>
                  <a:lnTo>
                    <a:pt x="121792" y="257810"/>
                  </a:lnTo>
                  <a:lnTo>
                    <a:pt x="122046" y="257810"/>
                  </a:lnTo>
                  <a:lnTo>
                    <a:pt x="122046" y="256540"/>
                  </a:lnTo>
                  <a:lnTo>
                    <a:pt x="122174" y="256540"/>
                  </a:lnTo>
                  <a:lnTo>
                    <a:pt x="122300" y="255270"/>
                  </a:lnTo>
                  <a:lnTo>
                    <a:pt x="122554" y="254000"/>
                  </a:lnTo>
                  <a:lnTo>
                    <a:pt x="122808" y="252730"/>
                  </a:lnTo>
                  <a:lnTo>
                    <a:pt x="122808" y="250190"/>
                  </a:lnTo>
                  <a:lnTo>
                    <a:pt x="122936" y="250190"/>
                  </a:lnTo>
                  <a:lnTo>
                    <a:pt x="123062" y="248920"/>
                  </a:lnTo>
                  <a:lnTo>
                    <a:pt x="123316" y="241300"/>
                  </a:lnTo>
                  <a:lnTo>
                    <a:pt x="123443" y="237490"/>
                  </a:lnTo>
                  <a:lnTo>
                    <a:pt x="123951" y="233680"/>
                  </a:lnTo>
                  <a:close/>
                </a:path>
                <a:path w="155575" h="264160">
                  <a:moveTo>
                    <a:pt x="127507" y="184150"/>
                  </a:moveTo>
                  <a:lnTo>
                    <a:pt x="17017" y="184150"/>
                  </a:lnTo>
                  <a:lnTo>
                    <a:pt x="18541" y="186690"/>
                  </a:lnTo>
                  <a:lnTo>
                    <a:pt x="20319" y="187960"/>
                  </a:lnTo>
                  <a:lnTo>
                    <a:pt x="21336" y="189230"/>
                  </a:lnTo>
                  <a:lnTo>
                    <a:pt x="23875" y="191770"/>
                  </a:lnTo>
                  <a:lnTo>
                    <a:pt x="36321" y="191770"/>
                  </a:lnTo>
                  <a:lnTo>
                    <a:pt x="36829" y="193040"/>
                  </a:lnTo>
                  <a:lnTo>
                    <a:pt x="37973" y="193040"/>
                  </a:lnTo>
                  <a:lnTo>
                    <a:pt x="42290" y="198120"/>
                  </a:lnTo>
                  <a:lnTo>
                    <a:pt x="44323" y="200660"/>
                  </a:lnTo>
                  <a:lnTo>
                    <a:pt x="56006" y="200660"/>
                  </a:lnTo>
                  <a:lnTo>
                    <a:pt x="58165" y="201930"/>
                  </a:lnTo>
                  <a:lnTo>
                    <a:pt x="59054" y="205740"/>
                  </a:lnTo>
                  <a:lnTo>
                    <a:pt x="60832" y="212090"/>
                  </a:lnTo>
                  <a:lnTo>
                    <a:pt x="61594" y="213360"/>
                  </a:lnTo>
                  <a:lnTo>
                    <a:pt x="63118" y="213360"/>
                  </a:lnTo>
                  <a:lnTo>
                    <a:pt x="66293" y="214630"/>
                  </a:lnTo>
                  <a:lnTo>
                    <a:pt x="69214" y="215900"/>
                  </a:lnTo>
                  <a:lnTo>
                    <a:pt x="71119" y="219710"/>
                  </a:lnTo>
                  <a:lnTo>
                    <a:pt x="72516" y="220980"/>
                  </a:lnTo>
                  <a:lnTo>
                    <a:pt x="73151" y="223520"/>
                  </a:lnTo>
                  <a:lnTo>
                    <a:pt x="73025" y="226060"/>
                  </a:lnTo>
                  <a:lnTo>
                    <a:pt x="74675" y="228600"/>
                  </a:lnTo>
                  <a:lnTo>
                    <a:pt x="76200" y="229870"/>
                  </a:lnTo>
                  <a:lnTo>
                    <a:pt x="78486" y="232410"/>
                  </a:lnTo>
                  <a:lnTo>
                    <a:pt x="78104" y="236220"/>
                  </a:lnTo>
                  <a:lnTo>
                    <a:pt x="79248" y="237490"/>
                  </a:lnTo>
                  <a:lnTo>
                    <a:pt x="90169" y="237490"/>
                  </a:lnTo>
                  <a:lnTo>
                    <a:pt x="90931" y="236220"/>
                  </a:lnTo>
                  <a:lnTo>
                    <a:pt x="92328" y="234950"/>
                  </a:lnTo>
                  <a:lnTo>
                    <a:pt x="94614" y="233680"/>
                  </a:lnTo>
                  <a:lnTo>
                    <a:pt x="123951" y="233680"/>
                  </a:lnTo>
                  <a:lnTo>
                    <a:pt x="124460" y="229870"/>
                  </a:lnTo>
                  <a:lnTo>
                    <a:pt x="125983" y="222250"/>
                  </a:lnTo>
                  <a:lnTo>
                    <a:pt x="126873" y="218440"/>
                  </a:lnTo>
                  <a:lnTo>
                    <a:pt x="124713" y="214630"/>
                  </a:lnTo>
                  <a:lnTo>
                    <a:pt x="120141" y="207010"/>
                  </a:lnTo>
                  <a:lnTo>
                    <a:pt x="117601" y="203200"/>
                  </a:lnTo>
                  <a:lnTo>
                    <a:pt x="117475" y="200660"/>
                  </a:lnTo>
                  <a:lnTo>
                    <a:pt x="117348" y="190500"/>
                  </a:lnTo>
                  <a:lnTo>
                    <a:pt x="119633" y="189230"/>
                  </a:lnTo>
                  <a:lnTo>
                    <a:pt x="124460" y="189230"/>
                  </a:lnTo>
                  <a:lnTo>
                    <a:pt x="125856" y="187960"/>
                  </a:lnTo>
                  <a:lnTo>
                    <a:pt x="127635" y="186690"/>
                  </a:lnTo>
                  <a:lnTo>
                    <a:pt x="128015" y="186690"/>
                  </a:lnTo>
                  <a:lnTo>
                    <a:pt x="128396" y="185420"/>
                  </a:lnTo>
                  <a:lnTo>
                    <a:pt x="127507" y="184150"/>
                  </a:lnTo>
                  <a:close/>
                </a:path>
                <a:path w="155575" h="264160">
                  <a:moveTo>
                    <a:pt x="106679" y="233680"/>
                  </a:moveTo>
                  <a:lnTo>
                    <a:pt x="98170" y="233680"/>
                  </a:lnTo>
                  <a:lnTo>
                    <a:pt x="99440" y="234950"/>
                  </a:lnTo>
                  <a:lnTo>
                    <a:pt x="105663" y="234950"/>
                  </a:lnTo>
                  <a:lnTo>
                    <a:pt x="106679" y="233680"/>
                  </a:lnTo>
                  <a:close/>
                </a:path>
                <a:path w="155575" h="264160">
                  <a:moveTo>
                    <a:pt x="32003" y="191770"/>
                  </a:moveTo>
                  <a:lnTo>
                    <a:pt x="24383" y="191770"/>
                  </a:lnTo>
                  <a:lnTo>
                    <a:pt x="25653" y="193040"/>
                  </a:lnTo>
                  <a:lnTo>
                    <a:pt x="31750" y="193040"/>
                  </a:lnTo>
                  <a:lnTo>
                    <a:pt x="32003" y="191770"/>
                  </a:lnTo>
                  <a:close/>
                </a:path>
                <a:path w="155575" h="264160">
                  <a:moveTo>
                    <a:pt x="154558" y="160020"/>
                  </a:moveTo>
                  <a:lnTo>
                    <a:pt x="5714" y="160020"/>
                  </a:lnTo>
                  <a:lnTo>
                    <a:pt x="4825" y="162560"/>
                  </a:lnTo>
                  <a:lnTo>
                    <a:pt x="4063" y="166370"/>
                  </a:lnTo>
                  <a:lnTo>
                    <a:pt x="2793" y="170180"/>
                  </a:lnTo>
                  <a:lnTo>
                    <a:pt x="1142" y="170180"/>
                  </a:lnTo>
                  <a:lnTo>
                    <a:pt x="507" y="171450"/>
                  </a:lnTo>
                  <a:lnTo>
                    <a:pt x="126" y="172720"/>
                  </a:lnTo>
                  <a:lnTo>
                    <a:pt x="0" y="173990"/>
                  </a:lnTo>
                  <a:lnTo>
                    <a:pt x="1269" y="175260"/>
                  </a:lnTo>
                  <a:lnTo>
                    <a:pt x="1777" y="176530"/>
                  </a:lnTo>
                  <a:lnTo>
                    <a:pt x="2920" y="176530"/>
                  </a:lnTo>
                  <a:lnTo>
                    <a:pt x="3555" y="177800"/>
                  </a:lnTo>
                  <a:lnTo>
                    <a:pt x="6350" y="179070"/>
                  </a:lnTo>
                  <a:lnTo>
                    <a:pt x="6985" y="180340"/>
                  </a:lnTo>
                  <a:lnTo>
                    <a:pt x="8127" y="180340"/>
                  </a:lnTo>
                  <a:lnTo>
                    <a:pt x="8636" y="181610"/>
                  </a:lnTo>
                  <a:lnTo>
                    <a:pt x="10287" y="181610"/>
                  </a:lnTo>
                  <a:lnTo>
                    <a:pt x="10667" y="182880"/>
                  </a:lnTo>
                  <a:lnTo>
                    <a:pt x="12064" y="182880"/>
                  </a:lnTo>
                  <a:lnTo>
                    <a:pt x="12445" y="184150"/>
                  </a:lnTo>
                  <a:lnTo>
                    <a:pt x="123825" y="184150"/>
                  </a:lnTo>
                  <a:lnTo>
                    <a:pt x="122808" y="182880"/>
                  </a:lnTo>
                  <a:lnTo>
                    <a:pt x="121919" y="181610"/>
                  </a:lnTo>
                  <a:lnTo>
                    <a:pt x="121285" y="180340"/>
                  </a:lnTo>
                  <a:lnTo>
                    <a:pt x="120523" y="179070"/>
                  </a:lnTo>
                  <a:lnTo>
                    <a:pt x="120014" y="176530"/>
                  </a:lnTo>
                  <a:lnTo>
                    <a:pt x="120141" y="173990"/>
                  </a:lnTo>
                  <a:lnTo>
                    <a:pt x="120268" y="172720"/>
                  </a:lnTo>
                  <a:lnTo>
                    <a:pt x="120903" y="170180"/>
                  </a:lnTo>
                  <a:lnTo>
                    <a:pt x="124205" y="168910"/>
                  </a:lnTo>
                  <a:lnTo>
                    <a:pt x="148081" y="168910"/>
                  </a:lnTo>
                  <a:lnTo>
                    <a:pt x="149351" y="167640"/>
                  </a:lnTo>
                  <a:lnTo>
                    <a:pt x="152018" y="166370"/>
                  </a:lnTo>
                  <a:lnTo>
                    <a:pt x="153035" y="166370"/>
                  </a:lnTo>
                  <a:lnTo>
                    <a:pt x="154304" y="165100"/>
                  </a:lnTo>
                  <a:lnTo>
                    <a:pt x="155448" y="165100"/>
                  </a:lnTo>
                  <a:lnTo>
                    <a:pt x="155448" y="162560"/>
                  </a:lnTo>
                  <a:lnTo>
                    <a:pt x="155193" y="162560"/>
                  </a:lnTo>
                  <a:lnTo>
                    <a:pt x="155193" y="161290"/>
                  </a:lnTo>
                  <a:lnTo>
                    <a:pt x="154686" y="161290"/>
                  </a:lnTo>
                  <a:lnTo>
                    <a:pt x="154558" y="160020"/>
                  </a:lnTo>
                  <a:close/>
                </a:path>
                <a:path w="155575" h="264160">
                  <a:moveTo>
                    <a:pt x="144906" y="168910"/>
                  </a:moveTo>
                  <a:lnTo>
                    <a:pt x="133350" y="168910"/>
                  </a:lnTo>
                  <a:lnTo>
                    <a:pt x="138429" y="170180"/>
                  </a:lnTo>
                  <a:lnTo>
                    <a:pt x="143382" y="170180"/>
                  </a:lnTo>
                  <a:lnTo>
                    <a:pt x="144906" y="168910"/>
                  </a:lnTo>
                  <a:close/>
                </a:path>
                <a:path w="155575" h="264160">
                  <a:moveTo>
                    <a:pt x="56133" y="20320"/>
                  </a:moveTo>
                  <a:lnTo>
                    <a:pt x="54990" y="20320"/>
                  </a:lnTo>
                  <a:lnTo>
                    <a:pt x="53086" y="21590"/>
                  </a:lnTo>
                  <a:lnTo>
                    <a:pt x="47751" y="26670"/>
                  </a:lnTo>
                  <a:lnTo>
                    <a:pt x="45592" y="30480"/>
                  </a:lnTo>
                  <a:lnTo>
                    <a:pt x="45592" y="33020"/>
                  </a:lnTo>
                  <a:lnTo>
                    <a:pt x="45846" y="34290"/>
                  </a:lnTo>
                  <a:lnTo>
                    <a:pt x="46608" y="44450"/>
                  </a:lnTo>
                  <a:lnTo>
                    <a:pt x="40131" y="49530"/>
                  </a:lnTo>
                  <a:lnTo>
                    <a:pt x="35687" y="53340"/>
                  </a:lnTo>
                  <a:lnTo>
                    <a:pt x="32638" y="58420"/>
                  </a:lnTo>
                  <a:lnTo>
                    <a:pt x="29971" y="63500"/>
                  </a:lnTo>
                  <a:lnTo>
                    <a:pt x="28955" y="64770"/>
                  </a:lnTo>
                  <a:lnTo>
                    <a:pt x="28193" y="66040"/>
                  </a:lnTo>
                  <a:lnTo>
                    <a:pt x="27304" y="67310"/>
                  </a:lnTo>
                  <a:lnTo>
                    <a:pt x="26669" y="68580"/>
                  </a:lnTo>
                  <a:lnTo>
                    <a:pt x="25526" y="69850"/>
                  </a:lnTo>
                  <a:lnTo>
                    <a:pt x="24002" y="69850"/>
                  </a:lnTo>
                  <a:lnTo>
                    <a:pt x="24002" y="71120"/>
                  </a:lnTo>
                  <a:lnTo>
                    <a:pt x="23749" y="71120"/>
                  </a:lnTo>
                  <a:lnTo>
                    <a:pt x="23494" y="72390"/>
                  </a:lnTo>
                  <a:lnTo>
                    <a:pt x="22860" y="72390"/>
                  </a:lnTo>
                  <a:lnTo>
                    <a:pt x="22732" y="73660"/>
                  </a:lnTo>
                  <a:lnTo>
                    <a:pt x="21970" y="73660"/>
                  </a:lnTo>
                  <a:lnTo>
                    <a:pt x="21462" y="74930"/>
                  </a:lnTo>
                  <a:lnTo>
                    <a:pt x="20446" y="74930"/>
                  </a:lnTo>
                  <a:lnTo>
                    <a:pt x="20192" y="76200"/>
                  </a:lnTo>
                  <a:lnTo>
                    <a:pt x="19430" y="76200"/>
                  </a:lnTo>
                  <a:lnTo>
                    <a:pt x="19176" y="77470"/>
                  </a:lnTo>
                  <a:lnTo>
                    <a:pt x="18795" y="77470"/>
                  </a:lnTo>
                  <a:lnTo>
                    <a:pt x="18161" y="78740"/>
                  </a:lnTo>
                  <a:lnTo>
                    <a:pt x="17271" y="78740"/>
                  </a:lnTo>
                  <a:lnTo>
                    <a:pt x="17017" y="80010"/>
                  </a:lnTo>
                  <a:lnTo>
                    <a:pt x="16510" y="80010"/>
                  </a:lnTo>
                  <a:lnTo>
                    <a:pt x="16001" y="81280"/>
                  </a:lnTo>
                  <a:lnTo>
                    <a:pt x="14604" y="82550"/>
                  </a:lnTo>
                  <a:lnTo>
                    <a:pt x="15875" y="83820"/>
                  </a:lnTo>
                  <a:lnTo>
                    <a:pt x="17017" y="85090"/>
                  </a:lnTo>
                  <a:lnTo>
                    <a:pt x="17779" y="86360"/>
                  </a:lnTo>
                  <a:lnTo>
                    <a:pt x="20065" y="88900"/>
                  </a:lnTo>
                  <a:lnTo>
                    <a:pt x="21081" y="92710"/>
                  </a:lnTo>
                  <a:lnTo>
                    <a:pt x="20700" y="96520"/>
                  </a:lnTo>
                  <a:lnTo>
                    <a:pt x="20446" y="97790"/>
                  </a:lnTo>
                  <a:lnTo>
                    <a:pt x="20700" y="99060"/>
                  </a:lnTo>
                  <a:lnTo>
                    <a:pt x="23749" y="106680"/>
                  </a:lnTo>
                  <a:lnTo>
                    <a:pt x="21843" y="109220"/>
                  </a:lnTo>
                  <a:lnTo>
                    <a:pt x="20319" y="110490"/>
                  </a:lnTo>
                  <a:lnTo>
                    <a:pt x="19050" y="113030"/>
                  </a:lnTo>
                  <a:lnTo>
                    <a:pt x="20700" y="129540"/>
                  </a:lnTo>
                  <a:lnTo>
                    <a:pt x="22860" y="132080"/>
                  </a:lnTo>
                  <a:lnTo>
                    <a:pt x="25653" y="135890"/>
                  </a:lnTo>
                  <a:lnTo>
                    <a:pt x="24002" y="139700"/>
                  </a:lnTo>
                  <a:lnTo>
                    <a:pt x="21462" y="146050"/>
                  </a:lnTo>
                  <a:lnTo>
                    <a:pt x="20700" y="147320"/>
                  </a:lnTo>
                  <a:lnTo>
                    <a:pt x="20192" y="148590"/>
                  </a:lnTo>
                  <a:lnTo>
                    <a:pt x="17144" y="154940"/>
                  </a:lnTo>
                  <a:lnTo>
                    <a:pt x="14224" y="160020"/>
                  </a:lnTo>
                  <a:lnTo>
                    <a:pt x="153924" y="160020"/>
                  </a:lnTo>
                  <a:lnTo>
                    <a:pt x="153415" y="158750"/>
                  </a:lnTo>
                  <a:lnTo>
                    <a:pt x="151891" y="157480"/>
                  </a:lnTo>
                  <a:lnTo>
                    <a:pt x="150875" y="156210"/>
                  </a:lnTo>
                  <a:lnTo>
                    <a:pt x="150749" y="153670"/>
                  </a:lnTo>
                  <a:lnTo>
                    <a:pt x="150367" y="149860"/>
                  </a:lnTo>
                  <a:lnTo>
                    <a:pt x="152273" y="146050"/>
                  </a:lnTo>
                  <a:lnTo>
                    <a:pt x="153796" y="144780"/>
                  </a:lnTo>
                  <a:lnTo>
                    <a:pt x="154812" y="143510"/>
                  </a:lnTo>
                  <a:lnTo>
                    <a:pt x="154050" y="140970"/>
                  </a:lnTo>
                  <a:lnTo>
                    <a:pt x="150621" y="137160"/>
                  </a:lnTo>
                  <a:lnTo>
                    <a:pt x="149987" y="135890"/>
                  </a:lnTo>
                  <a:lnTo>
                    <a:pt x="148589" y="134620"/>
                  </a:lnTo>
                  <a:lnTo>
                    <a:pt x="146708" y="128270"/>
                  </a:lnTo>
                  <a:lnTo>
                    <a:pt x="146970" y="119380"/>
                  </a:lnTo>
                  <a:lnTo>
                    <a:pt x="148804" y="110490"/>
                  </a:lnTo>
                  <a:lnTo>
                    <a:pt x="151637" y="102870"/>
                  </a:lnTo>
                  <a:lnTo>
                    <a:pt x="152145" y="101600"/>
                  </a:lnTo>
                  <a:lnTo>
                    <a:pt x="127888" y="101600"/>
                  </a:lnTo>
                  <a:lnTo>
                    <a:pt x="122046" y="97790"/>
                  </a:lnTo>
                  <a:lnTo>
                    <a:pt x="116601" y="88900"/>
                  </a:lnTo>
                  <a:lnTo>
                    <a:pt x="92201" y="88900"/>
                  </a:lnTo>
                  <a:lnTo>
                    <a:pt x="89788" y="87630"/>
                  </a:lnTo>
                  <a:lnTo>
                    <a:pt x="88137" y="85090"/>
                  </a:lnTo>
                  <a:lnTo>
                    <a:pt x="84327" y="80010"/>
                  </a:lnTo>
                  <a:lnTo>
                    <a:pt x="85978" y="63500"/>
                  </a:lnTo>
                  <a:lnTo>
                    <a:pt x="84836" y="62230"/>
                  </a:lnTo>
                  <a:lnTo>
                    <a:pt x="83057" y="60960"/>
                  </a:lnTo>
                  <a:lnTo>
                    <a:pt x="81533" y="59690"/>
                  </a:lnTo>
                  <a:lnTo>
                    <a:pt x="79755" y="58420"/>
                  </a:lnTo>
                  <a:lnTo>
                    <a:pt x="79755" y="54610"/>
                  </a:lnTo>
                  <a:lnTo>
                    <a:pt x="79501" y="54610"/>
                  </a:lnTo>
                  <a:lnTo>
                    <a:pt x="78866" y="53340"/>
                  </a:lnTo>
                  <a:lnTo>
                    <a:pt x="73025" y="53340"/>
                  </a:lnTo>
                  <a:lnTo>
                    <a:pt x="72643" y="52070"/>
                  </a:lnTo>
                  <a:lnTo>
                    <a:pt x="71754" y="50800"/>
                  </a:lnTo>
                  <a:lnTo>
                    <a:pt x="73025" y="48260"/>
                  </a:lnTo>
                  <a:lnTo>
                    <a:pt x="77469" y="40640"/>
                  </a:lnTo>
                  <a:lnTo>
                    <a:pt x="77596" y="33020"/>
                  </a:lnTo>
                  <a:lnTo>
                    <a:pt x="77724" y="27940"/>
                  </a:lnTo>
                  <a:lnTo>
                    <a:pt x="81279" y="24130"/>
                  </a:lnTo>
                  <a:lnTo>
                    <a:pt x="60832" y="24130"/>
                  </a:lnTo>
                  <a:lnTo>
                    <a:pt x="59943" y="22860"/>
                  </a:lnTo>
                  <a:lnTo>
                    <a:pt x="59054" y="22860"/>
                  </a:lnTo>
                  <a:lnTo>
                    <a:pt x="58038" y="21590"/>
                  </a:lnTo>
                  <a:lnTo>
                    <a:pt x="57150" y="21590"/>
                  </a:lnTo>
                  <a:lnTo>
                    <a:pt x="56133" y="20320"/>
                  </a:lnTo>
                  <a:close/>
                </a:path>
                <a:path w="155575" h="264160">
                  <a:moveTo>
                    <a:pt x="151637" y="100330"/>
                  </a:moveTo>
                  <a:lnTo>
                    <a:pt x="139700" y="100330"/>
                  </a:lnTo>
                  <a:lnTo>
                    <a:pt x="137667" y="101600"/>
                  </a:lnTo>
                  <a:lnTo>
                    <a:pt x="152145" y="101600"/>
                  </a:lnTo>
                  <a:lnTo>
                    <a:pt x="151637" y="100330"/>
                  </a:lnTo>
                  <a:close/>
                </a:path>
                <a:path w="155575" h="264160">
                  <a:moveTo>
                    <a:pt x="115824" y="87630"/>
                  </a:moveTo>
                  <a:lnTo>
                    <a:pt x="107823" y="87630"/>
                  </a:lnTo>
                  <a:lnTo>
                    <a:pt x="102362" y="88900"/>
                  </a:lnTo>
                  <a:lnTo>
                    <a:pt x="116601" y="88900"/>
                  </a:lnTo>
                  <a:lnTo>
                    <a:pt x="115824" y="87630"/>
                  </a:lnTo>
                  <a:close/>
                </a:path>
                <a:path w="155575" h="264160">
                  <a:moveTo>
                    <a:pt x="100583" y="0"/>
                  </a:moveTo>
                  <a:lnTo>
                    <a:pt x="97789" y="0"/>
                  </a:lnTo>
                  <a:lnTo>
                    <a:pt x="96392" y="1270"/>
                  </a:lnTo>
                  <a:lnTo>
                    <a:pt x="94233" y="3810"/>
                  </a:lnTo>
                  <a:lnTo>
                    <a:pt x="92075" y="5080"/>
                  </a:lnTo>
                  <a:lnTo>
                    <a:pt x="89662" y="8890"/>
                  </a:lnTo>
                  <a:lnTo>
                    <a:pt x="83185" y="8890"/>
                  </a:lnTo>
                  <a:lnTo>
                    <a:pt x="81533" y="11430"/>
                  </a:lnTo>
                  <a:lnTo>
                    <a:pt x="79628" y="12700"/>
                  </a:lnTo>
                  <a:lnTo>
                    <a:pt x="78486" y="15240"/>
                  </a:lnTo>
                  <a:lnTo>
                    <a:pt x="76962" y="15240"/>
                  </a:lnTo>
                  <a:lnTo>
                    <a:pt x="75437" y="16510"/>
                  </a:lnTo>
                  <a:lnTo>
                    <a:pt x="73405" y="17780"/>
                  </a:lnTo>
                  <a:lnTo>
                    <a:pt x="71119" y="19050"/>
                  </a:lnTo>
                  <a:lnTo>
                    <a:pt x="64262" y="19050"/>
                  </a:lnTo>
                  <a:lnTo>
                    <a:pt x="64262" y="20320"/>
                  </a:lnTo>
                  <a:lnTo>
                    <a:pt x="64007" y="22860"/>
                  </a:lnTo>
                  <a:lnTo>
                    <a:pt x="62737" y="22860"/>
                  </a:lnTo>
                  <a:lnTo>
                    <a:pt x="62356" y="24130"/>
                  </a:lnTo>
                  <a:lnTo>
                    <a:pt x="81279" y="24130"/>
                  </a:lnTo>
                  <a:lnTo>
                    <a:pt x="84708" y="19050"/>
                  </a:lnTo>
                  <a:lnTo>
                    <a:pt x="86613" y="17780"/>
                  </a:lnTo>
                  <a:lnTo>
                    <a:pt x="88137" y="15240"/>
                  </a:lnTo>
                  <a:lnTo>
                    <a:pt x="89662" y="13970"/>
                  </a:lnTo>
                  <a:lnTo>
                    <a:pt x="89915" y="12700"/>
                  </a:lnTo>
                  <a:lnTo>
                    <a:pt x="90169" y="12700"/>
                  </a:lnTo>
                  <a:lnTo>
                    <a:pt x="91058" y="11430"/>
                  </a:lnTo>
                  <a:lnTo>
                    <a:pt x="92075" y="11430"/>
                  </a:lnTo>
                  <a:lnTo>
                    <a:pt x="92455" y="10160"/>
                  </a:lnTo>
                  <a:lnTo>
                    <a:pt x="93725" y="10160"/>
                  </a:lnTo>
                  <a:lnTo>
                    <a:pt x="94614" y="7620"/>
                  </a:lnTo>
                  <a:lnTo>
                    <a:pt x="96138" y="6350"/>
                  </a:lnTo>
                  <a:lnTo>
                    <a:pt x="100837" y="6350"/>
                  </a:lnTo>
                  <a:lnTo>
                    <a:pt x="102615" y="3810"/>
                  </a:lnTo>
                  <a:lnTo>
                    <a:pt x="102742" y="2540"/>
                  </a:lnTo>
                  <a:lnTo>
                    <a:pt x="102107" y="1270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167884" y="3055619"/>
              <a:ext cx="155575" cy="265430"/>
            </a:xfrm>
            <a:custGeom>
              <a:avLst/>
              <a:gdLst/>
              <a:ahLst/>
              <a:cxnLst/>
              <a:rect l="l" t="t" r="r" b="b"/>
              <a:pathLst>
                <a:path w="155575" h="265429">
                  <a:moveTo>
                    <a:pt x="99060" y="0"/>
                  </a:moveTo>
                  <a:lnTo>
                    <a:pt x="97789" y="0"/>
                  </a:lnTo>
                  <a:lnTo>
                    <a:pt x="96392" y="1397"/>
                  </a:lnTo>
                  <a:lnTo>
                    <a:pt x="94233" y="3810"/>
                  </a:lnTo>
                  <a:lnTo>
                    <a:pt x="92075" y="6096"/>
                  </a:lnTo>
                  <a:lnTo>
                    <a:pt x="89662" y="8762"/>
                  </a:lnTo>
                  <a:lnTo>
                    <a:pt x="86613" y="9271"/>
                  </a:lnTo>
                  <a:lnTo>
                    <a:pt x="83185" y="9906"/>
                  </a:lnTo>
                  <a:lnTo>
                    <a:pt x="81533" y="11684"/>
                  </a:lnTo>
                  <a:lnTo>
                    <a:pt x="79628" y="13589"/>
                  </a:lnTo>
                  <a:lnTo>
                    <a:pt x="78486" y="15112"/>
                  </a:lnTo>
                  <a:lnTo>
                    <a:pt x="76962" y="16256"/>
                  </a:lnTo>
                  <a:lnTo>
                    <a:pt x="75437" y="17272"/>
                  </a:lnTo>
                  <a:lnTo>
                    <a:pt x="73405" y="18287"/>
                  </a:lnTo>
                  <a:lnTo>
                    <a:pt x="71119" y="18923"/>
                  </a:lnTo>
                  <a:lnTo>
                    <a:pt x="68833" y="18923"/>
                  </a:lnTo>
                  <a:lnTo>
                    <a:pt x="66928" y="19177"/>
                  </a:lnTo>
                  <a:lnTo>
                    <a:pt x="64262" y="19431"/>
                  </a:lnTo>
                  <a:lnTo>
                    <a:pt x="64262" y="20447"/>
                  </a:lnTo>
                  <a:lnTo>
                    <a:pt x="64135" y="21336"/>
                  </a:lnTo>
                  <a:lnTo>
                    <a:pt x="64007" y="23114"/>
                  </a:lnTo>
                  <a:lnTo>
                    <a:pt x="62737" y="23876"/>
                  </a:lnTo>
                  <a:lnTo>
                    <a:pt x="62356" y="24130"/>
                  </a:lnTo>
                  <a:lnTo>
                    <a:pt x="62102" y="24130"/>
                  </a:lnTo>
                  <a:lnTo>
                    <a:pt x="61721" y="24130"/>
                  </a:lnTo>
                  <a:lnTo>
                    <a:pt x="60832" y="24130"/>
                  </a:lnTo>
                  <a:lnTo>
                    <a:pt x="59943" y="23495"/>
                  </a:lnTo>
                  <a:lnTo>
                    <a:pt x="59054" y="22733"/>
                  </a:lnTo>
                  <a:lnTo>
                    <a:pt x="58038" y="21971"/>
                  </a:lnTo>
                  <a:lnTo>
                    <a:pt x="57150" y="21462"/>
                  </a:lnTo>
                  <a:lnTo>
                    <a:pt x="56133" y="20955"/>
                  </a:lnTo>
                  <a:lnTo>
                    <a:pt x="55879" y="20955"/>
                  </a:lnTo>
                  <a:lnTo>
                    <a:pt x="54990" y="20955"/>
                  </a:lnTo>
                  <a:lnTo>
                    <a:pt x="53086" y="21843"/>
                  </a:lnTo>
                  <a:lnTo>
                    <a:pt x="50545" y="24384"/>
                  </a:lnTo>
                  <a:lnTo>
                    <a:pt x="47751" y="27178"/>
                  </a:lnTo>
                  <a:lnTo>
                    <a:pt x="45592" y="30861"/>
                  </a:lnTo>
                  <a:lnTo>
                    <a:pt x="45592" y="32893"/>
                  </a:lnTo>
                  <a:lnTo>
                    <a:pt x="45592" y="33528"/>
                  </a:lnTo>
                  <a:lnTo>
                    <a:pt x="45719" y="34162"/>
                  </a:lnTo>
                  <a:lnTo>
                    <a:pt x="45846" y="34925"/>
                  </a:lnTo>
                  <a:lnTo>
                    <a:pt x="46227" y="39624"/>
                  </a:lnTo>
                  <a:lnTo>
                    <a:pt x="46608" y="44958"/>
                  </a:lnTo>
                  <a:lnTo>
                    <a:pt x="40131" y="49911"/>
                  </a:lnTo>
                  <a:lnTo>
                    <a:pt x="35687" y="53212"/>
                  </a:lnTo>
                  <a:lnTo>
                    <a:pt x="32638" y="58928"/>
                  </a:lnTo>
                  <a:lnTo>
                    <a:pt x="29971" y="63373"/>
                  </a:lnTo>
                  <a:lnTo>
                    <a:pt x="28955" y="65151"/>
                  </a:lnTo>
                  <a:lnTo>
                    <a:pt x="28193" y="66675"/>
                  </a:lnTo>
                  <a:lnTo>
                    <a:pt x="27304" y="67945"/>
                  </a:lnTo>
                  <a:lnTo>
                    <a:pt x="26669" y="69087"/>
                  </a:lnTo>
                  <a:lnTo>
                    <a:pt x="25526" y="69723"/>
                  </a:lnTo>
                  <a:lnTo>
                    <a:pt x="24256" y="69723"/>
                  </a:lnTo>
                  <a:lnTo>
                    <a:pt x="24256" y="70358"/>
                  </a:lnTo>
                  <a:lnTo>
                    <a:pt x="24002" y="70739"/>
                  </a:lnTo>
                  <a:lnTo>
                    <a:pt x="24002" y="71120"/>
                  </a:lnTo>
                  <a:lnTo>
                    <a:pt x="23875" y="71374"/>
                  </a:lnTo>
                  <a:lnTo>
                    <a:pt x="23749" y="71755"/>
                  </a:lnTo>
                  <a:lnTo>
                    <a:pt x="23621" y="72009"/>
                  </a:lnTo>
                  <a:lnTo>
                    <a:pt x="23494" y="72262"/>
                  </a:lnTo>
                  <a:lnTo>
                    <a:pt x="23494" y="72390"/>
                  </a:lnTo>
                  <a:lnTo>
                    <a:pt x="23240" y="72771"/>
                  </a:lnTo>
                  <a:lnTo>
                    <a:pt x="23113" y="73025"/>
                  </a:lnTo>
                  <a:lnTo>
                    <a:pt x="22987" y="73279"/>
                  </a:lnTo>
                  <a:lnTo>
                    <a:pt x="22732" y="73660"/>
                  </a:lnTo>
                  <a:lnTo>
                    <a:pt x="22478" y="73787"/>
                  </a:lnTo>
                  <a:lnTo>
                    <a:pt x="22225" y="74041"/>
                  </a:lnTo>
                  <a:lnTo>
                    <a:pt x="21970" y="74422"/>
                  </a:lnTo>
                  <a:lnTo>
                    <a:pt x="21589" y="74803"/>
                  </a:lnTo>
                  <a:lnTo>
                    <a:pt x="21208" y="75311"/>
                  </a:lnTo>
                  <a:lnTo>
                    <a:pt x="20954" y="75437"/>
                  </a:lnTo>
                  <a:lnTo>
                    <a:pt x="20700" y="75818"/>
                  </a:lnTo>
                  <a:lnTo>
                    <a:pt x="20446" y="75946"/>
                  </a:lnTo>
                  <a:lnTo>
                    <a:pt x="20192" y="76454"/>
                  </a:lnTo>
                  <a:lnTo>
                    <a:pt x="19812" y="76581"/>
                  </a:lnTo>
                  <a:lnTo>
                    <a:pt x="19430" y="77089"/>
                  </a:lnTo>
                  <a:lnTo>
                    <a:pt x="19176" y="77470"/>
                  </a:lnTo>
                  <a:lnTo>
                    <a:pt x="18795" y="77978"/>
                  </a:lnTo>
                  <a:lnTo>
                    <a:pt x="18541" y="78231"/>
                  </a:lnTo>
                  <a:lnTo>
                    <a:pt x="18161" y="78612"/>
                  </a:lnTo>
                  <a:lnTo>
                    <a:pt x="17906" y="78993"/>
                  </a:lnTo>
                  <a:lnTo>
                    <a:pt x="17525" y="79248"/>
                  </a:lnTo>
                  <a:lnTo>
                    <a:pt x="17271" y="79756"/>
                  </a:lnTo>
                  <a:lnTo>
                    <a:pt x="17017" y="80010"/>
                  </a:lnTo>
                  <a:lnTo>
                    <a:pt x="16763" y="80391"/>
                  </a:lnTo>
                  <a:lnTo>
                    <a:pt x="16510" y="80772"/>
                  </a:lnTo>
                  <a:lnTo>
                    <a:pt x="16128" y="81153"/>
                  </a:lnTo>
                  <a:lnTo>
                    <a:pt x="14604" y="82931"/>
                  </a:lnTo>
                  <a:lnTo>
                    <a:pt x="15875" y="84455"/>
                  </a:lnTo>
                  <a:lnTo>
                    <a:pt x="17017" y="85598"/>
                  </a:lnTo>
                  <a:lnTo>
                    <a:pt x="17779" y="86741"/>
                  </a:lnTo>
                  <a:lnTo>
                    <a:pt x="20065" y="89408"/>
                  </a:lnTo>
                  <a:lnTo>
                    <a:pt x="21081" y="93218"/>
                  </a:lnTo>
                  <a:lnTo>
                    <a:pt x="20700" y="97028"/>
                  </a:lnTo>
                  <a:lnTo>
                    <a:pt x="20446" y="97917"/>
                  </a:lnTo>
                  <a:lnTo>
                    <a:pt x="20574" y="98679"/>
                  </a:lnTo>
                  <a:lnTo>
                    <a:pt x="20700" y="99568"/>
                  </a:lnTo>
                  <a:lnTo>
                    <a:pt x="23749" y="106553"/>
                  </a:lnTo>
                  <a:lnTo>
                    <a:pt x="21843" y="109601"/>
                  </a:lnTo>
                  <a:lnTo>
                    <a:pt x="20319" y="110871"/>
                  </a:lnTo>
                  <a:lnTo>
                    <a:pt x="19050" y="113284"/>
                  </a:lnTo>
                  <a:lnTo>
                    <a:pt x="20700" y="129921"/>
                  </a:lnTo>
                  <a:lnTo>
                    <a:pt x="22860" y="132842"/>
                  </a:lnTo>
                  <a:lnTo>
                    <a:pt x="25653" y="136779"/>
                  </a:lnTo>
                  <a:lnTo>
                    <a:pt x="24002" y="140208"/>
                  </a:lnTo>
                  <a:lnTo>
                    <a:pt x="21970" y="144780"/>
                  </a:lnTo>
                  <a:lnTo>
                    <a:pt x="21462" y="145923"/>
                  </a:lnTo>
                  <a:lnTo>
                    <a:pt x="20700" y="147447"/>
                  </a:lnTo>
                  <a:lnTo>
                    <a:pt x="5714" y="160655"/>
                  </a:lnTo>
                  <a:lnTo>
                    <a:pt x="4825" y="163195"/>
                  </a:lnTo>
                  <a:lnTo>
                    <a:pt x="4063" y="166497"/>
                  </a:lnTo>
                  <a:lnTo>
                    <a:pt x="3428" y="168529"/>
                  </a:lnTo>
                  <a:lnTo>
                    <a:pt x="2793" y="170561"/>
                  </a:lnTo>
                  <a:lnTo>
                    <a:pt x="1142" y="170815"/>
                  </a:lnTo>
                  <a:lnTo>
                    <a:pt x="507" y="171958"/>
                  </a:lnTo>
                  <a:lnTo>
                    <a:pt x="126" y="173355"/>
                  </a:lnTo>
                  <a:lnTo>
                    <a:pt x="0" y="174752"/>
                  </a:lnTo>
                  <a:lnTo>
                    <a:pt x="253" y="175006"/>
                  </a:lnTo>
                  <a:lnTo>
                    <a:pt x="635" y="175387"/>
                  </a:lnTo>
                  <a:lnTo>
                    <a:pt x="1269" y="176022"/>
                  </a:lnTo>
                  <a:lnTo>
                    <a:pt x="1777" y="176403"/>
                  </a:lnTo>
                  <a:lnTo>
                    <a:pt x="2412" y="177037"/>
                  </a:lnTo>
                  <a:lnTo>
                    <a:pt x="2920" y="177292"/>
                  </a:lnTo>
                  <a:lnTo>
                    <a:pt x="3555" y="177927"/>
                  </a:lnTo>
                  <a:lnTo>
                    <a:pt x="4063" y="178308"/>
                  </a:lnTo>
                  <a:lnTo>
                    <a:pt x="4699" y="178816"/>
                  </a:lnTo>
                  <a:lnTo>
                    <a:pt x="5206" y="179197"/>
                  </a:lnTo>
                  <a:lnTo>
                    <a:pt x="5841" y="179705"/>
                  </a:lnTo>
                  <a:lnTo>
                    <a:pt x="6350" y="180086"/>
                  </a:lnTo>
                  <a:lnTo>
                    <a:pt x="6985" y="180467"/>
                  </a:lnTo>
                  <a:lnTo>
                    <a:pt x="7492" y="180848"/>
                  </a:lnTo>
                  <a:lnTo>
                    <a:pt x="8127" y="181356"/>
                  </a:lnTo>
                  <a:lnTo>
                    <a:pt x="8636" y="181610"/>
                  </a:lnTo>
                  <a:lnTo>
                    <a:pt x="9143" y="181991"/>
                  </a:lnTo>
                  <a:lnTo>
                    <a:pt x="9651" y="182372"/>
                  </a:lnTo>
                  <a:lnTo>
                    <a:pt x="10287" y="182626"/>
                  </a:lnTo>
                  <a:lnTo>
                    <a:pt x="10667" y="182880"/>
                  </a:lnTo>
                  <a:lnTo>
                    <a:pt x="11175" y="183261"/>
                  </a:lnTo>
                  <a:lnTo>
                    <a:pt x="11556" y="183387"/>
                  </a:lnTo>
                  <a:lnTo>
                    <a:pt x="12064" y="183769"/>
                  </a:lnTo>
                  <a:lnTo>
                    <a:pt x="12445" y="184023"/>
                  </a:lnTo>
                  <a:lnTo>
                    <a:pt x="12826" y="184150"/>
                  </a:lnTo>
                  <a:lnTo>
                    <a:pt x="13207" y="184277"/>
                  </a:lnTo>
                  <a:lnTo>
                    <a:pt x="13588" y="184404"/>
                  </a:lnTo>
                  <a:lnTo>
                    <a:pt x="13842" y="184531"/>
                  </a:lnTo>
                  <a:lnTo>
                    <a:pt x="14224" y="184658"/>
                  </a:lnTo>
                  <a:lnTo>
                    <a:pt x="14731" y="184658"/>
                  </a:lnTo>
                  <a:lnTo>
                    <a:pt x="17017" y="184658"/>
                  </a:lnTo>
                  <a:lnTo>
                    <a:pt x="18541" y="186562"/>
                  </a:lnTo>
                  <a:lnTo>
                    <a:pt x="20319" y="188722"/>
                  </a:lnTo>
                  <a:lnTo>
                    <a:pt x="21336" y="189992"/>
                  </a:lnTo>
                  <a:lnTo>
                    <a:pt x="22605" y="191389"/>
                  </a:lnTo>
                  <a:lnTo>
                    <a:pt x="23875" y="192405"/>
                  </a:lnTo>
                  <a:lnTo>
                    <a:pt x="24383" y="192531"/>
                  </a:lnTo>
                  <a:lnTo>
                    <a:pt x="25653" y="193294"/>
                  </a:lnTo>
                  <a:lnTo>
                    <a:pt x="27050" y="193675"/>
                  </a:lnTo>
                  <a:lnTo>
                    <a:pt x="28448" y="193675"/>
                  </a:lnTo>
                  <a:lnTo>
                    <a:pt x="29210" y="193675"/>
                  </a:lnTo>
                  <a:lnTo>
                    <a:pt x="32512" y="192024"/>
                  </a:lnTo>
                  <a:lnTo>
                    <a:pt x="33146" y="191643"/>
                  </a:lnTo>
                  <a:lnTo>
                    <a:pt x="33908" y="191643"/>
                  </a:lnTo>
                  <a:lnTo>
                    <a:pt x="34543" y="191643"/>
                  </a:lnTo>
                  <a:lnTo>
                    <a:pt x="34925" y="191770"/>
                  </a:lnTo>
                  <a:lnTo>
                    <a:pt x="35305" y="191770"/>
                  </a:lnTo>
                  <a:lnTo>
                    <a:pt x="35813" y="192024"/>
                  </a:lnTo>
                  <a:lnTo>
                    <a:pt x="35940" y="192151"/>
                  </a:lnTo>
                  <a:lnTo>
                    <a:pt x="36321" y="192405"/>
                  </a:lnTo>
                  <a:lnTo>
                    <a:pt x="36449" y="192531"/>
                  </a:lnTo>
                  <a:lnTo>
                    <a:pt x="36829" y="192912"/>
                  </a:lnTo>
                  <a:lnTo>
                    <a:pt x="37337" y="193294"/>
                  </a:lnTo>
                  <a:lnTo>
                    <a:pt x="37464" y="193421"/>
                  </a:lnTo>
                  <a:lnTo>
                    <a:pt x="37973" y="193929"/>
                  </a:lnTo>
                  <a:lnTo>
                    <a:pt x="40131" y="196215"/>
                  </a:lnTo>
                  <a:lnTo>
                    <a:pt x="42290" y="198881"/>
                  </a:lnTo>
                  <a:lnTo>
                    <a:pt x="44323" y="201549"/>
                  </a:lnTo>
                  <a:lnTo>
                    <a:pt x="44703" y="201422"/>
                  </a:lnTo>
                  <a:lnTo>
                    <a:pt x="45592" y="201422"/>
                  </a:lnTo>
                  <a:lnTo>
                    <a:pt x="46354" y="201168"/>
                  </a:lnTo>
                  <a:lnTo>
                    <a:pt x="46989" y="201041"/>
                  </a:lnTo>
                  <a:lnTo>
                    <a:pt x="47625" y="200787"/>
                  </a:lnTo>
                  <a:lnTo>
                    <a:pt x="48387" y="200787"/>
                  </a:lnTo>
                  <a:lnTo>
                    <a:pt x="48894" y="200660"/>
                  </a:lnTo>
                  <a:lnTo>
                    <a:pt x="54355" y="200660"/>
                  </a:lnTo>
                  <a:lnTo>
                    <a:pt x="54610" y="200787"/>
                  </a:lnTo>
                  <a:lnTo>
                    <a:pt x="54990" y="200787"/>
                  </a:lnTo>
                  <a:lnTo>
                    <a:pt x="55371" y="200914"/>
                  </a:lnTo>
                  <a:lnTo>
                    <a:pt x="55625" y="201041"/>
                  </a:lnTo>
                  <a:lnTo>
                    <a:pt x="55879" y="201168"/>
                  </a:lnTo>
                  <a:lnTo>
                    <a:pt x="56006" y="201295"/>
                  </a:lnTo>
                  <a:lnTo>
                    <a:pt x="58165" y="202819"/>
                  </a:lnTo>
                  <a:lnTo>
                    <a:pt x="59054" y="205740"/>
                  </a:lnTo>
                  <a:lnTo>
                    <a:pt x="59816" y="208661"/>
                  </a:lnTo>
                  <a:lnTo>
                    <a:pt x="60832" y="212471"/>
                  </a:lnTo>
                  <a:lnTo>
                    <a:pt x="61594" y="214122"/>
                  </a:lnTo>
                  <a:lnTo>
                    <a:pt x="63118" y="214376"/>
                  </a:lnTo>
                  <a:lnTo>
                    <a:pt x="66293" y="214756"/>
                  </a:lnTo>
                  <a:lnTo>
                    <a:pt x="69214" y="216789"/>
                  </a:lnTo>
                  <a:lnTo>
                    <a:pt x="71119" y="219837"/>
                  </a:lnTo>
                  <a:lnTo>
                    <a:pt x="72516" y="221615"/>
                  </a:lnTo>
                  <a:lnTo>
                    <a:pt x="73151" y="224155"/>
                  </a:lnTo>
                  <a:lnTo>
                    <a:pt x="73025" y="226568"/>
                  </a:lnTo>
                  <a:lnTo>
                    <a:pt x="72898" y="227076"/>
                  </a:lnTo>
                  <a:lnTo>
                    <a:pt x="73913" y="228092"/>
                  </a:lnTo>
                  <a:lnTo>
                    <a:pt x="74675" y="228854"/>
                  </a:lnTo>
                  <a:lnTo>
                    <a:pt x="76200" y="230505"/>
                  </a:lnTo>
                  <a:lnTo>
                    <a:pt x="78486" y="232791"/>
                  </a:lnTo>
                  <a:lnTo>
                    <a:pt x="78104" y="236474"/>
                  </a:lnTo>
                  <a:lnTo>
                    <a:pt x="78231" y="236855"/>
                  </a:lnTo>
                  <a:lnTo>
                    <a:pt x="79248" y="237362"/>
                  </a:lnTo>
                  <a:lnTo>
                    <a:pt x="80644" y="237744"/>
                  </a:lnTo>
                  <a:lnTo>
                    <a:pt x="82423" y="237998"/>
                  </a:lnTo>
                  <a:lnTo>
                    <a:pt x="84200" y="237998"/>
                  </a:lnTo>
                  <a:lnTo>
                    <a:pt x="87121" y="237998"/>
                  </a:lnTo>
                  <a:lnTo>
                    <a:pt x="90169" y="237490"/>
                  </a:lnTo>
                  <a:lnTo>
                    <a:pt x="90931" y="236981"/>
                  </a:lnTo>
                  <a:lnTo>
                    <a:pt x="92328" y="235585"/>
                  </a:lnTo>
                  <a:lnTo>
                    <a:pt x="94614" y="234696"/>
                  </a:lnTo>
                  <a:lnTo>
                    <a:pt x="96774" y="234696"/>
                  </a:lnTo>
                  <a:lnTo>
                    <a:pt x="98170" y="234696"/>
                  </a:lnTo>
                  <a:lnTo>
                    <a:pt x="99440" y="234950"/>
                  </a:lnTo>
                  <a:lnTo>
                    <a:pt x="100456" y="235712"/>
                  </a:lnTo>
                  <a:lnTo>
                    <a:pt x="100711" y="235839"/>
                  </a:lnTo>
                  <a:lnTo>
                    <a:pt x="101218" y="235966"/>
                  </a:lnTo>
                  <a:lnTo>
                    <a:pt x="101980" y="235966"/>
                  </a:lnTo>
                  <a:lnTo>
                    <a:pt x="102996" y="235712"/>
                  </a:lnTo>
                  <a:lnTo>
                    <a:pt x="104012" y="235331"/>
                  </a:lnTo>
                  <a:lnTo>
                    <a:pt x="104775" y="235204"/>
                  </a:lnTo>
                  <a:lnTo>
                    <a:pt x="105537" y="234950"/>
                  </a:lnTo>
                  <a:lnTo>
                    <a:pt x="106171" y="234823"/>
                  </a:lnTo>
                  <a:lnTo>
                    <a:pt x="106679" y="234696"/>
                  </a:lnTo>
                  <a:lnTo>
                    <a:pt x="107314" y="234696"/>
                  </a:lnTo>
                  <a:lnTo>
                    <a:pt x="107568" y="234696"/>
                  </a:lnTo>
                  <a:lnTo>
                    <a:pt x="107823" y="234696"/>
                  </a:lnTo>
                  <a:lnTo>
                    <a:pt x="108076" y="234823"/>
                  </a:lnTo>
                  <a:lnTo>
                    <a:pt x="108330" y="234823"/>
                  </a:lnTo>
                  <a:lnTo>
                    <a:pt x="108585" y="234823"/>
                  </a:lnTo>
                  <a:lnTo>
                    <a:pt x="108838" y="234950"/>
                  </a:lnTo>
                  <a:lnTo>
                    <a:pt x="108965" y="235077"/>
                  </a:lnTo>
                  <a:lnTo>
                    <a:pt x="112140" y="236347"/>
                  </a:lnTo>
                  <a:lnTo>
                    <a:pt x="115062" y="238379"/>
                  </a:lnTo>
                  <a:lnTo>
                    <a:pt x="120141" y="244983"/>
                  </a:lnTo>
                  <a:lnTo>
                    <a:pt x="120014" y="246253"/>
                  </a:lnTo>
                  <a:lnTo>
                    <a:pt x="119506" y="247269"/>
                  </a:lnTo>
                  <a:lnTo>
                    <a:pt x="118617" y="249047"/>
                  </a:lnTo>
                  <a:lnTo>
                    <a:pt x="117475" y="250698"/>
                  </a:lnTo>
                  <a:lnTo>
                    <a:pt x="116331" y="252095"/>
                  </a:lnTo>
                  <a:lnTo>
                    <a:pt x="115062" y="253746"/>
                  </a:lnTo>
                  <a:lnTo>
                    <a:pt x="112140" y="257810"/>
                  </a:lnTo>
                  <a:lnTo>
                    <a:pt x="112649" y="258826"/>
                  </a:lnTo>
                  <a:lnTo>
                    <a:pt x="113029" y="259587"/>
                  </a:lnTo>
                  <a:lnTo>
                    <a:pt x="114300" y="260731"/>
                  </a:lnTo>
                  <a:lnTo>
                    <a:pt x="115569" y="261620"/>
                  </a:lnTo>
                  <a:lnTo>
                    <a:pt x="116586" y="262255"/>
                  </a:lnTo>
                  <a:lnTo>
                    <a:pt x="117601" y="263144"/>
                  </a:lnTo>
                  <a:lnTo>
                    <a:pt x="117855" y="263271"/>
                  </a:lnTo>
                  <a:lnTo>
                    <a:pt x="118110" y="263525"/>
                  </a:lnTo>
                  <a:lnTo>
                    <a:pt x="118490" y="263779"/>
                  </a:lnTo>
                  <a:lnTo>
                    <a:pt x="118617" y="264033"/>
                  </a:lnTo>
                  <a:lnTo>
                    <a:pt x="118999" y="264414"/>
                  </a:lnTo>
                  <a:lnTo>
                    <a:pt x="119379" y="264795"/>
                  </a:lnTo>
                  <a:lnTo>
                    <a:pt x="119633" y="265049"/>
                  </a:lnTo>
                  <a:lnTo>
                    <a:pt x="119633" y="265176"/>
                  </a:lnTo>
                  <a:lnTo>
                    <a:pt x="119761" y="265049"/>
                  </a:lnTo>
                  <a:lnTo>
                    <a:pt x="120014" y="264795"/>
                  </a:lnTo>
                  <a:lnTo>
                    <a:pt x="120014" y="264668"/>
                  </a:lnTo>
                  <a:lnTo>
                    <a:pt x="120268" y="264414"/>
                  </a:lnTo>
                  <a:lnTo>
                    <a:pt x="120268" y="264160"/>
                  </a:lnTo>
                  <a:lnTo>
                    <a:pt x="120395" y="263906"/>
                  </a:lnTo>
                  <a:lnTo>
                    <a:pt x="120523" y="263779"/>
                  </a:lnTo>
                  <a:lnTo>
                    <a:pt x="120650" y="263271"/>
                  </a:lnTo>
                  <a:lnTo>
                    <a:pt x="120650" y="263144"/>
                  </a:lnTo>
                  <a:lnTo>
                    <a:pt x="120776" y="262763"/>
                  </a:lnTo>
                  <a:lnTo>
                    <a:pt x="120903" y="262381"/>
                  </a:lnTo>
                  <a:lnTo>
                    <a:pt x="121030" y="262128"/>
                  </a:lnTo>
                  <a:lnTo>
                    <a:pt x="121030" y="261747"/>
                  </a:lnTo>
                  <a:lnTo>
                    <a:pt x="121157" y="261493"/>
                  </a:lnTo>
                  <a:lnTo>
                    <a:pt x="121285" y="261112"/>
                  </a:lnTo>
                  <a:lnTo>
                    <a:pt x="121285" y="260858"/>
                  </a:lnTo>
                  <a:lnTo>
                    <a:pt x="121412" y="260477"/>
                  </a:lnTo>
                  <a:lnTo>
                    <a:pt x="121538" y="260096"/>
                  </a:lnTo>
                  <a:lnTo>
                    <a:pt x="121538" y="259969"/>
                  </a:lnTo>
                  <a:lnTo>
                    <a:pt x="121538" y="259587"/>
                  </a:lnTo>
                  <a:lnTo>
                    <a:pt x="121792" y="259080"/>
                  </a:lnTo>
                  <a:lnTo>
                    <a:pt x="121792" y="258826"/>
                  </a:lnTo>
                  <a:lnTo>
                    <a:pt x="121792" y="258445"/>
                  </a:lnTo>
                  <a:lnTo>
                    <a:pt x="121919" y="258191"/>
                  </a:lnTo>
                  <a:lnTo>
                    <a:pt x="122046" y="257683"/>
                  </a:lnTo>
                  <a:lnTo>
                    <a:pt x="122046" y="257429"/>
                  </a:lnTo>
                  <a:lnTo>
                    <a:pt x="122046" y="257048"/>
                  </a:lnTo>
                  <a:lnTo>
                    <a:pt x="122174" y="256794"/>
                  </a:lnTo>
                  <a:lnTo>
                    <a:pt x="122300" y="256159"/>
                  </a:lnTo>
                  <a:lnTo>
                    <a:pt x="122300" y="255905"/>
                  </a:lnTo>
                  <a:lnTo>
                    <a:pt x="122300" y="255524"/>
                  </a:lnTo>
                  <a:lnTo>
                    <a:pt x="122427" y="255270"/>
                  </a:lnTo>
                  <a:lnTo>
                    <a:pt x="122554" y="254635"/>
                  </a:lnTo>
                  <a:lnTo>
                    <a:pt x="122554" y="254381"/>
                  </a:lnTo>
                  <a:lnTo>
                    <a:pt x="122681" y="254000"/>
                  </a:lnTo>
                  <a:lnTo>
                    <a:pt x="122681" y="253746"/>
                  </a:lnTo>
                  <a:lnTo>
                    <a:pt x="122681" y="253237"/>
                  </a:lnTo>
                  <a:lnTo>
                    <a:pt x="122681" y="252984"/>
                  </a:lnTo>
                  <a:lnTo>
                    <a:pt x="122808" y="252730"/>
                  </a:lnTo>
                  <a:lnTo>
                    <a:pt x="122808" y="252349"/>
                  </a:lnTo>
                  <a:lnTo>
                    <a:pt x="122808" y="252095"/>
                  </a:lnTo>
                  <a:lnTo>
                    <a:pt x="122808" y="251460"/>
                  </a:lnTo>
                  <a:lnTo>
                    <a:pt x="122808" y="251079"/>
                  </a:lnTo>
                  <a:lnTo>
                    <a:pt x="122936" y="250825"/>
                  </a:lnTo>
                  <a:lnTo>
                    <a:pt x="122936" y="250571"/>
                  </a:lnTo>
                  <a:lnTo>
                    <a:pt x="123062" y="250190"/>
                  </a:lnTo>
                  <a:lnTo>
                    <a:pt x="122936" y="250062"/>
                  </a:lnTo>
                  <a:lnTo>
                    <a:pt x="123189" y="249681"/>
                  </a:lnTo>
                  <a:lnTo>
                    <a:pt x="123062" y="249174"/>
                  </a:lnTo>
                  <a:lnTo>
                    <a:pt x="123189" y="248920"/>
                  </a:lnTo>
                  <a:lnTo>
                    <a:pt x="123189" y="245491"/>
                  </a:lnTo>
                  <a:lnTo>
                    <a:pt x="123443" y="237998"/>
                  </a:lnTo>
                  <a:lnTo>
                    <a:pt x="124460" y="230505"/>
                  </a:lnTo>
                  <a:lnTo>
                    <a:pt x="125983" y="223139"/>
                  </a:lnTo>
                  <a:lnTo>
                    <a:pt x="126873" y="219075"/>
                  </a:lnTo>
                  <a:lnTo>
                    <a:pt x="124713" y="215519"/>
                  </a:lnTo>
                  <a:lnTo>
                    <a:pt x="122300" y="211455"/>
                  </a:lnTo>
                  <a:lnTo>
                    <a:pt x="120141" y="207772"/>
                  </a:lnTo>
                  <a:lnTo>
                    <a:pt x="117601" y="203708"/>
                  </a:lnTo>
                  <a:lnTo>
                    <a:pt x="117348" y="198755"/>
                  </a:lnTo>
                  <a:lnTo>
                    <a:pt x="117348" y="197739"/>
                  </a:lnTo>
                  <a:lnTo>
                    <a:pt x="117348" y="190373"/>
                  </a:lnTo>
                  <a:lnTo>
                    <a:pt x="119633" y="189484"/>
                  </a:lnTo>
                  <a:lnTo>
                    <a:pt x="122808" y="189230"/>
                  </a:lnTo>
                  <a:lnTo>
                    <a:pt x="124460" y="189103"/>
                  </a:lnTo>
                  <a:lnTo>
                    <a:pt x="125856" y="188595"/>
                  </a:lnTo>
                  <a:lnTo>
                    <a:pt x="127000" y="187706"/>
                  </a:lnTo>
                  <a:lnTo>
                    <a:pt x="127635" y="187198"/>
                  </a:lnTo>
                  <a:lnTo>
                    <a:pt x="128015" y="186690"/>
                  </a:lnTo>
                  <a:lnTo>
                    <a:pt x="128396" y="186055"/>
                  </a:lnTo>
                  <a:lnTo>
                    <a:pt x="127507" y="185166"/>
                  </a:lnTo>
                  <a:lnTo>
                    <a:pt x="124967" y="184404"/>
                  </a:lnTo>
                  <a:lnTo>
                    <a:pt x="124713" y="184404"/>
                  </a:lnTo>
                  <a:lnTo>
                    <a:pt x="124205" y="184277"/>
                  </a:lnTo>
                  <a:lnTo>
                    <a:pt x="120014" y="177037"/>
                  </a:lnTo>
                  <a:lnTo>
                    <a:pt x="120014" y="175006"/>
                  </a:lnTo>
                  <a:lnTo>
                    <a:pt x="120014" y="174371"/>
                  </a:lnTo>
                  <a:lnTo>
                    <a:pt x="120141" y="173862"/>
                  </a:lnTo>
                  <a:lnTo>
                    <a:pt x="120268" y="173228"/>
                  </a:lnTo>
                  <a:lnTo>
                    <a:pt x="120903" y="170687"/>
                  </a:lnTo>
                  <a:lnTo>
                    <a:pt x="124205" y="169799"/>
                  </a:lnTo>
                  <a:lnTo>
                    <a:pt x="131317" y="169799"/>
                  </a:lnTo>
                  <a:lnTo>
                    <a:pt x="133350" y="169799"/>
                  </a:lnTo>
                  <a:lnTo>
                    <a:pt x="135636" y="169926"/>
                  </a:lnTo>
                  <a:lnTo>
                    <a:pt x="138429" y="170053"/>
                  </a:lnTo>
                  <a:lnTo>
                    <a:pt x="139826" y="170053"/>
                  </a:lnTo>
                  <a:lnTo>
                    <a:pt x="141096" y="170180"/>
                  </a:lnTo>
                  <a:lnTo>
                    <a:pt x="141986" y="170180"/>
                  </a:lnTo>
                  <a:lnTo>
                    <a:pt x="143382" y="170180"/>
                  </a:lnTo>
                  <a:lnTo>
                    <a:pt x="144906" y="169799"/>
                  </a:lnTo>
                  <a:lnTo>
                    <a:pt x="146430" y="169291"/>
                  </a:lnTo>
                  <a:lnTo>
                    <a:pt x="148081" y="168783"/>
                  </a:lnTo>
                  <a:lnTo>
                    <a:pt x="148716" y="168529"/>
                  </a:lnTo>
                  <a:lnTo>
                    <a:pt x="149351" y="168275"/>
                  </a:lnTo>
                  <a:lnTo>
                    <a:pt x="150875" y="167640"/>
                  </a:lnTo>
                  <a:lnTo>
                    <a:pt x="152018" y="167131"/>
                  </a:lnTo>
                  <a:lnTo>
                    <a:pt x="153035" y="166624"/>
                  </a:lnTo>
                  <a:lnTo>
                    <a:pt x="154304" y="165862"/>
                  </a:lnTo>
                  <a:lnTo>
                    <a:pt x="154558" y="165862"/>
                  </a:lnTo>
                  <a:lnTo>
                    <a:pt x="155066" y="165481"/>
                  </a:lnTo>
                  <a:lnTo>
                    <a:pt x="155448" y="165227"/>
                  </a:lnTo>
                  <a:lnTo>
                    <a:pt x="155448" y="164973"/>
                  </a:lnTo>
                  <a:lnTo>
                    <a:pt x="155448" y="163195"/>
                  </a:lnTo>
                  <a:lnTo>
                    <a:pt x="155320" y="163068"/>
                  </a:lnTo>
                  <a:lnTo>
                    <a:pt x="155320" y="162814"/>
                  </a:lnTo>
                  <a:lnTo>
                    <a:pt x="155193" y="162560"/>
                  </a:lnTo>
                  <a:lnTo>
                    <a:pt x="155193" y="162306"/>
                  </a:lnTo>
                  <a:lnTo>
                    <a:pt x="155193" y="162052"/>
                  </a:lnTo>
                  <a:lnTo>
                    <a:pt x="155066" y="161925"/>
                  </a:lnTo>
                  <a:lnTo>
                    <a:pt x="155066" y="161671"/>
                  </a:lnTo>
                  <a:lnTo>
                    <a:pt x="154812" y="161417"/>
                  </a:lnTo>
                  <a:lnTo>
                    <a:pt x="154686" y="161162"/>
                  </a:lnTo>
                  <a:lnTo>
                    <a:pt x="154558" y="160909"/>
                  </a:lnTo>
                  <a:lnTo>
                    <a:pt x="154431" y="160781"/>
                  </a:lnTo>
                  <a:lnTo>
                    <a:pt x="154304" y="160528"/>
                  </a:lnTo>
                  <a:lnTo>
                    <a:pt x="153924" y="160147"/>
                  </a:lnTo>
                  <a:lnTo>
                    <a:pt x="153669" y="159893"/>
                  </a:lnTo>
                  <a:lnTo>
                    <a:pt x="153415" y="159639"/>
                  </a:lnTo>
                  <a:lnTo>
                    <a:pt x="151891" y="158369"/>
                  </a:lnTo>
                  <a:lnTo>
                    <a:pt x="150875" y="156337"/>
                  </a:lnTo>
                  <a:lnTo>
                    <a:pt x="150749" y="153924"/>
                  </a:lnTo>
                  <a:lnTo>
                    <a:pt x="150367" y="150368"/>
                  </a:lnTo>
                  <a:lnTo>
                    <a:pt x="152273" y="147066"/>
                  </a:lnTo>
                  <a:lnTo>
                    <a:pt x="153796" y="144906"/>
                  </a:lnTo>
                  <a:lnTo>
                    <a:pt x="154812" y="143383"/>
                  </a:lnTo>
                  <a:lnTo>
                    <a:pt x="154050" y="141859"/>
                  </a:lnTo>
                  <a:lnTo>
                    <a:pt x="150621" y="137795"/>
                  </a:lnTo>
                  <a:lnTo>
                    <a:pt x="149987" y="136906"/>
                  </a:lnTo>
                  <a:lnTo>
                    <a:pt x="149225" y="136017"/>
                  </a:lnTo>
                  <a:lnTo>
                    <a:pt x="148589" y="135255"/>
                  </a:lnTo>
                  <a:lnTo>
                    <a:pt x="146708" y="129045"/>
                  </a:lnTo>
                  <a:lnTo>
                    <a:pt x="146970" y="120348"/>
                  </a:lnTo>
                  <a:lnTo>
                    <a:pt x="148804" y="111198"/>
                  </a:lnTo>
                  <a:lnTo>
                    <a:pt x="151637" y="103631"/>
                  </a:lnTo>
                  <a:lnTo>
                    <a:pt x="152145" y="102616"/>
                  </a:lnTo>
                  <a:lnTo>
                    <a:pt x="152273" y="101854"/>
                  </a:lnTo>
                  <a:lnTo>
                    <a:pt x="152145" y="101727"/>
                  </a:lnTo>
                  <a:lnTo>
                    <a:pt x="151637" y="100837"/>
                  </a:lnTo>
                  <a:lnTo>
                    <a:pt x="149860" y="100584"/>
                  </a:lnTo>
                  <a:lnTo>
                    <a:pt x="147574" y="100584"/>
                  </a:lnTo>
                  <a:lnTo>
                    <a:pt x="144144" y="100584"/>
                  </a:lnTo>
                  <a:lnTo>
                    <a:pt x="139700" y="101218"/>
                  </a:lnTo>
                  <a:lnTo>
                    <a:pt x="137667" y="101473"/>
                  </a:lnTo>
                  <a:lnTo>
                    <a:pt x="136651" y="101727"/>
                  </a:lnTo>
                  <a:lnTo>
                    <a:pt x="135636" y="101727"/>
                  </a:lnTo>
                  <a:lnTo>
                    <a:pt x="134619" y="101727"/>
                  </a:lnTo>
                  <a:lnTo>
                    <a:pt x="127888" y="101727"/>
                  </a:lnTo>
                  <a:lnTo>
                    <a:pt x="122046" y="98043"/>
                  </a:lnTo>
                  <a:lnTo>
                    <a:pt x="117475" y="91059"/>
                  </a:lnTo>
                  <a:lnTo>
                    <a:pt x="115824" y="88518"/>
                  </a:lnTo>
                  <a:lnTo>
                    <a:pt x="114045" y="87630"/>
                  </a:lnTo>
                  <a:lnTo>
                    <a:pt x="111378" y="87630"/>
                  </a:lnTo>
                  <a:lnTo>
                    <a:pt x="109727" y="87630"/>
                  </a:lnTo>
                  <a:lnTo>
                    <a:pt x="107823" y="88011"/>
                  </a:lnTo>
                  <a:lnTo>
                    <a:pt x="105410" y="88392"/>
                  </a:lnTo>
                  <a:lnTo>
                    <a:pt x="102362" y="88900"/>
                  </a:lnTo>
                  <a:lnTo>
                    <a:pt x="99187" y="89154"/>
                  </a:lnTo>
                  <a:lnTo>
                    <a:pt x="96012" y="89408"/>
                  </a:lnTo>
                  <a:lnTo>
                    <a:pt x="94741" y="89408"/>
                  </a:lnTo>
                  <a:lnTo>
                    <a:pt x="92201" y="89281"/>
                  </a:lnTo>
                  <a:lnTo>
                    <a:pt x="89788" y="88137"/>
                  </a:lnTo>
                  <a:lnTo>
                    <a:pt x="88137" y="85979"/>
                  </a:lnTo>
                  <a:lnTo>
                    <a:pt x="84327" y="80899"/>
                  </a:lnTo>
                  <a:lnTo>
                    <a:pt x="85089" y="72390"/>
                  </a:lnTo>
                  <a:lnTo>
                    <a:pt x="85598" y="67310"/>
                  </a:lnTo>
                  <a:lnTo>
                    <a:pt x="85725" y="66167"/>
                  </a:lnTo>
                  <a:lnTo>
                    <a:pt x="85978" y="64008"/>
                  </a:lnTo>
                  <a:lnTo>
                    <a:pt x="84836" y="62865"/>
                  </a:lnTo>
                  <a:lnTo>
                    <a:pt x="83057" y="61341"/>
                  </a:lnTo>
                  <a:lnTo>
                    <a:pt x="81533" y="60071"/>
                  </a:lnTo>
                  <a:lnTo>
                    <a:pt x="79755" y="58420"/>
                  </a:lnTo>
                  <a:lnTo>
                    <a:pt x="79755" y="55880"/>
                  </a:lnTo>
                  <a:lnTo>
                    <a:pt x="79755" y="54991"/>
                  </a:lnTo>
                  <a:lnTo>
                    <a:pt x="79628" y="54737"/>
                  </a:lnTo>
                  <a:lnTo>
                    <a:pt x="78866" y="54229"/>
                  </a:lnTo>
                  <a:lnTo>
                    <a:pt x="78104" y="54102"/>
                  </a:lnTo>
                  <a:lnTo>
                    <a:pt x="76200" y="54102"/>
                  </a:lnTo>
                  <a:lnTo>
                    <a:pt x="75691" y="54229"/>
                  </a:lnTo>
                  <a:lnTo>
                    <a:pt x="73913" y="54229"/>
                  </a:lnTo>
                  <a:lnTo>
                    <a:pt x="73025" y="53721"/>
                  </a:lnTo>
                  <a:lnTo>
                    <a:pt x="72643" y="52705"/>
                  </a:lnTo>
                  <a:lnTo>
                    <a:pt x="71754" y="50673"/>
                  </a:lnTo>
                  <a:lnTo>
                    <a:pt x="73025" y="48133"/>
                  </a:lnTo>
                  <a:lnTo>
                    <a:pt x="75945" y="43815"/>
                  </a:lnTo>
                  <a:lnTo>
                    <a:pt x="77469" y="41529"/>
                  </a:lnTo>
                  <a:lnTo>
                    <a:pt x="77469" y="39751"/>
                  </a:lnTo>
                  <a:lnTo>
                    <a:pt x="77596" y="34671"/>
                  </a:lnTo>
                  <a:lnTo>
                    <a:pt x="77596" y="33147"/>
                  </a:lnTo>
                  <a:lnTo>
                    <a:pt x="77724" y="28193"/>
                  </a:lnTo>
                  <a:lnTo>
                    <a:pt x="81279" y="24130"/>
                  </a:lnTo>
                  <a:lnTo>
                    <a:pt x="84708" y="20066"/>
                  </a:lnTo>
                  <a:lnTo>
                    <a:pt x="86613" y="18161"/>
                  </a:lnTo>
                  <a:lnTo>
                    <a:pt x="88137" y="16129"/>
                  </a:lnTo>
                  <a:lnTo>
                    <a:pt x="89662" y="13970"/>
                  </a:lnTo>
                  <a:lnTo>
                    <a:pt x="89915" y="13462"/>
                  </a:lnTo>
                  <a:lnTo>
                    <a:pt x="90169" y="13081"/>
                  </a:lnTo>
                  <a:lnTo>
                    <a:pt x="90424" y="12827"/>
                  </a:lnTo>
                  <a:lnTo>
                    <a:pt x="90550" y="12700"/>
                  </a:lnTo>
                  <a:lnTo>
                    <a:pt x="90804" y="12446"/>
                  </a:lnTo>
                  <a:lnTo>
                    <a:pt x="91058" y="12192"/>
                  </a:lnTo>
                  <a:lnTo>
                    <a:pt x="91186" y="11937"/>
                  </a:lnTo>
                  <a:lnTo>
                    <a:pt x="91439" y="11811"/>
                  </a:lnTo>
                  <a:lnTo>
                    <a:pt x="91693" y="11684"/>
                  </a:lnTo>
                  <a:lnTo>
                    <a:pt x="91820" y="11556"/>
                  </a:lnTo>
                  <a:lnTo>
                    <a:pt x="91948" y="11430"/>
                  </a:lnTo>
                  <a:lnTo>
                    <a:pt x="92455" y="11049"/>
                  </a:lnTo>
                  <a:lnTo>
                    <a:pt x="92710" y="10922"/>
                  </a:lnTo>
                  <a:lnTo>
                    <a:pt x="93217" y="10668"/>
                  </a:lnTo>
                  <a:lnTo>
                    <a:pt x="93471" y="10541"/>
                  </a:lnTo>
                  <a:lnTo>
                    <a:pt x="93599" y="10414"/>
                  </a:lnTo>
                  <a:lnTo>
                    <a:pt x="94614" y="8636"/>
                  </a:lnTo>
                  <a:lnTo>
                    <a:pt x="96138" y="7239"/>
                  </a:lnTo>
                  <a:lnTo>
                    <a:pt x="97789" y="6985"/>
                  </a:lnTo>
                  <a:lnTo>
                    <a:pt x="100837" y="6223"/>
                  </a:lnTo>
                  <a:lnTo>
                    <a:pt x="102615" y="4699"/>
                  </a:lnTo>
                  <a:lnTo>
                    <a:pt x="102742" y="3556"/>
                  </a:lnTo>
                  <a:lnTo>
                    <a:pt x="102869" y="2793"/>
                  </a:lnTo>
                  <a:lnTo>
                    <a:pt x="102107" y="1651"/>
                  </a:lnTo>
                  <a:lnTo>
                    <a:pt x="100583" y="635"/>
                  </a:lnTo>
                  <a:lnTo>
                    <a:pt x="100075" y="254"/>
                  </a:lnTo>
                  <a:lnTo>
                    <a:pt x="99567" y="0"/>
                  </a:lnTo>
                  <a:lnTo>
                    <a:pt x="99060" y="0"/>
                  </a:lnTo>
                  <a:close/>
                </a:path>
                <a:path w="155575" h="265429">
                  <a:moveTo>
                    <a:pt x="146303" y="170687"/>
                  </a:moveTo>
                  <a:lnTo>
                    <a:pt x="147319" y="170053"/>
                  </a:lnTo>
                  <a:lnTo>
                    <a:pt x="148336" y="169037"/>
                  </a:lnTo>
                  <a:lnTo>
                    <a:pt x="149351" y="167640"/>
                  </a:lnTo>
                  <a:lnTo>
                    <a:pt x="148336" y="169037"/>
                  </a:lnTo>
                  <a:lnTo>
                    <a:pt x="147319" y="170053"/>
                  </a:lnTo>
                  <a:lnTo>
                    <a:pt x="146303" y="170687"/>
                  </a:lnTo>
                  <a:close/>
                </a:path>
                <a:path w="155575" h="265429">
                  <a:moveTo>
                    <a:pt x="143382" y="170687"/>
                  </a:moveTo>
                  <a:lnTo>
                    <a:pt x="146176" y="170687"/>
                  </a:lnTo>
                </a:path>
                <a:path w="155575" h="265429">
                  <a:moveTo>
                    <a:pt x="124967" y="246887"/>
                  </a:moveTo>
                  <a:lnTo>
                    <a:pt x="124967" y="249809"/>
                  </a:lnTo>
                  <a:lnTo>
                    <a:pt x="124967" y="249047"/>
                  </a:lnTo>
                  <a:lnTo>
                    <a:pt x="124967" y="247777"/>
                  </a:lnTo>
                  <a:lnTo>
                    <a:pt x="124967" y="246887"/>
                  </a:lnTo>
                  <a:close/>
                </a:path>
                <a:path w="155575" h="265429">
                  <a:moveTo>
                    <a:pt x="124967" y="249936"/>
                  </a:moveTo>
                  <a:lnTo>
                    <a:pt x="124967" y="250571"/>
                  </a:lnTo>
                  <a:lnTo>
                    <a:pt x="124967" y="251587"/>
                  </a:lnTo>
                  <a:lnTo>
                    <a:pt x="124967" y="252984"/>
                  </a:lnTo>
                  <a:lnTo>
                    <a:pt x="124967" y="251968"/>
                  </a:lnTo>
                  <a:lnTo>
                    <a:pt x="124967" y="250952"/>
                  </a:lnTo>
                  <a:lnTo>
                    <a:pt x="124967" y="249936"/>
                  </a:lnTo>
                  <a:close/>
                </a:path>
                <a:path w="155575" h="265429">
                  <a:moveTo>
                    <a:pt x="121919" y="259206"/>
                  </a:moveTo>
                  <a:lnTo>
                    <a:pt x="121919" y="262001"/>
                  </a:lnTo>
                  <a:lnTo>
                    <a:pt x="121919" y="261366"/>
                  </a:lnTo>
                  <a:lnTo>
                    <a:pt x="121919" y="260477"/>
                  </a:lnTo>
                  <a:lnTo>
                    <a:pt x="121919" y="259206"/>
                  </a:lnTo>
                  <a:close/>
                </a:path>
                <a:path w="155575" h="265429">
                  <a:moveTo>
                    <a:pt x="121919" y="265176"/>
                  </a:moveTo>
                  <a:lnTo>
                    <a:pt x="121919" y="264287"/>
                  </a:lnTo>
                  <a:lnTo>
                    <a:pt x="121919" y="263525"/>
                  </a:lnTo>
                  <a:lnTo>
                    <a:pt x="121919" y="262128"/>
                  </a:lnTo>
                  <a:lnTo>
                    <a:pt x="121919" y="263525"/>
                  </a:lnTo>
                  <a:lnTo>
                    <a:pt x="121919" y="264287"/>
                  </a:lnTo>
                  <a:lnTo>
                    <a:pt x="121919" y="265176"/>
                  </a:lnTo>
                  <a:close/>
                </a:path>
                <a:path w="155575" h="265429">
                  <a:moveTo>
                    <a:pt x="124967" y="256031"/>
                  </a:moveTo>
                  <a:lnTo>
                    <a:pt x="124967" y="255016"/>
                  </a:lnTo>
                  <a:lnTo>
                    <a:pt x="124967" y="254000"/>
                  </a:lnTo>
                  <a:lnTo>
                    <a:pt x="124967" y="252984"/>
                  </a:lnTo>
                  <a:lnTo>
                    <a:pt x="124967" y="254000"/>
                  </a:lnTo>
                  <a:lnTo>
                    <a:pt x="124967" y="255016"/>
                  </a:lnTo>
                  <a:lnTo>
                    <a:pt x="124967" y="256031"/>
                  </a:lnTo>
                  <a:close/>
                </a:path>
                <a:path w="155575" h="265429">
                  <a:moveTo>
                    <a:pt x="124967" y="256031"/>
                  </a:moveTo>
                  <a:lnTo>
                    <a:pt x="124967" y="257048"/>
                  </a:lnTo>
                  <a:lnTo>
                    <a:pt x="124967" y="258064"/>
                  </a:lnTo>
                  <a:lnTo>
                    <a:pt x="124967" y="259080"/>
                  </a:lnTo>
                  <a:lnTo>
                    <a:pt x="124967" y="258064"/>
                  </a:lnTo>
                  <a:lnTo>
                    <a:pt x="124967" y="257048"/>
                  </a:lnTo>
                  <a:lnTo>
                    <a:pt x="124967" y="256031"/>
                  </a:lnTo>
                  <a:close/>
                </a:path>
                <a:path w="155575" h="265429">
                  <a:moveTo>
                    <a:pt x="124967" y="259080"/>
                  </a:moveTo>
                  <a:lnTo>
                    <a:pt x="123443" y="259080"/>
                  </a:lnTo>
                  <a:lnTo>
                    <a:pt x="122300" y="259080"/>
                  </a:lnTo>
                  <a:lnTo>
                    <a:pt x="123443" y="259080"/>
                  </a:lnTo>
                  <a:lnTo>
                    <a:pt x="124967" y="259080"/>
                  </a:lnTo>
                  <a:close/>
                </a:path>
                <a:path w="155575" h="265429">
                  <a:moveTo>
                    <a:pt x="18287" y="79248"/>
                  </a:moveTo>
                  <a:lnTo>
                    <a:pt x="21081" y="79248"/>
                  </a:lnTo>
                </a:path>
                <a:path w="155575" h="265429">
                  <a:moveTo>
                    <a:pt x="21336" y="79248"/>
                  </a:moveTo>
                  <a:lnTo>
                    <a:pt x="21336" y="76200"/>
                  </a:lnTo>
                </a:path>
                <a:path w="155575" h="265429">
                  <a:moveTo>
                    <a:pt x="18287" y="82296"/>
                  </a:moveTo>
                  <a:lnTo>
                    <a:pt x="18287" y="79502"/>
                  </a:lnTo>
                </a:path>
                <a:path w="155575" h="265429">
                  <a:moveTo>
                    <a:pt x="24383" y="76200"/>
                  </a:moveTo>
                  <a:lnTo>
                    <a:pt x="24383" y="73152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5" name="object 3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91328" y="3410711"/>
              <a:ext cx="167640" cy="225552"/>
            </a:xfrm>
            <a:prstGeom prst="rect">
              <a:avLst/>
            </a:prstGeom>
          </p:spPr>
        </p:pic>
        <p:sp>
          <p:nvSpPr>
            <p:cNvPr id="336" name="object 336"/>
            <p:cNvSpPr/>
            <p:nvPr/>
          </p:nvSpPr>
          <p:spPr>
            <a:xfrm>
              <a:off x="5137404" y="3260851"/>
              <a:ext cx="167640" cy="294640"/>
            </a:xfrm>
            <a:custGeom>
              <a:avLst/>
              <a:gdLst/>
              <a:ahLst/>
              <a:cxnLst/>
              <a:rect l="l" t="t" r="r" b="b"/>
              <a:pathLst>
                <a:path w="167639" h="294639">
                  <a:moveTo>
                    <a:pt x="10541" y="52070"/>
                  </a:moveTo>
                  <a:lnTo>
                    <a:pt x="7238" y="54610"/>
                  </a:lnTo>
                  <a:lnTo>
                    <a:pt x="3556" y="59690"/>
                  </a:lnTo>
                  <a:lnTo>
                    <a:pt x="1397" y="64770"/>
                  </a:lnTo>
                  <a:lnTo>
                    <a:pt x="0" y="68580"/>
                  </a:lnTo>
                  <a:lnTo>
                    <a:pt x="4572" y="80010"/>
                  </a:lnTo>
                  <a:lnTo>
                    <a:pt x="5334" y="82550"/>
                  </a:lnTo>
                  <a:lnTo>
                    <a:pt x="5969" y="83820"/>
                  </a:lnTo>
                  <a:lnTo>
                    <a:pt x="6476" y="86360"/>
                  </a:lnTo>
                  <a:lnTo>
                    <a:pt x="6858" y="87630"/>
                  </a:lnTo>
                  <a:lnTo>
                    <a:pt x="6731" y="88900"/>
                  </a:lnTo>
                  <a:lnTo>
                    <a:pt x="6096" y="90170"/>
                  </a:lnTo>
                  <a:lnTo>
                    <a:pt x="5587" y="90170"/>
                  </a:lnTo>
                  <a:lnTo>
                    <a:pt x="4699" y="91440"/>
                  </a:lnTo>
                  <a:lnTo>
                    <a:pt x="2412" y="91440"/>
                  </a:lnTo>
                  <a:lnTo>
                    <a:pt x="2412" y="92710"/>
                  </a:lnTo>
                  <a:lnTo>
                    <a:pt x="8128" y="96520"/>
                  </a:lnTo>
                  <a:lnTo>
                    <a:pt x="12826" y="100330"/>
                  </a:lnTo>
                  <a:lnTo>
                    <a:pt x="25781" y="119380"/>
                  </a:lnTo>
                  <a:lnTo>
                    <a:pt x="27686" y="123190"/>
                  </a:lnTo>
                  <a:lnTo>
                    <a:pt x="29718" y="125730"/>
                  </a:lnTo>
                  <a:lnTo>
                    <a:pt x="33020" y="129540"/>
                  </a:lnTo>
                  <a:lnTo>
                    <a:pt x="34162" y="133350"/>
                  </a:lnTo>
                  <a:lnTo>
                    <a:pt x="36195" y="139700"/>
                  </a:lnTo>
                  <a:lnTo>
                    <a:pt x="36957" y="143510"/>
                  </a:lnTo>
                  <a:lnTo>
                    <a:pt x="37973" y="146050"/>
                  </a:lnTo>
                  <a:lnTo>
                    <a:pt x="54659" y="187960"/>
                  </a:lnTo>
                  <a:lnTo>
                    <a:pt x="63339" y="203200"/>
                  </a:lnTo>
                  <a:lnTo>
                    <a:pt x="66532" y="209550"/>
                  </a:lnTo>
                  <a:lnTo>
                    <a:pt x="68462" y="215900"/>
                  </a:lnTo>
                  <a:lnTo>
                    <a:pt x="68072" y="220980"/>
                  </a:lnTo>
                  <a:lnTo>
                    <a:pt x="67183" y="222250"/>
                  </a:lnTo>
                  <a:lnTo>
                    <a:pt x="68325" y="229870"/>
                  </a:lnTo>
                  <a:lnTo>
                    <a:pt x="72517" y="232410"/>
                  </a:lnTo>
                  <a:lnTo>
                    <a:pt x="75565" y="236220"/>
                  </a:lnTo>
                  <a:lnTo>
                    <a:pt x="77088" y="237490"/>
                  </a:lnTo>
                  <a:lnTo>
                    <a:pt x="81915" y="242570"/>
                  </a:lnTo>
                  <a:lnTo>
                    <a:pt x="87375" y="247650"/>
                  </a:lnTo>
                  <a:lnTo>
                    <a:pt x="93345" y="250190"/>
                  </a:lnTo>
                  <a:lnTo>
                    <a:pt x="108938" y="260350"/>
                  </a:lnTo>
                  <a:lnTo>
                    <a:pt x="120650" y="269240"/>
                  </a:lnTo>
                  <a:lnTo>
                    <a:pt x="128456" y="275590"/>
                  </a:lnTo>
                  <a:lnTo>
                    <a:pt x="132334" y="280670"/>
                  </a:lnTo>
                  <a:lnTo>
                    <a:pt x="135128" y="285750"/>
                  </a:lnTo>
                  <a:lnTo>
                    <a:pt x="143510" y="290830"/>
                  </a:lnTo>
                  <a:lnTo>
                    <a:pt x="146812" y="293370"/>
                  </a:lnTo>
                  <a:lnTo>
                    <a:pt x="147700" y="293370"/>
                  </a:lnTo>
                  <a:lnTo>
                    <a:pt x="148462" y="294640"/>
                  </a:lnTo>
                  <a:lnTo>
                    <a:pt x="149860" y="294640"/>
                  </a:lnTo>
                  <a:lnTo>
                    <a:pt x="151257" y="293370"/>
                  </a:lnTo>
                  <a:lnTo>
                    <a:pt x="152146" y="292100"/>
                  </a:lnTo>
                  <a:lnTo>
                    <a:pt x="152654" y="289560"/>
                  </a:lnTo>
                  <a:lnTo>
                    <a:pt x="153035" y="288290"/>
                  </a:lnTo>
                  <a:lnTo>
                    <a:pt x="153797" y="284480"/>
                  </a:lnTo>
                  <a:lnTo>
                    <a:pt x="154178" y="283210"/>
                  </a:lnTo>
                  <a:lnTo>
                    <a:pt x="154686" y="281940"/>
                  </a:lnTo>
                  <a:lnTo>
                    <a:pt x="154940" y="280670"/>
                  </a:lnTo>
                  <a:lnTo>
                    <a:pt x="154812" y="280670"/>
                  </a:lnTo>
                  <a:lnTo>
                    <a:pt x="154812" y="278130"/>
                  </a:lnTo>
                  <a:lnTo>
                    <a:pt x="154940" y="278130"/>
                  </a:lnTo>
                  <a:lnTo>
                    <a:pt x="155194" y="275590"/>
                  </a:lnTo>
                  <a:lnTo>
                    <a:pt x="155575" y="275590"/>
                  </a:lnTo>
                  <a:lnTo>
                    <a:pt x="155829" y="274320"/>
                  </a:lnTo>
                  <a:lnTo>
                    <a:pt x="156591" y="274320"/>
                  </a:lnTo>
                  <a:lnTo>
                    <a:pt x="156845" y="273050"/>
                  </a:lnTo>
                  <a:lnTo>
                    <a:pt x="159131" y="271780"/>
                  </a:lnTo>
                  <a:lnTo>
                    <a:pt x="163068" y="265430"/>
                  </a:lnTo>
                  <a:lnTo>
                    <a:pt x="163068" y="261620"/>
                  </a:lnTo>
                  <a:lnTo>
                    <a:pt x="162560" y="261620"/>
                  </a:lnTo>
                  <a:lnTo>
                    <a:pt x="161544" y="260350"/>
                  </a:lnTo>
                  <a:lnTo>
                    <a:pt x="160274" y="260350"/>
                  </a:lnTo>
                  <a:lnTo>
                    <a:pt x="157987" y="257810"/>
                  </a:lnTo>
                  <a:lnTo>
                    <a:pt x="157987" y="252730"/>
                  </a:lnTo>
                  <a:lnTo>
                    <a:pt x="159131" y="250190"/>
                  </a:lnTo>
                  <a:lnTo>
                    <a:pt x="160782" y="246380"/>
                  </a:lnTo>
                  <a:lnTo>
                    <a:pt x="162051" y="243840"/>
                  </a:lnTo>
                  <a:lnTo>
                    <a:pt x="161798" y="242570"/>
                  </a:lnTo>
                  <a:lnTo>
                    <a:pt x="159512" y="240030"/>
                  </a:lnTo>
                  <a:lnTo>
                    <a:pt x="161162" y="236220"/>
                  </a:lnTo>
                  <a:lnTo>
                    <a:pt x="163322" y="231140"/>
                  </a:lnTo>
                  <a:lnTo>
                    <a:pt x="164465" y="228600"/>
                  </a:lnTo>
                  <a:lnTo>
                    <a:pt x="164337" y="228600"/>
                  </a:lnTo>
                  <a:lnTo>
                    <a:pt x="164211" y="226060"/>
                  </a:lnTo>
                  <a:lnTo>
                    <a:pt x="162306" y="210820"/>
                  </a:lnTo>
                  <a:lnTo>
                    <a:pt x="162179" y="205740"/>
                  </a:lnTo>
                  <a:lnTo>
                    <a:pt x="163575" y="203200"/>
                  </a:lnTo>
                  <a:lnTo>
                    <a:pt x="164973" y="201930"/>
                  </a:lnTo>
                  <a:lnTo>
                    <a:pt x="166750" y="200660"/>
                  </a:lnTo>
                  <a:lnTo>
                    <a:pt x="167640" y="199390"/>
                  </a:lnTo>
                  <a:lnTo>
                    <a:pt x="166750" y="196850"/>
                  </a:lnTo>
                  <a:lnTo>
                    <a:pt x="166243" y="195580"/>
                  </a:lnTo>
                  <a:lnTo>
                    <a:pt x="164592" y="191770"/>
                  </a:lnTo>
                  <a:lnTo>
                    <a:pt x="161544" y="184150"/>
                  </a:lnTo>
                  <a:lnTo>
                    <a:pt x="160909" y="182880"/>
                  </a:lnTo>
                  <a:lnTo>
                    <a:pt x="160274" y="181610"/>
                  </a:lnTo>
                  <a:lnTo>
                    <a:pt x="160020" y="180340"/>
                  </a:lnTo>
                  <a:lnTo>
                    <a:pt x="159512" y="179070"/>
                  </a:lnTo>
                  <a:lnTo>
                    <a:pt x="159258" y="179070"/>
                  </a:lnTo>
                  <a:lnTo>
                    <a:pt x="159004" y="177800"/>
                  </a:lnTo>
                  <a:lnTo>
                    <a:pt x="158623" y="177800"/>
                  </a:lnTo>
                  <a:lnTo>
                    <a:pt x="158369" y="176530"/>
                  </a:lnTo>
                  <a:lnTo>
                    <a:pt x="144399" y="176530"/>
                  </a:lnTo>
                  <a:lnTo>
                    <a:pt x="143891" y="175260"/>
                  </a:lnTo>
                  <a:lnTo>
                    <a:pt x="141350" y="173990"/>
                  </a:lnTo>
                  <a:lnTo>
                    <a:pt x="141405" y="160020"/>
                  </a:lnTo>
                  <a:lnTo>
                    <a:pt x="125984" y="160020"/>
                  </a:lnTo>
                  <a:lnTo>
                    <a:pt x="124587" y="158750"/>
                  </a:lnTo>
                  <a:lnTo>
                    <a:pt x="118237" y="158750"/>
                  </a:lnTo>
                  <a:lnTo>
                    <a:pt x="117475" y="154940"/>
                  </a:lnTo>
                  <a:lnTo>
                    <a:pt x="116840" y="151130"/>
                  </a:lnTo>
                  <a:lnTo>
                    <a:pt x="116586" y="151130"/>
                  </a:lnTo>
                  <a:lnTo>
                    <a:pt x="116332" y="149860"/>
                  </a:lnTo>
                  <a:lnTo>
                    <a:pt x="110617" y="149860"/>
                  </a:lnTo>
                  <a:lnTo>
                    <a:pt x="109220" y="148590"/>
                  </a:lnTo>
                  <a:lnTo>
                    <a:pt x="107950" y="146050"/>
                  </a:lnTo>
                  <a:lnTo>
                    <a:pt x="107442" y="143510"/>
                  </a:lnTo>
                  <a:lnTo>
                    <a:pt x="107696" y="142240"/>
                  </a:lnTo>
                  <a:lnTo>
                    <a:pt x="107950" y="138430"/>
                  </a:lnTo>
                  <a:lnTo>
                    <a:pt x="106425" y="135890"/>
                  </a:lnTo>
                  <a:lnTo>
                    <a:pt x="104394" y="133350"/>
                  </a:lnTo>
                  <a:lnTo>
                    <a:pt x="102488" y="129540"/>
                  </a:lnTo>
                  <a:lnTo>
                    <a:pt x="101726" y="128270"/>
                  </a:lnTo>
                  <a:lnTo>
                    <a:pt x="98933" y="123190"/>
                  </a:lnTo>
                  <a:lnTo>
                    <a:pt x="96012" y="116840"/>
                  </a:lnTo>
                  <a:lnTo>
                    <a:pt x="99060" y="113030"/>
                  </a:lnTo>
                  <a:lnTo>
                    <a:pt x="99568" y="113030"/>
                  </a:lnTo>
                  <a:lnTo>
                    <a:pt x="99568" y="111760"/>
                  </a:lnTo>
                  <a:lnTo>
                    <a:pt x="99313" y="110490"/>
                  </a:lnTo>
                  <a:lnTo>
                    <a:pt x="98551" y="107950"/>
                  </a:lnTo>
                  <a:lnTo>
                    <a:pt x="99313" y="104140"/>
                  </a:lnTo>
                  <a:lnTo>
                    <a:pt x="101092" y="102870"/>
                  </a:lnTo>
                  <a:lnTo>
                    <a:pt x="102235" y="101600"/>
                  </a:lnTo>
                  <a:lnTo>
                    <a:pt x="105029" y="99060"/>
                  </a:lnTo>
                  <a:lnTo>
                    <a:pt x="106934" y="97790"/>
                  </a:lnTo>
                  <a:lnTo>
                    <a:pt x="106553" y="96520"/>
                  </a:lnTo>
                  <a:lnTo>
                    <a:pt x="105791" y="91440"/>
                  </a:lnTo>
                  <a:lnTo>
                    <a:pt x="107315" y="88900"/>
                  </a:lnTo>
                  <a:lnTo>
                    <a:pt x="108712" y="86360"/>
                  </a:lnTo>
                  <a:lnTo>
                    <a:pt x="109728" y="85090"/>
                  </a:lnTo>
                  <a:lnTo>
                    <a:pt x="110490" y="82550"/>
                  </a:lnTo>
                  <a:lnTo>
                    <a:pt x="110744" y="80010"/>
                  </a:lnTo>
                  <a:lnTo>
                    <a:pt x="110934" y="77470"/>
                  </a:lnTo>
                  <a:lnTo>
                    <a:pt x="27305" y="77470"/>
                  </a:lnTo>
                  <a:lnTo>
                    <a:pt x="25273" y="76200"/>
                  </a:lnTo>
                  <a:lnTo>
                    <a:pt x="22479" y="71120"/>
                  </a:lnTo>
                  <a:lnTo>
                    <a:pt x="21717" y="69850"/>
                  </a:lnTo>
                  <a:lnTo>
                    <a:pt x="13716" y="69850"/>
                  </a:lnTo>
                  <a:lnTo>
                    <a:pt x="12446" y="68580"/>
                  </a:lnTo>
                  <a:lnTo>
                    <a:pt x="11430" y="67310"/>
                  </a:lnTo>
                  <a:lnTo>
                    <a:pt x="10541" y="66040"/>
                  </a:lnTo>
                  <a:lnTo>
                    <a:pt x="9906" y="64770"/>
                  </a:lnTo>
                  <a:lnTo>
                    <a:pt x="9525" y="63500"/>
                  </a:lnTo>
                  <a:lnTo>
                    <a:pt x="9651" y="62230"/>
                  </a:lnTo>
                  <a:lnTo>
                    <a:pt x="10287" y="59690"/>
                  </a:lnTo>
                  <a:lnTo>
                    <a:pt x="11049" y="59690"/>
                  </a:lnTo>
                  <a:lnTo>
                    <a:pt x="11557" y="58420"/>
                  </a:lnTo>
                  <a:lnTo>
                    <a:pt x="11811" y="58420"/>
                  </a:lnTo>
                  <a:lnTo>
                    <a:pt x="12192" y="57150"/>
                  </a:lnTo>
                  <a:lnTo>
                    <a:pt x="12319" y="55880"/>
                  </a:lnTo>
                  <a:lnTo>
                    <a:pt x="11937" y="55880"/>
                  </a:lnTo>
                  <a:lnTo>
                    <a:pt x="11811" y="54610"/>
                  </a:lnTo>
                  <a:lnTo>
                    <a:pt x="11557" y="54610"/>
                  </a:lnTo>
                  <a:lnTo>
                    <a:pt x="11303" y="53340"/>
                  </a:lnTo>
                  <a:lnTo>
                    <a:pt x="10541" y="53340"/>
                  </a:lnTo>
                  <a:lnTo>
                    <a:pt x="10541" y="52070"/>
                  </a:lnTo>
                  <a:close/>
                </a:path>
                <a:path w="167639" h="294639">
                  <a:moveTo>
                    <a:pt x="158115" y="175260"/>
                  </a:moveTo>
                  <a:lnTo>
                    <a:pt x="148590" y="175260"/>
                  </a:lnTo>
                  <a:lnTo>
                    <a:pt x="146812" y="176530"/>
                  </a:lnTo>
                  <a:lnTo>
                    <a:pt x="158369" y="176530"/>
                  </a:lnTo>
                  <a:lnTo>
                    <a:pt x="158115" y="175260"/>
                  </a:lnTo>
                  <a:close/>
                </a:path>
                <a:path w="167639" h="294639">
                  <a:moveTo>
                    <a:pt x="141605" y="152400"/>
                  </a:moveTo>
                  <a:lnTo>
                    <a:pt x="140208" y="152400"/>
                  </a:lnTo>
                  <a:lnTo>
                    <a:pt x="139319" y="153670"/>
                  </a:lnTo>
                  <a:lnTo>
                    <a:pt x="138684" y="156210"/>
                  </a:lnTo>
                  <a:lnTo>
                    <a:pt x="137541" y="158750"/>
                  </a:lnTo>
                  <a:lnTo>
                    <a:pt x="134747" y="160020"/>
                  </a:lnTo>
                  <a:lnTo>
                    <a:pt x="141405" y="160020"/>
                  </a:lnTo>
                  <a:lnTo>
                    <a:pt x="141478" y="156210"/>
                  </a:lnTo>
                  <a:lnTo>
                    <a:pt x="141605" y="152400"/>
                  </a:lnTo>
                  <a:close/>
                </a:path>
                <a:path w="167639" h="294639">
                  <a:moveTo>
                    <a:pt x="87375" y="0"/>
                  </a:moveTo>
                  <a:lnTo>
                    <a:pt x="78612" y="0"/>
                  </a:lnTo>
                  <a:lnTo>
                    <a:pt x="79121" y="1270"/>
                  </a:lnTo>
                  <a:lnTo>
                    <a:pt x="79375" y="1270"/>
                  </a:lnTo>
                  <a:lnTo>
                    <a:pt x="79883" y="2540"/>
                  </a:lnTo>
                  <a:lnTo>
                    <a:pt x="80518" y="2540"/>
                  </a:lnTo>
                  <a:lnTo>
                    <a:pt x="80772" y="3810"/>
                  </a:lnTo>
                  <a:lnTo>
                    <a:pt x="81153" y="3810"/>
                  </a:lnTo>
                  <a:lnTo>
                    <a:pt x="81280" y="5080"/>
                  </a:lnTo>
                  <a:lnTo>
                    <a:pt x="81534" y="5080"/>
                  </a:lnTo>
                  <a:lnTo>
                    <a:pt x="81661" y="6350"/>
                  </a:lnTo>
                  <a:lnTo>
                    <a:pt x="81661" y="8890"/>
                  </a:lnTo>
                  <a:lnTo>
                    <a:pt x="80899" y="10160"/>
                  </a:lnTo>
                  <a:lnTo>
                    <a:pt x="79756" y="11430"/>
                  </a:lnTo>
                  <a:lnTo>
                    <a:pt x="78867" y="12700"/>
                  </a:lnTo>
                  <a:lnTo>
                    <a:pt x="78359" y="13970"/>
                  </a:lnTo>
                  <a:lnTo>
                    <a:pt x="78105" y="15240"/>
                  </a:lnTo>
                  <a:lnTo>
                    <a:pt x="77597" y="17780"/>
                  </a:lnTo>
                  <a:lnTo>
                    <a:pt x="76962" y="20320"/>
                  </a:lnTo>
                  <a:lnTo>
                    <a:pt x="72644" y="27940"/>
                  </a:lnTo>
                  <a:lnTo>
                    <a:pt x="72136" y="27940"/>
                  </a:lnTo>
                  <a:lnTo>
                    <a:pt x="71755" y="29210"/>
                  </a:lnTo>
                  <a:lnTo>
                    <a:pt x="71247" y="29210"/>
                  </a:lnTo>
                  <a:lnTo>
                    <a:pt x="65599" y="35560"/>
                  </a:lnTo>
                  <a:lnTo>
                    <a:pt x="59404" y="40640"/>
                  </a:lnTo>
                  <a:lnTo>
                    <a:pt x="53351" y="43180"/>
                  </a:lnTo>
                  <a:lnTo>
                    <a:pt x="48133" y="44450"/>
                  </a:lnTo>
                  <a:lnTo>
                    <a:pt x="47117" y="44450"/>
                  </a:lnTo>
                  <a:lnTo>
                    <a:pt x="46355" y="45720"/>
                  </a:lnTo>
                  <a:lnTo>
                    <a:pt x="45593" y="45720"/>
                  </a:lnTo>
                  <a:lnTo>
                    <a:pt x="41656" y="46990"/>
                  </a:lnTo>
                  <a:lnTo>
                    <a:pt x="36195" y="66040"/>
                  </a:lnTo>
                  <a:lnTo>
                    <a:pt x="35433" y="67310"/>
                  </a:lnTo>
                  <a:lnTo>
                    <a:pt x="34671" y="69850"/>
                  </a:lnTo>
                  <a:lnTo>
                    <a:pt x="33020" y="74930"/>
                  </a:lnTo>
                  <a:lnTo>
                    <a:pt x="31242" y="77470"/>
                  </a:lnTo>
                  <a:lnTo>
                    <a:pt x="110934" y="77470"/>
                  </a:lnTo>
                  <a:lnTo>
                    <a:pt x="111125" y="74930"/>
                  </a:lnTo>
                  <a:lnTo>
                    <a:pt x="114173" y="73660"/>
                  </a:lnTo>
                  <a:lnTo>
                    <a:pt x="117094" y="72390"/>
                  </a:lnTo>
                  <a:lnTo>
                    <a:pt x="119887" y="71120"/>
                  </a:lnTo>
                  <a:lnTo>
                    <a:pt x="121285" y="71120"/>
                  </a:lnTo>
                  <a:lnTo>
                    <a:pt x="121920" y="69850"/>
                  </a:lnTo>
                  <a:lnTo>
                    <a:pt x="122682" y="69850"/>
                  </a:lnTo>
                  <a:lnTo>
                    <a:pt x="123190" y="68580"/>
                  </a:lnTo>
                  <a:lnTo>
                    <a:pt x="125349" y="67310"/>
                  </a:lnTo>
                  <a:lnTo>
                    <a:pt x="127762" y="66040"/>
                  </a:lnTo>
                  <a:lnTo>
                    <a:pt x="130937" y="66040"/>
                  </a:lnTo>
                  <a:lnTo>
                    <a:pt x="131699" y="64770"/>
                  </a:lnTo>
                  <a:lnTo>
                    <a:pt x="135128" y="64770"/>
                  </a:lnTo>
                  <a:lnTo>
                    <a:pt x="137413" y="63500"/>
                  </a:lnTo>
                  <a:lnTo>
                    <a:pt x="139319" y="62230"/>
                  </a:lnTo>
                  <a:lnTo>
                    <a:pt x="139826" y="62230"/>
                  </a:lnTo>
                  <a:lnTo>
                    <a:pt x="139954" y="60960"/>
                  </a:lnTo>
                  <a:lnTo>
                    <a:pt x="141478" y="60960"/>
                  </a:lnTo>
                  <a:lnTo>
                    <a:pt x="141732" y="59690"/>
                  </a:lnTo>
                  <a:lnTo>
                    <a:pt x="144272" y="59690"/>
                  </a:lnTo>
                  <a:lnTo>
                    <a:pt x="143891" y="58420"/>
                  </a:lnTo>
                  <a:lnTo>
                    <a:pt x="142748" y="57150"/>
                  </a:lnTo>
                  <a:lnTo>
                    <a:pt x="142112" y="57150"/>
                  </a:lnTo>
                  <a:lnTo>
                    <a:pt x="141859" y="55880"/>
                  </a:lnTo>
                  <a:lnTo>
                    <a:pt x="140335" y="53340"/>
                  </a:lnTo>
                  <a:lnTo>
                    <a:pt x="145923" y="44450"/>
                  </a:lnTo>
                  <a:lnTo>
                    <a:pt x="146938" y="43180"/>
                  </a:lnTo>
                  <a:lnTo>
                    <a:pt x="148717" y="40640"/>
                  </a:lnTo>
                  <a:lnTo>
                    <a:pt x="148590" y="39370"/>
                  </a:lnTo>
                  <a:lnTo>
                    <a:pt x="147193" y="38100"/>
                  </a:lnTo>
                  <a:lnTo>
                    <a:pt x="144737" y="36830"/>
                  </a:lnTo>
                  <a:lnTo>
                    <a:pt x="110362" y="36830"/>
                  </a:lnTo>
                  <a:lnTo>
                    <a:pt x="108712" y="35560"/>
                  </a:lnTo>
                  <a:lnTo>
                    <a:pt x="107442" y="35560"/>
                  </a:lnTo>
                  <a:lnTo>
                    <a:pt x="106553" y="33020"/>
                  </a:lnTo>
                  <a:lnTo>
                    <a:pt x="106807" y="31750"/>
                  </a:lnTo>
                  <a:lnTo>
                    <a:pt x="106934" y="30480"/>
                  </a:lnTo>
                  <a:lnTo>
                    <a:pt x="106045" y="29210"/>
                  </a:lnTo>
                  <a:lnTo>
                    <a:pt x="104394" y="27940"/>
                  </a:lnTo>
                  <a:lnTo>
                    <a:pt x="101346" y="24130"/>
                  </a:lnTo>
                  <a:lnTo>
                    <a:pt x="101726" y="21590"/>
                  </a:lnTo>
                  <a:lnTo>
                    <a:pt x="101726" y="20320"/>
                  </a:lnTo>
                  <a:lnTo>
                    <a:pt x="101219" y="19050"/>
                  </a:lnTo>
                  <a:lnTo>
                    <a:pt x="100330" y="17780"/>
                  </a:lnTo>
                  <a:lnTo>
                    <a:pt x="99060" y="15240"/>
                  </a:lnTo>
                  <a:lnTo>
                    <a:pt x="97028" y="13970"/>
                  </a:lnTo>
                  <a:lnTo>
                    <a:pt x="94742" y="13970"/>
                  </a:lnTo>
                  <a:lnTo>
                    <a:pt x="90805" y="12700"/>
                  </a:lnTo>
                  <a:lnTo>
                    <a:pt x="89662" y="8890"/>
                  </a:lnTo>
                  <a:lnTo>
                    <a:pt x="88011" y="2540"/>
                  </a:lnTo>
                  <a:lnTo>
                    <a:pt x="87375" y="0"/>
                  </a:lnTo>
                  <a:close/>
                </a:path>
                <a:path w="167639" h="294639">
                  <a:moveTo>
                    <a:pt x="130683" y="34290"/>
                  </a:moveTo>
                  <a:lnTo>
                    <a:pt x="125857" y="34290"/>
                  </a:lnTo>
                  <a:lnTo>
                    <a:pt x="124587" y="35560"/>
                  </a:lnTo>
                  <a:lnTo>
                    <a:pt x="123444" y="36830"/>
                  </a:lnTo>
                  <a:lnTo>
                    <a:pt x="144737" y="36830"/>
                  </a:lnTo>
                  <a:lnTo>
                    <a:pt x="142282" y="35560"/>
                  </a:lnTo>
                  <a:lnTo>
                    <a:pt x="131445" y="35560"/>
                  </a:lnTo>
                  <a:lnTo>
                    <a:pt x="130683" y="34290"/>
                  </a:lnTo>
                  <a:close/>
                </a:path>
                <a:path w="167639" h="294639">
                  <a:moveTo>
                    <a:pt x="139826" y="34290"/>
                  </a:moveTo>
                  <a:lnTo>
                    <a:pt x="137413" y="34290"/>
                  </a:lnTo>
                  <a:lnTo>
                    <a:pt x="134366" y="35560"/>
                  </a:lnTo>
                  <a:lnTo>
                    <a:pt x="142282" y="35560"/>
                  </a:lnTo>
                  <a:lnTo>
                    <a:pt x="139826" y="3429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137404" y="3259835"/>
              <a:ext cx="167640" cy="295910"/>
            </a:xfrm>
            <a:custGeom>
              <a:avLst/>
              <a:gdLst/>
              <a:ahLst/>
              <a:cxnLst/>
              <a:rect l="l" t="t" r="r" b="b"/>
              <a:pathLst>
                <a:path w="167639" h="295910">
                  <a:moveTo>
                    <a:pt x="81153" y="0"/>
                  </a:moveTo>
                  <a:lnTo>
                    <a:pt x="80645" y="126"/>
                  </a:lnTo>
                  <a:lnTo>
                    <a:pt x="80263" y="254"/>
                  </a:lnTo>
                  <a:lnTo>
                    <a:pt x="79756" y="381"/>
                  </a:lnTo>
                  <a:lnTo>
                    <a:pt x="78612" y="507"/>
                  </a:lnTo>
                  <a:lnTo>
                    <a:pt x="79121" y="1143"/>
                  </a:lnTo>
                  <a:lnTo>
                    <a:pt x="79375" y="1650"/>
                  </a:lnTo>
                  <a:lnTo>
                    <a:pt x="79883" y="2412"/>
                  </a:lnTo>
                  <a:lnTo>
                    <a:pt x="80263" y="2920"/>
                  </a:lnTo>
                  <a:lnTo>
                    <a:pt x="80518" y="3556"/>
                  </a:lnTo>
                  <a:lnTo>
                    <a:pt x="80772" y="3937"/>
                  </a:lnTo>
                  <a:lnTo>
                    <a:pt x="80899" y="4318"/>
                  </a:lnTo>
                  <a:lnTo>
                    <a:pt x="81153" y="4699"/>
                  </a:lnTo>
                  <a:lnTo>
                    <a:pt x="81280" y="5206"/>
                  </a:lnTo>
                  <a:lnTo>
                    <a:pt x="81534" y="5587"/>
                  </a:lnTo>
                  <a:lnTo>
                    <a:pt x="81534" y="5968"/>
                  </a:lnTo>
                  <a:lnTo>
                    <a:pt x="81661" y="6223"/>
                  </a:lnTo>
                  <a:lnTo>
                    <a:pt x="81787" y="6604"/>
                  </a:lnTo>
                  <a:lnTo>
                    <a:pt x="81787" y="6857"/>
                  </a:lnTo>
                  <a:lnTo>
                    <a:pt x="81787" y="6985"/>
                  </a:lnTo>
                  <a:lnTo>
                    <a:pt x="81787" y="7619"/>
                  </a:lnTo>
                  <a:lnTo>
                    <a:pt x="81787" y="8000"/>
                  </a:lnTo>
                  <a:lnTo>
                    <a:pt x="81661" y="9651"/>
                  </a:lnTo>
                  <a:lnTo>
                    <a:pt x="80899" y="11175"/>
                  </a:lnTo>
                  <a:lnTo>
                    <a:pt x="79756" y="12064"/>
                  </a:lnTo>
                  <a:lnTo>
                    <a:pt x="79756" y="12192"/>
                  </a:lnTo>
                  <a:lnTo>
                    <a:pt x="78867" y="12954"/>
                  </a:lnTo>
                  <a:lnTo>
                    <a:pt x="78359" y="13843"/>
                  </a:lnTo>
                  <a:lnTo>
                    <a:pt x="78105" y="15112"/>
                  </a:lnTo>
                  <a:lnTo>
                    <a:pt x="77978" y="15620"/>
                  </a:lnTo>
                  <a:lnTo>
                    <a:pt x="77597" y="17906"/>
                  </a:lnTo>
                  <a:lnTo>
                    <a:pt x="76962" y="21208"/>
                  </a:lnTo>
                  <a:lnTo>
                    <a:pt x="72644" y="28193"/>
                  </a:lnTo>
                  <a:lnTo>
                    <a:pt x="72136" y="28829"/>
                  </a:lnTo>
                  <a:lnTo>
                    <a:pt x="71755" y="29590"/>
                  </a:lnTo>
                  <a:lnTo>
                    <a:pt x="47117" y="45465"/>
                  </a:lnTo>
                  <a:lnTo>
                    <a:pt x="46355" y="45846"/>
                  </a:lnTo>
                  <a:lnTo>
                    <a:pt x="45593" y="46100"/>
                  </a:lnTo>
                  <a:lnTo>
                    <a:pt x="41656" y="47498"/>
                  </a:lnTo>
                  <a:lnTo>
                    <a:pt x="39243" y="55625"/>
                  </a:lnTo>
                  <a:lnTo>
                    <a:pt x="36957" y="63373"/>
                  </a:lnTo>
                  <a:lnTo>
                    <a:pt x="36195" y="65912"/>
                  </a:lnTo>
                  <a:lnTo>
                    <a:pt x="29210" y="77977"/>
                  </a:lnTo>
                  <a:lnTo>
                    <a:pt x="28701" y="77977"/>
                  </a:lnTo>
                  <a:lnTo>
                    <a:pt x="28448" y="77977"/>
                  </a:lnTo>
                  <a:lnTo>
                    <a:pt x="28194" y="77977"/>
                  </a:lnTo>
                  <a:lnTo>
                    <a:pt x="27812" y="77850"/>
                  </a:lnTo>
                  <a:lnTo>
                    <a:pt x="27305" y="77596"/>
                  </a:lnTo>
                  <a:lnTo>
                    <a:pt x="27050" y="77469"/>
                  </a:lnTo>
                  <a:lnTo>
                    <a:pt x="25273" y="76581"/>
                  </a:lnTo>
                  <a:lnTo>
                    <a:pt x="23875" y="74294"/>
                  </a:lnTo>
                  <a:lnTo>
                    <a:pt x="22479" y="71755"/>
                  </a:lnTo>
                  <a:lnTo>
                    <a:pt x="21717" y="70612"/>
                  </a:lnTo>
                  <a:lnTo>
                    <a:pt x="21082" y="70231"/>
                  </a:lnTo>
                  <a:lnTo>
                    <a:pt x="20447" y="70231"/>
                  </a:lnTo>
                  <a:lnTo>
                    <a:pt x="20066" y="70231"/>
                  </a:lnTo>
                  <a:lnTo>
                    <a:pt x="19558" y="70357"/>
                  </a:lnTo>
                  <a:lnTo>
                    <a:pt x="18923" y="70485"/>
                  </a:lnTo>
                  <a:lnTo>
                    <a:pt x="18287" y="70865"/>
                  </a:lnTo>
                  <a:lnTo>
                    <a:pt x="17653" y="70865"/>
                  </a:lnTo>
                  <a:lnTo>
                    <a:pt x="16891" y="70865"/>
                  </a:lnTo>
                  <a:lnTo>
                    <a:pt x="15240" y="70865"/>
                  </a:lnTo>
                  <a:lnTo>
                    <a:pt x="13716" y="70104"/>
                  </a:lnTo>
                  <a:lnTo>
                    <a:pt x="9779" y="64643"/>
                  </a:lnTo>
                  <a:lnTo>
                    <a:pt x="9525" y="64135"/>
                  </a:lnTo>
                  <a:lnTo>
                    <a:pt x="9525" y="63500"/>
                  </a:lnTo>
                  <a:lnTo>
                    <a:pt x="9651" y="62102"/>
                  </a:lnTo>
                  <a:lnTo>
                    <a:pt x="10287" y="60706"/>
                  </a:lnTo>
                  <a:lnTo>
                    <a:pt x="11049" y="59817"/>
                  </a:lnTo>
                  <a:lnTo>
                    <a:pt x="11557" y="59181"/>
                  </a:lnTo>
                  <a:lnTo>
                    <a:pt x="11811" y="58674"/>
                  </a:lnTo>
                  <a:lnTo>
                    <a:pt x="12192" y="58038"/>
                  </a:lnTo>
                  <a:lnTo>
                    <a:pt x="12319" y="57785"/>
                  </a:lnTo>
                  <a:lnTo>
                    <a:pt x="12319" y="57657"/>
                  </a:lnTo>
                  <a:lnTo>
                    <a:pt x="12319" y="57404"/>
                  </a:lnTo>
                  <a:lnTo>
                    <a:pt x="12319" y="57276"/>
                  </a:lnTo>
                  <a:lnTo>
                    <a:pt x="12319" y="57023"/>
                  </a:lnTo>
                  <a:lnTo>
                    <a:pt x="12319" y="56768"/>
                  </a:lnTo>
                  <a:lnTo>
                    <a:pt x="12319" y="56514"/>
                  </a:lnTo>
                  <a:lnTo>
                    <a:pt x="12065" y="56261"/>
                  </a:lnTo>
                  <a:lnTo>
                    <a:pt x="12065" y="56133"/>
                  </a:lnTo>
                  <a:lnTo>
                    <a:pt x="11937" y="55752"/>
                  </a:lnTo>
                  <a:lnTo>
                    <a:pt x="11811" y="55118"/>
                  </a:lnTo>
                  <a:lnTo>
                    <a:pt x="11557" y="54863"/>
                  </a:lnTo>
                  <a:lnTo>
                    <a:pt x="11303" y="54356"/>
                  </a:lnTo>
                  <a:lnTo>
                    <a:pt x="11049" y="54101"/>
                  </a:lnTo>
                  <a:lnTo>
                    <a:pt x="10795" y="53467"/>
                  </a:lnTo>
                  <a:lnTo>
                    <a:pt x="10541" y="53086"/>
                  </a:lnTo>
                  <a:lnTo>
                    <a:pt x="10541" y="52958"/>
                  </a:lnTo>
                  <a:lnTo>
                    <a:pt x="7238" y="54610"/>
                  </a:lnTo>
                  <a:lnTo>
                    <a:pt x="3556" y="60451"/>
                  </a:lnTo>
                  <a:lnTo>
                    <a:pt x="1397" y="65658"/>
                  </a:lnTo>
                  <a:lnTo>
                    <a:pt x="0" y="69214"/>
                  </a:lnTo>
                  <a:lnTo>
                    <a:pt x="2794" y="76326"/>
                  </a:lnTo>
                  <a:lnTo>
                    <a:pt x="4572" y="80899"/>
                  </a:lnTo>
                  <a:lnTo>
                    <a:pt x="5334" y="82804"/>
                  </a:lnTo>
                  <a:lnTo>
                    <a:pt x="5969" y="84708"/>
                  </a:lnTo>
                  <a:lnTo>
                    <a:pt x="6476" y="86613"/>
                  </a:lnTo>
                  <a:lnTo>
                    <a:pt x="6858" y="87756"/>
                  </a:lnTo>
                  <a:lnTo>
                    <a:pt x="6731" y="89026"/>
                  </a:lnTo>
                  <a:lnTo>
                    <a:pt x="6096" y="90043"/>
                  </a:lnTo>
                  <a:lnTo>
                    <a:pt x="5587" y="90805"/>
                  </a:lnTo>
                  <a:lnTo>
                    <a:pt x="4699" y="91312"/>
                  </a:lnTo>
                  <a:lnTo>
                    <a:pt x="3683" y="91312"/>
                  </a:lnTo>
                  <a:lnTo>
                    <a:pt x="3683" y="91312"/>
                  </a:lnTo>
                  <a:lnTo>
                    <a:pt x="2540" y="91312"/>
                  </a:lnTo>
                  <a:lnTo>
                    <a:pt x="2412" y="91567"/>
                  </a:lnTo>
                  <a:lnTo>
                    <a:pt x="2412" y="93344"/>
                  </a:lnTo>
                  <a:lnTo>
                    <a:pt x="8128" y="97408"/>
                  </a:lnTo>
                  <a:lnTo>
                    <a:pt x="10795" y="99440"/>
                  </a:lnTo>
                  <a:lnTo>
                    <a:pt x="12826" y="100964"/>
                  </a:lnTo>
                  <a:lnTo>
                    <a:pt x="14732" y="102362"/>
                  </a:lnTo>
                  <a:lnTo>
                    <a:pt x="16256" y="103758"/>
                  </a:lnTo>
                  <a:lnTo>
                    <a:pt x="19176" y="106299"/>
                  </a:lnTo>
                  <a:lnTo>
                    <a:pt x="21717" y="111506"/>
                  </a:lnTo>
                  <a:lnTo>
                    <a:pt x="24257" y="116458"/>
                  </a:lnTo>
                  <a:lnTo>
                    <a:pt x="25781" y="119761"/>
                  </a:lnTo>
                  <a:lnTo>
                    <a:pt x="27686" y="123062"/>
                  </a:lnTo>
                  <a:lnTo>
                    <a:pt x="29718" y="126111"/>
                  </a:lnTo>
                  <a:lnTo>
                    <a:pt x="33020" y="130301"/>
                  </a:lnTo>
                  <a:lnTo>
                    <a:pt x="34162" y="134238"/>
                  </a:lnTo>
                  <a:lnTo>
                    <a:pt x="36195" y="140715"/>
                  </a:lnTo>
                  <a:lnTo>
                    <a:pt x="36957" y="143510"/>
                  </a:lnTo>
                  <a:lnTo>
                    <a:pt x="37973" y="147065"/>
                  </a:lnTo>
                  <a:lnTo>
                    <a:pt x="54659" y="188692"/>
                  </a:lnTo>
                  <a:lnTo>
                    <a:pt x="63339" y="203981"/>
                  </a:lnTo>
                  <a:lnTo>
                    <a:pt x="66532" y="210375"/>
                  </a:lnTo>
                  <a:lnTo>
                    <a:pt x="68462" y="216483"/>
                  </a:lnTo>
                  <a:lnTo>
                    <a:pt x="68072" y="221233"/>
                  </a:lnTo>
                  <a:lnTo>
                    <a:pt x="67183" y="223012"/>
                  </a:lnTo>
                  <a:lnTo>
                    <a:pt x="68325" y="229743"/>
                  </a:lnTo>
                  <a:lnTo>
                    <a:pt x="81915" y="243077"/>
                  </a:lnTo>
                  <a:lnTo>
                    <a:pt x="87375" y="247650"/>
                  </a:lnTo>
                  <a:lnTo>
                    <a:pt x="120650" y="269049"/>
                  </a:lnTo>
                  <a:lnTo>
                    <a:pt x="135128" y="285876"/>
                  </a:lnTo>
                  <a:lnTo>
                    <a:pt x="143510" y="291591"/>
                  </a:lnTo>
                  <a:lnTo>
                    <a:pt x="148717" y="295656"/>
                  </a:lnTo>
                  <a:lnTo>
                    <a:pt x="149098" y="295275"/>
                  </a:lnTo>
                  <a:lnTo>
                    <a:pt x="149351" y="295275"/>
                  </a:lnTo>
                  <a:lnTo>
                    <a:pt x="149479" y="295021"/>
                  </a:lnTo>
                  <a:lnTo>
                    <a:pt x="149733" y="294894"/>
                  </a:lnTo>
                  <a:lnTo>
                    <a:pt x="149860" y="294766"/>
                  </a:lnTo>
                  <a:lnTo>
                    <a:pt x="151257" y="293624"/>
                  </a:lnTo>
                  <a:lnTo>
                    <a:pt x="152146" y="291972"/>
                  </a:lnTo>
                  <a:lnTo>
                    <a:pt x="152654" y="290068"/>
                  </a:lnTo>
                  <a:lnTo>
                    <a:pt x="153035" y="288925"/>
                  </a:lnTo>
                  <a:lnTo>
                    <a:pt x="153288" y="287654"/>
                  </a:lnTo>
                  <a:lnTo>
                    <a:pt x="153543" y="286512"/>
                  </a:lnTo>
                  <a:lnTo>
                    <a:pt x="153797" y="285241"/>
                  </a:lnTo>
                  <a:lnTo>
                    <a:pt x="154178" y="283844"/>
                  </a:lnTo>
                  <a:lnTo>
                    <a:pt x="154686" y="282575"/>
                  </a:lnTo>
                  <a:lnTo>
                    <a:pt x="154940" y="281685"/>
                  </a:lnTo>
                  <a:lnTo>
                    <a:pt x="154940" y="281304"/>
                  </a:lnTo>
                  <a:lnTo>
                    <a:pt x="154940" y="281050"/>
                  </a:lnTo>
                  <a:lnTo>
                    <a:pt x="154812" y="280797"/>
                  </a:lnTo>
                  <a:lnTo>
                    <a:pt x="154812" y="280669"/>
                  </a:lnTo>
                  <a:lnTo>
                    <a:pt x="154812" y="278256"/>
                  </a:lnTo>
                  <a:lnTo>
                    <a:pt x="154940" y="278003"/>
                  </a:lnTo>
                  <a:lnTo>
                    <a:pt x="154940" y="277749"/>
                  </a:lnTo>
                  <a:lnTo>
                    <a:pt x="154940" y="277622"/>
                  </a:lnTo>
                  <a:lnTo>
                    <a:pt x="155067" y="277241"/>
                  </a:lnTo>
                  <a:lnTo>
                    <a:pt x="155067" y="276987"/>
                  </a:lnTo>
                  <a:lnTo>
                    <a:pt x="155194" y="276606"/>
                  </a:lnTo>
                  <a:lnTo>
                    <a:pt x="155321" y="276351"/>
                  </a:lnTo>
                  <a:lnTo>
                    <a:pt x="155321" y="276097"/>
                  </a:lnTo>
                  <a:lnTo>
                    <a:pt x="155575" y="275716"/>
                  </a:lnTo>
                  <a:lnTo>
                    <a:pt x="155701" y="275335"/>
                  </a:lnTo>
                  <a:lnTo>
                    <a:pt x="155829" y="275081"/>
                  </a:lnTo>
                  <a:lnTo>
                    <a:pt x="156083" y="274954"/>
                  </a:lnTo>
                  <a:lnTo>
                    <a:pt x="156083" y="274700"/>
                  </a:lnTo>
                  <a:lnTo>
                    <a:pt x="156337" y="274447"/>
                  </a:lnTo>
                  <a:lnTo>
                    <a:pt x="156591" y="274319"/>
                  </a:lnTo>
                  <a:lnTo>
                    <a:pt x="156845" y="274066"/>
                  </a:lnTo>
                  <a:lnTo>
                    <a:pt x="159131" y="272541"/>
                  </a:lnTo>
                  <a:lnTo>
                    <a:pt x="163068" y="265556"/>
                  </a:lnTo>
                  <a:lnTo>
                    <a:pt x="163068" y="262890"/>
                  </a:lnTo>
                  <a:lnTo>
                    <a:pt x="163068" y="262509"/>
                  </a:lnTo>
                  <a:lnTo>
                    <a:pt x="162560" y="262000"/>
                  </a:lnTo>
                  <a:lnTo>
                    <a:pt x="161544" y="261238"/>
                  </a:lnTo>
                  <a:lnTo>
                    <a:pt x="160274" y="260222"/>
                  </a:lnTo>
                  <a:lnTo>
                    <a:pt x="157987" y="258699"/>
                  </a:lnTo>
                  <a:lnTo>
                    <a:pt x="157987" y="255269"/>
                  </a:lnTo>
                  <a:lnTo>
                    <a:pt x="157987" y="252983"/>
                  </a:lnTo>
                  <a:lnTo>
                    <a:pt x="159131" y="250444"/>
                  </a:lnTo>
                  <a:lnTo>
                    <a:pt x="160147" y="248031"/>
                  </a:lnTo>
                  <a:lnTo>
                    <a:pt x="160782" y="246506"/>
                  </a:lnTo>
                  <a:lnTo>
                    <a:pt x="162051" y="243712"/>
                  </a:lnTo>
                  <a:lnTo>
                    <a:pt x="161798" y="242950"/>
                  </a:lnTo>
                  <a:lnTo>
                    <a:pt x="159512" y="240664"/>
                  </a:lnTo>
                  <a:lnTo>
                    <a:pt x="161162" y="236855"/>
                  </a:lnTo>
                  <a:lnTo>
                    <a:pt x="162560" y="233552"/>
                  </a:lnTo>
                  <a:lnTo>
                    <a:pt x="163322" y="231775"/>
                  </a:lnTo>
                  <a:lnTo>
                    <a:pt x="164465" y="229488"/>
                  </a:lnTo>
                  <a:lnTo>
                    <a:pt x="164337" y="228473"/>
                  </a:lnTo>
                  <a:lnTo>
                    <a:pt x="164337" y="227837"/>
                  </a:lnTo>
                  <a:lnTo>
                    <a:pt x="164211" y="226949"/>
                  </a:lnTo>
                  <a:lnTo>
                    <a:pt x="164084" y="225806"/>
                  </a:lnTo>
                  <a:lnTo>
                    <a:pt x="162306" y="210819"/>
                  </a:lnTo>
                  <a:lnTo>
                    <a:pt x="162179" y="205612"/>
                  </a:lnTo>
                  <a:lnTo>
                    <a:pt x="163575" y="203962"/>
                  </a:lnTo>
                  <a:lnTo>
                    <a:pt x="164084" y="203454"/>
                  </a:lnTo>
                  <a:lnTo>
                    <a:pt x="164465" y="203073"/>
                  </a:lnTo>
                  <a:lnTo>
                    <a:pt x="164973" y="202564"/>
                  </a:lnTo>
                  <a:lnTo>
                    <a:pt x="166750" y="200913"/>
                  </a:lnTo>
                  <a:lnTo>
                    <a:pt x="167640" y="200025"/>
                  </a:lnTo>
                  <a:lnTo>
                    <a:pt x="166750" y="197485"/>
                  </a:lnTo>
                  <a:lnTo>
                    <a:pt x="166243" y="195580"/>
                  </a:lnTo>
                  <a:lnTo>
                    <a:pt x="164592" y="192024"/>
                  </a:lnTo>
                  <a:lnTo>
                    <a:pt x="163068" y="188213"/>
                  </a:lnTo>
                  <a:lnTo>
                    <a:pt x="162306" y="186562"/>
                  </a:lnTo>
                  <a:lnTo>
                    <a:pt x="161544" y="184912"/>
                  </a:lnTo>
                  <a:lnTo>
                    <a:pt x="161544" y="184657"/>
                  </a:lnTo>
                  <a:lnTo>
                    <a:pt x="160909" y="183261"/>
                  </a:lnTo>
                  <a:lnTo>
                    <a:pt x="160782" y="182752"/>
                  </a:lnTo>
                  <a:lnTo>
                    <a:pt x="160274" y="181610"/>
                  </a:lnTo>
                  <a:lnTo>
                    <a:pt x="160020" y="180975"/>
                  </a:lnTo>
                  <a:lnTo>
                    <a:pt x="159512" y="179958"/>
                  </a:lnTo>
                  <a:lnTo>
                    <a:pt x="159258" y="179324"/>
                  </a:lnTo>
                  <a:lnTo>
                    <a:pt x="159004" y="178435"/>
                  </a:lnTo>
                  <a:lnTo>
                    <a:pt x="158623" y="177673"/>
                  </a:lnTo>
                  <a:lnTo>
                    <a:pt x="158369" y="176783"/>
                  </a:lnTo>
                  <a:lnTo>
                    <a:pt x="158115" y="176275"/>
                  </a:lnTo>
                  <a:lnTo>
                    <a:pt x="157987" y="175894"/>
                  </a:lnTo>
                  <a:lnTo>
                    <a:pt x="156591" y="175768"/>
                  </a:lnTo>
                  <a:lnTo>
                    <a:pt x="155321" y="175640"/>
                  </a:lnTo>
                  <a:lnTo>
                    <a:pt x="153924" y="175640"/>
                  </a:lnTo>
                  <a:lnTo>
                    <a:pt x="151130" y="175640"/>
                  </a:lnTo>
                  <a:lnTo>
                    <a:pt x="148590" y="176021"/>
                  </a:lnTo>
                  <a:lnTo>
                    <a:pt x="146812" y="176783"/>
                  </a:lnTo>
                  <a:lnTo>
                    <a:pt x="146431" y="176911"/>
                  </a:lnTo>
                  <a:lnTo>
                    <a:pt x="146050" y="177037"/>
                  </a:lnTo>
                  <a:lnTo>
                    <a:pt x="145669" y="177037"/>
                  </a:lnTo>
                  <a:lnTo>
                    <a:pt x="145034" y="177037"/>
                  </a:lnTo>
                  <a:lnTo>
                    <a:pt x="144399" y="176783"/>
                  </a:lnTo>
                  <a:lnTo>
                    <a:pt x="143891" y="176275"/>
                  </a:lnTo>
                  <a:lnTo>
                    <a:pt x="141350" y="174117"/>
                  </a:lnTo>
                  <a:lnTo>
                    <a:pt x="141224" y="166750"/>
                  </a:lnTo>
                  <a:lnTo>
                    <a:pt x="141478" y="157480"/>
                  </a:lnTo>
                  <a:lnTo>
                    <a:pt x="141478" y="156082"/>
                  </a:lnTo>
                  <a:lnTo>
                    <a:pt x="141605" y="154939"/>
                  </a:lnTo>
                  <a:lnTo>
                    <a:pt x="141605" y="153924"/>
                  </a:lnTo>
                  <a:lnTo>
                    <a:pt x="141605" y="153415"/>
                  </a:lnTo>
                  <a:lnTo>
                    <a:pt x="141605" y="153035"/>
                  </a:lnTo>
                  <a:lnTo>
                    <a:pt x="141350" y="152526"/>
                  </a:lnTo>
                  <a:lnTo>
                    <a:pt x="140208" y="153288"/>
                  </a:lnTo>
                  <a:lnTo>
                    <a:pt x="139319" y="154558"/>
                  </a:lnTo>
                  <a:lnTo>
                    <a:pt x="138684" y="156082"/>
                  </a:lnTo>
                  <a:lnTo>
                    <a:pt x="137541" y="159385"/>
                  </a:lnTo>
                  <a:lnTo>
                    <a:pt x="134747" y="160146"/>
                  </a:lnTo>
                  <a:lnTo>
                    <a:pt x="131445" y="160146"/>
                  </a:lnTo>
                  <a:lnTo>
                    <a:pt x="130175" y="160146"/>
                  </a:lnTo>
                  <a:lnTo>
                    <a:pt x="128905" y="160019"/>
                  </a:lnTo>
                  <a:lnTo>
                    <a:pt x="127635" y="159893"/>
                  </a:lnTo>
                  <a:lnTo>
                    <a:pt x="125984" y="159893"/>
                  </a:lnTo>
                  <a:lnTo>
                    <a:pt x="124587" y="159765"/>
                  </a:lnTo>
                  <a:lnTo>
                    <a:pt x="123062" y="159765"/>
                  </a:lnTo>
                  <a:lnTo>
                    <a:pt x="118237" y="159765"/>
                  </a:lnTo>
                  <a:lnTo>
                    <a:pt x="117475" y="155320"/>
                  </a:lnTo>
                  <a:lnTo>
                    <a:pt x="116967" y="152654"/>
                  </a:lnTo>
                  <a:lnTo>
                    <a:pt x="116840" y="152019"/>
                  </a:lnTo>
                  <a:lnTo>
                    <a:pt x="116586" y="151256"/>
                  </a:lnTo>
                  <a:lnTo>
                    <a:pt x="116332" y="150621"/>
                  </a:lnTo>
                  <a:lnTo>
                    <a:pt x="115824" y="150621"/>
                  </a:lnTo>
                  <a:lnTo>
                    <a:pt x="115316" y="150749"/>
                  </a:lnTo>
                  <a:lnTo>
                    <a:pt x="114935" y="150749"/>
                  </a:lnTo>
                  <a:lnTo>
                    <a:pt x="112649" y="150749"/>
                  </a:lnTo>
                  <a:lnTo>
                    <a:pt x="110617" y="149860"/>
                  </a:lnTo>
                  <a:lnTo>
                    <a:pt x="109220" y="148336"/>
                  </a:lnTo>
                  <a:lnTo>
                    <a:pt x="107950" y="146685"/>
                  </a:lnTo>
                  <a:lnTo>
                    <a:pt x="107442" y="144525"/>
                  </a:lnTo>
                  <a:lnTo>
                    <a:pt x="107696" y="142239"/>
                  </a:lnTo>
                  <a:lnTo>
                    <a:pt x="107950" y="139445"/>
                  </a:lnTo>
                  <a:lnTo>
                    <a:pt x="106425" y="136651"/>
                  </a:lnTo>
                  <a:lnTo>
                    <a:pt x="104394" y="133350"/>
                  </a:lnTo>
                  <a:lnTo>
                    <a:pt x="103759" y="132206"/>
                  </a:lnTo>
                  <a:lnTo>
                    <a:pt x="103124" y="131063"/>
                  </a:lnTo>
                  <a:lnTo>
                    <a:pt x="102488" y="129667"/>
                  </a:lnTo>
                  <a:lnTo>
                    <a:pt x="101726" y="128524"/>
                  </a:lnTo>
                  <a:lnTo>
                    <a:pt x="98933" y="123189"/>
                  </a:lnTo>
                  <a:lnTo>
                    <a:pt x="96012" y="117729"/>
                  </a:lnTo>
                  <a:lnTo>
                    <a:pt x="99060" y="113664"/>
                  </a:lnTo>
                  <a:lnTo>
                    <a:pt x="99568" y="112902"/>
                  </a:lnTo>
                  <a:lnTo>
                    <a:pt x="99568" y="112394"/>
                  </a:lnTo>
                  <a:lnTo>
                    <a:pt x="99313" y="110870"/>
                  </a:lnTo>
                  <a:lnTo>
                    <a:pt x="98551" y="108076"/>
                  </a:lnTo>
                  <a:lnTo>
                    <a:pt x="99313" y="105029"/>
                  </a:lnTo>
                  <a:lnTo>
                    <a:pt x="101092" y="103124"/>
                  </a:lnTo>
                  <a:lnTo>
                    <a:pt x="102235" y="101854"/>
                  </a:lnTo>
                  <a:lnTo>
                    <a:pt x="103632" y="100583"/>
                  </a:lnTo>
                  <a:lnTo>
                    <a:pt x="105029" y="99694"/>
                  </a:lnTo>
                  <a:lnTo>
                    <a:pt x="106934" y="98679"/>
                  </a:lnTo>
                  <a:lnTo>
                    <a:pt x="106934" y="98551"/>
                  </a:lnTo>
                  <a:lnTo>
                    <a:pt x="106553" y="96393"/>
                  </a:lnTo>
                  <a:lnTo>
                    <a:pt x="105791" y="92456"/>
                  </a:lnTo>
                  <a:lnTo>
                    <a:pt x="107315" y="89407"/>
                  </a:lnTo>
                  <a:lnTo>
                    <a:pt x="108712" y="86740"/>
                  </a:lnTo>
                  <a:lnTo>
                    <a:pt x="109728" y="84962"/>
                  </a:lnTo>
                  <a:lnTo>
                    <a:pt x="110490" y="82804"/>
                  </a:lnTo>
                  <a:lnTo>
                    <a:pt x="110744" y="80518"/>
                  </a:lnTo>
                  <a:lnTo>
                    <a:pt x="111125" y="75564"/>
                  </a:lnTo>
                  <a:lnTo>
                    <a:pt x="114173" y="74294"/>
                  </a:lnTo>
                  <a:lnTo>
                    <a:pt x="117094" y="73279"/>
                  </a:lnTo>
                  <a:lnTo>
                    <a:pt x="118491" y="72643"/>
                  </a:lnTo>
                  <a:lnTo>
                    <a:pt x="119887" y="72008"/>
                  </a:lnTo>
                  <a:lnTo>
                    <a:pt x="121285" y="71119"/>
                  </a:lnTo>
                  <a:lnTo>
                    <a:pt x="121920" y="70738"/>
                  </a:lnTo>
                  <a:lnTo>
                    <a:pt x="122682" y="70231"/>
                  </a:lnTo>
                  <a:lnTo>
                    <a:pt x="123190" y="69595"/>
                  </a:lnTo>
                  <a:lnTo>
                    <a:pt x="125349" y="67690"/>
                  </a:lnTo>
                  <a:lnTo>
                    <a:pt x="127762" y="66420"/>
                  </a:lnTo>
                  <a:lnTo>
                    <a:pt x="130301" y="65912"/>
                  </a:lnTo>
                  <a:lnTo>
                    <a:pt x="130937" y="65786"/>
                  </a:lnTo>
                  <a:lnTo>
                    <a:pt x="131699" y="65531"/>
                  </a:lnTo>
                  <a:lnTo>
                    <a:pt x="132461" y="65531"/>
                  </a:lnTo>
                  <a:lnTo>
                    <a:pt x="135128" y="65024"/>
                  </a:lnTo>
                  <a:lnTo>
                    <a:pt x="137413" y="64515"/>
                  </a:lnTo>
                  <a:lnTo>
                    <a:pt x="139319" y="62483"/>
                  </a:lnTo>
                  <a:lnTo>
                    <a:pt x="139573" y="62356"/>
                  </a:lnTo>
                  <a:lnTo>
                    <a:pt x="139826" y="62102"/>
                  </a:lnTo>
                  <a:lnTo>
                    <a:pt x="139954" y="61849"/>
                  </a:lnTo>
                  <a:lnTo>
                    <a:pt x="140335" y="61721"/>
                  </a:lnTo>
                  <a:lnTo>
                    <a:pt x="140843" y="61340"/>
                  </a:lnTo>
                  <a:lnTo>
                    <a:pt x="141097" y="61087"/>
                  </a:lnTo>
                  <a:lnTo>
                    <a:pt x="141478" y="60832"/>
                  </a:lnTo>
                  <a:lnTo>
                    <a:pt x="141732" y="60706"/>
                  </a:lnTo>
                  <a:lnTo>
                    <a:pt x="142240" y="60579"/>
                  </a:lnTo>
                  <a:lnTo>
                    <a:pt x="142367" y="60451"/>
                  </a:lnTo>
                  <a:lnTo>
                    <a:pt x="142875" y="60198"/>
                  </a:lnTo>
                  <a:lnTo>
                    <a:pt x="143129" y="60198"/>
                  </a:lnTo>
                  <a:lnTo>
                    <a:pt x="143383" y="60070"/>
                  </a:lnTo>
                  <a:lnTo>
                    <a:pt x="143763" y="60070"/>
                  </a:lnTo>
                  <a:lnTo>
                    <a:pt x="144145" y="60070"/>
                  </a:lnTo>
                  <a:lnTo>
                    <a:pt x="144525" y="60070"/>
                  </a:lnTo>
                  <a:lnTo>
                    <a:pt x="144907" y="60070"/>
                  </a:lnTo>
                  <a:lnTo>
                    <a:pt x="144525" y="59817"/>
                  </a:lnTo>
                  <a:lnTo>
                    <a:pt x="144272" y="59562"/>
                  </a:lnTo>
                  <a:lnTo>
                    <a:pt x="143891" y="59308"/>
                  </a:lnTo>
                  <a:lnTo>
                    <a:pt x="143637" y="59055"/>
                  </a:lnTo>
                  <a:lnTo>
                    <a:pt x="143383" y="58800"/>
                  </a:lnTo>
                  <a:lnTo>
                    <a:pt x="143129" y="58546"/>
                  </a:lnTo>
                  <a:lnTo>
                    <a:pt x="143001" y="58419"/>
                  </a:lnTo>
                  <a:lnTo>
                    <a:pt x="142748" y="58165"/>
                  </a:lnTo>
                  <a:lnTo>
                    <a:pt x="142621" y="57912"/>
                  </a:lnTo>
                  <a:lnTo>
                    <a:pt x="142367" y="57657"/>
                  </a:lnTo>
                  <a:lnTo>
                    <a:pt x="142240" y="57404"/>
                  </a:lnTo>
                  <a:lnTo>
                    <a:pt x="142112" y="57150"/>
                  </a:lnTo>
                  <a:lnTo>
                    <a:pt x="141859" y="56768"/>
                  </a:lnTo>
                  <a:lnTo>
                    <a:pt x="141732" y="56514"/>
                  </a:lnTo>
                  <a:lnTo>
                    <a:pt x="140335" y="53086"/>
                  </a:lnTo>
                  <a:lnTo>
                    <a:pt x="143129" y="49275"/>
                  </a:lnTo>
                  <a:lnTo>
                    <a:pt x="145923" y="45465"/>
                  </a:lnTo>
                  <a:lnTo>
                    <a:pt x="146938" y="44195"/>
                  </a:lnTo>
                  <a:lnTo>
                    <a:pt x="147828" y="42799"/>
                  </a:lnTo>
                  <a:lnTo>
                    <a:pt x="148717" y="41275"/>
                  </a:lnTo>
                  <a:lnTo>
                    <a:pt x="148717" y="41020"/>
                  </a:lnTo>
                  <a:lnTo>
                    <a:pt x="148590" y="40258"/>
                  </a:lnTo>
                  <a:lnTo>
                    <a:pt x="147193" y="38100"/>
                  </a:lnTo>
                  <a:lnTo>
                    <a:pt x="139826" y="34543"/>
                  </a:lnTo>
                  <a:lnTo>
                    <a:pt x="139573" y="34543"/>
                  </a:lnTo>
                  <a:lnTo>
                    <a:pt x="139319" y="34543"/>
                  </a:lnTo>
                  <a:lnTo>
                    <a:pt x="139065" y="34543"/>
                  </a:lnTo>
                  <a:lnTo>
                    <a:pt x="138175" y="34543"/>
                  </a:lnTo>
                  <a:lnTo>
                    <a:pt x="137413" y="34670"/>
                  </a:lnTo>
                  <a:lnTo>
                    <a:pt x="136651" y="34925"/>
                  </a:lnTo>
                  <a:lnTo>
                    <a:pt x="135509" y="35306"/>
                  </a:lnTo>
                  <a:lnTo>
                    <a:pt x="134366" y="35687"/>
                  </a:lnTo>
                  <a:lnTo>
                    <a:pt x="133096" y="35687"/>
                  </a:lnTo>
                  <a:lnTo>
                    <a:pt x="132334" y="35687"/>
                  </a:lnTo>
                  <a:lnTo>
                    <a:pt x="131445" y="35560"/>
                  </a:lnTo>
                  <a:lnTo>
                    <a:pt x="130683" y="34925"/>
                  </a:lnTo>
                  <a:lnTo>
                    <a:pt x="130175" y="34670"/>
                  </a:lnTo>
                  <a:lnTo>
                    <a:pt x="129540" y="34417"/>
                  </a:lnTo>
                  <a:lnTo>
                    <a:pt x="128905" y="34417"/>
                  </a:lnTo>
                  <a:lnTo>
                    <a:pt x="128650" y="34417"/>
                  </a:lnTo>
                  <a:lnTo>
                    <a:pt x="127000" y="34543"/>
                  </a:lnTo>
                  <a:lnTo>
                    <a:pt x="125857" y="35051"/>
                  </a:lnTo>
                  <a:lnTo>
                    <a:pt x="124587" y="35940"/>
                  </a:lnTo>
                  <a:lnTo>
                    <a:pt x="123444" y="37083"/>
                  </a:lnTo>
                  <a:lnTo>
                    <a:pt x="119761" y="37845"/>
                  </a:lnTo>
                  <a:lnTo>
                    <a:pt x="116205" y="37845"/>
                  </a:lnTo>
                  <a:lnTo>
                    <a:pt x="113284" y="37845"/>
                  </a:lnTo>
                  <a:lnTo>
                    <a:pt x="110362" y="37337"/>
                  </a:lnTo>
                  <a:lnTo>
                    <a:pt x="108712" y="36194"/>
                  </a:lnTo>
                  <a:lnTo>
                    <a:pt x="107442" y="35432"/>
                  </a:lnTo>
                  <a:lnTo>
                    <a:pt x="106553" y="33781"/>
                  </a:lnTo>
                  <a:lnTo>
                    <a:pt x="106807" y="32004"/>
                  </a:lnTo>
                  <a:lnTo>
                    <a:pt x="106934" y="30352"/>
                  </a:lnTo>
                  <a:lnTo>
                    <a:pt x="106045" y="29337"/>
                  </a:lnTo>
                  <a:lnTo>
                    <a:pt x="104394" y="27686"/>
                  </a:lnTo>
                  <a:lnTo>
                    <a:pt x="102870" y="26035"/>
                  </a:lnTo>
                  <a:lnTo>
                    <a:pt x="101346" y="24383"/>
                  </a:lnTo>
                  <a:lnTo>
                    <a:pt x="101726" y="21717"/>
                  </a:lnTo>
                  <a:lnTo>
                    <a:pt x="101726" y="20319"/>
                  </a:lnTo>
                  <a:lnTo>
                    <a:pt x="101219" y="18923"/>
                  </a:lnTo>
                  <a:lnTo>
                    <a:pt x="100330" y="17906"/>
                  </a:lnTo>
                  <a:lnTo>
                    <a:pt x="99060" y="15748"/>
                  </a:lnTo>
                  <a:lnTo>
                    <a:pt x="97028" y="14350"/>
                  </a:lnTo>
                  <a:lnTo>
                    <a:pt x="94742" y="13969"/>
                  </a:lnTo>
                  <a:lnTo>
                    <a:pt x="90805" y="13462"/>
                  </a:lnTo>
                  <a:lnTo>
                    <a:pt x="89662" y="9143"/>
                  </a:lnTo>
                  <a:lnTo>
                    <a:pt x="88646" y="5587"/>
                  </a:lnTo>
                  <a:lnTo>
                    <a:pt x="88011" y="3429"/>
                  </a:lnTo>
                  <a:lnTo>
                    <a:pt x="87375" y="1015"/>
                  </a:lnTo>
                  <a:lnTo>
                    <a:pt x="86233" y="254"/>
                  </a:lnTo>
                  <a:lnTo>
                    <a:pt x="86106" y="126"/>
                  </a:lnTo>
                  <a:lnTo>
                    <a:pt x="85090" y="126"/>
                  </a:lnTo>
                  <a:lnTo>
                    <a:pt x="84582" y="126"/>
                  </a:lnTo>
                  <a:lnTo>
                    <a:pt x="84328" y="0"/>
                  </a:lnTo>
                  <a:lnTo>
                    <a:pt x="83947" y="0"/>
                  </a:lnTo>
                  <a:lnTo>
                    <a:pt x="81153" y="0"/>
                  </a:lnTo>
                  <a:close/>
                </a:path>
                <a:path w="167639" h="295910">
                  <a:moveTo>
                    <a:pt x="140208" y="63881"/>
                  </a:moveTo>
                  <a:lnTo>
                    <a:pt x="140208" y="62737"/>
                  </a:lnTo>
                  <a:lnTo>
                    <a:pt x="140208" y="61849"/>
                  </a:lnTo>
                  <a:lnTo>
                    <a:pt x="140208" y="61087"/>
                  </a:lnTo>
                  <a:lnTo>
                    <a:pt x="140208" y="61849"/>
                  </a:lnTo>
                  <a:lnTo>
                    <a:pt x="140208" y="62737"/>
                  </a:lnTo>
                  <a:lnTo>
                    <a:pt x="140208" y="63881"/>
                  </a:lnTo>
                  <a:close/>
                </a:path>
                <a:path w="167639" h="295910">
                  <a:moveTo>
                    <a:pt x="115824" y="73151"/>
                  </a:moveTo>
                  <a:lnTo>
                    <a:pt x="117983" y="72262"/>
                  </a:lnTo>
                  <a:lnTo>
                    <a:pt x="120015" y="71246"/>
                  </a:lnTo>
                  <a:lnTo>
                    <a:pt x="121920" y="70104"/>
                  </a:lnTo>
                  <a:lnTo>
                    <a:pt x="120015" y="71246"/>
                  </a:lnTo>
                  <a:lnTo>
                    <a:pt x="117983" y="72262"/>
                  </a:lnTo>
                  <a:lnTo>
                    <a:pt x="115824" y="73151"/>
                  </a:lnTo>
                  <a:close/>
                </a:path>
                <a:path w="167639" h="295910">
                  <a:moveTo>
                    <a:pt x="140208" y="60960"/>
                  </a:moveTo>
                  <a:lnTo>
                    <a:pt x="143129" y="60960"/>
                  </a:lnTo>
                </a:path>
                <a:path w="167639" h="295910">
                  <a:moveTo>
                    <a:pt x="143256" y="57912"/>
                  </a:moveTo>
                  <a:lnTo>
                    <a:pt x="142240" y="57912"/>
                  </a:lnTo>
                  <a:lnTo>
                    <a:pt x="141350" y="57912"/>
                  </a:lnTo>
                  <a:lnTo>
                    <a:pt x="140335" y="57912"/>
                  </a:lnTo>
                  <a:lnTo>
                    <a:pt x="141350" y="57912"/>
                  </a:lnTo>
                  <a:lnTo>
                    <a:pt x="142240" y="57912"/>
                  </a:lnTo>
                  <a:lnTo>
                    <a:pt x="143256" y="57912"/>
                  </a:lnTo>
                  <a:close/>
                </a:path>
                <a:path w="167639" h="295910">
                  <a:moveTo>
                    <a:pt x="146176" y="60960"/>
                  </a:moveTo>
                  <a:lnTo>
                    <a:pt x="145161" y="60960"/>
                  </a:lnTo>
                  <a:lnTo>
                    <a:pt x="144399" y="60960"/>
                  </a:lnTo>
                  <a:lnTo>
                    <a:pt x="143383" y="60960"/>
                  </a:lnTo>
                  <a:lnTo>
                    <a:pt x="144399" y="60960"/>
                  </a:lnTo>
                  <a:lnTo>
                    <a:pt x="145161" y="60960"/>
                  </a:lnTo>
                  <a:lnTo>
                    <a:pt x="146176" y="60960"/>
                  </a:lnTo>
                  <a:close/>
                </a:path>
                <a:path w="167639" h="295910">
                  <a:moveTo>
                    <a:pt x="128016" y="33527"/>
                  </a:moveTo>
                  <a:lnTo>
                    <a:pt x="129032" y="33527"/>
                  </a:lnTo>
                  <a:lnTo>
                    <a:pt x="130048" y="34543"/>
                  </a:lnTo>
                  <a:lnTo>
                    <a:pt x="131063" y="36449"/>
                  </a:lnTo>
                  <a:lnTo>
                    <a:pt x="130048" y="34543"/>
                  </a:lnTo>
                  <a:lnTo>
                    <a:pt x="129032" y="33527"/>
                  </a:lnTo>
                  <a:lnTo>
                    <a:pt x="128016" y="33527"/>
                  </a:lnTo>
                  <a:close/>
                </a:path>
                <a:path w="167639" h="295910">
                  <a:moveTo>
                    <a:pt x="143256" y="60832"/>
                  </a:moveTo>
                  <a:lnTo>
                    <a:pt x="143256" y="59817"/>
                  </a:lnTo>
                  <a:lnTo>
                    <a:pt x="143256" y="58927"/>
                  </a:lnTo>
                  <a:lnTo>
                    <a:pt x="143256" y="57912"/>
                  </a:lnTo>
                  <a:lnTo>
                    <a:pt x="143256" y="58927"/>
                  </a:lnTo>
                  <a:lnTo>
                    <a:pt x="143256" y="59817"/>
                  </a:lnTo>
                  <a:lnTo>
                    <a:pt x="143256" y="60832"/>
                  </a:lnTo>
                  <a:close/>
                </a:path>
                <a:path w="167639" h="295910">
                  <a:moveTo>
                    <a:pt x="155448" y="277368"/>
                  </a:moveTo>
                  <a:lnTo>
                    <a:pt x="155448" y="280416"/>
                  </a:lnTo>
                  <a:lnTo>
                    <a:pt x="155448" y="279526"/>
                  </a:lnTo>
                  <a:lnTo>
                    <a:pt x="155448" y="278256"/>
                  </a:lnTo>
                  <a:lnTo>
                    <a:pt x="155448" y="277368"/>
                  </a:lnTo>
                  <a:close/>
                </a:path>
                <a:path w="167639" h="295910">
                  <a:moveTo>
                    <a:pt x="158750" y="179831"/>
                  </a:moveTo>
                  <a:lnTo>
                    <a:pt x="161290" y="179831"/>
                  </a:lnTo>
                </a:path>
                <a:path w="167639" h="295910">
                  <a:moveTo>
                    <a:pt x="155448" y="274447"/>
                  </a:moveTo>
                  <a:lnTo>
                    <a:pt x="155448" y="275209"/>
                  </a:lnTo>
                  <a:lnTo>
                    <a:pt x="155448" y="276225"/>
                  </a:lnTo>
                  <a:lnTo>
                    <a:pt x="155448" y="277368"/>
                  </a:lnTo>
                  <a:lnTo>
                    <a:pt x="155448" y="276225"/>
                  </a:lnTo>
                  <a:lnTo>
                    <a:pt x="155448" y="275209"/>
                  </a:lnTo>
                  <a:lnTo>
                    <a:pt x="155448" y="27444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244084" y="3062477"/>
              <a:ext cx="180340" cy="179070"/>
            </a:xfrm>
            <a:custGeom>
              <a:avLst/>
              <a:gdLst/>
              <a:ahLst/>
              <a:cxnLst/>
              <a:rect l="l" t="t" r="r" b="b"/>
              <a:pathLst>
                <a:path w="180339" h="179069">
                  <a:moveTo>
                    <a:pt x="162560" y="90169"/>
                  </a:moveTo>
                  <a:lnTo>
                    <a:pt x="75311" y="90169"/>
                  </a:lnTo>
                  <a:lnTo>
                    <a:pt x="78104" y="91439"/>
                  </a:lnTo>
                  <a:lnTo>
                    <a:pt x="79248" y="93980"/>
                  </a:lnTo>
                  <a:lnTo>
                    <a:pt x="80137" y="95250"/>
                  </a:lnTo>
                  <a:lnTo>
                    <a:pt x="80010" y="96519"/>
                  </a:lnTo>
                  <a:lnTo>
                    <a:pt x="78866" y="99059"/>
                  </a:lnTo>
                  <a:lnTo>
                    <a:pt x="76241" y="106680"/>
                  </a:lnTo>
                  <a:lnTo>
                    <a:pt x="74628" y="114300"/>
                  </a:lnTo>
                  <a:lnTo>
                    <a:pt x="74277" y="121919"/>
                  </a:lnTo>
                  <a:lnTo>
                    <a:pt x="75437" y="125730"/>
                  </a:lnTo>
                  <a:lnTo>
                    <a:pt x="76073" y="127000"/>
                  </a:lnTo>
                  <a:lnTo>
                    <a:pt x="83819" y="137159"/>
                  </a:lnTo>
                  <a:lnTo>
                    <a:pt x="80644" y="140969"/>
                  </a:lnTo>
                  <a:lnTo>
                    <a:pt x="78993" y="143509"/>
                  </a:lnTo>
                  <a:lnTo>
                    <a:pt x="78104" y="146050"/>
                  </a:lnTo>
                  <a:lnTo>
                    <a:pt x="78358" y="147319"/>
                  </a:lnTo>
                  <a:lnTo>
                    <a:pt x="78486" y="148589"/>
                  </a:lnTo>
                  <a:lnTo>
                    <a:pt x="78993" y="149859"/>
                  </a:lnTo>
                  <a:lnTo>
                    <a:pt x="79882" y="149859"/>
                  </a:lnTo>
                  <a:lnTo>
                    <a:pt x="82550" y="152400"/>
                  </a:lnTo>
                  <a:lnTo>
                    <a:pt x="83692" y="156209"/>
                  </a:lnTo>
                  <a:lnTo>
                    <a:pt x="82803" y="160019"/>
                  </a:lnTo>
                  <a:lnTo>
                    <a:pt x="82803" y="161289"/>
                  </a:lnTo>
                  <a:lnTo>
                    <a:pt x="82295" y="161289"/>
                  </a:lnTo>
                  <a:lnTo>
                    <a:pt x="82676" y="162559"/>
                  </a:lnTo>
                  <a:lnTo>
                    <a:pt x="83565" y="163830"/>
                  </a:lnTo>
                  <a:lnTo>
                    <a:pt x="84074" y="163830"/>
                  </a:lnTo>
                  <a:lnTo>
                    <a:pt x="84454" y="165100"/>
                  </a:lnTo>
                  <a:lnTo>
                    <a:pt x="84836" y="165100"/>
                  </a:lnTo>
                  <a:lnTo>
                    <a:pt x="85089" y="166369"/>
                  </a:lnTo>
                  <a:lnTo>
                    <a:pt x="85343" y="166369"/>
                  </a:lnTo>
                  <a:lnTo>
                    <a:pt x="85725" y="167639"/>
                  </a:lnTo>
                  <a:lnTo>
                    <a:pt x="85978" y="167639"/>
                  </a:lnTo>
                  <a:lnTo>
                    <a:pt x="86232" y="168909"/>
                  </a:lnTo>
                  <a:lnTo>
                    <a:pt x="88011" y="171450"/>
                  </a:lnTo>
                  <a:lnTo>
                    <a:pt x="89280" y="173989"/>
                  </a:lnTo>
                  <a:lnTo>
                    <a:pt x="90677" y="175259"/>
                  </a:lnTo>
                  <a:lnTo>
                    <a:pt x="92201" y="176530"/>
                  </a:lnTo>
                  <a:lnTo>
                    <a:pt x="94995" y="179069"/>
                  </a:lnTo>
                  <a:lnTo>
                    <a:pt x="97154" y="179069"/>
                  </a:lnTo>
                  <a:lnTo>
                    <a:pt x="99060" y="177800"/>
                  </a:lnTo>
                  <a:lnTo>
                    <a:pt x="100837" y="176530"/>
                  </a:lnTo>
                  <a:lnTo>
                    <a:pt x="108902" y="176530"/>
                  </a:lnTo>
                  <a:lnTo>
                    <a:pt x="110108" y="175259"/>
                  </a:lnTo>
                  <a:lnTo>
                    <a:pt x="114807" y="170180"/>
                  </a:lnTo>
                  <a:lnTo>
                    <a:pt x="118871" y="170180"/>
                  </a:lnTo>
                  <a:lnTo>
                    <a:pt x="120776" y="168909"/>
                  </a:lnTo>
                  <a:lnTo>
                    <a:pt x="121285" y="168909"/>
                  </a:lnTo>
                  <a:lnTo>
                    <a:pt x="121412" y="167639"/>
                  </a:lnTo>
                  <a:lnTo>
                    <a:pt x="123062" y="162559"/>
                  </a:lnTo>
                  <a:lnTo>
                    <a:pt x="125729" y="158750"/>
                  </a:lnTo>
                  <a:lnTo>
                    <a:pt x="130428" y="157480"/>
                  </a:lnTo>
                  <a:lnTo>
                    <a:pt x="132079" y="157480"/>
                  </a:lnTo>
                  <a:lnTo>
                    <a:pt x="132714" y="156209"/>
                  </a:lnTo>
                  <a:lnTo>
                    <a:pt x="125349" y="156209"/>
                  </a:lnTo>
                  <a:lnTo>
                    <a:pt x="124332" y="154939"/>
                  </a:lnTo>
                  <a:lnTo>
                    <a:pt x="123825" y="153669"/>
                  </a:lnTo>
                  <a:lnTo>
                    <a:pt x="123951" y="149859"/>
                  </a:lnTo>
                  <a:lnTo>
                    <a:pt x="123443" y="148589"/>
                  </a:lnTo>
                  <a:lnTo>
                    <a:pt x="122427" y="147319"/>
                  </a:lnTo>
                  <a:lnTo>
                    <a:pt x="120903" y="146050"/>
                  </a:lnTo>
                  <a:lnTo>
                    <a:pt x="120141" y="143509"/>
                  </a:lnTo>
                  <a:lnTo>
                    <a:pt x="120268" y="135889"/>
                  </a:lnTo>
                  <a:lnTo>
                    <a:pt x="119887" y="133350"/>
                  </a:lnTo>
                  <a:lnTo>
                    <a:pt x="115824" y="130809"/>
                  </a:lnTo>
                  <a:lnTo>
                    <a:pt x="114426" y="129539"/>
                  </a:lnTo>
                  <a:lnTo>
                    <a:pt x="113791" y="128269"/>
                  </a:lnTo>
                  <a:lnTo>
                    <a:pt x="113918" y="127000"/>
                  </a:lnTo>
                  <a:lnTo>
                    <a:pt x="114426" y="125730"/>
                  </a:lnTo>
                  <a:lnTo>
                    <a:pt x="116077" y="124459"/>
                  </a:lnTo>
                  <a:lnTo>
                    <a:pt x="154812" y="124459"/>
                  </a:lnTo>
                  <a:lnTo>
                    <a:pt x="159385" y="121919"/>
                  </a:lnTo>
                  <a:lnTo>
                    <a:pt x="162432" y="119380"/>
                  </a:lnTo>
                  <a:lnTo>
                    <a:pt x="164083" y="118109"/>
                  </a:lnTo>
                  <a:lnTo>
                    <a:pt x="165735" y="118109"/>
                  </a:lnTo>
                  <a:lnTo>
                    <a:pt x="167512" y="116839"/>
                  </a:lnTo>
                  <a:lnTo>
                    <a:pt x="167766" y="116839"/>
                  </a:lnTo>
                  <a:lnTo>
                    <a:pt x="168655" y="115569"/>
                  </a:lnTo>
                  <a:lnTo>
                    <a:pt x="169163" y="115569"/>
                  </a:lnTo>
                  <a:lnTo>
                    <a:pt x="169671" y="113030"/>
                  </a:lnTo>
                  <a:lnTo>
                    <a:pt x="169163" y="111759"/>
                  </a:lnTo>
                  <a:lnTo>
                    <a:pt x="168655" y="111759"/>
                  </a:lnTo>
                  <a:lnTo>
                    <a:pt x="168148" y="110489"/>
                  </a:lnTo>
                  <a:lnTo>
                    <a:pt x="167766" y="110489"/>
                  </a:lnTo>
                  <a:lnTo>
                    <a:pt x="167258" y="109219"/>
                  </a:lnTo>
                  <a:lnTo>
                    <a:pt x="167004" y="109219"/>
                  </a:lnTo>
                  <a:lnTo>
                    <a:pt x="166496" y="107950"/>
                  </a:lnTo>
                  <a:lnTo>
                    <a:pt x="166242" y="107950"/>
                  </a:lnTo>
                  <a:lnTo>
                    <a:pt x="165862" y="106680"/>
                  </a:lnTo>
                  <a:lnTo>
                    <a:pt x="165226" y="106680"/>
                  </a:lnTo>
                  <a:lnTo>
                    <a:pt x="164973" y="105409"/>
                  </a:lnTo>
                  <a:lnTo>
                    <a:pt x="164211" y="105409"/>
                  </a:lnTo>
                  <a:lnTo>
                    <a:pt x="163829" y="104139"/>
                  </a:lnTo>
                  <a:lnTo>
                    <a:pt x="163321" y="104139"/>
                  </a:lnTo>
                  <a:lnTo>
                    <a:pt x="162940" y="102869"/>
                  </a:lnTo>
                  <a:lnTo>
                    <a:pt x="162178" y="102869"/>
                  </a:lnTo>
                  <a:lnTo>
                    <a:pt x="162051" y="101600"/>
                  </a:lnTo>
                  <a:lnTo>
                    <a:pt x="161798" y="101600"/>
                  </a:lnTo>
                  <a:lnTo>
                    <a:pt x="159130" y="99059"/>
                  </a:lnTo>
                  <a:lnTo>
                    <a:pt x="160781" y="96519"/>
                  </a:lnTo>
                  <a:lnTo>
                    <a:pt x="162560" y="93980"/>
                  </a:lnTo>
                  <a:lnTo>
                    <a:pt x="162813" y="92709"/>
                  </a:lnTo>
                  <a:lnTo>
                    <a:pt x="162813" y="91439"/>
                  </a:lnTo>
                  <a:lnTo>
                    <a:pt x="162560" y="90169"/>
                  </a:lnTo>
                  <a:close/>
                </a:path>
                <a:path w="180339" h="179069">
                  <a:moveTo>
                    <a:pt x="108902" y="176530"/>
                  </a:moveTo>
                  <a:lnTo>
                    <a:pt x="104901" y="176530"/>
                  </a:lnTo>
                  <a:lnTo>
                    <a:pt x="105155" y="177800"/>
                  </a:lnTo>
                  <a:lnTo>
                    <a:pt x="107695" y="177800"/>
                  </a:lnTo>
                  <a:lnTo>
                    <a:pt x="108902" y="176530"/>
                  </a:lnTo>
                  <a:close/>
                </a:path>
                <a:path w="180339" h="179069">
                  <a:moveTo>
                    <a:pt x="132587" y="154939"/>
                  </a:moveTo>
                  <a:lnTo>
                    <a:pt x="130810" y="154939"/>
                  </a:lnTo>
                  <a:lnTo>
                    <a:pt x="130175" y="156209"/>
                  </a:lnTo>
                  <a:lnTo>
                    <a:pt x="132714" y="156209"/>
                  </a:lnTo>
                  <a:lnTo>
                    <a:pt x="132587" y="154939"/>
                  </a:lnTo>
                  <a:close/>
                </a:path>
                <a:path w="180339" h="179069">
                  <a:moveTo>
                    <a:pt x="147192" y="124459"/>
                  </a:moveTo>
                  <a:lnTo>
                    <a:pt x="125349" y="124459"/>
                  </a:lnTo>
                  <a:lnTo>
                    <a:pt x="126618" y="125730"/>
                  </a:lnTo>
                  <a:lnTo>
                    <a:pt x="127253" y="127000"/>
                  </a:lnTo>
                  <a:lnTo>
                    <a:pt x="131190" y="127000"/>
                  </a:lnTo>
                  <a:lnTo>
                    <a:pt x="134365" y="128269"/>
                  </a:lnTo>
                  <a:lnTo>
                    <a:pt x="138049" y="128269"/>
                  </a:lnTo>
                  <a:lnTo>
                    <a:pt x="138556" y="132080"/>
                  </a:lnTo>
                  <a:lnTo>
                    <a:pt x="138937" y="133350"/>
                  </a:lnTo>
                  <a:lnTo>
                    <a:pt x="139826" y="134619"/>
                  </a:lnTo>
                  <a:lnTo>
                    <a:pt x="140462" y="134619"/>
                  </a:lnTo>
                  <a:lnTo>
                    <a:pt x="140715" y="133350"/>
                  </a:lnTo>
                  <a:lnTo>
                    <a:pt x="140715" y="130809"/>
                  </a:lnTo>
                  <a:lnTo>
                    <a:pt x="141477" y="128269"/>
                  </a:lnTo>
                  <a:lnTo>
                    <a:pt x="143001" y="127000"/>
                  </a:lnTo>
                  <a:lnTo>
                    <a:pt x="144906" y="125730"/>
                  </a:lnTo>
                  <a:lnTo>
                    <a:pt x="147192" y="124459"/>
                  </a:lnTo>
                  <a:close/>
                </a:path>
                <a:path w="180339" h="179069">
                  <a:moveTo>
                    <a:pt x="172846" y="77469"/>
                  </a:moveTo>
                  <a:lnTo>
                    <a:pt x="38862" y="77469"/>
                  </a:lnTo>
                  <a:lnTo>
                    <a:pt x="41782" y="78739"/>
                  </a:lnTo>
                  <a:lnTo>
                    <a:pt x="44323" y="82550"/>
                  </a:lnTo>
                  <a:lnTo>
                    <a:pt x="48260" y="88900"/>
                  </a:lnTo>
                  <a:lnTo>
                    <a:pt x="53466" y="91439"/>
                  </a:lnTo>
                  <a:lnTo>
                    <a:pt x="61594" y="91439"/>
                  </a:lnTo>
                  <a:lnTo>
                    <a:pt x="68833" y="90169"/>
                  </a:lnTo>
                  <a:lnTo>
                    <a:pt x="162560" y="90169"/>
                  </a:lnTo>
                  <a:lnTo>
                    <a:pt x="162432" y="87630"/>
                  </a:lnTo>
                  <a:lnTo>
                    <a:pt x="164973" y="83819"/>
                  </a:lnTo>
                  <a:lnTo>
                    <a:pt x="167004" y="82550"/>
                  </a:lnTo>
                  <a:lnTo>
                    <a:pt x="172212" y="82550"/>
                  </a:lnTo>
                  <a:lnTo>
                    <a:pt x="173354" y="81280"/>
                  </a:lnTo>
                  <a:lnTo>
                    <a:pt x="173481" y="78739"/>
                  </a:lnTo>
                  <a:lnTo>
                    <a:pt x="172846" y="77469"/>
                  </a:lnTo>
                  <a:close/>
                </a:path>
                <a:path w="180339" h="179069">
                  <a:moveTo>
                    <a:pt x="17144" y="10159"/>
                  </a:moveTo>
                  <a:lnTo>
                    <a:pt x="16255" y="10159"/>
                  </a:lnTo>
                  <a:lnTo>
                    <a:pt x="15620" y="11430"/>
                  </a:lnTo>
                  <a:lnTo>
                    <a:pt x="14096" y="13969"/>
                  </a:lnTo>
                  <a:lnTo>
                    <a:pt x="13842" y="13969"/>
                  </a:lnTo>
                  <a:lnTo>
                    <a:pt x="8000" y="20319"/>
                  </a:lnTo>
                  <a:lnTo>
                    <a:pt x="4952" y="24130"/>
                  </a:lnTo>
                  <a:lnTo>
                    <a:pt x="4889" y="30480"/>
                  </a:lnTo>
                  <a:lnTo>
                    <a:pt x="4762" y="33019"/>
                  </a:lnTo>
                  <a:lnTo>
                    <a:pt x="4699" y="36830"/>
                  </a:lnTo>
                  <a:lnTo>
                    <a:pt x="2539" y="40639"/>
                  </a:lnTo>
                  <a:lnTo>
                    <a:pt x="762" y="43180"/>
                  </a:lnTo>
                  <a:lnTo>
                    <a:pt x="0" y="44450"/>
                  </a:lnTo>
                  <a:lnTo>
                    <a:pt x="4571" y="44450"/>
                  </a:lnTo>
                  <a:lnTo>
                    <a:pt x="5841" y="45719"/>
                  </a:lnTo>
                  <a:lnTo>
                    <a:pt x="6730" y="46989"/>
                  </a:lnTo>
                  <a:lnTo>
                    <a:pt x="7238" y="48259"/>
                  </a:lnTo>
                  <a:lnTo>
                    <a:pt x="7238" y="50800"/>
                  </a:lnTo>
                  <a:lnTo>
                    <a:pt x="8000" y="52069"/>
                  </a:lnTo>
                  <a:lnTo>
                    <a:pt x="10921" y="54609"/>
                  </a:lnTo>
                  <a:lnTo>
                    <a:pt x="13462" y="55880"/>
                  </a:lnTo>
                  <a:lnTo>
                    <a:pt x="12953" y="62230"/>
                  </a:lnTo>
                  <a:lnTo>
                    <a:pt x="12445" y="66039"/>
                  </a:lnTo>
                  <a:lnTo>
                    <a:pt x="11683" y="73659"/>
                  </a:lnTo>
                  <a:lnTo>
                    <a:pt x="14604" y="77469"/>
                  </a:lnTo>
                  <a:lnTo>
                    <a:pt x="15748" y="78739"/>
                  </a:lnTo>
                  <a:lnTo>
                    <a:pt x="17399" y="80009"/>
                  </a:lnTo>
                  <a:lnTo>
                    <a:pt x="23113" y="80009"/>
                  </a:lnTo>
                  <a:lnTo>
                    <a:pt x="26162" y="78739"/>
                  </a:lnTo>
                  <a:lnTo>
                    <a:pt x="33527" y="77469"/>
                  </a:lnTo>
                  <a:lnTo>
                    <a:pt x="170433" y="77469"/>
                  </a:lnTo>
                  <a:lnTo>
                    <a:pt x="169799" y="74930"/>
                  </a:lnTo>
                  <a:lnTo>
                    <a:pt x="169671" y="73659"/>
                  </a:lnTo>
                  <a:lnTo>
                    <a:pt x="169671" y="69850"/>
                  </a:lnTo>
                  <a:lnTo>
                    <a:pt x="173862" y="64769"/>
                  </a:lnTo>
                  <a:lnTo>
                    <a:pt x="176529" y="63500"/>
                  </a:lnTo>
                  <a:lnTo>
                    <a:pt x="177037" y="63500"/>
                  </a:lnTo>
                  <a:lnTo>
                    <a:pt x="177291" y="62230"/>
                  </a:lnTo>
                  <a:lnTo>
                    <a:pt x="177926" y="62230"/>
                  </a:lnTo>
                  <a:lnTo>
                    <a:pt x="178307" y="60959"/>
                  </a:lnTo>
                  <a:lnTo>
                    <a:pt x="178688" y="60959"/>
                  </a:lnTo>
                  <a:lnTo>
                    <a:pt x="178815" y="59689"/>
                  </a:lnTo>
                  <a:lnTo>
                    <a:pt x="179450" y="59689"/>
                  </a:lnTo>
                  <a:lnTo>
                    <a:pt x="179577" y="58419"/>
                  </a:lnTo>
                  <a:lnTo>
                    <a:pt x="179831" y="58419"/>
                  </a:lnTo>
                  <a:lnTo>
                    <a:pt x="175640" y="57150"/>
                  </a:lnTo>
                  <a:lnTo>
                    <a:pt x="160527" y="57150"/>
                  </a:lnTo>
                  <a:lnTo>
                    <a:pt x="159892" y="55880"/>
                  </a:lnTo>
                  <a:lnTo>
                    <a:pt x="159130" y="53339"/>
                  </a:lnTo>
                  <a:lnTo>
                    <a:pt x="160146" y="52069"/>
                  </a:lnTo>
                  <a:lnTo>
                    <a:pt x="162242" y="48259"/>
                  </a:lnTo>
                  <a:lnTo>
                    <a:pt x="20700" y="48259"/>
                  </a:lnTo>
                  <a:lnTo>
                    <a:pt x="15493" y="44450"/>
                  </a:lnTo>
                  <a:lnTo>
                    <a:pt x="13462" y="39369"/>
                  </a:lnTo>
                  <a:lnTo>
                    <a:pt x="11556" y="34289"/>
                  </a:lnTo>
                  <a:lnTo>
                    <a:pt x="14604" y="29209"/>
                  </a:lnTo>
                  <a:lnTo>
                    <a:pt x="17906" y="22859"/>
                  </a:lnTo>
                  <a:lnTo>
                    <a:pt x="19685" y="19050"/>
                  </a:lnTo>
                  <a:lnTo>
                    <a:pt x="19430" y="17780"/>
                  </a:lnTo>
                  <a:lnTo>
                    <a:pt x="18161" y="15239"/>
                  </a:lnTo>
                  <a:lnTo>
                    <a:pt x="17399" y="12700"/>
                  </a:lnTo>
                  <a:lnTo>
                    <a:pt x="17144" y="10159"/>
                  </a:lnTo>
                  <a:close/>
                </a:path>
                <a:path w="180339" h="179069">
                  <a:moveTo>
                    <a:pt x="48387" y="0"/>
                  </a:moveTo>
                  <a:lnTo>
                    <a:pt x="45719" y="0"/>
                  </a:lnTo>
                  <a:lnTo>
                    <a:pt x="45719" y="2539"/>
                  </a:lnTo>
                  <a:lnTo>
                    <a:pt x="46354" y="8889"/>
                  </a:lnTo>
                  <a:lnTo>
                    <a:pt x="43561" y="10159"/>
                  </a:lnTo>
                  <a:lnTo>
                    <a:pt x="42544" y="10159"/>
                  </a:lnTo>
                  <a:lnTo>
                    <a:pt x="41148" y="11430"/>
                  </a:lnTo>
                  <a:lnTo>
                    <a:pt x="39624" y="11430"/>
                  </a:lnTo>
                  <a:lnTo>
                    <a:pt x="35051" y="13969"/>
                  </a:lnTo>
                  <a:lnTo>
                    <a:pt x="26796" y="16509"/>
                  </a:lnTo>
                  <a:lnTo>
                    <a:pt x="26288" y="20319"/>
                  </a:lnTo>
                  <a:lnTo>
                    <a:pt x="25907" y="22859"/>
                  </a:lnTo>
                  <a:lnTo>
                    <a:pt x="27177" y="26669"/>
                  </a:lnTo>
                  <a:lnTo>
                    <a:pt x="28575" y="30480"/>
                  </a:lnTo>
                  <a:lnTo>
                    <a:pt x="30352" y="35559"/>
                  </a:lnTo>
                  <a:lnTo>
                    <a:pt x="32385" y="40639"/>
                  </a:lnTo>
                  <a:lnTo>
                    <a:pt x="30606" y="44450"/>
                  </a:lnTo>
                  <a:lnTo>
                    <a:pt x="29590" y="46989"/>
                  </a:lnTo>
                  <a:lnTo>
                    <a:pt x="27558" y="48259"/>
                  </a:lnTo>
                  <a:lnTo>
                    <a:pt x="162242" y="48259"/>
                  </a:lnTo>
                  <a:lnTo>
                    <a:pt x="162940" y="46989"/>
                  </a:lnTo>
                  <a:lnTo>
                    <a:pt x="164718" y="44450"/>
                  </a:lnTo>
                  <a:lnTo>
                    <a:pt x="164845" y="38100"/>
                  </a:lnTo>
                  <a:lnTo>
                    <a:pt x="155193" y="36830"/>
                  </a:lnTo>
                  <a:lnTo>
                    <a:pt x="150494" y="35559"/>
                  </a:lnTo>
                  <a:lnTo>
                    <a:pt x="146176" y="35559"/>
                  </a:lnTo>
                  <a:lnTo>
                    <a:pt x="142366" y="34289"/>
                  </a:lnTo>
                  <a:lnTo>
                    <a:pt x="105410" y="34289"/>
                  </a:lnTo>
                  <a:lnTo>
                    <a:pt x="98043" y="29209"/>
                  </a:lnTo>
                  <a:lnTo>
                    <a:pt x="94487" y="26669"/>
                  </a:lnTo>
                  <a:lnTo>
                    <a:pt x="70865" y="26669"/>
                  </a:lnTo>
                  <a:lnTo>
                    <a:pt x="69087" y="24130"/>
                  </a:lnTo>
                  <a:lnTo>
                    <a:pt x="67563" y="22859"/>
                  </a:lnTo>
                  <a:lnTo>
                    <a:pt x="66675" y="21589"/>
                  </a:lnTo>
                  <a:lnTo>
                    <a:pt x="66675" y="19050"/>
                  </a:lnTo>
                  <a:lnTo>
                    <a:pt x="67055" y="16509"/>
                  </a:lnTo>
                  <a:lnTo>
                    <a:pt x="66166" y="12700"/>
                  </a:lnTo>
                  <a:lnTo>
                    <a:pt x="64515" y="11430"/>
                  </a:lnTo>
                  <a:lnTo>
                    <a:pt x="63245" y="8889"/>
                  </a:lnTo>
                  <a:lnTo>
                    <a:pt x="52831" y="8889"/>
                  </a:lnTo>
                  <a:lnTo>
                    <a:pt x="50037" y="2539"/>
                  </a:lnTo>
                  <a:lnTo>
                    <a:pt x="48894" y="1269"/>
                  </a:lnTo>
                  <a:lnTo>
                    <a:pt x="48387" y="0"/>
                  </a:lnTo>
                  <a:close/>
                </a:path>
                <a:path w="180339" h="179069">
                  <a:moveTo>
                    <a:pt x="142112" y="21589"/>
                  </a:moveTo>
                  <a:lnTo>
                    <a:pt x="138175" y="21589"/>
                  </a:lnTo>
                  <a:lnTo>
                    <a:pt x="130853" y="24130"/>
                  </a:lnTo>
                  <a:lnTo>
                    <a:pt x="124047" y="26669"/>
                  </a:lnTo>
                  <a:lnTo>
                    <a:pt x="117478" y="30480"/>
                  </a:lnTo>
                  <a:lnTo>
                    <a:pt x="111887" y="33019"/>
                  </a:lnTo>
                  <a:lnTo>
                    <a:pt x="110870" y="34289"/>
                  </a:lnTo>
                  <a:lnTo>
                    <a:pt x="142366" y="34289"/>
                  </a:lnTo>
                  <a:lnTo>
                    <a:pt x="141224" y="30480"/>
                  </a:lnTo>
                  <a:lnTo>
                    <a:pt x="141350" y="29209"/>
                  </a:lnTo>
                  <a:lnTo>
                    <a:pt x="141731" y="26669"/>
                  </a:lnTo>
                  <a:lnTo>
                    <a:pt x="143382" y="24130"/>
                  </a:lnTo>
                  <a:lnTo>
                    <a:pt x="145668" y="22859"/>
                  </a:lnTo>
                  <a:lnTo>
                    <a:pt x="143890" y="22859"/>
                  </a:lnTo>
                  <a:lnTo>
                    <a:pt x="142112" y="21589"/>
                  </a:lnTo>
                  <a:close/>
                </a:path>
                <a:path w="180339" h="179069">
                  <a:moveTo>
                    <a:pt x="90931" y="24130"/>
                  </a:moveTo>
                  <a:lnTo>
                    <a:pt x="86994" y="24130"/>
                  </a:lnTo>
                  <a:lnTo>
                    <a:pt x="83312" y="25400"/>
                  </a:lnTo>
                  <a:lnTo>
                    <a:pt x="79501" y="26669"/>
                  </a:lnTo>
                  <a:lnTo>
                    <a:pt x="94487" y="26669"/>
                  </a:lnTo>
                  <a:lnTo>
                    <a:pt x="90931" y="2413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244084" y="3061716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46736" y="0"/>
                  </a:moveTo>
                  <a:lnTo>
                    <a:pt x="45974" y="0"/>
                  </a:lnTo>
                  <a:lnTo>
                    <a:pt x="45719" y="253"/>
                  </a:lnTo>
                  <a:lnTo>
                    <a:pt x="45592" y="1143"/>
                  </a:lnTo>
                  <a:lnTo>
                    <a:pt x="45592" y="1905"/>
                  </a:lnTo>
                  <a:lnTo>
                    <a:pt x="45719" y="2793"/>
                  </a:lnTo>
                  <a:lnTo>
                    <a:pt x="45974" y="5080"/>
                  </a:lnTo>
                  <a:lnTo>
                    <a:pt x="46354" y="8508"/>
                  </a:lnTo>
                  <a:lnTo>
                    <a:pt x="43561" y="10032"/>
                  </a:lnTo>
                  <a:lnTo>
                    <a:pt x="42544" y="10540"/>
                  </a:lnTo>
                  <a:lnTo>
                    <a:pt x="41148" y="11175"/>
                  </a:lnTo>
                  <a:lnTo>
                    <a:pt x="39624" y="11937"/>
                  </a:lnTo>
                  <a:lnTo>
                    <a:pt x="35051" y="13715"/>
                  </a:lnTo>
                  <a:lnTo>
                    <a:pt x="26796" y="17144"/>
                  </a:lnTo>
                  <a:lnTo>
                    <a:pt x="26288" y="21081"/>
                  </a:lnTo>
                  <a:lnTo>
                    <a:pt x="25907" y="23240"/>
                  </a:lnTo>
                  <a:lnTo>
                    <a:pt x="27177" y="26796"/>
                  </a:lnTo>
                  <a:lnTo>
                    <a:pt x="28575" y="30225"/>
                  </a:lnTo>
                  <a:lnTo>
                    <a:pt x="30352" y="35306"/>
                  </a:lnTo>
                  <a:lnTo>
                    <a:pt x="32385" y="40512"/>
                  </a:lnTo>
                  <a:lnTo>
                    <a:pt x="30606" y="44831"/>
                  </a:lnTo>
                  <a:lnTo>
                    <a:pt x="29590" y="47243"/>
                  </a:lnTo>
                  <a:lnTo>
                    <a:pt x="27558" y="48768"/>
                  </a:lnTo>
                  <a:lnTo>
                    <a:pt x="25273" y="48768"/>
                  </a:lnTo>
                  <a:lnTo>
                    <a:pt x="25145" y="48768"/>
                  </a:lnTo>
                  <a:lnTo>
                    <a:pt x="20700" y="48768"/>
                  </a:lnTo>
                  <a:lnTo>
                    <a:pt x="15493" y="44322"/>
                  </a:lnTo>
                  <a:lnTo>
                    <a:pt x="13462" y="39115"/>
                  </a:lnTo>
                  <a:lnTo>
                    <a:pt x="11556" y="34543"/>
                  </a:lnTo>
                  <a:lnTo>
                    <a:pt x="14604" y="28828"/>
                  </a:lnTo>
                  <a:lnTo>
                    <a:pt x="17017" y="24383"/>
                  </a:lnTo>
                  <a:lnTo>
                    <a:pt x="17906" y="22732"/>
                  </a:lnTo>
                  <a:lnTo>
                    <a:pt x="19685" y="19176"/>
                  </a:lnTo>
                  <a:lnTo>
                    <a:pt x="19430" y="18414"/>
                  </a:lnTo>
                  <a:lnTo>
                    <a:pt x="18161" y="15747"/>
                  </a:lnTo>
                  <a:lnTo>
                    <a:pt x="17399" y="12826"/>
                  </a:lnTo>
                  <a:lnTo>
                    <a:pt x="17144" y="9778"/>
                  </a:lnTo>
                  <a:lnTo>
                    <a:pt x="17017" y="9906"/>
                  </a:lnTo>
                  <a:lnTo>
                    <a:pt x="16763" y="10032"/>
                  </a:lnTo>
                  <a:lnTo>
                    <a:pt x="16637" y="10287"/>
                  </a:lnTo>
                  <a:lnTo>
                    <a:pt x="16382" y="10540"/>
                  </a:lnTo>
                  <a:lnTo>
                    <a:pt x="16255" y="10794"/>
                  </a:lnTo>
                  <a:lnTo>
                    <a:pt x="15620" y="11810"/>
                  </a:lnTo>
                  <a:lnTo>
                    <a:pt x="14858" y="12953"/>
                  </a:lnTo>
                  <a:lnTo>
                    <a:pt x="14096" y="13969"/>
                  </a:lnTo>
                  <a:lnTo>
                    <a:pt x="13842" y="14096"/>
                  </a:lnTo>
                  <a:lnTo>
                    <a:pt x="12953" y="15112"/>
                  </a:lnTo>
                  <a:lnTo>
                    <a:pt x="11937" y="16256"/>
                  </a:lnTo>
                  <a:lnTo>
                    <a:pt x="11049" y="17271"/>
                  </a:lnTo>
                  <a:lnTo>
                    <a:pt x="8000" y="20700"/>
                  </a:lnTo>
                  <a:lnTo>
                    <a:pt x="4952" y="24256"/>
                  </a:lnTo>
                  <a:lnTo>
                    <a:pt x="4952" y="27685"/>
                  </a:lnTo>
                  <a:lnTo>
                    <a:pt x="4952" y="29082"/>
                  </a:lnTo>
                  <a:lnTo>
                    <a:pt x="4699" y="34543"/>
                  </a:lnTo>
                  <a:lnTo>
                    <a:pt x="4699" y="37210"/>
                  </a:lnTo>
                  <a:lnTo>
                    <a:pt x="2539" y="40639"/>
                  </a:lnTo>
                  <a:lnTo>
                    <a:pt x="1650" y="41782"/>
                  </a:lnTo>
                  <a:lnTo>
                    <a:pt x="762" y="43180"/>
                  </a:lnTo>
                  <a:lnTo>
                    <a:pt x="0" y="44703"/>
                  </a:lnTo>
                  <a:lnTo>
                    <a:pt x="380" y="44576"/>
                  </a:lnTo>
                  <a:lnTo>
                    <a:pt x="762" y="44576"/>
                  </a:lnTo>
                  <a:lnTo>
                    <a:pt x="1015" y="44576"/>
                  </a:lnTo>
                  <a:lnTo>
                    <a:pt x="2920" y="44576"/>
                  </a:lnTo>
                  <a:lnTo>
                    <a:pt x="4571" y="44957"/>
                  </a:lnTo>
                  <a:lnTo>
                    <a:pt x="5841" y="46227"/>
                  </a:lnTo>
                  <a:lnTo>
                    <a:pt x="6730" y="47243"/>
                  </a:lnTo>
                  <a:lnTo>
                    <a:pt x="7238" y="48768"/>
                  </a:lnTo>
                  <a:lnTo>
                    <a:pt x="7238" y="50164"/>
                  </a:lnTo>
                  <a:lnTo>
                    <a:pt x="7238" y="50926"/>
                  </a:lnTo>
                  <a:lnTo>
                    <a:pt x="8000" y="51688"/>
                  </a:lnTo>
                  <a:lnTo>
                    <a:pt x="9016" y="52577"/>
                  </a:lnTo>
                  <a:lnTo>
                    <a:pt x="10921" y="54228"/>
                  </a:lnTo>
                  <a:lnTo>
                    <a:pt x="13462" y="56514"/>
                  </a:lnTo>
                  <a:lnTo>
                    <a:pt x="13080" y="60832"/>
                  </a:lnTo>
                  <a:lnTo>
                    <a:pt x="12953" y="62102"/>
                  </a:lnTo>
                  <a:lnTo>
                    <a:pt x="12445" y="66166"/>
                  </a:lnTo>
                  <a:lnTo>
                    <a:pt x="11683" y="73913"/>
                  </a:lnTo>
                  <a:lnTo>
                    <a:pt x="14604" y="77469"/>
                  </a:lnTo>
                  <a:lnTo>
                    <a:pt x="15748" y="78993"/>
                  </a:lnTo>
                  <a:lnTo>
                    <a:pt x="17399" y="79756"/>
                  </a:lnTo>
                  <a:lnTo>
                    <a:pt x="19685" y="79756"/>
                  </a:lnTo>
                  <a:lnTo>
                    <a:pt x="19938" y="79756"/>
                  </a:lnTo>
                  <a:lnTo>
                    <a:pt x="20192" y="79756"/>
                  </a:lnTo>
                  <a:lnTo>
                    <a:pt x="23113" y="79628"/>
                  </a:lnTo>
                  <a:lnTo>
                    <a:pt x="26162" y="79247"/>
                  </a:lnTo>
                  <a:lnTo>
                    <a:pt x="29082" y="78739"/>
                  </a:lnTo>
                  <a:lnTo>
                    <a:pt x="31368" y="78358"/>
                  </a:lnTo>
                  <a:lnTo>
                    <a:pt x="33527" y="77977"/>
                  </a:lnTo>
                  <a:lnTo>
                    <a:pt x="35432" y="77977"/>
                  </a:lnTo>
                  <a:lnTo>
                    <a:pt x="38862" y="77977"/>
                  </a:lnTo>
                  <a:lnTo>
                    <a:pt x="41782" y="79120"/>
                  </a:lnTo>
                  <a:lnTo>
                    <a:pt x="44323" y="82803"/>
                  </a:lnTo>
                  <a:lnTo>
                    <a:pt x="48260" y="88900"/>
                  </a:lnTo>
                  <a:lnTo>
                    <a:pt x="53466" y="92075"/>
                  </a:lnTo>
                  <a:lnTo>
                    <a:pt x="59308" y="92075"/>
                  </a:lnTo>
                  <a:lnTo>
                    <a:pt x="60070" y="92075"/>
                  </a:lnTo>
                  <a:lnTo>
                    <a:pt x="60832" y="91947"/>
                  </a:lnTo>
                  <a:lnTo>
                    <a:pt x="61594" y="91820"/>
                  </a:lnTo>
                  <a:lnTo>
                    <a:pt x="65277" y="91312"/>
                  </a:lnTo>
                  <a:lnTo>
                    <a:pt x="68833" y="90805"/>
                  </a:lnTo>
                  <a:lnTo>
                    <a:pt x="71754" y="90805"/>
                  </a:lnTo>
                  <a:lnTo>
                    <a:pt x="75311" y="90805"/>
                  </a:lnTo>
                  <a:lnTo>
                    <a:pt x="78104" y="91566"/>
                  </a:lnTo>
                  <a:lnTo>
                    <a:pt x="79248" y="93725"/>
                  </a:lnTo>
                  <a:lnTo>
                    <a:pt x="80137" y="95250"/>
                  </a:lnTo>
                  <a:lnTo>
                    <a:pt x="80010" y="97281"/>
                  </a:lnTo>
                  <a:lnTo>
                    <a:pt x="78866" y="99694"/>
                  </a:lnTo>
                  <a:lnTo>
                    <a:pt x="76241" y="106650"/>
                  </a:lnTo>
                  <a:lnTo>
                    <a:pt x="74628" y="114665"/>
                  </a:lnTo>
                  <a:lnTo>
                    <a:pt x="74277" y="121894"/>
                  </a:lnTo>
                  <a:lnTo>
                    <a:pt x="75437" y="126491"/>
                  </a:lnTo>
                  <a:lnTo>
                    <a:pt x="76073" y="127381"/>
                  </a:lnTo>
                  <a:lnTo>
                    <a:pt x="76707" y="128143"/>
                  </a:lnTo>
                  <a:lnTo>
                    <a:pt x="77342" y="128905"/>
                  </a:lnTo>
                  <a:lnTo>
                    <a:pt x="80263" y="132460"/>
                  </a:lnTo>
                  <a:lnTo>
                    <a:pt x="83819" y="136778"/>
                  </a:lnTo>
                  <a:lnTo>
                    <a:pt x="80644" y="141224"/>
                  </a:lnTo>
                  <a:lnTo>
                    <a:pt x="78993" y="143382"/>
                  </a:lnTo>
                  <a:lnTo>
                    <a:pt x="78104" y="145669"/>
                  </a:lnTo>
                  <a:lnTo>
                    <a:pt x="78358" y="147446"/>
                  </a:lnTo>
                  <a:lnTo>
                    <a:pt x="78486" y="148589"/>
                  </a:lnTo>
                  <a:lnTo>
                    <a:pt x="78993" y="149606"/>
                  </a:lnTo>
                  <a:lnTo>
                    <a:pt x="79882" y="150368"/>
                  </a:lnTo>
                  <a:lnTo>
                    <a:pt x="82550" y="152526"/>
                  </a:lnTo>
                  <a:lnTo>
                    <a:pt x="83692" y="156590"/>
                  </a:lnTo>
                  <a:lnTo>
                    <a:pt x="82803" y="160274"/>
                  </a:lnTo>
                  <a:lnTo>
                    <a:pt x="82803" y="160908"/>
                  </a:lnTo>
                  <a:lnTo>
                    <a:pt x="82423" y="161289"/>
                  </a:lnTo>
                  <a:lnTo>
                    <a:pt x="82041" y="161670"/>
                  </a:lnTo>
                  <a:lnTo>
                    <a:pt x="82295" y="161797"/>
                  </a:lnTo>
                  <a:lnTo>
                    <a:pt x="82676" y="162559"/>
                  </a:lnTo>
                  <a:lnTo>
                    <a:pt x="83185" y="163194"/>
                  </a:lnTo>
                  <a:lnTo>
                    <a:pt x="83565" y="163702"/>
                  </a:lnTo>
                  <a:lnTo>
                    <a:pt x="83692" y="163830"/>
                  </a:lnTo>
                  <a:lnTo>
                    <a:pt x="84074" y="164591"/>
                  </a:lnTo>
                  <a:lnTo>
                    <a:pt x="84454" y="165226"/>
                  </a:lnTo>
                  <a:lnTo>
                    <a:pt x="84836" y="165734"/>
                  </a:lnTo>
                  <a:lnTo>
                    <a:pt x="85089" y="166243"/>
                  </a:lnTo>
                  <a:lnTo>
                    <a:pt x="85343" y="166877"/>
                  </a:lnTo>
                  <a:lnTo>
                    <a:pt x="85725" y="167385"/>
                  </a:lnTo>
                  <a:lnTo>
                    <a:pt x="85978" y="167894"/>
                  </a:lnTo>
                  <a:lnTo>
                    <a:pt x="86232" y="168528"/>
                  </a:lnTo>
                  <a:lnTo>
                    <a:pt x="87121" y="170052"/>
                  </a:lnTo>
                  <a:lnTo>
                    <a:pt x="88011" y="172084"/>
                  </a:lnTo>
                  <a:lnTo>
                    <a:pt x="89280" y="173989"/>
                  </a:lnTo>
                  <a:lnTo>
                    <a:pt x="90677" y="175640"/>
                  </a:lnTo>
                  <a:lnTo>
                    <a:pt x="92201" y="177037"/>
                  </a:lnTo>
                  <a:lnTo>
                    <a:pt x="94233" y="179069"/>
                  </a:lnTo>
                  <a:lnTo>
                    <a:pt x="94995" y="179831"/>
                  </a:lnTo>
                  <a:lnTo>
                    <a:pt x="95757" y="179831"/>
                  </a:lnTo>
                  <a:lnTo>
                    <a:pt x="96138" y="179831"/>
                  </a:lnTo>
                  <a:lnTo>
                    <a:pt x="96519" y="179577"/>
                  </a:lnTo>
                  <a:lnTo>
                    <a:pt x="97027" y="179324"/>
                  </a:lnTo>
                  <a:lnTo>
                    <a:pt x="97154" y="179196"/>
                  </a:lnTo>
                  <a:lnTo>
                    <a:pt x="99060" y="177926"/>
                  </a:lnTo>
                  <a:lnTo>
                    <a:pt x="100837" y="176783"/>
                  </a:lnTo>
                  <a:lnTo>
                    <a:pt x="102742" y="176783"/>
                  </a:lnTo>
                  <a:lnTo>
                    <a:pt x="103504" y="176783"/>
                  </a:lnTo>
                  <a:lnTo>
                    <a:pt x="104139" y="176910"/>
                  </a:lnTo>
                  <a:lnTo>
                    <a:pt x="104901" y="177291"/>
                  </a:lnTo>
                  <a:lnTo>
                    <a:pt x="105155" y="177545"/>
                  </a:lnTo>
                  <a:lnTo>
                    <a:pt x="105537" y="177672"/>
                  </a:lnTo>
                  <a:lnTo>
                    <a:pt x="105917" y="178053"/>
                  </a:lnTo>
                  <a:lnTo>
                    <a:pt x="106171" y="178053"/>
                  </a:lnTo>
                  <a:lnTo>
                    <a:pt x="106299" y="178053"/>
                  </a:lnTo>
                  <a:lnTo>
                    <a:pt x="107695" y="178053"/>
                  </a:lnTo>
                  <a:lnTo>
                    <a:pt x="110108" y="175513"/>
                  </a:lnTo>
                  <a:lnTo>
                    <a:pt x="112267" y="173355"/>
                  </a:lnTo>
                  <a:lnTo>
                    <a:pt x="113156" y="172465"/>
                  </a:lnTo>
                  <a:lnTo>
                    <a:pt x="114807" y="170814"/>
                  </a:lnTo>
                  <a:lnTo>
                    <a:pt x="116839" y="169925"/>
                  </a:lnTo>
                  <a:lnTo>
                    <a:pt x="118871" y="169799"/>
                  </a:lnTo>
                  <a:lnTo>
                    <a:pt x="120776" y="169544"/>
                  </a:lnTo>
                  <a:lnTo>
                    <a:pt x="121285" y="169418"/>
                  </a:lnTo>
                  <a:lnTo>
                    <a:pt x="121412" y="168020"/>
                  </a:lnTo>
                  <a:lnTo>
                    <a:pt x="123062" y="162306"/>
                  </a:lnTo>
                  <a:lnTo>
                    <a:pt x="125729" y="159257"/>
                  </a:lnTo>
                  <a:lnTo>
                    <a:pt x="130428" y="158241"/>
                  </a:lnTo>
                  <a:lnTo>
                    <a:pt x="132079" y="157733"/>
                  </a:lnTo>
                  <a:lnTo>
                    <a:pt x="132714" y="156463"/>
                  </a:lnTo>
                  <a:lnTo>
                    <a:pt x="132587" y="155575"/>
                  </a:lnTo>
                  <a:lnTo>
                    <a:pt x="132587" y="155194"/>
                  </a:lnTo>
                  <a:lnTo>
                    <a:pt x="132206" y="155194"/>
                  </a:lnTo>
                  <a:lnTo>
                    <a:pt x="131444" y="155320"/>
                  </a:lnTo>
                  <a:lnTo>
                    <a:pt x="130810" y="155575"/>
                  </a:lnTo>
                  <a:lnTo>
                    <a:pt x="130175" y="155956"/>
                  </a:lnTo>
                  <a:lnTo>
                    <a:pt x="129158" y="156337"/>
                  </a:lnTo>
                  <a:lnTo>
                    <a:pt x="128142" y="156718"/>
                  </a:lnTo>
                  <a:lnTo>
                    <a:pt x="127126" y="156718"/>
                  </a:lnTo>
                  <a:lnTo>
                    <a:pt x="126491" y="156718"/>
                  </a:lnTo>
                  <a:lnTo>
                    <a:pt x="125983" y="156590"/>
                  </a:lnTo>
                  <a:lnTo>
                    <a:pt x="125349" y="156082"/>
                  </a:lnTo>
                  <a:lnTo>
                    <a:pt x="124332" y="154939"/>
                  </a:lnTo>
                  <a:lnTo>
                    <a:pt x="123825" y="153415"/>
                  </a:lnTo>
                  <a:lnTo>
                    <a:pt x="123825" y="151764"/>
                  </a:lnTo>
                  <a:lnTo>
                    <a:pt x="123825" y="151510"/>
                  </a:lnTo>
                  <a:lnTo>
                    <a:pt x="123951" y="149859"/>
                  </a:lnTo>
                  <a:lnTo>
                    <a:pt x="123443" y="148335"/>
                  </a:lnTo>
                  <a:lnTo>
                    <a:pt x="122427" y="147319"/>
                  </a:lnTo>
                  <a:lnTo>
                    <a:pt x="120903" y="145922"/>
                  </a:lnTo>
                  <a:lnTo>
                    <a:pt x="120141" y="143637"/>
                  </a:lnTo>
                  <a:lnTo>
                    <a:pt x="120268" y="141350"/>
                  </a:lnTo>
                  <a:lnTo>
                    <a:pt x="120268" y="136270"/>
                  </a:lnTo>
                  <a:lnTo>
                    <a:pt x="119887" y="133984"/>
                  </a:lnTo>
                  <a:lnTo>
                    <a:pt x="115824" y="131190"/>
                  </a:lnTo>
                  <a:lnTo>
                    <a:pt x="114426" y="130175"/>
                  </a:lnTo>
                  <a:lnTo>
                    <a:pt x="113791" y="129031"/>
                  </a:lnTo>
                  <a:lnTo>
                    <a:pt x="113918" y="127634"/>
                  </a:lnTo>
                  <a:lnTo>
                    <a:pt x="113918" y="126872"/>
                  </a:lnTo>
                  <a:lnTo>
                    <a:pt x="114426" y="125602"/>
                  </a:lnTo>
                  <a:lnTo>
                    <a:pt x="116077" y="124968"/>
                  </a:lnTo>
                  <a:lnTo>
                    <a:pt x="117093" y="124459"/>
                  </a:lnTo>
                  <a:lnTo>
                    <a:pt x="118744" y="124078"/>
                  </a:lnTo>
                  <a:lnTo>
                    <a:pt x="120523" y="124078"/>
                  </a:lnTo>
                  <a:lnTo>
                    <a:pt x="122808" y="124078"/>
                  </a:lnTo>
                  <a:lnTo>
                    <a:pt x="125349" y="124713"/>
                  </a:lnTo>
                  <a:lnTo>
                    <a:pt x="126618" y="126237"/>
                  </a:lnTo>
                  <a:lnTo>
                    <a:pt x="127253" y="127126"/>
                  </a:lnTo>
                  <a:lnTo>
                    <a:pt x="129412" y="127253"/>
                  </a:lnTo>
                  <a:lnTo>
                    <a:pt x="131190" y="127507"/>
                  </a:lnTo>
                  <a:lnTo>
                    <a:pt x="134365" y="127762"/>
                  </a:lnTo>
                  <a:lnTo>
                    <a:pt x="138049" y="128143"/>
                  </a:lnTo>
                  <a:lnTo>
                    <a:pt x="138556" y="131952"/>
                  </a:lnTo>
                  <a:lnTo>
                    <a:pt x="138937" y="133476"/>
                  </a:lnTo>
                  <a:lnTo>
                    <a:pt x="139826" y="134238"/>
                  </a:lnTo>
                  <a:lnTo>
                    <a:pt x="140335" y="134238"/>
                  </a:lnTo>
                  <a:lnTo>
                    <a:pt x="140715" y="133857"/>
                  </a:lnTo>
                  <a:lnTo>
                    <a:pt x="140715" y="132841"/>
                  </a:lnTo>
                  <a:lnTo>
                    <a:pt x="140715" y="130556"/>
                  </a:lnTo>
                  <a:lnTo>
                    <a:pt x="141477" y="128396"/>
                  </a:lnTo>
                  <a:lnTo>
                    <a:pt x="143001" y="127000"/>
                  </a:lnTo>
                  <a:lnTo>
                    <a:pt x="144906" y="125349"/>
                  </a:lnTo>
                  <a:lnTo>
                    <a:pt x="147192" y="124459"/>
                  </a:lnTo>
                  <a:lnTo>
                    <a:pt x="149478" y="124459"/>
                  </a:lnTo>
                  <a:lnTo>
                    <a:pt x="150367" y="124459"/>
                  </a:lnTo>
                  <a:lnTo>
                    <a:pt x="151129" y="124459"/>
                  </a:lnTo>
                  <a:lnTo>
                    <a:pt x="151891" y="124713"/>
                  </a:lnTo>
                  <a:lnTo>
                    <a:pt x="152273" y="124713"/>
                  </a:lnTo>
                  <a:lnTo>
                    <a:pt x="154812" y="124713"/>
                  </a:lnTo>
                  <a:lnTo>
                    <a:pt x="159385" y="122046"/>
                  </a:lnTo>
                  <a:lnTo>
                    <a:pt x="162432" y="120014"/>
                  </a:lnTo>
                  <a:lnTo>
                    <a:pt x="164083" y="118871"/>
                  </a:lnTo>
                  <a:lnTo>
                    <a:pt x="165735" y="117982"/>
                  </a:lnTo>
                  <a:lnTo>
                    <a:pt x="167512" y="117220"/>
                  </a:lnTo>
                  <a:lnTo>
                    <a:pt x="167766" y="117093"/>
                  </a:lnTo>
                  <a:lnTo>
                    <a:pt x="167766" y="116966"/>
                  </a:lnTo>
                  <a:lnTo>
                    <a:pt x="168655" y="116205"/>
                  </a:lnTo>
                  <a:lnTo>
                    <a:pt x="169163" y="115062"/>
                  </a:lnTo>
                  <a:lnTo>
                    <a:pt x="169544" y="113791"/>
                  </a:lnTo>
                  <a:lnTo>
                    <a:pt x="169671" y="113410"/>
                  </a:lnTo>
                  <a:lnTo>
                    <a:pt x="169544" y="113156"/>
                  </a:lnTo>
                  <a:lnTo>
                    <a:pt x="169163" y="112394"/>
                  </a:lnTo>
                  <a:lnTo>
                    <a:pt x="168655" y="111632"/>
                  </a:lnTo>
                  <a:lnTo>
                    <a:pt x="168148" y="110997"/>
                  </a:lnTo>
                  <a:lnTo>
                    <a:pt x="167766" y="110235"/>
                  </a:lnTo>
                  <a:lnTo>
                    <a:pt x="167258" y="109600"/>
                  </a:lnTo>
                  <a:lnTo>
                    <a:pt x="167004" y="109093"/>
                  </a:lnTo>
                  <a:lnTo>
                    <a:pt x="166496" y="108457"/>
                  </a:lnTo>
                  <a:lnTo>
                    <a:pt x="166242" y="107950"/>
                  </a:lnTo>
                  <a:lnTo>
                    <a:pt x="165862" y="107441"/>
                  </a:lnTo>
                  <a:lnTo>
                    <a:pt x="165607" y="106933"/>
                  </a:lnTo>
                  <a:lnTo>
                    <a:pt x="165226" y="106552"/>
                  </a:lnTo>
                  <a:lnTo>
                    <a:pt x="164973" y="106044"/>
                  </a:lnTo>
                  <a:lnTo>
                    <a:pt x="164718" y="105663"/>
                  </a:lnTo>
                  <a:lnTo>
                    <a:pt x="164337" y="105282"/>
                  </a:lnTo>
                  <a:lnTo>
                    <a:pt x="164211" y="105028"/>
                  </a:lnTo>
                  <a:lnTo>
                    <a:pt x="163829" y="104520"/>
                  </a:lnTo>
                  <a:lnTo>
                    <a:pt x="163449" y="104012"/>
                  </a:lnTo>
                  <a:lnTo>
                    <a:pt x="163321" y="103758"/>
                  </a:lnTo>
                  <a:lnTo>
                    <a:pt x="163067" y="103505"/>
                  </a:lnTo>
                  <a:lnTo>
                    <a:pt x="162940" y="103377"/>
                  </a:lnTo>
                  <a:lnTo>
                    <a:pt x="162813" y="102996"/>
                  </a:lnTo>
                  <a:lnTo>
                    <a:pt x="162432" y="102615"/>
                  </a:lnTo>
                  <a:lnTo>
                    <a:pt x="162305" y="102362"/>
                  </a:lnTo>
                  <a:lnTo>
                    <a:pt x="162051" y="102107"/>
                  </a:lnTo>
                  <a:lnTo>
                    <a:pt x="161798" y="101981"/>
                  </a:lnTo>
                  <a:lnTo>
                    <a:pt x="159130" y="99313"/>
                  </a:lnTo>
                  <a:lnTo>
                    <a:pt x="160781" y="96393"/>
                  </a:lnTo>
                  <a:lnTo>
                    <a:pt x="161670" y="95122"/>
                  </a:lnTo>
                  <a:lnTo>
                    <a:pt x="162560" y="93852"/>
                  </a:lnTo>
                  <a:lnTo>
                    <a:pt x="162813" y="93218"/>
                  </a:lnTo>
                  <a:lnTo>
                    <a:pt x="162813" y="92201"/>
                  </a:lnTo>
                  <a:lnTo>
                    <a:pt x="162560" y="90169"/>
                  </a:lnTo>
                  <a:lnTo>
                    <a:pt x="162432" y="87630"/>
                  </a:lnTo>
                  <a:lnTo>
                    <a:pt x="163702" y="85725"/>
                  </a:lnTo>
                  <a:lnTo>
                    <a:pt x="164973" y="83819"/>
                  </a:lnTo>
                  <a:lnTo>
                    <a:pt x="167004" y="82931"/>
                  </a:lnTo>
                  <a:lnTo>
                    <a:pt x="170433" y="82550"/>
                  </a:lnTo>
                  <a:lnTo>
                    <a:pt x="172212" y="82550"/>
                  </a:lnTo>
                  <a:lnTo>
                    <a:pt x="173354" y="81914"/>
                  </a:lnTo>
                  <a:lnTo>
                    <a:pt x="173481" y="81025"/>
                  </a:lnTo>
                  <a:lnTo>
                    <a:pt x="173481" y="79501"/>
                  </a:lnTo>
                  <a:lnTo>
                    <a:pt x="172846" y="78231"/>
                  </a:lnTo>
                  <a:lnTo>
                    <a:pt x="171703" y="77596"/>
                  </a:lnTo>
                  <a:lnTo>
                    <a:pt x="170433" y="76962"/>
                  </a:lnTo>
                  <a:lnTo>
                    <a:pt x="169799" y="75310"/>
                  </a:lnTo>
                  <a:lnTo>
                    <a:pt x="169671" y="73913"/>
                  </a:lnTo>
                  <a:lnTo>
                    <a:pt x="169671" y="69850"/>
                  </a:lnTo>
                  <a:lnTo>
                    <a:pt x="173862" y="65405"/>
                  </a:lnTo>
                  <a:lnTo>
                    <a:pt x="176529" y="63500"/>
                  </a:lnTo>
                  <a:lnTo>
                    <a:pt x="176783" y="63372"/>
                  </a:lnTo>
                  <a:lnTo>
                    <a:pt x="177037" y="63118"/>
                  </a:lnTo>
                  <a:lnTo>
                    <a:pt x="177291" y="62737"/>
                  </a:lnTo>
                  <a:lnTo>
                    <a:pt x="177673" y="62230"/>
                  </a:lnTo>
                  <a:lnTo>
                    <a:pt x="177926" y="62102"/>
                  </a:lnTo>
                  <a:lnTo>
                    <a:pt x="178307" y="61468"/>
                  </a:lnTo>
                  <a:lnTo>
                    <a:pt x="178307" y="61213"/>
                  </a:lnTo>
                  <a:lnTo>
                    <a:pt x="178562" y="61087"/>
                  </a:lnTo>
                  <a:lnTo>
                    <a:pt x="178688" y="60706"/>
                  </a:lnTo>
                  <a:lnTo>
                    <a:pt x="178815" y="60451"/>
                  </a:lnTo>
                  <a:lnTo>
                    <a:pt x="179069" y="60070"/>
                  </a:lnTo>
                  <a:lnTo>
                    <a:pt x="179450" y="59435"/>
                  </a:lnTo>
                  <a:lnTo>
                    <a:pt x="179577" y="59055"/>
                  </a:lnTo>
                  <a:lnTo>
                    <a:pt x="179831" y="58546"/>
                  </a:lnTo>
                  <a:lnTo>
                    <a:pt x="175640" y="57276"/>
                  </a:lnTo>
                  <a:lnTo>
                    <a:pt x="170687" y="56895"/>
                  </a:lnTo>
                  <a:lnTo>
                    <a:pt x="167004" y="56895"/>
                  </a:lnTo>
                  <a:lnTo>
                    <a:pt x="165353" y="56895"/>
                  </a:lnTo>
                  <a:lnTo>
                    <a:pt x="163829" y="57022"/>
                  </a:lnTo>
                  <a:lnTo>
                    <a:pt x="162813" y="57022"/>
                  </a:lnTo>
                  <a:lnTo>
                    <a:pt x="162560" y="57022"/>
                  </a:lnTo>
                  <a:lnTo>
                    <a:pt x="162432" y="57022"/>
                  </a:lnTo>
                  <a:lnTo>
                    <a:pt x="161670" y="57022"/>
                  </a:lnTo>
                  <a:lnTo>
                    <a:pt x="160527" y="56895"/>
                  </a:lnTo>
                  <a:lnTo>
                    <a:pt x="159892" y="55625"/>
                  </a:lnTo>
                  <a:lnTo>
                    <a:pt x="159130" y="53975"/>
                  </a:lnTo>
                  <a:lnTo>
                    <a:pt x="160146" y="51943"/>
                  </a:lnTo>
                  <a:lnTo>
                    <a:pt x="161670" y="49402"/>
                  </a:lnTo>
                  <a:lnTo>
                    <a:pt x="162940" y="47243"/>
                  </a:lnTo>
                  <a:lnTo>
                    <a:pt x="164718" y="44322"/>
                  </a:lnTo>
                  <a:lnTo>
                    <a:pt x="164718" y="42163"/>
                  </a:lnTo>
                  <a:lnTo>
                    <a:pt x="164845" y="38607"/>
                  </a:lnTo>
                  <a:lnTo>
                    <a:pt x="155193" y="36956"/>
                  </a:lnTo>
                  <a:lnTo>
                    <a:pt x="150494" y="36068"/>
                  </a:lnTo>
                  <a:lnTo>
                    <a:pt x="148716" y="35813"/>
                  </a:lnTo>
                  <a:lnTo>
                    <a:pt x="147319" y="35559"/>
                  </a:lnTo>
                  <a:lnTo>
                    <a:pt x="146176" y="35178"/>
                  </a:lnTo>
                  <a:lnTo>
                    <a:pt x="142366" y="34289"/>
                  </a:lnTo>
                  <a:lnTo>
                    <a:pt x="141224" y="31241"/>
                  </a:lnTo>
                  <a:lnTo>
                    <a:pt x="141350" y="28956"/>
                  </a:lnTo>
                  <a:lnTo>
                    <a:pt x="141731" y="26162"/>
                  </a:lnTo>
                  <a:lnTo>
                    <a:pt x="143382" y="23875"/>
                  </a:lnTo>
                  <a:lnTo>
                    <a:pt x="145668" y="23240"/>
                  </a:lnTo>
                  <a:lnTo>
                    <a:pt x="143890" y="22606"/>
                  </a:lnTo>
                  <a:lnTo>
                    <a:pt x="142112" y="22351"/>
                  </a:lnTo>
                  <a:lnTo>
                    <a:pt x="140207" y="22351"/>
                  </a:lnTo>
                  <a:lnTo>
                    <a:pt x="139191" y="22351"/>
                  </a:lnTo>
                  <a:lnTo>
                    <a:pt x="138175" y="22351"/>
                  </a:lnTo>
                  <a:lnTo>
                    <a:pt x="137160" y="22606"/>
                  </a:lnTo>
                  <a:lnTo>
                    <a:pt x="110870" y="33908"/>
                  </a:lnTo>
                  <a:lnTo>
                    <a:pt x="109854" y="34162"/>
                  </a:lnTo>
                  <a:lnTo>
                    <a:pt x="108712" y="34162"/>
                  </a:lnTo>
                  <a:lnTo>
                    <a:pt x="105410" y="34162"/>
                  </a:lnTo>
                  <a:lnTo>
                    <a:pt x="101726" y="31622"/>
                  </a:lnTo>
                  <a:lnTo>
                    <a:pt x="98043" y="29082"/>
                  </a:lnTo>
                  <a:lnTo>
                    <a:pt x="94487" y="26669"/>
                  </a:lnTo>
                  <a:lnTo>
                    <a:pt x="90931" y="24130"/>
                  </a:lnTo>
                  <a:lnTo>
                    <a:pt x="88137" y="24130"/>
                  </a:lnTo>
                  <a:lnTo>
                    <a:pt x="87502" y="24130"/>
                  </a:lnTo>
                  <a:lnTo>
                    <a:pt x="86994" y="24256"/>
                  </a:lnTo>
                  <a:lnTo>
                    <a:pt x="86487" y="24510"/>
                  </a:lnTo>
                  <a:lnTo>
                    <a:pt x="83312" y="26034"/>
                  </a:lnTo>
                  <a:lnTo>
                    <a:pt x="79501" y="27050"/>
                  </a:lnTo>
                  <a:lnTo>
                    <a:pt x="76073" y="27050"/>
                  </a:lnTo>
                  <a:lnTo>
                    <a:pt x="73278" y="27050"/>
                  </a:lnTo>
                  <a:lnTo>
                    <a:pt x="70865" y="26415"/>
                  </a:lnTo>
                  <a:lnTo>
                    <a:pt x="69087" y="24891"/>
                  </a:lnTo>
                  <a:lnTo>
                    <a:pt x="67563" y="23621"/>
                  </a:lnTo>
                  <a:lnTo>
                    <a:pt x="66675" y="21462"/>
                  </a:lnTo>
                  <a:lnTo>
                    <a:pt x="66675" y="19176"/>
                  </a:lnTo>
                  <a:lnTo>
                    <a:pt x="67055" y="16128"/>
                  </a:lnTo>
                  <a:lnTo>
                    <a:pt x="66166" y="13207"/>
                  </a:lnTo>
                  <a:lnTo>
                    <a:pt x="64515" y="11049"/>
                  </a:lnTo>
                  <a:lnTo>
                    <a:pt x="63245" y="9651"/>
                  </a:lnTo>
                  <a:lnTo>
                    <a:pt x="61467" y="8762"/>
                  </a:lnTo>
                  <a:lnTo>
                    <a:pt x="59181" y="8762"/>
                  </a:lnTo>
                  <a:lnTo>
                    <a:pt x="58800" y="8762"/>
                  </a:lnTo>
                  <a:lnTo>
                    <a:pt x="58546" y="8762"/>
                  </a:lnTo>
                  <a:lnTo>
                    <a:pt x="58038" y="8889"/>
                  </a:lnTo>
                  <a:lnTo>
                    <a:pt x="57785" y="8889"/>
                  </a:lnTo>
                  <a:lnTo>
                    <a:pt x="57403" y="8889"/>
                  </a:lnTo>
                  <a:lnTo>
                    <a:pt x="57150" y="8889"/>
                  </a:lnTo>
                  <a:lnTo>
                    <a:pt x="52831" y="8889"/>
                  </a:lnTo>
                  <a:lnTo>
                    <a:pt x="51180" y="5587"/>
                  </a:lnTo>
                  <a:lnTo>
                    <a:pt x="50037" y="3301"/>
                  </a:lnTo>
                  <a:lnTo>
                    <a:pt x="48894" y="1143"/>
                  </a:lnTo>
                  <a:lnTo>
                    <a:pt x="48387" y="0"/>
                  </a:lnTo>
                  <a:lnTo>
                    <a:pt x="46736" y="0"/>
                  </a:lnTo>
                  <a:close/>
                </a:path>
                <a:path w="180339" h="180339">
                  <a:moveTo>
                    <a:pt x="143255" y="128015"/>
                  </a:moveTo>
                  <a:lnTo>
                    <a:pt x="145923" y="125856"/>
                  </a:lnTo>
                  <a:lnTo>
                    <a:pt x="149225" y="124968"/>
                  </a:lnTo>
                  <a:lnTo>
                    <a:pt x="152400" y="125856"/>
                  </a:lnTo>
                  <a:lnTo>
                    <a:pt x="149225" y="124968"/>
                  </a:lnTo>
                  <a:lnTo>
                    <a:pt x="145923" y="125856"/>
                  </a:lnTo>
                  <a:lnTo>
                    <a:pt x="143255" y="128015"/>
                  </a:lnTo>
                  <a:close/>
                </a:path>
                <a:path w="180339" h="180339">
                  <a:moveTo>
                    <a:pt x="106679" y="176783"/>
                  </a:moveTo>
                  <a:lnTo>
                    <a:pt x="106679" y="177672"/>
                  </a:lnTo>
                  <a:lnTo>
                    <a:pt x="106679" y="178434"/>
                  </a:lnTo>
                  <a:lnTo>
                    <a:pt x="106679" y="179324"/>
                  </a:lnTo>
                  <a:lnTo>
                    <a:pt x="106679" y="179831"/>
                  </a:lnTo>
                  <a:lnTo>
                    <a:pt x="106679" y="179324"/>
                  </a:lnTo>
                  <a:lnTo>
                    <a:pt x="106679" y="178434"/>
                  </a:lnTo>
                  <a:lnTo>
                    <a:pt x="106679" y="177672"/>
                  </a:lnTo>
                  <a:lnTo>
                    <a:pt x="106679" y="176783"/>
                  </a:lnTo>
                  <a:close/>
                </a:path>
                <a:path w="180339" h="180339">
                  <a:moveTo>
                    <a:pt x="170433" y="113537"/>
                  </a:moveTo>
                  <a:lnTo>
                    <a:pt x="169799" y="115569"/>
                  </a:lnTo>
                  <a:lnTo>
                    <a:pt x="168782" y="117347"/>
                  </a:lnTo>
                  <a:lnTo>
                    <a:pt x="167639" y="118871"/>
                  </a:lnTo>
                  <a:lnTo>
                    <a:pt x="168782" y="117347"/>
                  </a:lnTo>
                  <a:lnTo>
                    <a:pt x="169799" y="115569"/>
                  </a:lnTo>
                  <a:lnTo>
                    <a:pt x="170433" y="113537"/>
                  </a:lnTo>
                  <a:lnTo>
                    <a:pt x="170687" y="112775"/>
                  </a:lnTo>
                  <a:lnTo>
                    <a:pt x="170433" y="113537"/>
                  </a:lnTo>
                  <a:close/>
                </a:path>
                <a:path w="180339" h="180339">
                  <a:moveTo>
                    <a:pt x="88391" y="170687"/>
                  </a:moveTo>
                  <a:lnTo>
                    <a:pt x="89153" y="172974"/>
                  </a:lnTo>
                  <a:lnTo>
                    <a:pt x="90169" y="175006"/>
                  </a:lnTo>
                  <a:lnTo>
                    <a:pt x="91439" y="176783"/>
                  </a:lnTo>
                  <a:lnTo>
                    <a:pt x="90169" y="175006"/>
                  </a:lnTo>
                  <a:lnTo>
                    <a:pt x="89153" y="172974"/>
                  </a:lnTo>
                  <a:lnTo>
                    <a:pt x="88391" y="170687"/>
                  </a:lnTo>
                  <a:close/>
                </a:path>
                <a:path w="180339" h="180339">
                  <a:moveTo>
                    <a:pt x="85343" y="167639"/>
                  </a:moveTo>
                  <a:lnTo>
                    <a:pt x="86487" y="167639"/>
                  </a:lnTo>
                  <a:lnTo>
                    <a:pt x="87502" y="167639"/>
                  </a:lnTo>
                  <a:lnTo>
                    <a:pt x="88391" y="167639"/>
                  </a:lnTo>
                  <a:lnTo>
                    <a:pt x="87502" y="167639"/>
                  </a:lnTo>
                  <a:lnTo>
                    <a:pt x="86487" y="167639"/>
                  </a:lnTo>
                  <a:lnTo>
                    <a:pt x="85343" y="167639"/>
                  </a:lnTo>
                  <a:close/>
                </a:path>
                <a:path w="180339" h="180339">
                  <a:moveTo>
                    <a:pt x="85343" y="164591"/>
                  </a:moveTo>
                  <a:lnTo>
                    <a:pt x="85343" y="165607"/>
                  </a:lnTo>
                  <a:lnTo>
                    <a:pt x="85343" y="166624"/>
                  </a:lnTo>
                  <a:lnTo>
                    <a:pt x="85343" y="167639"/>
                  </a:lnTo>
                  <a:lnTo>
                    <a:pt x="85343" y="166496"/>
                  </a:lnTo>
                  <a:lnTo>
                    <a:pt x="85343" y="165607"/>
                  </a:lnTo>
                  <a:lnTo>
                    <a:pt x="85343" y="164591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326380" y="322326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0"/>
                  </a:moveTo>
                  <a:lnTo>
                    <a:pt x="2032" y="2286"/>
                  </a:lnTo>
                  <a:lnTo>
                    <a:pt x="3048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259324" y="3074288"/>
              <a:ext cx="70485" cy="152400"/>
            </a:xfrm>
            <a:custGeom>
              <a:avLst/>
              <a:gdLst/>
              <a:ahLst/>
              <a:cxnLst/>
              <a:rect l="l" t="t" r="r" b="b"/>
              <a:pathLst>
                <a:path w="70485" h="152400">
                  <a:moveTo>
                    <a:pt x="67055" y="148971"/>
                  </a:moveTo>
                  <a:lnTo>
                    <a:pt x="68072" y="150114"/>
                  </a:lnTo>
                  <a:lnTo>
                    <a:pt x="69087" y="151257"/>
                  </a:lnTo>
                  <a:lnTo>
                    <a:pt x="70103" y="152019"/>
                  </a:lnTo>
                  <a:lnTo>
                    <a:pt x="69087" y="151003"/>
                  </a:lnTo>
                  <a:lnTo>
                    <a:pt x="68199" y="150114"/>
                  </a:lnTo>
                  <a:lnTo>
                    <a:pt x="67055" y="148971"/>
                  </a:lnTo>
                  <a:close/>
                </a:path>
                <a:path w="70485" h="152400">
                  <a:moveTo>
                    <a:pt x="0" y="0"/>
                  </a:moveTo>
                  <a:lnTo>
                    <a:pt x="0" y="2667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259324" y="3137916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0" y="0"/>
                  </a:moveTo>
                  <a:lnTo>
                    <a:pt x="1397" y="2031"/>
                  </a:lnTo>
                  <a:lnTo>
                    <a:pt x="3175" y="3047"/>
                  </a:lnTo>
                  <a:lnTo>
                    <a:pt x="5714" y="3047"/>
                  </a:lnTo>
                  <a:lnTo>
                    <a:pt x="6096" y="2920"/>
                  </a:lnTo>
                  <a:lnTo>
                    <a:pt x="3175" y="2920"/>
                  </a:lnTo>
                  <a:lnTo>
                    <a:pt x="1397" y="1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259324" y="3137916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0" y="0"/>
                  </a:moveTo>
                  <a:lnTo>
                    <a:pt x="1397" y="2031"/>
                  </a:lnTo>
                  <a:lnTo>
                    <a:pt x="3175" y="3047"/>
                  </a:lnTo>
                  <a:lnTo>
                    <a:pt x="5206" y="3047"/>
                  </a:lnTo>
                  <a:lnTo>
                    <a:pt x="5461" y="3047"/>
                  </a:lnTo>
                  <a:lnTo>
                    <a:pt x="5714" y="3047"/>
                  </a:lnTo>
                  <a:lnTo>
                    <a:pt x="6096" y="2920"/>
                  </a:lnTo>
                  <a:lnTo>
                    <a:pt x="5968" y="2920"/>
                  </a:lnTo>
                  <a:lnTo>
                    <a:pt x="5714" y="2920"/>
                  </a:lnTo>
                  <a:lnTo>
                    <a:pt x="3175" y="2920"/>
                  </a:lnTo>
                  <a:lnTo>
                    <a:pt x="1397" y="190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451348" y="3159251"/>
              <a:ext cx="52069" cy="67310"/>
            </a:xfrm>
            <a:custGeom>
              <a:avLst/>
              <a:gdLst/>
              <a:ahLst/>
              <a:cxnLst/>
              <a:rect l="l" t="t" r="r" b="b"/>
              <a:pathLst>
                <a:path w="52070" h="67310">
                  <a:moveTo>
                    <a:pt x="18923" y="0"/>
                  </a:moveTo>
                  <a:lnTo>
                    <a:pt x="17272" y="0"/>
                  </a:lnTo>
                  <a:lnTo>
                    <a:pt x="15748" y="889"/>
                  </a:lnTo>
                  <a:lnTo>
                    <a:pt x="14097" y="2540"/>
                  </a:lnTo>
                  <a:lnTo>
                    <a:pt x="13715" y="2794"/>
                  </a:lnTo>
                  <a:lnTo>
                    <a:pt x="13335" y="3175"/>
                  </a:lnTo>
                  <a:lnTo>
                    <a:pt x="12826" y="3175"/>
                  </a:lnTo>
                  <a:lnTo>
                    <a:pt x="12826" y="3429"/>
                  </a:lnTo>
                  <a:lnTo>
                    <a:pt x="12420" y="4826"/>
                  </a:lnTo>
                  <a:lnTo>
                    <a:pt x="12318" y="5334"/>
                  </a:lnTo>
                  <a:lnTo>
                    <a:pt x="12064" y="5969"/>
                  </a:lnTo>
                  <a:lnTo>
                    <a:pt x="11811" y="6985"/>
                  </a:lnTo>
                  <a:lnTo>
                    <a:pt x="11684" y="8001"/>
                  </a:lnTo>
                  <a:lnTo>
                    <a:pt x="11556" y="8128"/>
                  </a:lnTo>
                  <a:lnTo>
                    <a:pt x="11556" y="10668"/>
                  </a:lnTo>
                  <a:lnTo>
                    <a:pt x="11684" y="10795"/>
                  </a:lnTo>
                  <a:lnTo>
                    <a:pt x="12318" y="12192"/>
                  </a:lnTo>
                  <a:lnTo>
                    <a:pt x="12573" y="13716"/>
                  </a:lnTo>
                  <a:lnTo>
                    <a:pt x="12191" y="15113"/>
                  </a:lnTo>
                  <a:lnTo>
                    <a:pt x="12064" y="16129"/>
                  </a:lnTo>
                  <a:lnTo>
                    <a:pt x="11811" y="16510"/>
                  </a:lnTo>
                  <a:lnTo>
                    <a:pt x="10160" y="20066"/>
                  </a:lnTo>
                  <a:lnTo>
                    <a:pt x="5968" y="20955"/>
                  </a:lnTo>
                  <a:lnTo>
                    <a:pt x="4190" y="21209"/>
                  </a:lnTo>
                  <a:lnTo>
                    <a:pt x="3048" y="21336"/>
                  </a:lnTo>
                  <a:lnTo>
                    <a:pt x="2159" y="27178"/>
                  </a:lnTo>
                  <a:lnTo>
                    <a:pt x="1777" y="29845"/>
                  </a:lnTo>
                  <a:lnTo>
                    <a:pt x="1269" y="32639"/>
                  </a:lnTo>
                  <a:lnTo>
                    <a:pt x="0" y="34290"/>
                  </a:lnTo>
                  <a:lnTo>
                    <a:pt x="380" y="35306"/>
                  </a:lnTo>
                  <a:lnTo>
                    <a:pt x="2666" y="37719"/>
                  </a:lnTo>
                  <a:lnTo>
                    <a:pt x="4190" y="39497"/>
                  </a:lnTo>
                  <a:lnTo>
                    <a:pt x="7112" y="42418"/>
                  </a:lnTo>
                  <a:lnTo>
                    <a:pt x="10160" y="45847"/>
                  </a:lnTo>
                  <a:lnTo>
                    <a:pt x="11302" y="49276"/>
                  </a:lnTo>
                  <a:lnTo>
                    <a:pt x="11556" y="49911"/>
                  </a:lnTo>
                  <a:lnTo>
                    <a:pt x="11684" y="50419"/>
                  </a:lnTo>
                  <a:lnTo>
                    <a:pt x="11684" y="50673"/>
                  </a:lnTo>
                  <a:lnTo>
                    <a:pt x="11937" y="51181"/>
                  </a:lnTo>
                  <a:lnTo>
                    <a:pt x="12318" y="52324"/>
                  </a:lnTo>
                  <a:lnTo>
                    <a:pt x="12573" y="52959"/>
                  </a:lnTo>
                  <a:lnTo>
                    <a:pt x="12700" y="53213"/>
                  </a:lnTo>
                  <a:lnTo>
                    <a:pt x="12953" y="53848"/>
                  </a:lnTo>
                  <a:lnTo>
                    <a:pt x="13080" y="54229"/>
                  </a:lnTo>
                  <a:lnTo>
                    <a:pt x="13335" y="54864"/>
                  </a:lnTo>
                  <a:lnTo>
                    <a:pt x="13588" y="55245"/>
                  </a:lnTo>
                  <a:lnTo>
                    <a:pt x="13970" y="56134"/>
                  </a:lnTo>
                  <a:lnTo>
                    <a:pt x="14097" y="56388"/>
                  </a:lnTo>
                  <a:lnTo>
                    <a:pt x="14604" y="57658"/>
                  </a:lnTo>
                  <a:lnTo>
                    <a:pt x="15493" y="59436"/>
                  </a:lnTo>
                  <a:lnTo>
                    <a:pt x="15748" y="60325"/>
                  </a:lnTo>
                  <a:lnTo>
                    <a:pt x="16001" y="60706"/>
                  </a:lnTo>
                  <a:lnTo>
                    <a:pt x="17144" y="63246"/>
                  </a:lnTo>
                  <a:lnTo>
                    <a:pt x="17399" y="63500"/>
                  </a:lnTo>
                  <a:lnTo>
                    <a:pt x="17970" y="64897"/>
                  </a:lnTo>
                  <a:lnTo>
                    <a:pt x="18668" y="66294"/>
                  </a:lnTo>
                  <a:lnTo>
                    <a:pt x="19685" y="66675"/>
                  </a:lnTo>
                  <a:lnTo>
                    <a:pt x="20954" y="66929"/>
                  </a:lnTo>
                  <a:lnTo>
                    <a:pt x="22098" y="67056"/>
                  </a:lnTo>
                  <a:lnTo>
                    <a:pt x="22732" y="66675"/>
                  </a:lnTo>
                  <a:lnTo>
                    <a:pt x="23875" y="66675"/>
                  </a:lnTo>
                  <a:lnTo>
                    <a:pt x="24256" y="66421"/>
                  </a:lnTo>
                  <a:lnTo>
                    <a:pt x="24764" y="65913"/>
                  </a:lnTo>
                  <a:lnTo>
                    <a:pt x="25146" y="64897"/>
                  </a:lnTo>
                  <a:lnTo>
                    <a:pt x="25400" y="63627"/>
                  </a:lnTo>
                  <a:lnTo>
                    <a:pt x="25860" y="59436"/>
                  </a:lnTo>
                  <a:lnTo>
                    <a:pt x="26288" y="56007"/>
                  </a:lnTo>
                  <a:lnTo>
                    <a:pt x="33400" y="56007"/>
                  </a:lnTo>
                  <a:lnTo>
                    <a:pt x="35051" y="55880"/>
                  </a:lnTo>
                  <a:lnTo>
                    <a:pt x="36702" y="55372"/>
                  </a:lnTo>
                  <a:lnTo>
                    <a:pt x="39750" y="54991"/>
                  </a:lnTo>
                  <a:lnTo>
                    <a:pt x="40512" y="54864"/>
                  </a:lnTo>
                  <a:lnTo>
                    <a:pt x="48005" y="54864"/>
                  </a:lnTo>
                  <a:lnTo>
                    <a:pt x="48132" y="54229"/>
                  </a:lnTo>
                  <a:lnTo>
                    <a:pt x="48260" y="54102"/>
                  </a:lnTo>
                  <a:lnTo>
                    <a:pt x="48640" y="53594"/>
                  </a:lnTo>
                  <a:lnTo>
                    <a:pt x="49022" y="52578"/>
                  </a:lnTo>
                  <a:lnTo>
                    <a:pt x="49275" y="52197"/>
                  </a:lnTo>
                  <a:lnTo>
                    <a:pt x="49862" y="50673"/>
                  </a:lnTo>
                  <a:lnTo>
                    <a:pt x="49963" y="45847"/>
                  </a:lnTo>
                  <a:lnTo>
                    <a:pt x="50037" y="39116"/>
                  </a:lnTo>
                  <a:lnTo>
                    <a:pt x="47751" y="32512"/>
                  </a:lnTo>
                  <a:lnTo>
                    <a:pt x="45974" y="26797"/>
                  </a:lnTo>
                  <a:lnTo>
                    <a:pt x="46227" y="20574"/>
                  </a:lnTo>
                  <a:lnTo>
                    <a:pt x="48260" y="14986"/>
                  </a:lnTo>
                  <a:lnTo>
                    <a:pt x="48767" y="13462"/>
                  </a:lnTo>
                  <a:lnTo>
                    <a:pt x="49529" y="12319"/>
                  </a:lnTo>
                  <a:lnTo>
                    <a:pt x="50546" y="11303"/>
                  </a:lnTo>
                  <a:lnTo>
                    <a:pt x="50673" y="9906"/>
                  </a:lnTo>
                  <a:lnTo>
                    <a:pt x="50800" y="9398"/>
                  </a:lnTo>
                  <a:lnTo>
                    <a:pt x="50926" y="9017"/>
                  </a:lnTo>
                  <a:lnTo>
                    <a:pt x="51053" y="8382"/>
                  </a:lnTo>
                  <a:lnTo>
                    <a:pt x="51180" y="8128"/>
                  </a:lnTo>
                  <a:lnTo>
                    <a:pt x="51307" y="7747"/>
                  </a:lnTo>
                  <a:lnTo>
                    <a:pt x="51562" y="6350"/>
                  </a:lnTo>
                  <a:lnTo>
                    <a:pt x="51815" y="5969"/>
                  </a:lnTo>
                  <a:lnTo>
                    <a:pt x="51815" y="5842"/>
                  </a:lnTo>
                  <a:lnTo>
                    <a:pt x="51289" y="5588"/>
                  </a:lnTo>
                  <a:lnTo>
                    <a:pt x="25146" y="5588"/>
                  </a:lnTo>
                  <a:lnTo>
                    <a:pt x="23113" y="4826"/>
                  </a:lnTo>
                  <a:lnTo>
                    <a:pt x="21843" y="2540"/>
                  </a:lnTo>
                  <a:lnTo>
                    <a:pt x="21209" y="1270"/>
                  </a:lnTo>
                  <a:lnTo>
                    <a:pt x="20192" y="381"/>
                  </a:lnTo>
                  <a:lnTo>
                    <a:pt x="18923" y="0"/>
                  </a:lnTo>
                  <a:close/>
                </a:path>
                <a:path w="52070" h="67310">
                  <a:moveTo>
                    <a:pt x="48005" y="54864"/>
                  </a:moveTo>
                  <a:lnTo>
                    <a:pt x="43434" y="54864"/>
                  </a:lnTo>
                  <a:lnTo>
                    <a:pt x="43814" y="54991"/>
                  </a:lnTo>
                  <a:lnTo>
                    <a:pt x="44068" y="55118"/>
                  </a:lnTo>
                  <a:lnTo>
                    <a:pt x="44450" y="55245"/>
                  </a:lnTo>
                  <a:lnTo>
                    <a:pt x="44703" y="55245"/>
                  </a:lnTo>
                  <a:lnTo>
                    <a:pt x="44957" y="55372"/>
                  </a:lnTo>
                  <a:lnTo>
                    <a:pt x="45212" y="55626"/>
                  </a:lnTo>
                  <a:lnTo>
                    <a:pt x="45719" y="55880"/>
                  </a:lnTo>
                  <a:lnTo>
                    <a:pt x="45974" y="56134"/>
                  </a:lnTo>
                  <a:lnTo>
                    <a:pt x="46100" y="56388"/>
                  </a:lnTo>
                  <a:lnTo>
                    <a:pt x="46609" y="56896"/>
                  </a:lnTo>
                  <a:lnTo>
                    <a:pt x="46609" y="57150"/>
                  </a:lnTo>
                  <a:lnTo>
                    <a:pt x="47751" y="55118"/>
                  </a:lnTo>
                  <a:lnTo>
                    <a:pt x="48005" y="54864"/>
                  </a:lnTo>
                  <a:close/>
                </a:path>
                <a:path w="52070" h="67310">
                  <a:moveTo>
                    <a:pt x="44830" y="2794"/>
                  </a:moveTo>
                  <a:lnTo>
                    <a:pt x="41021" y="2794"/>
                  </a:lnTo>
                  <a:lnTo>
                    <a:pt x="40512" y="2921"/>
                  </a:lnTo>
                  <a:lnTo>
                    <a:pt x="38607" y="3175"/>
                  </a:lnTo>
                  <a:lnTo>
                    <a:pt x="34798" y="4191"/>
                  </a:lnTo>
                  <a:lnTo>
                    <a:pt x="32257" y="4826"/>
                  </a:lnTo>
                  <a:lnTo>
                    <a:pt x="29717" y="5588"/>
                  </a:lnTo>
                  <a:lnTo>
                    <a:pt x="51289" y="5588"/>
                  </a:lnTo>
                  <a:lnTo>
                    <a:pt x="48132" y="4064"/>
                  </a:lnTo>
                  <a:lnTo>
                    <a:pt x="44830" y="2794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451348" y="3159251"/>
              <a:ext cx="52069" cy="67310"/>
            </a:xfrm>
            <a:custGeom>
              <a:avLst/>
              <a:gdLst/>
              <a:ahLst/>
              <a:cxnLst/>
              <a:rect l="l" t="t" r="r" b="b"/>
              <a:pathLst>
                <a:path w="52070" h="67310">
                  <a:moveTo>
                    <a:pt x="18541" y="0"/>
                  </a:moveTo>
                  <a:lnTo>
                    <a:pt x="17272" y="0"/>
                  </a:lnTo>
                  <a:lnTo>
                    <a:pt x="15748" y="889"/>
                  </a:lnTo>
                  <a:lnTo>
                    <a:pt x="14097" y="2540"/>
                  </a:lnTo>
                  <a:lnTo>
                    <a:pt x="13715" y="2794"/>
                  </a:lnTo>
                  <a:lnTo>
                    <a:pt x="13335" y="3175"/>
                  </a:lnTo>
                  <a:lnTo>
                    <a:pt x="12826" y="3175"/>
                  </a:lnTo>
                  <a:lnTo>
                    <a:pt x="12826" y="3429"/>
                  </a:lnTo>
                  <a:lnTo>
                    <a:pt x="12573" y="4318"/>
                  </a:lnTo>
                  <a:lnTo>
                    <a:pt x="12446" y="4699"/>
                  </a:lnTo>
                  <a:lnTo>
                    <a:pt x="12318" y="5334"/>
                  </a:lnTo>
                  <a:lnTo>
                    <a:pt x="12064" y="5969"/>
                  </a:lnTo>
                  <a:lnTo>
                    <a:pt x="11937" y="6477"/>
                  </a:lnTo>
                  <a:lnTo>
                    <a:pt x="11937" y="6731"/>
                  </a:lnTo>
                  <a:lnTo>
                    <a:pt x="11811" y="6985"/>
                  </a:lnTo>
                  <a:lnTo>
                    <a:pt x="11811" y="7366"/>
                  </a:lnTo>
                  <a:lnTo>
                    <a:pt x="11811" y="7620"/>
                  </a:lnTo>
                  <a:lnTo>
                    <a:pt x="11684" y="8001"/>
                  </a:lnTo>
                  <a:lnTo>
                    <a:pt x="11556" y="8128"/>
                  </a:lnTo>
                  <a:lnTo>
                    <a:pt x="11556" y="8382"/>
                  </a:lnTo>
                  <a:lnTo>
                    <a:pt x="11556" y="8636"/>
                  </a:lnTo>
                  <a:lnTo>
                    <a:pt x="11556" y="10668"/>
                  </a:lnTo>
                  <a:lnTo>
                    <a:pt x="11684" y="10795"/>
                  </a:lnTo>
                  <a:lnTo>
                    <a:pt x="12318" y="12192"/>
                  </a:lnTo>
                  <a:lnTo>
                    <a:pt x="12573" y="13716"/>
                  </a:lnTo>
                  <a:lnTo>
                    <a:pt x="12191" y="15113"/>
                  </a:lnTo>
                  <a:lnTo>
                    <a:pt x="12064" y="15748"/>
                  </a:lnTo>
                  <a:lnTo>
                    <a:pt x="12064" y="16129"/>
                  </a:lnTo>
                  <a:lnTo>
                    <a:pt x="11811" y="16510"/>
                  </a:lnTo>
                  <a:lnTo>
                    <a:pt x="10160" y="20066"/>
                  </a:lnTo>
                  <a:lnTo>
                    <a:pt x="5968" y="20955"/>
                  </a:lnTo>
                  <a:lnTo>
                    <a:pt x="4190" y="21209"/>
                  </a:lnTo>
                  <a:lnTo>
                    <a:pt x="3048" y="21336"/>
                  </a:lnTo>
                  <a:lnTo>
                    <a:pt x="2539" y="24638"/>
                  </a:lnTo>
                  <a:lnTo>
                    <a:pt x="2159" y="27178"/>
                  </a:lnTo>
                  <a:lnTo>
                    <a:pt x="1777" y="29845"/>
                  </a:lnTo>
                  <a:lnTo>
                    <a:pt x="1269" y="32639"/>
                  </a:lnTo>
                  <a:lnTo>
                    <a:pt x="0" y="34290"/>
                  </a:lnTo>
                  <a:lnTo>
                    <a:pt x="380" y="35306"/>
                  </a:lnTo>
                  <a:lnTo>
                    <a:pt x="2666" y="37719"/>
                  </a:lnTo>
                  <a:lnTo>
                    <a:pt x="4190" y="39497"/>
                  </a:lnTo>
                  <a:lnTo>
                    <a:pt x="7112" y="42418"/>
                  </a:lnTo>
                  <a:lnTo>
                    <a:pt x="10160" y="45847"/>
                  </a:lnTo>
                  <a:lnTo>
                    <a:pt x="11302" y="49276"/>
                  </a:lnTo>
                  <a:lnTo>
                    <a:pt x="11556" y="49911"/>
                  </a:lnTo>
                  <a:lnTo>
                    <a:pt x="11684" y="50419"/>
                  </a:lnTo>
                  <a:lnTo>
                    <a:pt x="11684" y="50673"/>
                  </a:lnTo>
                  <a:lnTo>
                    <a:pt x="11937" y="51181"/>
                  </a:lnTo>
                  <a:lnTo>
                    <a:pt x="12064" y="51562"/>
                  </a:lnTo>
                  <a:lnTo>
                    <a:pt x="12191" y="51943"/>
                  </a:lnTo>
                  <a:lnTo>
                    <a:pt x="12318" y="52324"/>
                  </a:lnTo>
                  <a:lnTo>
                    <a:pt x="12573" y="52959"/>
                  </a:lnTo>
                  <a:lnTo>
                    <a:pt x="12700" y="53213"/>
                  </a:lnTo>
                  <a:lnTo>
                    <a:pt x="12953" y="53848"/>
                  </a:lnTo>
                  <a:lnTo>
                    <a:pt x="13080" y="54229"/>
                  </a:lnTo>
                  <a:lnTo>
                    <a:pt x="13335" y="54864"/>
                  </a:lnTo>
                  <a:lnTo>
                    <a:pt x="13588" y="55245"/>
                  </a:lnTo>
                  <a:lnTo>
                    <a:pt x="13842" y="55880"/>
                  </a:lnTo>
                  <a:lnTo>
                    <a:pt x="14097" y="56388"/>
                  </a:lnTo>
                  <a:lnTo>
                    <a:pt x="14350" y="57023"/>
                  </a:lnTo>
                  <a:lnTo>
                    <a:pt x="14604" y="57658"/>
                  </a:lnTo>
                  <a:lnTo>
                    <a:pt x="14859" y="58166"/>
                  </a:lnTo>
                  <a:lnTo>
                    <a:pt x="15239" y="58928"/>
                  </a:lnTo>
                  <a:lnTo>
                    <a:pt x="15493" y="59436"/>
                  </a:lnTo>
                  <a:lnTo>
                    <a:pt x="15748" y="60325"/>
                  </a:lnTo>
                  <a:lnTo>
                    <a:pt x="16001" y="60706"/>
                  </a:lnTo>
                  <a:lnTo>
                    <a:pt x="16510" y="61849"/>
                  </a:lnTo>
                  <a:lnTo>
                    <a:pt x="16637" y="62103"/>
                  </a:lnTo>
                  <a:lnTo>
                    <a:pt x="17144" y="63246"/>
                  </a:lnTo>
                  <a:lnTo>
                    <a:pt x="17399" y="63500"/>
                  </a:lnTo>
                  <a:lnTo>
                    <a:pt x="17906" y="64770"/>
                  </a:lnTo>
                  <a:lnTo>
                    <a:pt x="18034" y="65024"/>
                  </a:lnTo>
                  <a:lnTo>
                    <a:pt x="18668" y="66294"/>
                  </a:lnTo>
                  <a:lnTo>
                    <a:pt x="19685" y="66675"/>
                  </a:lnTo>
                  <a:lnTo>
                    <a:pt x="20954" y="66929"/>
                  </a:lnTo>
                  <a:lnTo>
                    <a:pt x="22098" y="67056"/>
                  </a:lnTo>
                  <a:lnTo>
                    <a:pt x="22732" y="66675"/>
                  </a:lnTo>
                  <a:lnTo>
                    <a:pt x="23749" y="66675"/>
                  </a:lnTo>
                  <a:lnTo>
                    <a:pt x="24002" y="66548"/>
                  </a:lnTo>
                  <a:lnTo>
                    <a:pt x="24256" y="66421"/>
                  </a:lnTo>
                  <a:lnTo>
                    <a:pt x="24384" y="66294"/>
                  </a:lnTo>
                  <a:lnTo>
                    <a:pt x="24511" y="66167"/>
                  </a:lnTo>
                  <a:lnTo>
                    <a:pt x="24764" y="65913"/>
                  </a:lnTo>
                  <a:lnTo>
                    <a:pt x="25146" y="64897"/>
                  </a:lnTo>
                  <a:lnTo>
                    <a:pt x="25400" y="63627"/>
                  </a:lnTo>
                  <a:lnTo>
                    <a:pt x="25526" y="62484"/>
                  </a:lnTo>
                  <a:lnTo>
                    <a:pt x="25780" y="60071"/>
                  </a:lnTo>
                  <a:lnTo>
                    <a:pt x="26288" y="56007"/>
                  </a:lnTo>
                  <a:lnTo>
                    <a:pt x="33400" y="56007"/>
                  </a:lnTo>
                  <a:lnTo>
                    <a:pt x="35051" y="55880"/>
                  </a:lnTo>
                  <a:lnTo>
                    <a:pt x="36702" y="55372"/>
                  </a:lnTo>
                  <a:lnTo>
                    <a:pt x="37718" y="55245"/>
                  </a:lnTo>
                  <a:lnTo>
                    <a:pt x="38735" y="55118"/>
                  </a:lnTo>
                  <a:lnTo>
                    <a:pt x="39750" y="54991"/>
                  </a:lnTo>
                  <a:lnTo>
                    <a:pt x="40512" y="54864"/>
                  </a:lnTo>
                  <a:lnTo>
                    <a:pt x="43434" y="54864"/>
                  </a:lnTo>
                  <a:lnTo>
                    <a:pt x="43814" y="54991"/>
                  </a:lnTo>
                  <a:lnTo>
                    <a:pt x="44068" y="55118"/>
                  </a:lnTo>
                  <a:lnTo>
                    <a:pt x="44450" y="55245"/>
                  </a:lnTo>
                  <a:lnTo>
                    <a:pt x="44703" y="55245"/>
                  </a:lnTo>
                  <a:lnTo>
                    <a:pt x="44957" y="55372"/>
                  </a:lnTo>
                  <a:lnTo>
                    <a:pt x="45212" y="55626"/>
                  </a:lnTo>
                  <a:lnTo>
                    <a:pt x="45465" y="55753"/>
                  </a:lnTo>
                  <a:lnTo>
                    <a:pt x="45719" y="55880"/>
                  </a:lnTo>
                  <a:lnTo>
                    <a:pt x="45974" y="56134"/>
                  </a:lnTo>
                  <a:lnTo>
                    <a:pt x="46100" y="56388"/>
                  </a:lnTo>
                  <a:lnTo>
                    <a:pt x="46354" y="56642"/>
                  </a:lnTo>
                  <a:lnTo>
                    <a:pt x="46609" y="56896"/>
                  </a:lnTo>
                  <a:lnTo>
                    <a:pt x="46609" y="57150"/>
                  </a:lnTo>
                  <a:lnTo>
                    <a:pt x="47371" y="55753"/>
                  </a:lnTo>
                  <a:lnTo>
                    <a:pt x="47751" y="55118"/>
                  </a:lnTo>
                  <a:lnTo>
                    <a:pt x="48005" y="54864"/>
                  </a:lnTo>
                  <a:lnTo>
                    <a:pt x="48132" y="54229"/>
                  </a:lnTo>
                  <a:lnTo>
                    <a:pt x="48260" y="54102"/>
                  </a:lnTo>
                  <a:lnTo>
                    <a:pt x="48640" y="53594"/>
                  </a:lnTo>
                  <a:lnTo>
                    <a:pt x="49022" y="52578"/>
                  </a:lnTo>
                  <a:lnTo>
                    <a:pt x="49275" y="52197"/>
                  </a:lnTo>
                  <a:lnTo>
                    <a:pt x="49911" y="50546"/>
                  </a:lnTo>
                  <a:lnTo>
                    <a:pt x="50037" y="39116"/>
                  </a:lnTo>
                  <a:lnTo>
                    <a:pt x="47751" y="32512"/>
                  </a:lnTo>
                  <a:lnTo>
                    <a:pt x="45974" y="26797"/>
                  </a:lnTo>
                  <a:lnTo>
                    <a:pt x="46227" y="20574"/>
                  </a:lnTo>
                  <a:lnTo>
                    <a:pt x="48260" y="14986"/>
                  </a:lnTo>
                  <a:lnTo>
                    <a:pt x="48767" y="13462"/>
                  </a:lnTo>
                  <a:lnTo>
                    <a:pt x="49529" y="12319"/>
                  </a:lnTo>
                  <a:lnTo>
                    <a:pt x="50546" y="11303"/>
                  </a:lnTo>
                  <a:lnTo>
                    <a:pt x="50546" y="11049"/>
                  </a:lnTo>
                  <a:lnTo>
                    <a:pt x="50546" y="10795"/>
                  </a:lnTo>
                  <a:lnTo>
                    <a:pt x="50546" y="10668"/>
                  </a:lnTo>
                  <a:lnTo>
                    <a:pt x="50546" y="10287"/>
                  </a:lnTo>
                  <a:lnTo>
                    <a:pt x="50673" y="10033"/>
                  </a:lnTo>
                  <a:lnTo>
                    <a:pt x="50673" y="9906"/>
                  </a:lnTo>
                  <a:lnTo>
                    <a:pt x="50800" y="9398"/>
                  </a:lnTo>
                  <a:lnTo>
                    <a:pt x="50926" y="9017"/>
                  </a:lnTo>
                  <a:lnTo>
                    <a:pt x="51053" y="8763"/>
                  </a:lnTo>
                  <a:lnTo>
                    <a:pt x="51053" y="8382"/>
                  </a:lnTo>
                  <a:lnTo>
                    <a:pt x="51180" y="8128"/>
                  </a:lnTo>
                  <a:lnTo>
                    <a:pt x="51307" y="7747"/>
                  </a:lnTo>
                  <a:lnTo>
                    <a:pt x="51435" y="7493"/>
                  </a:lnTo>
                  <a:lnTo>
                    <a:pt x="51435" y="7112"/>
                  </a:lnTo>
                  <a:lnTo>
                    <a:pt x="51562" y="6731"/>
                  </a:lnTo>
                  <a:lnTo>
                    <a:pt x="51562" y="6350"/>
                  </a:lnTo>
                  <a:lnTo>
                    <a:pt x="51815" y="5969"/>
                  </a:lnTo>
                  <a:lnTo>
                    <a:pt x="51815" y="5842"/>
                  </a:lnTo>
                  <a:lnTo>
                    <a:pt x="48132" y="4064"/>
                  </a:lnTo>
                  <a:lnTo>
                    <a:pt x="44830" y="2794"/>
                  </a:lnTo>
                  <a:lnTo>
                    <a:pt x="41910" y="2794"/>
                  </a:lnTo>
                  <a:lnTo>
                    <a:pt x="41401" y="2794"/>
                  </a:lnTo>
                  <a:lnTo>
                    <a:pt x="41021" y="2794"/>
                  </a:lnTo>
                  <a:lnTo>
                    <a:pt x="40512" y="2921"/>
                  </a:lnTo>
                  <a:lnTo>
                    <a:pt x="38607" y="3175"/>
                  </a:lnTo>
                  <a:lnTo>
                    <a:pt x="36702" y="3683"/>
                  </a:lnTo>
                  <a:lnTo>
                    <a:pt x="34798" y="4191"/>
                  </a:lnTo>
                  <a:lnTo>
                    <a:pt x="32257" y="4826"/>
                  </a:lnTo>
                  <a:lnTo>
                    <a:pt x="29717" y="5588"/>
                  </a:lnTo>
                  <a:lnTo>
                    <a:pt x="27431" y="5588"/>
                  </a:lnTo>
                  <a:lnTo>
                    <a:pt x="25146" y="5588"/>
                  </a:lnTo>
                  <a:lnTo>
                    <a:pt x="23113" y="4826"/>
                  </a:lnTo>
                  <a:lnTo>
                    <a:pt x="21843" y="2540"/>
                  </a:lnTo>
                  <a:lnTo>
                    <a:pt x="21209" y="1270"/>
                  </a:lnTo>
                  <a:lnTo>
                    <a:pt x="20192" y="381"/>
                  </a:lnTo>
                  <a:lnTo>
                    <a:pt x="18923" y="0"/>
                  </a:lnTo>
                  <a:lnTo>
                    <a:pt x="18668" y="0"/>
                  </a:lnTo>
                  <a:close/>
                </a:path>
                <a:path w="52070" h="67310">
                  <a:moveTo>
                    <a:pt x="24384" y="64008"/>
                  </a:moveTo>
                  <a:lnTo>
                    <a:pt x="24384" y="64008"/>
                  </a:lnTo>
                  <a:lnTo>
                    <a:pt x="27431" y="64008"/>
                  </a:lnTo>
                  <a:lnTo>
                    <a:pt x="26924" y="64008"/>
                  </a:lnTo>
                  <a:lnTo>
                    <a:pt x="24384" y="64008"/>
                  </a:lnTo>
                  <a:close/>
                </a:path>
                <a:path w="52070" h="67310">
                  <a:moveTo>
                    <a:pt x="45719" y="54864"/>
                  </a:moveTo>
                  <a:lnTo>
                    <a:pt x="48387" y="5486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408676" y="3122675"/>
              <a:ext cx="58419" cy="109855"/>
            </a:xfrm>
            <a:custGeom>
              <a:avLst/>
              <a:gdLst/>
              <a:ahLst/>
              <a:cxnLst/>
              <a:rect l="l" t="t" r="r" b="b"/>
              <a:pathLst>
                <a:path w="58420" h="109855">
                  <a:moveTo>
                    <a:pt x="52366" y="47752"/>
                  </a:moveTo>
                  <a:lnTo>
                    <a:pt x="12191" y="47752"/>
                  </a:lnTo>
                  <a:lnTo>
                    <a:pt x="12573" y="47879"/>
                  </a:lnTo>
                  <a:lnTo>
                    <a:pt x="12953" y="47879"/>
                  </a:lnTo>
                  <a:lnTo>
                    <a:pt x="15875" y="48387"/>
                  </a:lnTo>
                  <a:lnTo>
                    <a:pt x="16890" y="50800"/>
                  </a:lnTo>
                  <a:lnTo>
                    <a:pt x="17272" y="53086"/>
                  </a:lnTo>
                  <a:lnTo>
                    <a:pt x="17525" y="54991"/>
                  </a:lnTo>
                  <a:lnTo>
                    <a:pt x="17652" y="58928"/>
                  </a:lnTo>
                  <a:lnTo>
                    <a:pt x="17779" y="60706"/>
                  </a:lnTo>
                  <a:lnTo>
                    <a:pt x="18923" y="61214"/>
                  </a:lnTo>
                  <a:lnTo>
                    <a:pt x="21336" y="62737"/>
                  </a:lnTo>
                  <a:lnTo>
                    <a:pt x="22987" y="65531"/>
                  </a:lnTo>
                  <a:lnTo>
                    <a:pt x="23495" y="72136"/>
                  </a:lnTo>
                  <a:lnTo>
                    <a:pt x="22606" y="75437"/>
                  </a:lnTo>
                  <a:lnTo>
                    <a:pt x="20065" y="77978"/>
                  </a:lnTo>
                  <a:lnTo>
                    <a:pt x="19176" y="79756"/>
                  </a:lnTo>
                  <a:lnTo>
                    <a:pt x="18669" y="81915"/>
                  </a:lnTo>
                  <a:lnTo>
                    <a:pt x="18298" y="87375"/>
                  </a:lnTo>
                  <a:lnTo>
                    <a:pt x="18193" y="89662"/>
                  </a:lnTo>
                  <a:lnTo>
                    <a:pt x="19176" y="97281"/>
                  </a:lnTo>
                  <a:lnTo>
                    <a:pt x="23368" y="102870"/>
                  </a:lnTo>
                  <a:lnTo>
                    <a:pt x="27939" y="108839"/>
                  </a:lnTo>
                  <a:lnTo>
                    <a:pt x="31369" y="109728"/>
                  </a:lnTo>
                  <a:lnTo>
                    <a:pt x="33782" y="109728"/>
                  </a:lnTo>
                  <a:lnTo>
                    <a:pt x="34671" y="109347"/>
                  </a:lnTo>
                  <a:lnTo>
                    <a:pt x="36322" y="106934"/>
                  </a:lnTo>
                  <a:lnTo>
                    <a:pt x="38226" y="106806"/>
                  </a:lnTo>
                  <a:lnTo>
                    <a:pt x="40004" y="106553"/>
                  </a:lnTo>
                  <a:lnTo>
                    <a:pt x="41910" y="106425"/>
                  </a:lnTo>
                  <a:lnTo>
                    <a:pt x="43307" y="106299"/>
                  </a:lnTo>
                  <a:lnTo>
                    <a:pt x="43687" y="105156"/>
                  </a:lnTo>
                  <a:lnTo>
                    <a:pt x="44323" y="103505"/>
                  </a:lnTo>
                  <a:lnTo>
                    <a:pt x="45720" y="102362"/>
                  </a:lnTo>
                  <a:lnTo>
                    <a:pt x="49453" y="102362"/>
                  </a:lnTo>
                  <a:lnTo>
                    <a:pt x="50164" y="101854"/>
                  </a:lnTo>
                  <a:lnTo>
                    <a:pt x="50673" y="100965"/>
                  </a:lnTo>
                  <a:lnTo>
                    <a:pt x="50926" y="100711"/>
                  </a:lnTo>
                  <a:lnTo>
                    <a:pt x="51053" y="100456"/>
                  </a:lnTo>
                  <a:lnTo>
                    <a:pt x="51308" y="100330"/>
                  </a:lnTo>
                  <a:lnTo>
                    <a:pt x="51562" y="100075"/>
                  </a:lnTo>
                  <a:lnTo>
                    <a:pt x="52197" y="99568"/>
                  </a:lnTo>
                  <a:lnTo>
                    <a:pt x="52450" y="99441"/>
                  </a:lnTo>
                  <a:lnTo>
                    <a:pt x="52704" y="99441"/>
                  </a:lnTo>
                  <a:lnTo>
                    <a:pt x="53212" y="99187"/>
                  </a:lnTo>
                  <a:lnTo>
                    <a:pt x="53721" y="99060"/>
                  </a:lnTo>
                  <a:lnTo>
                    <a:pt x="57848" y="99060"/>
                  </a:lnTo>
                  <a:lnTo>
                    <a:pt x="57785" y="98806"/>
                  </a:lnTo>
                  <a:lnTo>
                    <a:pt x="55879" y="94996"/>
                  </a:lnTo>
                  <a:lnTo>
                    <a:pt x="55245" y="93345"/>
                  </a:lnTo>
                  <a:lnTo>
                    <a:pt x="55118" y="93218"/>
                  </a:lnTo>
                  <a:lnTo>
                    <a:pt x="54356" y="91567"/>
                  </a:lnTo>
                  <a:lnTo>
                    <a:pt x="54228" y="91186"/>
                  </a:lnTo>
                  <a:lnTo>
                    <a:pt x="53466" y="89662"/>
                  </a:lnTo>
                  <a:lnTo>
                    <a:pt x="53466" y="89281"/>
                  </a:lnTo>
                  <a:lnTo>
                    <a:pt x="52959" y="88137"/>
                  </a:lnTo>
                  <a:lnTo>
                    <a:pt x="52832" y="87756"/>
                  </a:lnTo>
                  <a:lnTo>
                    <a:pt x="52577" y="87375"/>
                  </a:lnTo>
                  <a:lnTo>
                    <a:pt x="52450" y="86868"/>
                  </a:lnTo>
                  <a:lnTo>
                    <a:pt x="52324" y="86614"/>
                  </a:lnTo>
                  <a:lnTo>
                    <a:pt x="51943" y="85471"/>
                  </a:lnTo>
                  <a:lnTo>
                    <a:pt x="51815" y="85217"/>
                  </a:lnTo>
                  <a:lnTo>
                    <a:pt x="51053" y="82677"/>
                  </a:lnTo>
                  <a:lnTo>
                    <a:pt x="48260" y="79629"/>
                  </a:lnTo>
                  <a:lnTo>
                    <a:pt x="45720" y="76962"/>
                  </a:lnTo>
                  <a:lnTo>
                    <a:pt x="42799" y="73787"/>
                  </a:lnTo>
                  <a:lnTo>
                    <a:pt x="40639" y="71500"/>
                  </a:lnTo>
                  <a:lnTo>
                    <a:pt x="40512" y="68199"/>
                  </a:lnTo>
                  <a:lnTo>
                    <a:pt x="40766" y="67310"/>
                  </a:lnTo>
                  <a:lnTo>
                    <a:pt x="41401" y="66675"/>
                  </a:lnTo>
                  <a:lnTo>
                    <a:pt x="41910" y="66040"/>
                  </a:lnTo>
                  <a:lnTo>
                    <a:pt x="42418" y="63627"/>
                  </a:lnTo>
                  <a:lnTo>
                    <a:pt x="42672" y="61595"/>
                  </a:lnTo>
                  <a:lnTo>
                    <a:pt x="43434" y="57658"/>
                  </a:lnTo>
                  <a:lnTo>
                    <a:pt x="44196" y="53086"/>
                  </a:lnTo>
                  <a:lnTo>
                    <a:pt x="47498" y="52578"/>
                  </a:lnTo>
                  <a:lnTo>
                    <a:pt x="50037" y="52324"/>
                  </a:lnTo>
                  <a:lnTo>
                    <a:pt x="51943" y="51181"/>
                  </a:lnTo>
                  <a:lnTo>
                    <a:pt x="52603" y="49656"/>
                  </a:lnTo>
                  <a:lnTo>
                    <a:pt x="52641" y="48387"/>
                  </a:lnTo>
                  <a:lnTo>
                    <a:pt x="52450" y="48006"/>
                  </a:lnTo>
                  <a:lnTo>
                    <a:pt x="52366" y="47752"/>
                  </a:lnTo>
                  <a:close/>
                </a:path>
                <a:path w="58420" h="109855">
                  <a:moveTo>
                    <a:pt x="49453" y="102362"/>
                  </a:moveTo>
                  <a:lnTo>
                    <a:pt x="47625" y="102362"/>
                  </a:lnTo>
                  <a:lnTo>
                    <a:pt x="47878" y="102489"/>
                  </a:lnTo>
                  <a:lnTo>
                    <a:pt x="49275" y="102489"/>
                  </a:lnTo>
                  <a:lnTo>
                    <a:pt x="49453" y="102362"/>
                  </a:lnTo>
                  <a:close/>
                </a:path>
                <a:path w="58420" h="109855">
                  <a:moveTo>
                    <a:pt x="57848" y="99060"/>
                  </a:moveTo>
                  <a:lnTo>
                    <a:pt x="56261" y="99060"/>
                  </a:lnTo>
                  <a:lnTo>
                    <a:pt x="57403" y="99187"/>
                  </a:lnTo>
                  <a:lnTo>
                    <a:pt x="57531" y="99187"/>
                  </a:lnTo>
                  <a:lnTo>
                    <a:pt x="57912" y="99314"/>
                  </a:lnTo>
                  <a:lnTo>
                    <a:pt x="57848" y="99060"/>
                  </a:lnTo>
                  <a:close/>
                </a:path>
                <a:path w="58420" h="109855">
                  <a:moveTo>
                    <a:pt x="19050" y="0"/>
                  </a:moveTo>
                  <a:lnTo>
                    <a:pt x="18923" y="381"/>
                  </a:lnTo>
                  <a:lnTo>
                    <a:pt x="18669" y="889"/>
                  </a:lnTo>
                  <a:lnTo>
                    <a:pt x="18541" y="1270"/>
                  </a:lnTo>
                  <a:lnTo>
                    <a:pt x="17525" y="2793"/>
                  </a:lnTo>
                  <a:lnTo>
                    <a:pt x="17145" y="3556"/>
                  </a:lnTo>
                  <a:lnTo>
                    <a:pt x="16890" y="3937"/>
                  </a:lnTo>
                  <a:lnTo>
                    <a:pt x="16510" y="4572"/>
                  </a:lnTo>
                  <a:lnTo>
                    <a:pt x="15748" y="5334"/>
                  </a:lnTo>
                  <a:lnTo>
                    <a:pt x="15494" y="5715"/>
                  </a:lnTo>
                  <a:lnTo>
                    <a:pt x="14732" y="6477"/>
                  </a:lnTo>
                  <a:lnTo>
                    <a:pt x="14477" y="6604"/>
                  </a:lnTo>
                  <a:lnTo>
                    <a:pt x="13335" y="7493"/>
                  </a:lnTo>
                  <a:lnTo>
                    <a:pt x="12446" y="8255"/>
                  </a:lnTo>
                  <a:lnTo>
                    <a:pt x="11684" y="9271"/>
                  </a:lnTo>
                  <a:lnTo>
                    <a:pt x="11175" y="9906"/>
                  </a:lnTo>
                  <a:lnTo>
                    <a:pt x="10668" y="10668"/>
                  </a:lnTo>
                  <a:lnTo>
                    <a:pt x="10160" y="11303"/>
                  </a:lnTo>
                  <a:lnTo>
                    <a:pt x="9906" y="11684"/>
                  </a:lnTo>
                  <a:lnTo>
                    <a:pt x="9778" y="12192"/>
                  </a:lnTo>
                  <a:lnTo>
                    <a:pt x="9525" y="12573"/>
                  </a:lnTo>
                  <a:lnTo>
                    <a:pt x="9271" y="13335"/>
                  </a:lnTo>
                  <a:lnTo>
                    <a:pt x="9271" y="14097"/>
                  </a:lnTo>
                  <a:lnTo>
                    <a:pt x="9651" y="14224"/>
                  </a:lnTo>
                  <a:lnTo>
                    <a:pt x="12064" y="16002"/>
                  </a:lnTo>
                  <a:lnTo>
                    <a:pt x="13462" y="19050"/>
                  </a:lnTo>
                  <a:lnTo>
                    <a:pt x="12953" y="21717"/>
                  </a:lnTo>
                  <a:lnTo>
                    <a:pt x="12700" y="22860"/>
                  </a:lnTo>
                  <a:lnTo>
                    <a:pt x="11684" y="25908"/>
                  </a:lnTo>
                  <a:lnTo>
                    <a:pt x="7112" y="26289"/>
                  </a:lnTo>
                  <a:lnTo>
                    <a:pt x="4699" y="26543"/>
                  </a:lnTo>
                  <a:lnTo>
                    <a:pt x="3175" y="27050"/>
                  </a:lnTo>
                  <a:lnTo>
                    <a:pt x="2666" y="27940"/>
                  </a:lnTo>
                  <a:lnTo>
                    <a:pt x="2159" y="28702"/>
                  </a:lnTo>
                  <a:lnTo>
                    <a:pt x="2159" y="29718"/>
                  </a:lnTo>
                  <a:lnTo>
                    <a:pt x="2412" y="31496"/>
                  </a:lnTo>
                  <a:lnTo>
                    <a:pt x="2539" y="33655"/>
                  </a:lnTo>
                  <a:lnTo>
                    <a:pt x="1904" y="35687"/>
                  </a:lnTo>
                  <a:lnTo>
                    <a:pt x="762" y="37211"/>
                  </a:lnTo>
                  <a:lnTo>
                    <a:pt x="381" y="37592"/>
                  </a:lnTo>
                  <a:lnTo>
                    <a:pt x="253" y="37973"/>
                  </a:lnTo>
                  <a:lnTo>
                    <a:pt x="0" y="38481"/>
                  </a:lnTo>
                  <a:lnTo>
                    <a:pt x="1015" y="39497"/>
                  </a:lnTo>
                  <a:lnTo>
                    <a:pt x="1143" y="39750"/>
                  </a:lnTo>
                  <a:lnTo>
                    <a:pt x="2032" y="40893"/>
                  </a:lnTo>
                  <a:lnTo>
                    <a:pt x="2666" y="41529"/>
                  </a:lnTo>
                  <a:lnTo>
                    <a:pt x="2921" y="42037"/>
                  </a:lnTo>
                  <a:lnTo>
                    <a:pt x="3556" y="43053"/>
                  </a:lnTo>
                  <a:lnTo>
                    <a:pt x="4699" y="44577"/>
                  </a:lnTo>
                  <a:lnTo>
                    <a:pt x="5207" y="45339"/>
                  </a:lnTo>
                  <a:lnTo>
                    <a:pt x="5969" y="46609"/>
                  </a:lnTo>
                  <a:lnTo>
                    <a:pt x="6350" y="47371"/>
                  </a:lnTo>
                  <a:lnTo>
                    <a:pt x="7365" y="48768"/>
                  </a:lnTo>
                  <a:lnTo>
                    <a:pt x="7747" y="49403"/>
                  </a:lnTo>
                  <a:lnTo>
                    <a:pt x="7874" y="49784"/>
                  </a:lnTo>
                  <a:lnTo>
                    <a:pt x="8127" y="49656"/>
                  </a:lnTo>
                  <a:lnTo>
                    <a:pt x="8254" y="49403"/>
                  </a:lnTo>
                  <a:lnTo>
                    <a:pt x="9271" y="48387"/>
                  </a:lnTo>
                  <a:lnTo>
                    <a:pt x="10413" y="47752"/>
                  </a:lnTo>
                  <a:lnTo>
                    <a:pt x="52366" y="47752"/>
                  </a:lnTo>
                  <a:lnTo>
                    <a:pt x="52197" y="47498"/>
                  </a:lnTo>
                  <a:lnTo>
                    <a:pt x="52070" y="46609"/>
                  </a:lnTo>
                  <a:lnTo>
                    <a:pt x="52197" y="41910"/>
                  </a:lnTo>
                  <a:lnTo>
                    <a:pt x="52349" y="41529"/>
                  </a:lnTo>
                  <a:lnTo>
                    <a:pt x="52450" y="40767"/>
                  </a:lnTo>
                  <a:lnTo>
                    <a:pt x="52577" y="40512"/>
                  </a:lnTo>
                  <a:lnTo>
                    <a:pt x="52704" y="39878"/>
                  </a:lnTo>
                  <a:lnTo>
                    <a:pt x="52959" y="38989"/>
                  </a:lnTo>
                  <a:lnTo>
                    <a:pt x="53162" y="38481"/>
                  </a:lnTo>
                  <a:lnTo>
                    <a:pt x="53212" y="38100"/>
                  </a:lnTo>
                  <a:lnTo>
                    <a:pt x="51435" y="36830"/>
                  </a:lnTo>
                  <a:lnTo>
                    <a:pt x="49529" y="34162"/>
                  </a:lnTo>
                  <a:lnTo>
                    <a:pt x="47751" y="31368"/>
                  </a:lnTo>
                  <a:lnTo>
                    <a:pt x="46227" y="29337"/>
                  </a:lnTo>
                  <a:lnTo>
                    <a:pt x="43941" y="25908"/>
                  </a:lnTo>
                  <a:lnTo>
                    <a:pt x="40639" y="25908"/>
                  </a:lnTo>
                  <a:lnTo>
                    <a:pt x="38226" y="24511"/>
                  </a:lnTo>
                  <a:lnTo>
                    <a:pt x="36575" y="22225"/>
                  </a:lnTo>
                  <a:lnTo>
                    <a:pt x="34925" y="20066"/>
                  </a:lnTo>
                  <a:lnTo>
                    <a:pt x="34416" y="17018"/>
                  </a:lnTo>
                  <a:lnTo>
                    <a:pt x="34925" y="14224"/>
                  </a:lnTo>
                  <a:lnTo>
                    <a:pt x="35178" y="12318"/>
                  </a:lnTo>
                  <a:lnTo>
                    <a:pt x="33654" y="11175"/>
                  </a:lnTo>
                  <a:lnTo>
                    <a:pt x="30099" y="9143"/>
                  </a:lnTo>
                  <a:lnTo>
                    <a:pt x="27050" y="7493"/>
                  </a:lnTo>
                  <a:lnTo>
                    <a:pt x="24257" y="5334"/>
                  </a:lnTo>
                  <a:lnTo>
                    <a:pt x="21209" y="1397"/>
                  </a:lnTo>
                  <a:lnTo>
                    <a:pt x="20193" y="63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408676" y="3122675"/>
              <a:ext cx="58419" cy="109855"/>
            </a:xfrm>
            <a:custGeom>
              <a:avLst/>
              <a:gdLst/>
              <a:ahLst/>
              <a:cxnLst/>
              <a:rect l="l" t="t" r="r" b="b"/>
              <a:pathLst>
                <a:path w="58420" h="109855">
                  <a:moveTo>
                    <a:pt x="19050" y="0"/>
                  </a:moveTo>
                  <a:lnTo>
                    <a:pt x="18923" y="381"/>
                  </a:lnTo>
                  <a:lnTo>
                    <a:pt x="18669" y="889"/>
                  </a:lnTo>
                  <a:lnTo>
                    <a:pt x="18541" y="1270"/>
                  </a:lnTo>
                  <a:lnTo>
                    <a:pt x="18287" y="1650"/>
                  </a:lnTo>
                  <a:lnTo>
                    <a:pt x="17779" y="2412"/>
                  </a:lnTo>
                  <a:lnTo>
                    <a:pt x="17525" y="2793"/>
                  </a:lnTo>
                  <a:lnTo>
                    <a:pt x="17145" y="3556"/>
                  </a:lnTo>
                  <a:lnTo>
                    <a:pt x="16890" y="3937"/>
                  </a:lnTo>
                  <a:lnTo>
                    <a:pt x="16510" y="4572"/>
                  </a:lnTo>
                  <a:lnTo>
                    <a:pt x="16256" y="4825"/>
                  </a:lnTo>
                  <a:lnTo>
                    <a:pt x="15748" y="5334"/>
                  </a:lnTo>
                  <a:lnTo>
                    <a:pt x="15494" y="5715"/>
                  </a:lnTo>
                  <a:lnTo>
                    <a:pt x="15112" y="6096"/>
                  </a:lnTo>
                  <a:lnTo>
                    <a:pt x="14732" y="6477"/>
                  </a:lnTo>
                  <a:lnTo>
                    <a:pt x="14477" y="6604"/>
                  </a:lnTo>
                  <a:lnTo>
                    <a:pt x="13335" y="7493"/>
                  </a:lnTo>
                  <a:lnTo>
                    <a:pt x="12446" y="8255"/>
                  </a:lnTo>
                  <a:lnTo>
                    <a:pt x="11684" y="9271"/>
                  </a:lnTo>
                  <a:lnTo>
                    <a:pt x="11175" y="9906"/>
                  </a:lnTo>
                  <a:lnTo>
                    <a:pt x="10668" y="10668"/>
                  </a:lnTo>
                  <a:lnTo>
                    <a:pt x="10160" y="11303"/>
                  </a:lnTo>
                  <a:lnTo>
                    <a:pt x="9906" y="11684"/>
                  </a:lnTo>
                  <a:lnTo>
                    <a:pt x="9778" y="12192"/>
                  </a:lnTo>
                  <a:lnTo>
                    <a:pt x="9525" y="12573"/>
                  </a:lnTo>
                  <a:lnTo>
                    <a:pt x="9398" y="12954"/>
                  </a:lnTo>
                  <a:lnTo>
                    <a:pt x="9271" y="13335"/>
                  </a:lnTo>
                  <a:lnTo>
                    <a:pt x="9271" y="13716"/>
                  </a:lnTo>
                  <a:lnTo>
                    <a:pt x="9271" y="13970"/>
                  </a:lnTo>
                  <a:lnTo>
                    <a:pt x="9651" y="14224"/>
                  </a:lnTo>
                  <a:lnTo>
                    <a:pt x="12064" y="16002"/>
                  </a:lnTo>
                  <a:lnTo>
                    <a:pt x="13462" y="19050"/>
                  </a:lnTo>
                  <a:lnTo>
                    <a:pt x="12953" y="21717"/>
                  </a:lnTo>
                  <a:lnTo>
                    <a:pt x="12700" y="22860"/>
                  </a:lnTo>
                  <a:lnTo>
                    <a:pt x="11684" y="25908"/>
                  </a:lnTo>
                  <a:lnTo>
                    <a:pt x="7112" y="26289"/>
                  </a:lnTo>
                  <a:lnTo>
                    <a:pt x="4699" y="26543"/>
                  </a:lnTo>
                  <a:lnTo>
                    <a:pt x="3175" y="27050"/>
                  </a:lnTo>
                  <a:lnTo>
                    <a:pt x="2666" y="27940"/>
                  </a:lnTo>
                  <a:lnTo>
                    <a:pt x="2159" y="28702"/>
                  </a:lnTo>
                  <a:lnTo>
                    <a:pt x="2159" y="29718"/>
                  </a:lnTo>
                  <a:lnTo>
                    <a:pt x="2412" y="31496"/>
                  </a:lnTo>
                  <a:lnTo>
                    <a:pt x="2539" y="33655"/>
                  </a:lnTo>
                  <a:lnTo>
                    <a:pt x="1904" y="35687"/>
                  </a:lnTo>
                  <a:lnTo>
                    <a:pt x="762" y="37211"/>
                  </a:lnTo>
                  <a:lnTo>
                    <a:pt x="381" y="37592"/>
                  </a:lnTo>
                  <a:lnTo>
                    <a:pt x="253" y="37973"/>
                  </a:lnTo>
                  <a:lnTo>
                    <a:pt x="0" y="38481"/>
                  </a:lnTo>
                  <a:lnTo>
                    <a:pt x="126" y="38608"/>
                  </a:lnTo>
                  <a:lnTo>
                    <a:pt x="381" y="38862"/>
                  </a:lnTo>
                  <a:lnTo>
                    <a:pt x="635" y="39116"/>
                  </a:lnTo>
                  <a:lnTo>
                    <a:pt x="1015" y="39497"/>
                  </a:lnTo>
                  <a:lnTo>
                    <a:pt x="1143" y="39750"/>
                  </a:lnTo>
                  <a:lnTo>
                    <a:pt x="1650" y="40386"/>
                  </a:lnTo>
                  <a:lnTo>
                    <a:pt x="2032" y="40893"/>
                  </a:lnTo>
                  <a:lnTo>
                    <a:pt x="2666" y="41529"/>
                  </a:lnTo>
                  <a:lnTo>
                    <a:pt x="2921" y="42037"/>
                  </a:lnTo>
                  <a:lnTo>
                    <a:pt x="3556" y="43053"/>
                  </a:lnTo>
                  <a:lnTo>
                    <a:pt x="3937" y="43561"/>
                  </a:lnTo>
                  <a:lnTo>
                    <a:pt x="4699" y="44577"/>
                  </a:lnTo>
                  <a:lnTo>
                    <a:pt x="5207" y="45339"/>
                  </a:lnTo>
                  <a:lnTo>
                    <a:pt x="5969" y="46609"/>
                  </a:lnTo>
                  <a:lnTo>
                    <a:pt x="6350" y="47371"/>
                  </a:lnTo>
                  <a:lnTo>
                    <a:pt x="7365" y="48768"/>
                  </a:lnTo>
                  <a:lnTo>
                    <a:pt x="7747" y="49403"/>
                  </a:lnTo>
                  <a:lnTo>
                    <a:pt x="7874" y="49784"/>
                  </a:lnTo>
                  <a:lnTo>
                    <a:pt x="8127" y="49656"/>
                  </a:lnTo>
                  <a:lnTo>
                    <a:pt x="8254" y="49403"/>
                  </a:lnTo>
                  <a:lnTo>
                    <a:pt x="9271" y="48387"/>
                  </a:lnTo>
                  <a:lnTo>
                    <a:pt x="10413" y="47752"/>
                  </a:lnTo>
                  <a:lnTo>
                    <a:pt x="11811" y="47752"/>
                  </a:lnTo>
                  <a:lnTo>
                    <a:pt x="12191" y="47752"/>
                  </a:lnTo>
                  <a:lnTo>
                    <a:pt x="12573" y="47879"/>
                  </a:lnTo>
                  <a:lnTo>
                    <a:pt x="12953" y="47879"/>
                  </a:lnTo>
                  <a:lnTo>
                    <a:pt x="15875" y="48387"/>
                  </a:lnTo>
                  <a:lnTo>
                    <a:pt x="16890" y="50800"/>
                  </a:lnTo>
                  <a:lnTo>
                    <a:pt x="17272" y="53086"/>
                  </a:lnTo>
                  <a:lnTo>
                    <a:pt x="17272" y="53593"/>
                  </a:lnTo>
                  <a:lnTo>
                    <a:pt x="17399" y="53975"/>
                  </a:lnTo>
                  <a:lnTo>
                    <a:pt x="17399" y="54356"/>
                  </a:lnTo>
                  <a:lnTo>
                    <a:pt x="17525" y="54991"/>
                  </a:lnTo>
                  <a:lnTo>
                    <a:pt x="17525" y="55625"/>
                  </a:lnTo>
                  <a:lnTo>
                    <a:pt x="17525" y="56261"/>
                  </a:lnTo>
                  <a:lnTo>
                    <a:pt x="17652" y="58928"/>
                  </a:lnTo>
                  <a:lnTo>
                    <a:pt x="17779" y="60706"/>
                  </a:lnTo>
                  <a:lnTo>
                    <a:pt x="18923" y="61214"/>
                  </a:lnTo>
                  <a:lnTo>
                    <a:pt x="21336" y="62737"/>
                  </a:lnTo>
                  <a:lnTo>
                    <a:pt x="22987" y="65531"/>
                  </a:lnTo>
                  <a:lnTo>
                    <a:pt x="23240" y="68834"/>
                  </a:lnTo>
                  <a:lnTo>
                    <a:pt x="23495" y="72136"/>
                  </a:lnTo>
                  <a:lnTo>
                    <a:pt x="22606" y="75437"/>
                  </a:lnTo>
                  <a:lnTo>
                    <a:pt x="20320" y="77724"/>
                  </a:lnTo>
                  <a:lnTo>
                    <a:pt x="20065" y="77978"/>
                  </a:lnTo>
                  <a:lnTo>
                    <a:pt x="19176" y="79756"/>
                  </a:lnTo>
                  <a:lnTo>
                    <a:pt x="18669" y="81915"/>
                  </a:lnTo>
                  <a:lnTo>
                    <a:pt x="18541" y="83947"/>
                  </a:lnTo>
                  <a:lnTo>
                    <a:pt x="18161" y="89408"/>
                  </a:lnTo>
                  <a:lnTo>
                    <a:pt x="19176" y="97281"/>
                  </a:lnTo>
                  <a:lnTo>
                    <a:pt x="23368" y="102870"/>
                  </a:lnTo>
                  <a:lnTo>
                    <a:pt x="27939" y="108839"/>
                  </a:lnTo>
                  <a:lnTo>
                    <a:pt x="31369" y="109728"/>
                  </a:lnTo>
                  <a:lnTo>
                    <a:pt x="32893" y="109728"/>
                  </a:lnTo>
                  <a:lnTo>
                    <a:pt x="33782" y="109728"/>
                  </a:lnTo>
                  <a:lnTo>
                    <a:pt x="34671" y="109347"/>
                  </a:lnTo>
                  <a:lnTo>
                    <a:pt x="35178" y="108585"/>
                  </a:lnTo>
                  <a:lnTo>
                    <a:pt x="36322" y="106934"/>
                  </a:lnTo>
                  <a:lnTo>
                    <a:pt x="38226" y="106806"/>
                  </a:lnTo>
                  <a:lnTo>
                    <a:pt x="40004" y="106553"/>
                  </a:lnTo>
                  <a:lnTo>
                    <a:pt x="41910" y="106425"/>
                  </a:lnTo>
                  <a:lnTo>
                    <a:pt x="43307" y="106299"/>
                  </a:lnTo>
                  <a:lnTo>
                    <a:pt x="43687" y="105156"/>
                  </a:lnTo>
                  <a:lnTo>
                    <a:pt x="44323" y="103505"/>
                  </a:lnTo>
                  <a:lnTo>
                    <a:pt x="45720" y="102362"/>
                  </a:lnTo>
                  <a:lnTo>
                    <a:pt x="47244" y="102362"/>
                  </a:lnTo>
                  <a:lnTo>
                    <a:pt x="47625" y="102362"/>
                  </a:lnTo>
                  <a:lnTo>
                    <a:pt x="47878" y="102489"/>
                  </a:lnTo>
                  <a:lnTo>
                    <a:pt x="48006" y="102489"/>
                  </a:lnTo>
                  <a:lnTo>
                    <a:pt x="48260" y="102489"/>
                  </a:lnTo>
                  <a:lnTo>
                    <a:pt x="49275" y="102489"/>
                  </a:lnTo>
                  <a:lnTo>
                    <a:pt x="50164" y="101854"/>
                  </a:lnTo>
                  <a:lnTo>
                    <a:pt x="50673" y="100965"/>
                  </a:lnTo>
                  <a:lnTo>
                    <a:pt x="50926" y="100711"/>
                  </a:lnTo>
                  <a:lnTo>
                    <a:pt x="51053" y="100456"/>
                  </a:lnTo>
                  <a:lnTo>
                    <a:pt x="51308" y="100330"/>
                  </a:lnTo>
                  <a:lnTo>
                    <a:pt x="51562" y="100075"/>
                  </a:lnTo>
                  <a:lnTo>
                    <a:pt x="51943" y="99822"/>
                  </a:lnTo>
                  <a:lnTo>
                    <a:pt x="52197" y="99568"/>
                  </a:lnTo>
                  <a:lnTo>
                    <a:pt x="52450" y="99441"/>
                  </a:lnTo>
                  <a:lnTo>
                    <a:pt x="52704" y="99441"/>
                  </a:lnTo>
                  <a:lnTo>
                    <a:pt x="52959" y="99314"/>
                  </a:lnTo>
                  <a:lnTo>
                    <a:pt x="53212" y="99187"/>
                  </a:lnTo>
                  <a:lnTo>
                    <a:pt x="53721" y="99060"/>
                  </a:lnTo>
                  <a:lnTo>
                    <a:pt x="56261" y="99060"/>
                  </a:lnTo>
                  <a:lnTo>
                    <a:pt x="57403" y="99187"/>
                  </a:lnTo>
                  <a:lnTo>
                    <a:pt x="57531" y="99187"/>
                  </a:lnTo>
                  <a:lnTo>
                    <a:pt x="57912" y="99314"/>
                  </a:lnTo>
                  <a:lnTo>
                    <a:pt x="57785" y="98806"/>
                  </a:lnTo>
                  <a:lnTo>
                    <a:pt x="57150" y="97536"/>
                  </a:lnTo>
                  <a:lnTo>
                    <a:pt x="56896" y="97028"/>
                  </a:lnTo>
                  <a:lnTo>
                    <a:pt x="56134" y="95504"/>
                  </a:lnTo>
                  <a:lnTo>
                    <a:pt x="55879" y="94996"/>
                  </a:lnTo>
                  <a:lnTo>
                    <a:pt x="55245" y="93345"/>
                  </a:lnTo>
                  <a:lnTo>
                    <a:pt x="55118" y="93218"/>
                  </a:lnTo>
                  <a:lnTo>
                    <a:pt x="54356" y="91567"/>
                  </a:lnTo>
                  <a:lnTo>
                    <a:pt x="54228" y="91186"/>
                  </a:lnTo>
                  <a:lnTo>
                    <a:pt x="53466" y="89662"/>
                  </a:lnTo>
                  <a:lnTo>
                    <a:pt x="53466" y="89281"/>
                  </a:lnTo>
                  <a:lnTo>
                    <a:pt x="52959" y="88137"/>
                  </a:lnTo>
                  <a:lnTo>
                    <a:pt x="52832" y="87756"/>
                  </a:lnTo>
                  <a:lnTo>
                    <a:pt x="52577" y="87375"/>
                  </a:lnTo>
                  <a:lnTo>
                    <a:pt x="52450" y="86868"/>
                  </a:lnTo>
                  <a:lnTo>
                    <a:pt x="52324" y="86614"/>
                  </a:lnTo>
                  <a:lnTo>
                    <a:pt x="52197" y="86233"/>
                  </a:lnTo>
                  <a:lnTo>
                    <a:pt x="52070" y="85852"/>
                  </a:lnTo>
                  <a:lnTo>
                    <a:pt x="51943" y="85471"/>
                  </a:lnTo>
                  <a:lnTo>
                    <a:pt x="51815" y="85217"/>
                  </a:lnTo>
                  <a:lnTo>
                    <a:pt x="51053" y="82677"/>
                  </a:lnTo>
                  <a:lnTo>
                    <a:pt x="48260" y="79629"/>
                  </a:lnTo>
                  <a:lnTo>
                    <a:pt x="45720" y="76962"/>
                  </a:lnTo>
                  <a:lnTo>
                    <a:pt x="42799" y="73787"/>
                  </a:lnTo>
                  <a:lnTo>
                    <a:pt x="40639" y="71500"/>
                  </a:lnTo>
                  <a:lnTo>
                    <a:pt x="40512" y="69087"/>
                  </a:lnTo>
                  <a:lnTo>
                    <a:pt x="40512" y="68199"/>
                  </a:lnTo>
                  <a:lnTo>
                    <a:pt x="40766" y="67310"/>
                  </a:lnTo>
                  <a:lnTo>
                    <a:pt x="41401" y="66675"/>
                  </a:lnTo>
                  <a:lnTo>
                    <a:pt x="41910" y="66040"/>
                  </a:lnTo>
                  <a:lnTo>
                    <a:pt x="42418" y="63627"/>
                  </a:lnTo>
                  <a:lnTo>
                    <a:pt x="42672" y="61595"/>
                  </a:lnTo>
                  <a:lnTo>
                    <a:pt x="43434" y="57658"/>
                  </a:lnTo>
                  <a:lnTo>
                    <a:pt x="44196" y="53086"/>
                  </a:lnTo>
                  <a:lnTo>
                    <a:pt x="47498" y="52578"/>
                  </a:lnTo>
                  <a:lnTo>
                    <a:pt x="50037" y="52324"/>
                  </a:lnTo>
                  <a:lnTo>
                    <a:pt x="51943" y="51181"/>
                  </a:lnTo>
                  <a:lnTo>
                    <a:pt x="52450" y="50037"/>
                  </a:lnTo>
                  <a:lnTo>
                    <a:pt x="52704" y="49403"/>
                  </a:lnTo>
                  <a:lnTo>
                    <a:pt x="52704" y="48514"/>
                  </a:lnTo>
                  <a:lnTo>
                    <a:pt x="52450" y="48006"/>
                  </a:lnTo>
                  <a:lnTo>
                    <a:pt x="52197" y="47498"/>
                  </a:lnTo>
                  <a:lnTo>
                    <a:pt x="52197" y="47243"/>
                  </a:lnTo>
                  <a:lnTo>
                    <a:pt x="52070" y="46990"/>
                  </a:lnTo>
                  <a:lnTo>
                    <a:pt x="52070" y="46736"/>
                  </a:lnTo>
                  <a:lnTo>
                    <a:pt x="51943" y="46481"/>
                  </a:lnTo>
                  <a:lnTo>
                    <a:pt x="51943" y="43306"/>
                  </a:lnTo>
                  <a:lnTo>
                    <a:pt x="52070" y="43053"/>
                  </a:lnTo>
                  <a:lnTo>
                    <a:pt x="52070" y="42925"/>
                  </a:lnTo>
                  <a:lnTo>
                    <a:pt x="52197" y="42672"/>
                  </a:lnTo>
                  <a:lnTo>
                    <a:pt x="52197" y="42164"/>
                  </a:lnTo>
                  <a:lnTo>
                    <a:pt x="52197" y="41910"/>
                  </a:lnTo>
                  <a:lnTo>
                    <a:pt x="52450" y="41275"/>
                  </a:lnTo>
                  <a:lnTo>
                    <a:pt x="52450" y="41021"/>
                  </a:lnTo>
                  <a:lnTo>
                    <a:pt x="52450" y="40767"/>
                  </a:lnTo>
                  <a:lnTo>
                    <a:pt x="52577" y="40512"/>
                  </a:lnTo>
                  <a:lnTo>
                    <a:pt x="52704" y="39878"/>
                  </a:lnTo>
                  <a:lnTo>
                    <a:pt x="52959" y="38989"/>
                  </a:lnTo>
                  <a:lnTo>
                    <a:pt x="53212" y="38354"/>
                  </a:lnTo>
                  <a:lnTo>
                    <a:pt x="53212" y="38100"/>
                  </a:lnTo>
                  <a:lnTo>
                    <a:pt x="51435" y="36830"/>
                  </a:lnTo>
                  <a:lnTo>
                    <a:pt x="49529" y="34162"/>
                  </a:lnTo>
                  <a:lnTo>
                    <a:pt x="47751" y="31368"/>
                  </a:lnTo>
                  <a:lnTo>
                    <a:pt x="46227" y="29337"/>
                  </a:lnTo>
                  <a:lnTo>
                    <a:pt x="43941" y="25908"/>
                  </a:lnTo>
                  <a:lnTo>
                    <a:pt x="43179" y="25908"/>
                  </a:lnTo>
                  <a:lnTo>
                    <a:pt x="40639" y="25908"/>
                  </a:lnTo>
                  <a:lnTo>
                    <a:pt x="38226" y="24511"/>
                  </a:lnTo>
                  <a:lnTo>
                    <a:pt x="36575" y="22225"/>
                  </a:lnTo>
                  <a:lnTo>
                    <a:pt x="34925" y="20066"/>
                  </a:lnTo>
                  <a:lnTo>
                    <a:pt x="34416" y="17018"/>
                  </a:lnTo>
                  <a:lnTo>
                    <a:pt x="34925" y="14224"/>
                  </a:lnTo>
                  <a:lnTo>
                    <a:pt x="35178" y="12318"/>
                  </a:lnTo>
                  <a:lnTo>
                    <a:pt x="33654" y="11175"/>
                  </a:lnTo>
                  <a:lnTo>
                    <a:pt x="30099" y="9143"/>
                  </a:lnTo>
                  <a:lnTo>
                    <a:pt x="27050" y="7493"/>
                  </a:lnTo>
                  <a:lnTo>
                    <a:pt x="24257" y="5334"/>
                  </a:lnTo>
                  <a:lnTo>
                    <a:pt x="22098" y="2540"/>
                  </a:lnTo>
                  <a:lnTo>
                    <a:pt x="21209" y="1397"/>
                  </a:lnTo>
                  <a:lnTo>
                    <a:pt x="20193" y="635"/>
                  </a:lnTo>
                  <a:lnTo>
                    <a:pt x="19050" y="0"/>
                  </a:lnTo>
                  <a:close/>
                </a:path>
                <a:path w="58420" h="109855">
                  <a:moveTo>
                    <a:pt x="12191" y="48768"/>
                  </a:moveTo>
                  <a:lnTo>
                    <a:pt x="11049" y="48768"/>
                  </a:lnTo>
                  <a:lnTo>
                    <a:pt x="9906" y="48768"/>
                  </a:lnTo>
                  <a:lnTo>
                    <a:pt x="9144" y="48768"/>
                  </a:lnTo>
                  <a:lnTo>
                    <a:pt x="9906" y="48768"/>
                  </a:lnTo>
                  <a:lnTo>
                    <a:pt x="11049" y="48768"/>
                  </a:lnTo>
                  <a:lnTo>
                    <a:pt x="12191" y="48768"/>
                  </a:lnTo>
                  <a:close/>
                </a:path>
                <a:path w="58420" h="109855">
                  <a:moveTo>
                    <a:pt x="54863" y="100584"/>
                  </a:moveTo>
                  <a:lnTo>
                    <a:pt x="53848" y="100584"/>
                  </a:lnTo>
                  <a:lnTo>
                    <a:pt x="52832" y="100584"/>
                  </a:lnTo>
                  <a:lnTo>
                    <a:pt x="51815" y="100584"/>
                  </a:lnTo>
                  <a:lnTo>
                    <a:pt x="52832" y="100584"/>
                  </a:lnTo>
                  <a:lnTo>
                    <a:pt x="53848" y="100584"/>
                  </a:lnTo>
                  <a:lnTo>
                    <a:pt x="54863" y="100584"/>
                  </a:lnTo>
                  <a:close/>
                </a:path>
                <a:path w="58420" h="109855">
                  <a:moveTo>
                    <a:pt x="9016" y="48768"/>
                  </a:moveTo>
                  <a:lnTo>
                    <a:pt x="6223" y="48768"/>
                  </a:lnTo>
                </a:path>
                <a:path w="58420" h="109855">
                  <a:moveTo>
                    <a:pt x="15239" y="3048"/>
                  </a:moveTo>
                  <a:lnTo>
                    <a:pt x="18287" y="3048"/>
                  </a:lnTo>
                </a:path>
                <a:path w="58420" h="109855">
                  <a:moveTo>
                    <a:pt x="9144" y="12065"/>
                  </a:moveTo>
                  <a:lnTo>
                    <a:pt x="9144" y="11175"/>
                  </a:lnTo>
                  <a:lnTo>
                    <a:pt x="9144" y="9906"/>
                  </a:lnTo>
                  <a:lnTo>
                    <a:pt x="9144" y="9143"/>
                  </a:lnTo>
                  <a:lnTo>
                    <a:pt x="9144" y="9906"/>
                  </a:lnTo>
                  <a:lnTo>
                    <a:pt x="9144" y="11175"/>
                  </a:lnTo>
                  <a:lnTo>
                    <a:pt x="9144" y="12065"/>
                  </a:lnTo>
                  <a:close/>
                </a:path>
                <a:path w="58420" h="109855">
                  <a:moveTo>
                    <a:pt x="15239" y="6096"/>
                  </a:moveTo>
                  <a:lnTo>
                    <a:pt x="14224" y="6985"/>
                  </a:lnTo>
                  <a:lnTo>
                    <a:pt x="13081" y="8000"/>
                  </a:lnTo>
                  <a:lnTo>
                    <a:pt x="12191" y="9143"/>
                  </a:lnTo>
                  <a:lnTo>
                    <a:pt x="13081" y="8000"/>
                  </a:lnTo>
                  <a:lnTo>
                    <a:pt x="14224" y="6985"/>
                  </a:lnTo>
                  <a:lnTo>
                    <a:pt x="15239" y="6096"/>
                  </a:lnTo>
                  <a:close/>
                </a:path>
                <a:path w="58420" h="109855">
                  <a:moveTo>
                    <a:pt x="54863" y="36703"/>
                  </a:moveTo>
                  <a:lnTo>
                    <a:pt x="54863" y="39497"/>
                  </a:lnTo>
                </a:path>
                <a:path w="58420" h="109855">
                  <a:moveTo>
                    <a:pt x="51815" y="39624"/>
                  </a:moveTo>
                  <a:lnTo>
                    <a:pt x="51815" y="42545"/>
                  </a:lnTo>
                  <a:lnTo>
                    <a:pt x="51815" y="41529"/>
                  </a:lnTo>
                  <a:lnTo>
                    <a:pt x="51815" y="40640"/>
                  </a:lnTo>
                  <a:lnTo>
                    <a:pt x="51815" y="39624"/>
                  </a:lnTo>
                  <a:close/>
                </a:path>
                <a:path w="58420" h="109855">
                  <a:moveTo>
                    <a:pt x="54863" y="91440"/>
                  </a:moveTo>
                  <a:lnTo>
                    <a:pt x="54863" y="94487"/>
                  </a:lnTo>
                </a:path>
                <a:path w="58420" h="109855">
                  <a:moveTo>
                    <a:pt x="57912" y="97536"/>
                  </a:moveTo>
                  <a:lnTo>
                    <a:pt x="57912" y="100456"/>
                  </a:lnTo>
                </a:path>
                <a:path w="58420" h="109855">
                  <a:moveTo>
                    <a:pt x="51815" y="42672"/>
                  </a:moveTo>
                  <a:lnTo>
                    <a:pt x="51815" y="43687"/>
                  </a:lnTo>
                  <a:lnTo>
                    <a:pt x="51815" y="44577"/>
                  </a:lnTo>
                  <a:lnTo>
                    <a:pt x="51815" y="45593"/>
                  </a:lnTo>
                  <a:lnTo>
                    <a:pt x="51815" y="42672"/>
                  </a:lnTo>
                  <a:close/>
                </a:path>
                <a:path w="58420" h="109855">
                  <a:moveTo>
                    <a:pt x="57912" y="94487"/>
                  </a:moveTo>
                  <a:lnTo>
                    <a:pt x="57912" y="97536"/>
                  </a:lnTo>
                </a:path>
                <a:path w="58420" h="109855">
                  <a:moveTo>
                    <a:pt x="54863" y="94487"/>
                  </a:moveTo>
                  <a:lnTo>
                    <a:pt x="57785" y="94487"/>
                  </a:lnTo>
                </a:path>
                <a:path w="58420" h="109855">
                  <a:moveTo>
                    <a:pt x="54863" y="88392"/>
                  </a:moveTo>
                  <a:lnTo>
                    <a:pt x="54863" y="91440"/>
                  </a:lnTo>
                </a:path>
                <a:path w="58420" h="109855">
                  <a:moveTo>
                    <a:pt x="51943" y="85471"/>
                  </a:moveTo>
                  <a:lnTo>
                    <a:pt x="52959" y="86360"/>
                  </a:lnTo>
                  <a:lnTo>
                    <a:pt x="53848" y="87375"/>
                  </a:lnTo>
                  <a:lnTo>
                    <a:pt x="54863" y="88265"/>
                  </a:lnTo>
                  <a:lnTo>
                    <a:pt x="53848" y="87375"/>
                  </a:lnTo>
                  <a:lnTo>
                    <a:pt x="52959" y="86360"/>
                  </a:lnTo>
                  <a:lnTo>
                    <a:pt x="51943" y="85471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500116" y="3165347"/>
              <a:ext cx="40005" cy="55244"/>
            </a:xfrm>
            <a:custGeom>
              <a:avLst/>
              <a:gdLst/>
              <a:ahLst/>
              <a:cxnLst/>
              <a:rect l="l" t="t" r="r" b="b"/>
              <a:pathLst>
                <a:path w="40004" h="55244">
                  <a:moveTo>
                    <a:pt x="6731" y="0"/>
                  </a:moveTo>
                  <a:lnTo>
                    <a:pt x="6731" y="253"/>
                  </a:lnTo>
                  <a:lnTo>
                    <a:pt x="6476" y="762"/>
                  </a:lnTo>
                  <a:lnTo>
                    <a:pt x="6350" y="1269"/>
                  </a:lnTo>
                  <a:lnTo>
                    <a:pt x="6223" y="1650"/>
                  </a:lnTo>
                  <a:lnTo>
                    <a:pt x="6096" y="2286"/>
                  </a:lnTo>
                  <a:lnTo>
                    <a:pt x="5969" y="2539"/>
                  </a:lnTo>
                  <a:lnTo>
                    <a:pt x="5842" y="3301"/>
                  </a:lnTo>
                  <a:lnTo>
                    <a:pt x="5587" y="3809"/>
                  </a:lnTo>
                  <a:lnTo>
                    <a:pt x="5461" y="4444"/>
                  </a:lnTo>
                  <a:lnTo>
                    <a:pt x="5207" y="4952"/>
                  </a:lnTo>
                  <a:lnTo>
                    <a:pt x="5080" y="5587"/>
                  </a:lnTo>
                  <a:lnTo>
                    <a:pt x="4825" y="5842"/>
                  </a:lnTo>
                  <a:lnTo>
                    <a:pt x="4699" y="6476"/>
                  </a:lnTo>
                  <a:lnTo>
                    <a:pt x="4445" y="6984"/>
                  </a:lnTo>
                  <a:lnTo>
                    <a:pt x="4191" y="7112"/>
                  </a:lnTo>
                  <a:lnTo>
                    <a:pt x="4063" y="7365"/>
                  </a:lnTo>
                  <a:lnTo>
                    <a:pt x="3810" y="7493"/>
                  </a:lnTo>
                  <a:lnTo>
                    <a:pt x="1650" y="10287"/>
                  </a:lnTo>
                  <a:lnTo>
                    <a:pt x="0" y="17780"/>
                  </a:lnTo>
                  <a:lnTo>
                    <a:pt x="2159" y="23749"/>
                  </a:lnTo>
                  <a:lnTo>
                    <a:pt x="4141" y="28828"/>
                  </a:lnTo>
                  <a:lnTo>
                    <a:pt x="4229" y="29463"/>
                  </a:lnTo>
                  <a:lnTo>
                    <a:pt x="4643" y="34925"/>
                  </a:lnTo>
                  <a:lnTo>
                    <a:pt x="4699" y="39877"/>
                  </a:lnTo>
                  <a:lnTo>
                    <a:pt x="4572" y="42418"/>
                  </a:lnTo>
                  <a:lnTo>
                    <a:pt x="4445" y="43306"/>
                  </a:lnTo>
                  <a:lnTo>
                    <a:pt x="4318" y="43942"/>
                  </a:lnTo>
                  <a:lnTo>
                    <a:pt x="4191" y="44831"/>
                  </a:lnTo>
                  <a:lnTo>
                    <a:pt x="3810" y="46355"/>
                  </a:lnTo>
                  <a:lnTo>
                    <a:pt x="3556" y="46608"/>
                  </a:lnTo>
                  <a:lnTo>
                    <a:pt x="3429" y="47117"/>
                  </a:lnTo>
                  <a:lnTo>
                    <a:pt x="3301" y="47370"/>
                  </a:lnTo>
                  <a:lnTo>
                    <a:pt x="3175" y="47878"/>
                  </a:lnTo>
                  <a:lnTo>
                    <a:pt x="2921" y="48006"/>
                  </a:lnTo>
                  <a:lnTo>
                    <a:pt x="2794" y="48513"/>
                  </a:lnTo>
                  <a:lnTo>
                    <a:pt x="2539" y="48894"/>
                  </a:lnTo>
                  <a:lnTo>
                    <a:pt x="1143" y="51307"/>
                  </a:lnTo>
                  <a:lnTo>
                    <a:pt x="457" y="52450"/>
                  </a:lnTo>
                  <a:lnTo>
                    <a:pt x="508" y="53339"/>
                  </a:lnTo>
                  <a:lnTo>
                    <a:pt x="1905" y="54356"/>
                  </a:lnTo>
                  <a:lnTo>
                    <a:pt x="3556" y="54863"/>
                  </a:lnTo>
                  <a:lnTo>
                    <a:pt x="5969" y="54863"/>
                  </a:lnTo>
                  <a:lnTo>
                    <a:pt x="6476" y="54737"/>
                  </a:lnTo>
                  <a:lnTo>
                    <a:pt x="7112" y="54609"/>
                  </a:lnTo>
                  <a:lnTo>
                    <a:pt x="7366" y="54609"/>
                  </a:lnTo>
                  <a:lnTo>
                    <a:pt x="8255" y="54356"/>
                  </a:lnTo>
                  <a:lnTo>
                    <a:pt x="8636" y="54356"/>
                  </a:lnTo>
                  <a:lnTo>
                    <a:pt x="9017" y="54101"/>
                  </a:lnTo>
                  <a:lnTo>
                    <a:pt x="9525" y="53975"/>
                  </a:lnTo>
                  <a:lnTo>
                    <a:pt x="9906" y="53975"/>
                  </a:lnTo>
                  <a:lnTo>
                    <a:pt x="11937" y="53212"/>
                  </a:lnTo>
                  <a:lnTo>
                    <a:pt x="14097" y="52831"/>
                  </a:lnTo>
                  <a:lnTo>
                    <a:pt x="21716" y="52831"/>
                  </a:lnTo>
                  <a:lnTo>
                    <a:pt x="22479" y="52450"/>
                  </a:lnTo>
                  <a:lnTo>
                    <a:pt x="24003" y="47498"/>
                  </a:lnTo>
                  <a:lnTo>
                    <a:pt x="24130" y="46862"/>
                  </a:lnTo>
                  <a:lnTo>
                    <a:pt x="24384" y="46227"/>
                  </a:lnTo>
                  <a:lnTo>
                    <a:pt x="24511" y="45974"/>
                  </a:lnTo>
                  <a:lnTo>
                    <a:pt x="24764" y="45212"/>
                  </a:lnTo>
                  <a:lnTo>
                    <a:pt x="25019" y="44831"/>
                  </a:lnTo>
                  <a:lnTo>
                    <a:pt x="25146" y="44450"/>
                  </a:lnTo>
                  <a:lnTo>
                    <a:pt x="25526" y="43687"/>
                  </a:lnTo>
                  <a:lnTo>
                    <a:pt x="25781" y="43306"/>
                  </a:lnTo>
                  <a:lnTo>
                    <a:pt x="25908" y="42799"/>
                  </a:lnTo>
                  <a:lnTo>
                    <a:pt x="26162" y="42544"/>
                  </a:lnTo>
                  <a:lnTo>
                    <a:pt x="26416" y="41782"/>
                  </a:lnTo>
                  <a:lnTo>
                    <a:pt x="27178" y="40639"/>
                  </a:lnTo>
                  <a:lnTo>
                    <a:pt x="27432" y="39877"/>
                  </a:lnTo>
                  <a:lnTo>
                    <a:pt x="28194" y="38862"/>
                  </a:lnTo>
                  <a:lnTo>
                    <a:pt x="28575" y="38100"/>
                  </a:lnTo>
                  <a:lnTo>
                    <a:pt x="29463" y="36830"/>
                  </a:lnTo>
                  <a:lnTo>
                    <a:pt x="29718" y="36321"/>
                  </a:lnTo>
                  <a:lnTo>
                    <a:pt x="30607" y="34925"/>
                  </a:lnTo>
                  <a:lnTo>
                    <a:pt x="31369" y="33781"/>
                  </a:lnTo>
                  <a:lnTo>
                    <a:pt x="32258" y="32765"/>
                  </a:lnTo>
                  <a:lnTo>
                    <a:pt x="32638" y="32257"/>
                  </a:lnTo>
                  <a:lnTo>
                    <a:pt x="33528" y="30987"/>
                  </a:lnTo>
                  <a:lnTo>
                    <a:pt x="34036" y="30480"/>
                  </a:lnTo>
                  <a:lnTo>
                    <a:pt x="34798" y="29463"/>
                  </a:lnTo>
                  <a:lnTo>
                    <a:pt x="35306" y="28828"/>
                  </a:lnTo>
                  <a:lnTo>
                    <a:pt x="36449" y="27305"/>
                  </a:lnTo>
                  <a:lnTo>
                    <a:pt x="37211" y="26415"/>
                  </a:lnTo>
                  <a:lnTo>
                    <a:pt x="37592" y="26034"/>
                  </a:lnTo>
                  <a:lnTo>
                    <a:pt x="38354" y="25018"/>
                  </a:lnTo>
                  <a:lnTo>
                    <a:pt x="39624" y="23749"/>
                  </a:lnTo>
                  <a:lnTo>
                    <a:pt x="36957" y="21462"/>
                  </a:lnTo>
                  <a:lnTo>
                    <a:pt x="34417" y="18923"/>
                  </a:lnTo>
                  <a:lnTo>
                    <a:pt x="32131" y="16128"/>
                  </a:lnTo>
                  <a:lnTo>
                    <a:pt x="27559" y="10921"/>
                  </a:lnTo>
                  <a:lnTo>
                    <a:pt x="22225" y="4952"/>
                  </a:lnTo>
                  <a:lnTo>
                    <a:pt x="17399" y="3937"/>
                  </a:lnTo>
                  <a:lnTo>
                    <a:pt x="13716" y="2920"/>
                  </a:lnTo>
                  <a:lnTo>
                    <a:pt x="10160" y="1650"/>
                  </a:lnTo>
                  <a:lnTo>
                    <a:pt x="6731" y="0"/>
                  </a:lnTo>
                  <a:close/>
                </a:path>
                <a:path w="40004" h="55244">
                  <a:moveTo>
                    <a:pt x="21716" y="52831"/>
                  </a:moveTo>
                  <a:lnTo>
                    <a:pt x="17145" y="52831"/>
                  </a:lnTo>
                  <a:lnTo>
                    <a:pt x="17653" y="52958"/>
                  </a:lnTo>
                  <a:lnTo>
                    <a:pt x="21462" y="52958"/>
                  </a:lnTo>
                  <a:lnTo>
                    <a:pt x="21716" y="52831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500116" y="3165347"/>
              <a:ext cx="40005" cy="55244"/>
            </a:xfrm>
            <a:custGeom>
              <a:avLst/>
              <a:gdLst/>
              <a:ahLst/>
              <a:cxnLst/>
              <a:rect l="l" t="t" r="r" b="b"/>
              <a:pathLst>
                <a:path w="40004" h="55244">
                  <a:moveTo>
                    <a:pt x="6731" y="0"/>
                  </a:moveTo>
                  <a:lnTo>
                    <a:pt x="6731" y="253"/>
                  </a:lnTo>
                  <a:lnTo>
                    <a:pt x="6476" y="762"/>
                  </a:lnTo>
                  <a:lnTo>
                    <a:pt x="6350" y="1269"/>
                  </a:lnTo>
                  <a:lnTo>
                    <a:pt x="6223" y="1650"/>
                  </a:lnTo>
                  <a:lnTo>
                    <a:pt x="6096" y="2286"/>
                  </a:lnTo>
                  <a:lnTo>
                    <a:pt x="5969" y="2539"/>
                  </a:lnTo>
                  <a:lnTo>
                    <a:pt x="5842" y="3048"/>
                  </a:lnTo>
                  <a:lnTo>
                    <a:pt x="5842" y="3301"/>
                  </a:lnTo>
                  <a:lnTo>
                    <a:pt x="5587" y="3809"/>
                  </a:lnTo>
                  <a:lnTo>
                    <a:pt x="5587" y="4063"/>
                  </a:lnTo>
                  <a:lnTo>
                    <a:pt x="5461" y="4444"/>
                  </a:lnTo>
                  <a:lnTo>
                    <a:pt x="5334" y="4699"/>
                  </a:lnTo>
                  <a:lnTo>
                    <a:pt x="5207" y="4952"/>
                  </a:lnTo>
                  <a:lnTo>
                    <a:pt x="5207" y="5080"/>
                  </a:lnTo>
                  <a:lnTo>
                    <a:pt x="5080" y="5461"/>
                  </a:lnTo>
                  <a:lnTo>
                    <a:pt x="4825" y="5842"/>
                  </a:lnTo>
                  <a:lnTo>
                    <a:pt x="4825" y="6095"/>
                  </a:lnTo>
                  <a:lnTo>
                    <a:pt x="4825" y="6223"/>
                  </a:lnTo>
                  <a:lnTo>
                    <a:pt x="4699" y="6476"/>
                  </a:lnTo>
                  <a:lnTo>
                    <a:pt x="4572" y="6731"/>
                  </a:lnTo>
                  <a:lnTo>
                    <a:pt x="4445" y="6984"/>
                  </a:lnTo>
                  <a:lnTo>
                    <a:pt x="4191" y="7112"/>
                  </a:lnTo>
                  <a:lnTo>
                    <a:pt x="4063" y="7365"/>
                  </a:lnTo>
                  <a:lnTo>
                    <a:pt x="3810" y="7493"/>
                  </a:lnTo>
                  <a:lnTo>
                    <a:pt x="1650" y="10287"/>
                  </a:lnTo>
                  <a:lnTo>
                    <a:pt x="0" y="17780"/>
                  </a:lnTo>
                  <a:lnTo>
                    <a:pt x="2159" y="23749"/>
                  </a:lnTo>
                  <a:lnTo>
                    <a:pt x="4191" y="28956"/>
                  </a:lnTo>
                  <a:lnTo>
                    <a:pt x="4825" y="37337"/>
                  </a:lnTo>
                  <a:lnTo>
                    <a:pt x="4572" y="42418"/>
                  </a:lnTo>
                  <a:lnTo>
                    <a:pt x="4445" y="43306"/>
                  </a:lnTo>
                  <a:lnTo>
                    <a:pt x="4318" y="43942"/>
                  </a:lnTo>
                  <a:lnTo>
                    <a:pt x="4191" y="44831"/>
                  </a:lnTo>
                  <a:lnTo>
                    <a:pt x="4063" y="45338"/>
                  </a:lnTo>
                  <a:lnTo>
                    <a:pt x="3937" y="45846"/>
                  </a:lnTo>
                  <a:lnTo>
                    <a:pt x="3810" y="46355"/>
                  </a:lnTo>
                  <a:lnTo>
                    <a:pt x="3556" y="46608"/>
                  </a:lnTo>
                  <a:lnTo>
                    <a:pt x="3556" y="46736"/>
                  </a:lnTo>
                  <a:lnTo>
                    <a:pt x="3429" y="46989"/>
                  </a:lnTo>
                  <a:lnTo>
                    <a:pt x="3429" y="47117"/>
                  </a:lnTo>
                  <a:lnTo>
                    <a:pt x="3301" y="47370"/>
                  </a:lnTo>
                  <a:lnTo>
                    <a:pt x="3301" y="47498"/>
                  </a:lnTo>
                  <a:lnTo>
                    <a:pt x="3175" y="47878"/>
                  </a:lnTo>
                  <a:lnTo>
                    <a:pt x="2921" y="48006"/>
                  </a:lnTo>
                  <a:lnTo>
                    <a:pt x="2921" y="48259"/>
                  </a:lnTo>
                  <a:lnTo>
                    <a:pt x="2794" y="48513"/>
                  </a:lnTo>
                  <a:lnTo>
                    <a:pt x="2539" y="48894"/>
                  </a:lnTo>
                  <a:lnTo>
                    <a:pt x="2159" y="49530"/>
                  </a:lnTo>
                  <a:lnTo>
                    <a:pt x="1650" y="50418"/>
                  </a:lnTo>
                  <a:lnTo>
                    <a:pt x="1143" y="51307"/>
                  </a:lnTo>
                  <a:lnTo>
                    <a:pt x="381" y="52577"/>
                  </a:lnTo>
                  <a:lnTo>
                    <a:pt x="381" y="52831"/>
                  </a:lnTo>
                  <a:lnTo>
                    <a:pt x="381" y="53086"/>
                  </a:lnTo>
                  <a:lnTo>
                    <a:pt x="508" y="53339"/>
                  </a:lnTo>
                  <a:lnTo>
                    <a:pt x="1905" y="54356"/>
                  </a:lnTo>
                  <a:lnTo>
                    <a:pt x="3556" y="54863"/>
                  </a:lnTo>
                  <a:lnTo>
                    <a:pt x="5334" y="54863"/>
                  </a:lnTo>
                  <a:lnTo>
                    <a:pt x="5969" y="54863"/>
                  </a:lnTo>
                  <a:lnTo>
                    <a:pt x="6476" y="54737"/>
                  </a:lnTo>
                  <a:lnTo>
                    <a:pt x="7112" y="54609"/>
                  </a:lnTo>
                  <a:lnTo>
                    <a:pt x="7366" y="54609"/>
                  </a:lnTo>
                  <a:lnTo>
                    <a:pt x="8255" y="54356"/>
                  </a:lnTo>
                  <a:lnTo>
                    <a:pt x="8636" y="54356"/>
                  </a:lnTo>
                  <a:lnTo>
                    <a:pt x="9017" y="54101"/>
                  </a:lnTo>
                  <a:lnTo>
                    <a:pt x="9525" y="53975"/>
                  </a:lnTo>
                  <a:lnTo>
                    <a:pt x="9906" y="53975"/>
                  </a:lnTo>
                  <a:lnTo>
                    <a:pt x="11937" y="53212"/>
                  </a:lnTo>
                  <a:lnTo>
                    <a:pt x="14097" y="52831"/>
                  </a:lnTo>
                  <a:lnTo>
                    <a:pt x="16129" y="52831"/>
                  </a:lnTo>
                  <a:lnTo>
                    <a:pt x="16637" y="52831"/>
                  </a:lnTo>
                  <a:lnTo>
                    <a:pt x="17145" y="52831"/>
                  </a:lnTo>
                  <a:lnTo>
                    <a:pt x="17653" y="52958"/>
                  </a:lnTo>
                  <a:lnTo>
                    <a:pt x="18161" y="52958"/>
                  </a:lnTo>
                  <a:lnTo>
                    <a:pt x="18542" y="52958"/>
                  </a:lnTo>
                  <a:lnTo>
                    <a:pt x="18923" y="52958"/>
                  </a:lnTo>
                  <a:lnTo>
                    <a:pt x="21462" y="52958"/>
                  </a:lnTo>
                  <a:lnTo>
                    <a:pt x="22479" y="52450"/>
                  </a:lnTo>
                  <a:lnTo>
                    <a:pt x="23875" y="47878"/>
                  </a:lnTo>
                  <a:lnTo>
                    <a:pt x="24003" y="47498"/>
                  </a:lnTo>
                  <a:lnTo>
                    <a:pt x="24130" y="46862"/>
                  </a:lnTo>
                  <a:lnTo>
                    <a:pt x="24384" y="46227"/>
                  </a:lnTo>
                  <a:lnTo>
                    <a:pt x="24511" y="45974"/>
                  </a:lnTo>
                  <a:lnTo>
                    <a:pt x="24637" y="45846"/>
                  </a:lnTo>
                  <a:lnTo>
                    <a:pt x="24637" y="45593"/>
                  </a:lnTo>
                  <a:lnTo>
                    <a:pt x="24764" y="45212"/>
                  </a:lnTo>
                  <a:lnTo>
                    <a:pt x="25019" y="44831"/>
                  </a:lnTo>
                  <a:lnTo>
                    <a:pt x="25146" y="44450"/>
                  </a:lnTo>
                  <a:lnTo>
                    <a:pt x="25526" y="43687"/>
                  </a:lnTo>
                  <a:lnTo>
                    <a:pt x="25781" y="43306"/>
                  </a:lnTo>
                  <a:lnTo>
                    <a:pt x="25908" y="42799"/>
                  </a:lnTo>
                  <a:lnTo>
                    <a:pt x="26162" y="42544"/>
                  </a:lnTo>
                  <a:lnTo>
                    <a:pt x="26416" y="41782"/>
                  </a:lnTo>
                  <a:lnTo>
                    <a:pt x="27178" y="40639"/>
                  </a:lnTo>
                  <a:lnTo>
                    <a:pt x="27432" y="39877"/>
                  </a:lnTo>
                  <a:lnTo>
                    <a:pt x="28194" y="38862"/>
                  </a:lnTo>
                  <a:lnTo>
                    <a:pt x="28575" y="38100"/>
                  </a:lnTo>
                  <a:lnTo>
                    <a:pt x="29463" y="36830"/>
                  </a:lnTo>
                  <a:lnTo>
                    <a:pt x="29718" y="36321"/>
                  </a:lnTo>
                  <a:lnTo>
                    <a:pt x="30607" y="34925"/>
                  </a:lnTo>
                  <a:lnTo>
                    <a:pt x="31369" y="33781"/>
                  </a:lnTo>
                  <a:lnTo>
                    <a:pt x="32258" y="32765"/>
                  </a:lnTo>
                  <a:lnTo>
                    <a:pt x="32638" y="32257"/>
                  </a:lnTo>
                  <a:lnTo>
                    <a:pt x="33528" y="30987"/>
                  </a:lnTo>
                  <a:lnTo>
                    <a:pt x="34036" y="30480"/>
                  </a:lnTo>
                  <a:lnTo>
                    <a:pt x="34798" y="29463"/>
                  </a:lnTo>
                  <a:lnTo>
                    <a:pt x="35306" y="28828"/>
                  </a:lnTo>
                  <a:lnTo>
                    <a:pt x="36068" y="27812"/>
                  </a:lnTo>
                  <a:lnTo>
                    <a:pt x="36449" y="27305"/>
                  </a:lnTo>
                  <a:lnTo>
                    <a:pt x="37211" y="26415"/>
                  </a:lnTo>
                  <a:lnTo>
                    <a:pt x="37592" y="26034"/>
                  </a:lnTo>
                  <a:lnTo>
                    <a:pt x="38354" y="25018"/>
                  </a:lnTo>
                  <a:lnTo>
                    <a:pt x="38608" y="24764"/>
                  </a:lnTo>
                  <a:lnTo>
                    <a:pt x="39624" y="23749"/>
                  </a:lnTo>
                  <a:lnTo>
                    <a:pt x="36957" y="21462"/>
                  </a:lnTo>
                  <a:lnTo>
                    <a:pt x="34417" y="18923"/>
                  </a:lnTo>
                  <a:lnTo>
                    <a:pt x="32131" y="16128"/>
                  </a:lnTo>
                  <a:lnTo>
                    <a:pt x="27559" y="10921"/>
                  </a:lnTo>
                  <a:lnTo>
                    <a:pt x="22225" y="4952"/>
                  </a:lnTo>
                  <a:lnTo>
                    <a:pt x="17399" y="3937"/>
                  </a:lnTo>
                  <a:lnTo>
                    <a:pt x="13716" y="2920"/>
                  </a:lnTo>
                  <a:lnTo>
                    <a:pt x="10160" y="1650"/>
                  </a:lnTo>
                  <a:lnTo>
                    <a:pt x="6731" y="0"/>
                  </a:lnTo>
                  <a:close/>
                </a:path>
                <a:path w="40004" h="55244">
                  <a:moveTo>
                    <a:pt x="33528" y="27431"/>
                  </a:moveTo>
                  <a:lnTo>
                    <a:pt x="33528" y="30352"/>
                  </a:lnTo>
                </a:path>
                <a:path w="40004" h="55244">
                  <a:moveTo>
                    <a:pt x="30225" y="36575"/>
                  </a:moveTo>
                  <a:lnTo>
                    <a:pt x="27686" y="36575"/>
                  </a:lnTo>
                </a:path>
                <a:path w="40004" h="55244">
                  <a:moveTo>
                    <a:pt x="36575" y="24383"/>
                  </a:moveTo>
                  <a:lnTo>
                    <a:pt x="36575" y="27177"/>
                  </a:lnTo>
                </a:path>
                <a:path w="40004" h="55244">
                  <a:moveTo>
                    <a:pt x="24384" y="42671"/>
                  </a:moveTo>
                  <a:lnTo>
                    <a:pt x="24384" y="45719"/>
                  </a:lnTo>
                </a:path>
                <a:path w="40004" h="55244">
                  <a:moveTo>
                    <a:pt x="36575" y="27431"/>
                  </a:moveTo>
                  <a:lnTo>
                    <a:pt x="33528" y="27431"/>
                  </a:lnTo>
                </a:path>
                <a:path w="40004" h="55244">
                  <a:moveTo>
                    <a:pt x="27178" y="42671"/>
                  </a:moveTo>
                  <a:lnTo>
                    <a:pt x="24384" y="42671"/>
                  </a:lnTo>
                </a:path>
                <a:path w="40004" h="55244">
                  <a:moveTo>
                    <a:pt x="27432" y="36702"/>
                  </a:moveTo>
                  <a:lnTo>
                    <a:pt x="27432" y="39496"/>
                  </a:lnTo>
                </a:path>
                <a:path w="40004" h="55244">
                  <a:moveTo>
                    <a:pt x="10413" y="54101"/>
                  </a:moveTo>
                  <a:lnTo>
                    <a:pt x="10033" y="54228"/>
                  </a:lnTo>
                  <a:lnTo>
                    <a:pt x="9525" y="54482"/>
                  </a:lnTo>
                  <a:lnTo>
                    <a:pt x="9144" y="54863"/>
                  </a:lnTo>
                  <a:lnTo>
                    <a:pt x="9525" y="54482"/>
                  </a:lnTo>
                  <a:lnTo>
                    <a:pt x="10033" y="54228"/>
                  </a:lnTo>
                  <a:lnTo>
                    <a:pt x="10413" y="54101"/>
                  </a:lnTo>
                  <a:lnTo>
                    <a:pt x="12954" y="52450"/>
                  </a:lnTo>
                  <a:lnTo>
                    <a:pt x="15621" y="51815"/>
                  </a:lnTo>
                  <a:lnTo>
                    <a:pt x="18287" y="52196"/>
                  </a:lnTo>
                  <a:lnTo>
                    <a:pt x="15621" y="51815"/>
                  </a:lnTo>
                  <a:lnTo>
                    <a:pt x="12954" y="52450"/>
                  </a:lnTo>
                  <a:lnTo>
                    <a:pt x="10413" y="54101"/>
                  </a:lnTo>
                  <a:close/>
                </a:path>
                <a:path w="40004" h="55244">
                  <a:moveTo>
                    <a:pt x="30480" y="30606"/>
                  </a:moveTo>
                  <a:lnTo>
                    <a:pt x="30480" y="33400"/>
                  </a:lnTo>
                </a:path>
                <a:path w="40004" h="55244">
                  <a:moveTo>
                    <a:pt x="3048" y="51815"/>
                  </a:moveTo>
                  <a:lnTo>
                    <a:pt x="4318" y="53848"/>
                  </a:lnTo>
                  <a:lnTo>
                    <a:pt x="5842" y="54863"/>
                  </a:lnTo>
                  <a:lnTo>
                    <a:pt x="7366" y="54863"/>
                  </a:lnTo>
                  <a:lnTo>
                    <a:pt x="8000" y="54863"/>
                  </a:lnTo>
                  <a:lnTo>
                    <a:pt x="8509" y="54737"/>
                  </a:lnTo>
                  <a:lnTo>
                    <a:pt x="9144" y="54356"/>
                  </a:lnTo>
                  <a:lnTo>
                    <a:pt x="8509" y="54737"/>
                  </a:lnTo>
                  <a:lnTo>
                    <a:pt x="8000" y="54863"/>
                  </a:lnTo>
                  <a:lnTo>
                    <a:pt x="7366" y="54863"/>
                  </a:lnTo>
                  <a:lnTo>
                    <a:pt x="5842" y="54863"/>
                  </a:lnTo>
                  <a:lnTo>
                    <a:pt x="4318" y="53848"/>
                  </a:lnTo>
                  <a:lnTo>
                    <a:pt x="3048" y="51815"/>
                  </a:lnTo>
                  <a:close/>
                </a:path>
                <a:path w="40004" h="55244">
                  <a:moveTo>
                    <a:pt x="3683" y="45719"/>
                  </a:moveTo>
                  <a:lnTo>
                    <a:pt x="5461" y="45719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505450" y="3194938"/>
              <a:ext cx="1270" cy="13335"/>
            </a:xfrm>
            <a:custGeom>
              <a:avLst/>
              <a:gdLst/>
              <a:ahLst/>
              <a:cxnLst/>
              <a:rect l="l" t="t" r="r" b="b"/>
              <a:pathLst>
                <a:path w="1270" h="13335">
                  <a:moveTo>
                    <a:pt x="0" y="0"/>
                  </a:moveTo>
                  <a:lnTo>
                    <a:pt x="635" y="8128"/>
                  </a:lnTo>
                  <a:lnTo>
                    <a:pt x="380" y="13081"/>
                  </a:lnTo>
                  <a:lnTo>
                    <a:pt x="762" y="8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503164" y="3165347"/>
              <a:ext cx="6350" cy="48895"/>
            </a:xfrm>
            <a:custGeom>
              <a:avLst/>
              <a:gdLst/>
              <a:ahLst/>
              <a:cxnLst/>
              <a:rect l="l" t="t" r="r" b="b"/>
              <a:pathLst>
                <a:path w="6350" h="48894">
                  <a:moveTo>
                    <a:pt x="0" y="24383"/>
                  </a:moveTo>
                  <a:lnTo>
                    <a:pt x="2286" y="29590"/>
                  </a:lnTo>
                  <a:lnTo>
                    <a:pt x="2921" y="37718"/>
                  </a:lnTo>
                  <a:lnTo>
                    <a:pt x="2666" y="42671"/>
                  </a:lnTo>
                  <a:lnTo>
                    <a:pt x="3048" y="37718"/>
                  </a:lnTo>
                  <a:lnTo>
                    <a:pt x="2286" y="29590"/>
                  </a:lnTo>
                  <a:lnTo>
                    <a:pt x="0" y="24383"/>
                  </a:lnTo>
                  <a:close/>
                </a:path>
                <a:path w="6350" h="48894">
                  <a:moveTo>
                    <a:pt x="3428" y="0"/>
                  </a:moveTo>
                  <a:lnTo>
                    <a:pt x="6096" y="0"/>
                  </a:lnTo>
                </a:path>
                <a:path w="6350" h="48894">
                  <a:moveTo>
                    <a:pt x="3048" y="45719"/>
                  </a:moveTo>
                  <a:lnTo>
                    <a:pt x="3048" y="44703"/>
                  </a:lnTo>
                  <a:lnTo>
                    <a:pt x="3048" y="43687"/>
                  </a:lnTo>
                  <a:lnTo>
                    <a:pt x="3048" y="42671"/>
                  </a:lnTo>
                  <a:lnTo>
                    <a:pt x="3048" y="43687"/>
                  </a:lnTo>
                  <a:lnTo>
                    <a:pt x="3048" y="44703"/>
                  </a:lnTo>
                  <a:lnTo>
                    <a:pt x="3048" y="45719"/>
                  </a:lnTo>
                  <a:close/>
                </a:path>
                <a:path w="6350" h="48894">
                  <a:moveTo>
                    <a:pt x="0" y="48387"/>
                  </a:moveTo>
                  <a:lnTo>
                    <a:pt x="0" y="45719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2" name="object 35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90160" y="2874263"/>
              <a:ext cx="143256" cy="94488"/>
            </a:xfrm>
            <a:prstGeom prst="rect">
              <a:avLst/>
            </a:prstGeom>
          </p:spPr>
        </p:pic>
        <p:sp>
          <p:nvSpPr>
            <p:cNvPr id="353" name="object 353"/>
            <p:cNvSpPr/>
            <p:nvPr/>
          </p:nvSpPr>
          <p:spPr>
            <a:xfrm>
              <a:off x="5329428" y="2955035"/>
              <a:ext cx="18415" cy="6350"/>
            </a:xfrm>
            <a:custGeom>
              <a:avLst/>
              <a:gdLst/>
              <a:ahLst/>
              <a:cxnLst/>
              <a:rect l="l" t="t" r="r" b="b"/>
              <a:pathLst>
                <a:path w="18414" h="6350">
                  <a:moveTo>
                    <a:pt x="10922" y="0"/>
                  </a:moveTo>
                  <a:lnTo>
                    <a:pt x="4063" y="0"/>
                  </a:lnTo>
                  <a:lnTo>
                    <a:pt x="1397" y="381"/>
                  </a:lnTo>
                  <a:lnTo>
                    <a:pt x="508" y="1396"/>
                  </a:lnTo>
                  <a:lnTo>
                    <a:pt x="254" y="1524"/>
                  </a:lnTo>
                  <a:lnTo>
                    <a:pt x="0" y="1777"/>
                  </a:lnTo>
                  <a:lnTo>
                    <a:pt x="635" y="2667"/>
                  </a:lnTo>
                  <a:lnTo>
                    <a:pt x="2412" y="5461"/>
                  </a:lnTo>
                  <a:lnTo>
                    <a:pt x="5842" y="6095"/>
                  </a:lnTo>
                  <a:lnTo>
                    <a:pt x="9398" y="6095"/>
                  </a:lnTo>
                  <a:lnTo>
                    <a:pt x="9906" y="5968"/>
                  </a:lnTo>
                  <a:lnTo>
                    <a:pt x="14477" y="5587"/>
                  </a:lnTo>
                  <a:lnTo>
                    <a:pt x="17907" y="3682"/>
                  </a:lnTo>
                  <a:lnTo>
                    <a:pt x="18161" y="2920"/>
                  </a:lnTo>
                  <a:lnTo>
                    <a:pt x="18287" y="2667"/>
                  </a:lnTo>
                  <a:lnTo>
                    <a:pt x="15494" y="762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5329428" y="2955035"/>
              <a:ext cx="18415" cy="6350"/>
            </a:xfrm>
            <a:custGeom>
              <a:avLst/>
              <a:gdLst/>
              <a:ahLst/>
              <a:cxnLst/>
              <a:rect l="l" t="t" r="r" b="b"/>
              <a:pathLst>
                <a:path w="18414" h="6350">
                  <a:moveTo>
                    <a:pt x="6985" y="0"/>
                  </a:moveTo>
                  <a:lnTo>
                    <a:pt x="4063" y="0"/>
                  </a:lnTo>
                  <a:lnTo>
                    <a:pt x="1397" y="381"/>
                  </a:lnTo>
                  <a:lnTo>
                    <a:pt x="508" y="1396"/>
                  </a:lnTo>
                  <a:lnTo>
                    <a:pt x="254" y="1524"/>
                  </a:lnTo>
                  <a:lnTo>
                    <a:pt x="0" y="1777"/>
                  </a:lnTo>
                  <a:lnTo>
                    <a:pt x="635" y="2667"/>
                  </a:lnTo>
                  <a:lnTo>
                    <a:pt x="2412" y="5461"/>
                  </a:lnTo>
                  <a:lnTo>
                    <a:pt x="5842" y="6095"/>
                  </a:lnTo>
                  <a:lnTo>
                    <a:pt x="8382" y="6095"/>
                  </a:lnTo>
                  <a:lnTo>
                    <a:pt x="8889" y="6095"/>
                  </a:lnTo>
                  <a:lnTo>
                    <a:pt x="9398" y="6095"/>
                  </a:lnTo>
                  <a:lnTo>
                    <a:pt x="9906" y="5968"/>
                  </a:lnTo>
                  <a:lnTo>
                    <a:pt x="14477" y="5587"/>
                  </a:lnTo>
                  <a:lnTo>
                    <a:pt x="17907" y="3682"/>
                  </a:lnTo>
                  <a:lnTo>
                    <a:pt x="18161" y="2920"/>
                  </a:lnTo>
                  <a:lnTo>
                    <a:pt x="18287" y="2667"/>
                  </a:lnTo>
                  <a:lnTo>
                    <a:pt x="17525" y="2158"/>
                  </a:lnTo>
                  <a:lnTo>
                    <a:pt x="15494" y="762"/>
                  </a:lnTo>
                  <a:lnTo>
                    <a:pt x="10922" y="0"/>
                  </a:lnTo>
                  <a:lnTo>
                    <a:pt x="698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411724" y="416511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4859" y="63"/>
                  </a:moveTo>
                  <a:lnTo>
                    <a:pt x="10033" y="63"/>
                  </a:lnTo>
                  <a:lnTo>
                    <a:pt x="1777" y="7391"/>
                  </a:lnTo>
                  <a:lnTo>
                    <a:pt x="323" y="12827"/>
                  </a:lnTo>
                  <a:lnTo>
                    <a:pt x="0" y="14109"/>
                  </a:lnTo>
                  <a:lnTo>
                    <a:pt x="380" y="14516"/>
                  </a:lnTo>
                  <a:lnTo>
                    <a:pt x="1015" y="14833"/>
                  </a:lnTo>
                  <a:lnTo>
                    <a:pt x="1397" y="15074"/>
                  </a:lnTo>
                  <a:lnTo>
                    <a:pt x="1777" y="15189"/>
                  </a:lnTo>
                  <a:lnTo>
                    <a:pt x="4572" y="15189"/>
                  </a:lnTo>
                  <a:lnTo>
                    <a:pt x="7874" y="12827"/>
                  </a:lnTo>
                  <a:lnTo>
                    <a:pt x="14350" y="4254"/>
                  </a:lnTo>
                  <a:lnTo>
                    <a:pt x="15239" y="787"/>
                  </a:lnTo>
                  <a:lnTo>
                    <a:pt x="14986" y="177"/>
                  </a:lnTo>
                  <a:close/>
                </a:path>
                <a:path w="15239" h="15239">
                  <a:moveTo>
                    <a:pt x="14604" y="0"/>
                  </a:moveTo>
                  <a:lnTo>
                    <a:pt x="14224" y="0"/>
                  </a:lnTo>
                  <a:lnTo>
                    <a:pt x="14731" y="63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5411724" y="416511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4350" y="0"/>
                  </a:moveTo>
                  <a:lnTo>
                    <a:pt x="14097" y="63"/>
                  </a:lnTo>
                  <a:lnTo>
                    <a:pt x="10033" y="63"/>
                  </a:lnTo>
                  <a:lnTo>
                    <a:pt x="1777" y="7391"/>
                  </a:lnTo>
                  <a:lnTo>
                    <a:pt x="380" y="12598"/>
                  </a:lnTo>
                  <a:lnTo>
                    <a:pt x="0" y="14109"/>
                  </a:lnTo>
                  <a:lnTo>
                    <a:pt x="380" y="14516"/>
                  </a:lnTo>
                  <a:lnTo>
                    <a:pt x="1015" y="14833"/>
                  </a:lnTo>
                  <a:lnTo>
                    <a:pt x="1397" y="15074"/>
                  </a:lnTo>
                  <a:lnTo>
                    <a:pt x="1777" y="15189"/>
                  </a:lnTo>
                  <a:lnTo>
                    <a:pt x="2286" y="15189"/>
                  </a:lnTo>
                  <a:lnTo>
                    <a:pt x="4572" y="15189"/>
                  </a:lnTo>
                  <a:lnTo>
                    <a:pt x="7874" y="12827"/>
                  </a:lnTo>
                  <a:lnTo>
                    <a:pt x="10922" y="8813"/>
                  </a:lnTo>
                  <a:lnTo>
                    <a:pt x="14350" y="4254"/>
                  </a:lnTo>
                  <a:lnTo>
                    <a:pt x="15239" y="787"/>
                  </a:lnTo>
                  <a:lnTo>
                    <a:pt x="14986" y="177"/>
                  </a:lnTo>
                  <a:lnTo>
                    <a:pt x="14731" y="63"/>
                  </a:lnTo>
                  <a:lnTo>
                    <a:pt x="1447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5433060" y="4168165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16510" y="0"/>
                  </a:moveTo>
                  <a:lnTo>
                    <a:pt x="15112" y="0"/>
                  </a:lnTo>
                  <a:lnTo>
                    <a:pt x="14477" y="0"/>
                  </a:lnTo>
                  <a:lnTo>
                    <a:pt x="13842" y="127"/>
                  </a:lnTo>
                  <a:lnTo>
                    <a:pt x="7112" y="2120"/>
                  </a:lnTo>
                  <a:lnTo>
                    <a:pt x="635" y="9448"/>
                  </a:lnTo>
                  <a:lnTo>
                    <a:pt x="0" y="11963"/>
                  </a:lnTo>
                  <a:lnTo>
                    <a:pt x="380" y="12077"/>
                  </a:lnTo>
                  <a:lnTo>
                    <a:pt x="762" y="12141"/>
                  </a:lnTo>
                  <a:lnTo>
                    <a:pt x="4444" y="12141"/>
                  </a:lnTo>
                  <a:lnTo>
                    <a:pt x="11175" y="9423"/>
                  </a:lnTo>
                  <a:lnTo>
                    <a:pt x="17906" y="3594"/>
                  </a:lnTo>
                  <a:lnTo>
                    <a:pt x="18287" y="2336"/>
                  </a:lnTo>
                  <a:lnTo>
                    <a:pt x="18287" y="2120"/>
                  </a:lnTo>
                  <a:lnTo>
                    <a:pt x="17652" y="723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5433060" y="4168165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15112" y="0"/>
                  </a:moveTo>
                  <a:lnTo>
                    <a:pt x="14477" y="0"/>
                  </a:lnTo>
                  <a:lnTo>
                    <a:pt x="13842" y="127"/>
                  </a:lnTo>
                  <a:lnTo>
                    <a:pt x="13080" y="368"/>
                  </a:lnTo>
                  <a:lnTo>
                    <a:pt x="7112" y="2120"/>
                  </a:lnTo>
                  <a:lnTo>
                    <a:pt x="635" y="9448"/>
                  </a:lnTo>
                  <a:lnTo>
                    <a:pt x="0" y="11963"/>
                  </a:lnTo>
                  <a:lnTo>
                    <a:pt x="380" y="12077"/>
                  </a:lnTo>
                  <a:lnTo>
                    <a:pt x="762" y="12141"/>
                  </a:lnTo>
                  <a:lnTo>
                    <a:pt x="1269" y="12141"/>
                  </a:lnTo>
                  <a:lnTo>
                    <a:pt x="4444" y="12141"/>
                  </a:lnTo>
                  <a:lnTo>
                    <a:pt x="11175" y="9423"/>
                  </a:lnTo>
                  <a:lnTo>
                    <a:pt x="15620" y="5588"/>
                  </a:lnTo>
                  <a:lnTo>
                    <a:pt x="17906" y="3594"/>
                  </a:lnTo>
                  <a:lnTo>
                    <a:pt x="18287" y="2336"/>
                  </a:lnTo>
                  <a:lnTo>
                    <a:pt x="18287" y="2120"/>
                  </a:lnTo>
                  <a:lnTo>
                    <a:pt x="17652" y="723"/>
                  </a:lnTo>
                  <a:lnTo>
                    <a:pt x="16510" y="0"/>
                  </a:lnTo>
                  <a:lnTo>
                    <a:pt x="1511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5140579" y="3235451"/>
              <a:ext cx="76200" cy="97790"/>
            </a:xfrm>
            <a:custGeom>
              <a:avLst/>
              <a:gdLst/>
              <a:ahLst/>
              <a:cxnLst/>
              <a:rect l="l" t="t" r="r" b="b"/>
              <a:pathLst>
                <a:path w="76200" h="97789">
                  <a:moveTo>
                    <a:pt x="28659" y="89916"/>
                  </a:moveTo>
                  <a:lnTo>
                    <a:pt x="16637" y="89916"/>
                  </a:lnTo>
                  <a:lnTo>
                    <a:pt x="17018" y="90043"/>
                  </a:lnTo>
                  <a:lnTo>
                    <a:pt x="17525" y="90170"/>
                  </a:lnTo>
                  <a:lnTo>
                    <a:pt x="17780" y="90170"/>
                  </a:lnTo>
                  <a:lnTo>
                    <a:pt x="18034" y="90424"/>
                  </a:lnTo>
                  <a:lnTo>
                    <a:pt x="18287" y="90551"/>
                  </a:lnTo>
                  <a:lnTo>
                    <a:pt x="18415" y="90678"/>
                  </a:lnTo>
                  <a:lnTo>
                    <a:pt x="18669" y="90805"/>
                  </a:lnTo>
                  <a:lnTo>
                    <a:pt x="18923" y="91059"/>
                  </a:lnTo>
                  <a:lnTo>
                    <a:pt x="19304" y="91313"/>
                  </a:lnTo>
                  <a:lnTo>
                    <a:pt x="19431" y="91567"/>
                  </a:lnTo>
                  <a:lnTo>
                    <a:pt x="20320" y="92456"/>
                  </a:lnTo>
                  <a:lnTo>
                    <a:pt x="20447" y="92710"/>
                  </a:lnTo>
                  <a:lnTo>
                    <a:pt x="20700" y="92964"/>
                  </a:lnTo>
                  <a:lnTo>
                    <a:pt x="21462" y="94361"/>
                  </a:lnTo>
                  <a:lnTo>
                    <a:pt x="22351" y="95631"/>
                  </a:lnTo>
                  <a:lnTo>
                    <a:pt x="23495" y="96774"/>
                  </a:lnTo>
                  <a:lnTo>
                    <a:pt x="23749" y="97155"/>
                  </a:lnTo>
                  <a:lnTo>
                    <a:pt x="24130" y="97409"/>
                  </a:lnTo>
                  <a:lnTo>
                    <a:pt x="24637" y="97536"/>
                  </a:lnTo>
                  <a:lnTo>
                    <a:pt x="24892" y="97536"/>
                  </a:lnTo>
                  <a:lnTo>
                    <a:pt x="26035" y="97155"/>
                  </a:lnTo>
                  <a:lnTo>
                    <a:pt x="27559" y="92710"/>
                  </a:lnTo>
                  <a:lnTo>
                    <a:pt x="28448" y="90551"/>
                  </a:lnTo>
                  <a:lnTo>
                    <a:pt x="28659" y="89916"/>
                  </a:lnTo>
                  <a:close/>
                </a:path>
                <a:path w="76200" h="97789">
                  <a:moveTo>
                    <a:pt x="53620" y="61595"/>
                  </a:moveTo>
                  <a:lnTo>
                    <a:pt x="12954" y="61595"/>
                  </a:lnTo>
                  <a:lnTo>
                    <a:pt x="13970" y="62103"/>
                  </a:lnTo>
                  <a:lnTo>
                    <a:pt x="14732" y="63754"/>
                  </a:lnTo>
                  <a:lnTo>
                    <a:pt x="15641" y="65913"/>
                  </a:lnTo>
                  <a:lnTo>
                    <a:pt x="15748" y="69088"/>
                  </a:lnTo>
                  <a:lnTo>
                    <a:pt x="14478" y="71374"/>
                  </a:lnTo>
                  <a:lnTo>
                    <a:pt x="13335" y="73660"/>
                  </a:lnTo>
                  <a:lnTo>
                    <a:pt x="11430" y="75438"/>
                  </a:lnTo>
                  <a:lnTo>
                    <a:pt x="9271" y="76073"/>
                  </a:lnTo>
                  <a:lnTo>
                    <a:pt x="9271" y="76327"/>
                  </a:lnTo>
                  <a:lnTo>
                    <a:pt x="9525" y="76708"/>
                  </a:lnTo>
                  <a:lnTo>
                    <a:pt x="9779" y="76962"/>
                  </a:lnTo>
                  <a:lnTo>
                    <a:pt x="9779" y="77343"/>
                  </a:lnTo>
                  <a:lnTo>
                    <a:pt x="10033" y="77597"/>
                  </a:lnTo>
                  <a:lnTo>
                    <a:pt x="10160" y="77978"/>
                  </a:lnTo>
                  <a:lnTo>
                    <a:pt x="10287" y="78232"/>
                  </a:lnTo>
                  <a:lnTo>
                    <a:pt x="10541" y="78994"/>
                  </a:lnTo>
                  <a:lnTo>
                    <a:pt x="10668" y="79248"/>
                  </a:lnTo>
                  <a:lnTo>
                    <a:pt x="10795" y="81534"/>
                  </a:lnTo>
                  <a:lnTo>
                    <a:pt x="10668" y="82931"/>
                  </a:lnTo>
                  <a:lnTo>
                    <a:pt x="10413" y="83312"/>
                  </a:lnTo>
                  <a:lnTo>
                    <a:pt x="10287" y="83693"/>
                  </a:lnTo>
                  <a:lnTo>
                    <a:pt x="10160" y="83947"/>
                  </a:lnTo>
                  <a:lnTo>
                    <a:pt x="9779" y="84582"/>
                  </a:lnTo>
                  <a:lnTo>
                    <a:pt x="9271" y="85344"/>
                  </a:lnTo>
                  <a:lnTo>
                    <a:pt x="8762" y="85852"/>
                  </a:lnTo>
                  <a:lnTo>
                    <a:pt x="8509" y="86360"/>
                  </a:lnTo>
                  <a:lnTo>
                    <a:pt x="8000" y="87122"/>
                  </a:lnTo>
                  <a:lnTo>
                    <a:pt x="8509" y="88011"/>
                  </a:lnTo>
                  <a:lnTo>
                    <a:pt x="9271" y="88773"/>
                  </a:lnTo>
                  <a:lnTo>
                    <a:pt x="9906" y="89535"/>
                  </a:lnTo>
                  <a:lnTo>
                    <a:pt x="10668" y="90297"/>
                  </a:lnTo>
                  <a:lnTo>
                    <a:pt x="11303" y="90551"/>
                  </a:lnTo>
                  <a:lnTo>
                    <a:pt x="12573" y="90551"/>
                  </a:lnTo>
                  <a:lnTo>
                    <a:pt x="13081" y="90424"/>
                  </a:lnTo>
                  <a:lnTo>
                    <a:pt x="13716" y="90297"/>
                  </a:lnTo>
                  <a:lnTo>
                    <a:pt x="14732" y="90043"/>
                  </a:lnTo>
                  <a:lnTo>
                    <a:pt x="15240" y="90043"/>
                  </a:lnTo>
                  <a:lnTo>
                    <a:pt x="15494" y="89916"/>
                  </a:lnTo>
                  <a:lnTo>
                    <a:pt x="28659" y="89916"/>
                  </a:lnTo>
                  <a:lnTo>
                    <a:pt x="29210" y="88265"/>
                  </a:lnTo>
                  <a:lnTo>
                    <a:pt x="29845" y="85725"/>
                  </a:lnTo>
                  <a:lnTo>
                    <a:pt x="32998" y="76073"/>
                  </a:lnTo>
                  <a:lnTo>
                    <a:pt x="35433" y="68326"/>
                  </a:lnTo>
                  <a:lnTo>
                    <a:pt x="41021" y="66421"/>
                  </a:lnTo>
                  <a:lnTo>
                    <a:pt x="41783" y="66040"/>
                  </a:lnTo>
                  <a:lnTo>
                    <a:pt x="42672" y="65913"/>
                  </a:lnTo>
                  <a:lnTo>
                    <a:pt x="43561" y="65532"/>
                  </a:lnTo>
                  <a:lnTo>
                    <a:pt x="49252" y="63595"/>
                  </a:lnTo>
                  <a:lnTo>
                    <a:pt x="53620" y="61595"/>
                  </a:lnTo>
                  <a:close/>
                </a:path>
                <a:path w="76200" h="97789">
                  <a:moveTo>
                    <a:pt x="27940" y="0"/>
                  </a:moveTo>
                  <a:lnTo>
                    <a:pt x="27812" y="762"/>
                  </a:lnTo>
                  <a:lnTo>
                    <a:pt x="27559" y="1270"/>
                  </a:lnTo>
                  <a:lnTo>
                    <a:pt x="27050" y="1905"/>
                  </a:lnTo>
                  <a:lnTo>
                    <a:pt x="25526" y="4064"/>
                  </a:lnTo>
                  <a:lnTo>
                    <a:pt x="21717" y="5715"/>
                  </a:lnTo>
                  <a:lnTo>
                    <a:pt x="17145" y="5969"/>
                  </a:lnTo>
                  <a:lnTo>
                    <a:pt x="14350" y="6223"/>
                  </a:lnTo>
                  <a:lnTo>
                    <a:pt x="14224" y="7366"/>
                  </a:lnTo>
                  <a:lnTo>
                    <a:pt x="14097" y="19050"/>
                  </a:lnTo>
                  <a:lnTo>
                    <a:pt x="10795" y="22098"/>
                  </a:lnTo>
                  <a:lnTo>
                    <a:pt x="7238" y="28194"/>
                  </a:lnTo>
                  <a:lnTo>
                    <a:pt x="7238" y="29464"/>
                  </a:lnTo>
                  <a:lnTo>
                    <a:pt x="6985" y="31623"/>
                  </a:lnTo>
                  <a:lnTo>
                    <a:pt x="6604" y="33274"/>
                  </a:lnTo>
                  <a:lnTo>
                    <a:pt x="3429" y="35179"/>
                  </a:lnTo>
                  <a:lnTo>
                    <a:pt x="1905" y="35814"/>
                  </a:lnTo>
                  <a:lnTo>
                    <a:pt x="635" y="37211"/>
                  </a:lnTo>
                  <a:lnTo>
                    <a:pt x="126" y="39116"/>
                  </a:lnTo>
                  <a:lnTo>
                    <a:pt x="0" y="41275"/>
                  </a:lnTo>
                  <a:lnTo>
                    <a:pt x="126" y="42037"/>
                  </a:lnTo>
                  <a:lnTo>
                    <a:pt x="1016" y="43307"/>
                  </a:lnTo>
                  <a:lnTo>
                    <a:pt x="3429" y="47498"/>
                  </a:lnTo>
                  <a:lnTo>
                    <a:pt x="1778" y="51181"/>
                  </a:lnTo>
                  <a:lnTo>
                    <a:pt x="888" y="53721"/>
                  </a:lnTo>
                  <a:lnTo>
                    <a:pt x="635" y="54229"/>
                  </a:lnTo>
                  <a:lnTo>
                    <a:pt x="381" y="55245"/>
                  </a:lnTo>
                  <a:lnTo>
                    <a:pt x="1016" y="56007"/>
                  </a:lnTo>
                  <a:lnTo>
                    <a:pt x="1778" y="56515"/>
                  </a:lnTo>
                  <a:lnTo>
                    <a:pt x="2540" y="57150"/>
                  </a:lnTo>
                  <a:lnTo>
                    <a:pt x="4318" y="58420"/>
                  </a:lnTo>
                  <a:lnTo>
                    <a:pt x="6096" y="59944"/>
                  </a:lnTo>
                  <a:lnTo>
                    <a:pt x="7747" y="61468"/>
                  </a:lnTo>
                  <a:lnTo>
                    <a:pt x="8509" y="62484"/>
                  </a:lnTo>
                  <a:lnTo>
                    <a:pt x="9017" y="62738"/>
                  </a:lnTo>
                  <a:lnTo>
                    <a:pt x="9779" y="62738"/>
                  </a:lnTo>
                  <a:lnTo>
                    <a:pt x="10033" y="62611"/>
                  </a:lnTo>
                  <a:lnTo>
                    <a:pt x="10287" y="62357"/>
                  </a:lnTo>
                  <a:lnTo>
                    <a:pt x="11430" y="61595"/>
                  </a:lnTo>
                  <a:lnTo>
                    <a:pt x="53620" y="61595"/>
                  </a:lnTo>
                  <a:lnTo>
                    <a:pt x="55562" y="60706"/>
                  </a:lnTo>
                  <a:lnTo>
                    <a:pt x="72158" y="39116"/>
                  </a:lnTo>
                  <a:lnTo>
                    <a:pt x="72517" y="37084"/>
                  </a:lnTo>
                  <a:lnTo>
                    <a:pt x="73533" y="35052"/>
                  </a:lnTo>
                  <a:lnTo>
                    <a:pt x="75057" y="33782"/>
                  </a:lnTo>
                  <a:lnTo>
                    <a:pt x="75437" y="33528"/>
                  </a:lnTo>
                  <a:lnTo>
                    <a:pt x="75565" y="33274"/>
                  </a:lnTo>
                  <a:lnTo>
                    <a:pt x="75819" y="33020"/>
                  </a:lnTo>
                  <a:lnTo>
                    <a:pt x="75946" y="32258"/>
                  </a:lnTo>
                  <a:lnTo>
                    <a:pt x="76073" y="31242"/>
                  </a:lnTo>
                  <a:lnTo>
                    <a:pt x="74803" y="29337"/>
                  </a:lnTo>
                  <a:lnTo>
                    <a:pt x="73406" y="27432"/>
                  </a:lnTo>
                  <a:lnTo>
                    <a:pt x="73151" y="27051"/>
                  </a:lnTo>
                  <a:lnTo>
                    <a:pt x="72517" y="26289"/>
                  </a:lnTo>
                  <a:lnTo>
                    <a:pt x="72390" y="26035"/>
                  </a:lnTo>
                  <a:lnTo>
                    <a:pt x="70358" y="23622"/>
                  </a:lnTo>
                  <a:lnTo>
                    <a:pt x="69342" y="22098"/>
                  </a:lnTo>
                  <a:lnTo>
                    <a:pt x="68072" y="20701"/>
                  </a:lnTo>
                  <a:lnTo>
                    <a:pt x="67563" y="20066"/>
                  </a:lnTo>
                  <a:lnTo>
                    <a:pt x="67310" y="19685"/>
                  </a:lnTo>
                  <a:lnTo>
                    <a:pt x="65659" y="18034"/>
                  </a:lnTo>
                  <a:lnTo>
                    <a:pt x="55499" y="18034"/>
                  </a:lnTo>
                  <a:lnTo>
                    <a:pt x="53086" y="17399"/>
                  </a:lnTo>
                  <a:lnTo>
                    <a:pt x="51181" y="16129"/>
                  </a:lnTo>
                  <a:lnTo>
                    <a:pt x="49530" y="14859"/>
                  </a:lnTo>
                  <a:lnTo>
                    <a:pt x="48006" y="13462"/>
                  </a:lnTo>
                  <a:lnTo>
                    <a:pt x="46736" y="11811"/>
                  </a:lnTo>
                  <a:lnTo>
                    <a:pt x="45466" y="10287"/>
                  </a:lnTo>
                  <a:lnTo>
                    <a:pt x="44450" y="9017"/>
                  </a:lnTo>
                  <a:lnTo>
                    <a:pt x="42418" y="9017"/>
                  </a:lnTo>
                  <a:lnTo>
                    <a:pt x="41910" y="8763"/>
                  </a:lnTo>
                  <a:lnTo>
                    <a:pt x="41529" y="8763"/>
                  </a:lnTo>
                  <a:lnTo>
                    <a:pt x="41021" y="8509"/>
                  </a:lnTo>
                  <a:lnTo>
                    <a:pt x="40640" y="8382"/>
                  </a:lnTo>
                  <a:lnTo>
                    <a:pt x="40005" y="8128"/>
                  </a:lnTo>
                  <a:lnTo>
                    <a:pt x="39624" y="7874"/>
                  </a:lnTo>
                  <a:lnTo>
                    <a:pt x="38735" y="7493"/>
                  </a:lnTo>
                  <a:lnTo>
                    <a:pt x="37465" y="6731"/>
                  </a:lnTo>
                  <a:lnTo>
                    <a:pt x="36322" y="5969"/>
                  </a:lnTo>
                  <a:lnTo>
                    <a:pt x="35051" y="5334"/>
                  </a:lnTo>
                  <a:lnTo>
                    <a:pt x="34544" y="4826"/>
                  </a:lnTo>
                  <a:lnTo>
                    <a:pt x="33782" y="4318"/>
                  </a:lnTo>
                  <a:lnTo>
                    <a:pt x="33274" y="4064"/>
                  </a:lnTo>
                  <a:lnTo>
                    <a:pt x="32131" y="3302"/>
                  </a:lnTo>
                  <a:lnTo>
                    <a:pt x="30987" y="2413"/>
                  </a:lnTo>
                  <a:lnTo>
                    <a:pt x="30734" y="2159"/>
                  </a:lnTo>
                  <a:lnTo>
                    <a:pt x="29337" y="1143"/>
                  </a:lnTo>
                  <a:lnTo>
                    <a:pt x="28194" y="254"/>
                  </a:lnTo>
                  <a:lnTo>
                    <a:pt x="27940" y="0"/>
                  </a:lnTo>
                  <a:close/>
                </a:path>
                <a:path w="76200" h="97789">
                  <a:moveTo>
                    <a:pt x="63500" y="16002"/>
                  </a:moveTo>
                  <a:lnTo>
                    <a:pt x="63246" y="16256"/>
                  </a:lnTo>
                  <a:lnTo>
                    <a:pt x="62992" y="16383"/>
                  </a:lnTo>
                  <a:lnTo>
                    <a:pt x="61849" y="17399"/>
                  </a:lnTo>
                  <a:lnTo>
                    <a:pt x="59817" y="18034"/>
                  </a:lnTo>
                  <a:lnTo>
                    <a:pt x="65659" y="18034"/>
                  </a:lnTo>
                  <a:lnTo>
                    <a:pt x="65278" y="17399"/>
                  </a:lnTo>
                  <a:lnTo>
                    <a:pt x="64770" y="16891"/>
                  </a:lnTo>
                  <a:lnTo>
                    <a:pt x="64135" y="16510"/>
                  </a:lnTo>
                  <a:lnTo>
                    <a:pt x="64008" y="16256"/>
                  </a:lnTo>
                  <a:lnTo>
                    <a:pt x="63500" y="16002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5140452" y="3235451"/>
              <a:ext cx="76200" cy="97790"/>
            </a:xfrm>
            <a:custGeom>
              <a:avLst/>
              <a:gdLst/>
              <a:ahLst/>
              <a:cxnLst/>
              <a:rect l="l" t="t" r="r" b="b"/>
              <a:pathLst>
                <a:path w="76200" h="97789">
                  <a:moveTo>
                    <a:pt x="28067" y="0"/>
                  </a:moveTo>
                  <a:lnTo>
                    <a:pt x="27939" y="762"/>
                  </a:lnTo>
                  <a:lnTo>
                    <a:pt x="27686" y="1270"/>
                  </a:lnTo>
                  <a:lnTo>
                    <a:pt x="27177" y="1905"/>
                  </a:lnTo>
                  <a:lnTo>
                    <a:pt x="25653" y="4064"/>
                  </a:lnTo>
                  <a:lnTo>
                    <a:pt x="21844" y="5715"/>
                  </a:lnTo>
                  <a:lnTo>
                    <a:pt x="17272" y="5969"/>
                  </a:lnTo>
                  <a:lnTo>
                    <a:pt x="14477" y="6223"/>
                  </a:lnTo>
                  <a:lnTo>
                    <a:pt x="14224" y="8509"/>
                  </a:lnTo>
                  <a:lnTo>
                    <a:pt x="14224" y="14224"/>
                  </a:lnTo>
                  <a:lnTo>
                    <a:pt x="14224" y="15621"/>
                  </a:lnTo>
                  <a:lnTo>
                    <a:pt x="14224" y="19050"/>
                  </a:lnTo>
                  <a:lnTo>
                    <a:pt x="12446" y="20701"/>
                  </a:lnTo>
                  <a:lnTo>
                    <a:pt x="10922" y="22098"/>
                  </a:lnTo>
                  <a:lnTo>
                    <a:pt x="9651" y="22987"/>
                  </a:lnTo>
                  <a:lnTo>
                    <a:pt x="8636" y="24257"/>
                  </a:lnTo>
                  <a:lnTo>
                    <a:pt x="8000" y="25781"/>
                  </a:lnTo>
                  <a:lnTo>
                    <a:pt x="7620" y="26924"/>
                  </a:lnTo>
                  <a:lnTo>
                    <a:pt x="7365" y="28194"/>
                  </a:lnTo>
                  <a:lnTo>
                    <a:pt x="7365" y="29464"/>
                  </a:lnTo>
                  <a:lnTo>
                    <a:pt x="7112" y="31623"/>
                  </a:lnTo>
                  <a:lnTo>
                    <a:pt x="6731" y="33274"/>
                  </a:lnTo>
                  <a:lnTo>
                    <a:pt x="3556" y="35179"/>
                  </a:lnTo>
                  <a:lnTo>
                    <a:pt x="2032" y="35814"/>
                  </a:lnTo>
                  <a:lnTo>
                    <a:pt x="762" y="37211"/>
                  </a:lnTo>
                  <a:lnTo>
                    <a:pt x="253" y="39116"/>
                  </a:lnTo>
                  <a:lnTo>
                    <a:pt x="0" y="40513"/>
                  </a:lnTo>
                  <a:lnTo>
                    <a:pt x="253" y="42037"/>
                  </a:lnTo>
                  <a:lnTo>
                    <a:pt x="1143" y="43307"/>
                  </a:lnTo>
                  <a:lnTo>
                    <a:pt x="3556" y="47498"/>
                  </a:lnTo>
                  <a:lnTo>
                    <a:pt x="1905" y="51181"/>
                  </a:lnTo>
                  <a:lnTo>
                    <a:pt x="1015" y="53721"/>
                  </a:lnTo>
                  <a:lnTo>
                    <a:pt x="762" y="54229"/>
                  </a:lnTo>
                  <a:lnTo>
                    <a:pt x="635" y="54737"/>
                  </a:lnTo>
                  <a:lnTo>
                    <a:pt x="508" y="55245"/>
                  </a:lnTo>
                  <a:lnTo>
                    <a:pt x="1143" y="56007"/>
                  </a:lnTo>
                  <a:lnTo>
                    <a:pt x="1905" y="56515"/>
                  </a:lnTo>
                  <a:lnTo>
                    <a:pt x="2667" y="57150"/>
                  </a:lnTo>
                  <a:lnTo>
                    <a:pt x="4445" y="58420"/>
                  </a:lnTo>
                  <a:lnTo>
                    <a:pt x="6223" y="59944"/>
                  </a:lnTo>
                  <a:lnTo>
                    <a:pt x="7874" y="61468"/>
                  </a:lnTo>
                  <a:lnTo>
                    <a:pt x="8636" y="62484"/>
                  </a:lnTo>
                  <a:lnTo>
                    <a:pt x="9144" y="62738"/>
                  </a:lnTo>
                  <a:lnTo>
                    <a:pt x="9525" y="62738"/>
                  </a:lnTo>
                  <a:lnTo>
                    <a:pt x="9906" y="62738"/>
                  </a:lnTo>
                  <a:lnTo>
                    <a:pt x="10160" y="62611"/>
                  </a:lnTo>
                  <a:lnTo>
                    <a:pt x="10413" y="62357"/>
                  </a:lnTo>
                  <a:lnTo>
                    <a:pt x="10795" y="62103"/>
                  </a:lnTo>
                  <a:lnTo>
                    <a:pt x="11557" y="61595"/>
                  </a:lnTo>
                  <a:lnTo>
                    <a:pt x="12319" y="61595"/>
                  </a:lnTo>
                  <a:lnTo>
                    <a:pt x="13081" y="61595"/>
                  </a:lnTo>
                  <a:lnTo>
                    <a:pt x="14097" y="62103"/>
                  </a:lnTo>
                  <a:lnTo>
                    <a:pt x="14859" y="63754"/>
                  </a:lnTo>
                  <a:lnTo>
                    <a:pt x="15875" y="66167"/>
                  </a:lnTo>
                  <a:lnTo>
                    <a:pt x="15875" y="69088"/>
                  </a:lnTo>
                  <a:lnTo>
                    <a:pt x="14605" y="71374"/>
                  </a:lnTo>
                  <a:lnTo>
                    <a:pt x="13462" y="73660"/>
                  </a:lnTo>
                  <a:lnTo>
                    <a:pt x="11557" y="75438"/>
                  </a:lnTo>
                  <a:lnTo>
                    <a:pt x="9398" y="76073"/>
                  </a:lnTo>
                  <a:lnTo>
                    <a:pt x="9398" y="76327"/>
                  </a:lnTo>
                  <a:lnTo>
                    <a:pt x="9651" y="76708"/>
                  </a:lnTo>
                  <a:lnTo>
                    <a:pt x="9906" y="76962"/>
                  </a:lnTo>
                  <a:lnTo>
                    <a:pt x="9906" y="77343"/>
                  </a:lnTo>
                  <a:lnTo>
                    <a:pt x="10160" y="77597"/>
                  </a:lnTo>
                  <a:lnTo>
                    <a:pt x="10287" y="77978"/>
                  </a:lnTo>
                  <a:lnTo>
                    <a:pt x="10413" y="78232"/>
                  </a:lnTo>
                  <a:lnTo>
                    <a:pt x="10540" y="78613"/>
                  </a:lnTo>
                  <a:lnTo>
                    <a:pt x="10668" y="78994"/>
                  </a:lnTo>
                  <a:lnTo>
                    <a:pt x="10795" y="79248"/>
                  </a:lnTo>
                  <a:lnTo>
                    <a:pt x="10795" y="79629"/>
                  </a:lnTo>
                  <a:lnTo>
                    <a:pt x="10922" y="80010"/>
                  </a:lnTo>
                  <a:lnTo>
                    <a:pt x="10922" y="80391"/>
                  </a:lnTo>
                  <a:lnTo>
                    <a:pt x="10922" y="80772"/>
                  </a:lnTo>
                  <a:lnTo>
                    <a:pt x="11049" y="81026"/>
                  </a:lnTo>
                  <a:lnTo>
                    <a:pt x="11049" y="81280"/>
                  </a:lnTo>
                  <a:lnTo>
                    <a:pt x="10922" y="81534"/>
                  </a:lnTo>
                  <a:lnTo>
                    <a:pt x="10922" y="81915"/>
                  </a:lnTo>
                  <a:lnTo>
                    <a:pt x="10922" y="82169"/>
                  </a:lnTo>
                  <a:lnTo>
                    <a:pt x="10795" y="82423"/>
                  </a:lnTo>
                  <a:lnTo>
                    <a:pt x="10795" y="82677"/>
                  </a:lnTo>
                  <a:lnTo>
                    <a:pt x="10795" y="82931"/>
                  </a:lnTo>
                  <a:lnTo>
                    <a:pt x="10540" y="83312"/>
                  </a:lnTo>
                  <a:lnTo>
                    <a:pt x="8889" y="85852"/>
                  </a:lnTo>
                  <a:lnTo>
                    <a:pt x="8636" y="86360"/>
                  </a:lnTo>
                  <a:lnTo>
                    <a:pt x="8382" y="86741"/>
                  </a:lnTo>
                  <a:lnTo>
                    <a:pt x="8127" y="87122"/>
                  </a:lnTo>
                  <a:lnTo>
                    <a:pt x="8636" y="88011"/>
                  </a:lnTo>
                  <a:lnTo>
                    <a:pt x="9398" y="88773"/>
                  </a:lnTo>
                  <a:lnTo>
                    <a:pt x="10033" y="89535"/>
                  </a:lnTo>
                  <a:lnTo>
                    <a:pt x="10795" y="90297"/>
                  </a:lnTo>
                  <a:lnTo>
                    <a:pt x="11430" y="90551"/>
                  </a:lnTo>
                  <a:lnTo>
                    <a:pt x="12192" y="90551"/>
                  </a:lnTo>
                  <a:lnTo>
                    <a:pt x="12700" y="90551"/>
                  </a:lnTo>
                  <a:lnTo>
                    <a:pt x="13208" y="90424"/>
                  </a:lnTo>
                  <a:lnTo>
                    <a:pt x="13843" y="90297"/>
                  </a:lnTo>
                  <a:lnTo>
                    <a:pt x="14859" y="90043"/>
                  </a:lnTo>
                  <a:lnTo>
                    <a:pt x="15367" y="90043"/>
                  </a:lnTo>
                  <a:lnTo>
                    <a:pt x="15621" y="89916"/>
                  </a:lnTo>
                  <a:lnTo>
                    <a:pt x="16001" y="89916"/>
                  </a:lnTo>
                  <a:lnTo>
                    <a:pt x="16763" y="89916"/>
                  </a:lnTo>
                  <a:lnTo>
                    <a:pt x="17145" y="90043"/>
                  </a:lnTo>
                  <a:lnTo>
                    <a:pt x="17652" y="90170"/>
                  </a:lnTo>
                  <a:lnTo>
                    <a:pt x="17907" y="90170"/>
                  </a:lnTo>
                  <a:lnTo>
                    <a:pt x="18161" y="90424"/>
                  </a:lnTo>
                  <a:lnTo>
                    <a:pt x="18414" y="90551"/>
                  </a:lnTo>
                  <a:lnTo>
                    <a:pt x="18542" y="90678"/>
                  </a:lnTo>
                  <a:lnTo>
                    <a:pt x="18796" y="90805"/>
                  </a:lnTo>
                  <a:lnTo>
                    <a:pt x="19050" y="91059"/>
                  </a:lnTo>
                  <a:lnTo>
                    <a:pt x="19431" y="91313"/>
                  </a:lnTo>
                  <a:lnTo>
                    <a:pt x="19558" y="91567"/>
                  </a:lnTo>
                  <a:lnTo>
                    <a:pt x="20065" y="92075"/>
                  </a:lnTo>
                  <a:lnTo>
                    <a:pt x="20193" y="92202"/>
                  </a:lnTo>
                  <a:lnTo>
                    <a:pt x="20447" y="92456"/>
                  </a:lnTo>
                  <a:lnTo>
                    <a:pt x="20574" y="92710"/>
                  </a:lnTo>
                  <a:lnTo>
                    <a:pt x="20827" y="92964"/>
                  </a:lnTo>
                  <a:lnTo>
                    <a:pt x="21589" y="94361"/>
                  </a:lnTo>
                  <a:lnTo>
                    <a:pt x="22478" y="95631"/>
                  </a:lnTo>
                  <a:lnTo>
                    <a:pt x="23622" y="96774"/>
                  </a:lnTo>
                  <a:lnTo>
                    <a:pt x="23875" y="97155"/>
                  </a:lnTo>
                  <a:lnTo>
                    <a:pt x="24257" y="97409"/>
                  </a:lnTo>
                  <a:lnTo>
                    <a:pt x="24764" y="97536"/>
                  </a:lnTo>
                  <a:lnTo>
                    <a:pt x="25019" y="97536"/>
                  </a:lnTo>
                  <a:lnTo>
                    <a:pt x="26162" y="97155"/>
                  </a:lnTo>
                  <a:lnTo>
                    <a:pt x="27686" y="92710"/>
                  </a:lnTo>
                  <a:lnTo>
                    <a:pt x="28575" y="90551"/>
                  </a:lnTo>
                  <a:lnTo>
                    <a:pt x="29337" y="88265"/>
                  </a:lnTo>
                  <a:lnTo>
                    <a:pt x="29972" y="85725"/>
                  </a:lnTo>
                  <a:lnTo>
                    <a:pt x="32765" y="77216"/>
                  </a:lnTo>
                  <a:lnTo>
                    <a:pt x="35560" y="68326"/>
                  </a:lnTo>
                  <a:lnTo>
                    <a:pt x="41148" y="66421"/>
                  </a:lnTo>
                  <a:lnTo>
                    <a:pt x="41910" y="66040"/>
                  </a:lnTo>
                  <a:lnTo>
                    <a:pt x="42799" y="65913"/>
                  </a:lnTo>
                  <a:lnTo>
                    <a:pt x="43687" y="65532"/>
                  </a:lnTo>
                  <a:lnTo>
                    <a:pt x="49379" y="63595"/>
                  </a:lnTo>
                  <a:lnTo>
                    <a:pt x="72262" y="39243"/>
                  </a:lnTo>
                  <a:lnTo>
                    <a:pt x="72644" y="37084"/>
                  </a:lnTo>
                  <a:lnTo>
                    <a:pt x="73660" y="35052"/>
                  </a:lnTo>
                  <a:lnTo>
                    <a:pt x="75184" y="33782"/>
                  </a:lnTo>
                  <a:lnTo>
                    <a:pt x="75564" y="33528"/>
                  </a:lnTo>
                  <a:lnTo>
                    <a:pt x="75692" y="33274"/>
                  </a:lnTo>
                  <a:lnTo>
                    <a:pt x="75946" y="33020"/>
                  </a:lnTo>
                  <a:lnTo>
                    <a:pt x="76073" y="32766"/>
                  </a:lnTo>
                  <a:lnTo>
                    <a:pt x="76073" y="32258"/>
                  </a:lnTo>
                  <a:lnTo>
                    <a:pt x="76200" y="31242"/>
                  </a:lnTo>
                  <a:lnTo>
                    <a:pt x="74930" y="29337"/>
                  </a:lnTo>
                  <a:lnTo>
                    <a:pt x="73533" y="27432"/>
                  </a:lnTo>
                  <a:lnTo>
                    <a:pt x="73278" y="27051"/>
                  </a:lnTo>
                  <a:lnTo>
                    <a:pt x="72644" y="26289"/>
                  </a:lnTo>
                  <a:lnTo>
                    <a:pt x="72517" y="26035"/>
                  </a:lnTo>
                  <a:lnTo>
                    <a:pt x="71755" y="25146"/>
                  </a:lnTo>
                  <a:lnTo>
                    <a:pt x="71120" y="24384"/>
                  </a:lnTo>
                  <a:lnTo>
                    <a:pt x="70485" y="23622"/>
                  </a:lnTo>
                  <a:lnTo>
                    <a:pt x="69469" y="22098"/>
                  </a:lnTo>
                  <a:lnTo>
                    <a:pt x="68199" y="20701"/>
                  </a:lnTo>
                  <a:lnTo>
                    <a:pt x="67690" y="20066"/>
                  </a:lnTo>
                  <a:lnTo>
                    <a:pt x="67437" y="19685"/>
                  </a:lnTo>
                  <a:lnTo>
                    <a:pt x="66548" y="18796"/>
                  </a:lnTo>
                  <a:lnTo>
                    <a:pt x="65786" y="18034"/>
                  </a:lnTo>
                  <a:lnTo>
                    <a:pt x="65405" y="17399"/>
                  </a:lnTo>
                  <a:lnTo>
                    <a:pt x="64897" y="16891"/>
                  </a:lnTo>
                  <a:lnTo>
                    <a:pt x="64262" y="16510"/>
                  </a:lnTo>
                  <a:lnTo>
                    <a:pt x="64135" y="16256"/>
                  </a:lnTo>
                  <a:lnTo>
                    <a:pt x="63881" y="16129"/>
                  </a:lnTo>
                  <a:lnTo>
                    <a:pt x="63626" y="16002"/>
                  </a:lnTo>
                  <a:lnTo>
                    <a:pt x="63373" y="16256"/>
                  </a:lnTo>
                  <a:lnTo>
                    <a:pt x="63119" y="16383"/>
                  </a:lnTo>
                  <a:lnTo>
                    <a:pt x="61975" y="17399"/>
                  </a:lnTo>
                  <a:lnTo>
                    <a:pt x="59944" y="18034"/>
                  </a:lnTo>
                  <a:lnTo>
                    <a:pt x="57785" y="18034"/>
                  </a:lnTo>
                  <a:lnTo>
                    <a:pt x="55625" y="18034"/>
                  </a:lnTo>
                  <a:lnTo>
                    <a:pt x="53212" y="17399"/>
                  </a:lnTo>
                  <a:lnTo>
                    <a:pt x="51308" y="16129"/>
                  </a:lnTo>
                  <a:lnTo>
                    <a:pt x="49657" y="14859"/>
                  </a:lnTo>
                  <a:lnTo>
                    <a:pt x="48133" y="13462"/>
                  </a:lnTo>
                  <a:lnTo>
                    <a:pt x="46862" y="11811"/>
                  </a:lnTo>
                  <a:lnTo>
                    <a:pt x="45593" y="10287"/>
                  </a:lnTo>
                  <a:lnTo>
                    <a:pt x="44576" y="9017"/>
                  </a:lnTo>
                  <a:lnTo>
                    <a:pt x="43561" y="9017"/>
                  </a:lnTo>
                  <a:lnTo>
                    <a:pt x="42545" y="9017"/>
                  </a:lnTo>
                  <a:lnTo>
                    <a:pt x="42037" y="8763"/>
                  </a:lnTo>
                  <a:lnTo>
                    <a:pt x="41656" y="8763"/>
                  </a:lnTo>
                  <a:lnTo>
                    <a:pt x="41148" y="8509"/>
                  </a:lnTo>
                  <a:lnTo>
                    <a:pt x="40767" y="8382"/>
                  </a:lnTo>
                  <a:lnTo>
                    <a:pt x="40132" y="8128"/>
                  </a:lnTo>
                  <a:lnTo>
                    <a:pt x="39750" y="7874"/>
                  </a:lnTo>
                  <a:lnTo>
                    <a:pt x="38862" y="7493"/>
                  </a:lnTo>
                  <a:lnTo>
                    <a:pt x="37592" y="6731"/>
                  </a:lnTo>
                  <a:lnTo>
                    <a:pt x="37211" y="6477"/>
                  </a:lnTo>
                  <a:lnTo>
                    <a:pt x="36449" y="5969"/>
                  </a:lnTo>
                  <a:lnTo>
                    <a:pt x="35940" y="5715"/>
                  </a:lnTo>
                  <a:lnTo>
                    <a:pt x="35178" y="5334"/>
                  </a:lnTo>
                  <a:lnTo>
                    <a:pt x="34671" y="4826"/>
                  </a:lnTo>
                  <a:lnTo>
                    <a:pt x="33909" y="4318"/>
                  </a:lnTo>
                  <a:lnTo>
                    <a:pt x="33400" y="4064"/>
                  </a:lnTo>
                  <a:lnTo>
                    <a:pt x="32638" y="3556"/>
                  </a:lnTo>
                  <a:lnTo>
                    <a:pt x="32258" y="3302"/>
                  </a:lnTo>
                  <a:lnTo>
                    <a:pt x="31114" y="2413"/>
                  </a:lnTo>
                  <a:lnTo>
                    <a:pt x="30861" y="2159"/>
                  </a:lnTo>
                  <a:lnTo>
                    <a:pt x="29972" y="1524"/>
                  </a:lnTo>
                  <a:lnTo>
                    <a:pt x="29463" y="1143"/>
                  </a:lnTo>
                  <a:lnTo>
                    <a:pt x="28828" y="635"/>
                  </a:lnTo>
                  <a:lnTo>
                    <a:pt x="28321" y="254"/>
                  </a:lnTo>
                  <a:lnTo>
                    <a:pt x="28067" y="0"/>
                  </a:lnTo>
                  <a:close/>
                </a:path>
                <a:path w="76200" h="97789">
                  <a:moveTo>
                    <a:pt x="67056" y="18542"/>
                  </a:moveTo>
                  <a:lnTo>
                    <a:pt x="67056" y="21082"/>
                  </a:lnTo>
                </a:path>
                <a:path w="76200" h="97789">
                  <a:moveTo>
                    <a:pt x="67056" y="21336"/>
                  </a:moveTo>
                  <a:lnTo>
                    <a:pt x="68325" y="22479"/>
                  </a:lnTo>
                  <a:lnTo>
                    <a:pt x="69342" y="23622"/>
                  </a:lnTo>
                  <a:lnTo>
                    <a:pt x="69976" y="24257"/>
                  </a:lnTo>
                  <a:lnTo>
                    <a:pt x="69469" y="23749"/>
                  </a:lnTo>
                  <a:lnTo>
                    <a:pt x="68325" y="22479"/>
                  </a:lnTo>
                  <a:lnTo>
                    <a:pt x="67056" y="21336"/>
                  </a:lnTo>
                  <a:close/>
                </a:path>
                <a:path w="76200" h="97789">
                  <a:moveTo>
                    <a:pt x="64008" y="18288"/>
                  </a:moveTo>
                  <a:lnTo>
                    <a:pt x="67056" y="18288"/>
                  </a:lnTo>
                </a:path>
                <a:path w="76200" h="97789">
                  <a:moveTo>
                    <a:pt x="33655" y="6096"/>
                  </a:moveTo>
                  <a:lnTo>
                    <a:pt x="36449" y="6096"/>
                  </a:lnTo>
                </a:path>
                <a:path w="76200" h="97789">
                  <a:moveTo>
                    <a:pt x="27559" y="0"/>
                  </a:moveTo>
                  <a:lnTo>
                    <a:pt x="30352" y="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5210556" y="325983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0"/>
                  </a:moveTo>
                  <a:lnTo>
                    <a:pt x="3048" y="3048"/>
                  </a:lnTo>
                  <a:lnTo>
                    <a:pt x="889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5158867" y="3259835"/>
              <a:ext cx="55244" cy="67310"/>
            </a:xfrm>
            <a:custGeom>
              <a:avLst/>
              <a:gdLst/>
              <a:ahLst/>
              <a:cxnLst/>
              <a:rect l="l" t="t" r="r" b="b"/>
              <a:pathLst>
                <a:path w="55245" h="67310">
                  <a:moveTo>
                    <a:pt x="51688" y="0"/>
                  </a:moveTo>
                  <a:lnTo>
                    <a:pt x="53086" y="1396"/>
                  </a:lnTo>
                  <a:lnTo>
                    <a:pt x="54737" y="3048"/>
                  </a:lnTo>
                  <a:lnTo>
                    <a:pt x="52578" y="762"/>
                  </a:lnTo>
                  <a:lnTo>
                    <a:pt x="51688" y="0"/>
                  </a:lnTo>
                  <a:close/>
                </a:path>
                <a:path w="55245" h="67310">
                  <a:moveTo>
                    <a:pt x="2794" y="67056"/>
                  </a:moveTo>
                  <a:lnTo>
                    <a:pt x="0" y="67056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5161788" y="332993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0"/>
                  </a:moveTo>
                  <a:lnTo>
                    <a:pt x="888" y="1142"/>
                  </a:lnTo>
                  <a:lnTo>
                    <a:pt x="3048" y="3047"/>
                  </a:lnTo>
                  <a:lnTo>
                    <a:pt x="1904" y="2031"/>
                  </a:lnTo>
                  <a:lnTo>
                    <a:pt x="888" y="1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5161788" y="3268979"/>
              <a:ext cx="54610" cy="64135"/>
            </a:xfrm>
            <a:custGeom>
              <a:avLst/>
              <a:gdLst/>
              <a:ahLst/>
              <a:cxnLst/>
              <a:rect l="l" t="t" r="r" b="b"/>
              <a:pathLst>
                <a:path w="54610" h="64135">
                  <a:moveTo>
                    <a:pt x="0" y="60960"/>
                  </a:moveTo>
                  <a:lnTo>
                    <a:pt x="888" y="62103"/>
                  </a:lnTo>
                  <a:lnTo>
                    <a:pt x="1904" y="62992"/>
                  </a:lnTo>
                  <a:lnTo>
                    <a:pt x="3048" y="64008"/>
                  </a:lnTo>
                  <a:lnTo>
                    <a:pt x="1904" y="62992"/>
                  </a:lnTo>
                  <a:lnTo>
                    <a:pt x="888" y="61976"/>
                  </a:lnTo>
                  <a:lnTo>
                    <a:pt x="0" y="60960"/>
                  </a:lnTo>
                  <a:close/>
                </a:path>
                <a:path w="54610" h="64135">
                  <a:moveTo>
                    <a:pt x="54228" y="0"/>
                  </a:moveTo>
                  <a:lnTo>
                    <a:pt x="52450" y="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5213604" y="3262883"/>
              <a:ext cx="2540" cy="3810"/>
            </a:xfrm>
            <a:custGeom>
              <a:avLst/>
              <a:gdLst/>
              <a:ahLst/>
              <a:cxnLst/>
              <a:rect l="l" t="t" r="r" b="b"/>
              <a:pathLst>
                <a:path w="2539" h="3810">
                  <a:moveTo>
                    <a:pt x="0" y="0"/>
                  </a:moveTo>
                  <a:lnTo>
                    <a:pt x="1221" y="1777"/>
                  </a:lnTo>
                  <a:lnTo>
                    <a:pt x="2159" y="3301"/>
                  </a:lnTo>
                  <a:lnTo>
                    <a:pt x="1270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5213604" y="3262883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0" y="0"/>
                  </a:moveTo>
                  <a:lnTo>
                    <a:pt x="1270" y="1777"/>
                  </a:lnTo>
                  <a:lnTo>
                    <a:pt x="2159" y="3301"/>
                  </a:lnTo>
                  <a:lnTo>
                    <a:pt x="2667" y="4571"/>
                  </a:lnTo>
                  <a:lnTo>
                    <a:pt x="2159" y="3301"/>
                  </a:lnTo>
                  <a:lnTo>
                    <a:pt x="1143" y="1650"/>
                  </a:lnTo>
                  <a:lnTo>
                    <a:pt x="0" y="0"/>
                  </a:lnTo>
                  <a:close/>
                </a:path>
                <a:path w="3175" h="6350">
                  <a:moveTo>
                    <a:pt x="2667" y="4571"/>
                  </a:moveTo>
                  <a:lnTo>
                    <a:pt x="2921" y="5206"/>
                  </a:lnTo>
                  <a:lnTo>
                    <a:pt x="3048" y="5714"/>
                  </a:lnTo>
                  <a:lnTo>
                    <a:pt x="3048" y="6095"/>
                  </a:lnTo>
                  <a:lnTo>
                    <a:pt x="3048" y="5714"/>
                  </a:lnTo>
                  <a:lnTo>
                    <a:pt x="2921" y="5206"/>
                  </a:lnTo>
                  <a:lnTo>
                    <a:pt x="2667" y="4571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253228" y="1425193"/>
              <a:ext cx="817244" cy="725170"/>
            </a:xfrm>
            <a:custGeom>
              <a:avLst/>
              <a:gdLst/>
              <a:ahLst/>
              <a:cxnLst/>
              <a:rect l="l" t="t" r="r" b="b"/>
              <a:pathLst>
                <a:path w="817245" h="725169">
                  <a:moveTo>
                    <a:pt x="402589" y="706120"/>
                  </a:moveTo>
                  <a:lnTo>
                    <a:pt x="359918" y="706120"/>
                  </a:lnTo>
                  <a:lnTo>
                    <a:pt x="367664" y="711200"/>
                  </a:lnTo>
                  <a:lnTo>
                    <a:pt x="369443" y="716280"/>
                  </a:lnTo>
                  <a:lnTo>
                    <a:pt x="370459" y="718820"/>
                  </a:lnTo>
                  <a:lnTo>
                    <a:pt x="383286" y="723900"/>
                  </a:lnTo>
                  <a:lnTo>
                    <a:pt x="391541" y="725170"/>
                  </a:lnTo>
                  <a:lnTo>
                    <a:pt x="393064" y="725170"/>
                  </a:lnTo>
                  <a:lnTo>
                    <a:pt x="393954" y="723900"/>
                  </a:lnTo>
                  <a:lnTo>
                    <a:pt x="395477" y="721360"/>
                  </a:lnTo>
                  <a:lnTo>
                    <a:pt x="396621" y="718820"/>
                  </a:lnTo>
                  <a:lnTo>
                    <a:pt x="398145" y="715010"/>
                  </a:lnTo>
                  <a:lnTo>
                    <a:pt x="401955" y="712470"/>
                  </a:lnTo>
                  <a:lnTo>
                    <a:pt x="402589" y="706120"/>
                  </a:lnTo>
                  <a:close/>
                </a:path>
                <a:path w="817245" h="725169">
                  <a:moveTo>
                    <a:pt x="281559" y="504190"/>
                  </a:moveTo>
                  <a:lnTo>
                    <a:pt x="275844" y="504190"/>
                  </a:lnTo>
                  <a:lnTo>
                    <a:pt x="268986" y="505460"/>
                  </a:lnTo>
                  <a:lnTo>
                    <a:pt x="266700" y="508000"/>
                  </a:lnTo>
                  <a:lnTo>
                    <a:pt x="266700" y="518160"/>
                  </a:lnTo>
                  <a:lnTo>
                    <a:pt x="261112" y="525780"/>
                  </a:lnTo>
                  <a:lnTo>
                    <a:pt x="258699" y="529590"/>
                  </a:lnTo>
                  <a:lnTo>
                    <a:pt x="256032" y="533400"/>
                  </a:lnTo>
                  <a:lnTo>
                    <a:pt x="254888" y="542290"/>
                  </a:lnTo>
                  <a:lnTo>
                    <a:pt x="257556" y="544830"/>
                  </a:lnTo>
                  <a:lnTo>
                    <a:pt x="262255" y="546100"/>
                  </a:lnTo>
                  <a:lnTo>
                    <a:pt x="264287" y="547370"/>
                  </a:lnTo>
                  <a:lnTo>
                    <a:pt x="266192" y="547370"/>
                  </a:lnTo>
                  <a:lnTo>
                    <a:pt x="267970" y="549910"/>
                  </a:lnTo>
                  <a:lnTo>
                    <a:pt x="268986" y="549910"/>
                  </a:lnTo>
                  <a:lnTo>
                    <a:pt x="269621" y="551180"/>
                  </a:lnTo>
                  <a:lnTo>
                    <a:pt x="269621" y="554990"/>
                  </a:lnTo>
                  <a:lnTo>
                    <a:pt x="267335" y="557530"/>
                  </a:lnTo>
                  <a:lnTo>
                    <a:pt x="264541" y="558800"/>
                  </a:lnTo>
                  <a:lnTo>
                    <a:pt x="261874" y="560070"/>
                  </a:lnTo>
                  <a:lnTo>
                    <a:pt x="258572" y="562610"/>
                  </a:lnTo>
                  <a:lnTo>
                    <a:pt x="258318" y="565150"/>
                  </a:lnTo>
                  <a:lnTo>
                    <a:pt x="259953" y="570230"/>
                  </a:lnTo>
                  <a:lnTo>
                    <a:pt x="264636" y="576580"/>
                  </a:lnTo>
                  <a:lnTo>
                    <a:pt x="270605" y="582930"/>
                  </a:lnTo>
                  <a:lnTo>
                    <a:pt x="276098" y="586740"/>
                  </a:lnTo>
                  <a:lnTo>
                    <a:pt x="280162" y="589280"/>
                  </a:lnTo>
                  <a:lnTo>
                    <a:pt x="278680" y="609600"/>
                  </a:lnTo>
                  <a:lnTo>
                    <a:pt x="278511" y="612140"/>
                  </a:lnTo>
                  <a:lnTo>
                    <a:pt x="279273" y="614680"/>
                  </a:lnTo>
                  <a:lnTo>
                    <a:pt x="279654" y="617220"/>
                  </a:lnTo>
                  <a:lnTo>
                    <a:pt x="285369" y="617220"/>
                  </a:lnTo>
                  <a:lnTo>
                    <a:pt x="286131" y="618490"/>
                  </a:lnTo>
                  <a:lnTo>
                    <a:pt x="287274" y="619760"/>
                  </a:lnTo>
                  <a:lnTo>
                    <a:pt x="287527" y="621030"/>
                  </a:lnTo>
                  <a:lnTo>
                    <a:pt x="287274" y="624840"/>
                  </a:lnTo>
                  <a:lnTo>
                    <a:pt x="286766" y="629920"/>
                  </a:lnTo>
                  <a:lnTo>
                    <a:pt x="288544" y="631190"/>
                  </a:lnTo>
                  <a:lnTo>
                    <a:pt x="293624" y="636270"/>
                  </a:lnTo>
                  <a:lnTo>
                    <a:pt x="294005" y="641350"/>
                  </a:lnTo>
                  <a:lnTo>
                    <a:pt x="295656" y="642620"/>
                  </a:lnTo>
                  <a:lnTo>
                    <a:pt x="298069" y="643890"/>
                  </a:lnTo>
                  <a:lnTo>
                    <a:pt x="301244" y="645160"/>
                  </a:lnTo>
                  <a:lnTo>
                    <a:pt x="305943" y="647700"/>
                  </a:lnTo>
                  <a:lnTo>
                    <a:pt x="304164" y="654050"/>
                  </a:lnTo>
                  <a:lnTo>
                    <a:pt x="302513" y="660400"/>
                  </a:lnTo>
                  <a:lnTo>
                    <a:pt x="305688" y="665480"/>
                  </a:lnTo>
                  <a:lnTo>
                    <a:pt x="308356" y="669290"/>
                  </a:lnTo>
                  <a:lnTo>
                    <a:pt x="309118" y="670560"/>
                  </a:lnTo>
                  <a:lnTo>
                    <a:pt x="309752" y="671830"/>
                  </a:lnTo>
                  <a:lnTo>
                    <a:pt x="310261" y="671830"/>
                  </a:lnTo>
                  <a:lnTo>
                    <a:pt x="311912" y="674370"/>
                  </a:lnTo>
                  <a:lnTo>
                    <a:pt x="313817" y="676910"/>
                  </a:lnTo>
                  <a:lnTo>
                    <a:pt x="315975" y="679450"/>
                  </a:lnTo>
                  <a:lnTo>
                    <a:pt x="319913" y="683260"/>
                  </a:lnTo>
                  <a:lnTo>
                    <a:pt x="324104" y="687070"/>
                  </a:lnTo>
                  <a:lnTo>
                    <a:pt x="325500" y="692150"/>
                  </a:lnTo>
                  <a:lnTo>
                    <a:pt x="327025" y="697230"/>
                  </a:lnTo>
                  <a:lnTo>
                    <a:pt x="331343" y="702310"/>
                  </a:lnTo>
                  <a:lnTo>
                    <a:pt x="344424" y="702310"/>
                  </a:lnTo>
                  <a:lnTo>
                    <a:pt x="346201" y="703580"/>
                  </a:lnTo>
                  <a:lnTo>
                    <a:pt x="347725" y="704850"/>
                  </a:lnTo>
                  <a:lnTo>
                    <a:pt x="349885" y="707390"/>
                  </a:lnTo>
                  <a:lnTo>
                    <a:pt x="351789" y="707390"/>
                  </a:lnTo>
                  <a:lnTo>
                    <a:pt x="352551" y="706120"/>
                  </a:lnTo>
                  <a:lnTo>
                    <a:pt x="402589" y="706120"/>
                  </a:lnTo>
                  <a:lnTo>
                    <a:pt x="403860" y="694690"/>
                  </a:lnTo>
                  <a:lnTo>
                    <a:pt x="404495" y="689610"/>
                  </a:lnTo>
                  <a:lnTo>
                    <a:pt x="407416" y="688340"/>
                  </a:lnTo>
                  <a:lnTo>
                    <a:pt x="408050" y="688340"/>
                  </a:lnTo>
                  <a:lnTo>
                    <a:pt x="408939" y="684530"/>
                  </a:lnTo>
                  <a:lnTo>
                    <a:pt x="408635" y="679450"/>
                  </a:lnTo>
                  <a:lnTo>
                    <a:pt x="408305" y="671830"/>
                  </a:lnTo>
                  <a:lnTo>
                    <a:pt x="406781" y="668020"/>
                  </a:lnTo>
                  <a:lnTo>
                    <a:pt x="406146" y="666750"/>
                  </a:lnTo>
                  <a:lnTo>
                    <a:pt x="403860" y="666750"/>
                  </a:lnTo>
                  <a:lnTo>
                    <a:pt x="402589" y="662940"/>
                  </a:lnTo>
                  <a:lnTo>
                    <a:pt x="403860" y="657860"/>
                  </a:lnTo>
                  <a:lnTo>
                    <a:pt x="406273" y="655320"/>
                  </a:lnTo>
                  <a:lnTo>
                    <a:pt x="417957" y="655320"/>
                  </a:lnTo>
                  <a:lnTo>
                    <a:pt x="418592" y="654050"/>
                  </a:lnTo>
                  <a:lnTo>
                    <a:pt x="419988" y="648970"/>
                  </a:lnTo>
                  <a:lnTo>
                    <a:pt x="420750" y="645160"/>
                  </a:lnTo>
                  <a:lnTo>
                    <a:pt x="423291" y="645160"/>
                  </a:lnTo>
                  <a:lnTo>
                    <a:pt x="424561" y="643890"/>
                  </a:lnTo>
                  <a:lnTo>
                    <a:pt x="424942" y="642620"/>
                  </a:lnTo>
                  <a:lnTo>
                    <a:pt x="425958" y="636270"/>
                  </a:lnTo>
                  <a:lnTo>
                    <a:pt x="426338" y="633730"/>
                  </a:lnTo>
                  <a:lnTo>
                    <a:pt x="428879" y="632460"/>
                  </a:lnTo>
                  <a:lnTo>
                    <a:pt x="429387" y="632460"/>
                  </a:lnTo>
                  <a:lnTo>
                    <a:pt x="430149" y="628650"/>
                  </a:lnTo>
                  <a:lnTo>
                    <a:pt x="429641" y="626110"/>
                  </a:lnTo>
                  <a:lnTo>
                    <a:pt x="428371" y="623570"/>
                  </a:lnTo>
                  <a:lnTo>
                    <a:pt x="427227" y="622300"/>
                  </a:lnTo>
                  <a:lnTo>
                    <a:pt x="426847" y="619760"/>
                  </a:lnTo>
                  <a:lnTo>
                    <a:pt x="427482" y="618490"/>
                  </a:lnTo>
                  <a:lnTo>
                    <a:pt x="428371" y="615950"/>
                  </a:lnTo>
                  <a:lnTo>
                    <a:pt x="430784" y="614680"/>
                  </a:lnTo>
                  <a:lnTo>
                    <a:pt x="434467" y="613410"/>
                  </a:lnTo>
                  <a:lnTo>
                    <a:pt x="435483" y="613410"/>
                  </a:lnTo>
                  <a:lnTo>
                    <a:pt x="435863" y="612140"/>
                  </a:lnTo>
                  <a:lnTo>
                    <a:pt x="436245" y="609600"/>
                  </a:lnTo>
                  <a:lnTo>
                    <a:pt x="434848" y="607060"/>
                  </a:lnTo>
                  <a:lnTo>
                    <a:pt x="427989" y="603250"/>
                  </a:lnTo>
                  <a:lnTo>
                    <a:pt x="426720" y="600710"/>
                  </a:lnTo>
                  <a:lnTo>
                    <a:pt x="426338" y="596900"/>
                  </a:lnTo>
                  <a:lnTo>
                    <a:pt x="426974" y="595630"/>
                  </a:lnTo>
                  <a:lnTo>
                    <a:pt x="428751" y="594360"/>
                  </a:lnTo>
                  <a:lnTo>
                    <a:pt x="440182" y="594360"/>
                  </a:lnTo>
                  <a:lnTo>
                    <a:pt x="439038" y="593090"/>
                  </a:lnTo>
                  <a:lnTo>
                    <a:pt x="438658" y="590550"/>
                  </a:lnTo>
                  <a:lnTo>
                    <a:pt x="439293" y="588010"/>
                  </a:lnTo>
                  <a:lnTo>
                    <a:pt x="440944" y="584200"/>
                  </a:lnTo>
                  <a:lnTo>
                    <a:pt x="448310" y="582930"/>
                  </a:lnTo>
                  <a:lnTo>
                    <a:pt x="454025" y="581660"/>
                  </a:lnTo>
                  <a:lnTo>
                    <a:pt x="458216" y="581660"/>
                  </a:lnTo>
                  <a:lnTo>
                    <a:pt x="461391" y="579120"/>
                  </a:lnTo>
                  <a:lnTo>
                    <a:pt x="462914" y="576580"/>
                  </a:lnTo>
                  <a:lnTo>
                    <a:pt x="463931" y="575310"/>
                  </a:lnTo>
                  <a:lnTo>
                    <a:pt x="464312" y="572770"/>
                  </a:lnTo>
                  <a:lnTo>
                    <a:pt x="463676" y="570230"/>
                  </a:lnTo>
                  <a:lnTo>
                    <a:pt x="462914" y="567690"/>
                  </a:lnTo>
                  <a:lnTo>
                    <a:pt x="463931" y="565150"/>
                  </a:lnTo>
                  <a:lnTo>
                    <a:pt x="465963" y="563880"/>
                  </a:lnTo>
                  <a:lnTo>
                    <a:pt x="466851" y="562610"/>
                  </a:lnTo>
                  <a:lnTo>
                    <a:pt x="511651" y="562610"/>
                  </a:lnTo>
                  <a:lnTo>
                    <a:pt x="517334" y="557530"/>
                  </a:lnTo>
                  <a:lnTo>
                    <a:pt x="523954" y="549910"/>
                  </a:lnTo>
                  <a:lnTo>
                    <a:pt x="527812" y="541020"/>
                  </a:lnTo>
                  <a:lnTo>
                    <a:pt x="529717" y="533400"/>
                  </a:lnTo>
                  <a:lnTo>
                    <a:pt x="539242" y="528320"/>
                  </a:lnTo>
                  <a:lnTo>
                    <a:pt x="543813" y="525780"/>
                  </a:lnTo>
                  <a:lnTo>
                    <a:pt x="544957" y="524510"/>
                  </a:lnTo>
                  <a:lnTo>
                    <a:pt x="544449" y="521970"/>
                  </a:lnTo>
                  <a:lnTo>
                    <a:pt x="543051" y="515620"/>
                  </a:lnTo>
                  <a:lnTo>
                    <a:pt x="544830" y="513080"/>
                  </a:lnTo>
                  <a:lnTo>
                    <a:pt x="546862" y="511810"/>
                  </a:lnTo>
                  <a:lnTo>
                    <a:pt x="548386" y="510540"/>
                  </a:lnTo>
                  <a:lnTo>
                    <a:pt x="565023" y="510540"/>
                  </a:lnTo>
                  <a:lnTo>
                    <a:pt x="565785" y="509270"/>
                  </a:lnTo>
                  <a:lnTo>
                    <a:pt x="577088" y="509270"/>
                  </a:lnTo>
                  <a:lnTo>
                    <a:pt x="579120" y="508000"/>
                  </a:lnTo>
                  <a:lnTo>
                    <a:pt x="584326" y="505460"/>
                  </a:lnTo>
                  <a:lnTo>
                    <a:pt x="283591" y="505460"/>
                  </a:lnTo>
                  <a:lnTo>
                    <a:pt x="281559" y="504190"/>
                  </a:lnTo>
                  <a:close/>
                </a:path>
                <a:path w="817245" h="725169">
                  <a:moveTo>
                    <a:pt x="440182" y="594360"/>
                  </a:moveTo>
                  <a:lnTo>
                    <a:pt x="433070" y="594360"/>
                  </a:lnTo>
                  <a:lnTo>
                    <a:pt x="434848" y="595630"/>
                  </a:lnTo>
                  <a:lnTo>
                    <a:pt x="436752" y="596900"/>
                  </a:lnTo>
                  <a:lnTo>
                    <a:pt x="438404" y="598170"/>
                  </a:lnTo>
                  <a:lnTo>
                    <a:pt x="440689" y="598170"/>
                  </a:lnTo>
                  <a:lnTo>
                    <a:pt x="440944" y="596900"/>
                  </a:lnTo>
                  <a:lnTo>
                    <a:pt x="441325" y="596900"/>
                  </a:lnTo>
                  <a:lnTo>
                    <a:pt x="441071" y="595630"/>
                  </a:lnTo>
                  <a:lnTo>
                    <a:pt x="440182" y="594360"/>
                  </a:lnTo>
                  <a:close/>
                </a:path>
                <a:path w="817245" h="725169">
                  <a:moveTo>
                    <a:pt x="511651" y="562610"/>
                  </a:moveTo>
                  <a:lnTo>
                    <a:pt x="471677" y="562610"/>
                  </a:lnTo>
                  <a:lnTo>
                    <a:pt x="472821" y="563880"/>
                  </a:lnTo>
                  <a:lnTo>
                    <a:pt x="474218" y="566420"/>
                  </a:lnTo>
                  <a:lnTo>
                    <a:pt x="474472" y="568960"/>
                  </a:lnTo>
                  <a:lnTo>
                    <a:pt x="473329" y="570230"/>
                  </a:lnTo>
                  <a:lnTo>
                    <a:pt x="471932" y="574040"/>
                  </a:lnTo>
                  <a:lnTo>
                    <a:pt x="472059" y="576580"/>
                  </a:lnTo>
                  <a:lnTo>
                    <a:pt x="472439" y="577850"/>
                  </a:lnTo>
                  <a:lnTo>
                    <a:pt x="472821" y="577850"/>
                  </a:lnTo>
                  <a:lnTo>
                    <a:pt x="473329" y="576580"/>
                  </a:lnTo>
                  <a:lnTo>
                    <a:pt x="473710" y="576580"/>
                  </a:lnTo>
                  <a:lnTo>
                    <a:pt x="476123" y="574040"/>
                  </a:lnTo>
                  <a:lnTo>
                    <a:pt x="479425" y="572770"/>
                  </a:lnTo>
                  <a:lnTo>
                    <a:pt x="489204" y="572770"/>
                  </a:lnTo>
                  <a:lnTo>
                    <a:pt x="499237" y="570230"/>
                  </a:lnTo>
                  <a:lnTo>
                    <a:pt x="508809" y="565150"/>
                  </a:lnTo>
                  <a:lnTo>
                    <a:pt x="511651" y="562610"/>
                  </a:lnTo>
                  <a:close/>
                </a:path>
                <a:path w="817245" h="725169">
                  <a:moveTo>
                    <a:pt x="563245" y="514350"/>
                  </a:moveTo>
                  <a:lnTo>
                    <a:pt x="561721" y="514350"/>
                  </a:lnTo>
                  <a:lnTo>
                    <a:pt x="563118" y="515620"/>
                  </a:lnTo>
                  <a:lnTo>
                    <a:pt x="563245" y="514350"/>
                  </a:lnTo>
                  <a:close/>
                </a:path>
                <a:path w="817245" h="725169">
                  <a:moveTo>
                    <a:pt x="565023" y="510540"/>
                  </a:moveTo>
                  <a:lnTo>
                    <a:pt x="552704" y="510540"/>
                  </a:lnTo>
                  <a:lnTo>
                    <a:pt x="555498" y="511810"/>
                  </a:lnTo>
                  <a:lnTo>
                    <a:pt x="559435" y="513080"/>
                  </a:lnTo>
                  <a:lnTo>
                    <a:pt x="560451" y="514350"/>
                  </a:lnTo>
                  <a:lnTo>
                    <a:pt x="563372" y="514350"/>
                  </a:lnTo>
                  <a:lnTo>
                    <a:pt x="564261" y="511810"/>
                  </a:lnTo>
                  <a:lnTo>
                    <a:pt x="565023" y="510540"/>
                  </a:lnTo>
                  <a:close/>
                </a:path>
                <a:path w="817245" h="725169">
                  <a:moveTo>
                    <a:pt x="587629" y="504190"/>
                  </a:moveTo>
                  <a:lnTo>
                    <a:pt x="292735" y="504190"/>
                  </a:lnTo>
                  <a:lnTo>
                    <a:pt x="291846" y="505460"/>
                  </a:lnTo>
                  <a:lnTo>
                    <a:pt x="584326" y="505460"/>
                  </a:lnTo>
                  <a:lnTo>
                    <a:pt x="587629" y="504190"/>
                  </a:lnTo>
                  <a:close/>
                </a:path>
                <a:path w="817245" h="725169">
                  <a:moveTo>
                    <a:pt x="656589" y="461010"/>
                  </a:moveTo>
                  <a:lnTo>
                    <a:pt x="289560" y="461010"/>
                  </a:lnTo>
                  <a:lnTo>
                    <a:pt x="293750" y="464820"/>
                  </a:lnTo>
                  <a:lnTo>
                    <a:pt x="298576" y="473710"/>
                  </a:lnTo>
                  <a:lnTo>
                    <a:pt x="298831" y="477520"/>
                  </a:lnTo>
                  <a:lnTo>
                    <a:pt x="296672" y="480060"/>
                  </a:lnTo>
                  <a:lnTo>
                    <a:pt x="294639" y="482600"/>
                  </a:lnTo>
                  <a:lnTo>
                    <a:pt x="294513" y="500380"/>
                  </a:lnTo>
                  <a:lnTo>
                    <a:pt x="294386" y="501650"/>
                  </a:lnTo>
                  <a:lnTo>
                    <a:pt x="294132" y="502920"/>
                  </a:lnTo>
                  <a:lnTo>
                    <a:pt x="293624" y="504190"/>
                  </a:lnTo>
                  <a:lnTo>
                    <a:pt x="591438" y="504190"/>
                  </a:lnTo>
                  <a:lnTo>
                    <a:pt x="628872" y="495300"/>
                  </a:lnTo>
                  <a:lnTo>
                    <a:pt x="649763" y="480060"/>
                  </a:lnTo>
                  <a:lnTo>
                    <a:pt x="656466" y="476250"/>
                  </a:lnTo>
                  <a:lnTo>
                    <a:pt x="663194" y="473710"/>
                  </a:lnTo>
                  <a:lnTo>
                    <a:pt x="667766" y="471170"/>
                  </a:lnTo>
                  <a:lnTo>
                    <a:pt x="672211" y="468630"/>
                  </a:lnTo>
                  <a:lnTo>
                    <a:pt x="676656" y="464820"/>
                  </a:lnTo>
                  <a:lnTo>
                    <a:pt x="678052" y="464820"/>
                  </a:lnTo>
                  <a:lnTo>
                    <a:pt x="679323" y="463550"/>
                  </a:lnTo>
                  <a:lnTo>
                    <a:pt x="661924" y="463550"/>
                  </a:lnTo>
                  <a:lnTo>
                    <a:pt x="658495" y="462280"/>
                  </a:lnTo>
                  <a:lnTo>
                    <a:pt x="656589" y="461010"/>
                  </a:lnTo>
                  <a:close/>
                </a:path>
                <a:path w="817245" h="725169">
                  <a:moveTo>
                    <a:pt x="680593" y="462280"/>
                  </a:moveTo>
                  <a:lnTo>
                    <a:pt x="677545" y="463550"/>
                  </a:lnTo>
                  <a:lnTo>
                    <a:pt x="679323" y="463550"/>
                  </a:lnTo>
                  <a:lnTo>
                    <a:pt x="680593" y="462280"/>
                  </a:lnTo>
                  <a:close/>
                </a:path>
                <a:path w="817245" h="725169">
                  <a:moveTo>
                    <a:pt x="268224" y="441960"/>
                  </a:moveTo>
                  <a:lnTo>
                    <a:pt x="256032" y="441960"/>
                  </a:lnTo>
                  <a:lnTo>
                    <a:pt x="252095" y="443230"/>
                  </a:lnTo>
                  <a:lnTo>
                    <a:pt x="250062" y="443230"/>
                  </a:lnTo>
                  <a:lnTo>
                    <a:pt x="256166" y="448310"/>
                  </a:lnTo>
                  <a:lnTo>
                    <a:pt x="265271" y="453390"/>
                  </a:lnTo>
                  <a:lnTo>
                    <a:pt x="274708" y="458470"/>
                  </a:lnTo>
                  <a:lnTo>
                    <a:pt x="281813" y="461010"/>
                  </a:lnTo>
                  <a:lnTo>
                    <a:pt x="654558" y="461010"/>
                  </a:lnTo>
                  <a:lnTo>
                    <a:pt x="652272" y="459740"/>
                  </a:lnTo>
                  <a:lnTo>
                    <a:pt x="624459" y="459740"/>
                  </a:lnTo>
                  <a:lnTo>
                    <a:pt x="623951" y="458470"/>
                  </a:lnTo>
                  <a:lnTo>
                    <a:pt x="623316" y="458470"/>
                  </a:lnTo>
                  <a:lnTo>
                    <a:pt x="622426" y="457200"/>
                  </a:lnTo>
                  <a:lnTo>
                    <a:pt x="622935" y="454660"/>
                  </a:lnTo>
                  <a:lnTo>
                    <a:pt x="623527" y="452120"/>
                  </a:lnTo>
                  <a:lnTo>
                    <a:pt x="288925" y="452120"/>
                  </a:lnTo>
                  <a:lnTo>
                    <a:pt x="285623" y="450850"/>
                  </a:lnTo>
                  <a:lnTo>
                    <a:pt x="282321" y="447040"/>
                  </a:lnTo>
                  <a:lnTo>
                    <a:pt x="277749" y="443230"/>
                  </a:lnTo>
                  <a:lnTo>
                    <a:pt x="268224" y="441960"/>
                  </a:lnTo>
                  <a:close/>
                </a:path>
                <a:path w="817245" h="725169">
                  <a:moveTo>
                    <a:pt x="642112" y="455930"/>
                  </a:moveTo>
                  <a:lnTo>
                    <a:pt x="632079" y="455930"/>
                  </a:lnTo>
                  <a:lnTo>
                    <a:pt x="629920" y="457200"/>
                  </a:lnTo>
                  <a:lnTo>
                    <a:pt x="629285" y="458470"/>
                  </a:lnTo>
                  <a:lnTo>
                    <a:pt x="627380" y="459740"/>
                  </a:lnTo>
                  <a:lnTo>
                    <a:pt x="652272" y="459740"/>
                  </a:lnTo>
                  <a:lnTo>
                    <a:pt x="647573" y="458470"/>
                  </a:lnTo>
                  <a:lnTo>
                    <a:pt x="642112" y="455930"/>
                  </a:lnTo>
                  <a:close/>
                </a:path>
                <a:path w="817245" h="725169">
                  <a:moveTo>
                    <a:pt x="665437" y="406400"/>
                  </a:moveTo>
                  <a:lnTo>
                    <a:pt x="259969" y="406400"/>
                  </a:lnTo>
                  <a:lnTo>
                    <a:pt x="262255" y="407670"/>
                  </a:lnTo>
                  <a:lnTo>
                    <a:pt x="264795" y="410210"/>
                  </a:lnTo>
                  <a:lnTo>
                    <a:pt x="263779" y="416560"/>
                  </a:lnTo>
                  <a:lnTo>
                    <a:pt x="263017" y="419100"/>
                  </a:lnTo>
                  <a:lnTo>
                    <a:pt x="262636" y="421640"/>
                  </a:lnTo>
                  <a:lnTo>
                    <a:pt x="264287" y="422910"/>
                  </a:lnTo>
                  <a:lnTo>
                    <a:pt x="266319" y="425450"/>
                  </a:lnTo>
                  <a:lnTo>
                    <a:pt x="273304" y="427990"/>
                  </a:lnTo>
                  <a:lnTo>
                    <a:pt x="278130" y="430530"/>
                  </a:lnTo>
                  <a:lnTo>
                    <a:pt x="284099" y="431800"/>
                  </a:lnTo>
                  <a:lnTo>
                    <a:pt x="289941" y="438150"/>
                  </a:lnTo>
                  <a:lnTo>
                    <a:pt x="296925" y="444500"/>
                  </a:lnTo>
                  <a:lnTo>
                    <a:pt x="295656" y="449580"/>
                  </a:lnTo>
                  <a:lnTo>
                    <a:pt x="294767" y="450850"/>
                  </a:lnTo>
                  <a:lnTo>
                    <a:pt x="294005" y="452120"/>
                  </a:lnTo>
                  <a:lnTo>
                    <a:pt x="623527" y="452120"/>
                  </a:lnTo>
                  <a:lnTo>
                    <a:pt x="623824" y="450850"/>
                  </a:lnTo>
                  <a:lnTo>
                    <a:pt x="627761" y="444500"/>
                  </a:lnTo>
                  <a:lnTo>
                    <a:pt x="632841" y="443230"/>
                  </a:lnTo>
                  <a:lnTo>
                    <a:pt x="635888" y="443230"/>
                  </a:lnTo>
                  <a:lnTo>
                    <a:pt x="636016" y="441960"/>
                  </a:lnTo>
                  <a:lnTo>
                    <a:pt x="636651" y="441960"/>
                  </a:lnTo>
                  <a:lnTo>
                    <a:pt x="635888" y="439420"/>
                  </a:lnTo>
                  <a:lnTo>
                    <a:pt x="635254" y="435610"/>
                  </a:lnTo>
                  <a:lnTo>
                    <a:pt x="634746" y="434340"/>
                  </a:lnTo>
                  <a:lnTo>
                    <a:pt x="634364" y="433070"/>
                  </a:lnTo>
                  <a:lnTo>
                    <a:pt x="633984" y="430530"/>
                  </a:lnTo>
                  <a:lnTo>
                    <a:pt x="632968" y="426720"/>
                  </a:lnTo>
                  <a:lnTo>
                    <a:pt x="635000" y="425450"/>
                  </a:lnTo>
                  <a:lnTo>
                    <a:pt x="636016" y="424180"/>
                  </a:lnTo>
                  <a:lnTo>
                    <a:pt x="685139" y="424180"/>
                  </a:lnTo>
                  <a:lnTo>
                    <a:pt x="680545" y="419100"/>
                  </a:lnTo>
                  <a:lnTo>
                    <a:pt x="674641" y="414020"/>
                  </a:lnTo>
                  <a:lnTo>
                    <a:pt x="668655" y="408940"/>
                  </a:lnTo>
                  <a:lnTo>
                    <a:pt x="665437" y="406400"/>
                  </a:lnTo>
                  <a:close/>
                </a:path>
                <a:path w="817245" h="725169">
                  <a:moveTo>
                    <a:pt x="685139" y="424180"/>
                  </a:moveTo>
                  <a:lnTo>
                    <a:pt x="643382" y="424180"/>
                  </a:lnTo>
                  <a:lnTo>
                    <a:pt x="651637" y="429260"/>
                  </a:lnTo>
                  <a:lnTo>
                    <a:pt x="655827" y="436880"/>
                  </a:lnTo>
                  <a:lnTo>
                    <a:pt x="660273" y="444500"/>
                  </a:lnTo>
                  <a:lnTo>
                    <a:pt x="668274" y="449580"/>
                  </a:lnTo>
                  <a:lnTo>
                    <a:pt x="678688" y="449580"/>
                  </a:lnTo>
                  <a:lnTo>
                    <a:pt x="680974" y="448310"/>
                  </a:lnTo>
                  <a:lnTo>
                    <a:pt x="683260" y="448310"/>
                  </a:lnTo>
                  <a:lnTo>
                    <a:pt x="688086" y="445770"/>
                  </a:lnTo>
                  <a:lnTo>
                    <a:pt x="687577" y="443230"/>
                  </a:lnTo>
                  <a:lnTo>
                    <a:pt x="684911" y="431800"/>
                  </a:lnTo>
                  <a:lnTo>
                    <a:pt x="687197" y="427990"/>
                  </a:lnTo>
                  <a:lnTo>
                    <a:pt x="687197" y="426720"/>
                  </a:lnTo>
                  <a:lnTo>
                    <a:pt x="685139" y="424180"/>
                  </a:lnTo>
                  <a:close/>
                </a:path>
                <a:path w="817245" h="725169">
                  <a:moveTo>
                    <a:pt x="686943" y="262890"/>
                  </a:moveTo>
                  <a:lnTo>
                    <a:pt x="126364" y="262890"/>
                  </a:lnTo>
                  <a:lnTo>
                    <a:pt x="127762" y="264160"/>
                  </a:lnTo>
                  <a:lnTo>
                    <a:pt x="130429" y="266700"/>
                  </a:lnTo>
                  <a:lnTo>
                    <a:pt x="138557" y="267970"/>
                  </a:lnTo>
                  <a:lnTo>
                    <a:pt x="146304" y="270510"/>
                  </a:lnTo>
                  <a:lnTo>
                    <a:pt x="153419" y="271780"/>
                  </a:lnTo>
                  <a:lnTo>
                    <a:pt x="160178" y="274320"/>
                  </a:lnTo>
                  <a:lnTo>
                    <a:pt x="166127" y="275590"/>
                  </a:lnTo>
                  <a:lnTo>
                    <a:pt x="170814" y="278130"/>
                  </a:lnTo>
                  <a:lnTo>
                    <a:pt x="173736" y="279400"/>
                  </a:lnTo>
                  <a:lnTo>
                    <a:pt x="176784" y="281940"/>
                  </a:lnTo>
                  <a:lnTo>
                    <a:pt x="179959" y="283210"/>
                  </a:lnTo>
                  <a:lnTo>
                    <a:pt x="187198" y="285750"/>
                  </a:lnTo>
                  <a:lnTo>
                    <a:pt x="194056" y="289560"/>
                  </a:lnTo>
                  <a:lnTo>
                    <a:pt x="193039" y="297180"/>
                  </a:lnTo>
                  <a:lnTo>
                    <a:pt x="194065" y="302260"/>
                  </a:lnTo>
                  <a:lnTo>
                    <a:pt x="198104" y="307340"/>
                  </a:lnTo>
                  <a:lnTo>
                    <a:pt x="204023" y="312420"/>
                  </a:lnTo>
                  <a:lnTo>
                    <a:pt x="210693" y="316230"/>
                  </a:lnTo>
                  <a:lnTo>
                    <a:pt x="218364" y="322580"/>
                  </a:lnTo>
                  <a:lnTo>
                    <a:pt x="222345" y="330200"/>
                  </a:lnTo>
                  <a:lnTo>
                    <a:pt x="223801" y="337820"/>
                  </a:lnTo>
                  <a:lnTo>
                    <a:pt x="223900" y="344170"/>
                  </a:lnTo>
                  <a:lnTo>
                    <a:pt x="223647" y="346710"/>
                  </a:lnTo>
                  <a:lnTo>
                    <a:pt x="232156" y="356870"/>
                  </a:lnTo>
                  <a:lnTo>
                    <a:pt x="234823" y="359410"/>
                  </a:lnTo>
                  <a:lnTo>
                    <a:pt x="233172" y="361950"/>
                  </a:lnTo>
                  <a:lnTo>
                    <a:pt x="231648" y="365760"/>
                  </a:lnTo>
                  <a:lnTo>
                    <a:pt x="233680" y="369570"/>
                  </a:lnTo>
                  <a:lnTo>
                    <a:pt x="239522" y="375920"/>
                  </a:lnTo>
                  <a:lnTo>
                    <a:pt x="240919" y="377190"/>
                  </a:lnTo>
                  <a:lnTo>
                    <a:pt x="241681" y="379730"/>
                  </a:lnTo>
                  <a:lnTo>
                    <a:pt x="241808" y="384810"/>
                  </a:lnTo>
                  <a:lnTo>
                    <a:pt x="239141" y="387350"/>
                  </a:lnTo>
                  <a:lnTo>
                    <a:pt x="236600" y="389890"/>
                  </a:lnTo>
                  <a:lnTo>
                    <a:pt x="233172" y="393700"/>
                  </a:lnTo>
                  <a:lnTo>
                    <a:pt x="232156" y="394970"/>
                  </a:lnTo>
                  <a:lnTo>
                    <a:pt x="233045" y="396240"/>
                  </a:lnTo>
                  <a:lnTo>
                    <a:pt x="235204" y="400050"/>
                  </a:lnTo>
                  <a:lnTo>
                    <a:pt x="234442" y="403860"/>
                  </a:lnTo>
                  <a:lnTo>
                    <a:pt x="233934" y="407670"/>
                  </a:lnTo>
                  <a:lnTo>
                    <a:pt x="232918" y="412750"/>
                  </a:lnTo>
                  <a:lnTo>
                    <a:pt x="233934" y="415290"/>
                  </a:lnTo>
                  <a:lnTo>
                    <a:pt x="234569" y="416560"/>
                  </a:lnTo>
                  <a:lnTo>
                    <a:pt x="238379" y="416560"/>
                  </a:lnTo>
                  <a:lnTo>
                    <a:pt x="239395" y="417830"/>
                  </a:lnTo>
                  <a:lnTo>
                    <a:pt x="245237" y="417830"/>
                  </a:lnTo>
                  <a:lnTo>
                    <a:pt x="247014" y="415290"/>
                  </a:lnTo>
                  <a:lnTo>
                    <a:pt x="251079" y="410210"/>
                  </a:lnTo>
                  <a:lnTo>
                    <a:pt x="253364" y="406400"/>
                  </a:lnTo>
                  <a:lnTo>
                    <a:pt x="665437" y="406400"/>
                  </a:lnTo>
                  <a:lnTo>
                    <a:pt x="659002" y="401320"/>
                  </a:lnTo>
                  <a:lnTo>
                    <a:pt x="653034" y="396240"/>
                  </a:lnTo>
                  <a:lnTo>
                    <a:pt x="652145" y="392430"/>
                  </a:lnTo>
                  <a:lnTo>
                    <a:pt x="651383" y="389890"/>
                  </a:lnTo>
                  <a:lnTo>
                    <a:pt x="652145" y="388620"/>
                  </a:lnTo>
                  <a:lnTo>
                    <a:pt x="652780" y="387350"/>
                  </a:lnTo>
                  <a:lnTo>
                    <a:pt x="653542" y="386080"/>
                  </a:lnTo>
                  <a:lnTo>
                    <a:pt x="683895" y="386080"/>
                  </a:lnTo>
                  <a:lnTo>
                    <a:pt x="684530" y="382270"/>
                  </a:lnTo>
                  <a:lnTo>
                    <a:pt x="684530" y="381000"/>
                  </a:lnTo>
                  <a:lnTo>
                    <a:pt x="646811" y="381000"/>
                  </a:lnTo>
                  <a:lnTo>
                    <a:pt x="644398" y="379730"/>
                  </a:lnTo>
                  <a:lnTo>
                    <a:pt x="642493" y="378460"/>
                  </a:lnTo>
                  <a:lnTo>
                    <a:pt x="640334" y="375920"/>
                  </a:lnTo>
                  <a:lnTo>
                    <a:pt x="639318" y="373380"/>
                  </a:lnTo>
                  <a:lnTo>
                    <a:pt x="640461" y="369570"/>
                  </a:lnTo>
                  <a:lnTo>
                    <a:pt x="641985" y="365760"/>
                  </a:lnTo>
                  <a:lnTo>
                    <a:pt x="647954" y="365760"/>
                  </a:lnTo>
                  <a:lnTo>
                    <a:pt x="652399" y="364490"/>
                  </a:lnTo>
                  <a:lnTo>
                    <a:pt x="652907" y="363220"/>
                  </a:lnTo>
                  <a:lnTo>
                    <a:pt x="653161" y="363220"/>
                  </a:lnTo>
                  <a:lnTo>
                    <a:pt x="652399" y="361950"/>
                  </a:lnTo>
                  <a:lnTo>
                    <a:pt x="652145" y="360680"/>
                  </a:lnTo>
                  <a:lnTo>
                    <a:pt x="651129" y="359410"/>
                  </a:lnTo>
                  <a:lnTo>
                    <a:pt x="649732" y="355600"/>
                  </a:lnTo>
                  <a:lnTo>
                    <a:pt x="652145" y="353060"/>
                  </a:lnTo>
                  <a:lnTo>
                    <a:pt x="652907" y="351790"/>
                  </a:lnTo>
                  <a:lnTo>
                    <a:pt x="653923" y="350520"/>
                  </a:lnTo>
                  <a:lnTo>
                    <a:pt x="702500" y="350520"/>
                  </a:lnTo>
                  <a:lnTo>
                    <a:pt x="699643" y="349250"/>
                  </a:lnTo>
                  <a:lnTo>
                    <a:pt x="695706" y="346710"/>
                  </a:lnTo>
                  <a:lnTo>
                    <a:pt x="691896" y="344170"/>
                  </a:lnTo>
                  <a:lnTo>
                    <a:pt x="688213" y="341630"/>
                  </a:lnTo>
                  <a:lnTo>
                    <a:pt x="685546" y="337820"/>
                  </a:lnTo>
                  <a:lnTo>
                    <a:pt x="685419" y="336550"/>
                  </a:lnTo>
                  <a:lnTo>
                    <a:pt x="686943" y="332740"/>
                  </a:lnTo>
                  <a:lnTo>
                    <a:pt x="690626" y="331470"/>
                  </a:lnTo>
                  <a:lnTo>
                    <a:pt x="721868" y="331470"/>
                  </a:lnTo>
                  <a:lnTo>
                    <a:pt x="722630" y="328930"/>
                  </a:lnTo>
                  <a:lnTo>
                    <a:pt x="723264" y="327660"/>
                  </a:lnTo>
                  <a:lnTo>
                    <a:pt x="723392" y="326390"/>
                  </a:lnTo>
                  <a:lnTo>
                    <a:pt x="711962" y="326390"/>
                  </a:lnTo>
                  <a:lnTo>
                    <a:pt x="700659" y="320040"/>
                  </a:lnTo>
                  <a:lnTo>
                    <a:pt x="696468" y="313690"/>
                  </a:lnTo>
                  <a:lnTo>
                    <a:pt x="693547" y="309880"/>
                  </a:lnTo>
                  <a:lnTo>
                    <a:pt x="694563" y="306070"/>
                  </a:lnTo>
                  <a:lnTo>
                    <a:pt x="695451" y="304800"/>
                  </a:lnTo>
                  <a:lnTo>
                    <a:pt x="697484" y="300990"/>
                  </a:lnTo>
                  <a:lnTo>
                    <a:pt x="700151" y="299720"/>
                  </a:lnTo>
                  <a:lnTo>
                    <a:pt x="719455" y="299720"/>
                  </a:lnTo>
                  <a:lnTo>
                    <a:pt x="723900" y="297180"/>
                  </a:lnTo>
                  <a:lnTo>
                    <a:pt x="723011" y="289560"/>
                  </a:lnTo>
                  <a:lnTo>
                    <a:pt x="722502" y="287020"/>
                  </a:lnTo>
                  <a:lnTo>
                    <a:pt x="721106" y="280670"/>
                  </a:lnTo>
                  <a:lnTo>
                    <a:pt x="716914" y="274320"/>
                  </a:lnTo>
                  <a:lnTo>
                    <a:pt x="713867" y="274320"/>
                  </a:lnTo>
                  <a:lnTo>
                    <a:pt x="709791" y="273050"/>
                  </a:lnTo>
                  <a:lnTo>
                    <a:pt x="701071" y="271780"/>
                  </a:lnTo>
                  <a:lnTo>
                    <a:pt x="692400" y="269240"/>
                  </a:lnTo>
                  <a:lnTo>
                    <a:pt x="688467" y="264160"/>
                  </a:lnTo>
                  <a:lnTo>
                    <a:pt x="688339" y="264160"/>
                  </a:lnTo>
                  <a:lnTo>
                    <a:pt x="686943" y="262890"/>
                  </a:lnTo>
                  <a:close/>
                </a:path>
                <a:path w="817245" h="725169">
                  <a:moveTo>
                    <a:pt x="683895" y="386080"/>
                  </a:moveTo>
                  <a:lnTo>
                    <a:pt x="659764" y="386080"/>
                  </a:lnTo>
                  <a:lnTo>
                    <a:pt x="665607" y="388620"/>
                  </a:lnTo>
                  <a:lnTo>
                    <a:pt x="675259" y="393700"/>
                  </a:lnTo>
                  <a:lnTo>
                    <a:pt x="679196" y="393700"/>
                  </a:lnTo>
                  <a:lnTo>
                    <a:pt x="680085" y="392430"/>
                  </a:lnTo>
                  <a:lnTo>
                    <a:pt x="683260" y="389890"/>
                  </a:lnTo>
                  <a:lnTo>
                    <a:pt x="683895" y="386080"/>
                  </a:lnTo>
                  <a:close/>
                </a:path>
                <a:path w="817245" h="725169">
                  <a:moveTo>
                    <a:pt x="677672" y="374650"/>
                  </a:moveTo>
                  <a:lnTo>
                    <a:pt x="666750" y="374650"/>
                  </a:lnTo>
                  <a:lnTo>
                    <a:pt x="659257" y="375920"/>
                  </a:lnTo>
                  <a:lnTo>
                    <a:pt x="654812" y="379730"/>
                  </a:lnTo>
                  <a:lnTo>
                    <a:pt x="653034" y="381000"/>
                  </a:lnTo>
                  <a:lnTo>
                    <a:pt x="684530" y="381000"/>
                  </a:lnTo>
                  <a:lnTo>
                    <a:pt x="684530" y="377190"/>
                  </a:lnTo>
                  <a:lnTo>
                    <a:pt x="683513" y="377190"/>
                  </a:lnTo>
                  <a:lnTo>
                    <a:pt x="681482" y="375920"/>
                  </a:lnTo>
                  <a:lnTo>
                    <a:pt x="677672" y="374650"/>
                  </a:lnTo>
                  <a:close/>
                </a:path>
                <a:path w="817245" h="725169">
                  <a:moveTo>
                    <a:pt x="702500" y="350520"/>
                  </a:moveTo>
                  <a:lnTo>
                    <a:pt x="657860" y="350520"/>
                  </a:lnTo>
                  <a:lnTo>
                    <a:pt x="661670" y="353060"/>
                  </a:lnTo>
                  <a:lnTo>
                    <a:pt x="666242" y="356870"/>
                  </a:lnTo>
                  <a:lnTo>
                    <a:pt x="670941" y="359410"/>
                  </a:lnTo>
                  <a:lnTo>
                    <a:pt x="676529" y="363220"/>
                  </a:lnTo>
                  <a:lnTo>
                    <a:pt x="682498" y="363220"/>
                  </a:lnTo>
                  <a:lnTo>
                    <a:pt x="685546" y="361950"/>
                  </a:lnTo>
                  <a:lnTo>
                    <a:pt x="688848" y="360680"/>
                  </a:lnTo>
                  <a:lnTo>
                    <a:pt x="700405" y="360680"/>
                  </a:lnTo>
                  <a:lnTo>
                    <a:pt x="705612" y="355600"/>
                  </a:lnTo>
                  <a:lnTo>
                    <a:pt x="705485" y="354330"/>
                  </a:lnTo>
                  <a:lnTo>
                    <a:pt x="705358" y="351790"/>
                  </a:lnTo>
                  <a:lnTo>
                    <a:pt x="702500" y="350520"/>
                  </a:lnTo>
                  <a:close/>
                </a:path>
                <a:path w="817245" h="725169">
                  <a:moveTo>
                    <a:pt x="721868" y="331470"/>
                  </a:moveTo>
                  <a:lnTo>
                    <a:pt x="708533" y="331470"/>
                  </a:lnTo>
                  <a:lnTo>
                    <a:pt x="714756" y="332740"/>
                  </a:lnTo>
                  <a:lnTo>
                    <a:pt x="719836" y="332740"/>
                  </a:lnTo>
                  <a:lnTo>
                    <a:pt x="721868" y="331470"/>
                  </a:lnTo>
                  <a:close/>
                </a:path>
                <a:path w="817245" h="725169">
                  <a:moveTo>
                    <a:pt x="722884" y="325120"/>
                  </a:moveTo>
                  <a:lnTo>
                    <a:pt x="721995" y="325120"/>
                  </a:lnTo>
                  <a:lnTo>
                    <a:pt x="720725" y="326390"/>
                  </a:lnTo>
                  <a:lnTo>
                    <a:pt x="723392" y="326390"/>
                  </a:lnTo>
                  <a:lnTo>
                    <a:pt x="722884" y="325120"/>
                  </a:lnTo>
                  <a:close/>
                </a:path>
                <a:path w="817245" h="725169">
                  <a:moveTo>
                    <a:pt x="719455" y="299720"/>
                  </a:moveTo>
                  <a:lnTo>
                    <a:pt x="704469" y="299720"/>
                  </a:lnTo>
                  <a:lnTo>
                    <a:pt x="705866" y="300990"/>
                  </a:lnTo>
                  <a:lnTo>
                    <a:pt x="717042" y="300990"/>
                  </a:lnTo>
                  <a:lnTo>
                    <a:pt x="719455" y="299720"/>
                  </a:lnTo>
                  <a:close/>
                </a:path>
                <a:path w="817245" h="725169">
                  <a:moveTo>
                    <a:pt x="700532" y="245110"/>
                  </a:moveTo>
                  <a:lnTo>
                    <a:pt x="25781" y="245110"/>
                  </a:lnTo>
                  <a:lnTo>
                    <a:pt x="35051" y="246380"/>
                  </a:lnTo>
                  <a:lnTo>
                    <a:pt x="38481" y="247650"/>
                  </a:lnTo>
                  <a:lnTo>
                    <a:pt x="41656" y="247650"/>
                  </a:lnTo>
                  <a:lnTo>
                    <a:pt x="45085" y="248920"/>
                  </a:lnTo>
                  <a:lnTo>
                    <a:pt x="46989" y="250190"/>
                  </a:lnTo>
                  <a:lnTo>
                    <a:pt x="47625" y="251460"/>
                  </a:lnTo>
                  <a:lnTo>
                    <a:pt x="48260" y="254000"/>
                  </a:lnTo>
                  <a:lnTo>
                    <a:pt x="45466" y="257810"/>
                  </a:lnTo>
                  <a:lnTo>
                    <a:pt x="44450" y="260350"/>
                  </a:lnTo>
                  <a:lnTo>
                    <a:pt x="43434" y="261620"/>
                  </a:lnTo>
                  <a:lnTo>
                    <a:pt x="43434" y="262890"/>
                  </a:lnTo>
                  <a:lnTo>
                    <a:pt x="43180" y="264160"/>
                  </a:lnTo>
                  <a:lnTo>
                    <a:pt x="43942" y="264160"/>
                  </a:lnTo>
                  <a:lnTo>
                    <a:pt x="48387" y="266700"/>
                  </a:lnTo>
                  <a:lnTo>
                    <a:pt x="51816" y="267970"/>
                  </a:lnTo>
                  <a:lnTo>
                    <a:pt x="55118" y="269240"/>
                  </a:lnTo>
                  <a:lnTo>
                    <a:pt x="58293" y="270510"/>
                  </a:lnTo>
                  <a:lnTo>
                    <a:pt x="65405" y="275590"/>
                  </a:lnTo>
                  <a:lnTo>
                    <a:pt x="73913" y="276860"/>
                  </a:lnTo>
                  <a:lnTo>
                    <a:pt x="78232" y="276860"/>
                  </a:lnTo>
                  <a:lnTo>
                    <a:pt x="76835" y="275590"/>
                  </a:lnTo>
                  <a:lnTo>
                    <a:pt x="76326" y="273050"/>
                  </a:lnTo>
                  <a:lnTo>
                    <a:pt x="76835" y="271780"/>
                  </a:lnTo>
                  <a:lnTo>
                    <a:pt x="77216" y="270510"/>
                  </a:lnTo>
                  <a:lnTo>
                    <a:pt x="78612" y="269240"/>
                  </a:lnTo>
                  <a:lnTo>
                    <a:pt x="80772" y="269240"/>
                  </a:lnTo>
                  <a:lnTo>
                    <a:pt x="82550" y="267970"/>
                  </a:lnTo>
                  <a:lnTo>
                    <a:pt x="114808" y="267970"/>
                  </a:lnTo>
                  <a:lnTo>
                    <a:pt x="116459" y="266700"/>
                  </a:lnTo>
                  <a:lnTo>
                    <a:pt x="118237" y="265430"/>
                  </a:lnTo>
                  <a:lnTo>
                    <a:pt x="119761" y="264160"/>
                  </a:lnTo>
                  <a:lnTo>
                    <a:pt x="121666" y="262890"/>
                  </a:lnTo>
                  <a:lnTo>
                    <a:pt x="686943" y="262890"/>
                  </a:lnTo>
                  <a:lnTo>
                    <a:pt x="685546" y="261620"/>
                  </a:lnTo>
                  <a:lnTo>
                    <a:pt x="684022" y="261620"/>
                  </a:lnTo>
                  <a:lnTo>
                    <a:pt x="680847" y="259080"/>
                  </a:lnTo>
                  <a:lnTo>
                    <a:pt x="678180" y="257810"/>
                  </a:lnTo>
                  <a:lnTo>
                    <a:pt x="678052" y="254000"/>
                  </a:lnTo>
                  <a:lnTo>
                    <a:pt x="677799" y="252730"/>
                  </a:lnTo>
                  <a:lnTo>
                    <a:pt x="678307" y="251460"/>
                  </a:lnTo>
                  <a:lnTo>
                    <a:pt x="679196" y="251460"/>
                  </a:lnTo>
                  <a:lnTo>
                    <a:pt x="680338" y="250190"/>
                  </a:lnTo>
                  <a:lnTo>
                    <a:pt x="681609" y="248920"/>
                  </a:lnTo>
                  <a:lnTo>
                    <a:pt x="696214" y="248920"/>
                  </a:lnTo>
                  <a:lnTo>
                    <a:pt x="697484" y="247650"/>
                  </a:lnTo>
                  <a:lnTo>
                    <a:pt x="700532" y="245110"/>
                  </a:lnTo>
                  <a:close/>
                </a:path>
                <a:path w="817245" h="725169">
                  <a:moveTo>
                    <a:pt x="104775" y="267970"/>
                  </a:moveTo>
                  <a:lnTo>
                    <a:pt x="87375" y="267970"/>
                  </a:lnTo>
                  <a:lnTo>
                    <a:pt x="92329" y="269240"/>
                  </a:lnTo>
                  <a:lnTo>
                    <a:pt x="94107" y="273050"/>
                  </a:lnTo>
                  <a:lnTo>
                    <a:pt x="95631" y="273050"/>
                  </a:lnTo>
                  <a:lnTo>
                    <a:pt x="97409" y="271780"/>
                  </a:lnTo>
                  <a:lnTo>
                    <a:pt x="99060" y="270510"/>
                  </a:lnTo>
                  <a:lnTo>
                    <a:pt x="101600" y="269240"/>
                  </a:lnTo>
                  <a:lnTo>
                    <a:pt x="104775" y="267970"/>
                  </a:lnTo>
                  <a:close/>
                </a:path>
                <a:path w="817245" h="725169">
                  <a:moveTo>
                    <a:pt x="696214" y="248920"/>
                  </a:moveTo>
                  <a:lnTo>
                    <a:pt x="684022" y="248920"/>
                  </a:lnTo>
                  <a:lnTo>
                    <a:pt x="685164" y="250190"/>
                  </a:lnTo>
                  <a:lnTo>
                    <a:pt x="687705" y="250190"/>
                  </a:lnTo>
                  <a:lnTo>
                    <a:pt x="689101" y="251460"/>
                  </a:lnTo>
                  <a:lnTo>
                    <a:pt x="692658" y="251460"/>
                  </a:lnTo>
                  <a:lnTo>
                    <a:pt x="694944" y="250190"/>
                  </a:lnTo>
                  <a:lnTo>
                    <a:pt x="696214" y="248920"/>
                  </a:lnTo>
                  <a:close/>
                </a:path>
                <a:path w="817245" h="725169">
                  <a:moveTo>
                    <a:pt x="65912" y="234950"/>
                  </a:moveTo>
                  <a:lnTo>
                    <a:pt x="52450" y="234950"/>
                  </a:lnTo>
                  <a:lnTo>
                    <a:pt x="50926" y="236220"/>
                  </a:lnTo>
                  <a:lnTo>
                    <a:pt x="46482" y="238760"/>
                  </a:lnTo>
                  <a:lnTo>
                    <a:pt x="38226" y="240030"/>
                  </a:lnTo>
                  <a:lnTo>
                    <a:pt x="19812" y="240030"/>
                  </a:lnTo>
                  <a:lnTo>
                    <a:pt x="18796" y="241300"/>
                  </a:lnTo>
                  <a:lnTo>
                    <a:pt x="19431" y="245110"/>
                  </a:lnTo>
                  <a:lnTo>
                    <a:pt x="717804" y="245110"/>
                  </a:lnTo>
                  <a:lnTo>
                    <a:pt x="726059" y="247650"/>
                  </a:lnTo>
                  <a:lnTo>
                    <a:pt x="735964" y="247650"/>
                  </a:lnTo>
                  <a:lnTo>
                    <a:pt x="735964" y="246380"/>
                  </a:lnTo>
                  <a:lnTo>
                    <a:pt x="736092" y="246380"/>
                  </a:lnTo>
                  <a:lnTo>
                    <a:pt x="736600" y="243840"/>
                  </a:lnTo>
                  <a:lnTo>
                    <a:pt x="733806" y="238760"/>
                  </a:lnTo>
                  <a:lnTo>
                    <a:pt x="730631" y="236220"/>
                  </a:lnTo>
                  <a:lnTo>
                    <a:pt x="74168" y="236220"/>
                  </a:lnTo>
                  <a:lnTo>
                    <a:pt x="65912" y="234950"/>
                  </a:lnTo>
                  <a:close/>
                </a:path>
                <a:path w="817245" h="725169">
                  <a:moveTo>
                    <a:pt x="681101" y="218440"/>
                  </a:moveTo>
                  <a:lnTo>
                    <a:pt x="77597" y="218440"/>
                  </a:lnTo>
                  <a:lnTo>
                    <a:pt x="80899" y="219710"/>
                  </a:lnTo>
                  <a:lnTo>
                    <a:pt x="83438" y="222250"/>
                  </a:lnTo>
                  <a:lnTo>
                    <a:pt x="86233" y="223520"/>
                  </a:lnTo>
                  <a:lnTo>
                    <a:pt x="87884" y="227330"/>
                  </a:lnTo>
                  <a:lnTo>
                    <a:pt x="87757" y="232410"/>
                  </a:lnTo>
                  <a:lnTo>
                    <a:pt x="87122" y="234950"/>
                  </a:lnTo>
                  <a:lnTo>
                    <a:pt x="85089" y="236220"/>
                  </a:lnTo>
                  <a:lnTo>
                    <a:pt x="710438" y="236220"/>
                  </a:lnTo>
                  <a:lnTo>
                    <a:pt x="707771" y="234950"/>
                  </a:lnTo>
                  <a:lnTo>
                    <a:pt x="705231" y="233680"/>
                  </a:lnTo>
                  <a:lnTo>
                    <a:pt x="703326" y="231140"/>
                  </a:lnTo>
                  <a:lnTo>
                    <a:pt x="702818" y="227330"/>
                  </a:lnTo>
                  <a:lnTo>
                    <a:pt x="702563" y="226060"/>
                  </a:lnTo>
                  <a:lnTo>
                    <a:pt x="702945" y="223520"/>
                  </a:lnTo>
                  <a:lnTo>
                    <a:pt x="683260" y="223520"/>
                  </a:lnTo>
                  <a:lnTo>
                    <a:pt x="681609" y="222250"/>
                  </a:lnTo>
                  <a:lnTo>
                    <a:pt x="681355" y="219710"/>
                  </a:lnTo>
                  <a:lnTo>
                    <a:pt x="681101" y="218440"/>
                  </a:lnTo>
                  <a:close/>
                </a:path>
                <a:path w="817245" h="725169">
                  <a:moveTo>
                    <a:pt x="728599" y="233680"/>
                  </a:moveTo>
                  <a:lnTo>
                    <a:pt x="727583" y="233680"/>
                  </a:lnTo>
                  <a:lnTo>
                    <a:pt x="727456" y="234950"/>
                  </a:lnTo>
                  <a:lnTo>
                    <a:pt x="725297" y="236220"/>
                  </a:lnTo>
                  <a:lnTo>
                    <a:pt x="730631" y="236220"/>
                  </a:lnTo>
                  <a:lnTo>
                    <a:pt x="728599" y="233680"/>
                  </a:lnTo>
                  <a:close/>
                </a:path>
                <a:path w="817245" h="725169">
                  <a:moveTo>
                    <a:pt x="710628" y="133350"/>
                  </a:moveTo>
                  <a:lnTo>
                    <a:pt x="96393" y="133350"/>
                  </a:lnTo>
                  <a:lnTo>
                    <a:pt x="100711" y="134620"/>
                  </a:lnTo>
                  <a:lnTo>
                    <a:pt x="105537" y="137160"/>
                  </a:lnTo>
                  <a:lnTo>
                    <a:pt x="106807" y="139700"/>
                  </a:lnTo>
                  <a:lnTo>
                    <a:pt x="106807" y="142240"/>
                  </a:lnTo>
                  <a:lnTo>
                    <a:pt x="88011" y="172720"/>
                  </a:lnTo>
                  <a:lnTo>
                    <a:pt x="51562" y="172720"/>
                  </a:lnTo>
                  <a:lnTo>
                    <a:pt x="51308" y="176530"/>
                  </a:lnTo>
                  <a:lnTo>
                    <a:pt x="50800" y="181610"/>
                  </a:lnTo>
                  <a:lnTo>
                    <a:pt x="43307" y="182880"/>
                  </a:lnTo>
                  <a:lnTo>
                    <a:pt x="9953" y="191770"/>
                  </a:lnTo>
                  <a:lnTo>
                    <a:pt x="2915" y="195580"/>
                  </a:lnTo>
                  <a:lnTo>
                    <a:pt x="126" y="199390"/>
                  </a:lnTo>
                  <a:lnTo>
                    <a:pt x="0" y="204470"/>
                  </a:lnTo>
                  <a:lnTo>
                    <a:pt x="2794" y="208280"/>
                  </a:lnTo>
                  <a:lnTo>
                    <a:pt x="6858" y="209550"/>
                  </a:lnTo>
                  <a:lnTo>
                    <a:pt x="8889" y="209550"/>
                  </a:lnTo>
                  <a:lnTo>
                    <a:pt x="13081" y="210820"/>
                  </a:lnTo>
                  <a:lnTo>
                    <a:pt x="24892" y="210820"/>
                  </a:lnTo>
                  <a:lnTo>
                    <a:pt x="29972" y="217170"/>
                  </a:lnTo>
                  <a:lnTo>
                    <a:pt x="33147" y="222250"/>
                  </a:lnTo>
                  <a:lnTo>
                    <a:pt x="40005" y="223520"/>
                  </a:lnTo>
                  <a:lnTo>
                    <a:pt x="59436" y="223520"/>
                  </a:lnTo>
                  <a:lnTo>
                    <a:pt x="64516" y="220980"/>
                  </a:lnTo>
                  <a:lnTo>
                    <a:pt x="67818" y="218440"/>
                  </a:lnTo>
                  <a:lnTo>
                    <a:pt x="681101" y="218440"/>
                  </a:lnTo>
                  <a:lnTo>
                    <a:pt x="681355" y="217170"/>
                  </a:lnTo>
                  <a:lnTo>
                    <a:pt x="684149" y="214630"/>
                  </a:lnTo>
                  <a:lnTo>
                    <a:pt x="688232" y="209550"/>
                  </a:lnTo>
                  <a:lnTo>
                    <a:pt x="690721" y="201930"/>
                  </a:lnTo>
                  <a:lnTo>
                    <a:pt x="691828" y="194310"/>
                  </a:lnTo>
                  <a:lnTo>
                    <a:pt x="691769" y="186690"/>
                  </a:lnTo>
                  <a:lnTo>
                    <a:pt x="691261" y="181610"/>
                  </a:lnTo>
                  <a:lnTo>
                    <a:pt x="696722" y="179070"/>
                  </a:lnTo>
                  <a:lnTo>
                    <a:pt x="702945" y="176530"/>
                  </a:lnTo>
                  <a:lnTo>
                    <a:pt x="711200" y="173990"/>
                  </a:lnTo>
                  <a:lnTo>
                    <a:pt x="716914" y="170180"/>
                  </a:lnTo>
                  <a:lnTo>
                    <a:pt x="715518" y="165100"/>
                  </a:lnTo>
                  <a:lnTo>
                    <a:pt x="714629" y="161290"/>
                  </a:lnTo>
                  <a:lnTo>
                    <a:pt x="715010" y="157480"/>
                  </a:lnTo>
                  <a:lnTo>
                    <a:pt x="721741" y="147320"/>
                  </a:lnTo>
                  <a:lnTo>
                    <a:pt x="707898" y="147320"/>
                  </a:lnTo>
                  <a:lnTo>
                    <a:pt x="706882" y="146050"/>
                  </a:lnTo>
                  <a:lnTo>
                    <a:pt x="705738" y="144780"/>
                  </a:lnTo>
                  <a:lnTo>
                    <a:pt x="705231" y="142240"/>
                  </a:lnTo>
                  <a:lnTo>
                    <a:pt x="707771" y="134620"/>
                  </a:lnTo>
                  <a:lnTo>
                    <a:pt x="710628" y="133350"/>
                  </a:lnTo>
                  <a:close/>
                </a:path>
                <a:path w="817245" h="725169">
                  <a:moveTo>
                    <a:pt x="704723" y="213360"/>
                  </a:moveTo>
                  <a:lnTo>
                    <a:pt x="697992" y="213360"/>
                  </a:lnTo>
                  <a:lnTo>
                    <a:pt x="697230" y="215900"/>
                  </a:lnTo>
                  <a:lnTo>
                    <a:pt x="695198" y="220980"/>
                  </a:lnTo>
                  <a:lnTo>
                    <a:pt x="691134" y="223520"/>
                  </a:lnTo>
                  <a:lnTo>
                    <a:pt x="702945" y="223520"/>
                  </a:lnTo>
                  <a:lnTo>
                    <a:pt x="703961" y="222250"/>
                  </a:lnTo>
                  <a:lnTo>
                    <a:pt x="705104" y="220980"/>
                  </a:lnTo>
                  <a:lnTo>
                    <a:pt x="721233" y="220980"/>
                  </a:lnTo>
                  <a:lnTo>
                    <a:pt x="720217" y="219710"/>
                  </a:lnTo>
                  <a:lnTo>
                    <a:pt x="712216" y="214630"/>
                  </a:lnTo>
                  <a:lnTo>
                    <a:pt x="704723" y="213360"/>
                  </a:lnTo>
                  <a:close/>
                </a:path>
                <a:path w="817245" h="725169">
                  <a:moveTo>
                    <a:pt x="721233" y="220980"/>
                  </a:moveTo>
                  <a:lnTo>
                    <a:pt x="714375" y="220980"/>
                  </a:lnTo>
                  <a:lnTo>
                    <a:pt x="717931" y="222250"/>
                  </a:lnTo>
                  <a:lnTo>
                    <a:pt x="720851" y="222250"/>
                  </a:lnTo>
                  <a:lnTo>
                    <a:pt x="721233" y="220980"/>
                  </a:lnTo>
                  <a:close/>
                </a:path>
                <a:path w="817245" h="725169">
                  <a:moveTo>
                    <a:pt x="734949" y="137160"/>
                  </a:moveTo>
                  <a:lnTo>
                    <a:pt x="730376" y="137160"/>
                  </a:lnTo>
                  <a:lnTo>
                    <a:pt x="726948" y="138430"/>
                  </a:lnTo>
                  <a:lnTo>
                    <a:pt x="723138" y="140970"/>
                  </a:lnTo>
                  <a:lnTo>
                    <a:pt x="719963" y="143510"/>
                  </a:lnTo>
                  <a:lnTo>
                    <a:pt x="716534" y="144780"/>
                  </a:lnTo>
                  <a:lnTo>
                    <a:pt x="713232" y="147320"/>
                  </a:lnTo>
                  <a:lnTo>
                    <a:pt x="721741" y="147320"/>
                  </a:lnTo>
                  <a:lnTo>
                    <a:pt x="735202" y="146050"/>
                  </a:lnTo>
                  <a:lnTo>
                    <a:pt x="741426" y="146050"/>
                  </a:lnTo>
                  <a:lnTo>
                    <a:pt x="741299" y="144780"/>
                  </a:lnTo>
                  <a:lnTo>
                    <a:pt x="740537" y="143510"/>
                  </a:lnTo>
                  <a:lnTo>
                    <a:pt x="738759" y="140970"/>
                  </a:lnTo>
                  <a:lnTo>
                    <a:pt x="734949" y="137160"/>
                  </a:lnTo>
                  <a:close/>
                </a:path>
                <a:path w="817245" h="725169">
                  <a:moveTo>
                    <a:pt x="136017" y="93980"/>
                  </a:moveTo>
                  <a:lnTo>
                    <a:pt x="130556" y="93980"/>
                  </a:lnTo>
                  <a:lnTo>
                    <a:pt x="125349" y="95250"/>
                  </a:lnTo>
                  <a:lnTo>
                    <a:pt x="84929" y="118110"/>
                  </a:lnTo>
                  <a:lnTo>
                    <a:pt x="71374" y="130810"/>
                  </a:lnTo>
                  <a:lnTo>
                    <a:pt x="72517" y="133350"/>
                  </a:lnTo>
                  <a:lnTo>
                    <a:pt x="78232" y="134620"/>
                  </a:lnTo>
                  <a:lnTo>
                    <a:pt x="87375" y="134620"/>
                  </a:lnTo>
                  <a:lnTo>
                    <a:pt x="88773" y="133350"/>
                  </a:lnTo>
                  <a:lnTo>
                    <a:pt x="710628" y="133350"/>
                  </a:lnTo>
                  <a:lnTo>
                    <a:pt x="719201" y="129540"/>
                  </a:lnTo>
                  <a:lnTo>
                    <a:pt x="734163" y="129540"/>
                  </a:lnTo>
                  <a:lnTo>
                    <a:pt x="752546" y="127000"/>
                  </a:lnTo>
                  <a:lnTo>
                    <a:pt x="758951" y="123190"/>
                  </a:lnTo>
                  <a:lnTo>
                    <a:pt x="759460" y="123190"/>
                  </a:lnTo>
                  <a:lnTo>
                    <a:pt x="757936" y="121920"/>
                  </a:lnTo>
                  <a:lnTo>
                    <a:pt x="754062" y="120650"/>
                  </a:lnTo>
                  <a:lnTo>
                    <a:pt x="726186" y="120650"/>
                  </a:lnTo>
                  <a:lnTo>
                    <a:pt x="725297" y="118110"/>
                  </a:lnTo>
                  <a:lnTo>
                    <a:pt x="724788" y="118110"/>
                  </a:lnTo>
                  <a:lnTo>
                    <a:pt x="724662" y="116840"/>
                  </a:lnTo>
                  <a:lnTo>
                    <a:pt x="655320" y="116840"/>
                  </a:lnTo>
                  <a:lnTo>
                    <a:pt x="654812" y="115570"/>
                  </a:lnTo>
                  <a:lnTo>
                    <a:pt x="654609" y="113030"/>
                  </a:lnTo>
                  <a:lnTo>
                    <a:pt x="656812" y="109220"/>
                  </a:lnTo>
                  <a:lnTo>
                    <a:pt x="663031" y="100330"/>
                  </a:lnTo>
                  <a:lnTo>
                    <a:pt x="150749" y="100330"/>
                  </a:lnTo>
                  <a:lnTo>
                    <a:pt x="147827" y="99060"/>
                  </a:lnTo>
                  <a:lnTo>
                    <a:pt x="144525" y="97790"/>
                  </a:lnTo>
                  <a:lnTo>
                    <a:pt x="140462" y="96520"/>
                  </a:lnTo>
                  <a:lnTo>
                    <a:pt x="136017" y="93980"/>
                  </a:lnTo>
                  <a:close/>
                </a:path>
                <a:path w="817245" h="725169">
                  <a:moveTo>
                    <a:pt x="750188" y="119380"/>
                  </a:moveTo>
                  <a:lnTo>
                    <a:pt x="739775" y="119380"/>
                  </a:lnTo>
                  <a:lnTo>
                    <a:pt x="735457" y="120650"/>
                  </a:lnTo>
                  <a:lnTo>
                    <a:pt x="754062" y="120650"/>
                  </a:lnTo>
                  <a:lnTo>
                    <a:pt x="750188" y="119380"/>
                  </a:lnTo>
                  <a:close/>
                </a:path>
                <a:path w="817245" h="725169">
                  <a:moveTo>
                    <a:pt x="709676" y="77470"/>
                  </a:moveTo>
                  <a:lnTo>
                    <a:pt x="707771" y="77470"/>
                  </a:lnTo>
                  <a:lnTo>
                    <a:pt x="706755" y="78740"/>
                  </a:lnTo>
                  <a:lnTo>
                    <a:pt x="702945" y="81280"/>
                  </a:lnTo>
                  <a:lnTo>
                    <a:pt x="699388" y="83820"/>
                  </a:lnTo>
                  <a:lnTo>
                    <a:pt x="695960" y="87630"/>
                  </a:lnTo>
                  <a:lnTo>
                    <a:pt x="691134" y="91440"/>
                  </a:lnTo>
                  <a:lnTo>
                    <a:pt x="685926" y="96520"/>
                  </a:lnTo>
                  <a:lnTo>
                    <a:pt x="680593" y="99060"/>
                  </a:lnTo>
                  <a:lnTo>
                    <a:pt x="676021" y="101600"/>
                  </a:lnTo>
                  <a:lnTo>
                    <a:pt x="668527" y="109220"/>
                  </a:lnTo>
                  <a:lnTo>
                    <a:pt x="660908" y="116840"/>
                  </a:lnTo>
                  <a:lnTo>
                    <a:pt x="724662" y="116840"/>
                  </a:lnTo>
                  <a:lnTo>
                    <a:pt x="725170" y="115570"/>
                  </a:lnTo>
                  <a:lnTo>
                    <a:pt x="726821" y="111760"/>
                  </a:lnTo>
                  <a:lnTo>
                    <a:pt x="741552" y="111760"/>
                  </a:lnTo>
                  <a:lnTo>
                    <a:pt x="752348" y="110490"/>
                  </a:lnTo>
                  <a:lnTo>
                    <a:pt x="755776" y="109220"/>
                  </a:lnTo>
                  <a:lnTo>
                    <a:pt x="762888" y="105410"/>
                  </a:lnTo>
                  <a:lnTo>
                    <a:pt x="766826" y="104140"/>
                  </a:lnTo>
                  <a:lnTo>
                    <a:pt x="770763" y="104140"/>
                  </a:lnTo>
                  <a:lnTo>
                    <a:pt x="777621" y="102870"/>
                  </a:lnTo>
                  <a:lnTo>
                    <a:pt x="779272" y="101600"/>
                  </a:lnTo>
                  <a:lnTo>
                    <a:pt x="780923" y="99060"/>
                  </a:lnTo>
                  <a:lnTo>
                    <a:pt x="782447" y="96520"/>
                  </a:lnTo>
                  <a:lnTo>
                    <a:pt x="783971" y="95250"/>
                  </a:lnTo>
                  <a:lnTo>
                    <a:pt x="788288" y="95250"/>
                  </a:lnTo>
                  <a:lnTo>
                    <a:pt x="796200" y="92710"/>
                  </a:lnTo>
                  <a:lnTo>
                    <a:pt x="805386" y="88900"/>
                  </a:lnTo>
                  <a:lnTo>
                    <a:pt x="809276" y="86360"/>
                  </a:lnTo>
                  <a:lnTo>
                    <a:pt x="734313" y="86360"/>
                  </a:lnTo>
                  <a:lnTo>
                    <a:pt x="731012" y="85090"/>
                  </a:lnTo>
                  <a:lnTo>
                    <a:pt x="712470" y="85090"/>
                  </a:lnTo>
                  <a:lnTo>
                    <a:pt x="710438" y="80010"/>
                  </a:lnTo>
                  <a:lnTo>
                    <a:pt x="709676" y="77470"/>
                  </a:lnTo>
                  <a:close/>
                </a:path>
                <a:path w="817245" h="725169">
                  <a:moveTo>
                    <a:pt x="179197" y="67310"/>
                  </a:moveTo>
                  <a:lnTo>
                    <a:pt x="163702" y="67310"/>
                  </a:lnTo>
                  <a:lnTo>
                    <a:pt x="160274" y="68580"/>
                  </a:lnTo>
                  <a:lnTo>
                    <a:pt x="156210" y="69850"/>
                  </a:lnTo>
                  <a:lnTo>
                    <a:pt x="154050" y="71120"/>
                  </a:lnTo>
                  <a:lnTo>
                    <a:pt x="153288" y="71120"/>
                  </a:lnTo>
                  <a:lnTo>
                    <a:pt x="156337" y="73660"/>
                  </a:lnTo>
                  <a:lnTo>
                    <a:pt x="158623" y="80010"/>
                  </a:lnTo>
                  <a:lnTo>
                    <a:pt x="159893" y="90170"/>
                  </a:lnTo>
                  <a:lnTo>
                    <a:pt x="159258" y="95250"/>
                  </a:lnTo>
                  <a:lnTo>
                    <a:pt x="157480" y="97790"/>
                  </a:lnTo>
                  <a:lnTo>
                    <a:pt x="156337" y="100330"/>
                  </a:lnTo>
                  <a:lnTo>
                    <a:pt x="663031" y="100330"/>
                  </a:lnTo>
                  <a:lnTo>
                    <a:pt x="663920" y="99060"/>
                  </a:lnTo>
                  <a:lnTo>
                    <a:pt x="670693" y="90170"/>
                  </a:lnTo>
                  <a:lnTo>
                    <a:pt x="610743" y="90170"/>
                  </a:lnTo>
                  <a:lnTo>
                    <a:pt x="610108" y="88900"/>
                  </a:lnTo>
                  <a:lnTo>
                    <a:pt x="609854" y="87630"/>
                  </a:lnTo>
                  <a:lnTo>
                    <a:pt x="609092" y="85090"/>
                  </a:lnTo>
                  <a:lnTo>
                    <a:pt x="254254" y="85090"/>
                  </a:lnTo>
                  <a:lnTo>
                    <a:pt x="253619" y="83820"/>
                  </a:lnTo>
                  <a:lnTo>
                    <a:pt x="253237" y="83820"/>
                  </a:lnTo>
                  <a:lnTo>
                    <a:pt x="252475" y="82550"/>
                  </a:lnTo>
                  <a:lnTo>
                    <a:pt x="252602" y="81280"/>
                  </a:lnTo>
                  <a:lnTo>
                    <a:pt x="253746" y="78740"/>
                  </a:lnTo>
                  <a:lnTo>
                    <a:pt x="255905" y="74930"/>
                  </a:lnTo>
                  <a:lnTo>
                    <a:pt x="255923" y="73660"/>
                  </a:lnTo>
                  <a:lnTo>
                    <a:pt x="188468" y="73660"/>
                  </a:lnTo>
                  <a:lnTo>
                    <a:pt x="184785" y="72390"/>
                  </a:lnTo>
                  <a:lnTo>
                    <a:pt x="181356" y="69850"/>
                  </a:lnTo>
                  <a:lnTo>
                    <a:pt x="179197" y="67310"/>
                  </a:lnTo>
                  <a:close/>
                </a:path>
                <a:path w="817245" h="725169">
                  <a:moveTo>
                    <a:pt x="677418" y="60960"/>
                  </a:moveTo>
                  <a:lnTo>
                    <a:pt x="664718" y="60960"/>
                  </a:lnTo>
                  <a:lnTo>
                    <a:pt x="662939" y="64770"/>
                  </a:lnTo>
                  <a:lnTo>
                    <a:pt x="661162" y="67310"/>
                  </a:lnTo>
                  <a:lnTo>
                    <a:pt x="658113" y="72390"/>
                  </a:lnTo>
                  <a:lnTo>
                    <a:pt x="654558" y="73660"/>
                  </a:lnTo>
                  <a:lnTo>
                    <a:pt x="652399" y="73660"/>
                  </a:lnTo>
                  <a:lnTo>
                    <a:pt x="624189" y="87630"/>
                  </a:lnTo>
                  <a:lnTo>
                    <a:pt x="618023" y="90170"/>
                  </a:lnTo>
                  <a:lnTo>
                    <a:pt x="670693" y="90170"/>
                  </a:lnTo>
                  <a:lnTo>
                    <a:pt x="678434" y="80010"/>
                  </a:lnTo>
                  <a:lnTo>
                    <a:pt x="682498" y="76200"/>
                  </a:lnTo>
                  <a:lnTo>
                    <a:pt x="683768" y="69850"/>
                  </a:lnTo>
                  <a:lnTo>
                    <a:pt x="680720" y="62230"/>
                  </a:lnTo>
                  <a:lnTo>
                    <a:pt x="677418" y="60960"/>
                  </a:lnTo>
                  <a:close/>
                </a:path>
                <a:path w="817245" h="725169">
                  <a:moveTo>
                    <a:pt x="772541" y="67310"/>
                  </a:moveTo>
                  <a:lnTo>
                    <a:pt x="761368" y="67310"/>
                  </a:lnTo>
                  <a:lnTo>
                    <a:pt x="753459" y="69850"/>
                  </a:lnTo>
                  <a:lnTo>
                    <a:pt x="748645" y="73660"/>
                  </a:lnTo>
                  <a:lnTo>
                    <a:pt x="746760" y="80010"/>
                  </a:lnTo>
                  <a:lnTo>
                    <a:pt x="746760" y="82550"/>
                  </a:lnTo>
                  <a:lnTo>
                    <a:pt x="745998" y="83820"/>
                  </a:lnTo>
                  <a:lnTo>
                    <a:pt x="744474" y="85090"/>
                  </a:lnTo>
                  <a:lnTo>
                    <a:pt x="743331" y="86360"/>
                  </a:lnTo>
                  <a:lnTo>
                    <a:pt x="809276" y="86360"/>
                  </a:lnTo>
                  <a:lnTo>
                    <a:pt x="813167" y="83820"/>
                  </a:lnTo>
                  <a:lnTo>
                    <a:pt x="816863" y="80010"/>
                  </a:lnTo>
                  <a:lnTo>
                    <a:pt x="811117" y="76200"/>
                  </a:lnTo>
                  <a:lnTo>
                    <a:pt x="799464" y="72390"/>
                  </a:lnTo>
                  <a:lnTo>
                    <a:pt x="785431" y="68580"/>
                  </a:lnTo>
                  <a:lnTo>
                    <a:pt x="772541" y="67310"/>
                  </a:lnTo>
                  <a:close/>
                </a:path>
                <a:path w="817245" h="725169">
                  <a:moveTo>
                    <a:pt x="271145" y="50800"/>
                  </a:moveTo>
                  <a:lnTo>
                    <a:pt x="265302" y="50800"/>
                  </a:lnTo>
                  <a:lnTo>
                    <a:pt x="264922" y="52070"/>
                  </a:lnTo>
                  <a:lnTo>
                    <a:pt x="266064" y="57150"/>
                  </a:lnTo>
                  <a:lnTo>
                    <a:pt x="267081" y="60960"/>
                  </a:lnTo>
                  <a:lnTo>
                    <a:pt x="267716" y="64770"/>
                  </a:lnTo>
                  <a:lnTo>
                    <a:pt x="267716" y="76200"/>
                  </a:lnTo>
                  <a:lnTo>
                    <a:pt x="261874" y="82550"/>
                  </a:lnTo>
                  <a:lnTo>
                    <a:pt x="256794" y="85090"/>
                  </a:lnTo>
                  <a:lnTo>
                    <a:pt x="609092" y="85090"/>
                  </a:lnTo>
                  <a:lnTo>
                    <a:pt x="608711" y="83820"/>
                  </a:lnTo>
                  <a:lnTo>
                    <a:pt x="619861" y="77470"/>
                  </a:lnTo>
                  <a:lnTo>
                    <a:pt x="540131" y="77470"/>
                  </a:lnTo>
                  <a:lnTo>
                    <a:pt x="538861" y="76200"/>
                  </a:lnTo>
                  <a:lnTo>
                    <a:pt x="538099" y="76200"/>
                  </a:lnTo>
                  <a:lnTo>
                    <a:pt x="537463" y="74930"/>
                  </a:lnTo>
                  <a:lnTo>
                    <a:pt x="372999" y="74930"/>
                  </a:lnTo>
                  <a:lnTo>
                    <a:pt x="361696" y="67310"/>
                  </a:lnTo>
                  <a:lnTo>
                    <a:pt x="289306" y="67310"/>
                  </a:lnTo>
                  <a:lnTo>
                    <a:pt x="286258" y="63500"/>
                  </a:lnTo>
                  <a:lnTo>
                    <a:pt x="281939" y="59690"/>
                  </a:lnTo>
                  <a:lnTo>
                    <a:pt x="271145" y="50800"/>
                  </a:lnTo>
                  <a:close/>
                </a:path>
                <a:path w="817245" h="725169">
                  <a:moveTo>
                    <a:pt x="724408" y="82550"/>
                  </a:moveTo>
                  <a:lnTo>
                    <a:pt x="720471" y="82550"/>
                  </a:lnTo>
                  <a:lnTo>
                    <a:pt x="719327" y="83820"/>
                  </a:lnTo>
                  <a:lnTo>
                    <a:pt x="717296" y="83820"/>
                  </a:lnTo>
                  <a:lnTo>
                    <a:pt x="716152" y="85090"/>
                  </a:lnTo>
                  <a:lnTo>
                    <a:pt x="731012" y="85090"/>
                  </a:lnTo>
                  <a:lnTo>
                    <a:pt x="727837" y="83820"/>
                  </a:lnTo>
                  <a:lnTo>
                    <a:pt x="724408" y="82550"/>
                  </a:lnTo>
                  <a:close/>
                </a:path>
                <a:path w="817245" h="725169">
                  <a:moveTo>
                    <a:pt x="623188" y="64770"/>
                  </a:moveTo>
                  <a:lnTo>
                    <a:pt x="604664" y="64770"/>
                  </a:lnTo>
                  <a:lnTo>
                    <a:pt x="597677" y="66040"/>
                  </a:lnTo>
                  <a:lnTo>
                    <a:pt x="591095" y="66040"/>
                  </a:lnTo>
                  <a:lnTo>
                    <a:pt x="585216" y="67310"/>
                  </a:lnTo>
                  <a:lnTo>
                    <a:pt x="579247" y="67310"/>
                  </a:lnTo>
                  <a:lnTo>
                    <a:pt x="571754" y="69850"/>
                  </a:lnTo>
                  <a:lnTo>
                    <a:pt x="564514" y="72390"/>
                  </a:lnTo>
                  <a:lnTo>
                    <a:pt x="553720" y="74930"/>
                  </a:lnTo>
                  <a:lnTo>
                    <a:pt x="546354" y="77470"/>
                  </a:lnTo>
                  <a:lnTo>
                    <a:pt x="619861" y="77470"/>
                  </a:lnTo>
                  <a:lnTo>
                    <a:pt x="626491" y="73660"/>
                  </a:lnTo>
                  <a:lnTo>
                    <a:pt x="630301" y="71120"/>
                  </a:lnTo>
                  <a:lnTo>
                    <a:pt x="635254" y="68580"/>
                  </a:lnTo>
                  <a:lnTo>
                    <a:pt x="637032" y="67310"/>
                  </a:lnTo>
                  <a:lnTo>
                    <a:pt x="633857" y="66040"/>
                  </a:lnTo>
                  <a:lnTo>
                    <a:pt x="623188" y="64770"/>
                  </a:lnTo>
                  <a:close/>
                </a:path>
                <a:path w="817245" h="725169">
                  <a:moveTo>
                    <a:pt x="406400" y="12700"/>
                  </a:moveTo>
                  <a:lnTo>
                    <a:pt x="401193" y="12700"/>
                  </a:lnTo>
                  <a:lnTo>
                    <a:pt x="399796" y="13970"/>
                  </a:lnTo>
                  <a:lnTo>
                    <a:pt x="399288" y="13970"/>
                  </a:lnTo>
                  <a:lnTo>
                    <a:pt x="395595" y="16510"/>
                  </a:lnTo>
                  <a:lnTo>
                    <a:pt x="388985" y="19050"/>
                  </a:lnTo>
                  <a:lnTo>
                    <a:pt x="379874" y="19050"/>
                  </a:lnTo>
                  <a:lnTo>
                    <a:pt x="368681" y="20320"/>
                  </a:lnTo>
                  <a:lnTo>
                    <a:pt x="358901" y="20320"/>
                  </a:lnTo>
                  <a:lnTo>
                    <a:pt x="354075" y="21590"/>
                  </a:lnTo>
                  <a:lnTo>
                    <a:pt x="355346" y="21590"/>
                  </a:lnTo>
                  <a:lnTo>
                    <a:pt x="365506" y="27940"/>
                  </a:lnTo>
                  <a:lnTo>
                    <a:pt x="369316" y="30480"/>
                  </a:lnTo>
                  <a:lnTo>
                    <a:pt x="368808" y="34290"/>
                  </a:lnTo>
                  <a:lnTo>
                    <a:pt x="368173" y="38100"/>
                  </a:lnTo>
                  <a:lnTo>
                    <a:pt x="352298" y="38100"/>
                  </a:lnTo>
                  <a:lnTo>
                    <a:pt x="345313" y="39370"/>
                  </a:lnTo>
                  <a:lnTo>
                    <a:pt x="344297" y="40640"/>
                  </a:lnTo>
                  <a:lnTo>
                    <a:pt x="344677" y="40640"/>
                  </a:lnTo>
                  <a:lnTo>
                    <a:pt x="347345" y="44450"/>
                  </a:lnTo>
                  <a:lnTo>
                    <a:pt x="353187" y="48260"/>
                  </a:lnTo>
                  <a:lnTo>
                    <a:pt x="359537" y="52070"/>
                  </a:lnTo>
                  <a:lnTo>
                    <a:pt x="366522" y="55880"/>
                  </a:lnTo>
                  <a:lnTo>
                    <a:pt x="373761" y="60960"/>
                  </a:lnTo>
                  <a:lnTo>
                    <a:pt x="378587" y="66040"/>
                  </a:lnTo>
                  <a:lnTo>
                    <a:pt x="379984" y="67310"/>
                  </a:lnTo>
                  <a:lnTo>
                    <a:pt x="383032" y="71120"/>
                  </a:lnTo>
                  <a:lnTo>
                    <a:pt x="381254" y="73660"/>
                  </a:lnTo>
                  <a:lnTo>
                    <a:pt x="380746" y="74930"/>
                  </a:lnTo>
                  <a:lnTo>
                    <a:pt x="537083" y="74930"/>
                  </a:lnTo>
                  <a:lnTo>
                    <a:pt x="536956" y="71120"/>
                  </a:lnTo>
                  <a:lnTo>
                    <a:pt x="536701" y="68580"/>
                  </a:lnTo>
                  <a:lnTo>
                    <a:pt x="565376" y="59690"/>
                  </a:lnTo>
                  <a:lnTo>
                    <a:pt x="589914" y="55880"/>
                  </a:lnTo>
                  <a:lnTo>
                    <a:pt x="596646" y="54610"/>
                  </a:lnTo>
                  <a:lnTo>
                    <a:pt x="625252" y="54610"/>
                  </a:lnTo>
                  <a:lnTo>
                    <a:pt x="635762" y="53340"/>
                  </a:lnTo>
                  <a:lnTo>
                    <a:pt x="645033" y="53340"/>
                  </a:lnTo>
                  <a:lnTo>
                    <a:pt x="652399" y="50800"/>
                  </a:lnTo>
                  <a:lnTo>
                    <a:pt x="659002" y="46990"/>
                  </a:lnTo>
                  <a:lnTo>
                    <a:pt x="666876" y="45720"/>
                  </a:lnTo>
                  <a:lnTo>
                    <a:pt x="680593" y="41910"/>
                  </a:lnTo>
                  <a:lnTo>
                    <a:pt x="687451" y="40640"/>
                  </a:lnTo>
                  <a:lnTo>
                    <a:pt x="688975" y="39370"/>
                  </a:lnTo>
                  <a:lnTo>
                    <a:pt x="688975" y="35560"/>
                  </a:lnTo>
                  <a:lnTo>
                    <a:pt x="675767" y="30480"/>
                  </a:lnTo>
                  <a:lnTo>
                    <a:pt x="655827" y="30480"/>
                  </a:lnTo>
                  <a:lnTo>
                    <a:pt x="649224" y="29210"/>
                  </a:lnTo>
                  <a:lnTo>
                    <a:pt x="646684" y="25400"/>
                  </a:lnTo>
                  <a:lnTo>
                    <a:pt x="645668" y="24130"/>
                  </a:lnTo>
                  <a:lnTo>
                    <a:pt x="456819" y="24130"/>
                  </a:lnTo>
                  <a:lnTo>
                    <a:pt x="455930" y="22860"/>
                  </a:lnTo>
                  <a:lnTo>
                    <a:pt x="454151" y="22860"/>
                  </a:lnTo>
                  <a:lnTo>
                    <a:pt x="453136" y="20320"/>
                  </a:lnTo>
                  <a:lnTo>
                    <a:pt x="453517" y="17780"/>
                  </a:lnTo>
                  <a:lnTo>
                    <a:pt x="453644" y="16510"/>
                  </a:lnTo>
                  <a:lnTo>
                    <a:pt x="424688" y="16510"/>
                  </a:lnTo>
                  <a:lnTo>
                    <a:pt x="415163" y="15240"/>
                  </a:lnTo>
                  <a:lnTo>
                    <a:pt x="411225" y="13970"/>
                  </a:lnTo>
                  <a:lnTo>
                    <a:pt x="406400" y="12700"/>
                  </a:lnTo>
                  <a:close/>
                </a:path>
                <a:path w="817245" h="725169">
                  <a:moveTo>
                    <a:pt x="247396" y="48260"/>
                  </a:moveTo>
                  <a:lnTo>
                    <a:pt x="239141" y="48260"/>
                  </a:lnTo>
                  <a:lnTo>
                    <a:pt x="232663" y="50800"/>
                  </a:lnTo>
                  <a:lnTo>
                    <a:pt x="226313" y="52070"/>
                  </a:lnTo>
                  <a:lnTo>
                    <a:pt x="219710" y="54610"/>
                  </a:lnTo>
                  <a:lnTo>
                    <a:pt x="212851" y="57150"/>
                  </a:lnTo>
                  <a:lnTo>
                    <a:pt x="197104" y="57150"/>
                  </a:lnTo>
                  <a:lnTo>
                    <a:pt x="189992" y="58420"/>
                  </a:lnTo>
                  <a:lnTo>
                    <a:pt x="189484" y="60960"/>
                  </a:lnTo>
                  <a:lnTo>
                    <a:pt x="189737" y="62230"/>
                  </a:lnTo>
                  <a:lnTo>
                    <a:pt x="191770" y="63500"/>
                  </a:lnTo>
                  <a:lnTo>
                    <a:pt x="195072" y="66040"/>
                  </a:lnTo>
                  <a:lnTo>
                    <a:pt x="196596" y="67310"/>
                  </a:lnTo>
                  <a:lnTo>
                    <a:pt x="196469" y="69850"/>
                  </a:lnTo>
                  <a:lnTo>
                    <a:pt x="196342" y="71120"/>
                  </a:lnTo>
                  <a:lnTo>
                    <a:pt x="195580" y="72390"/>
                  </a:lnTo>
                  <a:lnTo>
                    <a:pt x="194563" y="73660"/>
                  </a:lnTo>
                  <a:lnTo>
                    <a:pt x="255923" y="73660"/>
                  </a:lnTo>
                  <a:lnTo>
                    <a:pt x="256032" y="66040"/>
                  </a:lnTo>
                  <a:lnTo>
                    <a:pt x="254126" y="59690"/>
                  </a:lnTo>
                  <a:lnTo>
                    <a:pt x="252602" y="53340"/>
                  </a:lnTo>
                  <a:lnTo>
                    <a:pt x="250189" y="49530"/>
                  </a:lnTo>
                  <a:lnTo>
                    <a:pt x="247396" y="48260"/>
                  </a:lnTo>
                  <a:close/>
                </a:path>
                <a:path w="817245" h="725169">
                  <a:moveTo>
                    <a:pt x="297814" y="66040"/>
                  </a:moveTo>
                  <a:lnTo>
                    <a:pt x="292481" y="66040"/>
                  </a:lnTo>
                  <a:lnTo>
                    <a:pt x="291973" y="67310"/>
                  </a:lnTo>
                  <a:lnTo>
                    <a:pt x="299593" y="67310"/>
                  </a:lnTo>
                  <a:lnTo>
                    <a:pt x="297814" y="66040"/>
                  </a:lnTo>
                  <a:close/>
                </a:path>
                <a:path w="817245" h="725169">
                  <a:moveTo>
                    <a:pt x="308538" y="41910"/>
                  </a:moveTo>
                  <a:lnTo>
                    <a:pt x="296291" y="41910"/>
                  </a:lnTo>
                  <a:lnTo>
                    <a:pt x="295148" y="43180"/>
                  </a:lnTo>
                  <a:lnTo>
                    <a:pt x="294639" y="43180"/>
                  </a:lnTo>
                  <a:lnTo>
                    <a:pt x="294639" y="45720"/>
                  </a:lnTo>
                  <a:lnTo>
                    <a:pt x="312166" y="59690"/>
                  </a:lnTo>
                  <a:lnTo>
                    <a:pt x="312166" y="64770"/>
                  </a:lnTo>
                  <a:lnTo>
                    <a:pt x="311785" y="66040"/>
                  </a:lnTo>
                  <a:lnTo>
                    <a:pt x="311023" y="67310"/>
                  </a:lnTo>
                  <a:lnTo>
                    <a:pt x="361696" y="67310"/>
                  </a:lnTo>
                  <a:lnTo>
                    <a:pt x="359283" y="66040"/>
                  </a:lnTo>
                  <a:lnTo>
                    <a:pt x="354457" y="62230"/>
                  </a:lnTo>
                  <a:lnTo>
                    <a:pt x="344043" y="59690"/>
                  </a:lnTo>
                  <a:lnTo>
                    <a:pt x="338327" y="58420"/>
                  </a:lnTo>
                  <a:lnTo>
                    <a:pt x="332867" y="57150"/>
                  </a:lnTo>
                  <a:lnTo>
                    <a:pt x="329184" y="52070"/>
                  </a:lnTo>
                  <a:lnTo>
                    <a:pt x="324048" y="48260"/>
                  </a:lnTo>
                  <a:lnTo>
                    <a:pt x="316674" y="44450"/>
                  </a:lnTo>
                  <a:lnTo>
                    <a:pt x="308538" y="41910"/>
                  </a:lnTo>
                  <a:close/>
                </a:path>
                <a:path w="817245" h="725169">
                  <a:moveTo>
                    <a:pt x="628142" y="10160"/>
                  </a:moveTo>
                  <a:lnTo>
                    <a:pt x="465709" y="10160"/>
                  </a:lnTo>
                  <a:lnTo>
                    <a:pt x="469138" y="15240"/>
                  </a:lnTo>
                  <a:lnTo>
                    <a:pt x="467741" y="19050"/>
                  </a:lnTo>
                  <a:lnTo>
                    <a:pt x="466979" y="20320"/>
                  </a:lnTo>
                  <a:lnTo>
                    <a:pt x="465327" y="22860"/>
                  </a:lnTo>
                  <a:lnTo>
                    <a:pt x="462025" y="24130"/>
                  </a:lnTo>
                  <a:lnTo>
                    <a:pt x="645668" y="24130"/>
                  </a:lnTo>
                  <a:lnTo>
                    <a:pt x="645287" y="22860"/>
                  </a:lnTo>
                  <a:lnTo>
                    <a:pt x="645795" y="19050"/>
                  </a:lnTo>
                  <a:lnTo>
                    <a:pt x="640588" y="17780"/>
                  </a:lnTo>
                  <a:lnTo>
                    <a:pt x="637921" y="16510"/>
                  </a:lnTo>
                  <a:lnTo>
                    <a:pt x="633984" y="15240"/>
                  </a:lnTo>
                  <a:lnTo>
                    <a:pt x="630555" y="13970"/>
                  </a:lnTo>
                  <a:lnTo>
                    <a:pt x="629412" y="11430"/>
                  </a:lnTo>
                  <a:lnTo>
                    <a:pt x="628142" y="10160"/>
                  </a:lnTo>
                  <a:close/>
                </a:path>
                <a:path w="817245" h="725169">
                  <a:moveTo>
                    <a:pt x="449325" y="12700"/>
                  </a:moveTo>
                  <a:lnTo>
                    <a:pt x="436880" y="12700"/>
                  </a:lnTo>
                  <a:lnTo>
                    <a:pt x="433959" y="16510"/>
                  </a:lnTo>
                  <a:lnTo>
                    <a:pt x="453644" y="16510"/>
                  </a:lnTo>
                  <a:lnTo>
                    <a:pt x="452627" y="15240"/>
                  </a:lnTo>
                  <a:lnTo>
                    <a:pt x="451738" y="15240"/>
                  </a:lnTo>
                  <a:lnTo>
                    <a:pt x="449325" y="12700"/>
                  </a:lnTo>
                  <a:close/>
                </a:path>
                <a:path w="817245" h="725169">
                  <a:moveTo>
                    <a:pt x="561975" y="0"/>
                  </a:moveTo>
                  <a:lnTo>
                    <a:pt x="555625" y="0"/>
                  </a:lnTo>
                  <a:lnTo>
                    <a:pt x="552576" y="1270"/>
                  </a:lnTo>
                  <a:lnTo>
                    <a:pt x="518668" y="1270"/>
                  </a:lnTo>
                  <a:lnTo>
                    <a:pt x="508762" y="2540"/>
                  </a:lnTo>
                  <a:lnTo>
                    <a:pt x="494030" y="2540"/>
                  </a:lnTo>
                  <a:lnTo>
                    <a:pt x="488696" y="5080"/>
                  </a:lnTo>
                  <a:lnTo>
                    <a:pt x="485267" y="6350"/>
                  </a:lnTo>
                  <a:lnTo>
                    <a:pt x="470916" y="6350"/>
                  </a:lnTo>
                  <a:lnTo>
                    <a:pt x="465963" y="7620"/>
                  </a:lnTo>
                  <a:lnTo>
                    <a:pt x="465327" y="10160"/>
                  </a:lnTo>
                  <a:lnTo>
                    <a:pt x="614172" y="10160"/>
                  </a:lnTo>
                  <a:lnTo>
                    <a:pt x="596011" y="8890"/>
                  </a:lnTo>
                  <a:lnTo>
                    <a:pt x="592455" y="6350"/>
                  </a:lnTo>
                  <a:lnTo>
                    <a:pt x="587531" y="3810"/>
                  </a:lnTo>
                  <a:lnTo>
                    <a:pt x="580310" y="2540"/>
                  </a:lnTo>
                  <a:lnTo>
                    <a:pt x="571541" y="1270"/>
                  </a:lnTo>
                  <a:lnTo>
                    <a:pt x="56197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5253228" y="1424939"/>
              <a:ext cx="817244" cy="725805"/>
            </a:xfrm>
            <a:custGeom>
              <a:avLst/>
              <a:gdLst/>
              <a:ahLst/>
              <a:cxnLst/>
              <a:rect l="l" t="t" r="r" b="b"/>
              <a:pathLst>
                <a:path w="817245" h="725805">
                  <a:moveTo>
                    <a:pt x="561975" y="0"/>
                  </a:moveTo>
                  <a:lnTo>
                    <a:pt x="558800" y="0"/>
                  </a:lnTo>
                  <a:lnTo>
                    <a:pt x="555625" y="126"/>
                  </a:lnTo>
                  <a:lnTo>
                    <a:pt x="552576" y="381"/>
                  </a:lnTo>
                  <a:lnTo>
                    <a:pt x="545296" y="863"/>
                  </a:lnTo>
                  <a:lnTo>
                    <a:pt x="536813" y="1190"/>
                  </a:lnTo>
                  <a:lnTo>
                    <a:pt x="527734" y="1398"/>
                  </a:lnTo>
                  <a:lnTo>
                    <a:pt x="518668" y="1524"/>
                  </a:lnTo>
                  <a:lnTo>
                    <a:pt x="508762" y="1778"/>
                  </a:lnTo>
                  <a:lnTo>
                    <a:pt x="500252" y="1778"/>
                  </a:lnTo>
                  <a:lnTo>
                    <a:pt x="496824" y="2286"/>
                  </a:lnTo>
                  <a:lnTo>
                    <a:pt x="494030" y="2667"/>
                  </a:lnTo>
                  <a:lnTo>
                    <a:pt x="491363" y="3301"/>
                  </a:lnTo>
                  <a:lnTo>
                    <a:pt x="488696" y="4191"/>
                  </a:lnTo>
                  <a:lnTo>
                    <a:pt x="485267" y="5461"/>
                  </a:lnTo>
                  <a:lnTo>
                    <a:pt x="481838" y="6096"/>
                  </a:lnTo>
                  <a:lnTo>
                    <a:pt x="478409" y="6096"/>
                  </a:lnTo>
                  <a:lnTo>
                    <a:pt x="478155" y="6096"/>
                  </a:lnTo>
                  <a:lnTo>
                    <a:pt x="477900" y="6096"/>
                  </a:lnTo>
                  <a:lnTo>
                    <a:pt x="477647" y="6096"/>
                  </a:lnTo>
                  <a:lnTo>
                    <a:pt x="477138" y="5969"/>
                  </a:lnTo>
                  <a:lnTo>
                    <a:pt x="476504" y="5969"/>
                  </a:lnTo>
                  <a:lnTo>
                    <a:pt x="475996" y="5969"/>
                  </a:lnTo>
                  <a:lnTo>
                    <a:pt x="470916" y="5969"/>
                  </a:lnTo>
                  <a:lnTo>
                    <a:pt x="465963" y="7747"/>
                  </a:lnTo>
                  <a:lnTo>
                    <a:pt x="465327" y="9271"/>
                  </a:lnTo>
                  <a:lnTo>
                    <a:pt x="465200" y="9651"/>
                  </a:lnTo>
                  <a:lnTo>
                    <a:pt x="465582" y="10160"/>
                  </a:lnTo>
                  <a:lnTo>
                    <a:pt x="465709" y="10413"/>
                  </a:lnTo>
                  <a:lnTo>
                    <a:pt x="469138" y="14732"/>
                  </a:lnTo>
                  <a:lnTo>
                    <a:pt x="467741" y="18161"/>
                  </a:lnTo>
                  <a:lnTo>
                    <a:pt x="466979" y="19304"/>
                  </a:lnTo>
                  <a:lnTo>
                    <a:pt x="465327" y="21971"/>
                  </a:lnTo>
                  <a:lnTo>
                    <a:pt x="462025" y="23368"/>
                  </a:lnTo>
                  <a:lnTo>
                    <a:pt x="459105" y="23368"/>
                  </a:lnTo>
                  <a:lnTo>
                    <a:pt x="457962" y="23368"/>
                  </a:lnTo>
                  <a:lnTo>
                    <a:pt x="456819" y="23241"/>
                  </a:lnTo>
                  <a:lnTo>
                    <a:pt x="455930" y="22733"/>
                  </a:lnTo>
                  <a:lnTo>
                    <a:pt x="454151" y="21971"/>
                  </a:lnTo>
                  <a:lnTo>
                    <a:pt x="453136" y="19685"/>
                  </a:lnTo>
                  <a:lnTo>
                    <a:pt x="453517" y="17525"/>
                  </a:lnTo>
                  <a:lnTo>
                    <a:pt x="453644" y="16129"/>
                  </a:lnTo>
                  <a:lnTo>
                    <a:pt x="452627" y="15112"/>
                  </a:lnTo>
                  <a:lnTo>
                    <a:pt x="451738" y="14478"/>
                  </a:lnTo>
                  <a:lnTo>
                    <a:pt x="449325" y="12826"/>
                  </a:lnTo>
                  <a:lnTo>
                    <a:pt x="445897" y="12064"/>
                  </a:lnTo>
                  <a:lnTo>
                    <a:pt x="442595" y="12064"/>
                  </a:lnTo>
                  <a:lnTo>
                    <a:pt x="439674" y="12064"/>
                  </a:lnTo>
                  <a:lnTo>
                    <a:pt x="436880" y="12700"/>
                  </a:lnTo>
                  <a:lnTo>
                    <a:pt x="435483" y="14097"/>
                  </a:lnTo>
                  <a:lnTo>
                    <a:pt x="433959" y="15621"/>
                  </a:lnTo>
                  <a:lnTo>
                    <a:pt x="431546" y="16256"/>
                  </a:lnTo>
                  <a:lnTo>
                    <a:pt x="428498" y="16256"/>
                  </a:lnTo>
                  <a:lnTo>
                    <a:pt x="424688" y="16256"/>
                  </a:lnTo>
                  <a:lnTo>
                    <a:pt x="419988" y="15367"/>
                  </a:lnTo>
                  <a:lnTo>
                    <a:pt x="415163" y="14478"/>
                  </a:lnTo>
                  <a:lnTo>
                    <a:pt x="411225" y="13716"/>
                  </a:lnTo>
                  <a:lnTo>
                    <a:pt x="406400" y="12826"/>
                  </a:lnTo>
                  <a:lnTo>
                    <a:pt x="403098" y="12826"/>
                  </a:lnTo>
                  <a:lnTo>
                    <a:pt x="401193" y="12826"/>
                  </a:lnTo>
                  <a:lnTo>
                    <a:pt x="399796" y="13081"/>
                  </a:lnTo>
                  <a:lnTo>
                    <a:pt x="399288" y="13843"/>
                  </a:lnTo>
                  <a:lnTo>
                    <a:pt x="395595" y="16488"/>
                  </a:lnTo>
                  <a:lnTo>
                    <a:pt x="388985" y="18145"/>
                  </a:lnTo>
                  <a:lnTo>
                    <a:pt x="379874" y="19111"/>
                  </a:lnTo>
                  <a:lnTo>
                    <a:pt x="368681" y="19685"/>
                  </a:lnTo>
                  <a:lnTo>
                    <a:pt x="363727" y="19685"/>
                  </a:lnTo>
                  <a:lnTo>
                    <a:pt x="358901" y="20066"/>
                  </a:lnTo>
                  <a:lnTo>
                    <a:pt x="354075" y="20700"/>
                  </a:lnTo>
                  <a:lnTo>
                    <a:pt x="355346" y="21717"/>
                  </a:lnTo>
                  <a:lnTo>
                    <a:pt x="357632" y="23113"/>
                  </a:lnTo>
                  <a:lnTo>
                    <a:pt x="359283" y="24130"/>
                  </a:lnTo>
                  <a:lnTo>
                    <a:pt x="365506" y="27939"/>
                  </a:lnTo>
                  <a:lnTo>
                    <a:pt x="369316" y="30353"/>
                  </a:lnTo>
                  <a:lnTo>
                    <a:pt x="368808" y="33909"/>
                  </a:lnTo>
                  <a:lnTo>
                    <a:pt x="368173" y="37211"/>
                  </a:lnTo>
                  <a:lnTo>
                    <a:pt x="363982" y="37592"/>
                  </a:lnTo>
                  <a:lnTo>
                    <a:pt x="356108" y="37973"/>
                  </a:lnTo>
                  <a:lnTo>
                    <a:pt x="352298" y="38100"/>
                  </a:lnTo>
                  <a:lnTo>
                    <a:pt x="345313" y="38608"/>
                  </a:lnTo>
                  <a:lnTo>
                    <a:pt x="344297" y="40005"/>
                  </a:lnTo>
                  <a:lnTo>
                    <a:pt x="344424" y="40259"/>
                  </a:lnTo>
                  <a:lnTo>
                    <a:pt x="344424" y="40512"/>
                  </a:lnTo>
                  <a:lnTo>
                    <a:pt x="344677" y="40639"/>
                  </a:lnTo>
                  <a:lnTo>
                    <a:pt x="347345" y="44450"/>
                  </a:lnTo>
                  <a:lnTo>
                    <a:pt x="353187" y="48006"/>
                  </a:lnTo>
                  <a:lnTo>
                    <a:pt x="359537" y="51816"/>
                  </a:lnTo>
                  <a:lnTo>
                    <a:pt x="366522" y="55880"/>
                  </a:lnTo>
                  <a:lnTo>
                    <a:pt x="373761" y="60325"/>
                  </a:lnTo>
                  <a:lnTo>
                    <a:pt x="378587" y="66039"/>
                  </a:lnTo>
                  <a:lnTo>
                    <a:pt x="379984" y="67563"/>
                  </a:lnTo>
                  <a:lnTo>
                    <a:pt x="383032" y="71247"/>
                  </a:lnTo>
                  <a:lnTo>
                    <a:pt x="381254" y="73787"/>
                  </a:lnTo>
                  <a:lnTo>
                    <a:pt x="380746" y="74675"/>
                  </a:lnTo>
                  <a:lnTo>
                    <a:pt x="379730" y="74930"/>
                  </a:lnTo>
                  <a:lnTo>
                    <a:pt x="378587" y="74930"/>
                  </a:lnTo>
                  <a:lnTo>
                    <a:pt x="372999" y="74930"/>
                  </a:lnTo>
                  <a:lnTo>
                    <a:pt x="361696" y="67183"/>
                  </a:lnTo>
                  <a:lnTo>
                    <a:pt x="359283" y="65278"/>
                  </a:lnTo>
                  <a:lnTo>
                    <a:pt x="354457" y="61595"/>
                  </a:lnTo>
                  <a:lnTo>
                    <a:pt x="349250" y="60325"/>
                  </a:lnTo>
                  <a:lnTo>
                    <a:pt x="344043" y="59182"/>
                  </a:lnTo>
                  <a:lnTo>
                    <a:pt x="338327" y="57658"/>
                  </a:lnTo>
                  <a:lnTo>
                    <a:pt x="332867" y="56387"/>
                  </a:lnTo>
                  <a:lnTo>
                    <a:pt x="329184" y="51816"/>
                  </a:lnTo>
                  <a:lnTo>
                    <a:pt x="324048" y="47597"/>
                  </a:lnTo>
                  <a:lnTo>
                    <a:pt x="316674" y="44259"/>
                  </a:lnTo>
                  <a:lnTo>
                    <a:pt x="308538" y="42064"/>
                  </a:lnTo>
                  <a:lnTo>
                    <a:pt x="301117" y="41275"/>
                  </a:lnTo>
                  <a:lnTo>
                    <a:pt x="298450" y="41275"/>
                  </a:lnTo>
                  <a:lnTo>
                    <a:pt x="296291" y="41656"/>
                  </a:lnTo>
                  <a:lnTo>
                    <a:pt x="295148" y="42545"/>
                  </a:lnTo>
                  <a:lnTo>
                    <a:pt x="295021" y="42799"/>
                  </a:lnTo>
                  <a:lnTo>
                    <a:pt x="294639" y="43053"/>
                  </a:lnTo>
                  <a:lnTo>
                    <a:pt x="294639" y="43434"/>
                  </a:lnTo>
                  <a:lnTo>
                    <a:pt x="294639" y="45338"/>
                  </a:lnTo>
                  <a:lnTo>
                    <a:pt x="299593" y="49403"/>
                  </a:lnTo>
                  <a:lnTo>
                    <a:pt x="303022" y="52197"/>
                  </a:lnTo>
                  <a:lnTo>
                    <a:pt x="308610" y="56769"/>
                  </a:lnTo>
                  <a:lnTo>
                    <a:pt x="312166" y="59689"/>
                  </a:lnTo>
                  <a:lnTo>
                    <a:pt x="312166" y="63246"/>
                  </a:lnTo>
                  <a:lnTo>
                    <a:pt x="312166" y="64262"/>
                  </a:lnTo>
                  <a:lnTo>
                    <a:pt x="311785" y="65405"/>
                  </a:lnTo>
                  <a:lnTo>
                    <a:pt x="311023" y="66294"/>
                  </a:lnTo>
                  <a:lnTo>
                    <a:pt x="310007" y="67183"/>
                  </a:lnTo>
                  <a:lnTo>
                    <a:pt x="308610" y="67563"/>
                  </a:lnTo>
                  <a:lnTo>
                    <a:pt x="306959" y="67563"/>
                  </a:lnTo>
                  <a:lnTo>
                    <a:pt x="304800" y="67563"/>
                  </a:lnTo>
                  <a:lnTo>
                    <a:pt x="302260" y="67056"/>
                  </a:lnTo>
                  <a:lnTo>
                    <a:pt x="299593" y="66548"/>
                  </a:lnTo>
                  <a:lnTo>
                    <a:pt x="297814" y="66039"/>
                  </a:lnTo>
                  <a:lnTo>
                    <a:pt x="295401" y="65532"/>
                  </a:lnTo>
                  <a:lnTo>
                    <a:pt x="293877" y="65532"/>
                  </a:lnTo>
                  <a:lnTo>
                    <a:pt x="293497" y="65532"/>
                  </a:lnTo>
                  <a:lnTo>
                    <a:pt x="293116" y="65659"/>
                  </a:lnTo>
                  <a:lnTo>
                    <a:pt x="292862" y="65786"/>
                  </a:lnTo>
                  <a:lnTo>
                    <a:pt x="292481" y="66167"/>
                  </a:lnTo>
                  <a:lnTo>
                    <a:pt x="291973" y="66294"/>
                  </a:lnTo>
                  <a:lnTo>
                    <a:pt x="291464" y="66294"/>
                  </a:lnTo>
                  <a:lnTo>
                    <a:pt x="289306" y="66294"/>
                  </a:lnTo>
                  <a:lnTo>
                    <a:pt x="286258" y="63626"/>
                  </a:lnTo>
                  <a:lnTo>
                    <a:pt x="281939" y="59689"/>
                  </a:lnTo>
                  <a:lnTo>
                    <a:pt x="277241" y="55499"/>
                  </a:lnTo>
                  <a:lnTo>
                    <a:pt x="271145" y="50037"/>
                  </a:lnTo>
                  <a:lnTo>
                    <a:pt x="267462" y="50037"/>
                  </a:lnTo>
                  <a:lnTo>
                    <a:pt x="265684" y="50037"/>
                  </a:lnTo>
                  <a:lnTo>
                    <a:pt x="265430" y="50419"/>
                  </a:lnTo>
                  <a:lnTo>
                    <a:pt x="265302" y="50546"/>
                  </a:lnTo>
                  <a:lnTo>
                    <a:pt x="264922" y="51181"/>
                  </a:lnTo>
                  <a:lnTo>
                    <a:pt x="265557" y="53975"/>
                  </a:lnTo>
                  <a:lnTo>
                    <a:pt x="266064" y="56261"/>
                  </a:lnTo>
                  <a:lnTo>
                    <a:pt x="267081" y="60198"/>
                  </a:lnTo>
                  <a:lnTo>
                    <a:pt x="267716" y="64262"/>
                  </a:lnTo>
                  <a:lnTo>
                    <a:pt x="267716" y="68453"/>
                  </a:lnTo>
                  <a:lnTo>
                    <a:pt x="267716" y="76326"/>
                  </a:lnTo>
                  <a:lnTo>
                    <a:pt x="261874" y="82296"/>
                  </a:lnTo>
                  <a:lnTo>
                    <a:pt x="257683" y="84074"/>
                  </a:lnTo>
                  <a:lnTo>
                    <a:pt x="256794" y="84455"/>
                  </a:lnTo>
                  <a:lnTo>
                    <a:pt x="256159" y="84582"/>
                  </a:lnTo>
                  <a:lnTo>
                    <a:pt x="255524" y="84582"/>
                  </a:lnTo>
                  <a:lnTo>
                    <a:pt x="254254" y="84582"/>
                  </a:lnTo>
                  <a:lnTo>
                    <a:pt x="253619" y="83820"/>
                  </a:lnTo>
                  <a:lnTo>
                    <a:pt x="253237" y="83438"/>
                  </a:lnTo>
                  <a:lnTo>
                    <a:pt x="252475" y="82169"/>
                  </a:lnTo>
                  <a:lnTo>
                    <a:pt x="252602" y="80391"/>
                  </a:lnTo>
                  <a:lnTo>
                    <a:pt x="253746" y="78232"/>
                  </a:lnTo>
                  <a:lnTo>
                    <a:pt x="255905" y="74295"/>
                  </a:lnTo>
                  <a:lnTo>
                    <a:pt x="256032" y="66167"/>
                  </a:lnTo>
                  <a:lnTo>
                    <a:pt x="254126" y="58928"/>
                  </a:lnTo>
                  <a:lnTo>
                    <a:pt x="252602" y="53467"/>
                  </a:lnTo>
                  <a:lnTo>
                    <a:pt x="250189" y="49657"/>
                  </a:lnTo>
                  <a:lnTo>
                    <a:pt x="247396" y="48513"/>
                  </a:lnTo>
                  <a:lnTo>
                    <a:pt x="246507" y="48006"/>
                  </a:lnTo>
                  <a:lnTo>
                    <a:pt x="245237" y="47879"/>
                  </a:lnTo>
                  <a:lnTo>
                    <a:pt x="243839" y="47879"/>
                  </a:lnTo>
                  <a:lnTo>
                    <a:pt x="239141" y="47879"/>
                  </a:lnTo>
                  <a:lnTo>
                    <a:pt x="232663" y="49911"/>
                  </a:lnTo>
                  <a:lnTo>
                    <a:pt x="226313" y="51943"/>
                  </a:lnTo>
                  <a:lnTo>
                    <a:pt x="219710" y="53975"/>
                  </a:lnTo>
                  <a:lnTo>
                    <a:pt x="212851" y="56134"/>
                  </a:lnTo>
                  <a:lnTo>
                    <a:pt x="207899" y="56134"/>
                  </a:lnTo>
                  <a:lnTo>
                    <a:pt x="207645" y="56134"/>
                  </a:lnTo>
                  <a:lnTo>
                    <a:pt x="197104" y="56134"/>
                  </a:lnTo>
                  <a:lnTo>
                    <a:pt x="189992" y="58674"/>
                  </a:lnTo>
                  <a:lnTo>
                    <a:pt x="189484" y="60451"/>
                  </a:lnTo>
                  <a:lnTo>
                    <a:pt x="189484" y="60706"/>
                  </a:lnTo>
                  <a:lnTo>
                    <a:pt x="189737" y="61595"/>
                  </a:lnTo>
                  <a:lnTo>
                    <a:pt x="191770" y="62864"/>
                  </a:lnTo>
                  <a:lnTo>
                    <a:pt x="195072" y="65150"/>
                  </a:lnTo>
                  <a:lnTo>
                    <a:pt x="196596" y="67437"/>
                  </a:lnTo>
                  <a:lnTo>
                    <a:pt x="196469" y="69596"/>
                  </a:lnTo>
                  <a:lnTo>
                    <a:pt x="196342" y="70993"/>
                  </a:lnTo>
                  <a:lnTo>
                    <a:pt x="195580" y="72262"/>
                  </a:lnTo>
                  <a:lnTo>
                    <a:pt x="194563" y="72898"/>
                  </a:lnTo>
                  <a:lnTo>
                    <a:pt x="193675" y="73406"/>
                  </a:lnTo>
                  <a:lnTo>
                    <a:pt x="192659" y="73660"/>
                  </a:lnTo>
                  <a:lnTo>
                    <a:pt x="191388" y="73660"/>
                  </a:lnTo>
                  <a:lnTo>
                    <a:pt x="188468" y="73660"/>
                  </a:lnTo>
                  <a:lnTo>
                    <a:pt x="184785" y="72389"/>
                  </a:lnTo>
                  <a:lnTo>
                    <a:pt x="181356" y="69469"/>
                  </a:lnTo>
                  <a:lnTo>
                    <a:pt x="179197" y="67563"/>
                  </a:lnTo>
                  <a:lnTo>
                    <a:pt x="175260" y="66801"/>
                  </a:lnTo>
                  <a:lnTo>
                    <a:pt x="170942" y="66801"/>
                  </a:lnTo>
                  <a:lnTo>
                    <a:pt x="167386" y="66801"/>
                  </a:lnTo>
                  <a:lnTo>
                    <a:pt x="163702" y="67310"/>
                  </a:lnTo>
                  <a:lnTo>
                    <a:pt x="160274" y="68199"/>
                  </a:lnTo>
                  <a:lnTo>
                    <a:pt x="156210" y="69214"/>
                  </a:lnTo>
                  <a:lnTo>
                    <a:pt x="154050" y="70485"/>
                  </a:lnTo>
                  <a:lnTo>
                    <a:pt x="153288" y="71247"/>
                  </a:lnTo>
                  <a:lnTo>
                    <a:pt x="156337" y="73787"/>
                  </a:lnTo>
                  <a:lnTo>
                    <a:pt x="158623" y="78994"/>
                  </a:lnTo>
                  <a:lnTo>
                    <a:pt x="159258" y="84836"/>
                  </a:lnTo>
                  <a:lnTo>
                    <a:pt x="159893" y="90043"/>
                  </a:lnTo>
                  <a:lnTo>
                    <a:pt x="159258" y="94869"/>
                  </a:lnTo>
                  <a:lnTo>
                    <a:pt x="157480" y="97917"/>
                  </a:lnTo>
                  <a:lnTo>
                    <a:pt x="156337" y="99568"/>
                  </a:lnTo>
                  <a:lnTo>
                    <a:pt x="154939" y="100203"/>
                  </a:lnTo>
                  <a:lnTo>
                    <a:pt x="153162" y="100203"/>
                  </a:lnTo>
                  <a:lnTo>
                    <a:pt x="150749" y="100203"/>
                  </a:lnTo>
                  <a:lnTo>
                    <a:pt x="147827" y="98933"/>
                  </a:lnTo>
                  <a:lnTo>
                    <a:pt x="144525" y="97536"/>
                  </a:lnTo>
                  <a:lnTo>
                    <a:pt x="140462" y="95758"/>
                  </a:lnTo>
                  <a:lnTo>
                    <a:pt x="136017" y="93853"/>
                  </a:lnTo>
                  <a:lnTo>
                    <a:pt x="131699" y="93853"/>
                  </a:lnTo>
                  <a:lnTo>
                    <a:pt x="131318" y="93853"/>
                  </a:lnTo>
                  <a:lnTo>
                    <a:pt x="130937" y="93853"/>
                  </a:lnTo>
                  <a:lnTo>
                    <a:pt x="130556" y="93853"/>
                  </a:lnTo>
                  <a:lnTo>
                    <a:pt x="125349" y="95319"/>
                  </a:lnTo>
                  <a:lnTo>
                    <a:pt x="84929" y="117677"/>
                  </a:lnTo>
                  <a:lnTo>
                    <a:pt x="71374" y="130429"/>
                  </a:lnTo>
                  <a:lnTo>
                    <a:pt x="72517" y="133223"/>
                  </a:lnTo>
                  <a:lnTo>
                    <a:pt x="78232" y="133604"/>
                  </a:lnTo>
                  <a:lnTo>
                    <a:pt x="83947" y="133604"/>
                  </a:lnTo>
                  <a:lnTo>
                    <a:pt x="85089" y="133604"/>
                  </a:lnTo>
                  <a:lnTo>
                    <a:pt x="86360" y="133604"/>
                  </a:lnTo>
                  <a:lnTo>
                    <a:pt x="87375" y="133604"/>
                  </a:lnTo>
                  <a:lnTo>
                    <a:pt x="88773" y="133476"/>
                  </a:lnTo>
                  <a:lnTo>
                    <a:pt x="90170" y="133476"/>
                  </a:lnTo>
                  <a:lnTo>
                    <a:pt x="91439" y="133476"/>
                  </a:lnTo>
                  <a:lnTo>
                    <a:pt x="96393" y="133476"/>
                  </a:lnTo>
                  <a:lnTo>
                    <a:pt x="100711" y="133858"/>
                  </a:lnTo>
                  <a:lnTo>
                    <a:pt x="103505" y="135636"/>
                  </a:lnTo>
                  <a:lnTo>
                    <a:pt x="105537" y="136906"/>
                  </a:lnTo>
                  <a:lnTo>
                    <a:pt x="106807" y="139446"/>
                  </a:lnTo>
                  <a:lnTo>
                    <a:pt x="106807" y="142239"/>
                  </a:lnTo>
                  <a:lnTo>
                    <a:pt x="105727" y="148986"/>
                  </a:lnTo>
                  <a:lnTo>
                    <a:pt x="78486" y="172085"/>
                  </a:lnTo>
                  <a:lnTo>
                    <a:pt x="69214" y="172466"/>
                  </a:lnTo>
                  <a:lnTo>
                    <a:pt x="62230" y="172593"/>
                  </a:lnTo>
                  <a:lnTo>
                    <a:pt x="51562" y="172974"/>
                  </a:lnTo>
                  <a:lnTo>
                    <a:pt x="51308" y="175768"/>
                  </a:lnTo>
                  <a:lnTo>
                    <a:pt x="50800" y="180721"/>
                  </a:lnTo>
                  <a:lnTo>
                    <a:pt x="43307" y="182753"/>
                  </a:lnTo>
                  <a:lnTo>
                    <a:pt x="28829" y="186182"/>
                  </a:lnTo>
                  <a:lnTo>
                    <a:pt x="19254" y="188583"/>
                  </a:lnTo>
                  <a:lnTo>
                    <a:pt x="9953" y="191484"/>
                  </a:lnTo>
                  <a:lnTo>
                    <a:pt x="2915" y="195004"/>
                  </a:lnTo>
                  <a:lnTo>
                    <a:pt x="126" y="199262"/>
                  </a:lnTo>
                  <a:lnTo>
                    <a:pt x="0" y="203962"/>
                  </a:lnTo>
                  <a:lnTo>
                    <a:pt x="2794" y="208280"/>
                  </a:lnTo>
                  <a:lnTo>
                    <a:pt x="6858" y="209169"/>
                  </a:lnTo>
                  <a:lnTo>
                    <a:pt x="8889" y="209676"/>
                  </a:lnTo>
                  <a:lnTo>
                    <a:pt x="10922" y="209804"/>
                  </a:lnTo>
                  <a:lnTo>
                    <a:pt x="13081" y="209931"/>
                  </a:lnTo>
                  <a:lnTo>
                    <a:pt x="18669" y="210312"/>
                  </a:lnTo>
                  <a:lnTo>
                    <a:pt x="24892" y="210693"/>
                  </a:lnTo>
                  <a:lnTo>
                    <a:pt x="29972" y="217297"/>
                  </a:lnTo>
                  <a:lnTo>
                    <a:pt x="33147" y="221742"/>
                  </a:lnTo>
                  <a:lnTo>
                    <a:pt x="40005" y="223774"/>
                  </a:lnTo>
                  <a:lnTo>
                    <a:pt x="47244" y="223774"/>
                  </a:lnTo>
                  <a:lnTo>
                    <a:pt x="53212" y="223774"/>
                  </a:lnTo>
                  <a:lnTo>
                    <a:pt x="59436" y="222504"/>
                  </a:lnTo>
                  <a:lnTo>
                    <a:pt x="64516" y="220091"/>
                  </a:lnTo>
                  <a:lnTo>
                    <a:pt x="67818" y="218567"/>
                  </a:lnTo>
                  <a:lnTo>
                    <a:pt x="70993" y="217932"/>
                  </a:lnTo>
                  <a:lnTo>
                    <a:pt x="73913" y="217932"/>
                  </a:lnTo>
                  <a:lnTo>
                    <a:pt x="77597" y="217932"/>
                  </a:lnTo>
                  <a:lnTo>
                    <a:pt x="80899" y="218948"/>
                  </a:lnTo>
                  <a:lnTo>
                    <a:pt x="83438" y="221234"/>
                  </a:lnTo>
                  <a:lnTo>
                    <a:pt x="86233" y="223393"/>
                  </a:lnTo>
                  <a:lnTo>
                    <a:pt x="87884" y="227330"/>
                  </a:lnTo>
                  <a:lnTo>
                    <a:pt x="87757" y="231394"/>
                  </a:lnTo>
                  <a:lnTo>
                    <a:pt x="87630" y="232663"/>
                  </a:lnTo>
                  <a:lnTo>
                    <a:pt x="87122" y="233934"/>
                  </a:lnTo>
                  <a:lnTo>
                    <a:pt x="86360" y="234696"/>
                  </a:lnTo>
                  <a:lnTo>
                    <a:pt x="85089" y="235966"/>
                  </a:lnTo>
                  <a:lnTo>
                    <a:pt x="83058" y="236474"/>
                  </a:lnTo>
                  <a:lnTo>
                    <a:pt x="80263" y="236474"/>
                  </a:lnTo>
                  <a:lnTo>
                    <a:pt x="77597" y="236474"/>
                  </a:lnTo>
                  <a:lnTo>
                    <a:pt x="74168" y="236093"/>
                  </a:lnTo>
                  <a:lnTo>
                    <a:pt x="69976" y="235458"/>
                  </a:lnTo>
                  <a:lnTo>
                    <a:pt x="65912" y="234823"/>
                  </a:lnTo>
                  <a:lnTo>
                    <a:pt x="61595" y="234187"/>
                  </a:lnTo>
                  <a:lnTo>
                    <a:pt x="57912" y="234187"/>
                  </a:lnTo>
                  <a:lnTo>
                    <a:pt x="54991" y="234187"/>
                  </a:lnTo>
                  <a:lnTo>
                    <a:pt x="52450" y="234569"/>
                  </a:lnTo>
                  <a:lnTo>
                    <a:pt x="50926" y="235838"/>
                  </a:lnTo>
                  <a:lnTo>
                    <a:pt x="46482" y="239013"/>
                  </a:lnTo>
                  <a:lnTo>
                    <a:pt x="38226" y="239268"/>
                  </a:lnTo>
                  <a:lnTo>
                    <a:pt x="30861" y="239649"/>
                  </a:lnTo>
                  <a:lnTo>
                    <a:pt x="26543" y="239775"/>
                  </a:lnTo>
                  <a:lnTo>
                    <a:pt x="19812" y="240030"/>
                  </a:lnTo>
                  <a:lnTo>
                    <a:pt x="18796" y="241300"/>
                  </a:lnTo>
                  <a:lnTo>
                    <a:pt x="19431" y="244475"/>
                  </a:lnTo>
                  <a:lnTo>
                    <a:pt x="25781" y="245110"/>
                  </a:lnTo>
                  <a:lnTo>
                    <a:pt x="31876" y="245872"/>
                  </a:lnTo>
                  <a:lnTo>
                    <a:pt x="35051" y="246253"/>
                  </a:lnTo>
                  <a:lnTo>
                    <a:pt x="38481" y="246634"/>
                  </a:lnTo>
                  <a:lnTo>
                    <a:pt x="41656" y="247396"/>
                  </a:lnTo>
                  <a:lnTo>
                    <a:pt x="45085" y="248158"/>
                  </a:lnTo>
                  <a:lnTo>
                    <a:pt x="46989" y="249300"/>
                  </a:lnTo>
                  <a:lnTo>
                    <a:pt x="47625" y="251333"/>
                  </a:lnTo>
                  <a:lnTo>
                    <a:pt x="48260" y="253746"/>
                  </a:lnTo>
                  <a:lnTo>
                    <a:pt x="46862" y="255905"/>
                  </a:lnTo>
                  <a:lnTo>
                    <a:pt x="45466" y="258063"/>
                  </a:lnTo>
                  <a:lnTo>
                    <a:pt x="44450" y="259461"/>
                  </a:lnTo>
                  <a:lnTo>
                    <a:pt x="43434" y="260985"/>
                  </a:lnTo>
                  <a:lnTo>
                    <a:pt x="43434" y="262128"/>
                  </a:lnTo>
                  <a:lnTo>
                    <a:pt x="43180" y="263651"/>
                  </a:lnTo>
                  <a:lnTo>
                    <a:pt x="43942" y="264160"/>
                  </a:lnTo>
                  <a:lnTo>
                    <a:pt x="48387" y="265938"/>
                  </a:lnTo>
                  <a:lnTo>
                    <a:pt x="51816" y="267081"/>
                  </a:lnTo>
                  <a:lnTo>
                    <a:pt x="55118" y="268732"/>
                  </a:lnTo>
                  <a:lnTo>
                    <a:pt x="58293" y="270763"/>
                  </a:lnTo>
                  <a:lnTo>
                    <a:pt x="65405" y="274828"/>
                  </a:lnTo>
                  <a:lnTo>
                    <a:pt x="73913" y="277113"/>
                  </a:lnTo>
                  <a:lnTo>
                    <a:pt x="77470" y="277113"/>
                  </a:lnTo>
                  <a:lnTo>
                    <a:pt x="77977" y="277113"/>
                  </a:lnTo>
                  <a:lnTo>
                    <a:pt x="78359" y="277113"/>
                  </a:lnTo>
                  <a:lnTo>
                    <a:pt x="78612" y="276987"/>
                  </a:lnTo>
                  <a:lnTo>
                    <a:pt x="78359" y="276860"/>
                  </a:lnTo>
                  <a:lnTo>
                    <a:pt x="78359" y="276606"/>
                  </a:lnTo>
                  <a:lnTo>
                    <a:pt x="76835" y="274700"/>
                  </a:lnTo>
                  <a:lnTo>
                    <a:pt x="76326" y="273050"/>
                  </a:lnTo>
                  <a:lnTo>
                    <a:pt x="76835" y="271525"/>
                  </a:lnTo>
                  <a:lnTo>
                    <a:pt x="77216" y="269875"/>
                  </a:lnTo>
                  <a:lnTo>
                    <a:pt x="78612" y="268732"/>
                  </a:lnTo>
                  <a:lnTo>
                    <a:pt x="80772" y="268350"/>
                  </a:lnTo>
                  <a:lnTo>
                    <a:pt x="81661" y="268224"/>
                  </a:lnTo>
                  <a:lnTo>
                    <a:pt x="82550" y="268097"/>
                  </a:lnTo>
                  <a:lnTo>
                    <a:pt x="83566" y="268097"/>
                  </a:lnTo>
                  <a:lnTo>
                    <a:pt x="87375" y="268097"/>
                  </a:lnTo>
                  <a:lnTo>
                    <a:pt x="92329" y="269367"/>
                  </a:lnTo>
                  <a:lnTo>
                    <a:pt x="94107" y="272161"/>
                  </a:lnTo>
                  <a:lnTo>
                    <a:pt x="94487" y="272414"/>
                  </a:lnTo>
                  <a:lnTo>
                    <a:pt x="94742" y="272414"/>
                  </a:lnTo>
                  <a:lnTo>
                    <a:pt x="95631" y="272414"/>
                  </a:lnTo>
                  <a:lnTo>
                    <a:pt x="97409" y="271525"/>
                  </a:lnTo>
                  <a:lnTo>
                    <a:pt x="99060" y="270637"/>
                  </a:lnTo>
                  <a:lnTo>
                    <a:pt x="101600" y="269113"/>
                  </a:lnTo>
                  <a:lnTo>
                    <a:pt x="104775" y="267335"/>
                  </a:lnTo>
                  <a:lnTo>
                    <a:pt x="108204" y="267335"/>
                  </a:lnTo>
                  <a:lnTo>
                    <a:pt x="109220" y="267335"/>
                  </a:lnTo>
                  <a:lnTo>
                    <a:pt x="110109" y="267462"/>
                  </a:lnTo>
                  <a:lnTo>
                    <a:pt x="111125" y="267716"/>
                  </a:lnTo>
                  <a:lnTo>
                    <a:pt x="111633" y="267970"/>
                  </a:lnTo>
                  <a:lnTo>
                    <a:pt x="112268" y="267970"/>
                  </a:lnTo>
                  <a:lnTo>
                    <a:pt x="112775" y="267970"/>
                  </a:lnTo>
                  <a:lnTo>
                    <a:pt x="114808" y="267970"/>
                  </a:lnTo>
                  <a:lnTo>
                    <a:pt x="116459" y="266700"/>
                  </a:lnTo>
                  <a:lnTo>
                    <a:pt x="118237" y="265430"/>
                  </a:lnTo>
                  <a:lnTo>
                    <a:pt x="119761" y="264160"/>
                  </a:lnTo>
                  <a:lnTo>
                    <a:pt x="121666" y="262636"/>
                  </a:lnTo>
                  <a:lnTo>
                    <a:pt x="123951" y="262636"/>
                  </a:lnTo>
                  <a:lnTo>
                    <a:pt x="125095" y="262636"/>
                  </a:lnTo>
                  <a:lnTo>
                    <a:pt x="126364" y="263017"/>
                  </a:lnTo>
                  <a:lnTo>
                    <a:pt x="127762" y="264160"/>
                  </a:lnTo>
                  <a:lnTo>
                    <a:pt x="130429" y="266192"/>
                  </a:lnTo>
                  <a:lnTo>
                    <a:pt x="138557" y="268097"/>
                  </a:lnTo>
                  <a:lnTo>
                    <a:pt x="146304" y="270001"/>
                  </a:lnTo>
                  <a:lnTo>
                    <a:pt x="173736" y="279526"/>
                  </a:lnTo>
                  <a:lnTo>
                    <a:pt x="176784" y="281178"/>
                  </a:lnTo>
                  <a:lnTo>
                    <a:pt x="179959" y="282448"/>
                  </a:lnTo>
                  <a:lnTo>
                    <a:pt x="187198" y="285623"/>
                  </a:lnTo>
                  <a:lnTo>
                    <a:pt x="194056" y="288544"/>
                  </a:lnTo>
                  <a:lnTo>
                    <a:pt x="210693" y="315468"/>
                  </a:lnTo>
                  <a:lnTo>
                    <a:pt x="218364" y="322099"/>
                  </a:lnTo>
                  <a:lnTo>
                    <a:pt x="222345" y="330231"/>
                  </a:lnTo>
                  <a:lnTo>
                    <a:pt x="223801" y="337935"/>
                  </a:lnTo>
                  <a:lnTo>
                    <a:pt x="223900" y="343281"/>
                  </a:lnTo>
                  <a:lnTo>
                    <a:pt x="223647" y="346837"/>
                  </a:lnTo>
                  <a:lnTo>
                    <a:pt x="226822" y="350012"/>
                  </a:lnTo>
                  <a:lnTo>
                    <a:pt x="229488" y="352933"/>
                  </a:lnTo>
                  <a:lnTo>
                    <a:pt x="232156" y="355854"/>
                  </a:lnTo>
                  <a:lnTo>
                    <a:pt x="234823" y="358648"/>
                  </a:lnTo>
                  <a:lnTo>
                    <a:pt x="233172" y="361696"/>
                  </a:lnTo>
                  <a:lnTo>
                    <a:pt x="231648" y="364744"/>
                  </a:lnTo>
                  <a:lnTo>
                    <a:pt x="233680" y="369570"/>
                  </a:lnTo>
                  <a:lnTo>
                    <a:pt x="239522" y="375666"/>
                  </a:lnTo>
                  <a:lnTo>
                    <a:pt x="240919" y="376936"/>
                  </a:lnTo>
                  <a:lnTo>
                    <a:pt x="241681" y="378968"/>
                  </a:lnTo>
                  <a:lnTo>
                    <a:pt x="241808" y="380873"/>
                  </a:lnTo>
                  <a:lnTo>
                    <a:pt x="241808" y="384301"/>
                  </a:lnTo>
                  <a:lnTo>
                    <a:pt x="239141" y="386969"/>
                  </a:lnTo>
                  <a:lnTo>
                    <a:pt x="236600" y="389636"/>
                  </a:lnTo>
                  <a:lnTo>
                    <a:pt x="233172" y="393064"/>
                  </a:lnTo>
                  <a:lnTo>
                    <a:pt x="232156" y="394462"/>
                  </a:lnTo>
                  <a:lnTo>
                    <a:pt x="233045" y="395859"/>
                  </a:lnTo>
                  <a:lnTo>
                    <a:pt x="235204" y="399161"/>
                  </a:lnTo>
                  <a:lnTo>
                    <a:pt x="234442" y="403351"/>
                  </a:lnTo>
                  <a:lnTo>
                    <a:pt x="233934" y="407035"/>
                  </a:lnTo>
                  <a:lnTo>
                    <a:pt x="233425" y="409956"/>
                  </a:lnTo>
                  <a:lnTo>
                    <a:pt x="232918" y="412750"/>
                  </a:lnTo>
                  <a:lnTo>
                    <a:pt x="233934" y="414400"/>
                  </a:lnTo>
                  <a:lnTo>
                    <a:pt x="234569" y="415671"/>
                  </a:lnTo>
                  <a:lnTo>
                    <a:pt x="236093" y="416433"/>
                  </a:lnTo>
                  <a:lnTo>
                    <a:pt x="238379" y="416813"/>
                  </a:lnTo>
                  <a:lnTo>
                    <a:pt x="239395" y="417068"/>
                  </a:lnTo>
                  <a:lnTo>
                    <a:pt x="240284" y="417068"/>
                  </a:lnTo>
                  <a:lnTo>
                    <a:pt x="241046" y="417068"/>
                  </a:lnTo>
                  <a:lnTo>
                    <a:pt x="245237" y="417068"/>
                  </a:lnTo>
                  <a:lnTo>
                    <a:pt x="247014" y="414782"/>
                  </a:lnTo>
                  <a:lnTo>
                    <a:pt x="249047" y="412242"/>
                  </a:lnTo>
                  <a:lnTo>
                    <a:pt x="251079" y="409448"/>
                  </a:lnTo>
                  <a:lnTo>
                    <a:pt x="253364" y="406400"/>
                  </a:lnTo>
                  <a:lnTo>
                    <a:pt x="258318" y="406400"/>
                  </a:lnTo>
                  <a:lnTo>
                    <a:pt x="259969" y="406400"/>
                  </a:lnTo>
                  <a:lnTo>
                    <a:pt x="262255" y="406654"/>
                  </a:lnTo>
                  <a:lnTo>
                    <a:pt x="263525" y="408559"/>
                  </a:lnTo>
                  <a:lnTo>
                    <a:pt x="264795" y="410463"/>
                  </a:lnTo>
                  <a:lnTo>
                    <a:pt x="264287" y="413004"/>
                  </a:lnTo>
                  <a:lnTo>
                    <a:pt x="263779" y="415544"/>
                  </a:lnTo>
                  <a:lnTo>
                    <a:pt x="263017" y="418846"/>
                  </a:lnTo>
                  <a:lnTo>
                    <a:pt x="262636" y="421259"/>
                  </a:lnTo>
                  <a:lnTo>
                    <a:pt x="264287" y="423037"/>
                  </a:lnTo>
                  <a:lnTo>
                    <a:pt x="266319" y="425576"/>
                  </a:lnTo>
                  <a:lnTo>
                    <a:pt x="269621" y="426720"/>
                  </a:lnTo>
                  <a:lnTo>
                    <a:pt x="273304" y="427989"/>
                  </a:lnTo>
                  <a:lnTo>
                    <a:pt x="278130" y="429768"/>
                  </a:lnTo>
                  <a:lnTo>
                    <a:pt x="284099" y="431926"/>
                  </a:lnTo>
                  <a:lnTo>
                    <a:pt x="289941" y="437642"/>
                  </a:lnTo>
                  <a:lnTo>
                    <a:pt x="296925" y="444626"/>
                  </a:lnTo>
                  <a:lnTo>
                    <a:pt x="295656" y="448691"/>
                  </a:lnTo>
                  <a:lnTo>
                    <a:pt x="294767" y="449961"/>
                  </a:lnTo>
                  <a:lnTo>
                    <a:pt x="294005" y="451104"/>
                  </a:lnTo>
                  <a:lnTo>
                    <a:pt x="292735" y="451738"/>
                  </a:lnTo>
                  <a:lnTo>
                    <a:pt x="291338" y="451738"/>
                  </a:lnTo>
                  <a:lnTo>
                    <a:pt x="288925" y="451738"/>
                  </a:lnTo>
                  <a:lnTo>
                    <a:pt x="285623" y="450214"/>
                  </a:lnTo>
                  <a:lnTo>
                    <a:pt x="282321" y="447167"/>
                  </a:lnTo>
                  <a:lnTo>
                    <a:pt x="277749" y="443230"/>
                  </a:lnTo>
                  <a:lnTo>
                    <a:pt x="268224" y="441960"/>
                  </a:lnTo>
                  <a:lnTo>
                    <a:pt x="260476" y="441960"/>
                  </a:lnTo>
                  <a:lnTo>
                    <a:pt x="256032" y="441960"/>
                  </a:lnTo>
                  <a:lnTo>
                    <a:pt x="252095" y="442341"/>
                  </a:lnTo>
                  <a:lnTo>
                    <a:pt x="250062" y="442975"/>
                  </a:lnTo>
                  <a:lnTo>
                    <a:pt x="256166" y="447716"/>
                  </a:lnTo>
                  <a:lnTo>
                    <a:pt x="265271" y="453564"/>
                  </a:lnTo>
                  <a:lnTo>
                    <a:pt x="274708" y="458531"/>
                  </a:lnTo>
                  <a:lnTo>
                    <a:pt x="281813" y="460629"/>
                  </a:lnTo>
                  <a:lnTo>
                    <a:pt x="282321" y="460629"/>
                  </a:lnTo>
                  <a:lnTo>
                    <a:pt x="282701" y="460501"/>
                  </a:lnTo>
                  <a:lnTo>
                    <a:pt x="283083" y="460375"/>
                  </a:lnTo>
                  <a:lnTo>
                    <a:pt x="283845" y="460121"/>
                  </a:lnTo>
                  <a:lnTo>
                    <a:pt x="284607" y="459994"/>
                  </a:lnTo>
                  <a:lnTo>
                    <a:pt x="285496" y="459994"/>
                  </a:lnTo>
                  <a:lnTo>
                    <a:pt x="289560" y="459994"/>
                  </a:lnTo>
                  <a:lnTo>
                    <a:pt x="293750" y="463804"/>
                  </a:lnTo>
                  <a:lnTo>
                    <a:pt x="296163" y="468503"/>
                  </a:lnTo>
                  <a:lnTo>
                    <a:pt x="298576" y="473202"/>
                  </a:lnTo>
                  <a:lnTo>
                    <a:pt x="298831" y="477647"/>
                  </a:lnTo>
                  <a:lnTo>
                    <a:pt x="296672" y="480060"/>
                  </a:lnTo>
                  <a:lnTo>
                    <a:pt x="294639" y="482600"/>
                  </a:lnTo>
                  <a:lnTo>
                    <a:pt x="294513" y="489077"/>
                  </a:lnTo>
                  <a:lnTo>
                    <a:pt x="294513" y="494157"/>
                  </a:lnTo>
                  <a:lnTo>
                    <a:pt x="294639" y="496570"/>
                  </a:lnTo>
                  <a:lnTo>
                    <a:pt x="294639" y="498983"/>
                  </a:lnTo>
                  <a:lnTo>
                    <a:pt x="294386" y="501269"/>
                  </a:lnTo>
                  <a:lnTo>
                    <a:pt x="294132" y="502539"/>
                  </a:lnTo>
                  <a:lnTo>
                    <a:pt x="293624" y="503682"/>
                  </a:lnTo>
                  <a:lnTo>
                    <a:pt x="292735" y="504317"/>
                  </a:lnTo>
                  <a:lnTo>
                    <a:pt x="291846" y="505206"/>
                  </a:lnTo>
                  <a:lnTo>
                    <a:pt x="290702" y="505460"/>
                  </a:lnTo>
                  <a:lnTo>
                    <a:pt x="289179" y="505460"/>
                  </a:lnTo>
                  <a:lnTo>
                    <a:pt x="287527" y="505460"/>
                  </a:lnTo>
                  <a:lnTo>
                    <a:pt x="285623" y="505079"/>
                  </a:lnTo>
                  <a:lnTo>
                    <a:pt x="283591" y="504698"/>
                  </a:lnTo>
                  <a:lnTo>
                    <a:pt x="281559" y="504063"/>
                  </a:lnTo>
                  <a:lnTo>
                    <a:pt x="279526" y="503809"/>
                  </a:lnTo>
                  <a:lnTo>
                    <a:pt x="277495" y="503809"/>
                  </a:lnTo>
                  <a:lnTo>
                    <a:pt x="276987" y="503809"/>
                  </a:lnTo>
                  <a:lnTo>
                    <a:pt x="276479" y="503809"/>
                  </a:lnTo>
                  <a:lnTo>
                    <a:pt x="275844" y="503936"/>
                  </a:lnTo>
                  <a:lnTo>
                    <a:pt x="268986" y="504952"/>
                  </a:lnTo>
                  <a:lnTo>
                    <a:pt x="266700" y="507365"/>
                  </a:lnTo>
                  <a:lnTo>
                    <a:pt x="266700" y="513334"/>
                  </a:lnTo>
                  <a:lnTo>
                    <a:pt x="266700" y="518033"/>
                  </a:lnTo>
                  <a:lnTo>
                    <a:pt x="263906" y="521716"/>
                  </a:lnTo>
                  <a:lnTo>
                    <a:pt x="261112" y="525526"/>
                  </a:lnTo>
                  <a:lnTo>
                    <a:pt x="258699" y="529082"/>
                  </a:lnTo>
                  <a:lnTo>
                    <a:pt x="256032" y="532765"/>
                  </a:lnTo>
                  <a:lnTo>
                    <a:pt x="255524" y="537083"/>
                  </a:lnTo>
                  <a:lnTo>
                    <a:pt x="254888" y="542290"/>
                  </a:lnTo>
                  <a:lnTo>
                    <a:pt x="257556" y="543814"/>
                  </a:lnTo>
                  <a:lnTo>
                    <a:pt x="262255" y="545846"/>
                  </a:lnTo>
                  <a:lnTo>
                    <a:pt x="264287" y="546608"/>
                  </a:lnTo>
                  <a:lnTo>
                    <a:pt x="266192" y="547624"/>
                  </a:lnTo>
                  <a:lnTo>
                    <a:pt x="267970" y="549021"/>
                  </a:lnTo>
                  <a:lnTo>
                    <a:pt x="268986" y="549656"/>
                  </a:lnTo>
                  <a:lnTo>
                    <a:pt x="269621" y="551053"/>
                  </a:lnTo>
                  <a:lnTo>
                    <a:pt x="269748" y="552577"/>
                  </a:lnTo>
                  <a:lnTo>
                    <a:pt x="269621" y="555117"/>
                  </a:lnTo>
                  <a:lnTo>
                    <a:pt x="267335" y="556641"/>
                  </a:lnTo>
                  <a:lnTo>
                    <a:pt x="264541" y="558546"/>
                  </a:lnTo>
                  <a:lnTo>
                    <a:pt x="261874" y="560324"/>
                  </a:lnTo>
                  <a:lnTo>
                    <a:pt x="258572" y="562610"/>
                  </a:lnTo>
                  <a:lnTo>
                    <a:pt x="258318" y="565023"/>
                  </a:lnTo>
                  <a:lnTo>
                    <a:pt x="259953" y="569962"/>
                  </a:lnTo>
                  <a:lnTo>
                    <a:pt x="264636" y="576056"/>
                  </a:lnTo>
                  <a:lnTo>
                    <a:pt x="270605" y="581935"/>
                  </a:lnTo>
                  <a:lnTo>
                    <a:pt x="276098" y="586232"/>
                  </a:lnTo>
                  <a:lnTo>
                    <a:pt x="280162" y="588772"/>
                  </a:lnTo>
                  <a:lnTo>
                    <a:pt x="279654" y="596011"/>
                  </a:lnTo>
                  <a:lnTo>
                    <a:pt x="279146" y="603123"/>
                  </a:lnTo>
                  <a:lnTo>
                    <a:pt x="278764" y="607441"/>
                  </a:lnTo>
                  <a:lnTo>
                    <a:pt x="278511" y="611886"/>
                  </a:lnTo>
                  <a:lnTo>
                    <a:pt x="279273" y="614680"/>
                  </a:lnTo>
                  <a:lnTo>
                    <a:pt x="279654" y="616458"/>
                  </a:lnTo>
                  <a:lnTo>
                    <a:pt x="280162" y="616839"/>
                  </a:lnTo>
                  <a:lnTo>
                    <a:pt x="281177" y="616839"/>
                  </a:lnTo>
                  <a:lnTo>
                    <a:pt x="281432" y="616839"/>
                  </a:lnTo>
                  <a:lnTo>
                    <a:pt x="281813" y="616839"/>
                  </a:lnTo>
                  <a:lnTo>
                    <a:pt x="282194" y="616839"/>
                  </a:lnTo>
                  <a:lnTo>
                    <a:pt x="282575" y="616712"/>
                  </a:lnTo>
                  <a:lnTo>
                    <a:pt x="283083" y="616712"/>
                  </a:lnTo>
                  <a:lnTo>
                    <a:pt x="283463" y="616712"/>
                  </a:lnTo>
                  <a:lnTo>
                    <a:pt x="284352" y="616712"/>
                  </a:lnTo>
                  <a:lnTo>
                    <a:pt x="285369" y="616839"/>
                  </a:lnTo>
                  <a:lnTo>
                    <a:pt x="286131" y="617855"/>
                  </a:lnTo>
                  <a:lnTo>
                    <a:pt x="287274" y="619252"/>
                  </a:lnTo>
                  <a:lnTo>
                    <a:pt x="287527" y="620903"/>
                  </a:lnTo>
                  <a:lnTo>
                    <a:pt x="287274" y="624078"/>
                  </a:lnTo>
                  <a:lnTo>
                    <a:pt x="286766" y="629158"/>
                  </a:lnTo>
                  <a:lnTo>
                    <a:pt x="288544" y="630936"/>
                  </a:lnTo>
                  <a:lnTo>
                    <a:pt x="290449" y="632968"/>
                  </a:lnTo>
                  <a:lnTo>
                    <a:pt x="291973" y="634619"/>
                  </a:lnTo>
                  <a:lnTo>
                    <a:pt x="293624" y="636397"/>
                  </a:lnTo>
                  <a:lnTo>
                    <a:pt x="293877" y="639699"/>
                  </a:lnTo>
                  <a:lnTo>
                    <a:pt x="294005" y="641223"/>
                  </a:lnTo>
                  <a:lnTo>
                    <a:pt x="295656" y="642112"/>
                  </a:lnTo>
                  <a:lnTo>
                    <a:pt x="298069" y="643509"/>
                  </a:lnTo>
                  <a:lnTo>
                    <a:pt x="301244" y="645287"/>
                  </a:lnTo>
                  <a:lnTo>
                    <a:pt x="305943" y="647827"/>
                  </a:lnTo>
                  <a:lnTo>
                    <a:pt x="304164" y="654177"/>
                  </a:lnTo>
                  <a:lnTo>
                    <a:pt x="302513" y="660273"/>
                  </a:lnTo>
                  <a:lnTo>
                    <a:pt x="305688" y="664972"/>
                  </a:lnTo>
                  <a:lnTo>
                    <a:pt x="308356" y="669036"/>
                  </a:lnTo>
                  <a:lnTo>
                    <a:pt x="309118" y="670052"/>
                  </a:lnTo>
                  <a:lnTo>
                    <a:pt x="309752" y="670941"/>
                  </a:lnTo>
                  <a:lnTo>
                    <a:pt x="310261" y="671957"/>
                  </a:lnTo>
                  <a:lnTo>
                    <a:pt x="311912" y="674370"/>
                  </a:lnTo>
                  <a:lnTo>
                    <a:pt x="313817" y="676529"/>
                  </a:lnTo>
                  <a:lnTo>
                    <a:pt x="315975" y="678561"/>
                  </a:lnTo>
                  <a:lnTo>
                    <a:pt x="319913" y="682752"/>
                  </a:lnTo>
                  <a:lnTo>
                    <a:pt x="324104" y="687070"/>
                  </a:lnTo>
                  <a:lnTo>
                    <a:pt x="325500" y="691261"/>
                  </a:lnTo>
                  <a:lnTo>
                    <a:pt x="327025" y="696214"/>
                  </a:lnTo>
                  <a:lnTo>
                    <a:pt x="331343" y="702183"/>
                  </a:lnTo>
                  <a:lnTo>
                    <a:pt x="336550" y="702183"/>
                  </a:lnTo>
                  <a:lnTo>
                    <a:pt x="337185" y="702183"/>
                  </a:lnTo>
                  <a:lnTo>
                    <a:pt x="337820" y="702056"/>
                  </a:lnTo>
                  <a:lnTo>
                    <a:pt x="338582" y="701802"/>
                  </a:lnTo>
                  <a:lnTo>
                    <a:pt x="339598" y="701548"/>
                  </a:lnTo>
                  <a:lnTo>
                    <a:pt x="340613" y="701294"/>
                  </a:lnTo>
                  <a:lnTo>
                    <a:pt x="341502" y="701294"/>
                  </a:lnTo>
                  <a:lnTo>
                    <a:pt x="344424" y="701294"/>
                  </a:lnTo>
                  <a:lnTo>
                    <a:pt x="346201" y="703072"/>
                  </a:lnTo>
                  <a:lnTo>
                    <a:pt x="347725" y="704469"/>
                  </a:lnTo>
                  <a:lnTo>
                    <a:pt x="348996" y="705739"/>
                  </a:lnTo>
                  <a:lnTo>
                    <a:pt x="349885" y="706628"/>
                  </a:lnTo>
                  <a:lnTo>
                    <a:pt x="351409" y="706628"/>
                  </a:lnTo>
                  <a:lnTo>
                    <a:pt x="351663" y="706628"/>
                  </a:lnTo>
                  <a:lnTo>
                    <a:pt x="352551" y="706374"/>
                  </a:lnTo>
                  <a:lnTo>
                    <a:pt x="353187" y="706374"/>
                  </a:lnTo>
                  <a:lnTo>
                    <a:pt x="353822" y="706374"/>
                  </a:lnTo>
                  <a:lnTo>
                    <a:pt x="359918" y="706374"/>
                  </a:lnTo>
                  <a:lnTo>
                    <a:pt x="367664" y="710184"/>
                  </a:lnTo>
                  <a:lnTo>
                    <a:pt x="369443" y="715772"/>
                  </a:lnTo>
                  <a:lnTo>
                    <a:pt x="370459" y="719074"/>
                  </a:lnTo>
                  <a:lnTo>
                    <a:pt x="383286" y="723773"/>
                  </a:lnTo>
                  <a:lnTo>
                    <a:pt x="391541" y="725424"/>
                  </a:lnTo>
                  <a:lnTo>
                    <a:pt x="391795" y="725424"/>
                  </a:lnTo>
                  <a:lnTo>
                    <a:pt x="393064" y="725424"/>
                  </a:lnTo>
                  <a:lnTo>
                    <a:pt x="393954" y="723773"/>
                  </a:lnTo>
                  <a:lnTo>
                    <a:pt x="395477" y="720598"/>
                  </a:lnTo>
                  <a:lnTo>
                    <a:pt x="396621" y="717931"/>
                  </a:lnTo>
                  <a:lnTo>
                    <a:pt x="398145" y="714883"/>
                  </a:lnTo>
                  <a:lnTo>
                    <a:pt x="400431" y="713359"/>
                  </a:lnTo>
                  <a:lnTo>
                    <a:pt x="401955" y="712343"/>
                  </a:lnTo>
                  <a:lnTo>
                    <a:pt x="402589" y="705866"/>
                  </a:lnTo>
                  <a:lnTo>
                    <a:pt x="403098" y="701421"/>
                  </a:lnTo>
                  <a:lnTo>
                    <a:pt x="403860" y="694563"/>
                  </a:lnTo>
                  <a:lnTo>
                    <a:pt x="404495" y="689229"/>
                  </a:lnTo>
                  <a:lnTo>
                    <a:pt x="407416" y="688086"/>
                  </a:lnTo>
                  <a:lnTo>
                    <a:pt x="408050" y="687705"/>
                  </a:lnTo>
                  <a:lnTo>
                    <a:pt x="408939" y="684276"/>
                  </a:lnTo>
                  <a:lnTo>
                    <a:pt x="408559" y="677799"/>
                  </a:lnTo>
                  <a:lnTo>
                    <a:pt x="408305" y="671068"/>
                  </a:lnTo>
                  <a:lnTo>
                    <a:pt x="406781" y="667131"/>
                  </a:lnTo>
                  <a:lnTo>
                    <a:pt x="406146" y="666750"/>
                  </a:lnTo>
                  <a:lnTo>
                    <a:pt x="403860" y="665861"/>
                  </a:lnTo>
                  <a:lnTo>
                    <a:pt x="402589" y="662940"/>
                  </a:lnTo>
                  <a:lnTo>
                    <a:pt x="403225" y="660400"/>
                  </a:lnTo>
                  <a:lnTo>
                    <a:pt x="403860" y="657606"/>
                  </a:lnTo>
                  <a:lnTo>
                    <a:pt x="406273" y="654812"/>
                  </a:lnTo>
                  <a:lnTo>
                    <a:pt x="411225" y="654812"/>
                  </a:lnTo>
                  <a:lnTo>
                    <a:pt x="411988" y="654812"/>
                  </a:lnTo>
                  <a:lnTo>
                    <a:pt x="412750" y="654939"/>
                  </a:lnTo>
                  <a:lnTo>
                    <a:pt x="413638" y="655066"/>
                  </a:lnTo>
                  <a:lnTo>
                    <a:pt x="414147" y="655066"/>
                  </a:lnTo>
                  <a:lnTo>
                    <a:pt x="414655" y="655193"/>
                  </a:lnTo>
                  <a:lnTo>
                    <a:pt x="415036" y="655193"/>
                  </a:lnTo>
                  <a:lnTo>
                    <a:pt x="417957" y="655193"/>
                  </a:lnTo>
                  <a:lnTo>
                    <a:pt x="418592" y="653034"/>
                  </a:lnTo>
                  <a:lnTo>
                    <a:pt x="419354" y="650240"/>
                  </a:lnTo>
                  <a:lnTo>
                    <a:pt x="419988" y="647954"/>
                  </a:lnTo>
                  <a:lnTo>
                    <a:pt x="420750" y="645033"/>
                  </a:lnTo>
                  <a:lnTo>
                    <a:pt x="426338" y="632714"/>
                  </a:lnTo>
                  <a:lnTo>
                    <a:pt x="428879" y="631952"/>
                  </a:lnTo>
                  <a:lnTo>
                    <a:pt x="429387" y="631825"/>
                  </a:lnTo>
                  <a:lnTo>
                    <a:pt x="429641" y="630936"/>
                  </a:lnTo>
                  <a:lnTo>
                    <a:pt x="430149" y="628269"/>
                  </a:lnTo>
                  <a:lnTo>
                    <a:pt x="429641" y="625602"/>
                  </a:lnTo>
                  <a:lnTo>
                    <a:pt x="428371" y="623570"/>
                  </a:lnTo>
                  <a:lnTo>
                    <a:pt x="427227" y="622046"/>
                  </a:lnTo>
                  <a:lnTo>
                    <a:pt x="426847" y="619887"/>
                  </a:lnTo>
                  <a:lnTo>
                    <a:pt x="427482" y="617982"/>
                  </a:lnTo>
                  <a:lnTo>
                    <a:pt x="428371" y="615569"/>
                  </a:lnTo>
                  <a:lnTo>
                    <a:pt x="430784" y="613664"/>
                  </a:lnTo>
                  <a:lnTo>
                    <a:pt x="434467" y="613029"/>
                  </a:lnTo>
                  <a:lnTo>
                    <a:pt x="435483" y="612775"/>
                  </a:lnTo>
                  <a:lnTo>
                    <a:pt x="435863" y="612267"/>
                  </a:lnTo>
                  <a:lnTo>
                    <a:pt x="435991" y="611251"/>
                  </a:lnTo>
                  <a:lnTo>
                    <a:pt x="436245" y="609473"/>
                  </a:lnTo>
                  <a:lnTo>
                    <a:pt x="434848" y="606425"/>
                  </a:lnTo>
                  <a:lnTo>
                    <a:pt x="431419" y="604901"/>
                  </a:lnTo>
                  <a:lnTo>
                    <a:pt x="427989" y="603377"/>
                  </a:lnTo>
                  <a:lnTo>
                    <a:pt x="426720" y="600456"/>
                  </a:lnTo>
                  <a:lnTo>
                    <a:pt x="426466" y="598424"/>
                  </a:lnTo>
                  <a:lnTo>
                    <a:pt x="426338" y="596646"/>
                  </a:lnTo>
                  <a:lnTo>
                    <a:pt x="426974" y="594868"/>
                  </a:lnTo>
                  <a:lnTo>
                    <a:pt x="428371" y="593979"/>
                  </a:lnTo>
                  <a:lnTo>
                    <a:pt x="428751" y="593725"/>
                  </a:lnTo>
                  <a:lnTo>
                    <a:pt x="429513" y="593344"/>
                  </a:lnTo>
                  <a:lnTo>
                    <a:pt x="430402" y="593344"/>
                  </a:lnTo>
                  <a:lnTo>
                    <a:pt x="431546" y="593344"/>
                  </a:lnTo>
                  <a:lnTo>
                    <a:pt x="433070" y="593852"/>
                  </a:lnTo>
                  <a:lnTo>
                    <a:pt x="434848" y="595376"/>
                  </a:lnTo>
                  <a:lnTo>
                    <a:pt x="436752" y="596900"/>
                  </a:lnTo>
                  <a:lnTo>
                    <a:pt x="438404" y="597535"/>
                  </a:lnTo>
                  <a:lnTo>
                    <a:pt x="439547" y="597535"/>
                  </a:lnTo>
                  <a:lnTo>
                    <a:pt x="440182" y="597535"/>
                  </a:lnTo>
                  <a:lnTo>
                    <a:pt x="440689" y="597281"/>
                  </a:lnTo>
                  <a:lnTo>
                    <a:pt x="440944" y="597027"/>
                  </a:lnTo>
                  <a:lnTo>
                    <a:pt x="441325" y="596392"/>
                  </a:lnTo>
                  <a:lnTo>
                    <a:pt x="441071" y="595249"/>
                  </a:lnTo>
                  <a:lnTo>
                    <a:pt x="440182" y="593852"/>
                  </a:lnTo>
                  <a:lnTo>
                    <a:pt x="439038" y="592328"/>
                  </a:lnTo>
                  <a:lnTo>
                    <a:pt x="438658" y="590042"/>
                  </a:lnTo>
                  <a:lnTo>
                    <a:pt x="439293" y="588137"/>
                  </a:lnTo>
                  <a:lnTo>
                    <a:pt x="440944" y="583692"/>
                  </a:lnTo>
                  <a:lnTo>
                    <a:pt x="448310" y="582041"/>
                  </a:lnTo>
                  <a:lnTo>
                    <a:pt x="454025" y="581406"/>
                  </a:lnTo>
                  <a:lnTo>
                    <a:pt x="458216" y="580898"/>
                  </a:lnTo>
                  <a:lnTo>
                    <a:pt x="461391" y="579120"/>
                  </a:lnTo>
                  <a:lnTo>
                    <a:pt x="462914" y="576580"/>
                  </a:lnTo>
                  <a:lnTo>
                    <a:pt x="463931" y="574675"/>
                  </a:lnTo>
                  <a:lnTo>
                    <a:pt x="464312" y="572135"/>
                  </a:lnTo>
                  <a:lnTo>
                    <a:pt x="463676" y="570103"/>
                  </a:lnTo>
                  <a:lnTo>
                    <a:pt x="462914" y="567436"/>
                  </a:lnTo>
                  <a:lnTo>
                    <a:pt x="463931" y="564515"/>
                  </a:lnTo>
                  <a:lnTo>
                    <a:pt x="465963" y="563118"/>
                  </a:lnTo>
                  <a:lnTo>
                    <a:pt x="466851" y="562483"/>
                  </a:lnTo>
                  <a:lnTo>
                    <a:pt x="467995" y="562102"/>
                  </a:lnTo>
                  <a:lnTo>
                    <a:pt x="469011" y="562102"/>
                  </a:lnTo>
                  <a:lnTo>
                    <a:pt x="470408" y="562102"/>
                  </a:lnTo>
                  <a:lnTo>
                    <a:pt x="471677" y="562610"/>
                  </a:lnTo>
                  <a:lnTo>
                    <a:pt x="472821" y="563753"/>
                  </a:lnTo>
                  <a:lnTo>
                    <a:pt x="474218" y="565404"/>
                  </a:lnTo>
                  <a:lnTo>
                    <a:pt x="474472" y="567944"/>
                  </a:lnTo>
                  <a:lnTo>
                    <a:pt x="473329" y="569976"/>
                  </a:lnTo>
                  <a:lnTo>
                    <a:pt x="471932" y="573532"/>
                  </a:lnTo>
                  <a:lnTo>
                    <a:pt x="472059" y="576453"/>
                  </a:lnTo>
                  <a:lnTo>
                    <a:pt x="472439" y="577215"/>
                  </a:lnTo>
                  <a:lnTo>
                    <a:pt x="472821" y="576961"/>
                  </a:lnTo>
                  <a:lnTo>
                    <a:pt x="473329" y="576707"/>
                  </a:lnTo>
                  <a:lnTo>
                    <a:pt x="473710" y="576326"/>
                  </a:lnTo>
                  <a:lnTo>
                    <a:pt x="476123" y="573151"/>
                  </a:lnTo>
                  <a:lnTo>
                    <a:pt x="479425" y="573024"/>
                  </a:lnTo>
                  <a:lnTo>
                    <a:pt x="484124" y="572643"/>
                  </a:lnTo>
                  <a:lnTo>
                    <a:pt x="489204" y="572262"/>
                  </a:lnTo>
                  <a:lnTo>
                    <a:pt x="494284" y="571246"/>
                  </a:lnTo>
                  <a:lnTo>
                    <a:pt x="527812" y="540131"/>
                  </a:lnTo>
                  <a:lnTo>
                    <a:pt x="529717" y="532765"/>
                  </a:lnTo>
                  <a:lnTo>
                    <a:pt x="535051" y="529717"/>
                  </a:lnTo>
                  <a:lnTo>
                    <a:pt x="539242" y="527304"/>
                  </a:lnTo>
                  <a:lnTo>
                    <a:pt x="543813" y="524764"/>
                  </a:lnTo>
                  <a:lnTo>
                    <a:pt x="544957" y="523621"/>
                  </a:lnTo>
                  <a:lnTo>
                    <a:pt x="544449" y="521335"/>
                  </a:lnTo>
                  <a:lnTo>
                    <a:pt x="543051" y="515620"/>
                  </a:lnTo>
                  <a:lnTo>
                    <a:pt x="544830" y="512826"/>
                  </a:lnTo>
                  <a:lnTo>
                    <a:pt x="545973" y="511683"/>
                  </a:lnTo>
                  <a:lnTo>
                    <a:pt x="546862" y="510794"/>
                  </a:lnTo>
                  <a:lnTo>
                    <a:pt x="548386" y="510032"/>
                  </a:lnTo>
                  <a:lnTo>
                    <a:pt x="550545" y="510032"/>
                  </a:lnTo>
                  <a:lnTo>
                    <a:pt x="552704" y="510032"/>
                  </a:lnTo>
                  <a:lnTo>
                    <a:pt x="555498" y="510794"/>
                  </a:lnTo>
                  <a:lnTo>
                    <a:pt x="559435" y="512953"/>
                  </a:lnTo>
                  <a:lnTo>
                    <a:pt x="560451" y="513842"/>
                  </a:lnTo>
                  <a:lnTo>
                    <a:pt x="561721" y="514350"/>
                  </a:lnTo>
                  <a:lnTo>
                    <a:pt x="563118" y="514604"/>
                  </a:lnTo>
                  <a:lnTo>
                    <a:pt x="563372" y="514223"/>
                  </a:lnTo>
                  <a:lnTo>
                    <a:pt x="563372" y="513969"/>
                  </a:lnTo>
                  <a:lnTo>
                    <a:pt x="564261" y="511683"/>
                  </a:lnTo>
                  <a:lnTo>
                    <a:pt x="565785" y="509016"/>
                  </a:lnTo>
                  <a:lnTo>
                    <a:pt x="571754" y="509016"/>
                  </a:lnTo>
                  <a:lnTo>
                    <a:pt x="577088" y="509016"/>
                  </a:lnTo>
                  <a:lnTo>
                    <a:pt x="579120" y="507873"/>
                  </a:lnTo>
                  <a:lnTo>
                    <a:pt x="581279" y="506603"/>
                  </a:lnTo>
                  <a:lnTo>
                    <a:pt x="584326" y="504825"/>
                  </a:lnTo>
                  <a:lnTo>
                    <a:pt x="587629" y="503936"/>
                  </a:lnTo>
                  <a:lnTo>
                    <a:pt x="591058" y="503936"/>
                  </a:lnTo>
                  <a:lnTo>
                    <a:pt x="591312" y="503936"/>
                  </a:lnTo>
                  <a:lnTo>
                    <a:pt x="602281" y="502535"/>
                  </a:lnTo>
                  <a:lnTo>
                    <a:pt x="615791" y="499395"/>
                  </a:lnTo>
                  <a:lnTo>
                    <a:pt x="628872" y="494684"/>
                  </a:lnTo>
                  <a:lnTo>
                    <a:pt x="638429" y="488569"/>
                  </a:lnTo>
                  <a:lnTo>
                    <a:pt x="643584" y="484284"/>
                  </a:lnTo>
                  <a:lnTo>
                    <a:pt x="649763" y="480202"/>
                  </a:lnTo>
                  <a:lnTo>
                    <a:pt x="656466" y="476335"/>
                  </a:lnTo>
                  <a:lnTo>
                    <a:pt x="663194" y="472694"/>
                  </a:lnTo>
                  <a:lnTo>
                    <a:pt x="667766" y="470408"/>
                  </a:lnTo>
                  <a:lnTo>
                    <a:pt x="672211" y="467741"/>
                  </a:lnTo>
                  <a:lnTo>
                    <a:pt x="676656" y="464947"/>
                  </a:lnTo>
                  <a:lnTo>
                    <a:pt x="678052" y="463931"/>
                  </a:lnTo>
                  <a:lnTo>
                    <a:pt x="679323" y="462788"/>
                  </a:lnTo>
                  <a:lnTo>
                    <a:pt x="680593" y="461518"/>
                  </a:lnTo>
                  <a:lnTo>
                    <a:pt x="677545" y="462661"/>
                  </a:lnTo>
                  <a:lnTo>
                    <a:pt x="673735" y="463296"/>
                  </a:lnTo>
                  <a:lnTo>
                    <a:pt x="669544" y="463296"/>
                  </a:lnTo>
                  <a:lnTo>
                    <a:pt x="665861" y="463296"/>
                  </a:lnTo>
                  <a:lnTo>
                    <a:pt x="661924" y="462788"/>
                  </a:lnTo>
                  <a:lnTo>
                    <a:pt x="658495" y="461772"/>
                  </a:lnTo>
                  <a:lnTo>
                    <a:pt x="656589" y="461263"/>
                  </a:lnTo>
                  <a:lnTo>
                    <a:pt x="654558" y="460248"/>
                  </a:lnTo>
                  <a:lnTo>
                    <a:pt x="652272" y="459486"/>
                  </a:lnTo>
                  <a:lnTo>
                    <a:pt x="647573" y="457581"/>
                  </a:lnTo>
                  <a:lnTo>
                    <a:pt x="642112" y="455295"/>
                  </a:lnTo>
                  <a:lnTo>
                    <a:pt x="637032" y="455295"/>
                  </a:lnTo>
                  <a:lnTo>
                    <a:pt x="634492" y="455295"/>
                  </a:lnTo>
                  <a:lnTo>
                    <a:pt x="632079" y="455803"/>
                  </a:lnTo>
                  <a:lnTo>
                    <a:pt x="629920" y="457326"/>
                  </a:lnTo>
                  <a:lnTo>
                    <a:pt x="629285" y="457835"/>
                  </a:lnTo>
                  <a:lnTo>
                    <a:pt x="627380" y="458978"/>
                  </a:lnTo>
                  <a:lnTo>
                    <a:pt x="625729" y="458978"/>
                  </a:lnTo>
                  <a:lnTo>
                    <a:pt x="625094" y="458978"/>
                  </a:lnTo>
                  <a:lnTo>
                    <a:pt x="624459" y="458850"/>
                  </a:lnTo>
                  <a:lnTo>
                    <a:pt x="623951" y="458343"/>
                  </a:lnTo>
                  <a:lnTo>
                    <a:pt x="623316" y="457835"/>
                  </a:lnTo>
                  <a:lnTo>
                    <a:pt x="622426" y="456564"/>
                  </a:lnTo>
                  <a:lnTo>
                    <a:pt x="635126" y="442975"/>
                  </a:lnTo>
                  <a:lnTo>
                    <a:pt x="635888" y="442341"/>
                  </a:lnTo>
                  <a:lnTo>
                    <a:pt x="636016" y="441833"/>
                  </a:lnTo>
                  <a:lnTo>
                    <a:pt x="636651" y="440944"/>
                  </a:lnTo>
                  <a:lnTo>
                    <a:pt x="635888" y="438658"/>
                  </a:lnTo>
                  <a:lnTo>
                    <a:pt x="635254" y="435863"/>
                  </a:lnTo>
                  <a:lnTo>
                    <a:pt x="634746" y="434339"/>
                  </a:lnTo>
                  <a:lnTo>
                    <a:pt x="634364" y="432562"/>
                  </a:lnTo>
                  <a:lnTo>
                    <a:pt x="633984" y="430530"/>
                  </a:lnTo>
                  <a:lnTo>
                    <a:pt x="632968" y="426212"/>
                  </a:lnTo>
                  <a:lnTo>
                    <a:pt x="635000" y="424688"/>
                  </a:lnTo>
                  <a:lnTo>
                    <a:pt x="636016" y="424053"/>
                  </a:lnTo>
                  <a:lnTo>
                    <a:pt x="636651" y="423799"/>
                  </a:lnTo>
                  <a:lnTo>
                    <a:pt x="637413" y="423545"/>
                  </a:lnTo>
                  <a:lnTo>
                    <a:pt x="638301" y="423545"/>
                  </a:lnTo>
                  <a:lnTo>
                    <a:pt x="643382" y="423545"/>
                  </a:lnTo>
                  <a:lnTo>
                    <a:pt x="651637" y="429387"/>
                  </a:lnTo>
                  <a:lnTo>
                    <a:pt x="655827" y="436625"/>
                  </a:lnTo>
                  <a:lnTo>
                    <a:pt x="660273" y="444373"/>
                  </a:lnTo>
                  <a:lnTo>
                    <a:pt x="668274" y="448818"/>
                  </a:lnTo>
                  <a:lnTo>
                    <a:pt x="676275" y="448818"/>
                  </a:lnTo>
                  <a:lnTo>
                    <a:pt x="678688" y="448818"/>
                  </a:lnTo>
                  <a:lnTo>
                    <a:pt x="680974" y="448437"/>
                  </a:lnTo>
                  <a:lnTo>
                    <a:pt x="683260" y="447675"/>
                  </a:lnTo>
                  <a:lnTo>
                    <a:pt x="688086" y="446024"/>
                  </a:lnTo>
                  <a:lnTo>
                    <a:pt x="687577" y="443357"/>
                  </a:lnTo>
                  <a:lnTo>
                    <a:pt x="686562" y="438531"/>
                  </a:lnTo>
                  <a:lnTo>
                    <a:pt x="685800" y="434848"/>
                  </a:lnTo>
                  <a:lnTo>
                    <a:pt x="684911" y="430784"/>
                  </a:lnTo>
                  <a:lnTo>
                    <a:pt x="687197" y="427100"/>
                  </a:lnTo>
                  <a:lnTo>
                    <a:pt x="687197" y="426720"/>
                  </a:lnTo>
                  <a:lnTo>
                    <a:pt x="685139" y="423181"/>
                  </a:lnTo>
                  <a:lnTo>
                    <a:pt x="680545" y="418512"/>
                  </a:lnTo>
                  <a:lnTo>
                    <a:pt x="674641" y="413343"/>
                  </a:lnTo>
                  <a:lnTo>
                    <a:pt x="668655" y="408305"/>
                  </a:lnTo>
                  <a:lnTo>
                    <a:pt x="659002" y="400558"/>
                  </a:lnTo>
                  <a:lnTo>
                    <a:pt x="653034" y="395605"/>
                  </a:lnTo>
                  <a:lnTo>
                    <a:pt x="652145" y="392049"/>
                  </a:lnTo>
                  <a:lnTo>
                    <a:pt x="651383" y="389255"/>
                  </a:lnTo>
                  <a:lnTo>
                    <a:pt x="652145" y="387731"/>
                  </a:lnTo>
                  <a:lnTo>
                    <a:pt x="652780" y="386842"/>
                  </a:lnTo>
                  <a:lnTo>
                    <a:pt x="653542" y="386080"/>
                  </a:lnTo>
                  <a:lnTo>
                    <a:pt x="654685" y="385699"/>
                  </a:lnTo>
                  <a:lnTo>
                    <a:pt x="656082" y="385699"/>
                  </a:lnTo>
                  <a:lnTo>
                    <a:pt x="659764" y="385699"/>
                  </a:lnTo>
                  <a:lnTo>
                    <a:pt x="665607" y="388238"/>
                  </a:lnTo>
                  <a:lnTo>
                    <a:pt x="673988" y="392430"/>
                  </a:lnTo>
                  <a:lnTo>
                    <a:pt x="675259" y="393064"/>
                  </a:lnTo>
                  <a:lnTo>
                    <a:pt x="676275" y="393446"/>
                  </a:lnTo>
                  <a:lnTo>
                    <a:pt x="677291" y="393446"/>
                  </a:lnTo>
                  <a:lnTo>
                    <a:pt x="678307" y="393446"/>
                  </a:lnTo>
                  <a:lnTo>
                    <a:pt x="679196" y="393064"/>
                  </a:lnTo>
                  <a:lnTo>
                    <a:pt x="680085" y="392430"/>
                  </a:lnTo>
                  <a:lnTo>
                    <a:pt x="683260" y="389889"/>
                  </a:lnTo>
                  <a:lnTo>
                    <a:pt x="684530" y="382143"/>
                  </a:lnTo>
                  <a:lnTo>
                    <a:pt x="684530" y="377698"/>
                  </a:lnTo>
                  <a:lnTo>
                    <a:pt x="684530" y="377189"/>
                  </a:lnTo>
                  <a:lnTo>
                    <a:pt x="683768" y="376809"/>
                  </a:lnTo>
                  <a:lnTo>
                    <a:pt x="683513" y="376555"/>
                  </a:lnTo>
                  <a:lnTo>
                    <a:pt x="681482" y="375158"/>
                  </a:lnTo>
                  <a:lnTo>
                    <a:pt x="677672" y="374396"/>
                  </a:lnTo>
                  <a:lnTo>
                    <a:pt x="673226" y="374396"/>
                  </a:lnTo>
                  <a:lnTo>
                    <a:pt x="666750" y="374396"/>
                  </a:lnTo>
                  <a:lnTo>
                    <a:pt x="659257" y="375920"/>
                  </a:lnTo>
                  <a:lnTo>
                    <a:pt x="654812" y="378968"/>
                  </a:lnTo>
                  <a:lnTo>
                    <a:pt x="653034" y="380111"/>
                  </a:lnTo>
                  <a:lnTo>
                    <a:pt x="651129" y="380746"/>
                  </a:lnTo>
                  <a:lnTo>
                    <a:pt x="649097" y="380746"/>
                  </a:lnTo>
                  <a:lnTo>
                    <a:pt x="646811" y="380746"/>
                  </a:lnTo>
                  <a:lnTo>
                    <a:pt x="644398" y="379857"/>
                  </a:lnTo>
                  <a:lnTo>
                    <a:pt x="642493" y="378206"/>
                  </a:lnTo>
                  <a:lnTo>
                    <a:pt x="640334" y="376174"/>
                  </a:lnTo>
                  <a:lnTo>
                    <a:pt x="639318" y="373253"/>
                  </a:lnTo>
                  <a:lnTo>
                    <a:pt x="640080" y="370713"/>
                  </a:lnTo>
                  <a:lnTo>
                    <a:pt x="640461" y="368935"/>
                  </a:lnTo>
                  <a:lnTo>
                    <a:pt x="641985" y="365760"/>
                  </a:lnTo>
                  <a:lnTo>
                    <a:pt x="647954" y="364871"/>
                  </a:lnTo>
                  <a:lnTo>
                    <a:pt x="652399" y="364236"/>
                  </a:lnTo>
                  <a:lnTo>
                    <a:pt x="652907" y="363220"/>
                  </a:lnTo>
                  <a:lnTo>
                    <a:pt x="653161" y="362712"/>
                  </a:lnTo>
                  <a:lnTo>
                    <a:pt x="652399" y="361314"/>
                  </a:lnTo>
                  <a:lnTo>
                    <a:pt x="652145" y="360553"/>
                  </a:lnTo>
                  <a:lnTo>
                    <a:pt x="651129" y="358394"/>
                  </a:lnTo>
                  <a:lnTo>
                    <a:pt x="649732" y="355092"/>
                  </a:lnTo>
                  <a:lnTo>
                    <a:pt x="652145" y="352171"/>
                  </a:lnTo>
                  <a:lnTo>
                    <a:pt x="652907" y="351282"/>
                  </a:lnTo>
                  <a:lnTo>
                    <a:pt x="653923" y="350774"/>
                  </a:lnTo>
                  <a:lnTo>
                    <a:pt x="655066" y="350774"/>
                  </a:lnTo>
                  <a:lnTo>
                    <a:pt x="657860" y="350774"/>
                  </a:lnTo>
                  <a:lnTo>
                    <a:pt x="661670" y="353313"/>
                  </a:lnTo>
                  <a:lnTo>
                    <a:pt x="666242" y="356108"/>
                  </a:lnTo>
                  <a:lnTo>
                    <a:pt x="670941" y="358901"/>
                  </a:lnTo>
                  <a:lnTo>
                    <a:pt x="676529" y="362458"/>
                  </a:lnTo>
                  <a:lnTo>
                    <a:pt x="680466" y="362458"/>
                  </a:lnTo>
                  <a:lnTo>
                    <a:pt x="681227" y="362458"/>
                  </a:lnTo>
                  <a:lnTo>
                    <a:pt x="681863" y="362331"/>
                  </a:lnTo>
                  <a:lnTo>
                    <a:pt x="682498" y="362204"/>
                  </a:lnTo>
                  <a:lnTo>
                    <a:pt x="685546" y="361061"/>
                  </a:lnTo>
                  <a:lnTo>
                    <a:pt x="688848" y="360553"/>
                  </a:lnTo>
                  <a:lnTo>
                    <a:pt x="692276" y="360425"/>
                  </a:lnTo>
                  <a:lnTo>
                    <a:pt x="696595" y="360045"/>
                  </a:lnTo>
                  <a:lnTo>
                    <a:pt x="700405" y="359918"/>
                  </a:lnTo>
                  <a:lnTo>
                    <a:pt x="704596" y="355854"/>
                  </a:lnTo>
                  <a:lnTo>
                    <a:pt x="704976" y="355473"/>
                  </a:lnTo>
                  <a:lnTo>
                    <a:pt x="705612" y="354838"/>
                  </a:lnTo>
                  <a:lnTo>
                    <a:pt x="705485" y="354203"/>
                  </a:lnTo>
                  <a:lnTo>
                    <a:pt x="705358" y="351789"/>
                  </a:lnTo>
                  <a:lnTo>
                    <a:pt x="699643" y="348361"/>
                  </a:lnTo>
                  <a:lnTo>
                    <a:pt x="695706" y="345948"/>
                  </a:lnTo>
                  <a:lnTo>
                    <a:pt x="691896" y="343662"/>
                  </a:lnTo>
                  <a:lnTo>
                    <a:pt x="688213" y="341249"/>
                  </a:lnTo>
                  <a:lnTo>
                    <a:pt x="686435" y="338836"/>
                  </a:lnTo>
                  <a:lnTo>
                    <a:pt x="685546" y="337820"/>
                  </a:lnTo>
                  <a:lnTo>
                    <a:pt x="685419" y="336296"/>
                  </a:lnTo>
                  <a:lnTo>
                    <a:pt x="685926" y="335025"/>
                  </a:lnTo>
                  <a:lnTo>
                    <a:pt x="686943" y="332613"/>
                  </a:lnTo>
                  <a:lnTo>
                    <a:pt x="690626" y="331470"/>
                  </a:lnTo>
                  <a:lnTo>
                    <a:pt x="699643" y="331470"/>
                  </a:lnTo>
                  <a:lnTo>
                    <a:pt x="703580" y="331470"/>
                  </a:lnTo>
                  <a:lnTo>
                    <a:pt x="708533" y="331724"/>
                  </a:lnTo>
                  <a:lnTo>
                    <a:pt x="714756" y="332232"/>
                  </a:lnTo>
                  <a:lnTo>
                    <a:pt x="717550" y="332359"/>
                  </a:lnTo>
                  <a:lnTo>
                    <a:pt x="719836" y="332359"/>
                  </a:lnTo>
                  <a:lnTo>
                    <a:pt x="721868" y="330835"/>
                  </a:lnTo>
                  <a:lnTo>
                    <a:pt x="722630" y="328549"/>
                  </a:lnTo>
                  <a:lnTo>
                    <a:pt x="723264" y="327406"/>
                  </a:lnTo>
                  <a:lnTo>
                    <a:pt x="723392" y="326263"/>
                  </a:lnTo>
                  <a:lnTo>
                    <a:pt x="722884" y="324993"/>
                  </a:lnTo>
                  <a:lnTo>
                    <a:pt x="722630" y="324866"/>
                  </a:lnTo>
                  <a:lnTo>
                    <a:pt x="722376" y="324866"/>
                  </a:lnTo>
                  <a:lnTo>
                    <a:pt x="721995" y="324993"/>
                  </a:lnTo>
                  <a:lnTo>
                    <a:pt x="721487" y="325247"/>
                  </a:lnTo>
                  <a:lnTo>
                    <a:pt x="720725" y="325628"/>
                  </a:lnTo>
                  <a:lnTo>
                    <a:pt x="719709" y="325755"/>
                  </a:lnTo>
                  <a:lnTo>
                    <a:pt x="718566" y="325755"/>
                  </a:lnTo>
                  <a:lnTo>
                    <a:pt x="711962" y="325755"/>
                  </a:lnTo>
                  <a:lnTo>
                    <a:pt x="700659" y="319786"/>
                  </a:lnTo>
                  <a:lnTo>
                    <a:pt x="696468" y="313309"/>
                  </a:lnTo>
                  <a:lnTo>
                    <a:pt x="693547" y="309118"/>
                  </a:lnTo>
                  <a:lnTo>
                    <a:pt x="694563" y="305943"/>
                  </a:lnTo>
                  <a:lnTo>
                    <a:pt x="695451" y="304419"/>
                  </a:lnTo>
                  <a:lnTo>
                    <a:pt x="697484" y="300736"/>
                  </a:lnTo>
                  <a:lnTo>
                    <a:pt x="700151" y="299974"/>
                  </a:lnTo>
                  <a:lnTo>
                    <a:pt x="702945" y="299974"/>
                  </a:lnTo>
                  <a:lnTo>
                    <a:pt x="704469" y="299974"/>
                  </a:lnTo>
                  <a:lnTo>
                    <a:pt x="705866" y="300100"/>
                  </a:lnTo>
                  <a:lnTo>
                    <a:pt x="707389" y="300355"/>
                  </a:lnTo>
                  <a:lnTo>
                    <a:pt x="709168" y="300736"/>
                  </a:lnTo>
                  <a:lnTo>
                    <a:pt x="710819" y="300989"/>
                  </a:lnTo>
                  <a:lnTo>
                    <a:pt x="712597" y="300989"/>
                  </a:lnTo>
                  <a:lnTo>
                    <a:pt x="714756" y="300989"/>
                  </a:lnTo>
                  <a:lnTo>
                    <a:pt x="717042" y="300482"/>
                  </a:lnTo>
                  <a:lnTo>
                    <a:pt x="719455" y="299085"/>
                  </a:lnTo>
                  <a:lnTo>
                    <a:pt x="723900" y="296291"/>
                  </a:lnTo>
                  <a:lnTo>
                    <a:pt x="723011" y="289560"/>
                  </a:lnTo>
                  <a:lnTo>
                    <a:pt x="722502" y="286638"/>
                  </a:lnTo>
                  <a:lnTo>
                    <a:pt x="721106" y="279781"/>
                  </a:lnTo>
                  <a:lnTo>
                    <a:pt x="716914" y="273304"/>
                  </a:lnTo>
                  <a:lnTo>
                    <a:pt x="713867" y="273304"/>
                  </a:lnTo>
                  <a:lnTo>
                    <a:pt x="709791" y="273022"/>
                  </a:lnTo>
                  <a:lnTo>
                    <a:pt x="701071" y="271811"/>
                  </a:lnTo>
                  <a:lnTo>
                    <a:pt x="692400" y="269124"/>
                  </a:lnTo>
                  <a:lnTo>
                    <a:pt x="688467" y="264413"/>
                  </a:lnTo>
                  <a:lnTo>
                    <a:pt x="688339" y="263525"/>
                  </a:lnTo>
                  <a:lnTo>
                    <a:pt x="685546" y="261747"/>
                  </a:lnTo>
                  <a:lnTo>
                    <a:pt x="684022" y="260731"/>
                  </a:lnTo>
                  <a:lnTo>
                    <a:pt x="680847" y="258699"/>
                  </a:lnTo>
                  <a:lnTo>
                    <a:pt x="678180" y="256794"/>
                  </a:lnTo>
                  <a:lnTo>
                    <a:pt x="678052" y="254126"/>
                  </a:lnTo>
                  <a:lnTo>
                    <a:pt x="677799" y="252857"/>
                  </a:lnTo>
                  <a:lnTo>
                    <a:pt x="678307" y="251460"/>
                  </a:lnTo>
                  <a:lnTo>
                    <a:pt x="679196" y="250698"/>
                  </a:lnTo>
                  <a:lnTo>
                    <a:pt x="680338" y="249428"/>
                  </a:lnTo>
                  <a:lnTo>
                    <a:pt x="681609" y="249047"/>
                  </a:lnTo>
                  <a:lnTo>
                    <a:pt x="682879" y="249047"/>
                  </a:lnTo>
                  <a:lnTo>
                    <a:pt x="684022" y="249047"/>
                  </a:lnTo>
                  <a:lnTo>
                    <a:pt x="685164" y="249428"/>
                  </a:lnTo>
                  <a:lnTo>
                    <a:pt x="686435" y="249809"/>
                  </a:lnTo>
                  <a:lnTo>
                    <a:pt x="687705" y="250317"/>
                  </a:lnTo>
                  <a:lnTo>
                    <a:pt x="689101" y="250698"/>
                  </a:lnTo>
                  <a:lnTo>
                    <a:pt x="690752" y="250698"/>
                  </a:lnTo>
                  <a:lnTo>
                    <a:pt x="692658" y="250698"/>
                  </a:lnTo>
                  <a:lnTo>
                    <a:pt x="694944" y="250062"/>
                  </a:lnTo>
                  <a:lnTo>
                    <a:pt x="697484" y="247776"/>
                  </a:lnTo>
                  <a:lnTo>
                    <a:pt x="700532" y="245110"/>
                  </a:lnTo>
                  <a:lnTo>
                    <a:pt x="704469" y="244221"/>
                  </a:lnTo>
                  <a:lnTo>
                    <a:pt x="708660" y="244221"/>
                  </a:lnTo>
                  <a:lnTo>
                    <a:pt x="712977" y="244221"/>
                  </a:lnTo>
                  <a:lnTo>
                    <a:pt x="717804" y="245237"/>
                  </a:lnTo>
                  <a:lnTo>
                    <a:pt x="722249" y="246125"/>
                  </a:lnTo>
                  <a:lnTo>
                    <a:pt x="726059" y="246887"/>
                  </a:lnTo>
                  <a:lnTo>
                    <a:pt x="729614" y="247650"/>
                  </a:lnTo>
                  <a:lnTo>
                    <a:pt x="732282" y="247650"/>
                  </a:lnTo>
                  <a:lnTo>
                    <a:pt x="733171" y="247650"/>
                  </a:lnTo>
                  <a:lnTo>
                    <a:pt x="733933" y="247523"/>
                  </a:lnTo>
                  <a:lnTo>
                    <a:pt x="734568" y="247396"/>
                  </a:lnTo>
                  <a:lnTo>
                    <a:pt x="735964" y="247014"/>
                  </a:lnTo>
                  <a:lnTo>
                    <a:pt x="735964" y="246380"/>
                  </a:lnTo>
                  <a:lnTo>
                    <a:pt x="736092" y="245999"/>
                  </a:lnTo>
                  <a:lnTo>
                    <a:pt x="728599" y="233807"/>
                  </a:lnTo>
                  <a:lnTo>
                    <a:pt x="727963" y="233807"/>
                  </a:lnTo>
                  <a:lnTo>
                    <a:pt x="727710" y="233807"/>
                  </a:lnTo>
                  <a:lnTo>
                    <a:pt x="727456" y="233934"/>
                  </a:lnTo>
                  <a:lnTo>
                    <a:pt x="725297" y="235458"/>
                  </a:lnTo>
                  <a:lnTo>
                    <a:pt x="721233" y="236474"/>
                  </a:lnTo>
                  <a:lnTo>
                    <a:pt x="716914" y="236474"/>
                  </a:lnTo>
                  <a:lnTo>
                    <a:pt x="713739" y="236474"/>
                  </a:lnTo>
                  <a:lnTo>
                    <a:pt x="702563" y="225044"/>
                  </a:lnTo>
                  <a:lnTo>
                    <a:pt x="702945" y="223266"/>
                  </a:lnTo>
                  <a:lnTo>
                    <a:pt x="703961" y="221869"/>
                  </a:lnTo>
                  <a:lnTo>
                    <a:pt x="705104" y="220599"/>
                  </a:lnTo>
                  <a:lnTo>
                    <a:pt x="706755" y="220091"/>
                  </a:lnTo>
                  <a:lnTo>
                    <a:pt x="708660" y="220091"/>
                  </a:lnTo>
                  <a:lnTo>
                    <a:pt x="710438" y="220091"/>
                  </a:lnTo>
                  <a:lnTo>
                    <a:pt x="712343" y="220472"/>
                  </a:lnTo>
                  <a:lnTo>
                    <a:pt x="714375" y="220725"/>
                  </a:lnTo>
                  <a:lnTo>
                    <a:pt x="715772" y="220980"/>
                  </a:lnTo>
                  <a:lnTo>
                    <a:pt x="717931" y="221361"/>
                  </a:lnTo>
                  <a:lnTo>
                    <a:pt x="719455" y="221361"/>
                  </a:lnTo>
                  <a:lnTo>
                    <a:pt x="720217" y="221361"/>
                  </a:lnTo>
                  <a:lnTo>
                    <a:pt x="720851" y="221234"/>
                  </a:lnTo>
                  <a:lnTo>
                    <a:pt x="721233" y="220980"/>
                  </a:lnTo>
                  <a:lnTo>
                    <a:pt x="720217" y="218821"/>
                  </a:lnTo>
                  <a:lnTo>
                    <a:pt x="712216" y="213995"/>
                  </a:lnTo>
                  <a:lnTo>
                    <a:pt x="704723" y="213106"/>
                  </a:lnTo>
                  <a:lnTo>
                    <a:pt x="704214" y="213106"/>
                  </a:lnTo>
                  <a:lnTo>
                    <a:pt x="703452" y="212979"/>
                  </a:lnTo>
                  <a:lnTo>
                    <a:pt x="702818" y="212979"/>
                  </a:lnTo>
                  <a:lnTo>
                    <a:pt x="700532" y="212979"/>
                  </a:lnTo>
                  <a:lnTo>
                    <a:pt x="697992" y="213487"/>
                  </a:lnTo>
                  <a:lnTo>
                    <a:pt x="697230" y="215646"/>
                  </a:lnTo>
                  <a:lnTo>
                    <a:pt x="695198" y="220218"/>
                  </a:lnTo>
                  <a:lnTo>
                    <a:pt x="691134" y="223138"/>
                  </a:lnTo>
                  <a:lnTo>
                    <a:pt x="686816" y="223138"/>
                  </a:lnTo>
                  <a:lnTo>
                    <a:pt x="686435" y="223138"/>
                  </a:lnTo>
                  <a:lnTo>
                    <a:pt x="686054" y="223138"/>
                  </a:lnTo>
                  <a:lnTo>
                    <a:pt x="685546" y="223012"/>
                  </a:lnTo>
                  <a:lnTo>
                    <a:pt x="683260" y="222758"/>
                  </a:lnTo>
                  <a:lnTo>
                    <a:pt x="681609" y="221487"/>
                  </a:lnTo>
                  <a:lnTo>
                    <a:pt x="681355" y="219583"/>
                  </a:lnTo>
                  <a:lnTo>
                    <a:pt x="681101" y="218312"/>
                  </a:lnTo>
                  <a:lnTo>
                    <a:pt x="681355" y="216281"/>
                  </a:lnTo>
                  <a:lnTo>
                    <a:pt x="684149" y="214122"/>
                  </a:lnTo>
                  <a:lnTo>
                    <a:pt x="688232" y="208899"/>
                  </a:lnTo>
                  <a:lnTo>
                    <a:pt x="690721" y="201485"/>
                  </a:lnTo>
                  <a:lnTo>
                    <a:pt x="691828" y="193405"/>
                  </a:lnTo>
                  <a:lnTo>
                    <a:pt x="691769" y="186182"/>
                  </a:lnTo>
                  <a:lnTo>
                    <a:pt x="691261" y="181229"/>
                  </a:lnTo>
                  <a:lnTo>
                    <a:pt x="696722" y="178943"/>
                  </a:lnTo>
                  <a:lnTo>
                    <a:pt x="702945" y="176403"/>
                  </a:lnTo>
                  <a:lnTo>
                    <a:pt x="711200" y="173100"/>
                  </a:lnTo>
                  <a:lnTo>
                    <a:pt x="716914" y="170180"/>
                  </a:lnTo>
                  <a:lnTo>
                    <a:pt x="715518" y="164719"/>
                  </a:lnTo>
                  <a:lnTo>
                    <a:pt x="714629" y="161417"/>
                  </a:lnTo>
                  <a:lnTo>
                    <a:pt x="715010" y="157607"/>
                  </a:lnTo>
                  <a:lnTo>
                    <a:pt x="716914" y="154559"/>
                  </a:lnTo>
                  <a:lnTo>
                    <a:pt x="721741" y="146812"/>
                  </a:lnTo>
                  <a:lnTo>
                    <a:pt x="735202" y="146176"/>
                  </a:lnTo>
                  <a:lnTo>
                    <a:pt x="739267" y="146176"/>
                  </a:lnTo>
                  <a:lnTo>
                    <a:pt x="740663" y="146176"/>
                  </a:lnTo>
                  <a:lnTo>
                    <a:pt x="741172" y="145923"/>
                  </a:lnTo>
                  <a:lnTo>
                    <a:pt x="741299" y="145669"/>
                  </a:lnTo>
                  <a:lnTo>
                    <a:pt x="741426" y="145414"/>
                  </a:lnTo>
                  <a:lnTo>
                    <a:pt x="741299" y="144525"/>
                  </a:lnTo>
                  <a:lnTo>
                    <a:pt x="740537" y="143129"/>
                  </a:lnTo>
                  <a:lnTo>
                    <a:pt x="738759" y="140081"/>
                  </a:lnTo>
                  <a:lnTo>
                    <a:pt x="734949" y="137287"/>
                  </a:lnTo>
                  <a:lnTo>
                    <a:pt x="731393" y="137287"/>
                  </a:lnTo>
                  <a:lnTo>
                    <a:pt x="731012" y="137287"/>
                  </a:lnTo>
                  <a:lnTo>
                    <a:pt x="730758" y="137287"/>
                  </a:lnTo>
                  <a:lnTo>
                    <a:pt x="730376" y="137413"/>
                  </a:lnTo>
                  <a:lnTo>
                    <a:pt x="726948" y="137795"/>
                  </a:lnTo>
                  <a:lnTo>
                    <a:pt x="723138" y="140462"/>
                  </a:lnTo>
                  <a:lnTo>
                    <a:pt x="719963" y="142494"/>
                  </a:lnTo>
                  <a:lnTo>
                    <a:pt x="716534" y="144780"/>
                  </a:lnTo>
                  <a:lnTo>
                    <a:pt x="713232" y="146938"/>
                  </a:lnTo>
                  <a:lnTo>
                    <a:pt x="710438" y="146938"/>
                  </a:lnTo>
                  <a:lnTo>
                    <a:pt x="709168" y="146938"/>
                  </a:lnTo>
                  <a:lnTo>
                    <a:pt x="707898" y="146558"/>
                  </a:lnTo>
                  <a:lnTo>
                    <a:pt x="706882" y="145287"/>
                  </a:lnTo>
                  <a:lnTo>
                    <a:pt x="705738" y="144145"/>
                  </a:lnTo>
                  <a:lnTo>
                    <a:pt x="705231" y="142112"/>
                  </a:lnTo>
                  <a:lnTo>
                    <a:pt x="705866" y="140208"/>
                  </a:lnTo>
                  <a:lnTo>
                    <a:pt x="707771" y="134620"/>
                  </a:lnTo>
                  <a:lnTo>
                    <a:pt x="719201" y="128778"/>
                  </a:lnTo>
                  <a:lnTo>
                    <a:pt x="726186" y="128778"/>
                  </a:lnTo>
                  <a:lnTo>
                    <a:pt x="734163" y="128531"/>
                  </a:lnTo>
                  <a:lnTo>
                    <a:pt x="743616" y="127666"/>
                  </a:lnTo>
                  <a:lnTo>
                    <a:pt x="752546" y="125991"/>
                  </a:lnTo>
                  <a:lnTo>
                    <a:pt x="758951" y="123317"/>
                  </a:lnTo>
                  <a:lnTo>
                    <a:pt x="759206" y="123189"/>
                  </a:lnTo>
                  <a:lnTo>
                    <a:pt x="759460" y="122936"/>
                  </a:lnTo>
                  <a:lnTo>
                    <a:pt x="757936" y="121412"/>
                  </a:lnTo>
                  <a:lnTo>
                    <a:pt x="750188" y="119253"/>
                  </a:lnTo>
                  <a:lnTo>
                    <a:pt x="741807" y="119253"/>
                  </a:lnTo>
                  <a:lnTo>
                    <a:pt x="739775" y="119253"/>
                  </a:lnTo>
                  <a:lnTo>
                    <a:pt x="737616" y="119507"/>
                  </a:lnTo>
                  <a:lnTo>
                    <a:pt x="735457" y="119761"/>
                  </a:lnTo>
                  <a:lnTo>
                    <a:pt x="734187" y="119887"/>
                  </a:lnTo>
                  <a:lnTo>
                    <a:pt x="732663" y="120142"/>
                  </a:lnTo>
                  <a:lnTo>
                    <a:pt x="731012" y="120142"/>
                  </a:lnTo>
                  <a:lnTo>
                    <a:pt x="728599" y="120142"/>
                  </a:lnTo>
                  <a:lnTo>
                    <a:pt x="726186" y="119634"/>
                  </a:lnTo>
                  <a:lnTo>
                    <a:pt x="725297" y="118110"/>
                  </a:lnTo>
                  <a:lnTo>
                    <a:pt x="724788" y="117348"/>
                  </a:lnTo>
                  <a:lnTo>
                    <a:pt x="724662" y="116332"/>
                  </a:lnTo>
                  <a:lnTo>
                    <a:pt x="725170" y="115443"/>
                  </a:lnTo>
                  <a:lnTo>
                    <a:pt x="726821" y="111633"/>
                  </a:lnTo>
                  <a:lnTo>
                    <a:pt x="737235" y="110871"/>
                  </a:lnTo>
                  <a:lnTo>
                    <a:pt x="741552" y="110744"/>
                  </a:lnTo>
                  <a:lnTo>
                    <a:pt x="752348" y="110617"/>
                  </a:lnTo>
                  <a:lnTo>
                    <a:pt x="755776" y="108966"/>
                  </a:lnTo>
                  <a:lnTo>
                    <a:pt x="759206" y="107187"/>
                  </a:lnTo>
                  <a:lnTo>
                    <a:pt x="762888" y="105283"/>
                  </a:lnTo>
                  <a:lnTo>
                    <a:pt x="766826" y="104139"/>
                  </a:lnTo>
                  <a:lnTo>
                    <a:pt x="770763" y="103759"/>
                  </a:lnTo>
                  <a:lnTo>
                    <a:pt x="777621" y="102743"/>
                  </a:lnTo>
                  <a:lnTo>
                    <a:pt x="779272" y="100584"/>
                  </a:lnTo>
                  <a:lnTo>
                    <a:pt x="780923" y="98679"/>
                  </a:lnTo>
                  <a:lnTo>
                    <a:pt x="782447" y="96774"/>
                  </a:lnTo>
                  <a:lnTo>
                    <a:pt x="783971" y="94996"/>
                  </a:lnTo>
                  <a:lnTo>
                    <a:pt x="788288" y="94742"/>
                  </a:lnTo>
                  <a:lnTo>
                    <a:pt x="796200" y="92781"/>
                  </a:lnTo>
                  <a:lnTo>
                    <a:pt x="805386" y="88677"/>
                  </a:lnTo>
                  <a:lnTo>
                    <a:pt x="813167" y="83954"/>
                  </a:lnTo>
                  <a:lnTo>
                    <a:pt x="816863" y="80137"/>
                  </a:lnTo>
                  <a:lnTo>
                    <a:pt x="811117" y="76352"/>
                  </a:lnTo>
                  <a:lnTo>
                    <a:pt x="799464" y="71866"/>
                  </a:lnTo>
                  <a:lnTo>
                    <a:pt x="785431" y="68117"/>
                  </a:lnTo>
                  <a:lnTo>
                    <a:pt x="772541" y="66548"/>
                  </a:lnTo>
                  <a:lnTo>
                    <a:pt x="761368" y="67325"/>
                  </a:lnTo>
                  <a:lnTo>
                    <a:pt x="753459" y="69723"/>
                  </a:lnTo>
                  <a:lnTo>
                    <a:pt x="748645" y="73834"/>
                  </a:lnTo>
                  <a:lnTo>
                    <a:pt x="746760" y="79756"/>
                  </a:lnTo>
                  <a:lnTo>
                    <a:pt x="746760" y="81914"/>
                  </a:lnTo>
                  <a:lnTo>
                    <a:pt x="745998" y="83820"/>
                  </a:lnTo>
                  <a:lnTo>
                    <a:pt x="744474" y="85217"/>
                  </a:lnTo>
                  <a:lnTo>
                    <a:pt x="743331" y="86233"/>
                  </a:lnTo>
                  <a:lnTo>
                    <a:pt x="741807" y="86613"/>
                  </a:lnTo>
                  <a:lnTo>
                    <a:pt x="740156" y="86613"/>
                  </a:lnTo>
                  <a:lnTo>
                    <a:pt x="737488" y="86613"/>
                  </a:lnTo>
                  <a:lnTo>
                    <a:pt x="734313" y="85725"/>
                  </a:lnTo>
                  <a:lnTo>
                    <a:pt x="731012" y="84709"/>
                  </a:lnTo>
                  <a:lnTo>
                    <a:pt x="727837" y="83693"/>
                  </a:lnTo>
                  <a:lnTo>
                    <a:pt x="724408" y="82676"/>
                  </a:lnTo>
                  <a:lnTo>
                    <a:pt x="721613" y="82676"/>
                  </a:lnTo>
                  <a:lnTo>
                    <a:pt x="720471" y="82676"/>
                  </a:lnTo>
                  <a:lnTo>
                    <a:pt x="719327" y="82931"/>
                  </a:lnTo>
                  <a:lnTo>
                    <a:pt x="718566" y="83312"/>
                  </a:lnTo>
                  <a:lnTo>
                    <a:pt x="717296" y="84074"/>
                  </a:lnTo>
                  <a:lnTo>
                    <a:pt x="716152" y="84328"/>
                  </a:lnTo>
                  <a:lnTo>
                    <a:pt x="715391" y="84328"/>
                  </a:lnTo>
                  <a:lnTo>
                    <a:pt x="712470" y="84328"/>
                  </a:lnTo>
                  <a:lnTo>
                    <a:pt x="711200" y="81407"/>
                  </a:lnTo>
                  <a:lnTo>
                    <a:pt x="710438" y="79629"/>
                  </a:lnTo>
                  <a:lnTo>
                    <a:pt x="710057" y="78612"/>
                  </a:lnTo>
                  <a:lnTo>
                    <a:pt x="709676" y="77470"/>
                  </a:lnTo>
                  <a:lnTo>
                    <a:pt x="709168" y="77343"/>
                  </a:lnTo>
                  <a:lnTo>
                    <a:pt x="708913" y="77216"/>
                  </a:lnTo>
                  <a:lnTo>
                    <a:pt x="708406" y="77216"/>
                  </a:lnTo>
                  <a:lnTo>
                    <a:pt x="707771" y="77470"/>
                  </a:lnTo>
                  <a:lnTo>
                    <a:pt x="706755" y="77978"/>
                  </a:lnTo>
                  <a:lnTo>
                    <a:pt x="702945" y="80645"/>
                  </a:lnTo>
                  <a:lnTo>
                    <a:pt x="699388" y="83566"/>
                  </a:lnTo>
                  <a:lnTo>
                    <a:pt x="695960" y="86995"/>
                  </a:lnTo>
                  <a:lnTo>
                    <a:pt x="691134" y="91439"/>
                  </a:lnTo>
                  <a:lnTo>
                    <a:pt x="685926" y="96138"/>
                  </a:lnTo>
                  <a:lnTo>
                    <a:pt x="680593" y="98933"/>
                  </a:lnTo>
                  <a:lnTo>
                    <a:pt x="676021" y="101092"/>
                  </a:lnTo>
                  <a:lnTo>
                    <a:pt x="671957" y="105156"/>
                  </a:lnTo>
                  <a:lnTo>
                    <a:pt x="668527" y="108585"/>
                  </a:lnTo>
                  <a:lnTo>
                    <a:pt x="664463" y="112522"/>
                  </a:lnTo>
                  <a:lnTo>
                    <a:pt x="660908" y="115950"/>
                  </a:lnTo>
                  <a:lnTo>
                    <a:pt x="657479" y="116459"/>
                  </a:lnTo>
                  <a:lnTo>
                    <a:pt x="657351" y="116586"/>
                  </a:lnTo>
                  <a:lnTo>
                    <a:pt x="657098" y="116586"/>
                  </a:lnTo>
                  <a:lnTo>
                    <a:pt x="656082" y="116586"/>
                  </a:lnTo>
                  <a:lnTo>
                    <a:pt x="655320" y="116078"/>
                  </a:lnTo>
                  <a:lnTo>
                    <a:pt x="654812" y="115062"/>
                  </a:lnTo>
                  <a:lnTo>
                    <a:pt x="654609" y="113087"/>
                  </a:lnTo>
                  <a:lnTo>
                    <a:pt x="656812" y="108315"/>
                  </a:lnTo>
                  <a:lnTo>
                    <a:pt x="663920" y="98184"/>
                  </a:lnTo>
                  <a:lnTo>
                    <a:pt x="678434" y="80137"/>
                  </a:lnTo>
                  <a:lnTo>
                    <a:pt x="682498" y="75311"/>
                  </a:lnTo>
                  <a:lnTo>
                    <a:pt x="683768" y="69976"/>
                  </a:lnTo>
                  <a:lnTo>
                    <a:pt x="682117" y="65786"/>
                  </a:lnTo>
                  <a:lnTo>
                    <a:pt x="680720" y="62230"/>
                  </a:lnTo>
                  <a:lnTo>
                    <a:pt x="677418" y="60198"/>
                  </a:lnTo>
                  <a:lnTo>
                    <a:pt x="673100" y="60198"/>
                  </a:lnTo>
                  <a:lnTo>
                    <a:pt x="672592" y="60198"/>
                  </a:lnTo>
                  <a:lnTo>
                    <a:pt x="671957" y="60325"/>
                  </a:lnTo>
                  <a:lnTo>
                    <a:pt x="671322" y="60325"/>
                  </a:lnTo>
                  <a:lnTo>
                    <a:pt x="664718" y="61087"/>
                  </a:lnTo>
                  <a:lnTo>
                    <a:pt x="662939" y="64008"/>
                  </a:lnTo>
                  <a:lnTo>
                    <a:pt x="661162" y="67056"/>
                  </a:lnTo>
                  <a:lnTo>
                    <a:pt x="659638" y="69469"/>
                  </a:lnTo>
                  <a:lnTo>
                    <a:pt x="658113" y="72136"/>
                  </a:lnTo>
                  <a:lnTo>
                    <a:pt x="654558" y="73025"/>
                  </a:lnTo>
                  <a:lnTo>
                    <a:pt x="652399" y="73660"/>
                  </a:lnTo>
                  <a:lnTo>
                    <a:pt x="646938" y="76326"/>
                  </a:lnTo>
                  <a:lnTo>
                    <a:pt x="641223" y="79121"/>
                  </a:lnTo>
                  <a:lnTo>
                    <a:pt x="631950" y="83653"/>
                  </a:lnTo>
                  <a:lnTo>
                    <a:pt x="624189" y="87185"/>
                  </a:lnTo>
                  <a:lnTo>
                    <a:pt x="618023" y="89479"/>
                  </a:lnTo>
                  <a:lnTo>
                    <a:pt x="613537" y="90297"/>
                  </a:lnTo>
                  <a:lnTo>
                    <a:pt x="612648" y="90297"/>
                  </a:lnTo>
                  <a:lnTo>
                    <a:pt x="612013" y="90170"/>
                  </a:lnTo>
                  <a:lnTo>
                    <a:pt x="611377" y="89788"/>
                  </a:lnTo>
                  <a:lnTo>
                    <a:pt x="610743" y="89408"/>
                  </a:lnTo>
                  <a:lnTo>
                    <a:pt x="610108" y="88646"/>
                  </a:lnTo>
                  <a:lnTo>
                    <a:pt x="609854" y="87757"/>
                  </a:lnTo>
                  <a:lnTo>
                    <a:pt x="608711" y="82931"/>
                  </a:lnTo>
                  <a:lnTo>
                    <a:pt x="615442" y="78994"/>
                  </a:lnTo>
                  <a:lnTo>
                    <a:pt x="626491" y="73025"/>
                  </a:lnTo>
                  <a:lnTo>
                    <a:pt x="630301" y="71120"/>
                  </a:lnTo>
                  <a:lnTo>
                    <a:pt x="635254" y="68453"/>
                  </a:lnTo>
                  <a:lnTo>
                    <a:pt x="637032" y="66801"/>
                  </a:lnTo>
                  <a:lnTo>
                    <a:pt x="633857" y="65405"/>
                  </a:lnTo>
                  <a:lnTo>
                    <a:pt x="623188" y="64643"/>
                  </a:lnTo>
                  <a:lnTo>
                    <a:pt x="611759" y="64643"/>
                  </a:lnTo>
                  <a:lnTo>
                    <a:pt x="571754" y="69596"/>
                  </a:lnTo>
                  <a:lnTo>
                    <a:pt x="564514" y="71500"/>
                  </a:lnTo>
                  <a:lnTo>
                    <a:pt x="553720" y="74549"/>
                  </a:lnTo>
                  <a:lnTo>
                    <a:pt x="546354" y="76454"/>
                  </a:lnTo>
                  <a:lnTo>
                    <a:pt x="541909" y="76454"/>
                  </a:lnTo>
                  <a:lnTo>
                    <a:pt x="540131" y="76454"/>
                  </a:lnTo>
                  <a:lnTo>
                    <a:pt x="538861" y="76200"/>
                  </a:lnTo>
                  <a:lnTo>
                    <a:pt x="538099" y="75437"/>
                  </a:lnTo>
                  <a:lnTo>
                    <a:pt x="537463" y="74930"/>
                  </a:lnTo>
                  <a:lnTo>
                    <a:pt x="537083" y="74168"/>
                  </a:lnTo>
                  <a:lnTo>
                    <a:pt x="536956" y="73279"/>
                  </a:lnTo>
                  <a:lnTo>
                    <a:pt x="536956" y="71247"/>
                  </a:lnTo>
                  <a:lnTo>
                    <a:pt x="536701" y="67691"/>
                  </a:lnTo>
                  <a:lnTo>
                    <a:pt x="581671" y="56401"/>
                  </a:lnTo>
                  <a:lnTo>
                    <a:pt x="605282" y="54101"/>
                  </a:lnTo>
                  <a:lnTo>
                    <a:pt x="614172" y="54101"/>
                  </a:lnTo>
                  <a:lnTo>
                    <a:pt x="625252" y="54020"/>
                  </a:lnTo>
                  <a:lnTo>
                    <a:pt x="635762" y="53546"/>
                  </a:lnTo>
                  <a:lnTo>
                    <a:pt x="645033" y="52333"/>
                  </a:lnTo>
                  <a:lnTo>
                    <a:pt x="652399" y="50037"/>
                  </a:lnTo>
                  <a:lnTo>
                    <a:pt x="659002" y="46862"/>
                  </a:lnTo>
                  <a:lnTo>
                    <a:pt x="666876" y="44958"/>
                  </a:lnTo>
                  <a:lnTo>
                    <a:pt x="673988" y="43434"/>
                  </a:lnTo>
                  <a:lnTo>
                    <a:pt x="680593" y="42037"/>
                  </a:lnTo>
                  <a:lnTo>
                    <a:pt x="687451" y="40512"/>
                  </a:lnTo>
                  <a:lnTo>
                    <a:pt x="688975" y="38354"/>
                  </a:lnTo>
                  <a:lnTo>
                    <a:pt x="688975" y="38226"/>
                  </a:lnTo>
                  <a:lnTo>
                    <a:pt x="688975" y="35433"/>
                  </a:lnTo>
                  <a:lnTo>
                    <a:pt x="675767" y="29591"/>
                  </a:lnTo>
                  <a:lnTo>
                    <a:pt x="666496" y="29591"/>
                  </a:lnTo>
                  <a:lnTo>
                    <a:pt x="666114" y="29591"/>
                  </a:lnTo>
                  <a:lnTo>
                    <a:pt x="665734" y="29591"/>
                  </a:lnTo>
                  <a:lnTo>
                    <a:pt x="665352" y="29591"/>
                  </a:lnTo>
                  <a:lnTo>
                    <a:pt x="664337" y="29718"/>
                  </a:lnTo>
                  <a:lnTo>
                    <a:pt x="663194" y="29718"/>
                  </a:lnTo>
                  <a:lnTo>
                    <a:pt x="661924" y="29718"/>
                  </a:lnTo>
                  <a:lnTo>
                    <a:pt x="655827" y="29718"/>
                  </a:lnTo>
                  <a:lnTo>
                    <a:pt x="649224" y="28829"/>
                  </a:lnTo>
                  <a:lnTo>
                    <a:pt x="646684" y="25400"/>
                  </a:lnTo>
                  <a:lnTo>
                    <a:pt x="645668" y="24130"/>
                  </a:lnTo>
                  <a:lnTo>
                    <a:pt x="645287" y="22479"/>
                  </a:lnTo>
                  <a:lnTo>
                    <a:pt x="645541" y="20828"/>
                  </a:lnTo>
                  <a:lnTo>
                    <a:pt x="645795" y="19176"/>
                  </a:lnTo>
                  <a:lnTo>
                    <a:pt x="640588" y="17272"/>
                  </a:lnTo>
                  <a:lnTo>
                    <a:pt x="637921" y="16129"/>
                  </a:lnTo>
                  <a:lnTo>
                    <a:pt x="633984" y="14605"/>
                  </a:lnTo>
                  <a:lnTo>
                    <a:pt x="630555" y="13335"/>
                  </a:lnTo>
                  <a:lnTo>
                    <a:pt x="629412" y="10795"/>
                  </a:lnTo>
                  <a:lnTo>
                    <a:pt x="628142" y="9525"/>
                  </a:lnTo>
                  <a:lnTo>
                    <a:pt x="620141" y="9271"/>
                  </a:lnTo>
                  <a:lnTo>
                    <a:pt x="614172" y="9144"/>
                  </a:lnTo>
                  <a:lnTo>
                    <a:pt x="605282" y="8762"/>
                  </a:lnTo>
                  <a:lnTo>
                    <a:pt x="596011" y="8382"/>
                  </a:lnTo>
                  <a:lnTo>
                    <a:pt x="592455" y="5714"/>
                  </a:lnTo>
                  <a:lnTo>
                    <a:pt x="587531" y="3375"/>
                  </a:lnTo>
                  <a:lnTo>
                    <a:pt x="580310" y="1571"/>
                  </a:lnTo>
                  <a:lnTo>
                    <a:pt x="571541" y="410"/>
                  </a:lnTo>
                  <a:lnTo>
                    <a:pt x="56197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5494020" y="1882139"/>
              <a:ext cx="36830" cy="24765"/>
            </a:xfrm>
            <a:custGeom>
              <a:avLst/>
              <a:gdLst/>
              <a:ahLst/>
              <a:cxnLst/>
              <a:rect l="l" t="t" r="r" b="b"/>
              <a:pathLst>
                <a:path w="36829" h="24764">
                  <a:moveTo>
                    <a:pt x="16509" y="0"/>
                  </a:moveTo>
                  <a:lnTo>
                    <a:pt x="10540" y="0"/>
                  </a:lnTo>
                  <a:lnTo>
                    <a:pt x="9525" y="0"/>
                  </a:lnTo>
                  <a:lnTo>
                    <a:pt x="9016" y="126"/>
                  </a:lnTo>
                  <a:lnTo>
                    <a:pt x="6730" y="254"/>
                  </a:lnTo>
                  <a:lnTo>
                    <a:pt x="5079" y="1143"/>
                  </a:lnTo>
                  <a:lnTo>
                    <a:pt x="4825" y="2159"/>
                  </a:lnTo>
                  <a:lnTo>
                    <a:pt x="3809" y="4191"/>
                  </a:lnTo>
                  <a:lnTo>
                    <a:pt x="1142" y="7874"/>
                  </a:lnTo>
                  <a:lnTo>
                    <a:pt x="0" y="9779"/>
                  </a:lnTo>
                  <a:lnTo>
                    <a:pt x="2666" y="12827"/>
                  </a:lnTo>
                  <a:lnTo>
                    <a:pt x="4190" y="14986"/>
                  </a:lnTo>
                  <a:lnTo>
                    <a:pt x="6350" y="16510"/>
                  </a:lnTo>
                  <a:lnTo>
                    <a:pt x="8635" y="17145"/>
                  </a:lnTo>
                  <a:lnTo>
                    <a:pt x="11556" y="18161"/>
                  </a:lnTo>
                  <a:lnTo>
                    <a:pt x="14096" y="19939"/>
                  </a:lnTo>
                  <a:lnTo>
                    <a:pt x="17652" y="23749"/>
                  </a:lnTo>
                  <a:lnTo>
                    <a:pt x="20192" y="24384"/>
                  </a:lnTo>
                  <a:lnTo>
                    <a:pt x="25653" y="24384"/>
                  </a:lnTo>
                  <a:lnTo>
                    <a:pt x="28701" y="23749"/>
                  </a:lnTo>
                  <a:lnTo>
                    <a:pt x="34289" y="21082"/>
                  </a:lnTo>
                  <a:lnTo>
                    <a:pt x="36449" y="19050"/>
                  </a:lnTo>
                  <a:lnTo>
                    <a:pt x="36449" y="17399"/>
                  </a:lnTo>
                  <a:lnTo>
                    <a:pt x="36575" y="15367"/>
                  </a:lnTo>
                  <a:lnTo>
                    <a:pt x="36194" y="15113"/>
                  </a:lnTo>
                  <a:lnTo>
                    <a:pt x="31750" y="13335"/>
                  </a:lnTo>
                  <a:lnTo>
                    <a:pt x="28701" y="12192"/>
                  </a:lnTo>
                  <a:lnTo>
                    <a:pt x="24510" y="3048"/>
                  </a:lnTo>
                  <a:lnTo>
                    <a:pt x="1650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5494020" y="1882139"/>
              <a:ext cx="36830" cy="24765"/>
            </a:xfrm>
            <a:custGeom>
              <a:avLst/>
              <a:gdLst/>
              <a:ahLst/>
              <a:cxnLst/>
              <a:rect l="l" t="t" r="r" b="b"/>
              <a:pathLst>
                <a:path w="36829" h="24764">
                  <a:moveTo>
                    <a:pt x="10540" y="0"/>
                  </a:moveTo>
                  <a:lnTo>
                    <a:pt x="10032" y="0"/>
                  </a:lnTo>
                  <a:lnTo>
                    <a:pt x="9525" y="0"/>
                  </a:lnTo>
                  <a:lnTo>
                    <a:pt x="9016" y="126"/>
                  </a:lnTo>
                  <a:lnTo>
                    <a:pt x="6730" y="254"/>
                  </a:lnTo>
                  <a:lnTo>
                    <a:pt x="5079" y="1143"/>
                  </a:lnTo>
                  <a:lnTo>
                    <a:pt x="4825" y="2159"/>
                  </a:lnTo>
                  <a:lnTo>
                    <a:pt x="4317" y="3175"/>
                  </a:lnTo>
                  <a:lnTo>
                    <a:pt x="3809" y="4191"/>
                  </a:lnTo>
                  <a:lnTo>
                    <a:pt x="3175" y="5080"/>
                  </a:lnTo>
                  <a:lnTo>
                    <a:pt x="1142" y="7874"/>
                  </a:lnTo>
                  <a:lnTo>
                    <a:pt x="0" y="9779"/>
                  </a:lnTo>
                  <a:lnTo>
                    <a:pt x="2666" y="12827"/>
                  </a:lnTo>
                  <a:lnTo>
                    <a:pt x="4190" y="14986"/>
                  </a:lnTo>
                  <a:lnTo>
                    <a:pt x="6350" y="16510"/>
                  </a:lnTo>
                  <a:lnTo>
                    <a:pt x="17652" y="23749"/>
                  </a:lnTo>
                  <a:lnTo>
                    <a:pt x="20192" y="24384"/>
                  </a:lnTo>
                  <a:lnTo>
                    <a:pt x="22859" y="24384"/>
                  </a:lnTo>
                  <a:lnTo>
                    <a:pt x="25653" y="24384"/>
                  </a:lnTo>
                  <a:lnTo>
                    <a:pt x="28701" y="23749"/>
                  </a:lnTo>
                  <a:lnTo>
                    <a:pt x="31114" y="22606"/>
                  </a:lnTo>
                  <a:lnTo>
                    <a:pt x="34289" y="21082"/>
                  </a:lnTo>
                  <a:lnTo>
                    <a:pt x="36449" y="19050"/>
                  </a:lnTo>
                  <a:lnTo>
                    <a:pt x="36449" y="17399"/>
                  </a:lnTo>
                  <a:lnTo>
                    <a:pt x="36575" y="15367"/>
                  </a:lnTo>
                  <a:lnTo>
                    <a:pt x="36194" y="15113"/>
                  </a:lnTo>
                  <a:lnTo>
                    <a:pt x="33908" y="14224"/>
                  </a:lnTo>
                  <a:lnTo>
                    <a:pt x="31750" y="13335"/>
                  </a:lnTo>
                  <a:lnTo>
                    <a:pt x="28701" y="12192"/>
                  </a:lnTo>
                  <a:lnTo>
                    <a:pt x="26542" y="7493"/>
                  </a:lnTo>
                  <a:lnTo>
                    <a:pt x="24510" y="3048"/>
                  </a:lnTo>
                  <a:lnTo>
                    <a:pt x="16509" y="0"/>
                  </a:lnTo>
                  <a:lnTo>
                    <a:pt x="1054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4506468" y="2357627"/>
              <a:ext cx="70485" cy="48895"/>
            </a:xfrm>
            <a:custGeom>
              <a:avLst/>
              <a:gdLst/>
              <a:ahLst/>
              <a:cxnLst/>
              <a:rect l="l" t="t" r="r" b="b"/>
              <a:pathLst>
                <a:path w="70485" h="48894">
                  <a:moveTo>
                    <a:pt x="6477" y="0"/>
                  </a:moveTo>
                  <a:lnTo>
                    <a:pt x="4318" y="0"/>
                  </a:lnTo>
                  <a:lnTo>
                    <a:pt x="2794" y="0"/>
                  </a:lnTo>
                  <a:lnTo>
                    <a:pt x="1397" y="762"/>
                  </a:lnTo>
                  <a:lnTo>
                    <a:pt x="0" y="1777"/>
                  </a:lnTo>
                  <a:lnTo>
                    <a:pt x="762" y="2158"/>
                  </a:lnTo>
                  <a:lnTo>
                    <a:pt x="2667" y="3556"/>
                  </a:lnTo>
                  <a:lnTo>
                    <a:pt x="5207" y="4952"/>
                  </a:lnTo>
                  <a:lnTo>
                    <a:pt x="4826" y="8508"/>
                  </a:lnTo>
                  <a:lnTo>
                    <a:pt x="5080" y="9270"/>
                  </a:lnTo>
                  <a:lnTo>
                    <a:pt x="5461" y="9778"/>
                  </a:lnTo>
                  <a:lnTo>
                    <a:pt x="6350" y="10413"/>
                  </a:lnTo>
                  <a:lnTo>
                    <a:pt x="7366" y="10794"/>
                  </a:lnTo>
                  <a:lnTo>
                    <a:pt x="9017" y="10794"/>
                  </a:lnTo>
                  <a:lnTo>
                    <a:pt x="9652" y="10668"/>
                  </a:lnTo>
                  <a:lnTo>
                    <a:pt x="9779" y="10540"/>
                  </a:lnTo>
                  <a:lnTo>
                    <a:pt x="12573" y="10540"/>
                  </a:lnTo>
                  <a:lnTo>
                    <a:pt x="17018" y="17144"/>
                  </a:lnTo>
                  <a:lnTo>
                    <a:pt x="18161" y="19050"/>
                  </a:lnTo>
                  <a:lnTo>
                    <a:pt x="21590" y="19303"/>
                  </a:lnTo>
                  <a:lnTo>
                    <a:pt x="22987" y="21335"/>
                  </a:lnTo>
                  <a:lnTo>
                    <a:pt x="26670" y="26162"/>
                  </a:lnTo>
                  <a:lnTo>
                    <a:pt x="32131" y="26162"/>
                  </a:lnTo>
                  <a:lnTo>
                    <a:pt x="36195" y="34925"/>
                  </a:lnTo>
                  <a:lnTo>
                    <a:pt x="37211" y="36575"/>
                  </a:lnTo>
                  <a:lnTo>
                    <a:pt x="41148" y="36956"/>
                  </a:lnTo>
                  <a:lnTo>
                    <a:pt x="44069" y="37083"/>
                  </a:lnTo>
                  <a:lnTo>
                    <a:pt x="44069" y="41147"/>
                  </a:lnTo>
                  <a:lnTo>
                    <a:pt x="45339" y="42671"/>
                  </a:lnTo>
                  <a:lnTo>
                    <a:pt x="46355" y="43560"/>
                  </a:lnTo>
                  <a:lnTo>
                    <a:pt x="48641" y="46227"/>
                  </a:lnTo>
                  <a:lnTo>
                    <a:pt x="49530" y="47751"/>
                  </a:lnTo>
                  <a:lnTo>
                    <a:pt x="57912" y="48768"/>
                  </a:lnTo>
                  <a:lnTo>
                    <a:pt x="64516" y="48768"/>
                  </a:lnTo>
                  <a:lnTo>
                    <a:pt x="66040" y="48640"/>
                  </a:lnTo>
                  <a:lnTo>
                    <a:pt x="66421" y="48387"/>
                  </a:lnTo>
                  <a:lnTo>
                    <a:pt x="67818" y="48259"/>
                  </a:lnTo>
                  <a:lnTo>
                    <a:pt x="68580" y="48006"/>
                  </a:lnTo>
                  <a:lnTo>
                    <a:pt x="68707" y="45846"/>
                  </a:lnTo>
                  <a:lnTo>
                    <a:pt x="69215" y="43941"/>
                  </a:lnTo>
                  <a:lnTo>
                    <a:pt x="70104" y="42163"/>
                  </a:lnTo>
                  <a:lnTo>
                    <a:pt x="68961" y="41782"/>
                  </a:lnTo>
                  <a:lnTo>
                    <a:pt x="66294" y="41528"/>
                  </a:lnTo>
                  <a:lnTo>
                    <a:pt x="63754" y="40131"/>
                  </a:lnTo>
                  <a:lnTo>
                    <a:pt x="60198" y="35940"/>
                  </a:lnTo>
                  <a:lnTo>
                    <a:pt x="46862" y="32131"/>
                  </a:lnTo>
                  <a:lnTo>
                    <a:pt x="44069" y="23875"/>
                  </a:lnTo>
                  <a:lnTo>
                    <a:pt x="35179" y="9270"/>
                  </a:lnTo>
                  <a:lnTo>
                    <a:pt x="30099" y="9270"/>
                  </a:lnTo>
                  <a:lnTo>
                    <a:pt x="27178" y="9397"/>
                  </a:lnTo>
                  <a:lnTo>
                    <a:pt x="22733" y="9397"/>
                  </a:lnTo>
                  <a:lnTo>
                    <a:pt x="17399" y="8635"/>
                  </a:lnTo>
                  <a:lnTo>
                    <a:pt x="8890" y="1143"/>
                  </a:lnTo>
                  <a:lnTo>
                    <a:pt x="647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4506468" y="2357627"/>
              <a:ext cx="70485" cy="48895"/>
            </a:xfrm>
            <a:custGeom>
              <a:avLst/>
              <a:gdLst/>
              <a:ahLst/>
              <a:cxnLst/>
              <a:rect l="l" t="t" r="r" b="b"/>
              <a:pathLst>
                <a:path w="70485" h="48894">
                  <a:moveTo>
                    <a:pt x="4318" y="0"/>
                  </a:moveTo>
                  <a:lnTo>
                    <a:pt x="2794" y="0"/>
                  </a:lnTo>
                  <a:lnTo>
                    <a:pt x="1397" y="762"/>
                  </a:lnTo>
                  <a:lnTo>
                    <a:pt x="0" y="1777"/>
                  </a:lnTo>
                  <a:lnTo>
                    <a:pt x="254" y="1904"/>
                  </a:lnTo>
                  <a:lnTo>
                    <a:pt x="762" y="2158"/>
                  </a:lnTo>
                  <a:lnTo>
                    <a:pt x="1016" y="2412"/>
                  </a:lnTo>
                  <a:lnTo>
                    <a:pt x="2667" y="3556"/>
                  </a:lnTo>
                  <a:lnTo>
                    <a:pt x="5207" y="4952"/>
                  </a:lnTo>
                  <a:lnTo>
                    <a:pt x="4953" y="7746"/>
                  </a:lnTo>
                  <a:lnTo>
                    <a:pt x="7366" y="10794"/>
                  </a:lnTo>
                  <a:lnTo>
                    <a:pt x="8382" y="10794"/>
                  </a:lnTo>
                  <a:lnTo>
                    <a:pt x="8636" y="10794"/>
                  </a:lnTo>
                  <a:lnTo>
                    <a:pt x="9017" y="10794"/>
                  </a:lnTo>
                  <a:lnTo>
                    <a:pt x="9398" y="10668"/>
                  </a:lnTo>
                  <a:lnTo>
                    <a:pt x="9652" y="10668"/>
                  </a:lnTo>
                  <a:lnTo>
                    <a:pt x="9779" y="10540"/>
                  </a:lnTo>
                  <a:lnTo>
                    <a:pt x="10033" y="10540"/>
                  </a:lnTo>
                  <a:lnTo>
                    <a:pt x="12573" y="10540"/>
                  </a:lnTo>
                  <a:lnTo>
                    <a:pt x="14351" y="13207"/>
                  </a:lnTo>
                  <a:lnTo>
                    <a:pt x="15875" y="15493"/>
                  </a:lnTo>
                  <a:lnTo>
                    <a:pt x="17018" y="17144"/>
                  </a:lnTo>
                  <a:lnTo>
                    <a:pt x="18161" y="19050"/>
                  </a:lnTo>
                  <a:lnTo>
                    <a:pt x="19177" y="19176"/>
                  </a:lnTo>
                  <a:lnTo>
                    <a:pt x="21590" y="19303"/>
                  </a:lnTo>
                  <a:lnTo>
                    <a:pt x="22987" y="21335"/>
                  </a:lnTo>
                  <a:lnTo>
                    <a:pt x="24384" y="23113"/>
                  </a:lnTo>
                  <a:lnTo>
                    <a:pt x="25654" y="24891"/>
                  </a:lnTo>
                  <a:lnTo>
                    <a:pt x="26670" y="26162"/>
                  </a:lnTo>
                  <a:lnTo>
                    <a:pt x="28067" y="26162"/>
                  </a:lnTo>
                  <a:lnTo>
                    <a:pt x="32131" y="26162"/>
                  </a:lnTo>
                  <a:lnTo>
                    <a:pt x="33782" y="29971"/>
                  </a:lnTo>
                  <a:lnTo>
                    <a:pt x="39751" y="36829"/>
                  </a:lnTo>
                  <a:lnTo>
                    <a:pt x="41148" y="36956"/>
                  </a:lnTo>
                  <a:lnTo>
                    <a:pt x="44069" y="37083"/>
                  </a:lnTo>
                  <a:lnTo>
                    <a:pt x="44069" y="40512"/>
                  </a:lnTo>
                  <a:lnTo>
                    <a:pt x="44069" y="41147"/>
                  </a:lnTo>
                  <a:lnTo>
                    <a:pt x="45339" y="42671"/>
                  </a:lnTo>
                  <a:lnTo>
                    <a:pt x="46355" y="43560"/>
                  </a:lnTo>
                  <a:lnTo>
                    <a:pt x="47498" y="44831"/>
                  </a:lnTo>
                  <a:lnTo>
                    <a:pt x="48641" y="46227"/>
                  </a:lnTo>
                  <a:lnTo>
                    <a:pt x="49530" y="47751"/>
                  </a:lnTo>
                  <a:lnTo>
                    <a:pt x="50037" y="47878"/>
                  </a:lnTo>
                  <a:lnTo>
                    <a:pt x="51689" y="48006"/>
                  </a:lnTo>
                  <a:lnTo>
                    <a:pt x="53594" y="48259"/>
                  </a:lnTo>
                  <a:lnTo>
                    <a:pt x="54483" y="48387"/>
                  </a:lnTo>
                  <a:lnTo>
                    <a:pt x="56134" y="48513"/>
                  </a:lnTo>
                  <a:lnTo>
                    <a:pt x="57912" y="48768"/>
                  </a:lnTo>
                  <a:lnTo>
                    <a:pt x="59690" y="48768"/>
                  </a:lnTo>
                  <a:lnTo>
                    <a:pt x="64516" y="48768"/>
                  </a:lnTo>
                  <a:lnTo>
                    <a:pt x="65405" y="48640"/>
                  </a:lnTo>
                  <a:lnTo>
                    <a:pt x="66040" y="48640"/>
                  </a:lnTo>
                  <a:lnTo>
                    <a:pt x="66421" y="48387"/>
                  </a:lnTo>
                  <a:lnTo>
                    <a:pt x="66802" y="48387"/>
                  </a:lnTo>
                  <a:lnTo>
                    <a:pt x="67818" y="48259"/>
                  </a:lnTo>
                  <a:lnTo>
                    <a:pt x="68580" y="48006"/>
                  </a:lnTo>
                  <a:lnTo>
                    <a:pt x="68707" y="45846"/>
                  </a:lnTo>
                  <a:lnTo>
                    <a:pt x="69215" y="43941"/>
                  </a:lnTo>
                  <a:lnTo>
                    <a:pt x="70104" y="42163"/>
                  </a:lnTo>
                  <a:lnTo>
                    <a:pt x="69723" y="42037"/>
                  </a:lnTo>
                  <a:lnTo>
                    <a:pt x="69342" y="41909"/>
                  </a:lnTo>
                  <a:lnTo>
                    <a:pt x="68961" y="41782"/>
                  </a:lnTo>
                  <a:lnTo>
                    <a:pt x="66294" y="41528"/>
                  </a:lnTo>
                  <a:lnTo>
                    <a:pt x="63754" y="40131"/>
                  </a:lnTo>
                  <a:lnTo>
                    <a:pt x="61849" y="37972"/>
                  </a:lnTo>
                  <a:lnTo>
                    <a:pt x="60198" y="35940"/>
                  </a:lnTo>
                  <a:lnTo>
                    <a:pt x="57023" y="35051"/>
                  </a:lnTo>
                  <a:lnTo>
                    <a:pt x="54102" y="34162"/>
                  </a:lnTo>
                  <a:lnTo>
                    <a:pt x="50292" y="33146"/>
                  </a:lnTo>
                  <a:lnTo>
                    <a:pt x="46862" y="32131"/>
                  </a:lnTo>
                  <a:lnTo>
                    <a:pt x="45720" y="28828"/>
                  </a:lnTo>
                  <a:lnTo>
                    <a:pt x="44069" y="23875"/>
                  </a:lnTo>
                  <a:lnTo>
                    <a:pt x="35179" y="9270"/>
                  </a:lnTo>
                  <a:lnTo>
                    <a:pt x="31369" y="9270"/>
                  </a:lnTo>
                  <a:lnTo>
                    <a:pt x="30099" y="9270"/>
                  </a:lnTo>
                  <a:lnTo>
                    <a:pt x="28702" y="9397"/>
                  </a:lnTo>
                  <a:lnTo>
                    <a:pt x="27178" y="9397"/>
                  </a:lnTo>
                  <a:lnTo>
                    <a:pt x="22733" y="9397"/>
                  </a:lnTo>
                  <a:lnTo>
                    <a:pt x="17399" y="8635"/>
                  </a:lnTo>
                  <a:lnTo>
                    <a:pt x="12319" y="4190"/>
                  </a:lnTo>
                  <a:lnTo>
                    <a:pt x="8890" y="1143"/>
                  </a:lnTo>
                  <a:lnTo>
                    <a:pt x="6477" y="0"/>
                  </a:lnTo>
                  <a:lnTo>
                    <a:pt x="431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4539996" y="1748027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57276" y="0"/>
                  </a:moveTo>
                  <a:lnTo>
                    <a:pt x="56261" y="0"/>
                  </a:lnTo>
                  <a:lnTo>
                    <a:pt x="52450" y="0"/>
                  </a:lnTo>
                  <a:lnTo>
                    <a:pt x="19938" y="8509"/>
                  </a:lnTo>
                  <a:lnTo>
                    <a:pt x="15366" y="8636"/>
                  </a:lnTo>
                  <a:lnTo>
                    <a:pt x="15112" y="8890"/>
                  </a:lnTo>
                  <a:lnTo>
                    <a:pt x="15112" y="10160"/>
                  </a:lnTo>
                  <a:lnTo>
                    <a:pt x="18033" y="14986"/>
                  </a:lnTo>
                  <a:lnTo>
                    <a:pt x="24383" y="20828"/>
                  </a:lnTo>
                  <a:lnTo>
                    <a:pt x="25018" y="22098"/>
                  </a:lnTo>
                  <a:lnTo>
                    <a:pt x="25400" y="27178"/>
                  </a:lnTo>
                  <a:lnTo>
                    <a:pt x="16890" y="38988"/>
                  </a:lnTo>
                  <a:lnTo>
                    <a:pt x="14350" y="42925"/>
                  </a:lnTo>
                  <a:lnTo>
                    <a:pt x="14096" y="44196"/>
                  </a:lnTo>
                  <a:lnTo>
                    <a:pt x="14986" y="45085"/>
                  </a:lnTo>
                  <a:lnTo>
                    <a:pt x="15493" y="46228"/>
                  </a:lnTo>
                  <a:lnTo>
                    <a:pt x="15875" y="52450"/>
                  </a:lnTo>
                  <a:lnTo>
                    <a:pt x="762" y="73025"/>
                  </a:lnTo>
                  <a:lnTo>
                    <a:pt x="0" y="74930"/>
                  </a:lnTo>
                  <a:lnTo>
                    <a:pt x="1015" y="77978"/>
                  </a:lnTo>
                  <a:lnTo>
                    <a:pt x="15875" y="80645"/>
                  </a:lnTo>
                  <a:lnTo>
                    <a:pt x="24637" y="82931"/>
                  </a:lnTo>
                  <a:lnTo>
                    <a:pt x="27686" y="90678"/>
                  </a:lnTo>
                  <a:lnTo>
                    <a:pt x="34416" y="106680"/>
                  </a:lnTo>
                  <a:lnTo>
                    <a:pt x="37718" y="106680"/>
                  </a:lnTo>
                  <a:lnTo>
                    <a:pt x="38480" y="105029"/>
                  </a:lnTo>
                  <a:lnTo>
                    <a:pt x="40386" y="99568"/>
                  </a:lnTo>
                  <a:lnTo>
                    <a:pt x="48259" y="99695"/>
                  </a:lnTo>
                  <a:lnTo>
                    <a:pt x="50037" y="98933"/>
                  </a:lnTo>
                  <a:lnTo>
                    <a:pt x="51434" y="97536"/>
                  </a:lnTo>
                  <a:lnTo>
                    <a:pt x="54228" y="95376"/>
                  </a:lnTo>
                  <a:lnTo>
                    <a:pt x="62991" y="95504"/>
                  </a:lnTo>
                  <a:lnTo>
                    <a:pt x="65912" y="94996"/>
                  </a:lnTo>
                  <a:lnTo>
                    <a:pt x="69341" y="91186"/>
                  </a:lnTo>
                  <a:lnTo>
                    <a:pt x="70103" y="88519"/>
                  </a:lnTo>
                  <a:lnTo>
                    <a:pt x="70103" y="73406"/>
                  </a:lnTo>
                  <a:lnTo>
                    <a:pt x="77088" y="69723"/>
                  </a:lnTo>
                  <a:lnTo>
                    <a:pt x="85978" y="67183"/>
                  </a:lnTo>
                  <a:lnTo>
                    <a:pt x="88011" y="54101"/>
                  </a:lnTo>
                  <a:lnTo>
                    <a:pt x="94487" y="52197"/>
                  </a:lnTo>
                  <a:lnTo>
                    <a:pt x="129528" y="35837"/>
                  </a:lnTo>
                  <a:lnTo>
                    <a:pt x="137159" y="30734"/>
                  </a:lnTo>
                  <a:lnTo>
                    <a:pt x="137032" y="28448"/>
                  </a:lnTo>
                  <a:lnTo>
                    <a:pt x="120141" y="16763"/>
                  </a:lnTo>
                  <a:lnTo>
                    <a:pt x="113664" y="11937"/>
                  </a:lnTo>
                  <a:lnTo>
                    <a:pt x="108457" y="9651"/>
                  </a:lnTo>
                  <a:lnTo>
                    <a:pt x="100583" y="9651"/>
                  </a:lnTo>
                  <a:lnTo>
                    <a:pt x="97536" y="10922"/>
                  </a:lnTo>
                  <a:lnTo>
                    <a:pt x="91439" y="15240"/>
                  </a:lnTo>
                  <a:lnTo>
                    <a:pt x="89407" y="15112"/>
                  </a:lnTo>
                  <a:lnTo>
                    <a:pt x="87629" y="14097"/>
                  </a:lnTo>
                  <a:lnTo>
                    <a:pt x="86994" y="9398"/>
                  </a:lnTo>
                  <a:lnTo>
                    <a:pt x="84836" y="10413"/>
                  </a:lnTo>
                  <a:lnTo>
                    <a:pt x="83312" y="10668"/>
                  </a:lnTo>
                  <a:lnTo>
                    <a:pt x="81661" y="10668"/>
                  </a:lnTo>
                  <a:lnTo>
                    <a:pt x="74675" y="9538"/>
                  </a:lnTo>
                  <a:lnTo>
                    <a:pt x="67405" y="6778"/>
                  </a:lnTo>
                  <a:lnTo>
                    <a:pt x="61229" y="3327"/>
                  </a:lnTo>
                  <a:lnTo>
                    <a:pt x="5727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4539996" y="1748027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56261" y="0"/>
                  </a:moveTo>
                  <a:lnTo>
                    <a:pt x="52450" y="0"/>
                  </a:lnTo>
                  <a:lnTo>
                    <a:pt x="42163" y="2667"/>
                  </a:lnTo>
                  <a:lnTo>
                    <a:pt x="35051" y="4572"/>
                  </a:lnTo>
                  <a:lnTo>
                    <a:pt x="27177" y="6604"/>
                  </a:lnTo>
                  <a:lnTo>
                    <a:pt x="19938" y="8509"/>
                  </a:lnTo>
                  <a:lnTo>
                    <a:pt x="16637" y="8509"/>
                  </a:lnTo>
                  <a:lnTo>
                    <a:pt x="16509" y="8509"/>
                  </a:lnTo>
                  <a:lnTo>
                    <a:pt x="16255" y="8509"/>
                  </a:lnTo>
                  <a:lnTo>
                    <a:pt x="15748" y="8509"/>
                  </a:lnTo>
                  <a:lnTo>
                    <a:pt x="15366" y="8636"/>
                  </a:lnTo>
                  <a:lnTo>
                    <a:pt x="15112" y="8890"/>
                  </a:lnTo>
                  <a:lnTo>
                    <a:pt x="15112" y="10160"/>
                  </a:lnTo>
                  <a:lnTo>
                    <a:pt x="18033" y="14986"/>
                  </a:lnTo>
                  <a:lnTo>
                    <a:pt x="23494" y="19938"/>
                  </a:lnTo>
                  <a:lnTo>
                    <a:pt x="24383" y="20828"/>
                  </a:lnTo>
                  <a:lnTo>
                    <a:pt x="25018" y="22098"/>
                  </a:lnTo>
                  <a:lnTo>
                    <a:pt x="25145" y="23368"/>
                  </a:lnTo>
                  <a:lnTo>
                    <a:pt x="25400" y="27178"/>
                  </a:lnTo>
                  <a:lnTo>
                    <a:pt x="22225" y="31876"/>
                  </a:lnTo>
                  <a:lnTo>
                    <a:pt x="18668" y="36703"/>
                  </a:lnTo>
                  <a:lnTo>
                    <a:pt x="16890" y="38988"/>
                  </a:lnTo>
                  <a:lnTo>
                    <a:pt x="14350" y="42925"/>
                  </a:lnTo>
                  <a:lnTo>
                    <a:pt x="14096" y="44196"/>
                  </a:lnTo>
                  <a:lnTo>
                    <a:pt x="14986" y="45085"/>
                  </a:lnTo>
                  <a:lnTo>
                    <a:pt x="15493" y="46228"/>
                  </a:lnTo>
                  <a:lnTo>
                    <a:pt x="15493" y="47625"/>
                  </a:lnTo>
                  <a:lnTo>
                    <a:pt x="15875" y="52450"/>
                  </a:lnTo>
                  <a:lnTo>
                    <a:pt x="10794" y="59436"/>
                  </a:lnTo>
                  <a:lnTo>
                    <a:pt x="3682" y="69087"/>
                  </a:lnTo>
                  <a:lnTo>
                    <a:pt x="2286" y="70866"/>
                  </a:lnTo>
                  <a:lnTo>
                    <a:pt x="762" y="73025"/>
                  </a:lnTo>
                  <a:lnTo>
                    <a:pt x="0" y="74930"/>
                  </a:lnTo>
                  <a:lnTo>
                    <a:pt x="380" y="75819"/>
                  </a:lnTo>
                  <a:lnTo>
                    <a:pt x="1015" y="77978"/>
                  </a:lnTo>
                  <a:lnTo>
                    <a:pt x="6730" y="78994"/>
                  </a:lnTo>
                  <a:lnTo>
                    <a:pt x="11175" y="79756"/>
                  </a:lnTo>
                  <a:lnTo>
                    <a:pt x="13462" y="80137"/>
                  </a:lnTo>
                  <a:lnTo>
                    <a:pt x="15875" y="80645"/>
                  </a:lnTo>
                  <a:lnTo>
                    <a:pt x="18161" y="81280"/>
                  </a:lnTo>
                  <a:lnTo>
                    <a:pt x="24637" y="82931"/>
                  </a:lnTo>
                  <a:lnTo>
                    <a:pt x="27686" y="90678"/>
                  </a:lnTo>
                  <a:lnTo>
                    <a:pt x="30606" y="97409"/>
                  </a:lnTo>
                  <a:lnTo>
                    <a:pt x="32512" y="102235"/>
                  </a:lnTo>
                  <a:lnTo>
                    <a:pt x="34416" y="106680"/>
                  </a:lnTo>
                  <a:lnTo>
                    <a:pt x="36829" y="106680"/>
                  </a:lnTo>
                  <a:lnTo>
                    <a:pt x="37718" y="106680"/>
                  </a:lnTo>
                  <a:lnTo>
                    <a:pt x="37845" y="106425"/>
                  </a:lnTo>
                  <a:lnTo>
                    <a:pt x="38480" y="105029"/>
                  </a:lnTo>
                  <a:lnTo>
                    <a:pt x="39115" y="102870"/>
                  </a:lnTo>
                  <a:lnTo>
                    <a:pt x="40386" y="99568"/>
                  </a:lnTo>
                  <a:lnTo>
                    <a:pt x="45592" y="99568"/>
                  </a:lnTo>
                  <a:lnTo>
                    <a:pt x="45846" y="99695"/>
                  </a:lnTo>
                  <a:lnTo>
                    <a:pt x="46100" y="99695"/>
                  </a:lnTo>
                  <a:lnTo>
                    <a:pt x="46354" y="99695"/>
                  </a:lnTo>
                  <a:lnTo>
                    <a:pt x="48259" y="99695"/>
                  </a:lnTo>
                  <a:lnTo>
                    <a:pt x="50037" y="98933"/>
                  </a:lnTo>
                  <a:lnTo>
                    <a:pt x="51434" y="97536"/>
                  </a:lnTo>
                  <a:lnTo>
                    <a:pt x="52831" y="96520"/>
                  </a:lnTo>
                  <a:lnTo>
                    <a:pt x="54228" y="95376"/>
                  </a:lnTo>
                  <a:lnTo>
                    <a:pt x="57403" y="95376"/>
                  </a:lnTo>
                  <a:lnTo>
                    <a:pt x="57784" y="95376"/>
                  </a:lnTo>
                  <a:lnTo>
                    <a:pt x="58292" y="95376"/>
                  </a:lnTo>
                  <a:lnTo>
                    <a:pt x="58800" y="95376"/>
                  </a:lnTo>
                  <a:lnTo>
                    <a:pt x="59308" y="95504"/>
                  </a:lnTo>
                  <a:lnTo>
                    <a:pt x="59816" y="95504"/>
                  </a:lnTo>
                  <a:lnTo>
                    <a:pt x="60451" y="95504"/>
                  </a:lnTo>
                  <a:lnTo>
                    <a:pt x="62991" y="95504"/>
                  </a:lnTo>
                  <a:lnTo>
                    <a:pt x="65912" y="94996"/>
                  </a:lnTo>
                  <a:lnTo>
                    <a:pt x="67944" y="92837"/>
                  </a:lnTo>
                  <a:lnTo>
                    <a:pt x="69341" y="91186"/>
                  </a:lnTo>
                  <a:lnTo>
                    <a:pt x="70103" y="88519"/>
                  </a:lnTo>
                  <a:lnTo>
                    <a:pt x="70103" y="85217"/>
                  </a:lnTo>
                  <a:lnTo>
                    <a:pt x="70103" y="73406"/>
                  </a:lnTo>
                  <a:lnTo>
                    <a:pt x="77088" y="69723"/>
                  </a:lnTo>
                  <a:lnTo>
                    <a:pt x="83819" y="67691"/>
                  </a:lnTo>
                  <a:lnTo>
                    <a:pt x="85978" y="67183"/>
                  </a:lnTo>
                  <a:lnTo>
                    <a:pt x="86232" y="65659"/>
                  </a:lnTo>
                  <a:lnTo>
                    <a:pt x="86740" y="62611"/>
                  </a:lnTo>
                  <a:lnTo>
                    <a:pt x="87249" y="58928"/>
                  </a:lnTo>
                  <a:lnTo>
                    <a:pt x="88011" y="54101"/>
                  </a:lnTo>
                  <a:lnTo>
                    <a:pt x="129528" y="35837"/>
                  </a:lnTo>
                  <a:lnTo>
                    <a:pt x="137159" y="30734"/>
                  </a:lnTo>
                  <a:lnTo>
                    <a:pt x="137159" y="30480"/>
                  </a:lnTo>
                  <a:lnTo>
                    <a:pt x="137032" y="28448"/>
                  </a:lnTo>
                  <a:lnTo>
                    <a:pt x="130937" y="24257"/>
                  </a:lnTo>
                  <a:lnTo>
                    <a:pt x="125983" y="20955"/>
                  </a:lnTo>
                  <a:lnTo>
                    <a:pt x="124078" y="19558"/>
                  </a:lnTo>
                  <a:lnTo>
                    <a:pt x="122174" y="18161"/>
                  </a:lnTo>
                  <a:lnTo>
                    <a:pt x="120141" y="16763"/>
                  </a:lnTo>
                  <a:lnTo>
                    <a:pt x="113664" y="11937"/>
                  </a:lnTo>
                  <a:lnTo>
                    <a:pt x="108457" y="9651"/>
                  </a:lnTo>
                  <a:lnTo>
                    <a:pt x="103886" y="9651"/>
                  </a:lnTo>
                  <a:lnTo>
                    <a:pt x="100583" y="9651"/>
                  </a:lnTo>
                  <a:lnTo>
                    <a:pt x="97536" y="10922"/>
                  </a:lnTo>
                  <a:lnTo>
                    <a:pt x="94487" y="13081"/>
                  </a:lnTo>
                  <a:lnTo>
                    <a:pt x="92709" y="14478"/>
                  </a:lnTo>
                  <a:lnTo>
                    <a:pt x="91439" y="15240"/>
                  </a:lnTo>
                  <a:lnTo>
                    <a:pt x="90296" y="15240"/>
                  </a:lnTo>
                  <a:lnTo>
                    <a:pt x="89788" y="15240"/>
                  </a:lnTo>
                  <a:lnTo>
                    <a:pt x="89407" y="15112"/>
                  </a:lnTo>
                  <a:lnTo>
                    <a:pt x="89026" y="14859"/>
                  </a:lnTo>
                  <a:lnTo>
                    <a:pt x="87629" y="14097"/>
                  </a:lnTo>
                  <a:lnTo>
                    <a:pt x="87375" y="12065"/>
                  </a:lnTo>
                  <a:lnTo>
                    <a:pt x="87249" y="10668"/>
                  </a:lnTo>
                  <a:lnTo>
                    <a:pt x="87249" y="10160"/>
                  </a:lnTo>
                  <a:lnTo>
                    <a:pt x="87121" y="9779"/>
                  </a:lnTo>
                  <a:lnTo>
                    <a:pt x="86994" y="9398"/>
                  </a:lnTo>
                  <a:lnTo>
                    <a:pt x="86740" y="9398"/>
                  </a:lnTo>
                  <a:lnTo>
                    <a:pt x="86359" y="9525"/>
                  </a:lnTo>
                  <a:lnTo>
                    <a:pt x="85978" y="9779"/>
                  </a:lnTo>
                  <a:lnTo>
                    <a:pt x="84836" y="10413"/>
                  </a:lnTo>
                  <a:lnTo>
                    <a:pt x="83312" y="10668"/>
                  </a:lnTo>
                  <a:lnTo>
                    <a:pt x="81661" y="10668"/>
                  </a:lnTo>
                  <a:lnTo>
                    <a:pt x="74675" y="9538"/>
                  </a:lnTo>
                  <a:lnTo>
                    <a:pt x="67405" y="6778"/>
                  </a:lnTo>
                  <a:lnTo>
                    <a:pt x="61229" y="3327"/>
                  </a:lnTo>
                  <a:lnTo>
                    <a:pt x="57530" y="126"/>
                  </a:lnTo>
                  <a:lnTo>
                    <a:pt x="57276" y="0"/>
                  </a:lnTo>
                  <a:lnTo>
                    <a:pt x="56895" y="0"/>
                  </a:lnTo>
                  <a:lnTo>
                    <a:pt x="5626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4631436" y="1776221"/>
              <a:ext cx="241300" cy="148590"/>
            </a:xfrm>
            <a:custGeom>
              <a:avLst/>
              <a:gdLst/>
              <a:ahLst/>
              <a:cxnLst/>
              <a:rect l="l" t="t" r="r" b="b"/>
              <a:pathLst>
                <a:path w="241300" h="148589">
                  <a:moveTo>
                    <a:pt x="159448" y="128269"/>
                  </a:moveTo>
                  <a:lnTo>
                    <a:pt x="69596" y="128269"/>
                  </a:lnTo>
                  <a:lnTo>
                    <a:pt x="72009" y="132079"/>
                  </a:lnTo>
                  <a:lnTo>
                    <a:pt x="72516" y="133350"/>
                  </a:lnTo>
                  <a:lnTo>
                    <a:pt x="90882" y="148589"/>
                  </a:lnTo>
                  <a:lnTo>
                    <a:pt x="109148" y="148589"/>
                  </a:lnTo>
                  <a:lnTo>
                    <a:pt x="115696" y="147319"/>
                  </a:lnTo>
                  <a:lnTo>
                    <a:pt x="121388" y="144779"/>
                  </a:lnTo>
                  <a:lnTo>
                    <a:pt x="126364" y="142239"/>
                  </a:lnTo>
                  <a:lnTo>
                    <a:pt x="130937" y="140969"/>
                  </a:lnTo>
                  <a:lnTo>
                    <a:pt x="135127" y="138429"/>
                  </a:lnTo>
                  <a:lnTo>
                    <a:pt x="151002" y="138429"/>
                  </a:lnTo>
                  <a:lnTo>
                    <a:pt x="154686" y="135889"/>
                  </a:lnTo>
                  <a:lnTo>
                    <a:pt x="159448" y="128269"/>
                  </a:lnTo>
                  <a:close/>
                </a:path>
                <a:path w="241300" h="148589">
                  <a:moveTo>
                    <a:pt x="208322" y="124459"/>
                  </a:moveTo>
                  <a:lnTo>
                    <a:pt x="168655" y="124459"/>
                  </a:lnTo>
                  <a:lnTo>
                    <a:pt x="170687" y="128269"/>
                  </a:lnTo>
                  <a:lnTo>
                    <a:pt x="171450" y="130809"/>
                  </a:lnTo>
                  <a:lnTo>
                    <a:pt x="171703" y="132079"/>
                  </a:lnTo>
                  <a:lnTo>
                    <a:pt x="179069" y="133350"/>
                  </a:lnTo>
                  <a:lnTo>
                    <a:pt x="182879" y="134619"/>
                  </a:lnTo>
                  <a:lnTo>
                    <a:pt x="186436" y="134619"/>
                  </a:lnTo>
                  <a:lnTo>
                    <a:pt x="188340" y="137159"/>
                  </a:lnTo>
                  <a:lnTo>
                    <a:pt x="191388" y="140969"/>
                  </a:lnTo>
                  <a:lnTo>
                    <a:pt x="198374" y="142239"/>
                  </a:lnTo>
                  <a:lnTo>
                    <a:pt x="214375" y="142239"/>
                  </a:lnTo>
                  <a:lnTo>
                    <a:pt x="223519" y="140969"/>
                  </a:lnTo>
                  <a:lnTo>
                    <a:pt x="228473" y="137159"/>
                  </a:lnTo>
                  <a:lnTo>
                    <a:pt x="230250" y="135889"/>
                  </a:lnTo>
                  <a:lnTo>
                    <a:pt x="231012" y="134619"/>
                  </a:lnTo>
                  <a:lnTo>
                    <a:pt x="230631" y="130809"/>
                  </a:lnTo>
                  <a:lnTo>
                    <a:pt x="214375" y="130809"/>
                  </a:lnTo>
                  <a:lnTo>
                    <a:pt x="211709" y="129539"/>
                  </a:lnTo>
                  <a:lnTo>
                    <a:pt x="209676" y="128269"/>
                  </a:lnTo>
                  <a:lnTo>
                    <a:pt x="208787" y="125729"/>
                  </a:lnTo>
                  <a:lnTo>
                    <a:pt x="208322" y="124459"/>
                  </a:lnTo>
                  <a:close/>
                </a:path>
                <a:path w="241300" h="148589">
                  <a:moveTo>
                    <a:pt x="224916" y="125729"/>
                  </a:moveTo>
                  <a:lnTo>
                    <a:pt x="222123" y="125729"/>
                  </a:lnTo>
                  <a:lnTo>
                    <a:pt x="219201" y="129539"/>
                  </a:lnTo>
                  <a:lnTo>
                    <a:pt x="216788" y="130809"/>
                  </a:lnTo>
                  <a:lnTo>
                    <a:pt x="230631" y="130809"/>
                  </a:lnTo>
                  <a:lnTo>
                    <a:pt x="227837" y="127000"/>
                  </a:lnTo>
                  <a:lnTo>
                    <a:pt x="224916" y="125729"/>
                  </a:lnTo>
                  <a:close/>
                </a:path>
                <a:path w="241300" h="148589">
                  <a:moveTo>
                    <a:pt x="64262" y="104139"/>
                  </a:moveTo>
                  <a:lnTo>
                    <a:pt x="57403" y="104139"/>
                  </a:lnTo>
                  <a:lnTo>
                    <a:pt x="45864" y="105410"/>
                  </a:lnTo>
                  <a:lnTo>
                    <a:pt x="35004" y="107950"/>
                  </a:lnTo>
                  <a:lnTo>
                    <a:pt x="26739" y="110489"/>
                  </a:lnTo>
                  <a:lnTo>
                    <a:pt x="22987" y="113029"/>
                  </a:lnTo>
                  <a:lnTo>
                    <a:pt x="24002" y="116839"/>
                  </a:lnTo>
                  <a:lnTo>
                    <a:pt x="24511" y="118109"/>
                  </a:lnTo>
                  <a:lnTo>
                    <a:pt x="35051" y="123189"/>
                  </a:lnTo>
                  <a:lnTo>
                    <a:pt x="40512" y="125729"/>
                  </a:lnTo>
                  <a:lnTo>
                    <a:pt x="44830" y="128269"/>
                  </a:lnTo>
                  <a:lnTo>
                    <a:pt x="49149" y="129539"/>
                  </a:lnTo>
                  <a:lnTo>
                    <a:pt x="58165" y="129539"/>
                  </a:lnTo>
                  <a:lnTo>
                    <a:pt x="60325" y="128269"/>
                  </a:lnTo>
                  <a:lnTo>
                    <a:pt x="159448" y="128269"/>
                  </a:lnTo>
                  <a:lnTo>
                    <a:pt x="161036" y="125729"/>
                  </a:lnTo>
                  <a:lnTo>
                    <a:pt x="163449" y="124459"/>
                  </a:lnTo>
                  <a:lnTo>
                    <a:pt x="208322" y="124459"/>
                  </a:lnTo>
                  <a:lnTo>
                    <a:pt x="207390" y="121919"/>
                  </a:lnTo>
                  <a:lnTo>
                    <a:pt x="210947" y="119379"/>
                  </a:lnTo>
                  <a:lnTo>
                    <a:pt x="214884" y="118109"/>
                  </a:lnTo>
                  <a:lnTo>
                    <a:pt x="217550" y="116839"/>
                  </a:lnTo>
                  <a:lnTo>
                    <a:pt x="220472" y="115569"/>
                  </a:lnTo>
                  <a:lnTo>
                    <a:pt x="221868" y="113029"/>
                  </a:lnTo>
                  <a:lnTo>
                    <a:pt x="222758" y="111760"/>
                  </a:lnTo>
                  <a:lnTo>
                    <a:pt x="240487" y="111760"/>
                  </a:lnTo>
                  <a:lnTo>
                    <a:pt x="240791" y="106679"/>
                  </a:lnTo>
                  <a:lnTo>
                    <a:pt x="238125" y="105410"/>
                  </a:lnTo>
                  <a:lnTo>
                    <a:pt x="70612" y="105410"/>
                  </a:lnTo>
                  <a:lnTo>
                    <a:pt x="64262" y="104139"/>
                  </a:lnTo>
                  <a:close/>
                </a:path>
                <a:path w="241300" h="148589">
                  <a:moveTo>
                    <a:pt x="240487" y="111760"/>
                  </a:moveTo>
                  <a:lnTo>
                    <a:pt x="227584" y="111760"/>
                  </a:lnTo>
                  <a:lnTo>
                    <a:pt x="230124" y="113029"/>
                  </a:lnTo>
                  <a:lnTo>
                    <a:pt x="232537" y="113029"/>
                  </a:lnTo>
                  <a:lnTo>
                    <a:pt x="234696" y="114300"/>
                  </a:lnTo>
                  <a:lnTo>
                    <a:pt x="237236" y="115569"/>
                  </a:lnTo>
                  <a:lnTo>
                    <a:pt x="240284" y="115569"/>
                  </a:lnTo>
                  <a:lnTo>
                    <a:pt x="240487" y="111760"/>
                  </a:lnTo>
                  <a:close/>
                </a:path>
                <a:path w="241300" h="148589">
                  <a:moveTo>
                    <a:pt x="207581" y="88900"/>
                  </a:moveTo>
                  <a:lnTo>
                    <a:pt x="60451" y="88900"/>
                  </a:lnTo>
                  <a:lnTo>
                    <a:pt x="81661" y="91439"/>
                  </a:lnTo>
                  <a:lnTo>
                    <a:pt x="90098" y="93979"/>
                  </a:lnTo>
                  <a:lnTo>
                    <a:pt x="95250" y="96519"/>
                  </a:lnTo>
                  <a:lnTo>
                    <a:pt x="96138" y="97789"/>
                  </a:lnTo>
                  <a:lnTo>
                    <a:pt x="96519" y="99060"/>
                  </a:lnTo>
                  <a:lnTo>
                    <a:pt x="96647" y="100329"/>
                  </a:lnTo>
                  <a:lnTo>
                    <a:pt x="96265" y="101600"/>
                  </a:lnTo>
                  <a:lnTo>
                    <a:pt x="95630" y="102869"/>
                  </a:lnTo>
                  <a:lnTo>
                    <a:pt x="93725" y="104139"/>
                  </a:lnTo>
                  <a:lnTo>
                    <a:pt x="88518" y="105410"/>
                  </a:lnTo>
                  <a:lnTo>
                    <a:pt x="238125" y="105410"/>
                  </a:lnTo>
                  <a:lnTo>
                    <a:pt x="232790" y="102869"/>
                  </a:lnTo>
                  <a:lnTo>
                    <a:pt x="225678" y="99060"/>
                  </a:lnTo>
                  <a:lnTo>
                    <a:pt x="222758" y="97789"/>
                  </a:lnTo>
                  <a:lnTo>
                    <a:pt x="217424" y="93979"/>
                  </a:lnTo>
                  <a:lnTo>
                    <a:pt x="215137" y="92710"/>
                  </a:lnTo>
                  <a:lnTo>
                    <a:pt x="212725" y="91439"/>
                  </a:lnTo>
                  <a:lnTo>
                    <a:pt x="210185" y="90169"/>
                  </a:lnTo>
                  <a:lnTo>
                    <a:pt x="207581" y="88900"/>
                  </a:lnTo>
                  <a:close/>
                </a:path>
                <a:path w="241300" h="148589">
                  <a:moveTo>
                    <a:pt x="152908" y="15239"/>
                  </a:moveTo>
                  <a:lnTo>
                    <a:pt x="147192" y="15239"/>
                  </a:lnTo>
                  <a:lnTo>
                    <a:pt x="146637" y="22860"/>
                  </a:lnTo>
                  <a:lnTo>
                    <a:pt x="148939" y="33019"/>
                  </a:lnTo>
                  <a:lnTo>
                    <a:pt x="152622" y="44450"/>
                  </a:lnTo>
                  <a:lnTo>
                    <a:pt x="156210" y="52069"/>
                  </a:lnTo>
                  <a:lnTo>
                    <a:pt x="157479" y="54610"/>
                  </a:lnTo>
                  <a:lnTo>
                    <a:pt x="157734" y="57150"/>
                  </a:lnTo>
                  <a:lnTo>
                    <a:pt x="156972" y="58419"/>
                  </a:lnTo>
                  <a:lnTo>
                    <a:pt x="155955" y="60960"/>
                  </a:lnTo>
                  <a:lnTo>
                    <a:pt x="152526" y="62229"/>
                  </a:lnTo>
                  <a:lnTo>
                    <a:pt x="149351" y="62229"/>
                  </a:lnTo>
                  <a:lnTo>
                    <a:pt x="148462" y="63500"/>
                  </a:lnTo>
                  <a:lnTo>
                    <a:pt x="44703" y="63500"/>
                  </a:lnTo>
                  <a:lnTo>
                    <a:pt x="46100" y="64769"/>
                  </a:lnTo>
                  <a:lnTo>
                    <a:pt x="46989" y="66039"/>
                  </a:lnTo>
                  <a:lnTo>
                    <a:pt x="47498" y="67310"/>
                  </a:lnTo>
                  <a:lnTo>
                    <a:pt x="47243" y="68579"/>
                  </a:lnTo>
                  <a:lnTo>
                    <a:pt x="46862" y="71119"/>
                  </a:lnTo>
                  <a:lnTo>
                    <a:pt x="43179" y="71119"/>
                  </a:lnTo>
                  <a:lnTo>
                    <a:pt x="26035" y="76200"/>
                  </a:lnTo>
                  <a:lnTo>
                    <a:pt x="11684" y="80010"/>
                  </a:lnTo>
                  <a:lnTo>
                    <a:pt x="11684" y="82550"/>
                  </a:lnTo>
                  <a:lnTo>
                    <a:pt x="11937" y="83819"/>
                  </a:lnTo>
                  <a:lnTo>
                    <a:pt x="12318" y="85089"/>
                  </a:lnTo>
                  <a:lnTo>
                    <a:pt x="13080" y="85089"/>
                  </a:lnTo>
                  <a:lnTo>
                    <a:pt x="17198" y="87629"/>
                  </a:lnTo>
                  <a:lnTo>
                    <a:pt x="23066" y="90169"/>
                  </a:lnTo>
                  <a:lnTo>
                    <a:pt x="30100" y="91439"/>
                  </a:lnTo>
                  <a:lnTo>
                    <a:pt x="45465" y="91439"/>
                  </a:lnTo>
                  <a:lnTo>
                    <a:pt x="49022" y="90169"/>
                  </a:lnTo>
                  <a:lnTo>
                    <a:pt x="52324" y="90169"/>
                  </a:lnTo>
                  <a:lnTo>
                    <a:pt x="56387" y="88900"/>
                  </a:lnTo>
                  <a:lnTo>
                    <a:pt x="207581" y="88900"/>
                  </a:lnTo>
                  <a:lnTo>
                    <a:pt x="204977" y="87629"/>
                  </a:lnTo>
                  <a:lnTo>
                    <a:pt x="200151" y="85089"/>
                  </a:lnTo>
                  <a:lnTo>
                    <a:pt x="188975" y="74929"/>
                  </a:lnTo>
                  <a:lnTo>
                    <a:pt x="190626" y="69850"/>
                  </a:lnTo>
                  <a:lnTo>
                    <a:pt x="191897" y="66039"/>
                  </a:lnTo>
                  <a:lnTo>
                    <a:pt x="193039" y="63500"/>
                  </a:lnTo>
                  <a:lnTo>
                    <a:pt x="193548" y="62229"/>
                  </a:lnTo>
                  <a:lnTo>
                    <a:pt x="190626" y="58419"/>
                  </a:lnTo>
                  <a:lnTo>
                    <a:pt x="184912" y="53339"/>
                  </a:lnTo>
                  <a:lnTo>
                    <a:pt x="181990" y="43179"/>
                  </a:lnTo>
                  <a:lnTo>
                    <a:pt x="181228" y="29210"/>
                  </a:lnTo>
                  <a:lnTo>
                    <a:pt x="182181" y="25400"/>
                  </a:lnTo>
                  <a:lnTo>
                    <a:pt x="176656" y="25400"/>
                  </a:lnTo>
                  <a:lnTo>
                    <a:pt x="174878" y="24129"/>
                  </a:lnTo>
                  <a:lnTo>
                    <a:pt x="171830" y="21589"/>
                  </a:lnTo>
                  <a:lnTo>
                    <a:pt x="169037" y="20319"/>
                  </a:lnTo>
                  <a:lnTo>
                    <a:pt x="165904" y="17779"/>
                  </a:lnTo>
                  <a:lnTo>
                    <a:pt x="156210" y="17779"/>
                  </a:lnTo>
                  <a:lnTo>
                    <a:pt x="154431" y="16510"/>
                  </a:lnTo>
                  <a:lnTo>
                    <a:pt x="152908" y="15239"/>
                  </a:lnTo>
                  <a:close/>
                </a:path>
                <a:path w="241300" h="148589">
                  <a:moveTo>
                    <a:pt x="61975" y="12700"/>
                  </a:moveTo>
                  <a:lnTo>
                    <a:pt x="56134" y="12700"/>
                  </a:lnTo>
                  <a:lnTo>
                    <a:pt x="51180" y="13969"/>
                  </a:lnTo>
                  <a:lnTo>
                    <a:pt x="44196" y="17779"/>
                  </a:lnTo>
                  <a:lnTo>
                    <a:pt x="40259" y="20319"/>
                  </a:lnTo>
                  <a:lnTo>
                    <a:pt x="35813" y="21589"/>
                  </a:lnTo>
                  <a:lnTo>
                    <a:pt x="30861" y="24129"/>
                  </a:lnTo>
                  <a:lnTo>
                    <a:pt x="21927" y="27939"/>
                  </a:lnTo>
                  <a:lnTo>
                    <a:pt x="15112" y="31750"/>
                  </a:lnTo>
                  <a:lnTo>
                    <a:pt x="10394" y="35560"/>
                  </a:lnTo>
                  <a:lnTo>
                    <a:pt x="7747" y="38100"/>
                  </a:lnTo>
                  <a:lnTo>
                    <a:pt x="8509" y="38100"/>
                  </a:lnTo>
                  <a:lnTo>
                    <a:pt x="8889" y="39369"/>
                  </a:lnTo>
                  <a:lnTo>
                    <a:pt x="9016" y="40639"/>
                  </a:lnTo>
                  <a:lnTo>
                    <a:pt x="9651" y="43179"/>
                  </a:lnTo>
                  <a:lnTo>
                    <a:pt x="7619" y="46989"/>
                  </a:lnTo>
                  <a:lnTo>
                    <a:pt x="2793" y="52069"/>
                  </a:lnTo>
                  <a:lnTo>
                    <a:pt x="1524" y="53339"/>
                  </a:lnTo>
                  <a:lnTo>
                    <a:pt x="0" y="54610"/>
                  </a:lnTo>
                  <a:lnTo>
                    <a:pt x="1397" y="59689"/>
                  </a:lnTo>
                  <a:lnTo>
                    <a:pt x="4952" y="62229"/>
                  </a:lnTo>
                  <a:lnTo>
                    <a:pt x="11556" y="62229"/>
                  </a:lnTo>
                  <a:lnTo>
                    <a:pt x="13208" y="64769"/>
                  </a:lnTo>
                  <a:lnTo>
                    <a:pt x="13588" y="66039"/>
                  </a:lnTo>
                  <a:lnTo>
                    <a:pt x="13335" y="67310"/>
                  </a:lnTo>
                  <a:lnTo>
                    <a:pt x="13335" y="68579"/>
                  </a:lnTo>
                  <a:lnTo>
                    <a:pt x="14097" y="69850"/>
                  </a:lnTo>
                  <a:lnTo>
                    <a:pt x="16128" y="69850"/>
                  </a:lnTo>
                  <a:lnTo>
                    <a:pt x="20447" y="68579"/>
                  </a:lnTo>
                  <a:lnTo>
                    <a:pt x="24002" y="67310"/>
                  </a:lnTo>
                  <a:lnTo>
                    <a:pt x="29717" y="64769"/>
                  </a:lnTo>
                  <a:lnTo>
                    <a:pt x="35813" y="63500"/>
                  </a:lnTo>
                  <a:lnTo>
                    <a:pt x="142493" y="63500"/>
                  </a:lnTo>
                  <a:lnTo>
                    <a:pt x="140969" y="57150"/>
                  </a:lnTo>
                  <a:lnTo>
                    <a:pt x="139318" y="49529"/>
                  </a:lnTo>
                  <a:lnTo>
                    <a:pt x="138049" y="43179"/>
                  </a:lnTo>
                  <a:lnTo>
                    <a:pt x="101091" y="43179"/>
                  </a:lnTo>
                  <a:lnTo>
                    <a:pt x="99060" y="41910"/>
                  </a:lnTo>
                  <a:lnTo>
                    <a:pt x="99313" y="39369"/>
                  </a:lnTo>
                  <a:lnTo>
                    <a:pt x="64388" y="39369"/>
                  </a:lnTo>
                  <a:lnTo>
                    <a:pt x="60325" y="38100"/>
                  </a:lnTo>
                  <a:lnTo>
                    <a:pt x="58419" y="36829"/>
                  </a:lnTo>
                  <a:lnTo>
                    <a:pt x="56641" y="35560"/>
                  </a:lnTo>
                  <a:lnTo>
                    <a:pt x="56261" y="34289"/>
                  </a:lnTo>
                  <a:lnTo>
                    <a:pt x="56387" y="33019"/>
                  </a:lnTo>
                  <a:lnTo>
                    <a:pt x="56768" y="31750"/>
                  </a:lnTo>
                  <a:lnTo>
                    <a:pt x="59309" y="30479"/>
                  </a:lnTo>
                  <a:lnTo>
                    <a:pt x="61467" y="29210"/>
                  </a:lnTo>
                  <a:lnTo>
                    <a:pt x="63626" y="29210"/>
                  </a:lnTo>
                  <a:lnTo>
                    <a:pt x="66293" y="27939"/>
                  </a:lnTo>
                  <a:lnTo>
                    <a:pt x="67055" y="26669"/>
                  </a:lnTo>
                  <a:lnTo>
                    <a:pt x="67817" y="24129"/>
                  </a:lnTo>
                  <a:lnTo>
                    <a:pt x="65531" y="19050"/>
                  </a:lnTo>
                  <a:lnTo>
                    <a:pt x="63246" y="15239"/>
                  </a:lnTo>
                  <a:lnTo>
                    <a:pt x="61975" y="12700"/>
                  </a:lnTo>
                  <a:close/>
                </a:path>
                <a:path w="241300" h="148589">
                  <a:moveTo>
                    <a:pt x="113537" y="38100"/>
                  </a:moveTo>
                  <a:lnTo>
                    <a:pt x="108330" y="38100"/>
                  </a:lnTo>
                  <a:lnTo>
                    <a:pt x="107187" y="39369"/>
                  </a:lnTo>
                  <a:lnTo>
                    <a:pt x="105028" y="41910"/>
                  </a:lnTo>
                  <a:lnTo>
                    <a:pt x="103250" y="43179"/>
                  </a:lnTo>
                  <a:lnTo>
                    <a:pt x="138049" y="43179"/>
                  </a:lnTo>
                  <a:lnTo>
                    <a:pt x="137540" y="40639"/>
                  </a:lnTo>
                  <a:lnTo>
                    <a:pt x="116712" y="40639"/>
                  </a:lnTo>
                  <a:lnTo>
                    <a:pt x="115315" y="39369"/>
                  </a:lnTo>
                  <a:lnTo>
                    <a:pt x="113537" y="38100"/>
                  </a:lnTo>
                  <a:close/>
                </a:path>
                <a:path w="241300" h="148589">
                  <a:moveTo>
                    <a:pt x="114935" y="22860"/>
                  </a:moveTo>
                  <a:lnTo>
                    <a:pt x="113537" y="22860"/>
                  </a:lnTo>
                  <a:lnTo>
                    <a:pt x="113156" y="24129"/>
                  </a:lnTo>
                  <a:lnTo>
                    <a:pt x="112775" y="24129"/>
                  </a:lnTo>
                  <a:lnTo>
                    <a:pt x="114426" y="25400"/>
                  </a:lnTo>
                  <a:lnTo>
                    <a:pt x="124460" y="31750"/>
                  </a:lnTo>
                  <a:lnTo>
                    <a:pt x="123189" y="36829"/>
                  </a:lnTo>
                  <a:lnTo>
                    <a:pt x="122936" y="38100"/>
                  </a:lnTo>
                  <a:lnTo>
                    <a:pt x="122174" y="39369"/>
                  </a:lnTo>
                  <a:lnTo>
                    <a:pt x="121030" y="40639"/>
                  </a:lnTo>
                  <a:lnTo>
                    <a:pt x="137540" y="40639"/>
                  </a:lnTo>
                  <a:lnTo>
                    <a:pt x="137033" y="38100"/>
                  </a:lnTo>
                  <a:lnTo>
                    <a:pt x="135127" y="35560"/>
                  </a:lnTo>
                  <a:lnTo>
                    <a:pt x="131699" y="30479"/>
                  </a:lnTo>
                  <a:lnTo>
                    <a:pt x="120396" y="24129"/>
                  </a:lnTo>
                  <a:lnTo>
                    <a:pt x="114935" y="22860"/>
                  </a:lnTo>
                  <a:close/>
                </a:path>
                <a:path w="241300" h="148589">
                  <a:moveTo>
                    <a:pt x="90931" y="24129"/>
                  </a:moveTo>
                  <a:lnTo>
                    <a:pt x="74675" y="24129"/>
                  </a:lnTo>
                  <a:lnTo>
                    <a:pt x="74675" y="35560"/>
                  </a:lnTo>
                  <a:lnTo>
                    <a:pt x="72898" y="38100"/>
                  </a:lnTo>
                  <a:lnTo>
                    <a:pt x="71754" y="39369"/>
                  </a:lnTo>
                  <a:lnTo>
                    <a:pt x="99313" y="39369"/>
                  </a:lnTo>
                  <a:lnTo>
                    <a:pt x="99440" y="38100"/>
                  </a:lnTo>
                  <a:lnTo>
                    <a:pt x="100711" y="31750"/>
                  </a:lnTo>
                  <a:lnTo>
                    <a:pt x="100202" y="30479"/>
                  </a:lnTo>
                  <a:lnTo>
                    <a:pt x="96900" y="26669"/>
                  </a:lnTo>
                  <a:lnTo>
                    <a:pt x="90931" y="24129"/>
                  </a:lnTo>
                  <a:close/>
                </a:path>
                <a:path w="241300" h="148589">
                  <a:moveTo>
                    <a:pt x="185547" y="0"/>
                  </a:moveTo>
                  <a:lnTo>
                    <a:pt x="173481" y="0"/>
                  </a:lnTo>
                  <a:lnTo>
                    <a:pt x="165480" y="3810"/>
                  </a:lnTo>
                  <a:lnTo>
                    <a:pt x="163702" y="6350"/>
                  </a:lnTo>
                  <a:lnTo>
                    <a:pt x="164591" y="6350"/>
                  </a:lnTo>
                  <a:lnTo>
                    <a:pt x="166750" y="8889"/>
                  </a:lnTo>
                  <a:lnTo>
                    <a:pt x="175640" y="15239"/>
                  </a:lnTo>
                  <a:lnTo>
                    <a:pt x="180086" y="20319"/>
                  </a:lnTo>
                  <a:lnTo>
                    <a:pt x="180212" y="24129"/>
                  </a:lnTo>
                  <a:lnTo>
                    <a:pt x="179831" y="25400"/>
                  </a:lnTo>
                  <a:lnTo>
                    <a:pt x="182181" y="25400"/>
                  </a:lnTo>
                  <a:lnTo>
                    <a:pt x="182499" y="24129"/>
                  </a:lnTo>
                  <a:lnTo>
                    <a:pt x="185038" y="20319"/>
                  </a:lnTo>
                  <a:lnTo>
                    <a:pt x="191642" y="12700"/>
                  </a:lnTo>
                  <a:lnTo>
                    <a:pt x="192404" y="8889"/>
                  </a:lnTo>
                  <a:lnTo>
                    <a:pt x="192024" y="6350"/>
                  </a:lnTo>
                  <a:lnTo>
                    <a:pt x="191769" y="3810"/>
                  </a:lnTo>
                  <a:lnTo>
                    <a:pt x="190118" y="2539"/>
                  </a:lnTo>
                  <a:lnTo>
                    <a:pt x="185547" y="0"/>
                  </a:lnTo>
                  <a:close/>
                </a:path>
                <a:path w="241300" h="148589">
                  <a:moveTo>
                    <a:pt x="164337" y="16510"/>
                  </a:moveTo>
                  <a:lnTo>
                    <a:pt x="161036" y="16510"/>
                  </a:lnTo>
                  <a:lnTo>
                    <a:pt x="160019" y="17779"/>
                  </a:lnTo>
                  <a:lnTo>
                    <a:pt x="165904" y="17779"/>
                  </a:lnTo>
                  <a:lnTo>
                    <a:pt x="164337" y="16510"/>
                  </a:lnTo>
                  <a:close/>
                </a:path>
                <a:path w="241300" h="148589">
                  <a:moveTo>
                    <a:pt x="150240" y="13969"/>
                  </a:moveTo>
                  <a:lnTo>
                    <a:pt x="148589" y="13969"/>
                  </a:lnTo>
                  <a:lnTo>
                    <a:pt x="147954" y="15239"/>
                  </a:lnTo>
                  <a:lnTo>
                    <a:pt x="151256" y="15239"/>
                  </a:lnTo>
                  <a:lnTo>
                    <a:pt x="150240" y="13969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4631436" y="1775459"/>
              <a:ext cx="241300" cy="149860"/>
            </a:xfrm>
            <a:custGeom>
              <a:avLst/>
              <a:gdLst/>
              <a:ahLst/>
              <a:cxnLst/>
              <a:rect l="l" t="t" r="r" b="b"/>
              <a:pathLst>
                <a:path w="241300" h="149860">
                  <a:moveTo>
                    <a:pt x="180975" y="0"/>
                  </a:moveTo>
                  <a:lnTo>
                    <a:pt x="173481" y="0"/>
                  </a:lnTo>
                  <a:lnTo>
                    <a:pt x="165480" y="3937"/>
                  </a:lnTo>
                  <a:lnTo>
                    <a:pt x="163702" y="5968"/>
                  </a:lnTo>
                  <a:lnTo>
                    <a:pt x="164591" y="6985"/>
                  </a:lnTo>
                  <a:lnTo>
                    <a:pt x="166750" y="8636"/>
                  </a:lnTo>
                  <a:lnTo>
                    <a:pt x="168528" y="10160"/>
                  </a:lnTo>
                  <a:lnTo>
                    <a:pt x="175640" y="15875"/>
                  </a:lnTo>
                  <a:lnTo>
                    <a:pt x="180086" y="19938"/>
                  </a:lnTo>
                  <a:lnTo>
                    <a:pt x="180086" y="23367"/>
                  </a:lnTo>
                  <a:lnTo>
                    <a:pt x="180212" y="24256"/>
                  </a:lnTo>
                  <a:lnTo>
                    <a:pt x="179831" y="25146"/>
                  </a:lnTo>
                  <a:lnTo>
                    <a:pt x="179069" y="25653"/>
                  </a:lnTo>
                  <a:lnTo>
                    <a:pt x="178815" y="25908"/>
                  </a:lnTo>
                  <a:lnTo>
                    <a:pt x="178435" y="25908"/>
                  </a:lnTo>
                  <a:lnTo>
                    <a:pt x="178053" y="25908"/>
                  </a:lnTo>
                  <a:lnTo>
                    <a:pt x="176656" y="25908"/>
                  </a:lnTo>
                  <a:lnTo>
                    <a:pt x="174878" y="24511"/>
                  </a:lnTo>
                  <a:lnTo>
                    <a:pt x="171830" y="22225"/>
                  </a:lnTo>
                  <a:lnTo>
                    <a:pt x="169037" y="20065"/>
                  </a:lnTo>
                  <a:lnTo>
                    <a:pt x="164337" y="16255"/>
                  </a:lnTo>
                  <a:lnTo>
                    <a:pt x="161925" y="16255"/>
                  </a:lnTo>
                  <a:lnTo>
                    <a:pt x="161543" y="16255"/>
                  </a:lnTo>
                  <a:lnTo>
                    <a:pt x="161289" y="16383"/>
                  </a:lnTo>
                  <a:lnTo>
                    <a:pt x="161036" y="16510"/>
                  </a:lnTo>
                  <a:lnTo>
                    <a:pt x="160019" y="17272"/>
                  </a:lnTo>
                  <a:lnTo>
                    <a:pt x="159003" y="17525"/>
                  </a:lnTo>
                  <a:lnTo>
                    <a:pt x="157987" y="17525"/>
                  </a:lnTo>
                  <a:lnTo>
                    <a:pt x="156210" y="17525"/>
                  </a:lnTo>
                  <a:lnTo>
                    <a:pt x="154431" y="16637"/>
                  </a:lnTo>
                  <a:lnTo>
                    <a:pt x="152908" y="15748"/>
                  </a:lnTo>
                  <a:lnTo>
                    <a:pt x="151256" y="14859"/>
                  </a:lnTo>
                  <a:lnTo>
                    <a:pt x="150240" y="14350"/>
                  </a:lnTo>
                  <a:lnTo>
                    <a:pt x="149351" y="14350"/>
                  </a:lnTo>
                  <a:lnTo>
                    <a:pt x="148589" y="14350"/>
                  </a:lnTo>
                  <a:lnTo>
                    <a:pt x="147954" y="14859"/>
                  </a:lnTo>
                  <a:lnTo>
                    <a:pt x="147192" y="16001"/>
                  </a:lnTo>
                  <a:lnTo>
                    <a:pt x="146637" y="22911"/>
                  </a:lnTo>
                  <a:lnTo>
                    <a:pt x="148939" y="33274"/>
                  </a:lnTo>
                  <a:lnTo>
                    <a:pt x="152622" y="44112"/>
                  </a:lnTo>
                  <a:lnTo>
                    <a:pt x="156210" y="52450"/>
                  </a:lnTo>
                  <a:lnTo>
                    <a:pt x="157479" y="54863"/>
                  </a:lnTo>
                  <a:lnTo>
                    <a:pt x="157734" y="56896"/>
                  </a:lnTo>
                  <a:lnTo>
                    <a:pt x="156972" y="58547"/>
                  </a:lnTo>
                  <a:lnTo>
                    <a:pt x="155955" y="61467"/>
                  </a:lnTo>
                  <a:lnTo>
                    <a:pt x="152526" y="62356"/>
                  </a:lnTo>
                  <a:lnTo>
                    <a:pt x="149351" y="62991"/>
                  </a:lnTo>
                  <a:lnTo>
                    <a:pt x="148462" y="63246"/>
                  </a:lnTo>
                  <a:lnTo>
                    <a:pt x="147700" y="63500"/>
                  </a:lnTo>
                  <a:lnTo>
                    <a:pt x="146938" y="63626"/>
                  </a:lnTo>
                  <a:lnTo>
                    <a:pt x="146558" y="63753"/>
                  </a:lnTo>
                  <a:lnTo>
                    <a:pt x="146303" y="63753"/>
                  </a:lnTo>
                  <a:lnTo>
                    <a:pt x="145923" y="63753"/>
                  </a:lnTo>
                  <a:lnTo>
                    <a:pt x="142493" y="63753"/>
                  </a:lnTo>
                  <a:lnTo>
                    <a:pt x="140969" y="57276"/>
                  </a:lnTo>
                  <a:lnTo>
                    <a:pt x="139318" y="49784"/>
                  </a:lnTo>
                  <a:lnTo>
                    <a:pt x="138302" y="44576"/>
                  </a:lnTo>
                  <a:lnTo>
                    <a:pt x="137033" y="38735"/>
                  </a:lnTo>
                  <a:lnTo>
                    <a:pt x="135127" y="35560"/>
                  </a:lnTo>
                  <a:lnTo>
                    <a:pt x="131699" y="30225"/>
                  </a:lnTo>
                  <a:lnTo>
                    <a:pt x="120396" y="23875"/>
                  </a:lnTo>
                  <a:lnTo>
                    <a:pt x="114935" y="23367"/>
                  </a:lnTo>
                  <a:lnTo>
                    <a:pt x="114680" y="23367"/>
                  </a:lnTo>
                  <a:lnTo>
                    <a:pt x="114426" y="23367"/>
                  </a:lnTo>
                  <a:lnTo>
                    <a:pt x="113537" y="23367"/>
                  </a:lnTo>
                  <a:lnTo>
                    <a:pt x="113156" y="23622"/>
                  </a:lnTo>
                  <a:lnTo>
                    <a:pt x="112775" y="24764"/>
                  </a:lnTo>
                  <a:lnTo>
                    <a:pt x="114426" y="25780"/>
                  </a:lnTo>
                  <a:lnTo>
                    <a:pt x="116712" y="27050"/>
                  </a:lnTo>
                  <a:lnTo>
                    <a:pt x="119887" y="28828"/>
                  </a:lnTo>
                  <a:lnTo>
                    <a:pt x="124460" y="31368"/>
                  </a:lnTo>
                  <a:lnTo>
                    <a:pt x="123189" y="37211"/>
                  </a:lnTo>
                  <a:lnTo>
                    <a:pt x="122936" y="38735"/>
                  </a:lnTo>
                  <a:lnTo>
                    <a:pt x="122174" y="39877"/>
                  </a:lnTo>
                  <a:lnTo>
                    <a:pt x="121030" y="40766"/>
                  </a:lnTo>
                  <a:lnTo>
                    <a:pt x="120523" y="41021"/>
                  </a:lnTo>
                  <a:lnTo>
                    <a:pt x="120014" y="41148"/>
                  </a:lnTo>
                  <a:lnTo>
                    <a:pt x="119506" y="41148"/>
                  </a:lnTo>
                  <a:lnTo>
                    <a:pt x="118110" y="41148"/>
                  </a:lnTo>
                  <a:lnTo>
                    <a:pt x="116712" y="40386"/>
                  </a:lnTo>
                  <a:lnTo>
                    <a:pt x="115315" y="39750"/>
                  </a:lnTo>
                  <a:lnTo>
                    <a:pt x="113537" y="38735"/>
                  </a:lnTo>
                  <a:lnTo>
                    <a:pt x="111887" y="38100"/>
                  </a:lnTo>
                  <a:lnTo>
                    <a:pt x="110489" y="38100"/>
                  </a:lnTo>
                  <a:lnTo>
                    <a:pt x="109347" y="38100"/>
                  </a:lnTo>
                  <a:lnTo>
                    <a:pt x="108330" y="38480"/>
                  </a:lnTo>
                  <a:lnTo>
                    <a:pt x="107187" y="39497"/>
                  </a:lnTo>
                  <a:lnTo>
                    <a:pt x="105028" y="41783"/>
                  </a:lnTo>
                  <a:lnTo>
                    <a:pt x="103250" y="43052"/>
                  </a:lnTo>
                  <a:lnTo>
                    <a:pt x="101853" y="43052"/>
                  </a:lnTo>
                  <a:lnTo>
                    <a:pt x="101473" y="43052"/>
                  </a:lnTo>
                  <a:lnTo>
                    <a:pt x="101091" y="42925"/>
                  </a:lnTo>
                  <a:lnTo>
                    <a:pt x="100711" y="42672"/>
                  </a:lnTo>
                  <a:lnTo>
                    <a:pt x="99060" y="41528"/>
                  </a:lnTo>
                  <a:lnTo>
                    <a:pt x="99440" y="38735"/>
                  </a:lnTo>
                  <a:lnTo>
                    <a:pt x="100202" y="34671"/>
                  </a:lnTo>
                  <a:lnTo>
                    <a:pt x="100456" y="33400"/>
                  </a:lnTo>
                  <a:lnTo>
                    <a:pt x="100711" y="32130"/>
                  </a:lnTo>
                  <a:lnTo>
                    <a:pt x="100202" y="30861"/>
                  </a:lnTo>
                  <a:lnTo>
                    <a:pt x="99440" y="29844"/>
                  </a:lnTo>
                  <a:lnTo>
                    <a:pt x="96900" y="26542"/>
                  </a:lnTo>
                  <a:lnTo>
                    <a:pt x="90931" y="23622"/>
                  </a:lnTo>
                  <a:lnTo>
                    <a:pt x="83692" y="23622"/>
                  </a:lnTo>
                  <a:lnTo>
                    <a:pt x="82803" y="23622"/>
                  </a:lnTo>
                  <a:lnTo>
                    <a:pt x="81787" y="23622"/>
                  </a:lnTo>
                  <a:lnTo>
                    <a:pt x="80899" y="23749"/>
                  </a:lnTo>
                  <a:lnTo>
                    <a:pt x="74675" y="24511"/>
                  </a:lnTo>
                  <a:lnTo>
                    <a:pt x="74675" y="27304"/>
                  </a:lnTo>
                  <a:lnTo>
                    <a:pt x="74675" y="31114"/>
                  </a:lnTo>
                  <a:lnTo>
                    <a:pt x="74675" y="33527"/>
                  </a:lnTo>
                  <a:lnTo>
                    <a:pt x="74675" y="36194"/>
                  </a:lnTo>
                  <a:lnTo>
                    <a:pt x="72898" y="38100"/>
                  </a:lnTo>
                  <a:lnTo>
                    <a:pt x="71754" y="39242"/>
                  </a:lnTo>
                  <a:lnTo>
                    <a:pt x="69850" y="39624"/>
                  </a:lnTo>
                  <a:lnTo>
                    <a:pt x="67817" y="39624"/>
                  </a:lnTo>
                  <a:lnTo>
                    <a:pt x="64388" y="39624"/>
                  </a:lnTo>
                  <a:lnTo>
                    <a:pt x="60325" y="38480"/>
                  </a:lnTo>
                  <a:lnTo>
                    <a:pt x="58419" y="37211"/>
                  </a:lnTo>
                  <a:lnTo>
                    <a:pt x="56641" y="35940"/>
                  </a:lnTo>
                  <a:lnTo>
                    <a:pt x="56261" y="34543"/>
                  </a:lnTo>
                  <a:lnTo>
                    <a:pt x="56387" y="33527"/>
                  </a:lnTo>
                  <a:lnTo>
                    <a:pt x="56768" y="31368"/>
                  </a:lnTo>
                  <a:lnTo>
                    <a:pt x="59309" y="30352"/>
                  </a:lnTo>
                  <a:lnTo>
                    <a:pt x="61467" y="29844"/>
                  </a:lnTo>
                  <a:lnTo>
                    <a:pt x="63626" y="29210"/>
                  </a:lnTo>
                  <a:lnTo>
                    <a:pt x="66293" y="28193"/>
                  </a:lnTo>
                  <a:lnTo>
                    <a:pt x="67055" y="26288"/>
                  </a:lnTo>
                  <a:lnTo>
                    <a:pt x="67817" y="23749"/>
                  </a:lnTo>
                  <a:lnTo>
                    <a:pt x="65531" y="19558"/>
                  </a:lnTo>
                  <a:lnTo>
                    <a:pt x="63246" y="15493"/>
                  </a:lnTo>
                  <a:lnTo>
                    <a:pt x="62737" y="14477"/>
                  </a:lnTo>
                  <a:lnTo>
                    <a:pt x="61975" y="12953"/>
                  </a:lnTo>
                  <a:lnTo>
                    <a:pt x="60833" y="12446"/>
                  </a:lnTo>
                  <a:lnTo>
                    <a:pt x="59181" y="12446"/>
                  </a:lnTo>
                  <a:lnTo>
                    <a:pt x="56134" y="12446"/>
                  </a:lnTo>
                  <a:lnTo>
                    <a:pt x="51180" y="14731"/>
                  </a:lnTo>
                  <a:lnTo>
                    <a:pt x="44196" y="18034"/>
                  </a:lnTo>
                  <a:lnTo>
                    <a:pt x="40259" y="19938"/>
                  </a:lnTo>
                  <a:lnTo>
                    <a:pt x="35813" y="22225"/>
                  </a:lnTo>
                  <a:lnTo>
                    <a:pt x="30861" y="24384"/>
                  </a:lnTo>
                  <a:lnTo>
                    <a:pt x="21927" y="28493"/>
                  </a:lnTo>
                  <a:lnTo>
                    <a:pt x="15112" y="32400"/>
                  </a:lnTo>
                  <a:lnTo>
                    <a:pt x="10394" y="35760"/>
                  </a:lnTo>
                  <a:lnTo>
                    <a:pt x="7747" y="38226"/>
                  </a:lnTo>
                  <a:lnTo>
                    <a:pt x="8509" y="38735"/>
                  </a:lnTo>
                  <a:lnTo>
                    <a:pt x="8889" y="39624"/>
                  </a:lnTo>
                  <a:lnTo>
                    <a:pt x="9016" y="40512"/>
                  </a:lnTo>
                  <a:lnTo>
                    <a:pt x="9651" y="43561"/>
                  </a:lnTo>
                  <a:lnTo>
                    <a:pt x="7619" y="47243"/>
                  </a:lnTo>
                  <a:lnTo>
                    <a:pt x="2793" y="51942"/>
                  </a:lnTo>
                  <a:lnTo>
                    <a:pt x="1524" y="53212"/>
                  </a:lnTo>
                  <a:lnTo>
                    <a:pt x="0" y="55244"/>
                  </a:lnTo>
                  <a:lnTo>
                    <a:pt x="635" y="57403"/>
                  </a:lnTo>
                  <a:lnTo>
                    <a:pt x="1397" y="59943"/>
                  </a:lnTo>
                  <a:lnTo>
                    <a:pt x="4952" y="61849"/>
                  </a:lnTo>
                  <a:lnTo>
                    <a:pt x="8381" y="61849"/>
                  </a:lnTo>
                  <a:lnTo>
                    <a:pt x="10287" y="61849"/>
                  </a:lnTo>
                  <a:lnTo>
                    <a:pt x="11556" y="62356"/>
                  </a:lnTo>
                  <a:lnTo>
                    <a:pt x="12446" y="63500"/>
                  </a:lnTo>
                  <a:lnTo>
                    <a:pt x="13208" y="64515"/>
                  </a:lnTo>
                  <a:lnTo>
                    <a:pt x="13588" y="66039"/>
                  </a:lnTo>
                  <a:lnTo>
                    <a:pt x="13335" y="67563"/>
                  </a:lnTo>
                  <a:lnTo>
                    <a:pt x="13335" y="69341"/>
                  </a:lnTo>
                  <a:lnTo>
                    <a:pt x="14097" y="69723"/>
                  </a:lnTo>
                  <a:lnTo>
                    <a:pt x="14350" y="69723"/>
                  </a:lnTo>
                  <a:lnTo>
                    <a:pt x="16128" y="69723"/>
                  </a:lnTo>
                  <a:lnTo>
                    <a:pt x="20447" y="68325"/>
                  </a:lnTo>
                  <a:lnTo>
                    <a:pt x="24002" y="67310"/>
                  </a:lnTo>
                  <a:lnTo>
                    <a:pt x="29717" y="65404"/>
                  </a:lnTo>
                  <a:lnTo>
                    <a:pt x="35813" y="63500"/>
                  </a:lnTo>
                  <a:lnTo>
                    <a:pt x="40512" y="63500"/>
                  </a:lnTo>
                  <a:lnTo>
                    <a:pt x="42799" y="63500"/>
                  </a:lnTo>
                  <a:lnTo>
                    <a:pt x="44703" y="63880"/>
                  </a:lnTo>
                  <a:lnTo>
                    <a:pt x="46100" y="65024"/>
                  </a:lnTo>
                  <a:lnTo>
                    <a:pt x="46989" y="65659"/>
                  </a:lnTo>
                  <a:lnTo>
                    <a:pt x="47498" y="66928"/>
                  </a:lnTo>
                  <a:lnTo>
                    <a:pt x="47243" y="68072"/>
                  </a:lnTo>
                  <a:lnTo>
                    <a:pt x="46862" y="70865"/>
                  </a:lnTo>
                  <a:lnTo>
                    <a:pt x="43179" y="71881"/>
                  </a:lnTo>
                  <a:lnTo>
                    <a:pt x="32130" y="74675"/>
                  </a:lnTo>
                  <a:lnTo>
                    <a:pt x="26035" y="76200"/>
                  </a:lnTo>
                  <a:lnTo>
                    <a:pt x="11684" y="79755"/>
                  </a:lnTo>
                  <a:lnTo>
                    <a:pt x="11684" y="82676"/>
                  </a:lnTo>
                  <a:lnTo>
                    <a:pt x="37718" y="91693"/>
                  </a:lnTo>
                  <a:lnTo>
                    <a:pt x="41655" y="91693"/>
                  </a:lnTo>
                  <a:lnTo>
                    <a:pt x="45465" y="91312"/>
                  </a:lnTo>
                  <a:lnTo>
                    <a:pt x="49022" y="90550"/>
                  </a:lnTo>
                  <a:lnTo>
                    <a:pt x="52324" y="89915"/>
                  </a:lnTo>
                  <a:lnTo>
                    <a:pt x="56387" y="89535"/>
                  </a:lnTo>
                  <a:lnTo>
                    <a:pt x="60451" y="89535"/>
                  </a:lnTo>
                  <a:lnTo>
                    <a:pt x="96647" y="100075"/>
                  </a:lnTo>
                  <a:lnTo>
                    <a:pt x="96647" y="101091"/>
                  </a:lnTo>
                  <a:lnTo>
                    <a:pt x="96265" y="101980"/>
                  </a:lnTo>
                  <a:lnTo>
                    <a:pt x="95630" y="102615"/>
                  </a:lnTo>
                  <a:lnTo>
                    <a:pt x="93725" y="104775"/>
                  </a:lnTo>
                  <a:lnTo>
                    <a:pt x="88518" y="105537"/>
                  </a:lnTo>
                  <a:lnTo>
                    <a:pt x="80899" y="105537"/>
                  </a:lnTo>
                  <a:lnTo>
                    <a:pt x="76200" y="105537"/>
                  </a:lnTo>
                  <a:lnTo>
                    <a:pt x="70612" y="105283"/>
                  </a:lnTo>
                  <a:lnTo>
                    <a:pt x="64262" y="104901"/>
                  </a:lnTo>
                  <a:lnTo>
                    <a:pt x="60451" y="104901"/>
                  </a:lnTo>
                  <a:lnTo>
                    <a:pt x="59436" y="104775"/>
                  </a:lnTo>
                  <a:lnTo>
                    <a:pt x="58419" y="104775"/>
                  </a:lnTo>
                  <a:lnTo>
                    <a:pt x="57403" y="104775"/>
                  </a:lnTo>
                  <a:lnTo>
                    <a:pt x="45864" y="105636"/>
                  </a:lnTo>
                  <a:lnTo>
                    <a:pt x="35004" y="107759"/>
                  </a:lnTo>
                  <a:lnTo>
                    <a:pt x="26739" y="110454"/>
                  </a:lnTo>
                  <a:lnTo>
                    <a:pt x="22987" y="113029"/>
                  </a:lnTo>
                  <a:lnTo>
                    <a:pt x="24002" y="117348"/>
                  </a:lnTo>
                  <a:lnTo>
                    <a:pt x="24511" y="117728"/>
                  </a:lnTo>
                  <a:lnTo>
                    <a:pt x="35051" y="123443"/>
                  </a:lnTo>
                  <a:lnTo>
                    <a:pt x="40512" y="126364"/>
                  </a:lnTo>
                  <a:lnTo>
                    <a:pt x="44830" y="128777"/>
                  </a:lnTo>
                  <a:lnTo>
                    <a:pt x="49149" y="129412"/>
                  </a:lnTo>
                  <a:lnTo>
                    <a:pt x="53212" y="129412"/>
                  </a:lnTo>
                  <a:lnTo>
                    <a:pt x="55752" y="129412"/>
                  </a:lnTo>
                  <a:lnTo>
                    <a:pt x="58165" y="129158"/>
                  </a:lnTo>
                  <a:lnTo>
                    <a:pt x="60325" y="128905"/>
                  </a:lnTo>
                  <a:lnTo>
                    <a:pt x="62229" y="128650"/>
                  </a:lnTo>
                  <a:lnTo>
                    <a:pt x="63880" y="128524"/>
                  </a:lnTo>
                  <a:lnTo>
                    <a:pt x="65404" y="128524"/>
                  </a:lnTo>
                  <a:lnTo>
                    <a:pt x="67690" y="128524"/>
                  </a:lnTo>
                  <a:lnTo>
                    <a:pt x="69596" y="128905"/>
                  </a:lnTo>
                  <a:lnTo>
                    <a:pt x="70865" y="130428"/>
                  </a:lnTo>
                  <a:lnTo>
                    <a:pt x="72009" y="131825"/>
                  </a:lnTo>
                  <a:lnTo>
                    <a:pt x="72516" y="133984"/>
                  </a:lnTo>
                  <a:lnTo>
                    <a:pt x="72262" y="136016"/>
                  </a:lnTo>
                  <a:lnTo>
                    <a:pt x="72009" y="138556"/>
                  </a:lnTo>
                  <a:lnTo>
                    <a:pt x="99822" y="149351"/>
                  </a:lnTo>
                  <a:lnTo>
                    <a:pt x="100456" y="149351"/>
                  </a:lnTo>
                  <a:lnTo>
                    <a:pt x="101091" y="149351"/>
                  </a:lnTo>
                  <a:lnTo>
                    <a:pt x="101600" y="149351"/>
                  </a:lnTo>
                  <a:lnTo>
                    <a:pt x="109148" y="148750"/>
                  </a:lnTo>
                  <a:lnTo>
                    <a:pt x="115696" y="147208"/>
                  </a:lnTo>
                  <a:lnTo>
                    <a:pt x="121388" y="145119"/>
                  </a:lnTo>
                  <a:lnTo>
                    <a:pt x="126364" y="142875"/>
                  </a:lnTo>
                  <a:lnTo>
                    <a:pt x="130937" y="140715"/>
                  </a:lnTo>
                  <a:lnTo>
                    <a:pt x="135127" y="138811"/>
                  </a:lnTo>
                  <a:lnTo>
                    <a:pt x="139318" y="138811"/>
                  </a:lnTo>
                  <a:lnTo>
                    <a:pt x="139573" y="138811"/>
                  </a:lnTo>
                  <a:lnTo>
                    <a:pt x="139953" y="138811"/>
                  </a:lnTo>
                  <a:lnTo>
                    <a:pt x="140208" y="138811"/>
                  </a:lnTo>
                  <a:lnTo>
                    <a:pt x="141477" y="138937"/>
                  </a:lnTo>
                  <a:lnTo>
                    <a:pt x="142493" y="138937"/>
                  </a:lnTo>
                  <a:lnTo>
                    <a:pt x="143637" y="138937"/>
                  </a:lnTo>
                  <a:lnTo>
                    <a:pt x="151002" y="138937"/>
                  </a:lnTo>
                  <a:lnTo>
                    <a:pt x="154686" y="136525"/>
                  </a:lnTo>
                  <a:lnTo>
                    <a:pt x="158496" y="129920"/>
                  </a:lnTo>
                  <a:lnTo>
                    <a:pt x="161036" y="125475"/>
                  </a:lnTo>
                  <a:lnTo>
                    <a:pt x="163449" y="124459"/>
                  </a:lnTo>
                  <a:lnTo>
                    <a:pt x="165226" y="124459"/>
                  </a:lnTo>
                  <a:lnTo>
                    <a:pt x="165608" y="124459"/>
                  </a:lnTo>
                  <a:lnTo>
                    <a:pt x="168655" y="124968"/>
                  </a:lnTo>
                  <a:lnTo>
                    <a:pt x="170687" y="128269"/>
                  </a:lnTo>
                  <a:lnTo>
                    <a:pt x="171450" y="131063"/>
                  </a:lnTo>
                  <a:lnTo>
                    <a:pt x="171703" y="132206"/>
                  </a:lnTo>
                  <a:lnTo>
                    <a:pt x="176656" y="133222"/>
                  </a:lnTo>
                  <a:lnTo>
                    <a:pt x="179069" y="133731"/>
                  </a:lnTo>
                  <a:lnTo>
                    <a:pt x="182879" y="134493"/>
                  </a:lnTo>
                  <a:lnTo>
                    <a:pt x="186436" y="135255"/>
                  </a:lnTo>
                  <a:lnTo>
                    <a:pt x="188340" y="137287"/>
                  </a:lnTo>
                  <a:lnTo>
                    <a:pt x="191388" y="141096"/>
                  </a:lnTo>
                  <a:lnTo>
                    <a:pt x="198374" y="142620"/>
                  </a:lnTo>
                  <a:lnTo>
                    <a:pt x="205866" y="142620"/>
                  </a:lnTo>
                  <a:lnTo>
                    <a:pt x="214375" y="142620"/>
                  </a:lnTo>
                  <a:lnTo>
                    <a:pt x="223519" y="140588"/>
                  </a:lnTo>
                  <a:lnTo>
                    <a:pt x="228473" y="137668"/>
                  </a:lnTo>
                  <a:lnTo>
                    <a:pt x="230250" y="136525"/>
                  </a:lnTo>
                  <a:lnTo>
                    <a:pt x="231012" y="135255"/>
                  </a:lnTo>
                  <a:lnTo>
                    <a:pt x="230886" y="133476"/>
                  </a:lnTo>
                  <a:lnTo>
                    <a:pt x="224154" y="125349"/>
                  </a:lnTo>
                  <a:lnTo>
                    <a:pt x="223774" y="125349"/>
                  </a:lnTo>
                  <a:lnTo>
                    <a:pt x="223012" y="125349"/>
                  </a:lnTo>
                  <a:lnTo>
                    <a:pt x="222123" y="125730"/>
                  </a:lnTo>
                  <a:lnTo>
                    <a:pt x="221614" y="126491"/>
                  </a:lnTo>
                  <a:lnTo>
                    <a:pt x="219201" y="130047"/>
                  </a:lnTo>
                  <a:lnTo>
                    <a:pt x="216788" y="130937"/>
                  </a:lnTo>
                  <a:lnTo>
                    <a:pt x="215137" y="130937"/>
                  </a:lnTo>
                  <a:lnTo>
                    <a:pt x="214884" y="130937"/>
                  </a:lnTo>
                  <a:lnTo>
                    <a:pt x="214502" y="130937"/>
                  </a:lnTo>
                  <a:lnTo>
                    <a:pt x="211709" y="130301"/>
                  </a:lnTo>
                  <a:lnTo>
                    <a:pt x="209676" y="128143"/>
                  </a:lnTo>
                  <a:lnTo>
                    <a:pt x="208787" y="125349"/>
                  </a:lnTo>
                  <a:lnTo>
                    <a:pt x="207390" y="121919"/>
                  </a:lnTo>
                  <a:lnTo>
                    <a:pt x="210947" y="120014"/>
                  </a:lnTo>
                  <a:lnTo>
                    <a:pt x="214884" y="117983"/>
                  </a:lnTo>
                  <a:lnTo>
                    <a:pt x="217550" y="116712"/>
                  </a:lnTo>
                  <a:lnTo>
                    <a:pt x="220472" y="115062"/>
                  </a:lnTo>
                  <a:lnTo>
                    <a:pt x="221868" y="113156"/>
                  </a:lnTo>
                  <a:lnTo>
                    <a:pt x="222758" y="111887"/>
                  </a:lnTo>
                  <a:lnTo>
                    <a:pt x="224027" y="111378"/>
                  </a:lnTo>
                  <a:lnTo>
                    <a:pt x="225425" y="111378"/>
                  </a:lnTo>
                  <a:lnTo>
                    <a:pt x="227584" y="111378"/>
                  </a:lnTo>
                  <a:lnTo>
                    <a:pt x="230124" y="112522"/>
                  </a:lnTo>
                  <a:lnTo>
                    <a:pt x="232537" y="113664"/>
                  </a:lnTo>
                  <a:lnTo>
                    <a:pt x="234696" y="114553"/>
                  </a:lnTo>
                  <a:lnTo>
                    <a:pt x="237236" y="115697"/>
                  </a:lnTo>
                  <a:lnTo>
                    <a:pt x="238887" y="115697"/>
                  </a:lnTo>
                  <a:lnTo>
                    <a:pt x="239267" y="115697"/>
                  </a:lnTo>
                  <a:lnTo>
                    <a:pt x="239649" y="115569"/>
                  </a:lnTo>
                  <a:lnTo>
                    <a:pt x="239775" y="115315"/>
                  </a:lnTo>
                  <a:lnTo>
                    <a:pt x="240284" y="115062"/>
                  </a:lnTo>
                  <a:lnTo>
                    <a:pt x="240411" y="114173"/>
                  </a:lnTo>
                  <a:lnTo>
                    <a:pt x="240411" y="113537"/>
                  </a:lnTo>
                  <a:lnTo>
                    <a:pt x="240791" y="107314"/>
                  </a:lnTo>
                  <a:lnTo>
                    <a:pt x="232790" y="102997"/>
                  </a:lnTo>
                  <a:lnTo>
                    <a:pt x="225678" y="99187"/>
                  </a:lnTo>
                  <a:lnTo>
                    <a:pt x="222758" y="97789"/>
                  </a:lnTo>
                  <a:lnTo>
                    <a:pt x="220090" y="96012"/>
                  </a:lnTo>
                  <a:lnTo>
                    <a:pt x="217424" y="94234"/>
                  </a:lnTo>
                  <a:lnTo>
                    <a:pt x="215137" y="92455"/>
                  </a:lnTo>
                  <a:lnTo>
                    <a:pt x="212725" y="91186"/>
                  </a:lnTo>
                  <a:lnTo>
                    <a:pt x="210185" y="90297"/>
                  </a:lnTo>
                  <a:lnTo>
                    <a:pt x="204977" y="88391"/>
                  </a:lnTo>
                  <a:lnTo>
                    <a:pt x="200151" y="85471"/>
                  </a:lnTo>
                  <a:lnTo>
                    <a:pt x="195961" y="81534"/>
                  </a:lnTo>
                  <a:lnTo>
                    <a:pt x="188975" y="75437"/>
                  </a:lnTo>
                  <a:lnTo>
                    <a:pt x="190626" y="70358"/>
                  </a:lnTo>
                  <a:lnTo>
                    <a:pt x="191897" y="66548"/>
                  </a:lnTo>
                  <a:lnTo>
                    <a:pt x="193039" y="63500"/>
                  </a:lnTo>
                  <a:lnTo>
                    <a:pt x="193548" y="61849"/>
                  </a:lnTo>
                  <a:lnTo>
                    <a:pt x="190626" y="59054"/>
                  </a:lnTo>
                  <a:lnTo>
                    <a:pt x="184912" y="53848"/>
                  </a:lnTo>
                  <a:lnTo>
                    <a:pt x="181990" y="43561"/>
                  </a:lnTo>
                  <a:lnTo>
                    <a:pt x="181610" y="35687"/>
                  </a:lnTo>
                  <a:lnTo>
                    <a:pt x="181228" y="28955"/>
                  </a:lnTo>
                  <a:lnTo>
                    <a:pt x="182499" y="23622"/>
                  </a:lnTo>
                  <a:lnTo>
                    <a:pt x="185038" y="20574"/>
                  </a:lnTo>
                  <a:lnTo>
                    <a:pt x="191642" y="12953"/>
                  </a:lnTo>
                  <a:lnTo>
                    <a:pt x="192404" y="8509"/>
                  </a:lnTo>
                  <a:lnTo>
                    <a:pt x="192024" y="6223"/>
                  </a:lnTo>
                  <a:lnTo>
                    <a:pt x="191769" y="4190"/>
                  </a:lnTo>
                  <a:lnTo>
                    <a:pt x="190118" y="2539"/>
                  </a:lnTo>
                  <a:lnTo>
                    <a:pt x="187451" y="1269"/>
                  </a:lnTo>
                  <a:lnTo>
                    <a:pt x="185547" y="380"/>
                  </a:lnTo>
                  <a:lnTo>
                    <a:pt x="183261" y="0"/>
                  </a:lnTo>
                  <a:lnTo>
                    <a:pt x="18097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4631436" y="1699259"/>
              <a:ext cx="18415" cy="15240"/>
            </a:xfrm>
            <a:custGeom>
              <a:avLst/>
              <a:gdLst/>
              <a:ahLst/>
              <a:cxnLst/>
              <a:rect l="l" t="t" r="r" b="b"/>
              <a:pathLst>
                <a:path w="18414" h="15239">
                  <a:moveTo>
                    <a:pt x="18287" y="0"/>
                  </a:moveTo>
                  <a:lnTo>
                    <a:pt x="14986" y="508"/>
                  </a:lnTo>
                  <a:lnTo>
                    <a:pt x="3048" y="10540"/>
                  </a:lnTo>
                  <a:lnTo>
                    <a:pt x="0" y="15239"/>
                  </a:lnTo>
                  <a:lnTo>
                    <a:pt x="6476" y="15239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4631436" y="1699259"/>
              <a:ext cx="18415" cy="15240"/>
            </a:xfrm>
            <a:custGeom>
              <a:avLst/>
              <a:gdLst/>
              <a:ahLst/>
              <a:cxnLst/>
              <a:rect l="l" t="t" r="r" b="b"/>
              <a:pathLst>
                <a:path w="18414" h="15239">
                  <a:moveTo>
                    <a:pt x="18287" y="0"/>
                  </a:moveTo>
                  <a:lnTo>
                    <a:pt x="14986" y="508"/>
                  </a:lnTo>
                  <a:lnTo>
                    <a:pt x="3048" y="10540"/>
                  </a:lnTo>
                  <a:lnTo>
                    <a:pt x="0" y="15239"/>
                  </a:lnTo>
                  <a:lnTo>
                    <a:pt x="380" y="15239"/>
                  </a:lnTo>
                  <a:lnTo>
                    <a:pt x="508" y="15239"/>
                  </a:lnTo>
                  <a:lnTo>
                    <a:pt x="6476" y="15239"/>
                  </a:lnTo>
                  <a:lnTo>
                    <a:pt x="11937" y="10922"/>
                  </a:lnTo>
                  <a:lnTo>
                    <a:pt x="14986" y="7112"/>
                  </a:lnTo>
                  <a:lnTo>
                    <a:pt x="16890" y="4572"/>
                  </a:lnTo>
                  <a:lnTo>
                    <a:pt x="18161" y="1904"/>
                  </a:lnTo>
                  <a:lnTo>
                    <a:pt x="1828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4582668" y="1650491"/>
              <a:ext cx="94615" cy="55244"/>
            </a:xfrm>
            <a:custGeom>
              <a:avLst/>
              <a:gdLst/>
              <a:ahLst/>
              <a:cxnLst/>
              <a:rect l="l" t="t" r="r" b="b"/>
              <a:pathLst>
                <a:path w="94614" h="55244">
                  <a:moveTo>
                    <a:pt x="50577" y="41783"/>
                  </a:moveTo>
                  <a:lnTo>
                    <a:pt x="24765" y="41783"/>
                  </a:lnTo>
                  <a:lnTo>
                    <a:pt x="25019" y="41910"/>
                  </a:lnTo>
                  <a:lnTo>
                    <a:pt x="26543" y="42291"/>
                  </a:lnTo>
                  <a:lnTo>
                    <a:pt x="27686" y="46862"/>
                  </a:lnTo>
                  <a:lnTo>
                    <a:pt x="28956" y="51308"/>
                  </a:lnTo>
                  <a:lnTo>
                    <a:pt x="30099" y="54864"/>
                  </a:lnTo>
                  <a:lnTo>
                    <a:pt x="35052" y="54864"/>
                  </a:lnTo>
                  <a:lnTo>
                    <a:pt x="36111" y="52197"/>
                  </a:lnTo>
                  <a:lnTo>
                    <a:pt x="38354" y="45720"/>
                  </a:lnTo>
                  <a:lnTo>
                    <a:pt x="39370" y="43053"/>
                  </a:lnTo>
                  <a:lnTo>
                    <a:pt x="41529" y="42291"/>
                  </a:lnTo>
                  <a:lnTo>
                    <a:pt x="41783" y="42164"/>
                  </a:lnTo>
                  <a:lnTo>
                    <a:pt x="50482" y="42164"/>
                  </a:lnTo>
                  <a:lnTo>
                    <a:pt x="50577" y="41783"/>
                  </a:lnTo>
                  <a:close/>
                </a:path>
                <a:path w="94614" h="55244">
                  <a:moveTo>
                    <a:pt x="58166" y="5969"/>
                  </a:moveTo>
                  <a:lnTo>
                    <a:pt x="54356" y="5969"/>
                  </a:lnTo>
                  <a:lnTo>
                    <a:pt x="46101" y="13208"/>
                  </a:lnTo>
                  <a:lnTo>
                    <a:pt x="43053" y="16129"/>
                  </a:lnTo>
                  <a:lnTo>
                    <a:pt x="39624" y="18669"/>
                  </a:lnTo>
                  <a:lnTo>
                    <a:pt x="36322" y="20828"/>
                  </a:lnTo>
                  <a:lnTo>
                    <a:pt x="33147" y="22733"/>
                  </a:lnTo>
                  <a:lnTo>
                    <a:pt x="30480" y="25400"/>
                  </a:lnTo>
                  <a:lnTo>
                    <a:pt x="27808" y="29083"/>
                  </a:lnTo>
                  <a:lnTo>
                    <a:pt x="25400" y="32258"/>
                  </a:lnTo>
                  <a:lnTo>
                    <a:pt x="22733" y="35687"/>
                  </a:lnTo>
                  <a:lnTo>
                    <a:pt x="9017" y="35687"/>
                  </a:lnTo>
                  <a:lnTo>
                    <a:pt x="1397" y="41148"/>
                  </a:lnTo>
                  <a:lnTo>
                    <a:pt x="0" y="43434"/>
                  </a:lnTo>
                  <a:lnTo>
                    <a:pt x="2540" y="44958"/>
                  </a:lnTo>
                  <a:lnTo>
                    <a:pt x="2794" y="52324"/>
                  </a:lnTo>
                  <a:lnTo>
                    <a:pt x="3048" y="52197"/>
                  </a:lnTo>
                  <a:lnTo>
                    <a:pt x="8128" y="49276"/>
                  </a:lnTo>
                  <a:lnTo>
                    <a:pt x="18532" y="49276"/>
                  </a:lnTo>
                  <a:lnTo>
                    <a:pt x="18796" y="48895"/>
                  </a:lnTo>
                  <a:lnTo>
                    <a:pt x="20447" y="46101"/>
                  </a:lnTo>
                  <a:lnTo>
                    <a:pt x="21082" y="44958"/>
                  </a:lnTo>
                  <a:lnTo>
                    <a:pt x="21844" y="43815"/>
                  </a:lnTo>
                  <a:lnTo>
                    <a:pt x="22606" y="42799"/>
                  </a:lnTo>
                  <a:lnTo>
                    <a:pt x="23114" y="42164"/>
                  </a:lnTo>
                  <a:lnTo>
                    <a:pt x="23749" y="41783"/>
                  </a:lnTo>
                  <a:lnTo>
                    <a:pt x="50577" y="41783"/>
                  </a:lnTo>
                  <a:lnTo>
                    <a:pt x="51689" y="37465"/>
                  </a:lnTo>
                  <a:lnTo>
                    <a:pt x="51943" y="35560"/>
                  </a:lnTo>
                  <a:lnTo>
                    <a:pt x="52324" y="34544"/>
                  </a:lnTo>
                  <a:lnTo>
                    <a:pt x="53382" y="27812"/>
                  </a:lnTo>
                  <a:lnTo>
                    <a:pt x="54229" y="22733"/>
                  </a:lnTo>
                  <a:lnTo>
                    <a:pt x="60579" y="21462"/>
                  </a:lnTo>
                  <a:lnTo>
                    <a:pt x="61087" y="21336"/>
                  </a:lnTo>
                  <a:lnTo>
                    <a:pt x="87439" y="21336"/>
                  </a:lnTo>
                  <a:lnTo>
                    <a:pt x="87884" y="20447"/>
                  </a:lnTo>
                  <a:lnTo>
                    <a:pt x="87630" y="18161"/>
                  </a:lnTo>
                  <a:lnTo>
                    <a:pt x="86614" y="16637"/>
                  </a:lnTo>
                  <a:lnTo>
                    <a:pt x="85725" y="15367"/>
                  </a:lnTo>
                  <a:lnTo>
                    <a:pt x="85471" y="13716"/>
                  </a:lnTo>
                  <a:lnTo>
                    <a:pt x="85852" y="12319"/>
                  </a:lnTo>
                  <a:lnTo>
                    <a:pt x="86374" y="10541"/>
                  </a:lnTo>
                  <a:lnTo>
                    <a:pt x="69215" y="10541"/>
                  </a:lnTo>
                  <a:lnTo>
                    <a:pt x="61722" y="7493"/>
                  </a:lnTo>
                  <a:lnTo>
                    <a:pt x="59182" y="6350"/>
                  </a:lnTo>
                  <a:lnTo>
                    <a:pt x="58674" y="6096"/>
                  </a:lnTo>
                  <a:lnTo>
                    <a:pt x="58166" y="5969"/>
                  </a:lnTo>
                  <a:close/>
                </a:path>
                <a:path w="94614" h="55244">
                  <a:moveTo>
                    <a:pt x="18532" y="49276"/>
                  </a:moveTo>
                  <a:lnTo>
                    <a:pt x="11176" y="49276"/>
                  </a:lnTo>
                  <a:lnTo>
                    <a:pt x="12319" y="49530"/>
                  </a:lnTo>
                  <a:lnTo>
                    <a:pt x="13716" y="50037"/>
                  </a:lnTo>
                  <a:lnTo>
                    <a:pt x="14478" y="50419"/>
                  </a:lnTo>
                  <a:lnTo>
                    <a:pt x="15112" y="50546"/>
                  </a:lnTo>
                  <a:lnTo>
                    <a:pt x="17653" y="50546"/>
                  </a:lnTo>
                  <a:lnTo>
                    <a:pt x="18532" y="49276"/>
                  </a:lnTo>
                  <a:close/>
                </a:path>
                <a:path w="94614" h="55244">
                  <a:moveTo>
                    <a:pt x="50482" y="42164"/>
                  </a:moveTo>
                  <a:lnTo>
                    <a:pt x="43561" y="42164"/>
                  </a:lnTo>
                  <a:lnTo>
                    <a:pt x="44450" y="42545"/>
                  </a:lnTo>
                  <a:lnTo>
                    <a:pt x="46101" y="43942"/>
                  </a:lnTo>
                  <a:lnTo>
                    <a:pt x="47117" y="44704"/>
                  </a:lnTo>
                  <a:lnTo>
                    <a:pt x="48260" y="44704"/>
                  </a:lnTo>
                  <a:lnTo>
                    <a:pt x="50037" y="43942"/>
                  </a:lnTo>
                  <a:lnTo>
                    <a:pt x="50482" y="42164"/>
                  </a:lnTo>
                  <a:close/>
                </a:path>
                <a:path w="94614" h="55244">
                  <a:moveTo>
                    <a:pt x="87439" y="21336"/>
                  </a:moveTo>
                  <a:lnTo>
                    <a:pt x="63119" y="21336"/>
                  </a:lnTo>
                  <a:lnTo>
                    <a:pt x="64008" y="21717"/>
                  </a:lnTo>
                  <a:lnTo>
                    <a:pt x="64643" y="22352"/>
                  </a:lnTo>
                  <a:lnTo>
                    <a:pt x="66040" y="23876"/>
                  </a:lnTo>
                  <a:lnTo>
                    <a:pt x="65810" y="28575"/>
                  </a:lnTo>
                  <a:lnTo>
                    <a:pt x="65684" y="30099"/>
                  </a:lnTo>
                  <a:lnTo>
                    <a:pt x="65532" y="31623"/>
                  </a:lnTo>
                  <a:lnTo>
                    <a:pt x="65405" y="34162"/>
                  </a:lnTo>
                  <a:lnTo>
                    <a:pt x="67691" y="38989"/>
                  </a:lnTo>
                  <a:lnTo>
                    <a:pt x="68961" y="39497"/>
                  </a:lnTo>
                  <a:lnTo>
                    <a:pt x="70104" y="39497"/>
                  </a:lnTo>
                  <a:lnTo>
                    <a:pt x="70358" y="39370"/>
                  </a:lnTo>
                  <a:lnTo>
                    <a:pt x="72898" y="38608"/>
                  </a:lnTo>
                  <a:lnTo>
                    <a:pt x="74803" y="36322"/>
                  </a:lnTo>
                  <a:lnTo>
                    <a:pt x="75692" y="33401"/>
                  </a:lnTo>
                  <a:lnTo>
                    <a:pt x="76200" y="30099"/>
                  </a:lnTo>
                  <a:lnTo>
                    <a:pt x="79502" y="29591"/>
                  </a:lnTo>
                  <a:lnTo>
                    <a:pt x="82423" y="29083"/>
                  </a:lnTo>
                  <a:lnTo>
                    <a:pt x="83566" y="28956"/>
                  </a:lnTo>
                  <a:lnTo>
                    <a:pt x="86106" y="28575"/>
                  </a:lnTo>
                  <a:lnTo>
                    <a:pt x="86360" y="27940"/>
                  </a:lnTo>
                  <a:lnTo>
                    <a:pt x="86360" y="27812"/>
                  </a:lnTo>
                  <a:lnTo>
                    <a:pt x="86106" y="25908"/>
                  </a:lnTo>
                  <a:lnTo>
                    <a:pt x="86360" y="23876"/>
                  </a:lnTo>
                  <a:lnTo>
                    <a:pt x="86995" y="22225"/>
                  </a:lnTo>
                  <a:lnTo>
                    <a:pt x="87439" y="21336"/>
                  </a:lnTo>
                  <a:close/>
                </a:path>
                <a:path w="94614" h="55244">
                  <a:moveTo>
                    <a:pt x="82677" y="0"/>
                  </a:moveTo>
                  <a:lnTo>
                    <a:pt x="81534" y="0"/>
                  </a:lnTo>
                  <a:lnTo>
                    <a:pt x="81280" y="127"/>
                  </a:lnTo>
                  <a:lnTo>
                    <a:pt x="79883" y="889"/>
                  </a:lnTo>
                  <a:lnTo>
                    <a:pt x="78994" y="4064"/>
                  </a:lnTo>
                  <a:lnTo>
                    <a:pt x="78994" y="7874"/>
                  </a:lnTo>
                  <a:lnTo>
                    <a:pt x="78486" y="8890"/>
                  </a:lnTo>
                  <a:lnTo>
                    <a:pt x="77597" y="9525"/>
                  </a:lnTo>
                  <a:lnTo>
                    <a:pt x="76835" y="10160"/>
                  </a:lnTo>
                  <a:lnTo>
                    <a:pt x="75565" y="10541"/>
                  </a:lnTo>
                  <a:lnTo>
                    <a:pt x="86374" y="10541"/>
                  </a:lnTo>
                  <a:lnTo>
                    <a:pt x="86487" y="10160"/>
                  </a:lnTo>
                  <a:lnTo>
                    <a:pt x="88392" y="9398"/>
                  </a:lnTo>
                  <a:lnTo>
                    <a:pt x="90424" y="8636"/>
                  </a:lnTo>
                  <a:lnTo>
                    <a:pt x="91948" y="8128"/>
                  </a:lnTo>
                  <a:lnTo>
                    <a:pt x="93218" y="7493"/>
                  </a:lnTo>
                  <a:lnTo>
                    <a:pt x="94487" y="6477"/>
                  </a:lnTo>
                  <a:lnTo>
                    <a:pt x="94234" y="6477"/>
                  </a:lnTo>
                  <a:lnTo>
                    <a:pt x="91821" y="6096"/>
                  </a:lnTo>
                  <a:lnTo>
                    <a:pt x="87884" y="5334"/>
                  </a:lnTo>
                  <a:lnTo>
                    <a:pt x="84582" y="1778"/>
                  </a:lnTo>
                  <a:lnTo>
                    <a:pt x="83566" y="889"/>
                  </a:lnTo>
                  <a:lnTo>
                    <a:pt x="8267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4582668" y="1650491"/>
              <a:ext cx="94615" cy="55244"/>
            </a:xfrm>
            <a:custGeom>
              <a:avLst/>
              <a:gdLst/>
              <a:ahLst/>
              <a:cxnLst/>
              <a:rect l="l" t="t" r="r" b="b"/>
              <a:pathLst>
                <a:path w="94614" h="55244">
                  <a:moveTo>
                    <a:pt x="81787" y="0"/>
                  </a:moveTo>
                  <a:lnTo>
                    <a:pt x="81534" y="0"/>
                  </a:lnTo>
                  <a:lnTo>
                    <a:pt x="81280" y="127"/>
                  </a:lnTo>
                  <a:lnTo>
                    <a:pt x="79883" y="889"/>
                  </a:lnTo>
                  <a:lnTo>
                    <a:pt x="78994" y="4064"/>
                  </a:lnTo>
                  <a:lnTo>
                    <a:pt x="78994" y="6604"/>
                  </a:lnTo>
                  <a:lnTo>
                    <a:pt x="78994" y="7874"/>
                  </a:lnTo>
                  <a:lnTo>
                    <a:pt x="78486" y="8890"/>
                  </a:lnTo>
                  <a:lnTo>
                    <a:pt x="77597" y="9525"/>
                  </a:lnTo>
                  <a:lnTo>
                    <a:pt x="76835" y="10160"/>
                  </a:lnTo>
                  <a:lnTo>
                    <a:pt x="75565" y="10541"/>
                  </a:lnTo>
                  <a:lnTo>
                    <a:pt x="74168" y="10541"/>
                  </a:lnTo>
                  <a:lnTo>
                    <a:pt x="69215" y="10541"/>
                  </a:lnTo>
                  <a:lnTo>
                    <a:pt x="61722" y="7493"/>
                  </a:lnTo>
                  <a:lnTo>
                    <a:pt x="59182" y="6350"/>
                  </a:lnTo>
                  <a:lnTo>
                    <a:pt x="58674" y="6096"/>
                  </a:lnTo>
                  <a:lnTo>
                    <a:pt x="58166" y="5969"/>
                  </a:lnTo>
                  <a:lnTo>
                    <a:pt x="57531" y="5969"/>
                  </a:lnTo>
                  <a:lnTo>
                    <a:pt x="54356" y="5969"/>
                  </a:lnTo>
                  <a:lnTo>
                    <a:pt x="50292" y="9525"/>
                  </a:lnTo>
                  <a:lnTo>
                    <a:pt x="46101" y="13208"/>
                  </a:lnTo>
                  <a:lnTo>
                    <a:pt x="43053" y="16129"/>
                  </a:lnTo>
                  <a:lnTo>
                    <a:pt x="39624" y="18669"/>
                  </a:lnTo>
                  <a:lnTo>
                    <a:pt x="36322" y="20828"/>
                  </a:lnTo>
                  <a:lnTo>
                    <a:pt x="33147" y="22733"/>
                  </a:lnTo>
                  <a:lnTo>
                    <a:pt x="30480" y="25400"/>
                  </a:lnTo>
                  <a:lnTo>
                    <a:pt x="28194" y="28575"/>
                  </a:lnTo>
                  <a:lnTo>
                    <a:pt x="25400" y="32258"/>
                  </a:lnTo>
                  <a:lnTo>
                    <a:pt x="22733" y="35687"/>
                  </a:lnTo>
                  <a:lnTo>
                    <a:pt x="17399" y="35687"/>
                  </a:lnTo>
                  <a:lnTo>
                    <a:pt x="17145" y="35687"/>
                  </a:lnTo>
                  <a:lnTo>
                    <a:pt x="9017" y="35687"/>
                  </a:lnTo>
                  <a:lnTo>
                    <a:pt x="1397" y="41148"/>
                  </a:lnTo>
                  <a:lnTo>
                    <a:pt x="0" y="43434"/>
                  </a:lnTo>
                  <a:lnTo>
                    <a:pt x="2540" y="44958"/>
                  </a:lnTo>
                  <a:lnTo>
                    <a:pt x="2667" y="48387"/>
                  </a:lnTo>
                  <a:lnTo>
                    <a:pt x="2794" y="50800"/>
                  </a:lnTo>
                  <a:lnTo>
                    <a:pt x="2794" y="51308"/>
                  </a:lnTo>
                  <a:lnTo>
                    <a:pt x="2794" y="51816"/>
                  </a:lnTo>
                  <a:lnTo>
                    <a:pt x="2794" y="52324"/>
                  </a:lnTo>
                  <a:lnTo>
                    <a:pt x="3048" y="52197"/>
                  </a:lnTo>
                  <a:lnTo>
                    <a:pt x="6350" y="50292"/>
                  </a:lnTo>
                  <a:lnTo>
                    <a:pt x="8128" y="49276"/>
                  </a:lnTo>
                  <a:lnTo>
                    <a:pt x="10160" y="49276"/>
                  </a:lnTo>
                  <a:lnTo>
                    <a:pt x="11176" y="49276"/>
                  </a:lnTo>
                  <a:lnTo>
                    <a:pt x="12319" y="49530"/>
                  </a:lnTo>
                  <a:lnTo>
                    <a:pt x="13716" y="50037"/>
                  </a:lnTo>
                  <a:lnTo>
                    <a:pt x="14478" y="50419"/>
                  </a:lnTo>
                  <a:lnTo>
                    <a:pt x="15112" y="50546"/>
                  </a:lnTo>
                  <a:lnTo>
                    <a:pt x="15748" y="50546"/>
                  </a:lnTo>
                  <a:lnTo>
                    <a:pt x="17653" y="50546"/>
                  </a:lnTo>
                  <a:lnTo>
                    <a:pt x="18796" y="48895"/>
                  </a:lnTo>
                  <a:lnTo>
                    <a:pt x="20447" y="46101"/>
                  </a:lnTo>
                  <a:lnTo>
                    <a:pt x="21082" y="44958"/>
                  </a:lnTo>
                  <a:lnTo>
                    <a:pt x="21844" y="43815"/>
                  </a:lnTo>
                  <a:lnTo>
                    <a:pt x="22606" y="42799"/>
                  </a:lnTo>
                  <a:lnTo>
                    <a:pt x="23114" y="42164"/>
                  </a:lnTo>
                  <a:lnTo>
                    <a:pt x="23749" y="41783"/>
                  </a:lnTo>
                  <a:lnTo>
                    <a:pt x="24511" y="41783"/>
                  </a:lnTo>
                  <a:lnTo>
                    <a:pt x="24765" y="41783"/>
                  </a:lnTo>
                  <a:lnTo>
                    <a:pt x="25019" y="41910"/>
                  </a:lnTo>
                  <a:lnTo>
                    <a:pt x="26543" y="42291"/>
                  </a:lnTo>
                  <a:lnTo>
                    <a:pt x="27051" y="44196"/>
                  </a:lnTo>
                  <a:lnTo>
                    <a:pt x="27686" y="46862"/>
                  </a:lnTo>
                  <a:lnTo>
                    <a:pt x="28956" y="51308"/>
                  </a:lnTo>
                  <a:lnTo>
                    <a:pt x="30099" y="54864"/>
                  </a:lnTo>
                  <a:lnTo>
                    <a:pt x="33147" y="54864"/>
                  </a:lnTo>
                  <a:lnTo>
                    <a:pt x="35052" y="54864"/>
                  </a:lnTo>
                  <a:lnTo>
                    <a:pt x="36068" y="52324"/>
                  </a:lnTo>
                  <a:lnTo>
                    <a:pt x="37337" y="48641"/>
                  </a:lnTo>
                  <a:lnTo>
                    <a:pt x="38354" y="45720"/>
                  </a:lnTo>
                  <a:lnTo>
                    <a:pt x="39370" y="43053"/>
                  </a:lnTo>
                  <a:lnTo>
                    <a:pt x="41529" y="42291"/>
                  </a:lnTo>
                  <a:lnTo>
                    <a:pt x="41783" y="42164"/>
                  </a:lnTo>
                  <a:lnTo>
                    <a:pt x="42164" y="42164"/>
                  </a:lnTo>
                  <a:lnTo>
                    <a:pt x="42545" y="42164"/>
                  </a:lnTo>
                  <a:lnTo>
                    <a:pt x="43561" y="42164"/>
                  </a:lnTo>
                  <a:lnTo>
                    <a:pt x="44450" y="42545"/>
                  </a:lnTo>
                  <a:lnTo>
                    <a:pt x="45339" y="43307"/>
                  </a:lnTo>
                  <a:lnTo>
                    <a:pt x="46101" y="43942"/>
                  </a:lnTo>
                  <a:lnTo>
                    <a:pt x="47117" y="44704"/>
                  </a:lnTo>
                  <a:lnTo>
                    <a:pt x="48006" y="44704"/>
                  </a:lnTo>
                  <a:lnTo>
                    <a:pt x="48260" y="44704"/>
                  </a:lnTo>
                  <a:lnTo>
                    <a:pt x="50037" y="43942"/>
                  </a:lnTo>
                  <a:lnTo>
                    <a:pt x="51054" y="39878"/>
                  </a:lnTo>
                  <a:lnTo>
                    <a:pt x="51689" y="37465"/>
                  </a:lnTo>
                  <a:lnTo>
                    <a:pt x="51816" y="36576"/>
                  </a:lnTo>
                  <a:lnTo>
                    <a:pt x="51943" y="35560"/>
                  </a:lnTo>
                  <a:lnTo>
                    <a:pt x="52324" y="34544"/>
                  </a:lnTo>
                  <a:lnTo>
                    <a:pt x="53086" y="29591"/>
                  </a:lnTo>
                  <a:lnTo>
                    <a:pt x="54229" y="22733"/>
                  </a:lnTo>
                  <a:lnTo>
                    <a:pt x="60579" y="21462"/>
                  </a:lnTo>
                  <a:lnTo>
                    <a:pt x="61087" y="21336"/>
                  </a:lnTo>
                  <a:lnTo>
                    <a:pt x="61595" y="21336"/>
                  </a:lnTo>
                  <a:lnTo>
                    <a:pt x="62103" y="21336"/>
                  </a:lnTo>
                  <a:lnTo>
                    <a:pt x="63119" y="21336"/>
                  </a:lnTo>
                  <a:lnTo>
                    <a:pt x="64008" y="21717"/>
                  </a:lnTo>
                  <a:lnTo>
                    <a:pt x="64643" y="22352"/>
                  </a:lnTo>
                  <a:lnTo>
                    <a:pt x="66040" y="23876"/>
                  </a:lnTo>
                  <a:lnTo>
                    <a:pt x="65912" y="26289"/>
                  </a:lnTo>
                  <a:lnTo>
                    <a:pt x="65786" y="29083"/>
                  </a:lnTo>
                  <a:lnTo>
                    <a:pt x="65532" y="31623"/>
                  </a:lnTo>
                  <a:lnTo>
                    <a:pt x="65405" y="34162"/>
                  </a:lnTo>
                  <a:lnTo>
                    <a:pt x="66421" y="36322"/>
                  </a:lnTo>
                  <a:lnTo>
                    <a:pt x="67691" y="38989"/>
                  </a:lnTo>
                  <a:lnTo>
                    <a:pt x="68961" y="39497"/>
                  </a:lnTo>
                  <a:lnTo>
                    <a:pt x="69850" y="39497"/>
                  </a:lnTo>
                  <a:lnTo>
                    <a:pt x="70104" y="39497"/>
                  </a:lnTo>
                  <a:lnTo>
                    <a:pt x="70358" y="39370"/>
                  </a:lnTo>
                  <a:lnTo>
                    <a:pt x="72898" y="38608"/>
                  </a:lnTo>
                  <a:lnTo>
                    <a:pt x="74803" y="36322"/>
                  </a:lnTo>
                  <a:lnTo>
                    <a:pt x="75692" y="33401"/>
                  </a:lnTo>
                  <a:lnTo>
                    <a:pt x="76200" y="30099"/>
                  </a:lnTo>
                  <a:lnTo>
                    <a:pt x="79502" y="29591"/>
                  </a:lnTo>
                  <a:lnTo>
                    <a:pt x="82423" y="29083"/>
                  </a:lnTo>
                  <a:lnTo>
                    <a:pt x="83566" y="28956"/>
                  </a:lnTo>
                  <a:lnTo>
                    <a:pt x="86106" y="28575"/>
                  </a:lnTo>
                  <a:lnTo>
                    <a:pt x="86360" y="27940"/>
                  </a:lnTo>
                  <a:lnTo>
                    <a:pt x="86360" y="27812"/>
                  </a:lnTo>
                  <a:lnTo>
                    <a:pt x="86106" y="25908"/>
                  </a:lnTo>
                  <a:lnTo>
                    <a:pt x="86360" y="23876"/>
                  </a:lnTo>
                  <a:lnTo>
                    <a:pt x="86995" y="22225"/>
                  </a:lnTo>
                  <a:lnTo>
                    <a:pt x="87884" y="20447"/>
                  </a:lnTo>
                  <a:lnTo>
                    <a:pt x="87630" y="18161"/>
                  </a:lnTo>
                  <a:lnTo>
                    <a:pt x="86614" y="16637"/>
                  </a:lnTo>
                  <a:lnTo>
                    <a:pt x="85725" y="15367"/>
                  </a:lnTo>
                  <a:lnTo>
                    <a:pt x="85471" y="13716"/>
                  </a:lnTo>
                  <a:lnTo>
                    <a:pt x="91948" y="8128"/>
                  </a:lnTo>
                  <a:lnTo>
                    <a:pt x="93218" y="7493"/>
                  </a:lnTo>
                  <a:lnTo>
                    <a:pt x="94487" y="6477"/>
                  </a:lnTo>
                  <a:lnTo>
                    <a:pt x="94234" y="6477"/>
                  </a:lnTo>
                  <a:lnTo>
                    <a:pt x="91821" y="6096"/>
                  </a:lnTo>
                  <a:lnTo>
                    <a:pt x="87884" y="5334"/>
                  </a:lnTo>
                  <a:lnTo>
                    <a:pt x="84582" y="1778"/>
                  </a:lnTo>
                  <a:lnTo>
                    <a:pt x="83693" y="1016"/>
                  </a:lnTo>
                  <a:lnTo>
                    <a:pt x="82677" y="0"/>
                  </a:lnTo>
                  <a:lnTo>
                    <a:pt x="8178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4655820" y="1677923"/>
              <a:ext cx="155575" cy="76200"/>
            </a:xfrm>
            <a:custGeom>
              <a:avLst/>
              <a:gdLst/>
              <a:ahLst/>
              <a:cxnLst/>
              <a:rect l="l" t="t" r="r" b="b"/>
              <a:pathLst>
                <a:path w="155575" h="76200">
                  <a:moveTo>
                    <a:pt x="153500" y="48005"/>
                  </a:moveTo>
                  <a:lnTo>
                    <a:pt x="74167" y="48005"/>
                  </a:lnTo>
                  <a:lnTo>
                    <a:pt x="77724" y="48387"/>
                  </a:lnTo>
                  <a:lnTo>
                    <a:pt x="77724" y="51435"/>
                  </a:lnTo>
                  <a:lnTo>
                    <a:pt x="43052" y="65277"/>
                  </a:lnTo>
                  <a:lnTo>
                    <a:pt x="40766" y="67690"/>
                  </a:lnTo>
                  <a:lnTo>
                    <a:pt x="40639" y="70485"/>
                  </a:lnTo>
                  <a:lnTo>
                    <a:pt x="43687" y="73787"/>
                  </a:lnTo>
                  <a:lnTo>
                    <a:pt x="51815" y="76073"/>
                  </a:lnTo>
                  <a:lnTo>
                    <a:pt x="53339" y="76200"/>
                  </a:lnTo>
                  <a:lnTo>
                    <a:pt x="54990" y="76200"/>
                  </a:lnTo>
                  <a:lnTo>
                    <a:pt x="96392" y="58420"/>
                  </a:lnTo>
                  <a:lnTo>
                    <a:pt x="98425" y="56007"/>
                  </a:lnTo>
                  <a:lnTo>
                    <a:pt x="100456" y="55245"/>
                  </a:lnTo>
                  <a:lnTo>
                    <a:pt x="117385" y="55245"/>
                  </a:lnTo>
                  <a:lnTo>
                    <a:pt x="117982" y="54737"/>
                  </a:lnTo>
                  <a:lnTo>
                    <a:pt x="121157" y="54101"/>
                  </a:lnTo>
                  <a:lnTo>
                    <a:pt x="147421" y="54101"/>
                  </a:lnTo>
                  <a:lnTo>
                    <a:pt x="151891" y="53086"/>
                  </a:lnTo>
                  <a:lnTo>
                    <a:pt x="153500" y="48005"/>
                  </a:lnTo>
                  <a:close/>
                </a:path>
                <a:path w="155575" h="76200">
                  <a:moveTo>
                    <a:pt x="117385" y="55245"/>
                  </a:moveTo>
                  <a:lnTo>
                    <a:pt x="104393" y="55245"/>
                  </a:lnTo>
                  <a:lnTo>
                    <a:pt x="106299" y="56007"/>
                  </a:lnTo>
                  <a:lnTo>
                    <a:pt x="107950" y="56769"/>
                  </a:lnTo>
                  <a:lnTo>
                    <a:pt x="109727" y="57530"/>
                  </a:lnTo>
                  <a:lnTo>
                    <a:pt x="111125" y="58038"/>
                  </a:lnTo>
                  <a:lnTo>
                    <a:pt x="113537" y="58038"/>
                  </a:lnTo>
                  <a:lnTo>
                    <a:pt x="114426" y="57658"/>
                  </a:lnTo>
                  <a:lnTo>
                    <a:pt x="115442" y="56896"/>
                  </a:lnTo>
                  <a:lnTo>
                    <a:pt x="117385" y="55245"/>
                  </a:lnTo>
                  <a:close/>
                </a:path>
                <a:path w="155575" h="76200">
                  <a:moveTo>
                    <a:pt x="76655" y="36067"/>
                  </a:moveTo>
                  <a:lnTo>
                    <a:pt x="24764" y="36067"/>
                  </a:lnTo>
                  <a:lnTo>
                    <a:pt x="25526" y="36829"/>
                  </a:lnTo>
                  <a:lnTo>
                    <a:pt x="25907" y="38100"/>
                  </a:lnTo>
                  <a:lnTo>
                    <a:pt x="26415" y="40386"/>
                  </a:lnTo>
                  <a:lnTo>
                    <a:pt x="24002" y="41401"/>
                  </a:lnTo>
                  <a:lnTo>
                    <a:pt x="22605" y="41783"/>
                  </a:lnTo>
                  <a:lnTo>
                    <a:pt x="19303" y="42925"/>
                  </a:lnTo>
                  <a:lnTo>
                    <a:pt x="16001" y="43941"/>
                  </a:lnTo>
                  <a:lnTo>
                    <a:pt x="12700" y="44576"/>
                  </a:lnTo>
                  <a:lnTo>
                    <a:pt x="8508" y="45465"/>
                  </a:lnTo>
                  <a:lnTo>
                    <a:pt x="1777" y="46989"/>
                  </a:lnTo>
                  <a:lnTo>
                    <a:pt x="0" y="48387"/>
                  </a:lnTo>
                  <a:lnTo>
                    <a:pt x="1015" y="49022"/>
                  </a:lnTo>
                  <a:lnTo>
                    <a:pt x="3301" y="49657"/>
                  </a:lnTo>
                  <a:lnTo>
                    <a:pt x="9143" y="50673"/>
                  </a:lnTo>
                  <a:lnTo>
                    <a:pt x="12700" y="51688"/>
                  </a:lnTo>
                  <a:lnTo>
                    <a:pt x="16128" y="53086"/>
                  </a:lnTo>
                  <a:lnTo>
                    <a:pt x="20065" y="54737"/>
                  </a:lnTo>
                  <a:lnTo>
                    <a:pt x="22859" y="56134"/>
                  </a:lnTo>
                  <a:lnTo>
                    <a:pt x="27939" y="56134"/>
                  </a:lnTo>
                  <a:lnTo>
                    <a:pt x="30225" y="54863"/>
                  </a:lnTo>
                  <a:lnTo>
                    <a:pt x="35307" y="48260"/>
                  </a:lnTo>
                  <a:lnTo>
                    <a:pt x="39750" y="42417"/>
                  </a:lnTo>
                  <a:lnTo>
                    <a:pt x="42925" y="40639"/>
                  </a:lnTo>
                  <a:lnTo>
                    <a:pt x="86927" y="40639"/>
                  </a:lnTo>
                  <a:lnTo>
                    <a:pt x="81152" y="39242"/>
                  </a:lnTo>
                  <a:lnTo>
                    <a:pt x="76707" y="36449"/>
                  </a:lnTo>
                  <a:lnTo>
                    <a:pt x="76655" y="36067"/>
                  </a:lnTo>
                  <a:close/>
                </a:path>
                <a:path w="155575" h="76200">
                  <a:moveTo>
                    <a:pt x="147421" y="54101"/>
                  </a:moveTo>
                  <a:lnTo>
                    <a:pt x="126872" y="54101"/>
                  </a:lnTo>
                  <a:lnTo>
                    <a:pt x="131699" y="54610"/>
                  </a:lnTo>
                  <a:lnTo>
                    <a:pt x="137032" y="55117"/>
                  </a:lnTo>
                  <a:lnTo>
                    <a:pt x="141858" y="55117"/>
                  </a:lnTo>
                  <a:lnTo>
                    <a:pt x="144144" y="54990"/>
                  </a:lnTo>
                  <a:lnTo>
                    <a:pt x="146303" y="54355"/>
                  </a:lnTo>
                  <a:lnTo>
                    <a:pt x="147421" y="54101"/>
                  </a:lnTo>
                  <a:close/>
                </a:path>
                <a:path w="155575" h="76200">
                  <a:moveTo>
                    <a:pt x="86927" y="40639"/>
                  </a:moveTo>
                  <a:lnTo>
                    <a:pt x="45084" y="40639"/>
                  </a:lnTo>
                  <a:lnTo>
                    <a:pt x="45465" y="40894"/>
                  </a:lnTo>
                  <a:lnTo>
                    <a:pt x="45719" y="41148"/>
                  </a:lnTo>
                  <a:lnTo>
                    <a:pt x="47699" y="42545"/>
                  </a:lnTo>
                  <a:lnTo>
                    <a:pt x="47797" y="42925"/>
                  </a:lnTo>
                  <a:lnTo>
                    <a:pt x="46608" y="46609"/>
                  </a:lnTo>
                  <a:lnTo>
                    <a:pt x="46227" y="48387"/>
                  </a:lnTo>
                  <a:lnTo>
                    <a:pt x="45837" y="49657"/>
                  </a:lnTo>
                  <a:lnTo>
                    <a:pt x="45846" y="50926"/>
                  </a:lnTo>
                  <a:lnTo>
                    <a:pt x="46100" y="51180"/>
                  </a:lnTo>
                  <a:lnTo>
                    <a:pt x="46735" y="51308"/>
                  </a:lnTo>
                  <a:lnTo>
                    <a:pt x="49402" y="51308"/>
                  </a:lnTo>
                  <a:lnTo>
                    <a:pt x="55244" y="50164"/>
                  </a:lnTo>
                  <a:lnTo>
                    <a:pt x="60070" y="49022"/>
                  </a:lnTo>
                  <a:lnTo>
                    <a:pt x="65150" y="48260"/>
                  </a:lnTo>
                  <a:lnTo>
                    <a:pt x="70103" y="48005"/>
                  </a:lnTo>
                  <a:lnTo>
                    <a:pt x="153500" y="48005"/>
                  </a:lnTo>
                  <a:lnTo>
                    <a:pt x="154304" y="45465"/>
                  </a:lnTo>
                  <a:lnTo>
                    <a:pt x="154548" y="42545"/>
                  </a:lnTo>
                  <a:lnTo>
                    <a:pt x="96646" y="42545"/>
                  </a:lnTo>
                  <a:lnTo>
                    <a:pt x="91566" y="41655"/>
                  </a:lnTo>
                  <a:lnTo>
                    <a:pt x="89026" y="41148"/>
                  </a:lnTo>
                  <a:lnTo>
                    <a:pt x="86927" y="40639"/>
                  </a:lnTo>
                  <a:close/>
                </a:path>
                <a:path w="155575" h="76200">
                  <a:moveTo>
                    <a:pt x="114807" y="0"/>
                  </a:moveTo>
                  <a:lnTo>
                    <a:pt x="112267" y="0"/>
                  </a:lnTo>
                  <a:lnTo>
                    <a:pt x="111887" y="126"/>
                  </a:lnTo>
                  <a:lnTo>
                    <a:pt x="107314" y="888"/>
                  </a:lnTo>
                  <a:lnTo>
                    <a:pt x="98551" y="7620"/>
                  </a:lnTo>
                  <a:lnTo>
                    <a:pt x="95948" y="12826"/>
                  </a:lnTo>
                  <a:lnTo>
                    <a:pt x="95884" y="13335"/>
                  </a:lnTo>
                  <a:lnTo>
                    <a:pt x="96012" y="13462"/>
                  </a:lnTo>
                  <a:lnTo>
                    <a:pt x="96012" y="13970"/>
                  </a:lnTo>
                  <a:lnTo>
                    <a:pt x="97408" y="14224"/>
                  </a:lnTo>
                  <a:lnTo>
                    <a:pt x="102234" y="14986"/>
                  </a:lnTo>
                  <a:lnTo>
                    <a:pt x="104901" y="16763"/>
                  </a:lnTo>
                  <a:lnTo>
                    <a:pt x="105282" y="19685"/>
                  </a:lnTo>
                  <a:lnTo>
                    <a:pt x="105663" y="23367"/>
                  </a:lnTo>
                  <a:lnTo>
                    <a:pt x="102615" y="26542"/>
                  </a:lnTo>
                  <a:lnTo>
                    <a:pt x="99567" y="28194"/>
                  </a:lnTo>
                  <a:lnTo>
                    <a:pt x="100837" y="29083"/>
                  </a:lnTo>
                  <a:lnTo>
                    <a:pt x="101980" y="29972"/>
                  </a:lnTo>
                  <a:lnTo>
                    <a:pt x="107314" y="33147"/>
                  </a:lnTo>
                  <a:lnTo>
                    <a:pt x="109727" y="34798"/>
                  </a:lnTo>
                  <a:lnTo>
                    <a:pt x="110362" y="37591"/>
                  </a:lnTo>
                  <a:lnTo>
                    <a:pt x="110362" y="39115"/>
                  </a:lnTo>
                  <a:lnTo>
                    <a:pt x="109854" y="39877"/>
                  </a:lnTo>
                  <a:lnTo>
                    <a:pt x="108712" y="41910"/>
                  </a:lnTo>
                  <a:lnTo>
                    <a:pt x="105155" y="42545"/>
                  </a:lnTo>
                  <a:lnTo>
                    <a:pt x="154548" y="42545"/>
                  </a:lnTo>
                  <a:lnTo>
                    <a:pt x="155447" y="32765"/>
                  </a:lnTo>
                  <a:lnTo>
                    <a:pt x="155264" y="32130"/>
                  </a:lnTo>
                  <a:lnTo>
                    <a:pt x="130555" y="32130"/>
                  </a:lnTo>
                  <a:lnTo>
                    <a:pt x="127170" y="27050"/>
                  </a:lnTo>
                  <a:lnTo>
                    <a:pt x="124078" y="22351"/>
                  </a:lnTo>
                  <a:lnTo>
                    <a:pt x="122808" y="20320"/>
                  </a:lnTo>
                  <a:lnTo>
                    <a:pt x="121538" y="18414"/>
                  </a:lnTo>
                  <a:lnTo>
                    <a:pt x="120014" y="16637"/>
                  </a:lnTo>
                  <a:lnTo>
                    <a:pt x="117475" y="13462"/>
                  </a:lnTo>
                  <a:lnTo>
                    <a:pt x="116712" y="9271"/>
                  </a:lnTo>
                  <a:lnTo>
                    <a:pt x="116077" y="6096"/>
                  </a:lnTo>
                  <a:lnTo>
                    <a:pt x="115315" y="1524"/>
                  </a:lnTo>
                  <a:lnTo>
                    <a:pt x="114807" y="0"/>
                  </a:lnTo>
                  <a:close/>
                </a:path>
                <a:path w="155575" h="76200">
                  <a:moveTo>
                    <a:pt x="18541" y="31369"/>
                  </a:moveTo>
                  <a:lnTo>
                    <a:pt x="11937" y="31369"/>
                  </a:lnTo>
                  <a:lnTo>
                    <a:pt x="8000" y="34036"/>
                  </a:lnTo>
                  <a:lnTo>
                    <a:pt x="6222" y="36449"/>
                  </a:lnTo>
                  <a:lnTo>
                    <a:pt x="5460" y="37591"/>
                  </a:lnTo>
                  <a:lnTo>
                    <a:pt x="5460" y="38480"/>
                  </a:lnTo>
                  <a:lnTo>
                    <a:pt x="5714" y="38480"/>
                  </a:lnTo>
                  <a:lnTo>
                    <a:pt x="6095" y="38608"/>
                  </a:lnTo>
                  <a:lnTo>
                    <a:pt x="6984" y="38608"/>
                  </a:lnTo>
                  <a:lnTo>
                    <a:pt x="7492" y="38480"/>
                  </a:lnTo>
                  <a:lnTo>
                    <a:pt x="8000" y="38226"/>
                  </a:lnTo>
                  <a:lnTo>
                    <a:pt x="11683" y="37084"/>
                  </a:lnTo>
                  <a:lnTo>
                    <a:pt x="15239" y="36449"/>
                  </a:lnTo>
                  <a:lnTo>
                    <a:pt x="18922" y="36195"/>
                  </a:lnTo>
                  <a:lnTo>
                    <a:pt x="19938" y="36067"/>
                  </a:lnTo>
                  <a:lnTo>
                    <a:pt x="76655" y="36067"/>
                  </a:lnTo>
                  <a:lnTo>
                    <a:pt x="76200" y="32765"/>
                  </a:lnTo>
                  <a:lnTo>
                    <a:pt x="75945" y="31496"/>
                  </a:lnTo>
                  <a:lnTo>
                    <a:pt x="19812" y="31496"/>
                  </a:lnTo>
                  <a:lnTo>
                    <a:pt x="18541" y="31369"/>
                  </a:lnTo>
                  <a:close/>
                </a:path>
                <a:path w="155575" h="76200">
                  <a:moveTo>
                    <a:pt x="148462" y="24511"/>
                  </a:moveTo>
                  <a:lnTo>
                    <a:pt x="145795" y="24511"/>
                  </a:lnTo>
                  <a:lnTo>
                    <a:pt x="144779" y="25780"/>
                  </a:lnTo>
                  <a:lnTo>
                    <a:pt x="143255" y="27432"/>
                  </a:lnTo>
                  <a:lnTo>
                    <a:pt x="141604" y="29717"/>
                  </a:lnTo>
                  <a:lnTo>
                    <a:pt x="139318" y="31241"/>
                  </a:lnTo>
                  <a:lnTo>
                    <a:pt x="136905" y="32003"/>
                  </a:lnTo>
                  <a:lnTo>
                    <a:pt x="136397" y="32130"/>
                  </a:lnTo>
                  <a:lnTo>
                    <a:pt x="155264" y="32130"/>
                  </a:lnTo>
                  <a:lnTo>
                    <a:pt x="153796" y="27050"/>
                  </a:lnTo>
                  <a:lnTo>
                    <a:pt x="150749" y="25400"/>
                  </a:lnTo>
                  <a:lnTo>
                    <a:pt x="149478" y="24764"/>
                  </a:lnTo>
                  <a:lnTo>
                    <a:pt x="148462" y="24511"/>
                  </a:lnTo>
                  <a:close/>
                </a:path>
                <a:path w="155575" h="76200">
                  <a:moveTo>
                    <a:pt x="31750" y="8000"/>
                  </a:moveTo>
                  <a:lnTo>
                    <a:pt x="28193" y="8000"/>
                  </a:lnTo>
                  <a:lnTo>
                    <a:pt x="27304" y="9778"/>
                  </a:lnTo>
                  <a:lnTo>
                    <a:pt x="25907" y="11937"/>
                  </a:lnTo>
                  <a:lnTo>
                    <a:pt x="22732" y="17652"/>
                  </a:lnTo>
                  <a:lnTo>
                    <a:pt x="18033" y="18034"/>
                  </a:lnTo>
                  <a:lnTo>
                    <a:pt x="14985" y="18161"/>
                  </a:lnTo>
                  <a:lnTo>
                    <a:pt x="13696" y="19685"/>
                  </a:lnTo>
                  <a:lnTo>
                    <a:pt x="13715" y="22860"/>
                  </a:lnTo>
                  <a:lnTo>
                    <a:pt x="15875" y="24764"/>
                  </a:lnTo>
                  <a:lnTo>
                    <a:pt x="22732" y="24764"/>
                  </a:lnTo>
                  <a:lnTo>
                    <a:pt x="28066" y="25146"/>
                  </a:lnTo>
                  <a:lnTo>
                    <a:pt x="29590" y="28066"/>
                  </a:lnTo>
                  <a:lnTo>
                    <a:pt x="29590" y="28828"/>
                  </a:lnTo>
                  <a:lnTo>
                    <a:pt x="29133" y="29717"/>
                  </a:lnTo>
                  <a:lnTo>
                    <a:pt x="28828" y="30225"/>
                  </a:lnTo>
                  <a:lnTo>
                    <a:pt x="28193" y="31496"/>
                  </a:lnTo>
                  <a:lnTo>
                    <a:pt x="75945" y="31496"/>
                  </a:lnTo>
                  <a:lnTo>
                    <a:pt x="74040" y="28701"/>
                  </a:lnTo>
                  <a:lnTo>
                    <a:pt x="63500" y="20827"/>
                  </a:lnTo>
                  <a:lnTo>
                    <a:pt x="56814" y="17779"/>
                  </a:lnTo>
                  <a:lnTo>
                    <a:pt x="40258" y="17779"/>
                  </a:lnTo>
                  <a:lnTo>
                    <a:pt x="38791" y="14986"/>
                  </a:lnTo>
                  <a:lnTo>
                    <a:pt x="37591" y="12826"/>
                  </a:lnTo>
                  <a:lnTo>
                    <a:pt x="36449" y="10413"/>
                  </a:lnTo>
                  <a:lnTo>
                    <a:pt x="35432" y="8382"/>
                  </a:lnTo>
                  <a:lnTo>
                    <a:pt x="32003" y="8127"/>
                  </a:lnTo>
                  <a:lnTo>
                    <a:pt x="31750" y="8000"/>
                  </a:lnTo>
                  <a:close/>
                </a:path>
                <a:path w="155575" h="76200">
                  <a:moveTo>
                    <a:pt x="54863" y="16890"/>
                  </a:moveTo>
                  <a:lnTo>
                    <a:pt x="48387" y="16890"/>
                  </a:lnTo>
                  <a:lnTo>
                    <a:pt x="47497" y="17017"/>
                  </a:lnTo>
                  <a:lnTo>
                    <a:pt x="45592" y="17652"/>
                  </a:lnTo>
                  <a:lnTo>
                    <a:pt x="44576" y="17779"/>
                  </a:lnTo>
                  <a:lnTo>
                    <a:pt x="56814" y="17779"/>
                  </a:lnTo>
                  <a:lnTo>
                    <a:pt x="54863" y="1689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4655820" y="1677923"/>
              <a:ext cx="155575" cy="76200"/>
            </a:xfrm>
            <a:custGeom>
              <a:avLst/>
              <a:gdLst/>
              <a:ahLst/>
              <a:cxnLst/>
              <a:rect l="l" t="t" r="r" b="b"/>
              <a:pathLst>
                <a:path w="155575" h="76200">
                  <a:moveTo>
                    <a:pt x="112902" y="0"/>
                  </a:moveTo>
                  <a:lnTo>
                    <a:pt x="112649" y="0"/>
                  </a:lnTo>
                  <a:lnTo>
                    <a:pt x="112267" y="0"/>
                  </a:lnTo>
                  <a:lnTo>
                    <a:pt x="111887" y="126"/>
                  </a:lnTo>
                  <a:lnTo>
                    <a:pt x="107314" y="888"/>
                  </a:lnTo>
                  <a:lnTo>
                    <a:pt x="98551" y="7620"/>
                  </a:lnTo>
                  <a:lnTo>
                    <a:pt x="96392" y="11937"/>
                  </a:lnTo>
                  <a:lnTo>
                    <a:pt x="95884" y="12953"/>
                  </a:lnTo>
                  <a:lnTo>
                    <a:pt x="95884" y="13335"/>
                  </a:lnTo>
                  <a:lnTo>
                    <a:pt x="96012" y="13462"/>
                  </a:lnTo>
                  <a:lnTo>
                    <a:pt x="96012" y="13970"/>
                  </a:lnTo>
                  <a:lnTo>
                    <a:pt x="97408" y="14224"/>
                  </a:lnTo>
                  <a:lnTo>
                    <a:pt x="102234" y="14986"/>
                  </a:lnTo>
                  <a:lnTo>
                    <a:pt x="104901" y="16763"/>
                  </a:lnTo>
                  <a:lnTo>
                    <a:pt x="105282" y="19685"/>
                  </a:lnTo>
                  <a:lnTo>
                    <a:pt x="105663" y="23367"/>
                  </a:lnTo>
                  <a:lnTo>
                    <a:pt x="102615" y="26542"/>
                  </a:lnTo>
                  <a:lnTo>
                    <a:pt x="99567" y="28194"/>
                  </a:lnTo>
                  <a:lnTo>
                    <a:pt x="100837" y="29083"/>
                  </a:lnTo>
                  <a:lnTo>
                    <a:pt x="101980" y="29972"/>
                  </a:lnTo>
                  <a:lnTo>
                    <a:pt x="103250" y="30734"/>
                  </a:lnTo>
                  <a:lnTo>
                    <a:pt x="107314" y="33147"/>
                  </a:lnTo>
                  <a:lnTo>
                    <a:pt x="109727" y="34798"/>
                  </a:lnTo>
                  <a:lnTo>
                    <a:pt x="110235" y="37084"/>
                  </a:lnTo>
                  <a:lnTo>
                    <a:pt x="110489" y="38100"/>
                  </a:lnTo>
                  <a:lnTo>
                    <a:pt x="110362" y="39115"/>
                  </a:lnTo>
                  <a:lnTo>
                    <a:pt x="109854" y="39877"/>
                  </a:lnTo>
                  <a:lnTo>
                    <a:pt x="108712" y="41910"/>
                  </a:lnTo>
                  <a:lnTo>
                    <a:pt x="105155" y="42545"/>
                  </a:lnTo>
                  <a:lnTo>
                    <a:pt x="101218" y="42545"/>
                  </a:lnTo>
                  <a:lnTo>
                    <a:pt x="96646" y="42545"/>
                  </a:lnTo>
                  <a:lnTo>
                    <a:pt x="91566" y="41655"/>
                  </a:lnTo>
                  <a:lnTo>
                    <a:pt x="89026" y="41148"/>
                  </a:lnTo>
                  <a:lnTo>
                    <a:pt x="81152" y="39242"/>
                  </a:lnTo>
                  <a:lnTo>
                    <a:pt x="76707" y="36449"/>
                  </a:lnTo>
                  <a:lnTo>
                    <a:pt x="76200" y="32765"/>
                  </a:lnTo>
                  <a:lnTo>
                    <a:pt x="75945" y="31496"/>
                  </a:lnTo>
                  <a:lnTo>
                    <a:pt x="74040" y="28701"/>
                  </a:lnTo>
                  <a:lnTo>
                    <a:pt x="69595" y="25400"/>
                  </a:lnTo>
                  <a:lnTo>
                    <a:pt x="63500" y="20827"/>
                  </a:lnTo>
                  <a:lnTo>
                    <a:pt x="54863" y="16890"/>
                  </a:lnTo>
                  <a:lnTo>
                    <a:pt x="49275" y="16890"/>
                  </a:lnTo>
                  <a:lnTo>
                    <a:pt x="48387" y="16890"/>
                  </a:lnTo>
                  <a:lnTo>
                    <a:pt x="47497" y="17017"/>
                  </a:lnTo>
                  <a:lnTo>
                    <a:pt x="46735" y="17272"/>
                  </a:lnTo>
                  <a:lnTo>
                    <a:pt x="45592" y="17652"/>
                  </a:lnTo>
                  <a:lnTo>
                    <a:pt x="44576" y="17779"/>
                  </a:lnTo>
                  <a:lnTo>
                    <a:pt x="43814" y="17779"/>
                  </a:lnTo>
                  <a:lnTo>
                    <a:pt x="40258" y="17779"/>
                  </a:lnTo>
                  <a:lnTo>
                    <a:pt x="38862" y="15112"/>
                  </a:lnTo>
                  <a:lnTo>
                    <a:pt x="37591" y="12826"/>
                  </a:lnTo>
                  <a:lnTo>
                    <a:pt x="36449" y="10413"/>
                  </a:lnTo>
                  <a:lnTo>
                    <a:pt x="35432" y="8382"/>
                  </a:lnTo>
                  <a:lnTo>
                    <a:pt x="32003" y="8127"/>
                  </a:lnTo>
                  <a:lnTo>
                    <a:pt x="31750" y="8000"/>
                  </a:lnTo>
                  <a:lnTo>
                    <a:pt x="31495" y="8000"/>
                  </a:lnTo>
                  <a:lnTo>
                    <a:pt x="31241" y="8000"/>
                  </a:lnTo>
                  <a:lnTo>
                    <a:pt x="28193" y="8000"/>
                  </a:lnTo>
                  <a:lnTo>
                    <a:pt x="27304" y="9778"/>
                  </a:lnTo>
                  <a:lnTo>
                    <a:pt x="25907" y="11937"/>
                  </a:lnTo>
                  <a:lnTo>
                    <a:pt x="24510" y="14477"/>
                  </a:lnTo>
                  <a:lnTo>
                    <a:pt x="22732" y="17652"/>
                  </a:lnTo>
                  <a:lnTo>
                    <a:pt x="18033" y="18034"/>
                  </a:lnTo>
                  <a:lnTo>
                    <a:pt x="14985" y="18161"/>
                  </a:lnTo>
                  <a:lnTo>
                    <a:pt x="13588" y="19812"/>
                  </a:lnTo>
                  <a:lnTo>
                    <a:pt x="13715" y="21209"/>
                  </a:lnTo>
                  <a:lnTo>
                    <a:pt x="13715" y="22860"/>
                  </a:lnTo>
                  <a:lnTo>
                    <a:pt x="15875" y="24764"/>
                  </a:lnTo>
                  <a:lnTo>
                    <a:pt x="19684" y="24764"/>
                  </a:lnTo>
                  <a:lnTo>
                    <a:pt x="22732" y="24764"/>
                  </a:lnTo>
                  <a:lnTo>
                    <a:pt x="28066" y="25146"/>
                  </a:lnTo>
                  <a:lnTo>
                    <a:pt x="29209" y="27304"/>
                  </a:lnTo>
                  <a:lnTo>
                    <a:pt x="29590" y="28066"/>
                  </a:lnTo>
                  <a:lnTo>
                    <a:pt x="29590" y="28828"/>
                  </a:lnTo>
                  <a:lnTo>
                    <a:pt x="29209" y="29590"/>
                  </a:lnTo>
                  <a:lnTo>
                    <a:pt x="28828" y="30225"/>
                  </a:lnTo>
                  <a:lnTo>
                    <a:pt x="28193" y="31496"/>
                  </a:lnTo>
                  <a:lnTo>
                    <a:pt x="21970" y="31496"/>
                  </a:lnTo>
                  <a:lnTo>
                    <a:pt x="20954" y="31496"/>
                  </a:lnTo>
                  <a:lnTo>
                    <a:pt x="19812" y="31496"/>
                  </a:lnTo>
                  <a:lnTo>
                    <a:pt x="18541" y="31369"/>
                  </a:lnTo>
                  <a:lnTo>
                    <a:pt x="18160" y="31369"/>
                  </a:lnTo>
                  <a:lnTo>
                    <a:pt x="17906" y="31369"/>
                  </a:lnTo>
                  <a:lnTo>
                    <a:pt x="17652" y="31369"/>
                  </a:lnTo>
                  <a:lnTo>
                    <a:pt x="11937" y="31369"/>
                  </a:lnTo>
                  <a:lnTo>
                    <a:pt x="8000" y="34036"/>
                  </a:lnTo>
                  <a:lnTo>
                    <a:pt x="6222" y="36449"/>
                  </a:lnTo>
                  <a:lnTo>
                    <a:pt x="5460" y="37591"/>
                  </a:lnTo>
                  <a:lnTo>
                    <a:pt x="5460" y="38353"/>
                  </a:lnTo>
                  <a:lnTo>
                    <a:pt x="5714" y="38480"/>
                  </a:lnTo>
                  <a:lnTo>
                    <a:pt x="6095" y="38608"/>
                  </a:lnTo>
                  <a:lnTo>
                    <a:pt x="6350" y="38608"/>
                  </a:lnTo>
                  <a:lnTo>
                    <a:pt x="6984" y="38608"/>
                  </a:lnTo>
                  <a:lnTo>
                    <a:pt x="7492" y="38480"/>
                  </a:lnTo>
                  <a:lnTo>
                    <a:pt x="8000" y="38226"/>
                  </a:lnTo>
                  <a:lnTo>
                    <a:pt x="11683" y="37084"/>
                  </a:lnTo>
                  <a:lnTo>
                    <a:pt x="15239" y="36449"/>
                  </a:lnTo>
                  <a:lnTo>
                    <a:pt x="18922" y="36195"/>
                  </a:lnTo>
                  <a:lnTo>
                    <a:pt x="19938" y="36067"/>
                  </a:lnTo>
                  <a:lnTo>
                    <a:pt x="20827" y="36067"/>
                  </a:lnTo>
                  <a:lnTo>
                    <a:pt x="21716" y="36067"/>
                  </a:lnTo>
                  <a:lnTo>
                    <a:pt x="24764" y="36067"/>
                  </a:lnTo>
                  <a:lnTo>
                    <a:pt x="25526" y="36829"/>
                  </a:lnTo>
                  <a:lnTo>
                    <a:pt x="25907" y="38100"/>
                  </a:lnTo>
                  <a:lnTo>
                    <a:pt x="26415" y="40386"/>
                  </a:lnTo>
                  <a:lnTo>
                    <a:pt x="24002" y="41401"/>
                  </a:lnTo>
                  <a:lnTo>
                    <a:pt x="22605" y="41783"/>
                  </a:lnTo>
                  <a:lnTo>
                    <a:pt x="19303" y="42925"/>
                  </a:lnTo>
                  <a:lnTo>
                    <a:pt x="16001" y="43941"/>
                  </a:lnTo>
                  <a:lnTo>
                    <a:pt x="12700" y="44576"/>
                  </a:lnTo>
                  <a:lnTo>
                    <a:pt x="8508" y="45465"/>
                  </a:lnTo>
                  <a:lnTo>
                    <a:pt x="1777" y="46989"/>
                  </a:lnTo>
                  <a:lnTo>
                    <a:pt x="0" y="48387"/>
                  </a:lnTo>
                  <a:lnTo>
                    <a:pt x="1015" y="49022"/>
                  </a:lnTo>
                  <a:lnTo>
                    <a:pt x="3301" y="49657"/>
                  </a:lnTo>
                  <a:lnTo>
                    <a:pt x="5460" y="50037"/>
                  </a:lnTo>
                  <a:lnTo>
                    <a:pt x="9143" y="50673"/>
                  </a:lnTo>
                  <a:lnTo>
                    <a:pt x="12700" y="51688"/>
                  </a:lnTo>
                  <a:lnTo>
                    <a:pt x="16128" y="53086"/>
                  </a:lnTo>
                  <a:lnTo>
                    <a:pt x="20065" y="54737"/>
                  </a:lnTo>
                  <a:lnTo>
                    <a:pt x="22859" y="56134"/>
                  </a:lnTo>
                  <a:lnTo>
                    <a:pt x="25400" y="56134"/>
                  </a:lnTo>
                  <a:lnTo>
                    <a:pt x="27939" y="56134"/>
                  </a:lnTo>
                  <a:lnTo>
                    <a:pt x="30225" y="54863"/>
                  </a:lnTo>
                  <a:lnTo>
                    <a:pt x="32892" y="51435"/>
                  </a:lnTo>
                  <a:lnTo>
                    <a:pt x="39750" y="42417"/>
                  </a:lnTo>
                  <a:lnTo>
                    <a:pt x="42925" y="40639"/>
                  </a:lnTo>
                  <a:lnTo>
                    <a:pt x="44450" y="40639"/>
                  </a:lnTo>
                  <a:lnTo>
                    <a:pt x="45084" y="40639"/>
                  </a:lnTo>
                  <a:lnTo>
                    <a:pt x="45465" y="40894"/>
                  </a:lnTo>
                  <a:lnTo>
                    <a:pt x="45719" y="41148"/>
                  </a:lnTo>
                  <a:lnTo>
                    <a:pt x="47878" y="42672"/>
                  </a:lnTo>
                  <a:lnTo>
                    <a:pt x="46608" y="46609"/>
                  </a:lnTo>
                  <a:lnTo>
                    <a:pt x="46227" y="48387"/>
                  </a:lnTo>
                  <a:lnTo>
                    <a:pt x="45719" y="50037"/>
                  </a:lnTo>
                  <a:lnTo>
                    <a:pt x="45846" y="50800"/>
                  </a:lnTo>
                  <a:lnTo>
                    <a:pt x="46100" y="51180"/>
                  </a:lnTo>
                  <a:lnTo>
                    <a:pt x="46735" y="51308"/>
                  </a:lnTo>
                  <a:lnTo>
                    <a:pt x="47497" y="51308"/>
                  </a:lnTo>
                  <a:lnTo>
                    <a:pt x="49402" y="51308"/>
                  </a:lnTo>
                  <a:lnTo>
                    <a:pt x="52577" y="50673"/>
                  </a:lnTo>
                  <a:lnTo>
                    <a:pt x="55244" y="50164"/>
                  </a:lnTo>
                  <a:lnTo>
                    <a:pt x="60070" y="49022"/>
                  </a:lnTo>
                  <a:lnTo>
                    <a:pt x="65150" y="48260"/>
                  </a:lnTo>
                  <a:lnTo>
                    <a:pt x="70103" y="48005"/>
                  </a:lnTo>
                  <a:lnTo>
                    <a:pt x="71627" y="48005"/>
                  </a:lnTo>
                  <a:lnTo>
                    <a:pt x="74167" y="48005"/>
                  </a:lnTo>
                  <a:lnTo>
                    <a:pt x="77724" y="48387"/>
                  </a:lnTo>
                  <a:lnTo>
                    <a:pt x="77724" y="51435"/>
                  </a:lnTo>
                  <a:lnTo>
                    <a:pt x="43052" y="65277"/>
                  </a:lnTo>
                  <a:lnTo>
                    <a:pt x="40766" y="67690"/>
                  </a:lnTo>
                  <a:lnTo>
                    <a:pt x="40766" y="68834"/>
                  </a:lnTo>
                  <a:lnTo>
                    <a:pt x="40639" y="70485"/>
                  </a:lnTo>
                  <a:lnTo>
                    <a:pt x="43687" y="73787"/>
                  </a:lnTo>
                  <a:lnTo>
                    <a:pt x="50418" y="75691"/>
                  </a:lnTo>
                  <a:lnTo>
                    <a:pt x="51815" y="76073"/>
                  </a:lnTo>
                  <a:lnTo>
                    <a:pt x="53339" y="76200"/>
                  </a:lnTo>
                  <a:lnTo>
                    <a:pt x="54990" y="76200"/>
                  </a:lnTo>
                  <a:lnTo>
                    <a:pt x="96392" y="58420"/>
                  </a:lnTo>
                  <a:lnTo>
                    <a:pt x="98425" y="56007"/>
                  </a:lnTo>
                  <a:lnTo>
                    <a:pt x="100456" y="55245"/>
                  </a:lnTo>
                  <a:lnTo>
                    <a:pt x="102362" y="55245"/>
                  </a:lnTo>
                  <a:lnTo>
                    <a:pt x="104393" y="55245"/>
                  </a:lnTo>
                  <a:lnTo>
                    <a:pt x="106299" y="56007"/>
                  </a:lnTo>
                  <a:lnTo>
                    <a:pt x="107950" y="56769"/>
                  </a:lnTo>
                  <a:lnTo>
                    <a:pt x="109727" y="57530"/>
                  </a:lnTo>
                  <a:lnTo>
                    <a:pt x="111125" y="58038"/>
                  </a:lnTo>
                  <a:lnTo>
                    <a:pt x="112521" y="58038"/>
                  </a:lnTo>
                  <a:lnTo>
                    <a:pt x="113537" y="58038"/>
                  </a:lnTo>
                  <a:lnTo>
                    <a:pt x="114426" y="57658"/>
                  </a:lnTo>
                  <a:lnTo>
                    <a:pt x="115442" y="56896"/>
                  </a:lnTo>
                  <a:lnTo>
                    <a:pt x="117982" y="54737"/>
                  </a:lnTo>
                  <a:lnTo>
                    <a:pt x="121157" y="54101"/>
                  </a:lnTo>
                  <a:lnTo>
                    <a:pt x="124587" y="54101"/>
                  </a:lnTo>
                  <a:lnTo>
                    <a:pt x="126872" y="54101"/>
                  </a:lnTo>
                  <a:lnTo>
                    <a:pt x="129285" y="54355"/>
                  </a:lnTo>
                  <a:lnTo>
                    <a:pt x="131699" y="54610"/>
                  </a:lnTo>
                  <a:lnTo>
                    <a:pt x="134365" y="54863"/>
                  </a:lnTo>
                  <a:lnTo>
                    <a:pt x="137032" y="55117"/>
                  </a:lnTo>
                  <a:lnTo>
                    <a:pt x="139700" y="55117"/>
                  </a:lnTo>
                  <a:lnTo>
                    <a:pt x="141858" y="55117"/>
                  </a:lnTo>
                  <a:lnTo>
                    <a:pt x="144144" y="54990"/>
                  </a:lnTo>
                  <a:lnTo>
                    <a:pt x="146303" y="54355"/>
                  </a:lnTo>
                  <a:lnTo>
                    <a:pt x="151891" y="53086"/>
                  </a:lnTo>
                  <a:lnTo>
                    <a:pt x="154304" y="45465"/>
                  </a:lnTo>
                  <a:lnTo>
                    <a:pt x="154812" y="39370"/>
                  </a:lnTo>
                  <a:lnTo>
                    <a:pt x="155447" y="32765"/>
                  </a:lnTo>
                  <a:lnTo>
                    <a:pt x="153796" y="27050"/>
                  </a:lnTo>
                  <a:lnTo>
                    <a:pt x="150749" y="25400"/>
                  </a:lnTo>
                  <a:lnTo>
                    <a:pt x="149478" y="24764"/>
                  </a:lnTo>
                  <a:lnTo>
                    <a:pt x="148462" y="24511"/>
                  </a:lnTo>
                  <a:lnTo>
                    <a:pt x="147574" y="24511"/>
                  </a:lnTo>
                  <a:lnTo>
                    <a:pt x="145795" y="24511"/>
                  </a:lnTo>
                  <a:lnTo>
                    <a:pt x="144779" y="25780"/>
                  </a:lnTo>
                  <a:lnTo>
                    <a:pt x="143255" y="27432"/>
                  </a:lnTo>
                  <a:lnTo>
                    <a:pt x="141604" y="29717"/>
                  </a:lnTo>
                  <a:lnTo>
                    <a:pt x="139318" y="31241"/>
                  </a:lnTo>
                  <a:lnTo>
                    <a:pt x="136905" y="32003"/>
                  </a:lnTo>
                  <a:lnTo>
                    <a:pt x="136397" y="32130"/>
                  </a:lnTo>
                  <a:lnTo>
                    <a:pt x="135889" y="32130"/>
                  </a:lnTo>
                  <a:lnTo>
                    <a:pt x="135381" y="32130"/>
                  </a:lnTo>
                  <a:lnTo>
                    <a:pt x="130555" y="32130"/>
                  </a:lnTo>
                  <a:lnTo>
                    <a:pt x="127253" y="27177"/>
                  </a:lnTo>
                  <a:lnTo>
                    <a:pt x="124078" y="22351"/>
                  </a:lnTo>
                  <a:lnTo>
                    <a:pt x="122808" y="20320"/>
                  </a:lnTo>
                  <a:lnTo>
                    <a:pt x="121538" y="18414"/>
                  </a:lnTo>
                  <a:lnTo>
                    <a:pt x="120014" y="16637"/>
                  </a:lnTo>
                  <a:lnTo>
                    <a:pt x="117475" y="13462"/>
                  </a:lnTo>
                  <a:lnTo>
                    <a:pt x="116712" y="9271"/>
                  </a:lnTo>
                  <a:lnTo>
                    <a:pt x="116077" y="6096"/>
                  </a:lnTo>
                  <a:lnTo>
                    <a:pt x="115315" y="1524"/>
                  </a:lnTo>
                  <a:lnTo>
                    <a:pt x="114807" y="0"/>
                  </a:lnTo>
                  <a:lnTo>
                    <a:pt x="11290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4689348" y="1638299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7238" y="0"/>
                  </a:moveTo>
                  <a:lnTo>
                    <a:pt x="4444" y="0"/>
                  </a:lnTo>
                  <a:lnTo>
                    <a:pt x="2666" y="0"/>
                  </a:lnTo>
                  <a:lnTo>
                    <a:pt x="1015" y="253"/>
                  </a:lnTo>
                  <a:lnTo>
                    <a:pt x="0" y="508"/>
                  </a:lnTo>
                  <a:lnTo>
                    <a:pt x="2286" y="3428"/>
                  </a:lnTo>
                  <a:lnTo>
                    <a:pt x="5968" y="6096"/>
                  </a:lnTo>
                  <a:lnTo>
                    <a:pt x="9143" y="6096"/>
                  </a:lnTo>
                  <a:lnTo>
                    <a:pt x="9398" y="5969"/>
                  </a:lnTo>
                  <a:lnTo>
                    <a:pt x="10540" y="5841"/>
                  </a:lnTo>
                  <a:lnTo>
                    <a:pt x="11556" y="4825"/>
                  </a:lnTo>
                  <a:lnTo>
                    <a:pt x="11937" y="3428"/>
                  </a:lnTo>
                  <a:lnTo>
                    <a:pt x="12191" y="2921"/>
                  </a:lnTo>
                  <a:lnTo>
                    <a:pt x="12064" y="2286"/>
                  </a:lnTo>
                  <a:lnTo>
                    <a:pt x="10287" y="508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4689348" y="1638299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4444" y="0"/>
                  </a:moveTo>
                  <a:lnTo>
                    <a:pt x="2666" y="0"/>
                  </a:lnTo>
                  <a:lnTo>
                    <a:pt x="1015" y="253"/>
                  </a:lnTo>
                  <a:lnTo>
                    <a:pt x="0" y="508"/>
                  </a:lnTo>
                  <a:lnTo>
                    <a:pt x="2286" y="3428"/>
                  </a:lnTo>
                  <a:lnTo>
                    <a:pt x="5968" y="6096"/>
                  </a:lnTo>
                  <a:lnTo>
                    <a:pt x="8762" y="6096"/>
                  </a:lnTo>
                  <a:lnTo>
                    <a:pt x="9143" y="6096"/>
                  </a:lnTo>
                  <a:lnTo>
                    <a:pt x="9398" y="5969"/>
                  </a:lnTo>
                  <a:lnTo>
                    <a:pt x="10540" y="5841"/>
                  </a:lnTo>
                  <a:lnTo>
                    <a:pt x="11556" y="4825"/>
                  </a:lnTo>
                  <a:lnTo>
                    <a:pt x="11937" y="3428"/>
                  </a:lnTo>
                  <a:lnTo>
                    <a:pt x="12191" y="2921"/>
                  </a:lnTo>
                  <a:lnTo>
                    <a:pt x="12064" y="2286"/>
                  </a:lnTo>
                  <a:lnTo>
                    <a:pt x="11684" y="1904"/>
                  </a:lnTo>
                  <a:lnTo>
                    <a:pt x="10287" y="508"/>
                  </a:lnTo>
                  <a:lnTo>
                    <a:pt x="7238" y="0"/>
                  </a:lnTo>
                  <a:lnTo>
                    <a:pt x="444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4713732" y="1632203"/>
              <a:ext cx="43180" cy="24765"/>
            </a:xfrm>
            <a:custGeom>
              <a:avLst/>
              <a:gdLst/>
              <a:ahLst/>
              <a:cxnLst/>
              <a:rect l="l" t="t" r="r" b="b"/>
              <a:pathLst>
                <a:path w="43179" h="24764">
                  <a:moveTo>
                    <a:pt x="40258" y="0"/>
                  </a:moveTo>
                  <a:lnTo>
                    <a:pt x="35051" y="0"/>
                  </a:lnTo>
                  <a:lnTo>
                    <a:pt x="33527" y="127"/>
                  </a:lnTo>
                  <a:lnTo>
                    <a:pt x="32257" y="508"/>
                  </a:lnTo>
                  <a:lnTo>
                    <a:pt x="29844" y="889"/>
                  </a:lnTo>
                  <a:lnTo>
                    <a:pt x="0" y="11684"/>
                  </a:lnTo>
                  <a:lnTo>
                    <a:pt x="0" y="18669"/>
                  </a:lnTo>
                  <a:lnTo>
                    <a:pt x="2666" y="22860"/>
                  </a:lnTo>
                  <a:lnTo>
                    <a:pt x="16255" y="24384"/>
                  </a:lnTo>
                  <a:lnTo>
                    <a:pt x="23113" y="24384"/>
                  </a:lnTo>
                  <a:lnTo>
                    <a:pt x="28701" y="21717"/>
                  </a:lnTo>
                  <a:lnTo>
                    <a:pt x="33019" y="16891"/>
                  </a:lnTo>
                  <a:lnTo>
                    <a:pt x="33781" y="16129"/>
                  </a:lnTo>
                  <a:lnTo>
                    <a:pt x="34543" y="14859"/>
                  </a:lnTo>
                  <a:lnTo>
                    <a:pt x="35051" y="13589"/>
                  </a:lnTo>
                  <a:lnTo>
                    <a:pt x="31114" y="13589"/>
                  </a:lnTo>
                  <a:lnTo>
                    <a:pt x="30225" y="11811"/>
                  </a:lnTo>
                  <a:lnTo>
                    <a:pt x="30098" y="10414"/>
                  </a:lnTo>
                  <a:lnTo>
                    <a:pt x="29971" y="6858"/>
                  </a:lnTo>
                  <a:lnTo>
                    <a:pt x="34925" y="4064"/>
                  </a:lnTo>
                  <a:lnTo>
                    <a:pt x="40004" y="3048"/>
                  </a:lnTo>
                  <a:lnTo>
                    <a:pt x="41020" y="3048"/>
                  </a:lnTo>
                  <a:lnTo>
                    <a:pt x="41909" y="2540"/>
                  </a:lnTo>
                  <a:lnTo>
                    <a:pt x="42671" y="1905"/>
                  </a:lnTo>
                  <a:lnTo>
                    <a:pt x="42290" y="1270"/>
                  </a:lnTo>
                  <a:lnTo>
                    <a:pt x="4025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4713732" y="1632203"/>
              <a:ext cx="43180" cy="24765"/>
            </a:xfrm>
            <a:custGeom>
              <a:avLst/>
              <a:gdLst/>
              <a:ahLst/>
              <a:cxnLst/>
              <a:rect l="l" t="t" r="r" b="b"/>
              <a:pathLst>
                <a:path w="43179" h="24764">
                  <a:moveTo>
                    <a:pt x="36321" y="0"/>
                  </a:moveTo>
                  <a:lnTo>
                    <a:pt x="35051" y="0"/>
                  </a:lnTo>
                  <a:lnTo>
                    <a:pt x="33527" y="127"/>
                  </a:lnTo>
                  <a:lnTo>
                    <a:pt x="32257" y="508"/>
                  </a:lnTo>
                  <a:lnTo>
                    <a:pt x="29844" y="889"/>
                  </a:lnTo>
                  <a:lnTo>
                    <a:pt x="0" y="11684"/>
                  </a:lnTo>
                  <a:lnTo>
                    <a:pt x="0" y="18669"/>
                  </a:lnTo>
                  <a:lnTo>
                    <a:pt x="2666" y="22860"/>
                  </a:lnTo>
                  <a:lnTo>
                    <a:pt x="16255" y="24384"/>
                  </a:lnTo>
                  <a:lnTo>
                    <a:pt x="16637" y="24384"/>
                  </a:lnTo>
                  <a:lnTo>
                    <a:pt x="17017" y="24384"/>
                  </a:lnTo>
                  <a:lnTo>
                    <a:pt x="17398" y="24384"/>
                  </a:lnTo>
                  <a:lnTo>
                    <a:pt x="23113" y="24384"/>
                  </a:lnTo>
                  <a:lnTo>
                    <a:pt x="28701" y="21717"/>
                  </a:lnTo>
                  <a:lnTo>
                    <a:pt x="33019" y="16891"/>
                  </a:lnTo>
                  <a:lnTo>
                    <a:pt x="33781" y="16129"/>
                  </a:lnTo>
                  <a:lnTo>
                    <a:pt x="34543" y="14859"/>
                  </a:lnTo>
                  <a:lnTo>
                    <a:pt x="35051" y="13589"/>
                  </a:lnTo>
                  <a:lnTo>
                    <a:pt x="31114" y="13589"/>
                  </a:lnTo>
                  <a:lnTo>
                    <a:pt x="30225" y="11811"/>
                  </a:lnTo>
                  <a:lnTo>
                    <a:pt x="30098" y="10414"/>
                  </a:lnTo>
                  <a:lnTo>
                    <a:pt x="29971" y="6858"/>
                  </a:lnTo>
                  <a:lnTo>
                    <a:pt x="34925" y="4064"/>
                  </a:lnTo>
                  <a:lnTo>
                    <a:pt x="40004" y="3048"/>
                  </a:lnTo>
                  <a:lnTo>
                    <a:pt x="41020" y="3048"/>
                  </a:lnTo>
                  <a:lnTo>
                    <a:pt x="41909" y="2540"/>
                  </a:lnTo>
                  <a:lnTo>
                    <a:pt x="42671" y="1905"/>
                  </a:lnTo>
                  <a:lnTo>
                    <a:pt x="42290" y="1270"/>
                  </a:lnTo>
                  <a:lnTo>
                    <a:pt x="40258" y="0"/>
                  </a:lnTo>
                  <a:lnTo>
                    <a:pt x="3632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4707636" y="1610867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39624" y="0"/>
                  </a:moveTo>
                  <a:lnTo>
                    <a:pt x="34798" y="0"/>
                  </a:lnTo>
                  <a:lnTo>
                    <a:pt x="30861" y="0"/>
                  </a:lnTo>
                  <a:lnTo>
                    <a:pt x="27304" y="761"/>
                  </a:lnTo>
                  <a:lnTo>
                    <a:pt x="23240" y="3809"/>
                  </a:lnTo>
                  <a:lnTo>
                    <a:pt x="13080" y="6476"/>
                  </a:lnTo>
                  <a:lnTo>
                    <a:pt x="8636" y="7492"/>
                  </a:lnTo>
                  <a:lnTo>
                    <a:pt x="1015" y="9397"/>
                  </a:lnTo>
                  <a:lnTo>
                    <a:pt x="0" y="11175"/>
                  </a:lnTo>
                  <a:lnTo>
                    <a:pt x="380" y="11810"/>
                  </a:lnTo>
                  <a:lnTo>
                    <a:pt x="1777" y="13080"/>
                  </a:lnTo>
                  <a:lnTo>
                    <a:pt x="2793" y="13461"/>
                  </a:lnTo>
                  <a:lnTo>
                    <a:pt x="5079" y="13461"/>
                  </a:lnTo>
                  <a:lnTo>
                    <a:pt x="10287" y="12191"/>
                  </a:lnTo>
                  <a:lnTo>
                    <a:pt x="13208" y="12191"/>
                  </a:lnTo>
                  <a:lnTo>
                    <a:pt x="14604" y="12445"/>
                  </a:lnTo>
                  <a:lnTo>
                    <a:pt x="16637" y="13588"/>
                  </a:lnTo>
                  <a:lnTo>
                    <a:pt x="17272" y="13715"/>
                  </a:lnTo>
                  <a:lnTo>
                    <a:pt x="19558" y="13715"/>
                  </a:lnTo>
                  <a:lnTo>
                    <a:pt x="21336" y="12826"/>
                  </a:lnTo>
                  <a:lnTo>
                    <a:pt x="23113" y="11810"/>
                  </a:lnTo>
                  <a:lnTo>
                    <a:pt x="24891" y="10540"/>
                  </a:lnTo>
                  <a:lnTo>
                    <a:pt x="26797" y="9905"/>
                  </a:lnTo>
                  <a:lnTo>
                    <a:pt x="29972" y="9778"/>
                  </a:lnTo>
                  <a:lnTo>
                    <a:pt x="31241" y="10286"/>
                  </a:lnTo>
                  <a:lnTo>
                    <a:pt x="33909" y="13334"/>
                  </a:lnTo>
                  <a:lnTo>
                    <a:pt x="38988" y="15239"/>
                  </a:lnTo>
                  <a:lnTo>
                    <a:pt x="45719" y="15239"/>
                  </a:lnTo>
                  <a:lnTo>
                    <a:pt x="47625" y="14858"/>
                  </a:lnTo>
                  <a:lnTo>
                    <a:pt x="49149" y="13969"/>
                  </a:lnTo>
                  <a:lnTo>
                    <a:pt x="50673" y="13207"/>
                  </a:lnTo>
                  <a:lnTo>
                    <a:pt x="51815" y="11302"/>
                  </a:lnTo>
                  <a:lnTo>
                    <a:pt x="51688" y="9143"/>
                  </a:lnTo>
                  <a:lnTo>
                    <a:pt x="51688" y="7111"/>
                  </a:lnTo>
                  <a:lnTo>
                    <a:pt x="50673" y="5206"/>
                  </a:lnTo>
                  <a:lnTo>
                    <a:pt x="48387" y="3682"/>
                  </a:lnTo>
                  <a:lnTo>
                    <a:pt x="44958" y="1142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4707636" y="1610867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34798" y="0"/>
                  </a:moveTo>
                  <a:lnTo>
                    <a:pt x="30861" y="0"/>
                  </a:lnTo>
                  <a:lnTo>
                    <a:pt x="27304" y="761"/>
                  </a:lnTo>
                  <a:lnTo>
                    <a:pt x="25526" y="2031"/>
                  </a:lnTo>
                  <a:lnTo>
                    <a:pt x="23240" y="3809"/>
                  </a:lnTo>
                  <a:lnTo>
                    <a:pt x="18287" y="5079"/>
                  </a:lnTo>
                  <a:lnTo>
                    <a:pt x="13080" y="6476"/>
                  </a:lnTo>
                  <a:lnTo>
                    <a:pt x="8636" y="7492"/>
                  </a:lnTo>
                  <a:lnTo>
                    <a:pt x="1015" y="9397"/>
                  </a:lnTo>
                  <a:lnTo>
                    <a:pt x="0" y="11175"/>
                  </a:lnTo>
                  <a:lnTo>
                    <a:pt x="253" y="11556"/>
                  </a:lnTo>
                  <a:lnTo>
                    <a:pt x="380" y="11810"/>
                  </a:lnTo>
                  <a:lnTo>
                    <a:pt x="635" y="12064"/>
                  </a:lnTo>
                  <a:lnTo>
                    <a:pt x="1777" y="13080"/>
                  </a:lnTo>
                  <a:lnTo>
                    <a:pt x="2793" y="13461"/>
                  </a:lnTo>
                  <a:lnTo>
                    <a:pt x="3937" y="13461"/>
                  </a:lnTo>
                  <a:lnTo>
                    <a:pt x="5079" y="13461"/>
                  </a:lnTo>
                  <a:lnTo>
                    <a:pt x="6223" y="13207"/>
                  </a:lnTo>
                  <a:lnTo>
                    <a:pt x="7365" y="12953"/>
                  </a:lnTo>
                  <a:lnTo>
                    <a:pt x="8762" y="12572"/>
                  </a:lnTo>
                  <a:lnTo>
                    <a:pt x="10287" y="12191"/>
                  </a:lnTo>
                  <a:lnTo>
                    <a:pt x="11811" y="12191"/>
                  </a:lnTo>
                  <a:lnTo>
                    <a:pt x="13208" y="12191"/>
                  </a:lnTo>
                  <a:lnTo>
                    <a:pt x="14604" y="12445"/>
                  </a:lnTo>
                  <a:lnTo>
                    <a:pt x="16001" y="13207"/>
                  </a:lnTo>
                  <a:lnTo>
                    <a:pt x="16637" y="13588"/>
                  </a:lnTo>
                  <a:lnTo>
                    <a:pt x="17272" y="13715"/>
                  </a:lnTo>
                  <a:lnTo>
                    <a:pt x="17906" y="13715"/>
                  </a:lnTo>
                  <a:lnTo>
                    <a:pt x="19558" y="13715"/>
                  </a:lnTo>
                  <a:lnTo>
                    <a:pt x="21336" y="12826"/>
                  </a:lnTo>
                  <a:lnTo>
                    <a:pt x="23113" y="11810"/>
                  </a:lnTo>
                  <a:lnTo>
                    <a:pt x="24891" y="10540"/>
                  </a:lnTo>
                  <a:lnTo>
                    <a:pt x="26797" y="9905"/>
                  </a:lnTo>
                  <a:lnTo>
                    <a:pt x="28701" y="9778"/>
                  </a:lnTo>
                  <a:lnTo>
                    <a:pt x="29972" y="9778"/>
                  </a:lnTo>
                  <a:lnTo>
                    <a:pt x="31241" y="10286"/>
                  </a:lnTo>
                  <a:lnTo>
                    <a:pt x="32258" y="11429"/>
                  </a:lnTo>
                  <a:lnTo>
                    <a:pt x="33909" y="13334"/>
                  </a:lnTo>
                  <a:lnTo>
                    <a:pt x="38988" y="15239"/>
                  </a:lnTo>
                  <a:lnTo>
                    <a:pt x="43687" y="15239"/>
                  </a:lnTo>
                  <a:lnTo>
                    <a:pt x="45719" y="15239"/>
                  </a:lnTo>
                  <a:lnTo>
                    <a:pt x="47625" y="14858"/>
                  </a:lnTo>
                  <a:lnTo>
                    <a:pt x="49149" y="13969"/>
                  </a:lnTo>
                  <a:lnTo>
                    <a:pt x="50673" y="13207"/>
                  </a:lnTo>
                  <a:lnTo>
                    <a:pt x="51815" y="11302"/>
                  </a:lnTo>
                  <a:lnTo>
                    <a:pt x="51688" y="9143"/>
                  </a:lnTo>
                  <a:lnTo>
                    <a:pt x="51688" y="7111"/>
                  </a:lnTo>
                  <a:lnTo>
                    <a:pt x="50673" y="5206"/>
                  </a:lnTo>
                  <a:lnTo>
                    <a:pt x="48387" y="3682"/>
                  </a:lnTo>
                  <a:lnTo>
                    <a:pt x="44958" y="1142"/>
                  </a:lnTo>
                  <a:lnTo>
                    <a:pt x="39624" y="0"/>
                  </a:lnTo>
                  <a:lnTo>
                    <a:pt x="3479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4811268" y="1586483"/>
              <a:ext cx="85725" cy="52069"/>
            </a:xfrm>
            <a:custGeom>
              <a:avLst/>
              <a:gdLst/>
              <a:ahLst/>
              <a:cxnLst/>
              <a:rect l="l" t="t" r="r" b="b"/>
              <a:pathLst>
                <a:path w="85725" h="52069">
                  <a:moveTo>
                    <a:pt x="24257" y="0"/>
                  </a:moveTo>
                  <a:lnTo>
                    <a:pt x="15875" y="0"/>
                  </a:lnTo>
                  <a:lnTo>
                    <a:pt x="10033" y="0"/>
                  </a:lnTo>
                  <a:lnTo>
                    <a:pt x="4699" y="635"/>
                  </a:lnTo>
                  <a:lnTo>
                    <a:pt x="1016" y="2286"/>
                  </a:lnTo>
                  <a:lnTo>
                    <a:pt x="254" y="3555"/>
                  </a:lnTo>
                  <a:lnTo>
                    <a:pt x="0" y="8509"/>
                  </a:lnTo>
                  <a:lnTo>
                    <a:pt x="2412" y="13335"/>
                  </a:lnTo>
                  <a:lnTo>
                    <a:pt x="5334" y="15366"/>
                  </a:lnTo>
                  <a:lnTo>
                    <a:pt x="5969" y="16001"/>
                  </a:lnTo>
                  <a:lnTo>
                    <a:pt x="6731" y="16255"/>
                  </a:lnTo>
                  <a:lnTo>
                    <a:pt x="8255" y="16255"/>
                  </a:lnTo>
                  <a:lnTo>
                    <a:pt x="9652" y="15493"/>
                  </a:lnTo>
                  <a:lnTo>
                    <a:pt x="11430" y="14097"/>
                  </a:lnTo>
                  <a:lnTo>
                    <a:pt x="13589" y="13462"/>
                  </a:lnTo>
                  <a:lnTo>
                    <a:pt x="19812" y="13462"/>
                  </a:lnTo>
                  <a:lnTo>
                    <a:pt x="24003" y="15366"/>
                  </a:lnTo>
                  <a:lnTo>
                    <a:pt x="29845" y="21336"/>
                  </a:lnTo>
                  <a:lnTo>
                    <a:pt x="30987" y="24764"/>
                  </a:lnTo>
                  <a:lnTo>
                    <a:pt x="28829" y="30861"/>
                  </a:lnTo>
                  <a:lnTo>
                    <a:pt x="25400" y="31623"/>
                  </a:lnTo>
                  <a:lnTo>
                    <a:pt x="19304" y="31623"/>
                  </a:lnTo>
                  <a:lnTo>
                    <a:pt x="9652" y="31114"/>
                  </a:lnTo>
                  <a:lnTo>
                    <a:pt x="8636" y="31241"/>
                  </a:lnTo>
                  <a:lnTo>
                    <a:pt x="9779" y="34798"/>
                  </a:lnTo>
                  <a:lnTo>
                    <a:pt x="12446" y="36575"/>
                  </a:lnTo>
                  <a:lnTo>
                    <a:pt x="18542" y="36575"/>
                  </a:lnTo>
                  <a:lnTo>
                    <a:pt x="20955" y="36067"/>
                  </a:lnTo>
                  <a:lnTo>
                    <a:pt x="23876" y="35178"/>
                  </a:lnTo>
                  <a:lnTo>
                    <a:pt x="28067" y="33654"/>
                  </a:lnTo>
                  <a:lnTo>
                    <a:pt x="32512" y="32765"/>
                  </a:lnTo>
                  <a:lnTo>
                    <a:pt x="36830" y="32765"/>
                  </a:lnTo>
                  <a:lnTo>
                    <a:pt x="43424" y="33448"/>
                  </a:lnTo>
                  <a:lnTo>
                    <a:pt x="49768" y="35464"/>
                  </a:lnTo>
                  <a:lnTo>
                    <a:pt x="55707" y="38766"/>
                  </a:lnTo>
                  <a:lnTo>
                    <a:pt x="61087" y="43306"/>
                  </a:lnTo>
                  <a:lnTo>
                    <a:pt x="67818" y="49656"/>
                  </a:lnTo>
                  <a:lnTo>
                    <a:pt x="72644" y="51815"/>
                  </a:lnTo>
                  <a:lnTo>
                    <a:pt x="80010" y="51815"/>
                  </a:lnTo>
                  <a:lnTo>
                    <a:pt x="82296" y="49402"/>
                  </a:lnTo>
                  <a:lnTo>
                    <a:pt x="84836" y="46227"/>
                  </a:lnTo>
                  <a:lnTo>
                    <a:pt x="85344" y="45085"/>
                  </a:lnTo>
                  <a:lnTo>
                    <a:pt x="85217" y="42290"/>
                  </a:lnTo>
                  <a:lnTo>
                    <a:pt x="83566" y="40893"/>
                  </a:lnTo>
                  <a:lnTo>
                    <a:pt x="82169" y="39369"/>
                  </a:lnTo>
                  <a:lnTo>
                    <a:pt x="76454" y="34289"/>
                  </a:lnTo>
                  <a:lnTo>
                    <a:pt x="78359" y="29844"/>
                  </a:lnTo>
                  <a:lnTo>
                    <a:pt x="78867" y="28955"/>
                  </a:lnTo>
                  <a:lnTo>
                    <a:pt x="78867" y="27939"/>
                  </a:lnTo>
                  <a:lnTo>
                    <a:pt x="78359" y="27304"/>
                  </a:lnTo>
                  <a:lnTo>
                    <a:pt x="76708" y="23875"/>
                  </a:lnTo>
                  <a:lnTo>
                    <a:pt x="68961" y="21081"/>
                  </a:lnTo>
                  <a:lnTo>
                    <a:pt x="59817" y="21081"/>
                  </a:lnTo>
                  <a:lnTo>
                    <a:pt x="53086" y="11049"/>
                  </a:lnTo>
                  <a:lnTo>
                    <a:pt x="51943" y="9525"/>
                  </a:lnTo>
                  <a:lnTo>
                    <a:pt x="50292" y="9525"/>
                  </a:lnTo>
                  <a:lnTo>
                    <a:pt x="46862" y="11556"/>
                  </a:lnTo>
                  <a:lnTo>
                    <a:pt x="43687" y="13715"/>
                  </a:lnTo>
                  <a:lnTo>
                    <a:pt x="41783" y="13715"/>
                  </a:lnTo>
                  <a:lnTo>
                    <a:pt x="41275" y="13588"/>
                  </a:lnTo>
                  <a:lnTo>
                    <a:pt x="38989" y="12064"/>
                  </a:lnTo>
                  <a:lnTo>
                    <a:pt x="38735" y="9143"/>
                  </a:lnTo>
                  <a:lnTo>
                    <a:pt x="38735" y="5714"/>
                  </a:lnTo>
                  <a:lnTo>
                    <a:pt x="38354" y="5206"/>
                  </a:lnTo>
                  <a:lnTo>
                    <a:pt x="33782" y="1397"/>
                  </a:lnTo>
                  <a:lnTo>
                    <a:pt x="2425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4811268" y="1586483"/>
              <a:ext cx="85725" cy="52069"/>
            </a:xfrm>
            <a:custGeom>
              <a:avLst/>
              <a:gdLst/>
              <a:ahLst/>
              <a:cxnLst/>
              <a:rect l="l" t="t" r="r" b="b"/>
              <a:pathLst>
                <a:path w="85725" h="52069">
                  <a:moveTo>
                    <a:pt x="15875" y="0"/>
                  </a:moveTo>
                  <a:lnTo>
                    <a:pt x="10033" y="0"/>
                  </a:lnTo>
                  <a:lnTo>
                    <a:pt x="4699" y="635"/>
                  </a:lnTo>
                  <a:lnTo>
                    <a:pt x="2032" y="1904"/>
                  </a:lnTo>
                  <a:lnTo>
                    <a:pt x="1016" y="2286"/>
                  </a:lnTo>
                  <a:lnTo>
                    <a:pt x="254" y="3555"/>
                  </a:lnTo>
                  <a:lnTo>
                    <a:pt x="254" y="4825"/>
                  </a:lnTo>
                  <a:lnTo>
                    <a:pt x="0" y="8509"/>
                  </a:lnTo>
                  <a:lnTo>
                    <a:pt x="2412" y="13335"/>
                  </a:lnTo>
                  <a:lnTo>
                    <a:pt x="5334" y="15366"/>
                  </a:lnTo>
                  <a:lnTo>
                    <a:pt x="5969" y="16001"/>
                  </a:lnTo>
                  <a:lnTo>
                    <a:pt x="6731" y="16255"/>
                  </a:lnTo>
                  <a:lnTo>
                    <a:pt x="7493" y="16255"/>
                  </a:lnTo>
                  <a:lnTo>
                    <a:pt x="8255" y="16255"/>
                  </a:lnTo>
                  <a:lnTo>
                    <a:pt x="8890" y="16001"/>
                  </a:lnTo>
                  <a:lnTo>
                    <a:pt x="9652" y="15493"/>
                  </a:lnTo>
                  <a:lnTo>
                    <a:pt x="11430" y="14097"/>
                  </a:lnTo>
                  <a:lnTo>
                    <a:pt x="13589" y="13462"/>
                  </a:lnTo>
                  <a:lnTo>
                    <a:pt x="15875" y="13462"/>
                  </a:lnTo>
                  <a:lnTo>
                    <a:pt x="19812" y="13462"/>
                  </a:lnTo>
                  <a:lnTo>
                    <a:pt x="24003" y="15366"/>
                  </a:lnTo>
                  <a:lnTo>
                    <a:pt x="26924" y="18414"/>
                  </a:lnTo>
                  <a:lnTo>
                    <a:pt x="29845" y="21336"/>
                  </a:lnTo>
                  <a:lnTo>
                    <a:pt x="30987" y="24764"/>
                  </a:lnTo>
                  <a:lnTo>
                    <a:pt x="29972" y="27812"/>
                  </a:lnTo>
                  <a:lnTo>
                    <a:pt x="28829" y="30861"/>
                  </a:lnTo>
                  <a:lnTo>
                    <a:pt x="25400" y="31623"/>
                  </a:lnTo>
                  <a:lnTo>
                    <a:pt x="21209" y="31623"/>
                  </a:lnTo>
                  <a:lnTo>
                    <a:pt x="19304" y="31623"/>
                  </a:lnTo>
                  <a:lnTo>
                    <a:pt x="17272" y="31495"/>
                  </a:lnTo>
                  <a:lnTo>
                    <a:pt x="15240" y="31368"/>
                  </a:lnTo>
                  <a:lnTo>
                    <a:pt x="14097" y="31241"/>
                  </a:lnTo>
                  <a:lnTo>
                    <a:pt x="12827" y="31114"/>
                  </a:lnTo>
                  <a:lnTo>
                    <a:pt x="11557" y="31114"/>
                  </a:lnTo>
                  <a:lnTo>
                    <a:pt x="10668" y="31114"/>
                  </a:lnTo>
                  <a:lnTo>
                    <a:pt x="9652" y="31114"/>
                  </a:lnTo>
                  <a:lnTo>
                    <a:pt x="8636" y="31241"/>
                  </a:lnTo>
                  <a:lnTo>
                    <a:pt x="9779" y="34798"/>
                  </a:lnTo>
                  <a:lnTo>
                    <a:pt x="12446" y="36575"/>
                  </a:lnTo>
                  <a:lnTo>
                    <a:pt x="16510" y="36575"/>
                  </a:lnTo>
                  <a:lnTo>
                    <a:pt x="18542" y="36575"/>
                  </a:lnTo>
                  <a:lnTo>
                    <a:pt x="20955" y="36067"/>
                  </a:lnTo>
                  <a:lnTo>
                    <a:pt x="23876" y="35178"/>
                  </a:lnTo>
                  <a:lnTo>
                    <a:pt x="28067" y="33654"/>
                  </a:lnTo>
                  <a:lnTo>
                    <a:pt x="32512" y="32765"/>
                  </a:lnTo>
                  <a:lnTo>
                    <a:pt x="36830" y="32765"/>
                  </a:lnTo>
                  <a:lnTo>
                    <a:pt x="43424" y="33448"/>
                  </a:lnTo>
                  <a:lnTo>
                    <a:pt x="49768" y="35464"/>
                  </a:lnTo>
                  <a:lnTo>
                    <a:pt x="55707" y="38766"/>
                  </a:lnTo>
                  <a:lnTo>
                    <a:pt x="61087" y="43306"/>
                  </a:lnTo>
                  <a:lnTo>
                    <a:pt x="67818" y="49656"/>
                  </a:lnTo>
                  <a:lnTo>
                    <a:pt x="72644" y="51815"/>
                  </a:lnTo>
                  <a:lnTo>
                    <a:pt x="76200" y="51815"/>
                  </a:lnTo>
                  <a:lnTo>
                    <a:pt x="80010" y="51815"/>
                  </a:lnTo>
                  <a:lnTo>
                    <a:pt x="82296" y="49402"/>
                  </a:lnTo>
                  <a:lnTo>
                    <a:pt x="84074" y="47116"/>
                  </a:lnTo>
                  <a:lnTo>
                    <a:pt x="84836" y="46227"/>
                  </a:lnTo>
                  <a:lnTo>
                    <a:pt x="85344" y="45085"/>
                  </a:lnTo>
                  <a:lnTo>
                    <a:pt x="85344" y="43687"/>
                  </a:lnTo>
                  <a:lnTo>
                    <a:pt x="85217" y="42290"/>
                  </a:lnTo>
                  <a:lnTo>
                    <a:pt x="83566" y="40893"/>
                  </a:lnTo>
                  <a:lnTo>
                    <a:pt x="82169" y="39369"/>
                  </a:lnTo>
                  <a:lnTo>
                    <a:pt x="79756" y="37337"/>
                  </a:lnTo>
                  <a:lnTo>
                    <a:pt x="76454" y="34289"/>
                  </a:lnTo>
                  <a:lnTo>
                    <a:pt x="78359" y="29844"/>
                  </a:lnTo>
                  <a:lnTo>
                    <a:pt x="78867" y="28955"/>
                  </a:lnTo>
                  <a:lnTo>
                    <a:pt x="78867" y="27939"/>
                  </a:lnTo>
                  <a:lnTo>
                    <a:pt x="78359" y="27304"/>
                  </a:lnTo>
                  <a:lnTo>
                    <a:pt x="76708" y="23875"/>
                  </a:lnTo>
                  <a:lnTo>
                    <a:pt x="68961" y="21081"/>
                  </a:lnTo>
                  <a:lnTo>
                    <a:pt x="63754" y="21081"/>
                  </a:lnTo>
                  <a:lnTo>
                    <a:pt x="59817" y="21081"/>
                  </a:lnTo>
                  <a:lnTo>
                    <a:pt x="57277" y="17272"/>
                  </a:lnTo>
                  <a:lnTo>
                    <a:pt x="54991" y="13969"/>
                  </a:lnTo>
                  <a:lnTo>
                    <a:pt x="53086" y="11049"/>
                  </a:lnTo>
                  <a:lnTo>
                    <a:pt x="51943" y="9525"/>
                  </a:lnTo>
                  <a:lnTo>
                    <a:pt x="50800" y="9525"/>
                  </a:lnTo>
                  <a:lnTo>
                    <a:pt x="50546" y="9525"/>
                  </a:lnTo>
                  <a:lnTo>
                    <a:pt x="50292" y="9525"/>
                  </a:lnTo>
                  <a:lnTo>
                    <a:pt x="50037" y="9651"/>
                  </a:lnTo>
                  <a:lnTo>
                    <a:pt x="49022" y="10287"/>
                  </a:lnTo>
                  <a:lnTo>
                    <a:pt x="47879" y="11049"/>
                  </a:lnTo>
                  <a:lnTo>
                    <a:pt x="46862" y="11556"/>
                  </a:lnTo>
                  <a:lnTo>
                    <a:pt x="45212" y="12700"/>
                  </a:lnTo>
                  <a:lnTo>
                    <a:pt x="43687" y="13715"/>
                  </a:lnTo>
                  <a:lnTo>
                    <a:pt x="42291" y="13715"/>
                  </a:lnTo>
                  <a:lnTo>
                    <a:pt x="41783" y="13715"/>
                  </a:lnTo>
                  <a:lnTo>
                    <a:pt x="41275" y="13588"/>
                  </a:lnTo>
                  <a:lnTo>
                    <a:pt x="40767" y="13207"/>
                  </a:lnTo>
                  <a:lnTo>
                    <a:pt x="38989" y="12064"/>
                  </a:lnTo>
                  <a:lnTo>
                    <a:pt x="38735" y="9143"/>
                  </a:lnTo>
                  <a:lnTo>
                    <a:pt x="38735" y="6476"/>
                  </a:lnTo>
                  <a:lnTo>
                    <a:pt x="38735" y="5714"/>
                  </a:lnTo>
                  <a:lnTo>
                    <a:pt x="38354" y="5206"/>
                  </a:lnTo>
                  <a:lnTo>
                    <a:pt x="37465" y="4444"/>
                  </a:lnTo>
                  <a:lnTo>
                    <a:pt x="33782" y="1397"/>
                  </a:lnTo>
                  <a:lnTo>
                    <a:pt x="24257" y="0"/>
                  </a:lnTo>
                  <a:lnTo>
                    <a:pt x="1587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4808220" y="1641347"/>
              <a:ext cx="18415" cy="21590"/>
            </a:xfrm>
            <a:custGeom>
              <a:avLst/>
              <a:gdLst/>
              <a:ahLst/>
              <a:cxnLst/>
              <a:rect l="l" t="t" r="r" b="b"/>
              <a:pathLst>
                <a:path w="18414" h="21589">
                  <a:moveTo>
                    <a:pt x="5079" y="0"/>
                  </a:moveTo>
                  <a:lnTo>
                    <a:pt x="1269" y="0"/>
                  </a:lnTo>
                  <a:lnTo>
                    <a:pt x="1015" y="0"/>
                  </a:lnTo>
                  <a:lnTo>
                    <a:pt x="762" y="253"/>
                  </a:lnTo>
                  <a:lnTo>
                    <a:pt x="634" y="1270"/>
                  </a:lnTo>
                  <a:lnTo>
                    <a:pt x="0" y="7747"/>
                  </a:lnTo>
                  <a:lnTo>
                    <a:pt x="6476" y="17145"/>
                  </a:lnTo>
                  <a:lnTo>
                    <a:pt x="12191" y="20320"/>
                  </a:lnTo>
                  <a:lnTo>
                    <a:pt x="12953" y="20827"/>
                  </a:lnTo>
                  <a:lnTo>
                    <a:pt x="14096" y="21336"/>
                  </a:lnTo>
                  <a:lnTo>
                    <a:pt x="16255" y="21336"/>
                  </a:lnTo>
                  <a:lnTo>
                    <a:pt x="17144" y="20954"/>
                  </a:lnTo>
                  <a:lnTo>
                    <a:pt x="17652" y="20065"/>
                  </a:lnTo>
                  <a:lnTo>
                    <a:pt x="18287" y="19176"/>
                  </a:lnTo>
                  <a:lnTo>
                    <a:pt x="17906" y="17017"/>
                  </a:lnTo>
                  <a:lnTo>
                    <a:pt x="16763" y="14731"/>
                  </a:lnTo>
                  <a:lnTo>
                    <a:pt x="13334" y="7492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4808220" y="1641347"/>
              <a:ext cx="18415" cy="21590"/>
            </a:xfrm>
            <a:custGeom>
              <a:avLst/>
              <a:gdLst/>
              <a:ahLst/>
              <a:cxnLst/>
              <a:rect l="l" t="t" r="r" b="b"/>
              <a:pathLst>
                <a:path w="18414" h="21589">
                  <a:moveTo>
                    <a:pt x="1269" y="0"/>
                  </a:moveTo>
                  <a:lnTo>
                    <a:pt x="1015" y="0"/>
                  </a:lnTo>
                  <a:lnTo>
                    <a:pt x="762" y="253"/>
                  </a:lnTo>
                  <a:lnTo>
                    <a:pt x="634" y="1270"/>
                  </a:lnTo>
                  <a:lnTo>
                    <a:pt x="0" y="7747"/>
                  </a:lnTo>
                  <a:lnTo>
                    <a:pt x="6476" y="17145"/>
                  </a:lnTo>
                  <a:lnTo>
                    <a:pt x="12191" y="20320"/>
                  </a:lnTo>
                  <a:lnTo>
                    <a:pt x="12953" y="20827"/>
                  </a:lnTo>
                  <a:lnTo>
                    <a:pt x="14096" y="21336"/>
                  </a:lnTo>
                  <a:lnTo>
                    <a:pt x="15239" y="21336"/>
                  </a:lnTo>
                  <a:lnTo>
                    <a:pt x="16255" y="21336"/>
                  </a:lnTo>
                  <a:lnTo>
                    <a:pt x="17144" y="20954"/>
                  </a:lnTo>
                  <a:lnTo>
                    <a:pt x="17652" y="20065"/>
                  </a:lnTo>
                  <a:lnTo>
                    <a:pt x="18287" y="19176"/>
                  </a:lnTo>
                  <a:lnTo>
                    <a:pt x="17906" y="17017"/>
                  </a:lnTo>
                  <a:lnTo>
                    <a:pt x="16763" y="14731"/>
                  </a:lnTo>
                  <a:lnTo>
                    <a:pt x="13334" y="7492"/>
                  </a:lnTo>
                  <a:lnTo>
                    <a:pt x="5079" y="0"/>
                  </a:lnTo>
                  <a:lnTo>
                    <a:pt x="1777" y="0"/>
                  </a:lnTo>
                  <a:lnTo>
                    <a:pt x="126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4887468" y="1562099"/>
              <a:ext cx="15240" cy="9525"/>
            </a:xfrm>
            <a:custGeom>
              <a:avLst/>
              <a:gdLst/>
              <a:ahLst/>
              <a:cxnLst/>
              <a:rect l="l" t="t" r="r" b="b"/>
              <a:pathLst>
                <a:path w="15239" h="9525">
                  <a:moveTo>
                    <a:pt x="3302" y="0"/>
                  </a:moveTo>
                  <a:lnTo>
                    <a:pt x="0" y="0"/>
                  </a:lnTo>
                  <a:lnTo>
                    <a:pt x="1524" y="1524"/>
                  </a:lnTo>
                  <a:lnTo>
                    <a:pt x="4318" y="4445"/>
                  </a:lnTo>
                  <a:lnTo>
                    <a:pt x="9017" y="9144"/>
                  </a:lnTo>
                  <a:lnTo>
                    <a:pt x="12700" y="9144"/>
                  </a:lnTo>
                  <a:lnTo>
                    <a:pt x="13589" y="8889"/>
                  </a:lnTo>
                  <a:lnTo>
                    <a:pt x="14351" y="8254"/>
                  </a:lnTo>
                  <a:lnTo>
                    <a:pt x="14732" y="7365"/>
                  </a:lnTo>
                  <a:lnTo>
                    <a:pt x="14859" y="6985"/>
                  </a:lnTo>
                  <a:lnTo>
                    <a:pt x="15240" y="6350"/>
                  </a:lnTo>
                  <a:lnTo>
                    <a:pt x="14224" y="5334"/>
                  </a:lnTo>
                  <a:lnTo>
                    <a:pt x="11430" y="1904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4887468" y="1562099"/>
              <a:ext cx="15240" cy="9525"/>
            </a:xfrm>
            <a:custGeom>
              <a:avLst/>
              <a:gdLst/>
              <a:ahLst/>
              <a:cxnLst/>
              <a:rect l="l" t="t" r="r" b="b"/>
              <a:pathLst>
                <a:path w="15239" h="9525">
                  <a:moveTo>
                    <a:pt x="0" y="0"/>
                  </a:moveTo>
                  <a:lnTo>
                    <a:pt x="381" y="381"/>
                  </a:lnTo>
                  <a:lnTo>
                    <a:pt x="889" y="888"/>
                  </a:lnTo>
                  <a:lnTo>
                    <a:pt x="1524" y="1524"/>
                  </a:lnTo>
                  <a:lnTo>
                    <a:pt x="4318" y="4445"/>
                  </a:lnTo>
                  <a:lnTo>
                    <a:pt x="9017" y="9144"/>
                  </a:lnTo>
                  <a:lnTo>
                    <a:pt x="12192" y="9144"/>
                  </a:lnTo>
                  <a:lnTo>
                    <a:pt x="12446" y="9144"/>
                  </a:lnTo>
                  <a:lnTo>
                    <a:pt x="12700" y="9144"/>
                  </a:lnTo>
                  <a:lnTo>
                    <a:pt x="13589" y="8889"/>
                  </a:lnTo>
                  <a:lnTo>
                    <a:pt x="14351" y="8254"/>
                  </a:lnTo>
                  <a:lnTo>
                    <a:pt x="14732" y="7365"/>
                  </a:lnTo>
                  <a:lnTo>
                    <a:pt x="14859" y="6985"/>
                  </a:lnTo>
                  <a:lnTo>
                    <a:pt x="15240" y="6350"/>
                  </a:lnTo>
                  <a:lnTo>
                    <a:pt x="14224" y="5334"/>
                  </a:lnTo>
                  <a:lnTo>
                    <a:pt x="11430" y="1904"/>
                  </a:lnTo>
                  <a:lnTo>
                    <a:pt x="3302" y="0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4823460" y="172059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4444" y="0"/>
                  </a:moveTo>
                  <a:lnTo>
                    <a:pt x="7492" y="507"/>
                  </a:lnTo>
                  <a:lnTo>
                    <a:pt x="10032" y="2793"/>
                  </a:lnTo>
                  <a:lnTo>
                    <a:pt x="11429" y="6350"/>
                  </a:lnTo>
                  <a:lnTo>
                    <a:pt x="12191" y="8508"/>
                  </a:lnTo>
                  <a:lnTo>
                    <a:pt x="11556" y="9398"/>
                  </a:lnTo>
                  <a:lnTo>
                    <a:pt x="11429" y="9778"/>
                  </a:lnTo>
                  <a:lnTo>
                    <a:pt x="10287" y="11429"/>
                  </a:lnTo>
                  <a:lnTo>
                    <a:pt x="8509" y="12191"/>
                  </a:lnTo>
                  <a:lnTo>
                    <a:pt x="5334" y="12191"/>
                  </a:lnTo>
                  <a:lnTo>
                    <a:pt x="3810" y="11683"/>
                  </a:lnTo>
                  <a:lnTo>
                    <a:pt x="2793" y="10794"/>
                  </a:lnTo>
                  <a:lnTo>
                    <a:pt x="1397" y="9651"/>
                  </a:lnTo>
                  <a:lnTo>
                    <a:pt x="0" y="7365"/>
                  </a:lnTo>
                  <a:lnTo>
                    <a:pt x="1397" y="3048"/>
                  </a:lnTo>
                  <a:lnTo>
                    <a:pt x="1777" y="1269"/>
                  </a:lnTo>
                  <a:lnTo>
                    <a:pt x="2920" y="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4823460" y="172059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4317" y="0"/>
                  </a:moveTo>
                  <a:lnTo>
                    <a:pt x="2920" y="0"/>
                  </a:lnTo>
                  <a:lnTo>
                    <a:pt x="1777" y="1269"/>
                  </a:lnTo>
                  <a:lnTo>
                    <a:pt x="1397" y="3048"/>
                  </a:lnTo>
                  <a:lnTo>
                    <a:pt x="0" y="7365"/>
                  </a:lnTo>
                  <a:lnTo>
                    <a:pt x="1397" y="9651"/>
                  </a:lnTo>
                  <a:lnTo>
                    <a:pt x="2793" y="10794"/>
                  </a:lnTo>
                  <a:lnTo>
                    <a:pt x="3810" y="11683"/>
                  </a:lnTo>
                  <a:lnTo>
                    <a:pt x="5334" y="12191"/>
                  </a:lnTo>
                  <a:lnTo>
                    <a:pt x="6730" y="12191"/>
                  </a:lnTo>
                  <a:lnTo>
                    <a:pt x="8509" y="12191"/>
                  </a:lnTo>
                  <a:lnTo>
                    <a:pt x="10287" y="11429"/>
                  </a:lnTo>
                  <a:lnTo>
                    <a:pt x="11429" y="9778"/>
                  </a:lnTo>
                  <a:lnTo>
                    <a:pt x="11556" y="9398"/>
                  </a:lnTo>
                  <a:lnTo>
                    <a:pt x="12191" y="8508"/>
                  </a:lnTo>
                  <a:lnTo>
                    <a:pt x="11429" y="6350"/>
                  </a:lnTo>
                  <a:lnTo>
                    <a:pt x="10032" y="2793"/>
                  </a:lnTo>
                  <a:lnTo>
                    <a:pt x="7492" y="507"/>
                  </a:lnTo>
                  <a:lnTo>
                    <a:pt x="444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4826508" y="1674875"/>
              <a:ext cx="94615" cy="60960"/>
            </a:xfrm>
            <a:custGeom>
              <a:avLst/>
              <a:gdLst/>
              <a:ahLst/>
              <a:cxnLst/>
              <a:rect l="l" t="t" r="r" b="b"/>
              <a:pathLst>
                <a:path w="94614" h="60960">
                  <a:moveTo>
                    <a:pt x="89226" y="36195"/>
                  </a:moveTo>
                  <a:lnTo>
                    <a:pt x="56514" y="36195"/>
                  </a:lnTo>
                  <a:lnTo>
                    <a:pt x="57403" y="36322"/>
                  </a:lnTo>
                  <a:lnTo>
                    <a:pt x="58419" y="36575"/>
                  </a:lnTo>
                  <a:lnTo>
                    <a:pt x="59689" y="36830"/>
                  </a:lnTo>
                  <a:lnTo>
                    <a:pt x="60832" y="37846"/>
                  </a:lnTo>
                  <a:lnTo>
                    <a:pt x="61506" y="39624"/>
                  </a:lnTo>
                  <a:lnTo>
                    <a:pt x="62229" y="42037"/>
                  </a:lnTo>
                  <a:lnTo>
                    <a:pt x="60705" y="44831"/>
                  </a:lnTo>
                  <a:lnTo>
                    <a:pt x="58927" y="47751"/>
                  </a:lnTo>
                  <a:lnTo>
                    <a:pt x="56387" y="52197"/>
                  </a:lnTo>
                  <a:lnTo>
                    <a:pt x="54737" y="55372"/>
                  </a:lnTo>
                  <a:lnTo>
                    <a:pt x="56261" y="57912"/>
                  </a:lnTo>
                  <a:lnTo>
                    <a:pt x="57912" y="60198"/>
                  </a:lnTo>
                  <a:lnTo>
                    <a:pt x="60832" y="60960"/>
                  </a:lnTo>
                  <a:lnTo>
                    <a:pt x="67437" y="60960"/>
                  </a:lnTo>
                  <a:lnTo>
                    <a:pt x="70992" y="60325"/>
                  </a:lnTo>
                  <a:lnTo>
                    <a:pt x="74549" y="59817"/>
                  </a:lnTo>
                  <a:lnTo>
                    <a:pt x="77342" y="59182"/>
                  </a:lnTo>
                  <a:lnTo>
                    <a:pt x="80263" y="58674"/>
                  </a:lnTo>
                  <a:lnTo>
                    <a:pt x="82930" y="58547"/>
                  </a:lnTo>
                  <a:lnTo>
                    <a:pt x="87883" y="58165"/>
                  </a:lnTo>
                  <a:lnTo>
                    <a:pt x="88391" y="56514"/>
                  </a:lnTo>
                  <a:lnTo>
                    <a:pt x="89153" y="53467"/>
                  </a:lnTo>
                  <a:lnTo>
                    <a:pt x="89788" y="50292"/>
                  </a:lnTo>
                  <a:lnTo>
                    <a:pt x="91312" y="47625"/>
                  </a:lnTo>
                  <a:lnTo>
                    <a:pt x="93471" y="45720"/>
                  </a:lnTo>
                  <a:lnTo>
                    <a:pt x="93852" y="45465"/>
                  </a:lnTo>
                  <a:lnTo>
                    <a:pt x="94106" y="45085"/>
                  </a:lnTo>
                  <a:lnTo>
                    <a:pt x="94487" y="44831"/>
                  </a:lnTo>
                  <a:lnTo>
                    <a:pt x="94233" y="44323"/>
                  </a:lnTo>
                  <a:lnTo>
                    <a:pt x="93852" y="44069"/>
                  </a:lnTo>
                  <a:lnTo>
                    <a:pt x="93599" y="43561"/>
                  </a:lnTo>
                  <a:lnTo>
                    <a:pt x="91947" y="41656"/>
                  </a:lnTo>
                  <a:lnTo>
                    <a:pt x="88752" y="37846"/>
                  </a:lnTo>
                  <a:lnTo>
                    <a:pt x="88694" y="37592"/>
                  </a:lnTo>
                  <a:lnTo>
                    <a:pt x="89226" y="36195"/>
                  </a:lnTo>
                  <a:close/>
                </a:path>
                <a:path w="94614" h="60960">
                  <a:moveTo>
                    <a:pt x="6095" y="2412"/>
                  </a:moveTo>
                  <a:lnTo>
                    <a:pt x="3428" y="2412"/>
                  </a:lnTo>
                  <a:lnTo>
                    <a:pt x="1904" y="3048"/>
                  </a:lnTo>
                  <a:lnTo>
                    <a:pt x="1396" y="4445"/>
                  </a:lnTo>
                  <a:lnTo>
                    <a:pt x="0" y="7493"/>
                  </a:lnTo>
                  <a:lnTo>
                    <a:pt x="2495" y="14605"/>
                  </a:lnTo>
                  <a:lnTo>
                    <a:pt x="2621" y="14859"/>
                  </a:lnTo>
                  <a:lnTo>
                    <a:pt x="5714" y="19685"/>
                  </a:lnTo>
                  <a:lnTo>
                    <a:pt x="10159" y="26797"/>
                  </a:lnTo>
                  <a:lnTo>
                    <a:pt x="14604" y="29718"/>
                  </a:lnTo>
                  <a:lnTo>
                    <a:pt x="20700" y="33655"/>
                  </a:lnTo>
                  <a:lnTo>
                    <a:pt x="22605" y="34798"/>
                  </a:lnTo>
                  <a:lnTo>
                    <a:pt x="24511" y="36068"/>
                  </a:lnTo>
                  <a:lnTo>
                    <a:pt x="26669" y="37592"/>
                  </a:lnTo>
                  <a:lnTo>
                    <a:pt x="28955" y="39115"/>
                  </a:lnTo>
                  <a:lnTo>
                    <a:pt x="31622" y="39624"/>
                  </a:lnTo>
                  <a:lnTo>
                    <a:pt x="38226" y="39624"/>
                  </a:lnTo>
                  <a:lnTo>
                    <a:pt x="42290" y="38735"/>
                  </a:lnTo>
                  <a:lnTo>
                    <a:pt x="46100" y="37719"/>
                  </a:lnTo>
                  <a:lnTo>
                    <a:pt x="49149" y="36957"/>
                  </a:lnTo>
                  <a:lnTo>
                    <a:pt x="52324" y="36449"/>
                  </a:lnTo>
                  <a:lnTo>
                    <a:pt x="55499" y="36195"/>
                  </a:lnTo>
                  <a:lnTo>
                    <a:pt x="89226" y="36195"/>
                  </a:lnTo>
                  <a:lnTo>
                    <a:pt x="90242" y="33527"/>
                  </a:lnTo>
                  <a:lnTo>
                    <a:pt x="33019" y="33527"/>
                  </a:lnTo>
                  <a:lnTo>
                    <a:pt x="29717" y="31114"/>
                  </a:lnTo>
                  <a:lnTo>
                    <a:pt x="27050" y="26543"/>
                  </a:lnTo>
                  <a:lnTo>
                    <a:pt x="25400" y="23875"/>
                  </a:lnTo>
                  <a:lnTo>
                    <a:pt x="23875" y="21209"/>
                  </a:lnTo>
                  <a:lnTo>
                    <a:pt x="22605" y="18669"/>
                  </a:lnTo>
                  <a:lnTo>
                    <a:pt x="17906" y="9906"/>
                  </a:lnTo>
                  <a:lnTo>
                    <a:pt x="14096" y="2921"/>
                  </a:lnTo>
                  <a:lnTo>
                    <a:pt x="6095" y="2412"/>
                  </a:lnTo>
                  <a:close/>
                </a:path>
                <a:path w="94614" h="60960">
                  <a:moveTo>
                    <a:pt x="36702" y="11937"/>
                  </a:moveTo>
                  <a:lnTo>
                    <a:pt x="35178" y="11937"/>
                  </a:lnTo>
                  <a:lnTo>
                    <a:pt x="34797" y="12192"/>
                  </a:lnTo>
                  <a:lnTo>
                    <a:pt x="33527" y="14477"/>
                  </a:lnTo>
                  <a:lnTo>
                    <a:pt x="34925" y="20574"/>
                  </a:lnTo>
                  <a:lnTo>
                    <a:pt x="37591" y="22987"/>
                  </a:lnTo>
                  <a:lnTo>
                    <a:pt x="39624" y="24892"/>
                  </a:lnTo>
                  <a:lnTo>
                    <a:pt x="40512" y="27432"/>
                  </a:lnTo>
                  <a:lnTo>
                    <a:pt x="40004" y="29718"/>
                  </a:lnTo>
                  <a:lnTo>
                    <a:pt x="39750" y="31623"/>
                  </a:lnTo>
                  <a:lnTo>
                    <a:pt x="38480" y="33147"/>
                  </a:lnTo>
                  <a:lnTo>
                    <a:pt x="36956" y="33527"/>
                  </a:lnTo>
                  <a:lnTo>
                    <a:pt x="90242" y="33527"/>
                  </a:lnTo>
                  <a:lnTo>
                    <a:pt x="93580" y="24764"/>
                  </a:lnTo>
                  <a:lnTo>
                    <a:pt x="53593" y="24764"/>
                  </a:lnTo>
                  <a:lnTo>
                    <a:pt x="43561" y="17145"/>
                  </a:lnTo>
                  <a:lnTo>
                    <a:pt x="40512" y="14605"/>
                  </a:lnTo>
                  <a:lnTo>
                    <a:pt x="38480" y="12953"/>
                  </a:lnTo>
                  <a:lnTo>
                    <a:pt x="36702" y="11937"/>
                  </a:lnTo>
                  <a:close/>
                </a:path>
                <a:path w="94614" h="60960">
                  <a:moveTo>
                    <a:pt x="49656" y="0"/>
                  </a:moveTo>
                  <a:lnTo>
                    <a:pt x="48894" y="0"/>
                  </a:lnTo>
                  <a:lnTo>
                    <a:pt x="48132" y="1524"/>
                  </a:lnTo>
                  <a:lnTo>
                    <a:pt x="51434" y="9651"/>
                  </a:lnTo>
                  <a:lnTo>
                    <a:pt x="57912" y="16637"/>
                  </a:lnTo>
                  <a:lnTo>
                    <a:pt x="59562" y="18161"/>
                  </a:lnTo>
                  <a:lnTo>
                    <a:pt x="62356" y="21209"/>
                  </a:lnTo>
                  <a:lnTo>
                    <a:pt x="60832" y="23622"/>
                  </a:lnTo>
                  <a:lnTo>
                    <a:pt x="60325" y="24384"/>
                  </a:lnTo>
                  <a:lnTo>
                    <a:pt x="59562" y="24764"/>
                  </a:lnTo>
                  <a:lnTo>
                    <a:pt x="93580" y="24764"/>
                  </a:lnTo>
                  <a:lnTo>
                    <a:pt x="93725" y="24384"/>
                  </a:lnTo>
                  <a:lnTo>
                    <a:pt x="90042" y="17525"/>
                  </a:lnTo>
                  <a:lnTo>
                    <a:pt x="88143" y="14477"/>
                  </a:lnTo>
                  <a:lnTo>
                    <a:pt x="85497" y="10413"/>
                  </a:lnTo>
                  <a:lnTo>
                    <a:pt x="71119" y="10413"/>
                  </a:lnTo>
                  <a:lnTo>
                    <a:pt x="65658" y="7874"/>
                  </a:lnTo>
                  <a:lnTo>
                    <a:pt x="58165" y="4063"/>
                  </a:lnTo>
                  <a:lnTo>
                    <a:pt x="56261" y="2921"/>
                  </a:lnTo>
                  <a:lnTo>
                    <a:pt x="54101" y="1777"/>
                  </a:lnTo>
                  <a:lnTo>
                    <a:pt x="52069" y="1015"/>
                  </a:lnTo>
                  <a:lnTo>
                    <a:pt x="50545" y="126"/>
                  </a:lnTo>
                  <a:lnTo>
                    <a:pt x="49656" y="0"/>
                  </a:lnTo>
                  <a:close/>
                </a:path>
                <a:path w="94614" h="60960">
                  <a:moveTo>
                    <a:pt x="79375" y="5969"/>
                  </a:moveTo>
                  <a:lnTo>
                    <a:pt x="75818" y="10413"/>
                  </a:lnTo>
                  <a:lnTo>
                    <a:pt x="85497" y="10413"/>
                  </a:lnTo>
                  <a:lnTo>
                    <a:pt x="84836" y="9398"/>
                  </a:lnTo>
                  <a:lnTo>
                    <a:pt x="80771" y="6223"/>
                  </a:lnTo>
                  <a:lnTo>
                    <a:pt x="79375" y="5969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4826508" y="1674875"/>
              <a:ext cx="94615" cy="60960"/>
            </a:xfrm>
            <a:custGeom>
              <a:avLst/>
              <a:gdLst/>
              <a:ahLst/>
              <a:cxnLst/>
              <a:rect l="l" t="t" r="r" b="b"/>
              <a:pathLst>
                <a:path w="94614" h="60960">
                  <a:moveTo>
                    <a:pt x="49275" y="0"/>
                  </a:moveTo>
                  <a:lnTo>
                    <a:pt x="48894" y="0"/>
                  </a:lnTo>
                  <a:lnTo>
                    <a:pt x="48132" y="1524"/>
                  </a:lnTo>
                  <a:lnTo>
                    <a:pt x="51434" y="9651"/>
                  </a:lnTo>
                  <a:lnTo>
                    <a:pt x="57912" y="16637"/>
                  </a:lnTo>
                  <a:lnTo>
                    <a:pt x="59562" y="18161"/>
                  </a:lnTo>
                  <a:lnTo>
                    <a:pt x="62356" y="21209"/>
                  </a:lnTo>
                  <a:lnTo>
                    <a:pt x="60832" y="23622"/>
                  </a:lnTo>
                  <a:lnTo>
                    <a:pt x="60325" y="24384"/>
                  </a:lnTo>
                  <a:lnTo>
                    <a:pt x="59562" y="24764"/>
                  </a:lnTo>
                  <a:lnTo>
                    <a:pt x="58546" y="24764"/>
                  </a:lnTo>
                  <a:lnTo>
                    <a:pt x="53593" y="24764"/>
                  </a:lnTo>
                  <a:lnTo>
                    <a:pt x="43561" y="17145"/>
                  </a:lnTo>
                  <a:lnTo>
                    <a:pt x="40512" y="14605"/>
                  </a:lnTo>
                  <a:lnTo>
                    <a:pt x="38480" y="12953"/>
                  </a:lnTo>
                  <a:lnTo>
                    <a:pt x="36702" y="11937"/>
                  </a:lnTo>
                  <a:lnTo>
                    <a:pt x="35559" y="11937"/>
                  </a:lnTo>
                  <a:lnTo>
                    <a:pt x="35178" y="11937"/>
                  </a:lnTo>
                  <a:lnTo>
                    <a:pt x="34797" y="12192"/>
                  </a:lnTo>
                  <a:lnTo>
                    <a:pt x="34670" y="12446"/>
                  </a:lnTo>
                  <a:lnTo>
                    <a:pt x="33527" y="14477"/>
                  </a:lnTo>
                  <a:lnTo>
                    <a:pt x="34925" y="20574"/>
                  </a:lnTo>
                  <a:lnTo>
                    <a:pt x="37591" y="22987"/>
                  </a:lnTo>
                  <a:lnTo>
                    <a:pt x="39624" y="24892"/>
                  </a:lnTo>
                  <a:lnTo>
                    <a:pt x="40512" y="27432"/>
                  </a:lnTo>
                  <a:lnTo>
                    <a:pt x="40004" y="29718"/>
                  </a:lnTo>
                  <a:lnTo>
                    <a:pt x="39750" y="31623"/>
                  </a:lnTo>
                  <a:lnTo>
                    <a:pt x="38480" y="33147"/>
                  </a:lnTo>
                  <a:lnTo>
                    <a:pt x="36956" y="33527"/>
                  </a:lnTo>
                  <a:lnTo>
                    <a:pt x="36575" y="33527"/>
                  </a:lnTo>
                  <a:lnTo>
                    <a:pt x="36194" y="33527"/>
                  </a:lnTo>
                  <a:lnTo>
                    <a:pt x="35813" y="33527"/>
                  </a:lnTo>
                  <a:lnTo>
                    <a:pt x="33019" y="33527"/>
                  </a:lnTo>
                  <a:lnTo>
                    <a:pt x="29717" y="31114"/>
                  </a:lnTo>
                  <a:lnTo>
                    <a:pt x="27050" y="26543"/>
                  </a:lnTo>
                  <a:lnTo>
                    <a:pt x="25400" y="23875"/>
                  </a:lnTo>
                  <a:lnTo>
                    <a:pt x="23875" y="21209"/>
                  </a:lnTo>
                  <a:lnTo>
                    <a:pt x="22605" y="18669"/>
                  </a:lnTo>
                  <a:lnTo>
                    <a:pt x="17906" y="9906"/>
                  </a:lnTo>
                  <a:lnTo>
                    <a:pt x="14096" y="2921"/>
                  </a:lnTo>
                  <a:lnTo>
                    <a:pt x="6095" y="2412"/>
                  </a:lnTo>
                  <a:lnTo>
                    <a:pt x="5714" y="2412"/>
                  </a:lnTo>
                  <a:lnTo>
                    <a:pt x="3428" y="2412"/>
                  </a:lnTo>
                  <a:lnTo>
                    <a:pt x="1904" y="3048"/>
                  </a:lnTo>
                  <a:lnTo>
                    <a:pt x="1396" y="4445"/>
                  </a:lnTo>
                  <a:lnTo>
                    <a:pt x="0" y="7493"/>
                  </a:lnTo>
                  <a:lnTo>
                    <a:pt x="2539" y="14732"/>
                  </a:lnTo>
                  <a:lnTo>
                    <a:pt x="5714" y="19685"/>
                  </a:lnTo>
                  <a:lnTo>
                    <a:pt x="10159" y="26797"/>
                  </a:lnTo>
                  <a:lnTo>
                    <a:pt x="14604" y="29718"/>
                  </a:lnTo>
                  <a:lnTo>
                    <a:pt x="20700" y="33655"/>
                  </a:lnTo>
                  <a:lnTo>
                    <a:pt x="22605" y="34798"/>
                  </a:lnTo>
                  <a:lnTo>
                    <a:pt x="24511" y="36068"/>
                  </a:lnTo>
                  <a:lnTo>
                    <a:pt x="26669" y="37592"/>
                  </a:lnTo>
                  <a:lnTo>
                    <a:pt x="28955" y="39115"/>
                  </a:lnTo>
                  <a:lnTo>
                    <a:pt x="31622" y="39624"/>
                  </a:lnTo>
                  <a:lnTo>
                    <a:pt x="34416" y="39624"/>
                  </a:lnTo>
                  <a:lnTo>
                    <a:pt x="38226" y="39624"/>
                  </a:lnTo>
                  <a:lnTo>
                    <a:pt x="42290" y="38735"/>
                  </a:lnTo>
                  <a:lnTo>
                    <a:pt x="46100" y="37719"/>
                  </a:lnTo>
                  <a:lnTo>
                    <a:pt x="49149" y="36957"/>
                  </a:lnTo>
                  <a:lnTo>
                    <a:pt x="52324" y="36449"/>
                  </a:lnTo>
                  <a:lnTo>
                    <a:pt x="55499" y="36195"/>
                  </a:lnTo>
                  <a:lnTo>
                    <a:pt x="56514" y="36195"/>
                  </a:lnTo>
                  <a:lnTo>
                    <a:pt x="57403" y="36322"/>
                  </a:lnTo>
                  <a:lnTo>
                    <a:pt x="58419" y="36575"/>
                  </a:lnTo>
                  <a:lnTo>
                    <a:pt x="59689" y="36830"/>
                  </a:lnTo>
                  <a:lnTo>
                    <a:pt x="60832" y="37846"/>
                  </a:lnTo>
                  <a:lnTo>
                    <a:pt x="61467" y="39497"/>
                  </a:lnTo>
                  <a:lnTo>
                    <a:pt x="62229" y="42037"/>
                  </a:lnTo>
                  <a:lnTo>
                    <a:pt x="60705" y="44831"/>
                  </a:lnTo>
                  <a:lnTo>
                    <a:pt x="58927" y="47751"/>
                  </a:lnTo>
                  <a:lnTo>
                    <a:pt x="56387" y="52197"/>
                  </a:lnTo>
                  <a:lnTo>
                    <a:pt x="54737" y="55372"/>
                  </a:lnTo>
                  <a:lnTo>
                    <a:pt x="56261" y="57912"/>
                  </a:lnTo>
                  <a:lnTo>
                    <a:pt x="57912" y="60198"/>
                  </a:lnTo>
                  <a:lnTo>
                    <a:pt x="60832" y="60960"/>
                  </a:lnTo>
                  <a:lnTo>
                    <a:pt x="64262" y="60960"/>
                  </a:lnTo>
                  <a:lnTo>
                    <a:pt x="67437" y="60960"/>
                  </a:lnTo>
                  <a:lnTo>
                    <a:pt x="70992" y="60325"/>
                  </a:lnTo>
                  <a:lnTo>
                    <a:pt x="74549" y="59817"/>
                  </a:lnTo>
                  <a:lnTo>
                    <a:pt x="77342" y="59182"/>
                  </a:lnTo>
                  <a:lnTo>
                    <a:pt x="80263" y="58674"/>
                  </a:lnTo>
                  <a:lnTo>
                    <a:pt x="82930" y="58547"/>
                  </a:lnTo>
                  <a:lnTo>
                    <a:pt x="87883" y="58165"/>
                  </a:lnTo>
                  <a:lnTo>
                    <a:pt x="88391" y="56514"/>
                  </a:lnTo>
                  <a:lnTo>
                    <a:pt x="89153" y="53467"/>
                  </a:lnTo>
                  <a:lnTo>
                    <a:pt x="89788" y="50292"/>
                  </a:lnTo>
                  <a:lnTo>
                    <a:pt x="91312" y="47625"/>
                  </a:lnTo>
                  <a:lnTo>
                    <a:pt x="93471" y="45720"/>
                  </a:lnTo>
                  <a:lnTo>
                    <a:pt x="93852" y="45465"/>
                  </a:lnTo>
                  <a:lnTo>
                    <a:pt x="94106" y="45085"/>
                  </a:lnTo>
                  <a:lnTo>
                    <a:pt x="94487" y="44831"/>
                  </a:lnTo>
                  <a:lnTo>
                    <a:pt x="94233" y="44323"/>
                  </a:lnTo>
                  <a:lnTo>
                    <a:pt x="93852" y="44069"/>
                  </a:lnTo>
                  <a:lnTo>
                    <a:pt x="93599" y="43561"/>
                  </a:lnTo>
                  <a:lnTo>
                    <a:pt x="91947" y="41656"/>
                  </a:lnTo>
                  <a:lnTo>
                    <a:pt x="88645" y="37719"/>
                  </a:lnTo>
                  <a:lnTo>
                    <a:pt x="91693" y="29718"/>
                  </a:lnTo>
                  <a:lnTo>
                    <a:pt x="93725" y="24384"/>
                  </a:lnTo>
                  <a:lnTo>
                    <a:pt x="90042" y="17525"/>
                  </a:lnTo>
                  <a:lnTo>
                    <a:pt x="88391" y="14859"/>
                  </a:lnTo>
                  <a:lnTo>
                    <a:pt x="84836" y="9398"/>
                  </a:lnTo>
                  <a:lnTo>
                    <a:pt x="80771" y="6223"/>
                  </a:lnTo>
                  <a:lnTo>
                    <a:pt x="79375" y="5969"/>
                  </a:lnTo>
                  <a:lnTo>
                    <a:pt x="79120" y="7493"/>
                  </a:lnTo>
                  <a:lnTo>
                    <a:pt x="78486" y="8889"/>
                  </a:lnTo>
                  <a:lnTo>
                    <a:pt x="77469" y="9651"/>
                  </a:lnTo>
                  <a:lnTo>
                    <a:pt x="76707" y="10160"/>
                  </a:lnTo>
                  <a:lnTo>
                    <a:pt x="75818" y="10413"/>
                  </a:lnTo>
                  <a:lnTo>
                    <a:pt x="74675" y="10413"/>
                  </a:lnTo>
                  <a:lnTo>
                    <a:pt x="71119" y="10413"/>
                  </a:lnTo>
                  <a:lnTo>
                    <a:pt x="65658" y="7874"/>
                  </a:lnTo>
                  <a:lnTo>
                    <a:pt x="58165" y="4063"/>
                  </a:lnTo>
                  <a:lnTo>
                    <a:pt x="56261" y="2921"/>
                  </a:lnTo>
                  <a:lnTo>
                    <a:pt x="54101" y="1777"/>
                  </a:lnTo>
                  <a:lnTo>
                    <a:pt x="52069" y="1015"/>
                  </a:lnTo>
                  <a:lnTo>
                    <a:pt x="50545" y="126"/>
                  </a:lnTo>
                  <a:lnTo>
                    <a:pt x="49656" y="0"/>
                  </a:lnTo>
                  <a:lnTo>
                    <a:pt x="49275" y="0"/>
                  </a:lnTo>
                  <a:close/>
                </a:path>
                <a:path w="94614" h="60960">
                  <a:moveTo>
                    <a:pt x="76200" y="6096"/>
                  </a:moveTo>
                  <a:lnTo>
                    <a:pt x="79120" y="6096"/>
                  </a:lnTo>
                  <a:lnTo>
                    <a:pt x="76200" y="609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4911852" y="1604771"/>
              <a:ext cx="43180" cy="33655"/>
            </a:xfrm>
            <a:custGeom>
              <a:avLst/>
              <a:gdLst/>
              <a:ahLst/>
              <a:cxnLst/>
              <a:rect l="l" t="t" r="r" b="b"/>
              <a:pathLst>
                <a:path w="43179" h="33655">
                  <a:moveTo>
                    <a:pt x="5714" y="0"/>
                  </a:moveTo>
                  <a:lnTo>
                    <a:pt x="2032" y="0"/>
                  </a:lnTo>
                  <a:lnTo>
                    <a:pt x="1650" y="0"/>
                  </a:lnTo>
                  <a:lnTo>
                    <a:pt x="1015" y="635"/>
                  </a:lnTo>
                  <a:lnTo>
                    <a:pt x="0" y="2539"/>
                  </a:lnTo>
                  <a:lnTo>
                    <a:pt x="1015" y="9525"/>
                  </a:lnTo>
                  <a:lnTo>
                    <a:pt x="8762" y="27177"/>
                  </a:lnTo>
                  <a:lnTo>
                    <a:pt x="13843" y="33527"/>
                  </a:lnTo>
                  <a:lnTo>
                    <a:pt x="26288" y="33527"/>
                  </a:lnTo>
                  <a:lnTo>
                    <a:pt x="33909" y="31750"/>
                  </a:lnTo>
                  <a:lnTo>
                    <a:pt x="41148" y="28448"/>
                  </a:lnTo>
                  <a:lnTo>
                    <a:pt x="41910" y="27939"/>
                  </a:lnTo>
                  <a:lnTo>
                    <a:pt x="42418" y="27812"/>
                  </a:lnTo>
                  <a:lnTo>
                    <a:pt x="37846" y="22478"/>
                  </a:lnTo>
                  <a:lnTo>
                    <a:pt x="41656" y="16382"/>
                  </a:lnTo>
                  <a:lnTo>
                    <a:pt x="42672" y="14604"/>
                  </a:lnTo>
                  <a:lnTo>
                    <a:pt x="40512" y="11937"/>
                  </a:lnTo>
                  <a:lnTo>
                    <a:pt x="36830" y="11302"/>
                  </a:lnTo>
                  <a:lnTo>
                    <a:pt x="31876" y="11302"/>
                  </a:lnTo>
                  <a:lnTo>
                    <a:pt x="30225" y="11556"/>
                  </a:lnTo>
                  <a:lnTo>
                    <a:pt x="29718" y="11937"/>
                  </a:lnTo>
                  <a:lnTo>
                    <a:pt x="29463" y="12446"/>
                  </a:lnTo>
                  <a:lnTo>
                    <a:pt x="28321" y="13080"/>
                  </a:lnTo>
                  <a:lnTo>
                    <a:pt x="26162" y="13080"/>
                  </a:lnTo>
                  <a:lnTo>
                    <a:pt x="23749" y="11684"/>
                  </a:lnTo>
                  <a:lnTo>
                    <a:pt x="18287" y="8127"/>
                  </a:lnTo>
                  <a:lnTo>
                    <a:pt x="14605" y="5841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4911852" y="1604771"/>
              <a:ext cx="43180" cy="33655"/>
            </a:xfrm>
            <a:custGeom>
              <a:avLst/>
              <a:gdLst/>
              <a:ahLst/>
              <a:cxnLst/>
              <a:rect l="l" t="t" r="r" b="b"/>
              <a:pathLst>
                <a:path w="43179" h="33655">
                  <a:moveTo>
                    <a:pt x="2032" y="0"/>
                  </a:moveTo>
                  <a:lnTo>
                    <a:pt x="1650" y="0"/>
                  </a:lnTo>
                  <a:lnTo>
                    <a:pt x="1397" y="253"/>
                  </a:lnTo>
                  <a:lnTo>
                    <a:pt x="1015" y="635"/>
                  </a:lnTo>
                  <a:lnTo>
                    <a:pt x="0" y="2539"/>
                  </a:lnTo>
                  <a:lnTo>
                    <a:pt x="1015" y="9525"/>
                  </a:lnTo>
                  <a:lnTo>
                    <a:pt x="4699" y="17906"/>
                  </a:lnTo>
                  <a:lnTo>
                    <a:pt x="8762" y="27177"/>
                  </a:lnTo>
                  <a:lnTo>
                    <a:pt x="13843" y="33527"/>
                  </a:lnTo>
                  <a:lnTo>
                    <a:pt x="17399" y="33527"/>
                  </a:lnTo>
                  <a:lnTo>
                    <a:pt x="17780" y="33527"/>
                  </a:lnTo>
                  <a:lnTo>
                    <a:pt x="18287" y="33527"/>
                  </a:lnTo>
                  <a:lnTo>
                    <a:pt x="18669" y="33527"/>
                  </a:lnTo>
                  <a:lnTo>
                    <a:pt x="26288" y="33527"/>
                  </a:lnTo>
                  <a:lnTo>
                    <a:pt x="33909" y="31750"/>
                  </a:lnTo>
                  <a:lnTo>
                    <a:pt x="41148" y="28448"/>
                  </a:lnTo>
                  <a:lnTo>
                    <a:pt x="41528" y="28193"/>
                  </a:lnTo>
                  <a:lnTo>
                    <a:pt x="41910" y="27939"/>
                  </a:lnTo>
                  <a:lnTo>
                    <a:pt x="42418" y="27812"/>
                  </a:lnTo>
                  <a:lnTo>
                    <a:pt x="42163" y="27559"/>
                  </a:lnTo>
                  <a:lnTo>
                    <a:pt x="40767" y="25907"/>
                  </a:lnTo>
                  <a:lnTo>
                    <a:pt x="37846" y="22478"/>
                  </a:lnTo>
                  <a:lnTo>
                    <a:pt x="41656" y="16382"/>
                  </a:lnTo>
                  <a:lnTo>
                    <a:pt x="42672" y="14604"/>
                  </a:lnTo>
                  <a:lnTo>
                    <a:pt x="42163" y="13969"/>
                  </a:lnTo>
                  <a:lnTo>
                    <a:pt x="41910" y="13715"/>
                  </a:lnTo>
                  <a:lnTo>
                    <a:pt x="40512" y="11937"/>
                  </a:lnTo>
                  <a:lnTo>
                    <a:pt x="36830" y="11302"/>
                  </a:lnTo>
                  <a:lnTo>
                    <a:pt x="33909" y="11302"/>
                  </a:lnTo>
                  <a:lnTo>
                    <a:pt x="31876" y="11302"/>
                  </a:lnTo>
                  <a:lnTo>
                    <a:pt x="30225" y="11556"/>
                  </a:lnTo>
                  <a:lnTo>
                    <a:pt x="29718" y="11937"/>
                  </a:lnTo>
                  <a:lnTo>
                    <a:pt x="29463" y="12446"/>
                  </a:lnTo>
                  <a:lnTo>
                    <a:pt x="29083" y="12700"/>
                  </a:lnTo>
                  <a:lnTo>
                    <a:pt x="28575" y="12953"/>
                  </a:lnTo>
                  <a:lnTo>
                    <a:pt x="28321" y="13080"/>
                  </a:lnTo>
                  <a:lnTo>
                    <a:pt x="28067" y="13080"/>
                  </a:lnTo>
                  <a:lnTo>
                    <a:pt x="27686" y="13080"/>
                  </a:lnTo>
                  <a:lnTo>
                    <a:pt x="26162" y="13080"/>
                  </a:lnTo>
                  <a:lnTo>
                    <a:pt x="23749" y="11684"/>
                  </a:lnTo>
                  <a:lnTo>
                    <a:pt x="18287" y="8127"/>
                  </a:lnTo>
                  <a:lnTo>
                    <a:pt x="14605" y="5841"/>
                  </a:lnTo>
                  <a:lnTo>
                    <a:pt x="5714" y="0"/>
                  </a:lnTo>
                  <a:lnTo>
                    <a:pt x="2286" y="0"/>
                  </a:lnTo>
                  <a:lnTo>
                    <a:pt x="203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4939284" y="1644395"/>
              <a:ext cx="36830" cy="9525"/>
            </a:xfrm>
            <a:custGeom>
              <a:avLst/>
              <a:gdLst/>
              <a:ahLst/>
              <a:cxnLst/>
              <a:rect l="l" t="t" r="r" b="b"/>
              <a:pathLst>
                <a:path w="36829" h="9525">
                  <a:moveTo>
                    <a:pt x="34289" y="0"/>
                  </a:moveTo>
                  <a:lnTo>
                    <a:pt x="32512" y="0"/>
                  </a:lnTo>
                  <a:lnTo>
                    <a:pt x="29082" y="0"/>
                  </a:lnTo>
                  <a:lnTo>
                    <a:pt x="24129" y="380"/>
                  </a:lnTo>
                  <a:lnTo>
                    <a:pt x="7619" y="2793"/>
                  </a:lnTo>
                  <a:lnTo>
                    <a:pt x="1524" y="4825"/>
                  </a:lnTo>
                  <a:lnTo>
                    <a:pt x="0" y="6095"/>
                  </a:lnTo>
                  <a:lnTo>
                    <a:pt x="2539" y="8127"/>
                  </a:lnTo>
                  <a:lnTo>
                    <a:pt x="6350" y="9143"/>
                  </a:lnTo>
                  <a:lnTo>
                    <a:pt x="14096" y="9143"/>
                  </a:lnTo>
                  <a:lnTo>
                    <a:pt x="36575" y="253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4939284" y="1644395"/>
              <a:ext cx="36830" cy="9525"/>
            </a:xfrm>
            <a:custGeom>
              <a:avLst/>
              <a:gdLst/>
              <a:ahLst/>
              <a:cxnLst/>
              <a:rect l="l" t="t" r="r" b="b"/>
              <a:pathLst>
                <a:path w="36829" h="9525">
                  <a:moveTo>
                    <a:pt x="32512" y="0"/>
                  </a:moveTo>
                  <a:lnTo>
                    <a:pt x="29082" y="0"/>
                  </a:lnTo>
                  <a:lnTo>
                    <a:pt x="24129" y="380"/>
                  </a:lnTo>
                  <a:lnTo>
                    <a:pt x="18161" y="1269"/>
                  </a:lnTo>
                  <a:lnTo>
                    <a:pt x="7619" y="2793"/>
                  </a:lnTo>
                  <a:lnTo>
                    <a:pt x="1524" y="4825"/>
                  </a:lnTo>
                  <a:lnTo>
                    <a:pt x="0" y="6095"/>
                  </a:lnTo>
                  <a:lnTo>
                    <a:pt x="2539" y="8127"/>
                  </a:lnTo>
                  <a:lnTo>
                    <a:pt x="6350" y="9143"/>
                  </a:lnTo>
                  <a:lnTo>
                    <a:pt x="10794" y="9143"/>
                  </a:lnTo>
                  <a:lnTo>
                    <a:pt x="14096" y="9143"/>
                  </a:lnTo>
                  <a:lnTo>
                    <a:pt x="36575" y="253"/>
                  </a:lnTo>
                  <a:lnTo>
                    <a:pt x="35687" y="126"/>
                  </a:lnTo>
                  <a:lnTo>
                    <a:pt x="34289" y="0"/>
                  </a:lnTo>
                  <a:lnTo>
                    <a:pt x="3251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4930140" y="1717547"/>
              <a:ext cx="45085" cy="27940"/>
            </a:xfrm>
            <a:custGeom>
              <a:avLst/>
              <a:gdLst/>
              <a:ahLst/>
              <a:cxnLst/>
              <a:rect l="l" t="t" r="r" b="b"/>
              <a:pathLst>
                <a:path w="45085" h="27939">
                  <a:moveTo>
                    <a:pt x="28194" y="0"/>
                  </a:moveTo>
                  <a:lnTo>
                    <a:pt x="25400" y="0"/>
                  </a:lnTo>
                  <a:lnTo>
                    <a:pt x="20320" y="0"/>
                  </a:lnTo>
                  <a:lnTo>
                    <a:pt x="14477" y="2539"/>
                  </a:lnTo>
                  <a:lnTo>
                    <a:pt x="9651" y="5714"/>
                  </a:lnTo>
                  <a:lnTo>
                    <a:pt x="3429" y="10033"/>
                  </a:lnTo>
                  <a:lnTo>
                    <a:pt x="126" y="14477"/>
                  </a:lnTo>
                  <a:lnTo>
                    <a:pt x="0" y="15875"/>
                  </a:lnTo>
                  <a:lnTo>
                    <a:pt x="6574" y="19609"/>
                  </a:lnTo>
                  <a:lnTo>
                    <a:pt x="17065" y="23367"/>
                  </a:lnTo>
                  <a:lnTo>
                    <a:pt x="28771" y="26269"/>
                  </a:lnTo>
                  <a:lnTo>
                    <a:pt x="39370" y="27431"/>
                  </a:lnTo>
                  <a:lnTo>
                    <a:pt x="40386" y="27431"/>
                  </a:lnTo>
                  <a:lnTo>
                    <a:pt x="42672" y="27177"/>
                  </a:lnTo>
                  <a:lnTo>
                    <a:pt x="44196" y="26162"/>
                  </a:lnTo>
                  <a:lnTo>
                    <a:pt x="44576" y="24511"/>
                  </a:lnTo>
                  <a:lnTo>
                    <a:pt x="44446" y="20401"/>
                  </a:lnTo>
                  <a:lnTo>
                    <a:pt x="42386" y="14970"/>
                  </a:lnTo>
                  <a:lnTo>
                    <a:pt x="38469" y="8848"/>
                  </a:lnTo>
                  <a:lnTo>
                    <a:pt x="32765" y="2666"/>
                  </a:lnTo>
                  <a:lnTo>
                    <a:pt x="30734" y="762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4930140" y="1717547"/>
              <a:ext cx="45085" cy="27940"/>
            </a:xfrm>
            <a:custGeom>
              <a:avLst/>
              <a:gdLst/>
              <a:ahLst/>
              <a:cxnLst/>
              <a:rect l="l" t="t" r="r" b="b"/>
              <a:pathLst>
                <a:path w="45085" h="27939">
                  <a:moveTo>
                    <a:pt x="25400" y="0"/>
                  </a:moveTo>
                  <a:lnTo>
                    <a:pt x="20320" y="0"/>
                  </a:lnTo>
                  <a:lnTo>
                    <a:pt x="14477" y="2539"/>
                  </a:lnTo>
                  <a:lnTo>
                    <a:pt x="9651" y="5714"/>
                  </a:lnTo>
                  <a:lnTo>
                    <a:pt x="3429" y="10033"/>
                  </a:lnTo>
                  <a:lnTo>
                    <a:pt x="126" y="14477"/>
                  </a:lnTo>
                  <a:lnTo>
                    <a:pt x="0" y="15875"/>
                  </a:lnTo>
                  <a:lnTo>
                    <a:pt x="6574" y="19609"/>
                  </a:lnTo>
                  <a:lnTo>
                    <a:pt x="17065" y="23367"/>
                  </a:lnTo>
                  <a:lnTo>
                    <a:pt x="28771" y="26269"/>
                  </a:lnTo>
                  <a:lnTo>
                    <a:pt x="38988" y="27431"/>
                  </a:lnTo>
                  <a:lnTo>
                    <a:pt x="39370" y="27431"/>
                  </a:lnTo>
                  <a:lnTo>
                    <a:pt x="39877" y="27431"/>
                  </a:lnTo>
                  <a:lnTo>
                    <a:pt x="40386" y="27431"/>
                  </a:lnTo>
                  <a:lnTo>
                    <a:pt x="42672" y="27177"/>
                  </a:lnTo>
                  <a:lnTo>
                    <a:pt x="44196" y="26162"/>
                  </a:lnTo>
                  <a:lnTo>
                    <a:pt x="44576" y="24511"/>
                  </a:lnTo>
                  <a:lnTo>
                    <a:pt x="44446" y="20401"/>
                  </a:lnTo>
                  <a:lnTo>
                    <a:pt x="28194" y="0"/>
                  </a:lnTo>
                  <a:lnTo>
                    <a:pt x="2540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4853940" y="1763267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60579" y="0"/>
                  </a:moveTo>
                  <a:lnTo>
                    <a:pt x="58674" y="0"/>
                  </a:lnTo>
                  <a:lnTo>
                    <a:pt x="56769" y="253"/>
                  </a:lnTo>
                  <a:lnTo>
                    <a:pt x="54990" y="888"/>
                  </a:lnTo>
                  <a:lnTo>
                    <a:pt x="52324" y="1396"/>
                  </a:lnTo>
                  <a:lnTo>
                    <a:pt x="49784" y="2285"/>
                  </a:lnTo>
                  <a:lnTo>
                    <a:pt x="47498" y="3809"/>
                  </a:lnTo>
                  <a:lnTo>
                    <a:pt x="47751" y="4063"/>
                  </a:lnTo>
                  <a:lnTo>
                    <a:pt x="50800" y="5460"/>
                  </a:lnTo>
                  <a:lnTo>
                    <a:pt x="52450" y="7238"/>
                  </a:lnTo>
                  <a:lnTo>
                    <a:pt x="52577" y="10667"/>
                  </a:lnTo>
                  <a:lnTo>
                    <a:pt x="51943" y="12064"/>
                  </a:lnTo>
                  <a:lnTo>
                    <a:pt x="49911" y="13334"/>
                  </a:lnTo>
                  <a:lnTo>
                    <a:pt x="48640" y="13715"/>
                  </a:lnTo>
                  <a:lnTo>
                    <a:pt x="44704" y="13715"/>
                  </a:lnTo>
                  <a:lnTo>
                    <a:pt x="41529" y="12572"/>
                  </a:lnTo>
                  <a:lnTo>
                    <a:pt x="36957" y="8762"/>
                  </a:lnTo>
                  <a:lnTo>
                    <a:pt x="34798" y="8254"/>
                  </a:lnTo>
                  <a:lnTo>
                    <a:pt x="26543" y="8254"/>
                  </a:lnTo>
                  <a:lnTo>
                    <a:pt x="19176" y="11683"/>
                  </a:lnTo>
                  <a:lnTo>
                    <a:pt x="15748" y="17017"/>
                  </a:lnTo>
                  <a:lnTo>
                    <a:pt x="15875" y="18160"/>
                  </a:lnTo>
                  <a:lnTo>
                    <a:pt x="19176" y="21335"/>
                  </a:lnTo>
                  <a:lnTo>
                    <a:pt x="30861" y="21335"/>
                  </a:lnTo>
                  <a:lnTo>
                    <a:pt x="34417" y="21462"/>
                  </a:lnTo>
                  <a:lnTo>
                    <a:pt x="36830" y="27050"/>
                  </a:lnTo>
                  <a:lnTo>
                    <a:pt x="35813" y="30479"/>
                  </a:lnTo>
                  <a:lnTo>
                    <a:pt x="29463" y="40512"/>
                  </a:lnTo>
                  <a:lnTo>
                    <a:pt x="26543" y="43052"/>
                  </a:lnTo>
                  <a:lnTo>
                    <a:pt x="23622" y="43433"/>
                  </a:lnTo>
                  <a:lnTo>
                    <a:pt x="22733" y="43560"/>
                  </a:lnTo>
                  <a:lnTo>
                    <a:pt x="19304" y="43560"/>
                  </a:lnTo>
                  <a:lnTo>
                    <a:pt x="16637" y="40893"/>
                  </a:lnTo>
                  <a:lnTo>
                    <a:pt x="8762" y="33654"/>
                  </a:lnTo>
                  <a:lnTo>
                    <a:pt x="4952" y="33654"/>
                  </a:lnTo>
                  <a:lnTo>
                    <a:pt x="2667" y="34162"/>
                  </a:lnTo>
                  <a:lnTo>
                    <a:pt x="381" y="35051"/>
                  </a:lnTo>
                  <a:lnTo>
                    <a:pt x="126" y="37972"/>
                  </a:lnTo>
                  <a:lnTo>
                    <a:pt x="0" y="42036"/>
                  </a:lnTo>
                  <a:lnTo>
                    <a:pt x="4445" y="49275"/>
                  </a:lnTo>
                  <a:lnTo>
                    <a:pt x="24764" y="56387"/>
                  </a:lnTo>
                  <a:lnTo>
                    <a:pt x="32131" y="67309"/>
                  </a:lnTo>
                  <a:lnTo>
                    <a:pt x="35051" y="72135"/>
                  </a:lnTo>
                  <a:lnTo>
                    <a:pt x="38608" y="76200"/>
                  </a:lnTo>
                  <a:lnTo>
                    <a:pt x="45212" y="81406"/>
                  </a:lnTo>
                  <a:lnTo>
                    <a:pt x="46862" y="82295"/>
                  </a:lnTo>
                  <a:lnTo>
                    <a:pt x="49784" y="82295"/>
                  </a:lnTo>
                  <a:lnTo>
                    <a:pt x="54737" y="75691"/>
                  </a:lnTo>
                  <a:lnTo>
                    <a:pt x="57658" y="71500"/>
                  </a:lnTo>
                  <a:lnTo>
                    <a:pt x="66039" y="71500"/>
                  </a:lnTo>
                  <a:lnTo>
                    <a:pt x="81280" y="37083"/>
                  </a:lnTo>
                  <a:lnTo>
                    <a:pt x="81914" y="34925"/>
                  </a:lnTo>
                  <a:lnTo>
                    <a:pt x="82296" y="32892"/>
                  </a:lnTo>
                  <a:lnTo>
                    <a:pt x="81914" y="30987"/>
                  </a:lnTo>
                  <a:lnTo>
                    <a:pt x="80010" y="29717"/>
                  </a:lnTo>
                  <a:lnTo>
                    <a:pt x="79248" y="29463"/>
                  </a:lnTo>
                  <a:lnTo>
                    <a:pt x="77724" y="29463"/>
                  </a:lnTo>
                  <a:lnTo>
                    <a:pt x="76326" y="30225"/>
                  </a:lnTo>
                  <a:lnTo>
                    <a:pt x="76326" y="30479"/>
                  </a:lnTo>
                  <a:lnTo>
                    <a:pt x="75692" y="30987"/>
                  </a:lnTo>
                  <a:lnTo>
                    <a:pt x="76454" y="32384"/>
                  </a:lnTo>
                  <a:lnTo>
                    <a:pt x="78612" y="37083"/>
                  </a:lnTo>
                  <a:lnTo>
                    <a:pt x="78486" y="42036"/>
                  </a:lnTo>
                  <a:lnTo>
                    <a:pt x="76581" y="44957"/>
                  </a:lnTo>
                  <a:lnTo>
                    <a:pt x="75819" y="45465"/>
                  </a:lnTo>
                  <a:lnTo>
                    <a:pt x="74675" y="45465"/>
                  </a:lnTo>
                  <a:lnTo>
                    <a:pt x="73025" y="44957"/>
                  </a:lnTo>
                  <a:lnTo>
                    <a:pt x="72136" y="43179"/>
                  </a:lnTo>
                  <a:lnTo>
                    <a:pt x="71374" y="37464"/>
                  </a:lnTo>
                  <a:lnTo>
                    <a:pt x="70358" y="36829"/>
                  </a:lnTo>
                  <a:lnTo>
                    <a:pt x="66039" y="36829"/>
                  </a:lnTo>
                  <a:lnTo>
                    <a:pt x="60706" y="36956"/>
                  </a:lnTo>
                  <a:lnTo>
                    <a:pt x="57404" y="36448"/>
                  </a:lnTo>
                  <a:lnTo>
                    <a:pt x="55372" y="33019"/>
                  </a:lnTo>
                  <a:lnTo>
                    <a:pt x="54483" y="31876"/>
                  </a:lnTo>
                  <a:lnTo>
                    <a:pt x="54229" y="30225"/>
                  </a:lnTo>
                  <a:lnTo>
                    <a:pt x="55245" y="25907"/>
                  </a:lnTo>
                  <a:lnTo>
                    <a:pt x="70738" y="18160"/>
                  </a:lnTo>
                  <a:lnTo>
                    <a:pt x="73151" y="13207"/>
                  </a:lnTo>
                  <a:lnTo>
                    <a:pt x="72389" y="10921"/>
                  </a:lnTo>
                  <a:lnTo>
                    <a:pt x="62864" y="6476"/>
                  </a:lnTo>
                  <a:lnTo>
                    <a:pt x="62357" y="3936"/>
                  </a:lnTo>
                  <a:lnTo>
                    <a:pt x="61975" y="2666"/>
                  </a:lnTo>
                  <a:lnTo>
                    <a:pt x="62230" y="1269"/>
                  </a:lnTo>
                  <a:lnTo>
                    <a:pt x="62864" y="126"/>
                  </a:lnTo>
                  <a:lnTo>
                    <a:pt x="6057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4853940" y="1763267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60579" y="0"/>
                  </a:moveTo>
                  <a:lnTo>
                    <a:pt x="58674" y="0"/>
                  </a:lnTo>
                  <a:lnTo>
                    <a:pt x="56769" y="253"/>
                  </a:lnTo>
                  <a:lnTo>
                    <a:pt x="54990" y="888"/>
                  </a:lnTo>
                  <a:lnTo>
                    <a:pt x="52324" y="1396"/>
                  </a:lnTo>
                  <a:lnTo>
                    <a:pt x="49784" y="2285"/>
                  </a:lnTo>
                  <a:lnTo>
                    <a:pt x="47498" y="3809"/>
                  </a:lnTo>
                  <a:lnTo>
                    <a:pt x="47751" y="4063"/>
                  </a:lnTo>
                  <a:lnTo>
                    <a:pt x="50800" y="5460"/>
                  </a:lnTo>
                  <a:lnTo>
                    <a:pt x="52450" y="7238"/>
                  </a:lnTo>
                  <a:lnTo>
                    <a:pt x="52577" y="9270"/>
                  </a:lnTo>
                  <a:lnTo>
                    <a:pt x="52577" y="10667"/>
                  </a:lnTo>
                  <a:lnTo>
                    <a:pt x="51943" y="12064"/>
                  </a:lnTo>
                  <a:lnTo>
                    <a:pt x="50800" y="12700"/>
                  </a:lnTo>
                  <a:lnTo>
                    <a:pt x="49911" y="13334"/>
                  </a:lnTo>
                  <a:lnTo>
                    <a:pt x="48640" y="13715"/>
                  </a:lnTo>
                  <a:lnTo>
                    <a:pt x="47244" y="13715"/>
                  </a:lnTo>
                  <a:lnTo>
                    <a:pt x="44704" y="13715"/>
                  </a:lnTo>
                  <a:lnTo>
                    <a:pt x="41529" y="12572"/>
                  </a:lnTo>
                  <a:lnTo>
                    <a:pt x="38481" y="10032"/>
                  </a:lnTo>
                  <a:lnTo>
                    <a:pt x="36957" y="8762"/>
                  </a:lnTo>
                  <a:lnTo>
                    <a:pt x="34798" y="8254"/>
                  </a:lnTo>
                  <a:lnTo>
                    <a:pt x="32512" y="8254"/>
                  </a:lnTo>
                  <a:lnTo>
                    <a:pt x="26543" y="8254"/>
                  </a:lnTo>
                  <a:lnTo>
                    <a:pt x="19176" y="11683"/>
                  </a:lnTo>
                  <a:lnTo>
                    <a:pt x="16763" y="15366"/>
                  </a:lnTo>
                  <a:lnTo>
                    <a:pt x="15748" y="17017"/>
                  </a:lnTo>
                  <a:lnTo>
                    <a:pt x="15875" y="18160"/>
                  </a:lnTo>
                  <a:lnTo>
                    <a:pt x="17272" y="19430"/>
                  </a:lnTo>
                  <a:lnTo>
                    <a:pt x="19176" y="21335"/>
                  </a:lnTo>
                  <a:lnTo>
                    <a:pt x="23113" y="21335"/>
                  </a:lnTo>
                  <a:lnTo>
                    <a:pt x="26543" y="21335"/>
                  </a:lnTo>
                  <a:lnTo>
                    <a:pt x="30861" y="21335"/>
                  </a:lnTo>
                  <a:lnTo>
                    <a:pt x="34417" y="21462"/>
                  </a:lnTo>
                  <a:lnTo>
                    <a:pt x="35687" y="24510"/>
                  </a:lnTo>
                  <a:lnTo>
                    <a:pt x="36830" y="27050"/>
                  </a:lnTo>
                  <a:lnTo>
                    <a:pt x="35813" y="30479"/>
                  </a:lnTo>
                  <a:lnTo>
                    <a:pt x="32385" y="35813"/>
                  </a:lnTo>
                  <a:lnTo>
                    <a:pt x="29463" y="40512"/>
                  </a:lnTo>
                  <a:lnTo>
                    <a:pt x="26543" y="43052"/>
                  </a:lnTo>
                  <a:lnTo>
                    <a:pt x="23622" y="43433"/>
                  </a:lnTo>
                  <a:lnTo>
                    <a:pt x="23368" y="43560"/>
                  </a:lnTo>
                  <a:lnTo>
                    <a:pt x="22987" y="43560"/>
                  </a:lnTo>
                  <a:lnTo>
                    <a:pt x="22733" y="43560"/>
                  </a:lnTo>
                  <a:lnTo>
                    <a:pt x="19304" y="43560"/>
                  </a:lnTo>
                  <a:lnTo>
                    <a:pt x="16637" y="40893"/>
                  </a:lnTo>
                  <a:lnTo>
                    <a:pt x="13970" y="38480"/>
                  </a:lnTo>
                  <a:lnTo>
                    <a:pt x="11302" y="36067"/>
                  </a:lnTo>
                  <a:lnTo>
                    <a:pt x="8762" y="33654"/>
                  </a:lnTo>
                  <a:lnTo>
                    <a:pt x="5714" y="33654"/>
                  </a:lnTo>
                  <a:lnTo>
                    <a:pt x="5334" y="33654"/>
                  </a:lnTo>
                  <a:lnTo>
                    <a:pt x="4952" y="33654"/>
                  </a:lnTo>
                  <a:lnTo>
                    <a:pt x="4572" y="33781"/>
                  </a:lnTo>
                  <a:lnTo>
                    <a:pt x="2667" y="34162"/>
                  </a:lnTo>
                  <a:lnTo>
                    <a:pt x="381" y="35051"/>
                  </a:lnTo>
                  <a:lnTo>
                    <a:pt x="126" y="37972"/>
                  </a:lnTo>
                  <a:lnTo>
                    <a:pt x="0" y="42036"/>
                  </a:lnTo>
                  <a:lnTo>
                    <a:pt x="4445" y="49275"/>
                  </a:lnTo>
                  <a:lnTo>
                    <a:pt x="14986" y="52958"/>
                  </a:lnTo>
                  <a:lnTo>
                    <a:pt x="24764" y="56387"/>
                  </a:lnTo>
                  <a:lnTo>
                    <a:pt x="28448" y="61721"/>
                  </a:lnTo>
                  <a:lnTo>
                    <a:pt x="32131" y="67309"/>
                  </a:lnTo>
                  <a:lnTo>
                    <a:pt x="35051" y="72135"/>
                  </a:lnTo>
                  <a:lnTo>
                    <a:pt x="38608" y="76200"/>
                  </a:lnTo>
                  <a:lnTo>
                    <a:pt x="42672" y="79501"/>
                  </a:lnTo>
                  <a:lnTo>
                    <a:pt x="45212" y="81406"/>
                  </a:lnTo>
                  <a:lnTo>
                    <a:pt x="46862" y="82295"/>
                  </a:lnTo>
                  <a:lnTo>
                    <a:pt x="48133" y="82295"/>
                  </a:lnTo>
                  <a:lnTo>
                    <a:pt x="49784" y="82295"/>
                  </a:lnTo>
                  <a:lnTo>
                    <a:pt x="50800" y="80898"/>
                  </a:lnTo>
                  <a:lnTo>
                    <a:pt x="52324" y="78866"/>
                  </a:lnTo>
                  <a:lnTo>
                    <a:pt x="54737" y="75691"/>
                  </a:lnTo>
                  <a:lnTo>
                    <a:pt x="57658" y="71500"/>
                  </a:lnTo>
                  <a:lnTo>
                    <a:pt x="66039" y="71500"/>
                  </a:lnTo>
                  <a:lnTo>
                    <a:pt x="72391" y="68730"/>
                  </a:lnTo>
                  <a:lnTo>
                    <a:pt x="76469" y="61722"/>
                  </a:lnTo>
                  <a:lnTo>
                    <a:pt x="78952" y="52427"/>
                  </a:lnTo>
                  <a:lnTo>
                    <a:pt x="80518" y="42798"/>
                  </a:lnTo>
                  <a:lnTo>
                    <a:pt x="81025" y="39750"/>
                  </a:lnTo>
                  <a:lnTo>
                    <a:pt x="81280" y="37083"/>
                  </a:lnTo>
                  <a:lnTo>
                    <a:pt x="81914" y="34925"/>
                  </a:lnTo>
                  <a:lnTo>
                    <a:pt x="82296" y="32892"/>
                  </a:lnTo>
                  <a:lnTo>
                    <a:pt x="81914" y="30987"/>
                  </a:lnTo>
                  <a:lnTo>
                    <a:pt x="80645" y="30098"/>
                  </a:lnTo>
                  <a:lnTo>
                    <a:pt x="80010" y="29717"/>
                  </a:lnTo>
                  <a:lnTo>
                    <a:pt x="79248" y="29463"/>
                  </a:lnTo>
                  <a:lnTo>
                    <a:pt x="78486" y="29463"/>
                  </a:lnTo>
                  <a:lnTo>
                    <a:pt x="77724" y="29463"/>
                  </a:lnTo>
                  <a:lnTo>
                    <a:pt x="77088" y="29717"/>
                  </a:lnTo>
                  <a:lnTo>
                    <a:pt x="76326" y="30225"/>
                  </a:lnTo>
                  <a:lnTo>
                    <a:pt x="76326" y="30479"/>
                  </a:lnTo>
                  <a:lnTo>
                    <a:pt x="75692" y="30987"/>
                  </a:lnTo>
                  <a:lnTo>
                    <a:pt x="76454" y="32384"/>
                  </a:lnTo>
                  <a:lnTo>
                    <a:pt x="78612" y="37083"/>
                  </a:lnTo>
                  <a:lnTo>
                    <a:pt x="78486" y="42036"/>
                  </a:lnTo>
                  <a:lnTo>
                    <a:pt x="76962" y="44322"/>
                  </a:lnTo>
                  <a:lnTo>
                    <a:pt x="76581" y="44957"/>
                  </a:lnTo>
                  <a:lnTo>
                    <a:pt x="75819" y="45465"/>
                  </a:lnTo>
                  <a:lnTo>
                    <a:pt x="75057" y="45465"/>
                  </a:lnTo>
                  <a:lnTo>
                    <a:pt x="74802" y="45465"/>
                  </a:lnTo>
                  <a:lnTo>
                    <a:pt x="74422" y="45338"/>
                  </a:lnTo>
                  <a:lnTo>
                    <a:pt x="73025" y="44957"/>
                  </a:lnTo>
                  <a:lnTo>
                    <a:pt x="72136" y="43179"/>
                  </a:lnTo>
                  <a:lnTo>
                    <a:pt x="71755" y="39750"/>
                  </a:lnTo>
                  <a:lnTo>
                    <a:pt x="71374" y="37464"/>
                  </a:lnTo>
                  <a:lnTo>
                    <a:pt x="70358" y="36829"/>
                  </a:lnTo>
                  <a:lnTo>
                    <a:pt x="67183" y="36829"/>
                  </a:lnTo>
                  <a:lnTo>
                    <a:pt x="66675" y="36829"/>
                  </a:lnTo>
                  <a:lnTo>
                    <a:pt x="66039" y="36829"/>
                  </a:lnTo>
                  <a:lnTo>
                    <a:pt x="65405" y="36956"/>
                  </a:lnTo>
                  <a:lnTo>
                    <a:pt x="64897" y="36956"/>
                  </a:lnTo>
                  <a:lnTo>
                    <a:pt x="64388" y="36956"/>
                  </a:lnTo>
                  <a:lnTo>
                    <a:pt x="63754" y="36956"/>
                  </a:lnTo>
                  <a:lnTo>
                    <a:pt x="60706" y="36956"/>
                  </a:lnTo>
                  <a:lnTo>
                    <a:pt x="57404" y="36448"/>
                  </a:lnTo>
                  <a:lnTo>
                    <a:pt x="55372" y="33019"/>
                  </a:lnTo>
                  <a:lnTo>
                    <a:pt x="54483" y="31876"/>
                  </a:lnTo>
                  <a:lnTo>
                    <a:pt x="54229" y="30225"/>
                  </a:lnTo>
                  <a:lnTo>
                    <a:pt x="54610" y="28828"/>
                  </a:lnTo>
                  <a:lnTo>
                    <a:pt x="55245" y="25907"/>
                  </a:lnTo>
                  <a:lnTo>
                    <a:pt x="58420" y="24256"/>
                  </a:lnTo>
                  <a:lnTo>
                    <a:pt x="62357" y="22351"/>
                  </a:lnTo>
                  <a:lnTo>
                    <a:pt x="66294" y="20319"/>
                  </a:lnTo>
                  <a:lnTo>
                    <a:pt x="70738" y="18160"/>
                  </a:lnTo>
                  <a:lnTo>
                    <a:pt x="72517" y="14477"/>
                  </a:lnTo>
                  <a:lnTo>
                    <a:pt x="73151" y="13207"/>
                  </a:lnTo>
                  <a:lnTo>
                    <a:pt x="72898" y="12572"/>
                  </a:lnTo>
                  <a:lnTo>
                    <a:pt x="72389" y="10921"/>
                  </a:lnTo>
                  <a:lnTo>
                    <a:pt x="69976" y="9778"/>
                  </a:lnTo>
                  <a:lnTo>
                    <a:pt x="67945" y="8762"/>
                  </a:lnTo>
                  <a:lnTo>
                    <a:pt x="65405" y="7619"/>
                  </a:lnTo>
                  <a:lnTo>
                    <a:pt x="62864" y="6476"/>
                  </a:lnTo>
                  <a:lnTo>
                    <a:pt x="62357" y="3936"/>
                  </a:lnTo>
                  <a:lnTo>
                    <a:pt x="61975" y="2666"/>
                  </a:lnTo>
                  <a:lnTo>
                    <a:pt x="62230" y="1269"/>
                  </a:lnTo>
                  <a:lnTo>
                    <a:pt x="62864" y="126"/>
                  </a:lnTo>
                  <a:lnTo>
                    <a:pt x="62102" y="0"/>
                  </a:lnTo>
                  <a:lnTo>
                    <a:pt x="61340" y="0"/>
                  </a:lnTo>
                  <a:lnTo>
                    <a:pt x="6057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4930140" y="1668779"/>
              <a:ext cx="228600" cy="79375"/>
            </a:xfrm>
            <a:custGeom>
              <a:avLst/>
              <a:gdLst/>
              <a:ahLst/>
              <a:cxnLst/>
              <a:rect l="l" t="t" r="r" b="b"/>
              <a:pathLst>
                <a:path w="228600" h="79375">
                  <a:moveTo>
                    <a:pt x="22098" y="0"/>
                  </a:moveTo>
                  <a:lnTo>
                    <a:pt x="15875" y="0"/>
                  </a:lnTo>
                  <a:lnTo>
                    <a:pt x="8762" y="0"/>
                  </a:lnTo>
                  <a:lnTo>
                    <a:pt x="2286" y="1270"/>
                  </a:lnTo>
                  <a:lnTo>
                    <a:pt x="0" y="4572"/>
                  </a:lnTo>
                  <a:lnTo>
                    <a:pt x="762" y="5842"/>
                  </a:lnTo>
                  <a:lnTo>
                    <a:pt x="6310" y="10539"/>
                  </a:lnTo>
                  <a:lnTo>
                    <a:pt x="16287" y="15795"/>
                  </a:lnTo>
                  <a:lnTo>
                    <a:pt x="27551" y="20075"/>
                  </a:lnTo>
                  <a:lnTo>
                    <a:pt x="37592" y="21844"/>
                  </a:lnTo>
                  <a:lnTo>
                    <a:pt x="39370" y="21717"/>
                  </a:lnTo>
                  <a:lnTo>
                    <a:pt x="40259" y="21209"/>
                  </a:lnTo>
                  <a:lnTo>
                    <a:pt x="41148" y="19304"/>
                  </a:lnTo>
                  <a:lnTo>
                    <a:pt x="42418" y="18288"/>
                  </a:lnTo>
                  <a:lnTo>
                    <a:pt x="44196" y="18034"/>
                  </a:lnTo>
                  <a:lnTo>
                    <a:pt x="48133" y="18034"/>
                  </a:lnTo>
                  <a:lnTo>
                    <a:pt x="52705" y="24384"/>
                  </a:lnTo>
                  <a:lnTo>
                    <a:pt x="64135" y="41529"/>
                  </a:lnTo>
                  <a:lnTo>
                    <a:pt x="61975" y="48387"/>
                  </a:lnTo>
                  <a:lnTo>
                    <a:pt x="60325" y="52832"/>
                  </a:lnTo>
                  <a:lnTo>
                    <a:pt x="60325" y="57785"/>
                  </a:lnTo>
                  <a:lnTo>
                    <a:pt x="61849" y="62103"/>
                  </a:lnTo>
                  <a:lnTo>
                    <a:pt x="63626" y="68199"/>
                  </a:lnTo>
                  <a:lnTo>
                    <a:pt x="65150" y="68961"/>
                  </a:lnTo>
                  <a:lnTo>
                    <a:pt x="72389" y="68834"/>
                  </a:lnTo>
                  <a:lnTo>
                    <a:pt x="74549" y="69215"/>
                  </a:lnTo>
                  <a:lnTo>
                    <a:pt x="80899" y="74676"/>
                  </a:lnTo>
                  <a:lnTo>
                    <a:pt x="86233" y="77089"/>
                  </a:lnTo>
                  <a:lnTo>
                    <a:pt x="93090" y="77089"/>
                  </a:lnTo>
                  <a:lnTo>
                    <a:pt x="95250" y="76327"/>
                  </a:lnTo>
                  <a:lnTo>
                    <a:pt x="103632" y="67183"/>
                  </a:lnTo>
                  <a:lnTo>
                    <a:pt x="106045" y="67183"/>
                  </a:lnTo>
                  <a:lnTo>
                    <a:pt x="107442" y="67691"/>
                  </a:lnTo>
                  <a:lnTo>
                    <a:pt x="108458" y="68961"/>
                  </a:lnTo>
                  <a:lnTo>
                    <a:pt x="108965" y="70485"/>
                  </a:lnTo>
                  <a:lnTo>
                    <a:pt x="113250" y="74818"/>
                  </a:lnTo>
                  <a:lnTo>
                    <a:pt x="122094" y="77343"/>
                  </a:lnTo>
                  <a:lnTo>
                    <a:pt x="135201" y="78628"/>
                  </a:lnTo>
                  <a:lnTo>
                    <a:pt x="154177" y="79248"/>
                  </a:lnTo>
                  <a:lnTo>
                    <a:pt x="169037" y="79248"/>
                  </a:lnTo>
                  <a:lnTo>
                    <a:pt x="177292" y="69469"/>
                  </a:lnTo>
                  <a:lnTo>
                    <a:pt x="179959" y="69469"/>
                  </a:lnTo>
                  <a:lnTo>
                    <a:pt x="181229" y="69850"/>
                  </a:lnTo>
                  <a:lnTo>
                    <a:pt x="187579" y="74168"/>
                  </a:lnTo>
                  <a:lnTo>
                    <a:pt x="196723" y="75565"/>
                  </a:lnTo>
                  <a:lnTo>
                    <a:pt x="209804" y="75565"/>
                  </a:lnTo>
                  <a:lnTo>
                    <a:pt x="214249" y="75057"/>
                  </a:lnTo>
                  <a:lnTo>
                    <a:pt x="228092" y="51054"/>
                  </a:lnTo>
                  <a:lnTo>
                    <a:pt x="225313" y="49276"/>
                  </a:lnTo>
                  <a:lnTo>
                    <a:pt x="218725" y="47212"/>
                  </a:lnTo>
                  <a:lnTo>
                    <a:pt x="208375" y="45196"/>
                  </a:lnTo>
                  <a:lnTo>
                    <a:pt x="194310" y="43561"/>
                  </a:lnTo>
                  <a:lnTo>
                    <a:pt x="182499" y="42799"/>
                  </a:lnTo>
                  <a:lnTo>
                    <a:pt x="166243" y="42799"/>
                  </a:lnTo>
                  <a:lnTo>
                    <a:pt x="157861" y="43942"/>
                  </a:lnTo>
                  <a:lnTo>
                    <a:pt x="151384" y="48387"/>
                  </a:lnTo>
                  <a:lnTo>
                    <a:pt x="147447" y="49149"/>
                  </a:lnTo>
                  <a:lnTo>
                    <a:pt x="139573" y="49149"/>
                  </a:lnTo>
                  <a:lnTo>
                    <a:pt x="125475" y="46863"/>
                  </a:lnTo>
                  <a:lnTo>
                    <a:pt x="120269" y="46863"/>
                  </a:lnTo>
                  <a:lnTo>
                    <a:pt x="118110" y="47244"/>
                  </a:lnTo>
                  <a:lnTo>
                    <a:pt x="114681" y="49530"/>
                  </a:lnTo>
                  <a:lnTo>
                    <a:pt x="113157" y="49911"/>
                  </a:lnTo>
                  <a:lnTo>
                    <a:pt x="109474" y="49911"/>
                  </a:lnTo>
                  <a:lnTo>
                    <a:pt x="101219" y="41148"/>
                  </a:lnTo>
                  <a:lnTo>
                    <a:pt x="88519" y="40513"/>
                  </a:lnTo>
                  <a:lnTo>
                    <a:pt x="86106" y="39370"/>
                  </a:lnTo>
                  <a:lnTo>
                    <a:pt x="84582" y="33401"/>
                  </a:lnTo>
                  <a:lnTo>
                    <a:pt x="96393" y="23114"/>
                  </a:lnTo>
                  <a:lnTo>
                    <a:pt x="92245" y="20093"/>
                  </a:lnTo>
                  <a:lnTo>
                    <a:pt x="84550" y="16668"/>
                  </a:lnTo>
                  <a:lnTo>
                    <a:pt x="75283" y="13862"/>
                  </a:lnTo>
                  <a:lnTo>
                    <a:pt x="66421" y="12700"/>
                  </a:lnTo>
                  <a:lnTo>
                    <a:pt x="63626" y="12827"/>
                  </a:lnTo>
                  <a:lnTo>
                    <a:pt x="60579" y="13589"/>
                  </a:lnTo>
                  <a:lnTo>
                    <a:pt x="57023" y="13843"/>
                  </a:lnTo>
                  <a:lnTo>
                    <a:pt x="50546" y="13843"/>
                  </a:lnTo>
                  <a:lnTo>
                    <a:pt x="35306" y="4445"/>
                  </a:lnTo>
                  <a:lnTo>
                    <a:pt x="28829" y="1016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4930140" y="1668779"/>
              <a:ext cx="228600" cy="79375"/>
            </a:xfrm>
            <a:custGeom>
              <a:avLst/>
              <a:gdLst/>
              <a:ahLst/>
              <a:cxnLst/>
              <a:rect l="l" t="t" r="r" b="b"/>
              <a:pathLst>
                <a:path w="228600" h="79375">
                  <a:moveTo>
                    <a:pt x="15875" y="0"/>
                  </a:moveTo>
                  <a:lnTo>
                    <a:pt x="8762" y="0"/>
                  </a:lnTo>
                  <a:lnTo>
                    <a:pt x="2286" y="1270"/>
                  </a:lnTo>
                  <a:lnTo>
                    <a:pt x="508" y="3810"/>
                  </a:lnTo>
                  <a:lnTo>
                    <a:pt x="381" y="4064"/>
                  </a:lnTo>
                  <a:lnTo>
                    <a:pt x="0" y="4572"/>
                  </a:lnTo>
                  <a:lnTo>
                    <a:pt x="36957" y="21844"/>
                  </a:lnTo>
                  <a:lnTo>
                    <a:pt x="37211" y="21844"/>
                  </a:lnTo>
                  <a:lnTo>
                    <a:pt x="37592" y="21844"/>
                  </a:lnTo>
                  <a:lnTo>
                    <a:pt x="39370" y="21717"/>
                  </a:lnTo>
                  <a:lnTo>
                    <a:pt x="40259" y="21209"/>
                  </a:lnTo>
                  <a:lnTo>
                    <a:pt x="40386" y="20828"/>
                  </a:lnTo>
                  <a:lnTo>
                    <a:pt x="41148" y="19304"/>
                  </a:lnTo>
                  <a:lnTo>
                    <a:pt x="42418" y="18288"/>
                  </a:lnTo>
                  <a:lnTo>
                    <a:pt x="43942" y="18161"/>
                  </a:lnTo>
                  <a:lnTo>
                    <a:pt x="44196" y="18034"/>
                  </a:lnTo>
                  <a:lnTo>
                    <a:pt x="48133" y="18034"/>
                  </a:lnTo>
                  <a:lnTo>
                    <a:pt x="52705" y="24384"/>
                  </a:lnTo>
                  <a:lnTo>
                    <a:pt x="58547" y="33274"/>
                  </a:lnTo>
                  <a:lnTo>
                    <a:pt x="59436" y="34544"/>
                  </a:lnTo>
                  <a:lnTo>
                    <a:pt x="60198" y="35814"/>
                  </a:lnTo>
                  <a:lnTo>
                    <a:pt x="60960" y="36830"/>
                  </a:lnTo>
                  <a:lnTo>
                    <a:pt x="64135" y="41529"/>
                  </a:lnTo>
                  <a:lnTo>
                    <a:pt x="63119" y="44958"/>
                  </a:lnTo>
                  <a:lnTo>
                    <a:pt x="61975" y="48387"/>
                  </a:lnTo>
                  <a:lnTo>
                    <a:pt x="60325" y="52832"/>
                  </a:lnTo>
                  <a:lnTo>
                    <a:pt x="60325" y="57785"/>
                  </a:lnTo>
                  <a:lnTo>
                    <a:pt x="61849" y="62103"/>
                  </a:lnTo>
                  <a:lnTo>
                    <a:pt x="63626" y="68199"/>
                  </a:lnTo>
                  <a:lnTo>
                    <a:pt x="65150" y="68961"/>
                  </a:lnTo>
                  <a:lnTo>
                    <a:pt x="67310" y="68961"/>
                  </a:lnTo>
                  <a:lnTo>
                    <a:pt x="67690" y="68961"/>
                  </a:lnTo>
                  <a:lnTo>
                    <a:pt x="68199" y="68961"/>
                  </a:lnTo>
                  <a:lnTo>
                    <a:pt x="68580" y="68961"/>
                  </a:lnTo>
                  <a:lnTo>
                    <a:pt x="69214" y="68834"/>
                  </a:lnTo>
                  <a:lnTo>
                    <a:pt x="69850" y="68834"/>
                  </a:lnTo>
                  <a:lnTo>
                    <a:pt x="70612" y="68834"/>
                  </a:lnTo>
                  <a:lnTo>
                    <a:pt x="72389" y="68834"/>
                  </a:lnTo>
                  <a:lnTo>
                    <a:pt x="74549" y="69215"/>
                  </a:lnTo>
                  <a:lnTo>
                    <a:pt x="76708" y="71120"/>
                  </a:lnTo>
                  <a:lnTo>
                    <a:pt x="80899" y="74676"/>
                  </a:lnTo>
                  <a:lnTo>
                    <a:pt x="86233" y="77089"/>
                  </a:lnTo>
                  <a:lnTo>
                    <a:pt x="90677" y="77089"/>
                  </a:lnTo>
                  <a:lnTo>
                    <a:pt x="93090" y="77089"/>
                  </a:lnTo>
                  <a:lnTo>
                    <a:pt x="95250" y="76327"/>
                  </a:lnTo>
                  <a:lnTo>
                    <a:pt x="96774" y="74676"/>
                  </a:lnTo>
                  <a:lnTo>
                    <a:pt x="97789" y="73660"/>
                  </a:lnTo>
                  <a:lnTo>
                    <a:pt x="98679" y="72771"/>
                  </a:lnTo>
                  <a:lnTo>
                    <a:pt x="99440" y="71882"/>
                  </a:lnTo>
                  <a:lnTo>
                    <a:pt x="101981" y="69088"/>
                  </a:lnTo>
                  <a:lnTo>
                    <a:pt x="103632" y="67183"/>
                  </a:lnTo>
                  <a:lnTo>
                    <a:pt x="105537" y="67183"/>
                  </a:lnTo>
                  <a:lnTo>
                    <a:pt x="106045" y="67183"/>
                  </a:lnTo>
                  <a:lnTo>
                    <a:pt x="107442" y="67691"/>
                  </a:lnTo>
                  <a:lnTo>
                    <a:pt x="108458" y="68961"/>
                  </a:lnTo>
                  <a:lnTo>
                    <a:pt x="108965" y="70485"/>
                  </a:lnTo>
                  <a:lnTo>
                    <a:pt x="113250" y="74818"/>
                  </a:lnTo>
                  <a:lnTo>
                    <a:pt x="122094" y="77343"/>
                  </a:lnTo>
                  <a:lnTo>
                    <a:pt x="135201" y="78628"/>
                  </a:lnTo>
                  <a:lnTo>
                    <a:pt x="152273" y="79248"/>
                  </a:lnTo>
                  <a:lnTo>
                    <a:pt x="152908" y="79248"/>
                  </a:lnTo>
                  <a:lnTo>
                    <a:pt x="153543" y="79248"/>
                  </a:lnTo>
                  <a:lnTo>
                    <a:pt x="154177" y="79248"/>
                  </a:lnTo>
                  <a:lnTo>
                    <a:pt x="169037" y="79248"/>
                  </a:lnTo>
                  <a:lnTo>
                    <a:pt x="172720" y="74803"/>
                  </a:lnTo>
                  <a:lnTo>
                    <a:pt x="175006" y="72009"/>
                  </a:lnTo>
                  <a:lnTo>
                    <a:pt x="176275" y="70612"/>
                  </a:lnTo>
                  <a:lnTo>
                    <a:pt x="177292" y="69469"/>
                  </a:lnTo>
                  <a:lnTo>
                    <a:pt x="178943" y="69469"/>
                  </a:lnTo>
                  <a:lnTo>
                    <a:pt x="179959" y="69469"/>
                  </a:lnTo>
                  <a:lnTo>
                    <a:pt x="181229" y="69850"/>
                  </a:lnTo>
                  <a:lnTo>
                    <a:pt x="182752" y="70993"/>
                  </a:lnTo>
                  <a:lnTo>
                    <a:pt x="187579" y="74168"/>
                  </a:lnTo>
                  <a:lnTo>
                    <a:pt x="196723" y="75565"/>
                  </a:lnTo>
                  <a:lnTo>
                    <a:pt x="205105" y="75565"/>
                  </a:lnTo>
                  <a:lnTo>
                    <a:pt x="209804" y="75565"/>
                  </a:lnTo>
                  <a:lnTo>
                    <a:pt x="228092" y="51054"/>
                  </a:lnTo>
                  <a:lnTo>
                    <a:pt x="225313" y="49276"/>
                  </a:lnTo>
                  <a:lnTo>
                    <a:pt x="182499" y="42799"/>
                  </a:lnTo>
                  <a:lnTo>
                    <a:pt x="177292" y="42799"/>
                  </a:lnTo>
                  <a:lnTo>
                    <a:pt x="166243" y="42799"/>
                  </a:lnTo>
                  <a:lnTo>
                    <a:pt x="157861" y="43942"/>
                  </a:lnTo>
                  <a:lnTo>
                    <a:pt x="154686" y="46101"/>
                  </a:lnTo>
                  <a:lnTo>
                    <a:pt x="151384" y="48387"/>
                  </a:lnTo>
                  <a:lnTo>
                    <a:pt x="147447" y="49149"/>
                  </a:lnTo>
                  <a:lnTo>
                    <a:pt x="143383" y="49149"/>
                  </a:lnTo>
                  <a:lnTo>
                    <a:pt x="139573" y="49149"/>
                  </a:lnTo>
                  <a:lnTo>
                    <a:pt x="135762" y="48514"/>
                  </a:lnTo>
                  <a:lnTo>
                    <a:pt x="132207" y="48006"/>
                  </a:lnTo>
                  <a:lnTo>
                    <a:pt x="128777" y="47371"/>
                  </a:lnTo>
                  <a:lnTo>
                    <a:pt x="125475" y="46863"/>
                  </a:lnTo>
                  <a:lnTo>
                    <a:pt x="122555" y="46863"/>
                  </a:lnTo>
                  <a:lnTo>
                    <a:pt x="120269" y="46863"/>
                  </a:lnTo>
                  <a:lnTo>
                    <a:pt x="118110" y="47244"/>
                  </a:lnTo>
                  <a:lnTo>
                    <a:pt x="116459" y="48260"/>
                  </a:lnTo>
                  <a:lnTo>
                    <a:pt x="114681" y="49530"/>
                  </a:lnTo>
                  <a:lnTo>
                    <a:pt x="113157" y="49911"/>
                  </a:lnTo>
                  <a:lnTo>
                    <a:pt x="111887" y="49911"/>
                  </a:lnTo>
                  <a:lnTo>
                    <a:pt x="109474" y="49911"/>
                  </a:lnTo>
                  <a:lnTo>
                    <a:pt x="108076" y="48387"/>
                  </a:lnTo>
                  <a:lnTo>
                    <a:pt x="106552" y="46609"/>
                  </a:lnTo>
                  <a:lnTo>
                    <a:pt x="104139" y="44069"/>
                  </a:lnTo>
                  <a:lnTo>
                    <a:pt x="101219" y="41148"/>
                  </a:lnTo>
                  <a:lnTo>
                    <a:pt x="93599" y="40767"/>
                  </a:lnTo>
                  <a:lnTo>
                    <a:pt x="88519" y="40513"/>
                  </a:lnTo>
                  <a:lnTo>
                    <a:pt x="86106" y="39370"/>
                  </a:lnTo>
                  <a:lnTo>
                    <a:pt x="85471" y="36957"/>
                  </a:lnTo>
                  <a:lnTo>
                    <a:pt x="84582" y="33401"/>
                  </a:lnTo>
                  <a:lnTo>
                    <a:pt x="88519" y="29972"/>
                  </a:lnTo>
                  <a:lnTo>
                    <a:pt x="92710" y="26416"/>
                  </a:lnTo>
                  <a:lnTo>
                    <a:pt x="93980" y="25400"/>
                  </a:lnTo>
                  <a:lnTo>
                    <a:pt x="95123" y="24257"/>
                  </a:lnTo>
                  <a:lnTo>
                    <a:pt x="66421" y="12700"/>
                  </a:lnTo>
                  <a:lnTo>
                    <a:pt x="64897" y="12700"/>
                  </a:lnTo>
                  <a:lnTo>
                    <a:pt x="63626" y="12827"/>
                  </a:lnTo>
                  <a:lnTo>
                    <a:pt x="62484" y="13081"/>
                  </a:lnTo>
                  <a:lnTo>
                    <a:pt x="60579" y="13589"/>
                  </a:lnTo>
                  <a:lnTo>
                    <a:pt x="58674" y="13843"/>
                  </a:lnTo>
                  <a:lnTo>
                    <a:pt x="57023" y="13843"/>
                  </a:lnTo>
                  <a:lnTo>
                    <a:pt x="50546" y="13843"/>
                  </a:lnTo>
                  <a:lnTo>
                    <a:pt x="45465" y="10668"/>
                  </a:lnTo>
                  <a:lnTo>
                    <a:pt x="39750" y="7239"/>
                  </a:lnTo>
                  <a:lnTo>
                    <a:pt x="37592" y="5842"/>
                  </a:lnTo>
                  <a:lnTo>
                    <a:pt x="35306" y="4445"/>
                  </a:lnTo>
                  <a:lnTo>
                    <a:pt x="32765" y="3175"/>
                  </a:lnTo>
                  <a:lnTo>
                    <a:pt x="28829" y="1016"/>
                  </a:lnTo>
                  <a:lnTo>
                    <a:pt x="22098" y="0"/>
                  </a:lnTo>
                  <a:lnTo>
                    <a:pt x="15875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5006340" y="1647443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11684" y="0"/>
                  </a:moveTo>
                  <a:lnTo>
                    <a:pt x="10033" y="0"/>
                  </a:lnTo>
                  <a:lnTo>
                    <a:pt x="6858" y="0"/>
                  </a:lnTo>
                  <a:lnTo>
                    <a:pt x="4445" y="1015"/>
                  </a:lnTo>
                  <a:lnTo>
                    <a:pt x="888" y="4317"/>
                  </a:lnTo>
                  <a:lnTo>
                    <a:pt x="0" y="6222"/>
                  </a:lnTo>
                  <a:lnTo>
                    <a:pt x="254" y="7619"/>
                  </a:lnTo>
                  <a:lnTo>
                    <a:pt x="254" y="9016"/>
                  </a:lnTo>
                  <a:lnTo>
                    <a:pt x="1397" y="10159"/>
                  </a:lnTo>
                  <a:lnTo>
                    <a:pt x="3301" y="11175"/>
                  </a:lnTo>
                  <a:lnTo>
                    <a:pt x="4572" y="11810"/>
                  </a:lnTo>
                  <a:lnTo>
                    <a:pt x="6096" y="12191"/>
                  </a:lnTo>
                  <a:lnTo>
                    <a:pt x="12192" y="12191"/>
                  </a:lnTo>
                  <a:lnTo>
                    <a:pt x="16637" y="9270"/>
                  </a:lnTo>
                  <a:lnTo>
                    <a:pt x="17525" y="6350"/>
                  </a:lnTo>
                  <a:lnTo>
                    <a:pt x="18287" y="4317"/>
                  </a:lnTo>
                  <a:lnTo>
                    <a:pt x="16510" y="2793"/>
                  </a:lnTo>
                  <a:lnTo>
                    <a:pt x="14859" y="1650"/>
                  </a:lnTo>
                  <a:lnTo>
                    <a:pt x="13335" y="507"/>
                  </a:lnTo>
                  <a:lnTo>
                    <a:pt x="1168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5006340" y="1647443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10033" y="0"/>
                  </a:moveTo>
                  <a:lnTo>
                    <a:pt x="10033" y="0"/>
                  </a:lnTo>
                  <a:lnTo>
                    <a:pt x="6858" y="0"/>
                  </a:lnTo>
                  <a:lnTo>
                    <a:pt x="4445" y="1015"/>
                  </a:lnTo>
                  <a:lnTo>
                    <a:pt x="2412" y="2920"/>
                  </a:lnTo>
                  <a:lnTo>
                    <a:pt x="888" y="4317"/>
                  </a:lnTo>
                  <a:lnTo>
                    <a:pt x="0" y="6222"/>
                  </a:lnTo>
                  <a:lnTo>
                    <a:pt x="254" y="7619"/>
                  </a:lnTo>
                  <a:lnTo>
                    <a:pt x="254" y="9016"/>
                  </a:lnTo>
                  <a:lnTo>
                    <a:pt x="1397" y="10159"/>
                  </a:lnTo>
                  <a:lnTo>
                    <a:pt x="3301" y="11175"/>
                  </a:lnTo>
                  <a:lnTo>
                    <a:pt x="4572" y="11810"/>
                  </a:lnTo>
                  <a:lnTo>
                    <a:pt x="6096" y="12191"/>
                  </a:lnTo>
                  <a:lnTo>
                    <a:pt x="7620" y="12191"/>
                  </a:lnTo>
                  <a:lnTo>
                    <a:pt x="12192" y="12191"/>
                  </a:lnTo>
                  <a:lnTo>
                    <a:pt x="16637" y="9270"/>
                  </a:lnTo>
                  <a:lnTo>
                    <a:pt x="17525" y="6350"/>
                  </a:lnTo>
                  <a:lnTo>
                    <a:pt x="18287" y="4317"/>
                  </a:lnTo>
                  <a:lnTo>
                    <a:pt x="16510" y="2793"/>
                  </a:lnTo>
                  <a:lnTo>
                    <a:pt x="14859" y="1650"/>
                  </a:lnTo>
                  <a:lnTo>
                    <a:pt x="13335" y="507"/>
                  </a:lnTo>
                  <a:lnTo>
                    <a:pt x="11684" y="0"/>
                  </a:lnTo>
                  <a:lnTo>
                    <a:pt x="1003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4933188" y="1510283"/>
              <a:ext cx="149860" cy="119380"/>
            </a:xfrm>
            <a:custGeom>
              <a:avLst/>
              <a:gdLst/>
              <a:ahLst/>
              <a:cxnLst/>
              <a:rect l="l" t="t" r="r" b="b"/>
              <a:pathLst>
                <a:path w="149860" h="119380">
                  <a:moveTo>
                    <a:pt x="146655" y="73151"/>
                  </a:moveTo>
                  <a:lnTo>
                    <a:pt x="53594" y="73151"/>
                  </a:lnTo>
                  <a:lnTo>
                    <a:pt x="56387" y="74167"/>
                  </a:lnTo>
                  <a:lnTo>
                    <a:pt x="57785" y="78486"/>
                  </a:lnTo>
                  <a:lnTo>
                    <a:pt x="57785" y="79755"/>
                  </a:lnTo>
                  <a:lnTo>
                    <a:pt x="57276" y="80899"/>
                  </a:lnTo>
                  <a:lnTo>
                    <a:pt x="55625" y="84454"/>
                  </a:lnTo>
                  <a:lnTo>
                    <a:pt x="50164" y="86105"/>
                  </a:lnTo>
                  <a:lnTo>
                    <a:pt x="42163" y="88137"/>
                  </a:lnTo>
                  <a:lnTo>
                    <a:pt x="39370" y="88773"/>
                  </a:lnTo>
                  <a:lnTo>
                    <a:pt x="36702" y="89535"/>
                  </a:lnTo>
                  <a:lnTo>
                    <a:pt x="34036" y="90677"/>
                  </a:lnTo>
                  <a:lnTo>
                    <a:pt x="36449" y="92837"/>
                  </a:lnTo>
                  <a:lnTo>
                    <a:pt x="38988" y="94741"/>
                  </a:lnTo>
                  <a:lnTo>
                    <a:pt x="41656" y="96392"/>
                  </a:lnTo>
                  <a:lnTo>
                    <a:pt x="48260" y="100837"/>
                  </a:lnTo>
                  <a:lnTo>
                    <a:pt x="52324" y="103631"/>
                  </a:lnTo>
                  <a:lnTo>
                    <a:pt x="52959" y="106806"/>
                  </a:lnTo>
                  <a:lnTo>
                    <a:pt x="53086" y="108457"/>
                  </a:lnTo>
                  <a:lnTo>
                    <a:pt x="52832" y="109092"/>
                  </a:lnTo>
                  <a:lnTo>
                    <a:pt x="54610" y="111760"/>
                  </a:lnTo>
                  <a:lnTo>
                    <a:pt x="67310" y="117601"/>
                  </a:lnTo>
                  <a:lnTo>
                    <a:pt x="76962" y="118872"/>
                  </a:lnTo>
                  <a:lnTo>
                    <a:pt x="80517" y="118872"/>
                  </a:lnTo>
                  <a:lnTo>
                    <a:pt x="81152" y="118237"/>
                  </a:lnTo>
                  <a:lnTo>
                    <a:pt x="82931" y="114680"/>
                  </a:lnTo>
                  <a:lnTo>
                    <a:pt x="86106" y="113537"/>
                  </a:lnTo>
                  <a:lnTo>
                    <a:pt x="105864" y="113537"/>
                  </a:lnTo>
                  <a:lnTo>
                    <a:pt x="106045" y="113029"/>
                  </a:lnTo>
                  <a:lnTo>
                    <a:pt x="107823" y="107568"/>
                  </a:lnTo>
                  <a:lnTo>
                    <a:pt x="109220" y="103124"/>
                  </a:lnTo>
                  <a:lnTo>
                    <a:pt x="110489" y="99313"/>
                  </a:lnTo>
                  <a:lnTo>
                    <a:pt x="112775" y="98551"/>
                  </a:lnTo>
                  <a:lnTo>
                    <a:pt x="113029" y="98425"/>
                  </a:lnTo>
                  <a:lnTo>
                    <a:pt x="117881" y="98425"/>
                  </a:lnTo>
                  <a:lnTo>
                    <a:pt x="118237" y="97662"/>
                  </a:lnTo>
                  <a:lnTo>
                    <a:pt x="118999" y="96138"/>
                  </a:lnTo>
                  <a:lnTo>
                    <a:pt x="120650" y="92582"/>
                  </a:lnTo>
                  <a:lnTo>
                    <a:pt x="143510" y="80772"/>
                  </a:lnTo>
                  <a:lnTo>
                    <a:pt x="148971" y="79375"/>
                  </a:lnTo>
                  <a:lnTo>
                    <a:pt x="149225" y="77724"/>
                  </a:lnTo>
                  <a:lnTo>
                    <a:pt x="149351" y="76707"/>
                  </a:lnTo>
                  <a:lnTo>
                    <a:pt x="149098" y="75691"/>
                  </a:lnTo>
                  <a:lnTo>
                    <a:pt x="148462" y="75056"/>
                  </a:lnTo>
                  <a:lnTo>
                    <a:pt x="147827" y="74167"/>
                  </a:lnTo>
                  <a:lnTo>
                    <a:pt x="146655" y="73151"/>
                  </a:lnTo>
                  <a:close/>
                </a:path>
                <a:path w="149860" h="119380">
                  <a:moveTo>
                    <a:pt x="105864" y="113537"/>
                  </a:moveTo>
                  <a:lnTo>
                    <a:pt x="93852" y="113537"/>
                  </a:lnTo>
                  <a:lnTo>
                    <a:pt x="98551" y="115188"/>
                  </a:lnTo>
                  <a:lnTo>
                    <a:pt x="102362" y="116966"/>
                  </a:lnTo>
                  <a:lnTo>
                    <a:pt x="104648" y="116966"/>
                  </a:lnTo>
                  <a:lnTo>
                    <a:pt x="105864" y="113537"/>
                  </a:lnTo>
                  <a:close/>
                </a:path>
                <a:path w="149860" h="119380">
                  <a:moveTo>
                    <a:pt x="117881" y="98425"/>
                  </a:moveTo>
                  <a:lnTo>
                    <a:pt x="114426" y="98425"/>
                  </a:lnTo>
                  <a:lnTo>
                    <a:pt x="115062" y="98678"/>
                  </a:lnTo>
                  <a:lnTo>
                    <a:pt x="115950" y="99567"/>
                  </a:lnTo>
                  <a:lnTo>
                    <a:pt x="116332" y="99694"/>
                  </a:lnTo>
                  <a:lnTo>
                    <a:pt x="116839" y="99694"/>
                  </a:lnTo>
                  <a:lnTo>
                    <a:pt x="117348" y="99567"/>
                  </a:lnTo>
                  <a:lnTo>
                    <a:pt x="117881" y="98425"/>
                  </a:lnTo>
                  <a:close/>
                </a:path>
                <a:path w="149860" h="119380">
                  <a:moveTo>
                    <a:pt x="4572" y="51688"/>
                  </a:moveTo>
                  <a:lnTo>
                    <a:pt x="1270" y="51688"/>
                  </a:lnTo>
                  <a:lnTo>
                    <a:pt x="381" y="52324"/>
                  </a:lnTo>
                  <a:lnTo>
                    <a:pt x="253" y="52831"/>
                  </a:lnTo>
                  <a:lnTo>
                    <a:pt x="0" y="53339"/>
                  </a:lnTo>
                  <a:lnTo>
                    <a:pt x="888" y="55372"/>
                  </a:lnTo>
                  <a:lnTo>
                    <a:pt x="8127" y="59562"/>
                  </a:lnTo>
                  <a:lnTo>
                    <a:pt x="10667" y="62991"/>
                  </a:lnTo>
                  <a:lnTo>
                    <a:pt x="11684" y="67182"/>
                  </a:lnTo>
                  <a:lnTo>
                    <a:pt x="12573" y="70103"/>
                  </a:lnTo>
                  <a:lnTo>
                    <a:pt x="13462" y="72643"/>
                  </a:lnTo>
                  <a:lnTo>
                    <a:pt x="17652" y="74802"/>
                  </a:lnTo>
                  <a:lnTo>
                    <a:pt x="19303" y="75691"/>
                  </a:lnTo>
                  <a:lnTo>
                    <a:pt x="21589" y="75945"/>
                  </a:lnTo>
                  <a:lnTo>
                    <a:pt x="28194" y="75945"/>
                  </a:lnTo>
                  <a:lnTo>
                    <a:pt x="33020" y="75311"/>
                  </a:lnTo>
                  <a:lnTo>
                    <a:pt x="41910" y="73787"/>
                  </a:lnTo>
                  <a:lnTo>
                    <a:pt x="46100" y="73151"/>
                  </a:lnTo>
                  <a:lnTo>
                    <a:pt x="146655" y="73151"/>
                  </a:lnTo>
                  <a:lnTo>
                    <a:pt x="146509" y="73025"/>
                  </a:lnTo>
                  <a:lnTo>
                    <a:pt x="128524" y="73025"/>
                  </a:lnTo>
                  <a:lnTo>
                    <a:pt x="124078" y="70992"/>
                  </a:lnTo>
                  <a:lnTo>
                    <a:pt x="122427" y="67437"/>
                  </a:lnTo>
                  <a:lnTo>
                    <a:pt x="121665" y="65912"/>
                  </a:lnTo>
                  <a:lnTo>
                    <a:pt x="121031" y="62991"/>
                  </a:lnTo>
                  <a:lnTo>
                    <a:pt x="123571" y="58927"/>
                  </a:lnTo>
                  <a:lnTo>
                    <a:pt x="123951" y="58674"/>
                  </a:lnTo>
                  <a:lnTo>
                    <a:pt x="123951" y="56387"/>
                  </a:lnTo>
                  <a:lnTo>
                    <a:pt x="122047" y="54863"/>
                  </a:lnTo>
                  <a:lnTo>
                    <a:pt x="120368" y="53593"/>
                  </a:lnTo>
                  <a:lnTo>
                    <a:pt x="11937" y="53593"/>
                  </a:lnTo>
                  <a:lnTo>
                    <a:pt x="10160" y="53339"/>
                  </a:lnTo>
                  <a:lnTo>
                    <a:pt x="6223" y="51942"/>
                  </a:lnTo>
                  <a:lnTo>
                    <a:pt x="4572" y="51688"/>
                  </a:lnTo>
                  <a:close/>
                </a:path>
                <a:path w="149860" h="119380">
                  <a:moveTo>
                    <a:pt x="145923" y="72516"/>
                  </a:moveTo>
                  <a:lnTo>
                    <a:pt x="139191" y="72516"/>
                  </a:lnTo>
                  <a:lnTo>
                    <a:pt x="137922" y="72770"/>
                  </a:lnTo>
                  <a:lnTo>
                    <a:pt x="135382" y="73025"/>
                  </a:lnTo>
                  <a:lnTo>
                    <a:pt x="146509" y="73025"/>
                  </a:lnTo>
                  <a:lnTo>
                    <a:pt x="145923" y="72516"/>
                  </a:lnTo>
                  <a:close/>
                </a:path>
                <a:path w="149860" h="119380">
                  <a:moveTo>
                    <a:pt x="30861" y="12573"/>
                  </a:moveTo>
                  <a:lnTo>
                    <a:pt x="26415" y="12573"/>
                  </a:lnTo>
                  <a:lnTo>
                    <a:pt x="23367" y="12953"/>
                  </a:lnTo>
                  <a:lnTo>
                    <a:pt x="21844" y="13588"/>
                  </a:lnTo>
                  <a:lnTo>
                    <a:pt x="22987" y="14350"/>
                  </a:lnTo>
                  <a:lnTo>
                    <a:pt x="24129" y="14986"/>
                  </a:lnTo>
                  <a:lnTo>
                    <a:pt x="25273" y="15493"/>
                  </a:lnTo>
                  <a:lnTo>
                    <a:pt x="28448" y="17017"/>
                  </a:lnTo>
                  <a:lnTo>
                    <a:pt x="31623" y="18795"/>
                  </a:lnTo>
                  <a:lnTo>
                    <a:pt x="31241" y="21970"/>
                  </a:lnTo>
                  <a:lnTo>
                    <a:pt x="30607" y="26288"/>
                  </a:lnTo>
                  <a:lnTo>
                    <a:pt x="21209" y="27050"/>
                  </a:lnTo>
                  <a:lnTo>
                    <a:pt x="9525" y="27050"/>
                  </a:lnTo>
                  <a:lnTo>
                    <a:pt x="7874" y="29972"/>
                  </a:lnTo>
                  <a:lnTo>
                    <a:pt x="7701" y="33019"/>
                  </a:lnTo>
                  <a:lnTo>
                    <a:pt x="7492" y="35940"/>
                  </a:lnTo>
                  <a:lnTo>
                    <a:pt x="10033" y="40131"/>
                  </a:lnTo>
                  <a:lnTo>
                    <a:pt x="24002" y="47243"/>
                  </a:lnTo>
                  <a:lnTo>
                    <a:pt x="23622" y="48894"/>
                  </a:lnTo>
                  <a:lnTo>
                    <a:pt x="22606" y="49911"/>
                  </a:lnTo>
                  <a:lnTo>
                    <a:pt x="21082" y="51942"/>
                  </a:lnTo>
                  <a:lnTo>
                    <a:pt x="17652" y="53593"/>
                  </a:lnTo>
                  <a:lnTo>
                    <a:pt x="120368" y="53593"/>
                  </a:lnTo>
                  <a:lnTo>
                    <a:pt x="118363" y="51942"/>
                  </a:lnTo>
                  <a:lnTo>
                    <a:pt x="116204" y="50418"/>
                  </a:lnTo>
                  <a:lnTo>
                    <a:pt x="116077" y="47878"/>
                  </a:lnTo>
                  <a:lnTo>
                    <a:pt x="104012" y="47878"/>
                  </a:lnTo>
                  <a:lnTo>
                    <a:pt x="97027" y="41782"/>
                  </a:lnTo>
                  <a:lnTo>
                    <a:pt x="95631" y="35687"/>
                  </a:lnTo>
                  <a:lnTo>
                    <a:pt x="94996" y="33019"/>
                  </a:lnTo>
                  <a:lnTo>
                    <a:pt x="76055" y="24139"/>
                  </a:lnTo>
                  <a:lnTo>
                    <a:pt x="68659" y="20145"/>
                  </a:lnTo>
                  <a:lnTo>
                    <a:pt x="61287" y="15126"/>
                  </a:lnTo>
                  <a:lnTo>
                    <a:pt x="58782" y="12826"/>
                  </a:lnTo>
                  <a:lnTo>
                    <a:pt x="33400" y="12826"/>
                  </a:lnTo>
                  <a:lnTo>
                    <a:pt x="30861" y="12573"/>
                  </a:lnTo>
                  <a:close/>
                </a:path>
                <a:path w="149860" h="119380">
                  <a:moveTo>
                    <a:pt x="115188" y="39877"/>
                  </a:moveTo>
                  <a:lnTo>
                    <a:pt x="112522" y="39877"/>
                  </a:lnTo>
                  <a:lnTo>
                    <a:pt x="112013" y="40004"/>
                  </a:lnTo>
                  <a:lnTo>
                    <a:pt x="111633" y="40131"/>
                  </a:lnTo>
                  <a:lnTo>
                    <a:pt x="111125" y="40386"/>
                  </a:lnTo>
                  <a:lnTo>
                    <a:pt x="110871" y="40639"/>
                  </a:lnTo>
                  <a:lnTo>
                    <a:pt x="111887" y="45465"/>
                  </a:lnTo>
                  <a:lnTo>
                    <a:pt x="110489" y="47370"/>
                  </a:lnTo>
                  <a:lnTo>
                    <a:pt x="108965" y="47751"/>
                  </a:lnTo>
                  <a:lnTo>
                    <a:pt x="108712" y="47878"/>
                  </a:lnTo>
                  <a:lnTo>
                    <a:pt x="116077" y="47878"/>
                  </a:lnTo>
                  <a:lnTo>
                    <a:pt x="116077" y="46100"/>
                  </a:lnTo>
                  <a:lnTo>
                    <a:pt x="116839" y="44576"/>
                  </a:lnTo>
                  <a:lnTo>
                    <a:pt x="117983" y="43561"/>
                  </a:lnTo>
                  <a:lnTo>
                    <a:pt x="118745" y="42925"/>
                  </a:lnTo>
                  <a:lnTo>
                    <a:pt x="118617" y="42544"/>
                  </a:lnTo>
                  <a:lnTo>
                    <a:pt x="117856" y="41148"/>
                  </a:lnTo>
                  <a:lnTo>
                    <a:pt x="115188" y="39877"/>
                  </a:lnTo>
                  <a:close/>
                </a:path>
                <a:path w="149860" h="119380">
                  <a:moveTo>
                    <a:pt x="40894" y="0"/>
                  </a:moveTo>
                  <a:lnTo>
                    <a:pt x="36067" y="0"/>
                  </a:lnTo>
                  <a:lnTo>
                    <a:pt x="35306" y="126"/>
                  </a:lnTo>
                  <a:lnTo>
                    <a:pt x="34798" y="253"/>
                  </a:lnTo>
                  <a:lnTo>
                    <a:pt x="33654" y="380"/>
                  </a:lnTo>
                  <a:lnTo>
                    <a:pt x="32638" y="888"/>
                  </a:lnTo>
                  <a:lnTo>
                    <a:pt x="31623" y="1524"/>
                  </a:lnTo>
                  <a:lnTo>
                    <a:pt x="31876" y="1650"/>
                  </a:lnTo>
                  <a:lnTo>
                    <a:pt x="32258" y="1904"/>
                  </a:lnTo>
                  <a:lnTo>
                    <a:pt x="32638" y="1904"/>
                  </a:lnTo>
                  <a:lnTo>
                    <a:pt x="38226" y="3175"/>
                  </a:lnTo>
                  <a:lnTo>
                    <a:pt x="41275" y="5841"/>
                  </a:lnTo>
                  <a:lnTo>
                    <a:pt x="41021" y="9016"/>
                  </a:lnTo>
                  <a:lnTo>
                    <a:pt x="40766" y="10922"/>
                  </a:lnTo>
                  <a:lnTo>
                    <a:pt x="39115" y="12826"/>
                  </a:lnTo>
                  <a:lnTo>
                    <a:pt x="58782" y="12826"/>
                  </a:lnTo>
                  <a:lnTo>
                    <a:pt x="54356" y="8762"/>
                  </a:lnTo>
                  <a:lnTo>
                    <a:pt x="47371" y="1269"/>
                  </a:lnTo>
                  <a:lnTo>
                    <a:pt x="4089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4933188" y="1510283"/>
              <a:ext cx="149860" cy="119380"/>
            </a:xfrm>
            <a:custGeom>
              <a:avLst/>
              <a:gdLst/>
              <a:ahLst/>
              <a:cxnLst/>
              <a:rect l="l" t="t" r="r" b="b"/>
              <a:pathLst>
                <a:path w="149860" h="119380">
                  <a:moveTo>
                    <a:pt x="37211" y="0"/>
                  </a:moveTo>
                  <a:lnTo>
                    <a:pt x="36067" y="0"/>
                  </a:lnTo>
                  <a:lnTo>
                    <a:pt x="35306" y="126"/>
                  </a:lnTo>
                  <a:lnTo>
                    <a:pt x="34798" y="253"/>
                  </a:lnTo>
                  <a:lnTo>
                    <a:pt x="33654" y="380"/>
                  </a:lnTo>
                  <a:lnTo>
                    <a:pt x="32638" y="888"/>
                  </a:lnTo>
                  <a:lnTo>
                    <a:pt x="31623" y="1524"/>
                  </a:lnTo>
                  <a:lnTo>
                    <a:pt x="31876" y="1650"/>
                  </a:lnTo>
                  <a:lnTo>
                    <a:pt x="32258" y="1904"/>
                  </a:lnTo>
                  <a:lnTo>
                    <a:pt x="32638" y="1904"/>
                  </a:lnTo>
                  <a:lnTo>
                    <a:pt x="38226" y="3175"/>
                  </a:lnTo>
                  <a:lnTo>
                    <a:pt x="41275" y="5841"/>
                  </a:lnTo>
                  <a:lnTo>
                    <a:pt x="41021" y="9016"/>
                  </a:lnTo>
                  <a:lnTo>
                    <a:pt x="40766" y="10922"/>
                  </a:lnTo>
                  <a:lnTo>
                    <a:pt x="39115" y="12826"/>
                  </a:lnTo>
                  <a:lnTo>
                    <a:pt x="35051" y="12826"/>
                  </a:lnTo>
                  <a:lnTo>
                    <a:pt x="34544" y="12826"/>
                  </a:lnTo>
                  <a:lnTo>
                    <a:pt x="34036" y="12826"/>
                  </a:lnTo>
                  <a:lnTo>
                    <a:pt x="33400" y="12826"/>
                  </a:lnTo>
                  <a:lnTo>
                    <a:pt x="32131" y="12700"/>
                  </a:lnTo>
                  <a:lnTo>
                    <a:pt x="30861" y="12573"/>
                  </a:lnTo>
                  <a:lnTo>
                    <a:pt x="29717" y="12573"/>
                  </a:lnTo>
                  <a:lnTo>
                    <a:pt x="26415" y="12573"/>
                  </a:lnTo>
                  <a:lnTo>
                    <a:pt x="23367" y="12953"/>
                  </a:lnTo>
                  <a:lnTo>
                    <a:pt x="21844" y="13588"/>
                  </a:lnTo>
                  <a:lnTo>
                    <a:pt x="22987" y="14350"/>
                  </a:lnTo>
                  <a:lnTo>
                    <a:pt x="24129" y="14986"/>
                  </a:lnTo>
                  <a:lnTo>
                    <a:pt x="25273" y="15493"/>
                  </a:lnTo>
                  <a:lnTo>
                    <a:pt x="28448" y="17017"/>
                  </a:lnTo>
                  <a:lnTo>
                    <a:pt x="31623" y="18795"/>
                  </a:lnTo>
                  <a:lnTo>
                    <a:pt x="31241" y="21970"/>
                  </a:lnTo>
                  <a:lnTo>
                    <a:pt x="30607" y="26288"/>
                  </a:lnTo>
                  <a:lnTo>
                    <a:pt x="21209" y="27050"/>
                  </a:lnTo>
                  <a:lnTo>
                    <a:pt x="13588" y="27050"/>
                  </a:lnTo>
                  <a:lnTo>
                    <a:pt x="9525" y="27050"/>
                  </a:lnTo>
                  <a:lnTo>
                    <a:pt x="7874" y="29972"/>
                  </a:lnTo>
                  <a:lnTo>
                    <a:pt x="7747" y="32385"/>
                  </a:lnTo>
                  <a:lnTo>
                    <a:pt x="7492" y="35940"/>
                  </a:lnTo>
                  <a:lnTo>
                    <a:pt x="10033" y="40131"/>
                  </a:lnTo>
                  <a:lnTo>
                    <a:pt x="16128" y="41020"/>
                  </a:lnTo>
                  <a:lnTo>
                    <a:pt x="20320" y="41782"/>
                  </a:lnTo>
                  <a:lnTo>
                    <a:pt x="22860" y="43306"/>
                  </a:lnTo>
                  <a:lnTo>
                    <a:pt x="23622" y="45719"/>
                  </a:lnTo>
                  <a:lnTo>
                    <a:pt x="24002" y="47243"/>
                  </a:lnTo>
                  <a:lnTo>
                    <a:pt x="23622" y="48894"/>
                  </a:lnTo>
                  <a:lnTo>
                    <a:pt x="22606" y="49911"/>
                  </a:lnTo>
                  <a:lnTo>
                    <a:pt x="21082" y="51942"/>
                  </a:lnTo>
                  <a:lnTo>
                    <a:pt x="17652" y="53593"/>
                  </a:lnTo>
                  <a:lnTo>
                    <a:pt x="13588" y="53593"/>
                  </a:lnTo>
                  <a:lnTo>
                    <a:pt x="11937" y="53593"/>
                  </a:lnTo>
                  <a:lnTo>
                    <a:pt x="10160" y="53339"/>
                  </a:lnTo>
                  <a:lnTo>
                    <a:pt x="8382" y="52704"/>
                  </a:lnTo>
                  <a:lnTo>
                    <a:pt x="6223" y="51942"/>
                  </a:lnTo>
                  <a:lnTo>
                    <a:pt x="4572" y="51688"/>
                  </a:lnTo>
                  <a:lnTo>
                    <a:pt x="3301" y="51688"/>
                  </a:lnTo>
                  <a:lnTo>
                    <a:pt x="1270" y="51688"/>
                  </a:lnTo>
                  <a:lnTo>
                    <a:pt x="381" y="52324"/>
                  </a:lnTo>
                  <a:lnTo>
                    <a:pt x="253" y="52831"/>
                  </a:lnTo>
                  <a:lnTo>
                    <a:pt x="0" y="53339"/>
                  </a:lnTo>
                  <a:lnTo>
                    <a:pt x="888" y="55372"/>
                  </a:lnTo>
                  <a:lnTo>
                    <a:pt x="4825" y="57657"/>
                  </a:lnTo>
                  <a:lnTo>
                    <a:pt x="8127" y="59562"/>
                  </a:lnTo>
                  <a:lnTo>
                    <a:pt x="10667" y="62991"/>
                  </a:lnTo>
                  <a:lnTo>
                    <a:pt x="11684" y="67182"/>
                  </a:lnTo>
                  <a:lnTo>
                    <a:pt x="12573" y="70103"/>
                  </a:lnTo>
                  <a:lnTo>
                    <a:pt x="13462" y="72643"/>
                  </a:lnTo>
                  <a:lnTo>
                    <a:pt x="17652" y="74802"/>
                  </a:lnTo>
                  <a:lnTo>
                    <a:pt x="19303" y="75691"/>
                  </a:lnTo>
                  <a:lnTo>
                    <a:pt x="21589" y="75945"/>
                  </a:lnTo>
                  <a:lnTo>
                    <a:pt x="24257" y="75945"/>
                  </a:lnTo>
                  <a:lnTo>
                    <a:pt x="28194" y="75945"/>
                  </a:lnTo>
                  <a:lnTo>
                    <a:pt x="33020" y="75311"/>
                  </a:lnTo>
                  <a:lnTo>
                    <a:pt x="37464" y="74549"/>
                  </a:lnTo>
                  <a:lnTo>
                    <a:pt x="41910" y="73787"/>
                  </a:lnTo>
                  <a:lnTo>
                    <a:pt x="46100" y="73151"/>
                  </a:lnTo>
                  <a:lnTo>
                    <a:pt x="49402" y="73151"/>
                  </a:lnTo>
                  <a:lnTo>
                    <a:pt x="53594" y="73151"/>
                  </a:lnTo>
                  <a:lnTo>
                    <a:pt x="56387" y="74167"/>
                  </a:lnTo>
                  <a:lnTo>
                    <a:pt x="57403" y="77342"/>
                  </a:lnTo>
                  <a:lnTo>
                    <a:pt x="57785" y="78486"/>
                  </a:lnTo>
                  <a:lnTo>
                    <a:pt x="57785" y="79755"/>
                  </a:lnTo>
                  <a:lnTo>
                    <a:pt x="57276" y="80899"/>
                  </a:lnTo>
                  <a:lnTo>
                    <a:pt x="55625" y="84454"/>
                  </a:lnTo>
                  <a:lnTo>
                    <a:pt x="50164" y="86105"/>
                  </a:lnTo>
                  <a:lnTo>
                    <a:pt x="42163" y="88137"/>
                  </a:lnTo>
                  <a:lnTo>
                    <a:pt x="39370" y="88773"/>
                  </a:lnTo>
                  <a:lnTo>
                    <a:pt x="36702" y="89535"/>
                  </a:lnTo>
                  <a:lnTo>
                    <a:pt x="34036" y="90677"/>
                  </a:lnTo>
                  <a:lnTo>
                    <a:pt x="36449" y="92837"/>
                  </a:lnTo>
                  <a:lnTo>
                    <a:pt x="38988" y="94741"/>
                  </a:lnTo>
                  <a:lnTo>
                    <a:pt x="41656" y="96392"/>
                  </a:lnTo>
                  <a:lnTo>
                    <a:pt x="48260" y="100837"/>
                  </a:lnTo>
                  <a:lnTo>
                    <a:pt x="52324" y="103631"/>
                  </a:lnTo>
                  <a:lnTo>
                    <a:pt x="52959" y="106806"/>
                  </a:lnTo>
                  <a:lnTo>
                    <a:pt x="53086" y="107568"/>
                  </a:lnTo>
                  <a:lnTo>
                    <a:pt x="53086" y="108457"/>
                  </a:lnTo>
                  <a:lnTo>
                    <a:pt x="52832" y="109092"/>
                  </a:lnTo>
                  <a:lnTo>
                    <a:pt x="54610" y="111760"/>
                  </a:lnTo>
                  <a:lnTo>
                    <a:pt x="67310" y="117601"/>
                  </a:lnTo>
                  <a:lnTo>
                    <a:pt x="76073" y="118744"/>
                  </a:lnTo>
                  <a:lnTo>
                    <a:pt x="76962" y="118872"/>
                  </a:lnTo>
                  <a:lnTo>
                    <a:pt x="77724" y="118872"/>
                  </a:lnTo>
                  <a:lnTo>
                    <a:pt x="78359" y="118872"/>
                  </a:lnTo>
                  <a:lnTo>
                    <a:pt x="80517" y="118872"/>
                  </a:lnTo>
                  <a:lnTo>
                    <a:pt x="81152" y="118237"/>
                  </a:lnTo>
                  <a:lnTo>
                    <a:pt x="82931" y="114680"/>
                  </a:lnTo>
                  <a:lnTo>
                    <a:pt x="86106" y="113537"/>
                  </a:lnTo>
                  <a:lnTo>
                    <a:pt x="89662" y="113537"/>
                  </a:lnTo>
                  <a:lnTo>
                    <a:pt x="93852" y="113537"/>
                  </a:lnTo>
                  <a:lnTo>
                    <a:pt x="98551" y="115188"/>
                  </a:lnTo>
                  <a:lnTo>
                    <a:pt x="101853" y="116712"/>
                  </a:lnTo>
                  <a:lnTo>
                    <a:pt x="102108" y="116839"/>
                  </a:lnTo>
                  <a:lnTo>
                    <a:pt x="102362" y="116966"/>
                  </a:lnTo>
                  <a:lnTo>
                    <a:pt x="102615" y="116966"/>
                  </a:lnTo>
                  <a:lnTo>
                    <a:pt x="104648" y="116966"/>
                  </a:lnTo>
                  <a:lnTo>
                    <a:pt x="106045" y="113029"/>
                  </a:lnTo>
                  <a:lnTo>
                    <a:pt x="107823" y="107568"/>
                  </a:lnTo>
                  <a:lnTo>
                    <a:pt x="109220" y="103124"/>
                  </a:lnTo>
                  <a:lnTo>
                    <a:pt x="110489" y="99313"/>
                  </a:lnTo>
                  <a:lnTo>
                    <a:pt x="112775" y="98551"/>
                  </a:lnTo>
                  <a:lnTo>
                    <a:pt x="113029" y="98425"/>
                  </a:lnTo>
                  <a:lnTo>
                    <a:pt x="113284" y="98425"/>
                  </a:lnTo>
                  <a:lnTo>
                    <a:pt x="113664" y="98425"/>
                  </a:lnTo>
                  <a:lnTo>
                    <a:pt x="114426" y="98425"/>
                  </a:lnTo>
                  <a:lnTo>
                    <a:pt x="115062" y="98678"/>
                  </a:lnTo>
                  <a:lnTo>
                    <a:pt x="115697" y="99313"/>
                  </a:lnTo>
                  <a:lnTo>
                    <a:pt x="115950" y="99567"/>
                  </a:lnTo>
                  <a:lnTo>
                    <a:pt x="116332" y="99694"/>
                  </a:lnTo>
                  <a:lnTo>
                    <a:pt x="116839" y="99694"/>
                  </a:lnTo>
                  <a:lnTo>
                    <a:pt x="117348" y="99567"/>
                  </a:lnTo>
                  <a:lnTo>
                    <a:pt x="118237" y="97662"/>
                  </a:lnTo>
                  <a:lnTo>
                    <a:pt x="118999" y="96138"/>
                  </a:lnTo>
                  <a:lnTo>
                    <a:pt x="143510" y="80772"/>
                  </a:lnTo>
                  <a:lnTo>
                    <a:pt x="148971" y="79375"/>
                  </a:lnTo>
                  <a:lnTo>
                    <a:pt x="149225" y="77724"/>
                  </a:lnTo>
                  <a:lnTo>
                    <a:pt x="149351" y="76707"/>
                  </a:lnTo>
                  <a:lnTo>
                    <a:pt x="149098" y="75691"/>
                  </a:lnTo>
                  <a:lnTo>
                    <a:pt x="148462" y="75056"/>
                  </a:lnTo>
                  <a:lnTo>
                    <a:pt x="147827" y="74167"/>
                  </a:lnTo>
                  <a:lnTo>
                    <a:pt x="145923" y="72516"/>
                  </a:lnTo>
                  <a:lnTo>
                    <a:pt x="141097" y="72516"/>
                  </a:lnTo>
                  <a:lnTo>
                    <a:pt x="140208" y="72516"/>
                  </a:lnTo>
                  <a:lnTo>
                    <a:pt x="139191" y="72516"/>
                  </a:lnTo>
                  <a:lnTo>
                    <a:pt x="137922" y="72770"/>
                  </a:lnTo>
                  <a:lnTo>
                    <a:pt x="136651" y="72898"/>
                  </a:lnTo>
                  <a:lnTo>
                    <a:pt x="135382" y="73025"/>
                  </a:lnTo>
                  <a:lnTo>
                    <a:pt x="134238" y="73025"/>
                  </a:lnTo>
                  <a:lnTo>
                    <a:pt x="128524" y="73025"/>
                  </a:lnTo>
                  <a:lnTo>
                    <a:pt x="124078" y="70992"/>
                  </a:lnTo>
                  <a:lnTo>
                    <a:pt x="122427" y="67437"/>
                  </a:lnTo>
                  <a:lnTo>
                    <a:pt x="121665" y="65912"/>
                  </a:lnTo>
                  <a:lnTo>
                    <a:pt x="121031" y="62991"/>
                  </a:lnTo>
                  <a:lnTo>
                    <a:pt x="123571" y="58927"/>
                  </a:lnTo>
                  <a:lnTo>
                    <a:pt x="123951" y="58674"/>
                  </a:lnTo>
                  <a:lnTo>
                    <a:pt x="124078" y="58038"/>
                  </a:lnTo>
                  <a:lnTo>
                    <a:pt x="124078" y="57530"/>
                  </a:lnTo>
                  <a:lnTo>
                    <a:pt x="123951" y="56387"/>
                  </a:lnTo>
                  <a:lnTo>
                    <a:pt x="122047" y="54863"/>
                  </a:lnTo>
                  <a:lnTo>
                    <a:pt x="120523" y="53720"/>
                  </a:lnTo>
                  <a:lnTo>
                    <a:pt x="118363" y="51942"/>
                  </a:lnTo>
                  <a:lnTo>
                    <a:pt x="116204" y="50418"/>
                  </a:lnTo>
                  <a:lnTo>
                    <a:pt x="116077" y="47878"/>
                  </a:lnTo>
                  <a:lnTo>
                    <a:pt x="116077" y="46100"/>
                  </a:lnTo>
                  <a:lnTo>
                    <a:pt x="116839" y="44576"/>
                  </a:lnTo>
                  <a:lnTo>
                    <a:pt x="117983" y="43561"/>
                  </a:lnTo>
                  <a:lnTo>
                    <a:pt x="118745" y="42925"/>
                  </a:lnTo>
                  <a:lnTo>
                    <a:pt x="118617" y="42544"/>
                  </a:lnTo>
                  <a:lnTo>
                    <a:pt x="117856" y="41148"/>
                  </a:lnTo>
                  <a:lnTo>
                    <a:pt x="115188" y="39877"/>
                  </a:lnTo>
                  <a:lnTo>
                    <a:pt x="113029" y="39877"/>
                  </a:lnTo>
                  <a:lnTo>
                    <a:pt x="112522" y="39877"/>
                  </a:lnTo>
                  <a:lnTo>
                    <a:pt x="112013" y="40004"/>
                  </a:lnTo>
                  <a:lnTo>
                    <a:pt x="111633" y="40131"/>
                  </a:lnTo>
                  <a:lnTo>
                    <a:pt x="111125" y="40386"/>
                  </a:lnTo>
                  <a:lnTo>
                    <a:pt x="110871" y="40639"/>
                  </a:lnTo>
                  <a:lnTo>
                    <a:pt x="111125" y="41782"/>
                  </a:lnTo>
                  <a:lnTo>
                    <a:pt x="111887" y="45465"/>
                  </a:lnTo>
                  <a:lnTo>
                    <a:pt x="110489" y="47370"/>
                  </a:lnTo>
                  <a:lnTo>
                    <a:pt x="108965" y="47751"/>
                  </a:lnTo>
                  <a:lnTo>
                    <a:pt x="108712" y="47878"/>
                  </a:lnTo>
                  <a:lnTo>
                    <a:pt x="108331" y="47878"/>
                  </a:lnTo>
                  <a:lnTo>
                    <a:pt x="107950" y="47878"/>
                  </a:lnTo>
                  <a:lnTo>
                    <a:pt x="104012" y="47878"/>
                  </a:lnTo>
                  <a:lnTo>
                    <a:pt x="97027" y="41782"/>
                  </a:lnTo>
                  <a:lnTo>
                    <a:pt x="95631" y="35687"/>
                  </a:lnTo>
                  <a:lnTo>
                    <a:pt x="94996" y="33019"/>
                  </a:lnTo>
                  <a:lnTo>
                    <a:pt x="89281" y="30352"/>
                  </a:lnTo>
                  <a:lnTo>
                    <a:pt x="83058" y="27431"/>
                  </a:lnTo>
                  <a:lnTo>
                    <a:pt x="47371" y="1269"/>
                  </a:lnTo>
                  <a:lnTo>
                    <a:pt x="40894" y="0"/>
                  </a:lnTo>
                  <a:lnTo>
                    <a:pt x="3721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4994148" y="1440433"/>
              <a:ext cx="414655" cy="252729"/>
            </a:xfrm>
            <a:custGeom>
              <a:avLst/>
              <a:gdLst/>
              <a:ahLst/>
              <a:cxnLst/>
              <a:rect l="l" t="t" r="r" b="b"/>
              <a:pathLst>
                <a:path w="414654" h="252730">
                  <a:moveTo>
                    <a:pt x="172719" y="242569"/>
                  </a:moveTo>
                  <a:lnTo>
                    <a:pt x="137667" y="242569"/>
                  </a:lnTo>
                  <a:lnTo>
                    <a:pt x="140842" y="245109"/>
                  </a:lnTo>
                  <a:lnTo>
                    <a:pt x="146557" y="250189"/>
                  </a:lnTo>
                  <a:lnTo>
                    <a:pt x="148336" y="252729"/>
                  </a:lnTo>
                  <a:lnTo>
                    <a:pt x="157734" y="252729"/>
                  </a:lnTo>
                  <a:lnTo>
                    <a:pt x="162305" y="251459"/>
                  </a:lnTo>
                  <a:lnTo>
                    <a:pt x="165862" y="248919"/>
                  </a:lnTo>
                  <a:lnTo>
                    <a:pt x="172719" y="242569"/>
                  </a:lnTo>
                  <a:close/>
                </a:path>
                <a:path w="414654" h="252730">
                  <a:moveTo>
                    <a:pt x="164337" y="224789"/>
                  </a:moveTo>
                  <a:lnTo>
                    <a:pt x="148589" y="224789"/>
                  </a:lnTo>
                  <a:lnTo>
                    <a:pt x="142366" y="226059"/>
                  </a:lnTo>
                  <a:lnTo>
                    <a:pt x="57657" y="226059"/>
                  </a:lnTo>
                  <a:lnTo>
                    <a:pt x="30479" y="237489"/>
                  </a:lnTo>
                  <a:lnTo>
                    <a:pt x="30225" y="237489"/>
                  </a:lnTo>
                  <a:lnTo>
                    <a:pt x="31368" y="238759"/>
                  </a:lnTo>
                  <a:lnTo>
                    <a:pt x="34289" y="242569"/>
                  </a:lnTo>
                  <a:lnTo>
                    <a:pt x="73532" y="242569"/>
                  </a:lnTo>
                  <a:lnTo>
                    <a:pt x="75311" y="245109"/>
                  </a:lnTo>
                  <a:lnTo>
                    <a:pt x="78104" y="247650"/>
                  </a:lnTo>
                  <a:lnTo>
                    <a:pt x="83819" y="250189"/>
                  </a:lnTo>
                  <a:lnTo>
                    <a:pt x="89788" y="250189"/>
                  </a:lnTo>
                  <a:lnTo>
                    <a:pt x="91312" y="248919"/>
                  </a:lnTo>
                  <a:lnTo>
                    <a:pt x="93979" y="248919"/>
                  </a:lnTo>
                  <a:lnTo>
                    <a:pt x="95885" y="247650"/>
                  </a:lnTo>
                  <a:lnTo>
                    <a:pt x="98932" y="242569"/>
                  </a:lnTo>
                  <a:lnTo>
                    <a:pt x="103631" y="241300"/>
                  </a:lnTo>
                  <a:lnTo>
                    <a:pt x="186943" y="241300"/>
                  </a:lnTo>
                  <a:lnTo>
                    <a:pt x="187705" y="240029"/>
                  </a:lnTo>
                  <a:lnTo>
                    <a:pt x="188594" y="237489"/>
                  </a:lnTo>
                  <a:lnTo>
                    <a:pt x="188087" y="234950"/>
                  </a:lnTo>
                  <a:lnTo>
                    <a:pt x="187451" y="233679"/>
                  </a:lnTo>
                  <a:lnTo>
                    <a:pt x="171957" y="233679"/>
                  </a:lnTo>
                  <a:lnTo>
                    <a:pt x="171450" y="232409"/>
                  </a:lnTo>
                  <a:lnTo>
                    <a:pt x="170687" y="232409"/>
                  </a:lnTo>
                  <a:lnTo>
                    <a:pt x="170179" y="231139"/>
                  </a:lnTo>
                  <a:lnTo>
                    <a:pt x="169163" y="226059"/>
                  </a:lnTo>
                  <a:lnTo>
                    <a:pt x="164337" y="224789"/>
                  </a:lnTo>
                  <a:close/>
                </a:path>
                <a:path w="414654" h="252730">
                  <a:moveTo>
                    <a:pt x="186943" y="241300"/>
                  </a:moveTo>
                  <a:lnTo>
                    <a:pt x="114173" y="241300"/>
                  </a:lnTo>
                  <a:lnTo>
                    <a:pt x="119506" y="242569"/>
                  </a:lnTo>
                  <a:lnTo>
                    <a:pt x="184657" y="242569"/>
                  </a:lnTo>
                  <a:lnTo>
                    <a:pt x="186943" y="241300"/>
                  </a:lnTo>
                  <a:close/>
                </a:path>
                <a:path w="414654" h="252730">
                  <a:moveTo>
                    <a:pt x="185674" y="229869"/>
                  </a:moveTo>
                  <a:lnTo>
                    <a:pt x="180212" y="229869"/>
                  </a:lnTo>
                  <a:lnTo>
                    <a:pt x="177926" y="231139"/>
                  </a:lnTo>
                  <a:lnTo>
                    <a:pt x="176149" y="232409"/>
                  </a:lnTo>
                  <a:lnTo>
                    <a:pt x="174498" y="233679"/>
                  </a:lnTo>
                  <a:lnTo>
                    <a:pt x="187451" y="233679"/>
                  </a:lnTo>
                  <a:lnTo>
                    <a:pt x="186181" y="231139"/>
                  </a:lnTo>
                  <a:lnTo>
                    <a:pt x="185674" y="229869"/>
                  </a:lnTo>
                  <a:close/>
                </a:path>
                <a:path w="414654" h="252730">
                  <a:moveTo>
                    <a:pt x="75946" y="200659"/>
                  </a:moveTo>
                  <a:lnTo>
                    <a:pt x="54863" y="200659"/>
                  </a:lnTo>
                  <a:lnTo>
                    <a:pt x="51435" y="203200"/>
                  </a:lnTo>
                  <a:lnTo>
                    <a:pt x="51371" y="207009"/>
                  </a:lnTo>
                  <a:lnTo>
                    <a:pt x="51307" y="208279"/>
                  </a:lnTo>
                  <a:lnTo>
                    <a:pt x="54101" y="212089"/>
                  </a:lnTo>
                  <a:lnTo>
                    <a:pt x="58419" y="212089"/>
                  </a:lnTo>
                  <a:lnTo>
                    <a:pt x="64642" y="213359"/>
                  </a:lnTo>
                  <a:lnTo>
                    <a:pt x="67182" y="217169"/>
                  </a:lnTo>
                  <a:lnTo>
                    <a:pt x="67098" y="220979"/>
                  </a:lnTo>
                  <a:lnTo>
                    <a:pt x="66928" y="223519"/>
                  </a:lnTo>
                  <a:lnTo>
                    <a:pt x="64388" y="226059"/>
                  </a:lnTo>
                  <a:lnTo>
                    <a:pt x="135381" y="226059"/>
                  </a:lnTo>
                  <a:lnTo>
                    <a:pt x="133476" y="223519"/>
                  </a:lnTo>
                  <a:lnTo>
                    <a:pt x="132587" y="222250"/>
                  </a:lnTo>
                  <a:lnTo>
                    <a:pt x="89153" y="222250"/>
                  </a:lnTo>
                  <a:lnTo>
                    <a:pt x="82803" y="218439"/>
                  </a:lnTo>
                  <a:lnTo>
                    <a:pt x="81534" y="213359"/>
                  </a:lnTo>
                  <a:lnTo>
                    <a:pt x="80137" y="207009"/>
                  </a:lnTo>
                  <a:lnTo>
                    <a:pt x="75946" y="200659"/>
                  </a:lnTo>
                  <a:close/>
                </a:path>
                <a:path w="414654" h="252730">
                  <a:moveTo>
                    <a:pt x="179959" y="195579"/>
                  </a:moveTo>
                  <a:lnTo>
                    <a:pt x="85851" y="195579"/>
                  </a:lnTo>
                  <a:lnTo>
                    <a:pt x="85851" y="196850"/>
                  </a:lnTo>
                  <a:lnTo>
                    <a:pt x="86105" y="198119"/>
                  </a:lnTo>
                  <a:lnTo>
                    <a:pt x="92710" y="203200"/>
                  </a:lnTo>
                  <a:lnTo>
                    <a:pt x="97536" y="207009"/>
                  </a:lnTo>
                  <a:lnTo>
                    <a:pt x="102488" y="209550"/>
                  </a:lnTo>
                  <a:lnTo>
                    <a:pt x="102488" y="218439"/>
                  </a:lnTo>
                  <a:lnTo>
                    <a:pt x="100329" y="220979"/>
                  </a:lnTo>
                  <a:lnTo>
                    <a:pt x="96392" y="222250"/>
                  </a:lnTo>
                  <a:lnTo>
                    <a:pt x="132587" y="222250"/>
                  </a:lnTo>
                  <a:lnTo>
                    <a:pt x="131825" y="219709"/>
                  </a:lnTo>
                  <a:lnTo>
                    <a:pt x="132079" y="217169"/>
                  </a:lnTo>
                  <a:lnTo>
                    <a:pt x="133350" y="215900"/>
                  </a:lnTo>
                  <a:lnTo>
                    <a:pt x="134874" y="213359"/>
                  </a:lnTo>
                  <a:lnTo>
                    <a:pt x="137667" y="212089"/>
                  </a:lnTo>
                  <a:lnTo>
                    <a:pt x="175196" y="212089"/>
                  </a:lnTo>
                  <a:lnTo>
                    <a:pt x="178815" y="210819"/>
                  </a:lnTo>
                  <a:lnTo>
                    <a:pt x="182244" y="209550"/>
                  </a:lnTo>
                  <a:lnTo>
                    <a:pt x="183134" y="208279"/>
                  </a:lnTo>
                  <a:lnTo>
                    <a:pt x="183641" y="207009"/>
                  </a:lnTo>
                  <a:lnTo>
                    <a:pt x="182752" y="205739"/>
                  </a:lnTo>
                  <a:lnTo>
                    <a:pt x="181990" y="203200"/>
                  </a:lnTo>
                  <a:lnTo>
                    <a:pt x="180848" y="201929"/>
                  </a:lnTo>
                  <a:lnTo>
                    <a:pt x="180212" y="199389"/>
                  </a:lnTo>
                  <a:lnTo>
                    <a:pt x="180086" y="198119"/>
                  </a:lnTo>
                  <a:lnTo>
                    <a:pt x="179959" y="195579"/>
                  </a:lnTo>
                  <a:close/>
                </a:path>
                <a:path w="414654" h="252730">
                  <a:moveTo>
                    <a:pt x="175196" y="212089"/>
                  </a:moveTo>
                  <a:lnTo>
                    <a:pt x="144779" y="212089"/>
                  </a:lnTo>
                  <a:lnTo>
                    <a:pt x="148462" y="213359"/>
                  </a:lnTo>
                  <a:lnTo>
                    <a:pt x="153035" y="214629"/>
                  </a:lnTo>
                  <a:lnTo>
                    <a:pt x="164464" y="214629"/>
                  </a:lnTo>
                  <a:lnTo>
                    <a:pt x="171576" y="213359"/>
                  </a:lnTo>
                  <a:lnTo>
                    <a:pt x="175196" y="212089"/>
                  </a:lnTo>
                  <a:close/>
                </a:path>
                <a:path w="414654" h="252730">
                  <a:moveTo>
                    <a:pt x="224133" y="179069"/>
                  </a:moveTo>
                  <a:lnTo>
                    <a:pt x="96265" y="179069"/>
                  </a:lnTo>
                  <a:lnTo>
                    <a:pt x="98171" y="182879"/>
                  </a:lnTo>
                  <a:lnTo>
                    <a:pt x="86613" y="195579"/>
                  </a:lnTo>
                  <a:lnTo>
                    <a:pt x="180466" y="195579"/>
                  </a:lnTo>
                  <a:lnTo>
                    <a:pt x="181101" y="194309"/>
                  </a:lnTo>
                  <a:lnTo>
                    <a:pt x="182499" y="193039"/>
                  </a:lnTo>
                  <a:lnTo>
                    <a:pt x="184912" y="191769"/>
                  </a:lnTo>
                  <a:lnTo>
                    <a:pt x="209163" y="191769"/>
                  </a:lnTo>
                  <a:lnTo>
                    <a:pt x="214485" y="189229"/>
                  </a:lnTo>
                  <a:lnTo>
                    <a:pt x="222551" y="181609"/>
                  </a:lnTo>
                  <a:lnTo>
                    <a:pt x="224133" y="179069"/>
                  </a:lnTo>
                  <a:close/>
                </a:path>
                <a:path w="414654" h="252730">
                  <a:moveTo>
                    <a:pt x="209163" y="191769"/>
                  </a:moveTo>
                  <a:lnTo>
                    <a:pt x="193675" y="191769"/>
                  </a:lnTo>
                  <a:lnTo>
                    <a:pt x="200151" y="193039"/>
                  </a:lnTo>
                  <a:lnTo>
                    <a:pt x="206501" y="193039"/>
                  </a:lnTo>
                  <a:lnTo>
                    <a:pt x="209163" y="191769"/>
                  </a:lnTo>
                  <a:close/>
                </a:path>
                <a:path w="414654" h="252730">
                  <a:moveTo>
                    <a:pt x="90550" y="166369"/>
                  </a:moveTo>
                  <a:lnTo>
                    <a:pt x="78104" y="166369"/>
                  </a:lnTo>
                  <a:lnTo>
                    <a:pt x="68452" y="170179"/>
                  </a:lnTo>
                  <a:lnTo>
                    <a:pt x="62611" y="175259"/>
                  </a:lnTo>
                  <a:lnTo>
                    <a:pt x="60578" y="176529"/>
                  </a:lnTo>
                  <a:lnTo>
                    <a:pt x="58292" y="180339"/>
                  </a:lnTo>
                  <a:lnTo>
                    <a:pt x="57912" y="185419"/>
                  </a:lnTo>
                  <a:lnTo>
                    <a:pt x="58674" y="186689"/>
                  </a:lnTo>
                  <a:lnTo>
                    <a:pt x="61594" y="189229"/>
                  </a:lnTo>
                  <a:lnTo>
                    <a:pt x="73151" y="189229"/>
                  </a:lnTo>
                  <a:lnTo>
                    <a:pt x="81406" y="186689"/>
                  </a:lnTo>
                  <a:lnTo>
                    <a:pt x="91186" y="179069"/>
                  </a:lnTo>
                  <a:lnTo>
                    <a:pt x="224133" y="179069"/>
                  </a:lnTo>
                  <a:lnTo>
                    <a:pt x="225715" y="176529"/>
                  </a:lnTo>
                  <a:lnTo>
                    <a:pt x="120650" y="176529"/>
                  </a:lnTo>
                  <a:lnTo>
                    <a:pt x="106552" y="171450"/>
                  </a:lnTo>
                  <a:lnTo>
                    <a:pt x="101346" y="170179"/>
                  </a:lnTo>
                  <a:lnTo>
                    <a:pt x="96012" y="167639"/>
                  </a:lnTo>
                  <a:lnTo>
                    <a:pt x="90550" y="166369"/>
                  </a:lnTo>
                  <a:close/>
                </a:path>
                <a:path w="414654" h="252730">
                  <a:moveTo>
                    <a:pt x="82803" y="110489"/>
                  </a:moveTo>
                  <a:lnTo>
                    <a:pt x="75564" y="110489"/>
                  </a:lnTo>
                  <a:lnTo>
                    <a:pt x="70230" y="111759"/>
                  </a:lnTo>
                  <a:lnTo>
                    <a:pt x="70078" y="114300"/>
                  </a:lnTo>
                  <a:lnTo>
                    <a:pt x="69976" y="120650"/>
                  </a:lnTo>
                  <a:lnTo>
                    <a:pt x="70103" y="125729"/>
                  </a:lnTo>
                  <a:lnTo>
                    <a:pt x="72643" y="132079"/>
                  </a:lnTo>
                  <a:lnTo>
                    <a:pt x="76073" y="132079"/>
                  </a:lnTo>
                  <a:lnTo>
                    <a:pt x="83698" y="133350"/>
                  </a:lnTo>
                  <a:lnTo>
                    <a:pt x="90503" y="137159"/>
                  </a:lnTo>
                  <a:lnTo>
                    <a:pt x="96664" y="143509"/>
                  </a:lnTo>
                  <a:lnTo>
                    <a:pt x="102362" y="152400"/>
                  </a:lnTo>
                  <a:lnTo>
                    <a:pt x="106806" y="161289"/>
                  </a:lnTo>
                  <a:lnTo>
                    <a:pt x="114046" y="163829"/>
                  </a:lnTo>
                  <a:lnTo>
                    <a:pt x="124587" y="167639"/>
                  </a:lnTo>
                  <a:lnTo>
                    <a:pt x="128650" y="168909"/>
                  </a:lnTo>
                  <a:lnTo>
                    <a:pt x="128650" y="173989"/>
                  </a:lnTo>
                  <a:lnTo>
                    <a:pt x="128142" y="175259"/>
                  </a:lnTo>
                  <a:lnTo>
                    <a:pt x="126618" y="176529"/>
                  </a:lnTo>
                  <a:lnTo>
                    <a:pt x="225715" y="176529"/>
                  </a:lnTo>
                  <a:lnTo>
                    <a:pt x="228879" y="171450"/>
                  </a:lnTo>
                  <a:lnTo>
                    <a:pt x="231648" y="162559"/>
                  </a:lnTo>
                  <a:lnTo>
                    <a:pt x="231648" y="161289"/>
                  </a:lnTo>
                  <a:lnTo>
                    <a:pt x="231393" y="160019"/>
                  </a:lnTo>
                  <a:lnTo>
                    <a:pt x="230631" y="158750"/>
                  </a:lnTo>
                  <a:lnTo>
                    <a:pt x="227837" y="154939"/>
                  </a:lnTo>
                  <a:lnTo>
                    <a:pt x="193293" y="154939"/>
                  </a:lnTo>
                  <a:lnTo>
                    <a:pt x="192277" y="152400"/>
                  </a:lnTo>
                  <a:lnTo>
                    <a:pt x="192404" y="151129"/>
                  </a:lnTo>
                  <a:lnTo>
                    <a:pt x="192786" y="151129"/>
                  </a:lnTo>
                  <a:lnTo>
                    <a:pt x="196397" y="147319"/>
                  </a:lnTo>
                  <a:lnTo>
                    <a:pt x="203485" y="144779"/>
                  </a:lnTo>
                  <a:lnTo>
                    <a:pt x="213002" y="142239"/>
                  </a:lnTo>
                  <a:lnTo>
                    <a:pt x="236219" y="142239"/>
                  </a:lnTo>
                  <a:lnTo>
                    <a:pt x="239394" y="140969"/>
                  </a:lnTo>
                  <a:lnTo>
                    <a:pt x="240791" y="139700"/>
                  </a:lnTo>
                  <a:lnTo>
                    <a:pt x="241807" y="138429"/>
                  </a:lnTo>
                  <a:lnTo>
                    <a:pt x="241935" y="137159"/>
                  </a:lnTo>
                  <a:lnTo>
                    <a:pt x="241807" y="134619"/>
                  </a:lnTo>
                  <a:lnTo>
                    <a:pt x="140335" y="134619"/>
                  </a:lnTo>
                  <a:lnTo>
                    <a:pt x="134977" y="133350"/>
                  </a:lnTo>
                  <a:lnTo>
                    <a:pt x="128428" y="130809"/>
                  </a:lnTo>
                  <a:lnTo>
                    <a:pt x="121832" y="127000"/>
                  </a:lnTo>
                  <a:lnTo>
                    <a:pt x="116331" y="121919"/>
                  </a:lnTo>
                  <a:lnTo>
                    <a:pt x="110986" y="116839"/>
                  </a:lnTo>
                  <a:lnTo>
                    <a:pt x="103568" y="113029"/>
                  </a:lnTo>
                  <a:lnTo>
                    <a:pt x="94150" y="111759"/>
                  </a:lnTo>
                  <a:lnTo>
                    <a:pt x="82803" y="110489"/>
                  </a:lnTo>
                  <a:close/>
                </a:path>
                <a:path w="414654" h="252730">
                  <a:moveTo>
                    <a:pt x="345439" y="77469"/>
                  </a:moveTo>
                  <a:lnTo>
                    <a:pt x="170814" y="77469"/>
                  </a:lnTo>
                  <a:lnTo>
                    <a:pt x="172592" y="78739"/>
                  </a:lnTo>
                  <a:lnTo>
                    <a:pt x="173609" y="82550"/>
                  </a:lnTo>
                  <a:lnTo>
                    <a:pt x="174878" y="86359"/>
                  </a:lnTo>
                  <a:lnTo>
                    <a:pt x="174243" y="92709"/>
                  </a:lnTo>
                  <a:lnTo>
                    <a:pt x="168401" y="96519"/>
                  </a:lnTo>
                  <a:lnTo>
                    <a:pt x="161869" y="101600"/>
                  </a:lnTo>
                  <a:lnTo>
                    <a:pt x="154241" y="104139"/>
                  </a:lnTo>
                  <a:lnTo>
                    <a:pt x="137794" y="106679"/>
                  </a:lnTo>
                  <a:lnTo>
                    <a:pt x="132461" y="106679"/>
                  </a:lnTo>
                  <a:lnTo>
                    <a:pt x="127380" y="107950"/>
                  </a:lnTo>
                  <a:lnTo>
                    <a:pt x="123951" y="109219"/>
                  </a:lnTo>
                  <a:lnTo>
                    <a:pt x="122300" y="109219"/>
                  </a:lnTo>
                  <a:lnTo>
                    <a:pt x="122047" y="110489"/>
                  </a:lnTo>
                  <a:lnTo>
                    <a:pt x="121919" y="110489"/>
                  </a:lnTo>
                  <a:lnTo>
                    <a:pt x="121919" y="111759"/>
                  </a:lnTo>
                  <a:lnTo>
                    <a:pt x="132079" y="119379"/>
                  </a:lnTo>
                  <a:lnTo>
                    <a:pt x="135127" y="121919"/>
                  </a:lnTo>
                  <a:lnTo>
                    <a:pt x="138302" y="124459"/>
                  </a:lnTo>
                  <a:lnTo>
                    <a:pt x="141097" y="127000"/>
                  </a:lnTo>
                  <a:lnTo>
                    <a:pt x="143510" y="128269"/>
                  </a:lnTo>
                  <a:lnTo>
                    <a:pt x="144399" y="130809"/>
                  </a:lnTo>
                  <a:lnTo>
                    <a:pt x="144272" y="132079"/>
                  </a:lnTo>
                  <a:lnTo>
                    <a:pt x="143890" y="133350"/>
                  </a:lnTo>
                  <a:lnTo>
                    <a:pt x="143128" y="134619"/>
                  </a:lnTo>
                  <a:lnTo>
                    <a:pt x="241807" y="134619"/>
                  </a:lnTo>
                  <a:lnTo>
                    <a:pt x="241680" y="129539"/>
                  </a:lnTo>
                  <a:lnTo>
                    <a:pt x="243459" y="128269"/>
                  </a:lnTo>
                  <a:lnTo>
                    <a:pt x="244601" y="125729"/>
                  </a:lnTo>
                  <a:lnTo>
                    <a:pt x="275589" y="125729"/>
                  </a:lnTo>
                  <a:lnTo>
                    <a:pt x="276098" y="121919"/>
                  </a:lnTo>
                  <a:lnTo>
                    <a:pt x="276478" y="119379"/>
                  </a:lnTo>
                  <a:lnTo>
                    <a:pt x="276987" y="115569"/>
                  </a:lnTo>
                  <a:lnTo>
                    <a:pt x="281939" y="115569"/>
                  </a:lnTo>
                  <a:lnTo>
                    <a:pt x="285478" y="114300"/>
                  </a:lnTo>
                  <a:lnTo>
                    <a:pt x="290718" y="110489"/>
                  </a:lnTo>
                  <a:lnTo>
                    <a:pt x="297602" y="106679"/>
                  </a:lnTo>
                  <a:lnTo>
                    <a:pt x="311150" y="96519"/>
                  </a:lnTo>
                  <a:lnTo>
                    <a:pt x="323214" y="88900"/>
                  </a:lnTo>
                  <a:lnTo>
                    <a:pt x="332168" y="83819"/>
                  </a:lnTo>
                  <a:lnTo>
                    <a:pt x="340455" y="80009"/>
                  </a:lnTo>
                  <a:lnTo>
                    <a:pt x="345439" y="77469"/>
                  </a:lnTo>
                  <a:close/>
                </a:path>
                <a:path w="414654" h="252730">
                  <a:moveTo>
                    <a:pt x="275589" y="125729"/>
                  </a:moveTo>
                  <a:lnTo>
                    <a:pt x="249809" y="125729"/>
                  </a:lnTo>
                  <a:lnTo>
                    <a:pt x="252222" y="127000"/>
                  </a:lnTo>
                  <a:lnTo>
                    <a:pt x="254888" y="128269"/>
                  </a:lnTo>
                  <a:lnTo>
                    <a:pt x="258317" y="128269"/>
                  </a:lnTo>
                  <a:lnTo>
                    <a:pt x="262000" y="129539"/>
                  </a:lnTo>
                  <a:lnTo>
                    <a:pt x="270255" y="129539"/>
                  </a:lnTo>
                  <a:lnTo>
                    <a:pt x="275336" y="128269"/>
                  </a:lnTo>
                  <a:lnTo>
                    <a:pt x="275589" y="125729"/>
                  </a:lnTo>
                  <a:close/>
                </a:path>
                <a:path w="414654" h="252730">
                  <a:moveTo>
                    <a:pt x="164718" y="83819"/>
                  </a:moveTo>
                  <a:lnTo>
                    <a:pt x="73660" y="83819"/>
                  </a:lnTo>
                  <a:lnTo>
                    <a:pt x="75818" y="86359"/>
                  </a:lnTo>
                  <a:lnTo>
                    <a:pt x="74549" y="93979"/>
                  </a:lnTo>
                  <a:lnTo>
                    <a:pt x="74294" y="95250"/>
                  </a:lnTo>
                  <a:lnTo>
                    <a:pt x="74294" y="96519"/>
                  </a:lnTo>
                  <a:lnTo>
                    <a:pt x="75691" y="99059"/>
                  </a:lnTo>
                  <a:lnTo>
                    <a:pt x="88011" y="101600"/>
                  </a:lnTo>
                  <a:lnTo>
                    <a:pt x="108457" y="101600"/>
                  </a:lnTo>
                  <a:lnTo>
                    <a:pt x="108965" y="100329"/>
                  </a:lnTo>
                  <a:lnTo>
                    <a:pt x="109981" y="95250"/>
                  </a:lnTo>
                  <a:lnTo>
                    <a:pt x="112394" y="93979"/>
                  </a:lnTo>
                  <a:lnTo>
                    <a:pt x="140713" y="93979"/>
                  </a:lnTo>
                  <a:lnTo>
                    <a:pt x="145938" y="92709"/>
                  </a:lnTo>
                  <a:lnTo>
                    <a:pt x="156223" y="88900"/>
                  </a:lnTo>
                  <a:lnTo>
                    <a:pt x="163829" y="85089"/>
                  </a:lnTo>
                  <a:lnTo>
                    <a:pt x="164718" y="83819"/>
                  </a:lnTo>
                  <a:close/>
                </a:path>
                <a:path w="414654" h="252730">
                  <a:moveTo>
                    <a:pt x="140713" y="93979"/>
                  </a:moveTo>
                  <a:lnTo>
                    <a:pt x="117475" y="93979"/>
                  </a:lnTo>
                  <a:lnTo>
                    <a:pt x="122554" y="95250"/>
                  </a:lnTo>
                  <a:lnTo>
                    <a:pt x="123316" y="96519"/>
                  </a:lnTo>
                  <a:lnTo>
                    <a:pt x="127380" y="96519"/>
                  </a:lnTo>
                  <a:lnTo>
                    <a:pt x="135487" y="95250"/>
                  </a:lnTo>
                  <a:lnTo>
                    <a:pt x="140713" y="93979"/>
                  </a:lnTo>
                  <a:close/>
                </a:path>
                <a:path w="414654" h="252730">
                  <a:moveTo>
                    <a:pt x="30352" y="53339"/>
                  </a:moveTo>
                  <a:lnTo>
                    <a:pt x="23240" y="53339"/>
                  </a:lnTo>
                  <a:lnTo>
                    <a:pt x="23875" y="54609"/>
                  </a:lnTo>
                  <a:lnTo>
                    <a:pt x="24891" y="54609"/>
                  </a:lnTo>
                  <a:lnTo>
                    <a:pt x="25526" y="55879"/>
                  </a:lnTo>
                  <a:lnTo>
                    <a:pt x="25526" y="59689"/>
                  </a:lnTo>
                  <a:lnTo>
                    <a:pt x="24129" y="60959"/>
                  </a:lnTo>
                  <a:lnTo>
                    <a:pt x="21589" y="62229"/>
                  </a:lnTo>
                  <a:lnTo>
                    <a:pt x="20447" y="63500"/>
                  </a:lnTo>
                  <a:lnTo>
                    <a:pt x="19557" y="63500"/>
                  </a:lnTo>
                  <a:lnTo>
                    <a:pt x="18668" y="64769"/>
                  </a:lnTo>
                  <a:lnTo>
                    <a:pt x="29844" y="64769"/>
                  </a:lnTo>
                  <a:lnTo>
                    <a:pt x="30987" y="66039"/>
                  </a:lnTo>
                  <a:lnTo>
                    <a:pt x="31368" y="67309"/>
                  </a:lnTo>
                  <a:lnTo>
                    <a:pt x="31876" y="68579"/>
                  </a:lnTo>
                  <a:lnTo>
                    <a:pt x="30606" y="69850"/>
                  </a:lnTo>
                  <a:lnTo>
                    <a:pt x="28701" y="71119"/>
                  </a:lnTo>
                  <a:lnTo>
                    <a:pt x="26924" y="72389"/>
                  </a:lnTo>
                  <a:lnTo>
                    <a:pt x="23622" y="74929"/>
                  </a:lnTo>
                  <a:lnTo>
                    <a:pt x="23622" y="80009"/>
                  </a:lnTo>
                  <a:lnTo>
                    <a:pt x="24764" y="80009"/>
                  </a:lnTo>
                  <a:lnTo>
                    <a:pt x="28448" y="81279"/>
                  </a:lnTo>
                  <a:lnTo>
                    <a:pt x="31496" y="81279"/>
                  </a:lnTo>
                  <a:lnTo>
                    <a:pt x="35687" y="82550"/>
                  </a:lnTo>
                  <a:lnTo>
                    <a:pt x="36067" y="87629"/>
                  </a:lnTo>
                  <a:lnTo>
                    <a:pt x="36956" y="88900"/>
                  </a:lnTo>
                  <a:lnTo>
                    <a:pt x="39242" y="90169"/>
                  </a:lnTo>
                  <a:lnTo>
                    <a:pt x="42417" y="91439"/>
                  </a:lnTo>
                  <a:lnTo>
                    <a:pt x="47116" y="92709"/>
                  </a:lnTo>
                  <a:lnTo>
                    <a:pt x="58038" y="92709"/>
                  </a:lnTo>
                  <a:lnTo>
                    <a:pt x="64262" y="91439"/>
                  </a:lnTo>
                  <a:lnTo>
                    <a:pt x="67310" y="87629"/>
                  </a:lnTo>
                  <a:lnTo>
                    <a:pt x="69087" y="86359"/>
                  </a:lnTo>
                  <a:lnTo>
                    <a:pt x="70865" y="83819"/>
                  </a:lnTo>
                  <a:lnTo>
                    <a:pt x="164718" y="83819"/>
                  </a:lnTo>
                  <a:lnTo>
                    <a:pt x="165607" y="82550"/>
                  </a:lnTo>
                  <a:lnTo>
                    <a:pt x="165735" y="82550"/>
                  </a:lnTo>
                  <a:lnTo>
                    <a:pt x="165819" y="80009"/>
                  </a:lnTo>
                  <a:lnTo>
                    <a:pt x="165988" y="77469"/>
                  </a:lnTo>
                  <a:lnTo>
                    <a:pt x="345439" y="77469"/>
                  </a:lnTo>
                  <a:lnTo>
                    <a:pt x="347932" y="76200"/>
                  </a:lnTo>
                  <a:lnTo>
                    <a:pt x="354456" y="74929"/>
                  </a:lnTo>
                  <a:lnTo>
                    <a:pt x="361696" y="72389"/>
                  </a:lnTo>
                  <a:lnTo>
                    <a:pt x="366522" y="71119"/>
                  </a:lnTo>
                  <a:lnTo>
                    <a:pt x="366902" y="67309"/>
                  </a:lnTo>
                  <a:lnTo>
                    <a:pt x="328167" y="67309"/>
                  </a:lnTo>
                  <a:lnTo>
                    <a:pt x="326898" y="66039"/>
                  </a:lnTo>
                  <a:lnTo>
                    <a:pt x="326136" y="64769"/>
                  </a:lnTo>
                  <a:lnTo>
                    <a:pt x="326516" y="63500"/>
                  </a:lnTo>
                  <a:lnTo>
                    <a:pt x="330551" y="59689"/>
                  </a:lnTo>
                  <a:lnTo>
                    <a:pt x="338883" y="57150"/>
                  </a:lnTo>
                  <a:lnTo>
                    <a:pt x="343799" y="55879"/>
                  </a:lnTo>
                  <a:lnTo>
                    <a:pt x="32130" y="55879"/>
                  </a:lnTo>
                  <a:lnTo>
                    <a:pt x="30987" y="54609"/>
                  </a:lnTo>
                  <a:lnTo>
                    <a:pt x="30352" y="53339"/>
                  </a:lnTo>
                  <a:close/>
                </a:path>
                <a:path w="414654" h="252730">
                  <a:moveTo>
                    <a:pt x="365887" y="66039"/>
                  </a:moveTo>
                  <a:lnTo>
                    <a:pt x="349123" y="66039"/>
                  </a:lnTo>
                  <a:lnTo>
                    <a:pt x="344677" y="67309"/>
                  </a:lnTo>
                  <a:lnTo>
                    <a:pt x="366775" y="67309"/>
                  </a:lnTo>
                  <a:lnTo>
                    <a:pt x="365887" y="66039"/>
                  </a:lnTo>
                  <a:close/>
                </a:path>
                <a:path w="414654" h="252730">
                  <a:moveTo>
                    <a:pt x="29590" y="52069"/>
                  </a:moveTo>
                  <a:lnTo>
                    <a:pt x="19050" y="52069"/>
                  </a:lnTo>
                  <a:lnTo>
                    <a:pt x="11811" y="53339"/>
                  </a:lnTo>
                  <a:lnTo>
                    <a:pt x="3682" y="57150"/>
                  </a:lnTo>
                  <a:lnTo>
                    <a:pt x="2286" y="57150"/>
                  </a:lnTo>
                  <a:lnTo>
                    <a:pt x="0" y="59689"/>
                  </a:lnTo>
                  <a:lnTo>
                    <a:pt x="9525" y="59689"/>
                  </a:lnTo>
                  <a:lnTo>
                    <a:pt x="12191" y="57150"/>
                  </a:lnTo>
                  <a:lnTo>
                    <a:pt x="15621" y="54609"/>
                  </a:lnTo>
                  <a:lnTo>
                    <a:pt x="18796" y="53339"/>
                  </a:lnTo>
                  <a:lnTo>
                    <a:pt x="30352" y="53339"/>
                  </a:lnTo>
                  <a:lnTo>
                    <a:pt x="29590" y="52069"/>
                  </a:lnTo>
                  <a:close/>
                </a:path>
                <a:path w="414654" h="252730">
                  <a:moveTo>
                    <a:pt x="53848" y="41909"/>
                  </a:moveTo>
                  <a:lnTo>
                    <a:pt x="44703" y="41909"/>
                  </a:lnTo>
                  <a:lnTo>
                    <a:pt x="43306" y="43179"/>
                  </a:lnTo>
                  <a:lnTo>
                    <a:pt x="41528" y="45719"/>
                  </a:lnTo>
                  <a:lnTo>
                    <a:pt x="39877" y="48259"/>
                  </a:lnTo>
                  <a:lnTo>
                    <a:pt x="38480" y="50800"/>
                  </a:lnTo>
                  <a:lnTo>
                    <a:pt x="36575" y="53339"/>
                  </a:lnTo>
                  <a:lnTo>
                    <a:pt x="35305" y="55879"/>
                  </a:lnTo>
                  <a:lnTo>
                    <a:pt x="343799" y="55879"/>
                  </a:lnTo>
                  <a:lnTo>
                    <a:pt x="348716" y="54609"/>
                  </a:lnTo>
                  <a:lnTo>
                    <a:pt x="370605" y="54609"/>
                  </a:lnTo>
                  <a:lnTo>
                    <a:pt x="377920" y="52069"/>
                  </a:lnTo>
                  <a:lnTo>
                    <a:pt x="382791" y="49529"/>
                  </a:lnTo>
                  <a:lnTo>
                    <a:pt x="64135" y="49529"/>
                  </a:lnTo>
                  <a:lnTo>
                    <a:pt x="63753" y="48259"/>
                  </a:lnTo>
                  <a:lnTo>
                    <a:pt x="62484" y="48259"/>
                  </a:lnTo>
                  <a:lnTo>
                    <a:pt x="61594" y="46989"/>
                  </a:lnTo>
                  <a:lnTo>
                    <a:pt x="61340" y="45719"/>
                  </a:lnTo>
                  <a:lnTo>
                    <a:pt x="60960" y="45719"/>
                  </a:lnTo>
                  <a:lnTo>
                    <a:pt x="58038" y="43179"/>
                  </a:lnTo>
                  <a:lnTo>
                    <a:pt x="53848" y="41909"/>
                  </a:lnTo>
                  <a:close/>
                </a:path>
                <a:path w="414654" h="252730">
                  <a:moveTo>
                    <a:pt x="370605" y="54609"/>
                  </a:moveTo>
                  <a:lnTo>
                    <a:pt x="362076" y="54609"/>
                  </a:lnTo>
                  <a:lnTo>
                    <a:pt x="363474" y="55879"/>
                  </a:lnTo>
                  <a:lnTo>
                    <a:pt x="365125" y="55879"/>
                  </a:lnTo>
                  <a:lnTo>
                    <a:pt x="370605" y="54609"/>
                  </a:lnTo>
                  <a:close/>
                </a:path>
                <a:path w="414654" h="252730">
                  <a:moveTo>
                    <a:pt x="93472" y="26669"/>
                  </a:moveTo>
                  <a:lnTo>
                    <a:pt x="85978" y="26669"/>
                  </a:lnTo>
                  <a:lnTo>
                    <a:pt x="87375" y="29209"/>
                  </a:lnTo>
                  <a:lnTo>
                    <a:pt x="87884" y="30479"/>
                  </a:lnTo>
                  <a:lnTo>
                    <a:pt x="86867" y="34289"/>
                  </a:lnTo>
                  <a:lnTo>
                    <a:pt x="83312" y="34289"/>
                  </a:lnTo>
                  <a:lnTo>
                    <a:pt x="78486" y="35559"/>
                  </a:lnTo>
                  <a:lnTo>
                    <a:pt x="74675" y="35559"/>
                  </a:lnTo>
                  <a:lnTo>
                    <a:pt x="72771" y="36829"/>
                  </a:lnTo>
                  <a:lnTo>
                    <a:pt x="75818" y="39369"/>
                  </a:lnTo>
                  <a:lnTo>
                    <a:pt x="75564" y="41909"/>
                  </a:lnTo>
                  <a:lnTo>
                    <a:pt x="75056" y="43179"/>
                  </a:lnTo>
                  <a:lnTo>
                    <a:pt x="73660" y="46989"/>
                  </a:lnTo>
                  <a:lnTo>
                    <a:pt x="68199" y="49529"/>
                  </a:lnTo>
                  <a:lnTo>
                    <a:pt x="382791" y="49529"/>
                  </a:lnTo>
                  <a:lnTo>
                    <a:pt x="387663" y="46989"/>
                  </a:lnTo>
                  <a:lnTo>
                    <a:pt x="400430" y="40639"/>
                  </a:lnTo>
                  <a:lnTo>
                    <a:pt x="406472" y="36829"/>
                  </a:lnTo>
                  <a:lnTo>
                    <a:pt x="112902" y="36829"/>
                  </a:lnTo>
                  <a:lnTo>
                    <a:pt x="109727" y="35559"/>
                  </a:lnTo>
                  <a:lnTo>
                    <a:pt x="107061" y="33019"/>
                  </a:lnTo>
                  <a:lnTo>
                    <a:pt x="102869" y="29209"/>
                  </a:lnTo>
                  <a:lnTo>
                    <a:pt x="93472" y="26669"/>
                  </a:lnTo>
                  <a:close/>
                </a:path>
                <a:path w="414654" h="252730">
                  <a:moveTo>
                    <a:pt x="152780" y="13969"/>
                  </a:moveTo>
                  <a:lnTo>
                    <a:pt x="149098" y="13969"/>
                  </a:lnTo>
                  <a:lnTo>
                    <a:pt x="147954" y="15239"/>
                  </a:lnTo>
                  <a:lnTo>
                    <a:pt x="146430" y="16509"/>
                  </a:lnTo>
                  <a:lnTo>
                    <a:pt x="146938" y="19050"/>
                  </a:lnTo>
                  <a:lnTo>
                    <a:pt x="147447" y="20319"/>
                  </a:lnTo>
                  <a:lnTo>
                    <a:pt x="148081" y="21589"/>
                  </a:lnTo>
                  <a:lnTo>
                    <a:pt x="148081" y="22859"/>
                  </a:lnTo>
                  <a:lnTo>
                    <a:pt x="146557" y="25400"/>
                  </a:lnTo>
                  <a:lnTo>
                    <a:pt x="126491" y="25400"/>
                  </a:lnTo>
                  <a:lnTo>
                    <a:pt x="125856" y="26669"/>
                  </a:lnTo>
                  <a:lnTo>
                    <a:pt x="125729" y="30479"/>
                  </a:lnTo>
                  <a:lnTo>
                    <a:pt x="123698" y="34289"/>
                  </a:lnTo>
                  <a:lnTo>
                    <a:pt x="120523" y="35559"/>
                  </a:lnTo>
                  <a:lnTo>
                    <a:pt x="119125" y="36829"/>
                  </a:lnTo>
                  <a:lnTo>
                    <a:pt x="406472" y="36829"/>
                  </a:lnTo>
                  <a:lnTo>
                    <a:pt x="414527" y="31750"/>
                  </a:lnTo>
                  <a:lnTo>
                    <a:pt x="414400" y="29209"/>
                  </a:lnTo>
                  <a:lnTo>
                    <a:pt x="393573" y="29209"/>
                  </a:lnTo>
                  <a:lnTo>
                    <a:pt x="387985" y="26669"/>
                  </a:lnTo>
                  <a:lnTo>
                    <a:pt x="384937" y="24129"/>
                  </a:lnTo>
                  <a:lnTo>
                    <a:pt x="383159" y="21589"/>
                  </a:lnTo>
                  <a:lnTo>
                    <a:pt x="382650" y="20319"/>
                  </a:lnTo>
                  <a:lnTo>
                    <a:pt x="330453" y="20319"/>
                  </a:lnTo>
                  <a:lnTo>
                    <a:pt x="329946" y="19050"/>
                  </a:lnTo>
                  <a:lnTo>
                    <a:pt x="329691" y="17779"/>
                  </a:lnTo>
                  <a:lnTo>
                    <a:pt x="330200" y="15239"/>
                  </a:lnTo>
                  <a:lnTo>
                    <a:pt x="153924" y="15239"/>
                  </a:lnTo>
                  <a:lnTo>
                    <a:pt x="152780" y="13969"/>
                  </a:lnTo>
                  <a:close/>
                </a:path>
                <a:path w="414654" h="252730">
                  <a:moveTo>
                    <a:pt x="412496" y="27939"/>
                  </a:moveTo>
                  <a:lnTo>
                    <a:pt x="406907" y="27939"/>
                  </a:lnTo>
                  <a:lnTo>
                    <a:pt x="403098" y="29209"/>
                  </a:lnTo>
                  <a:lnTo>
                    <a:pt x="414147" y="29209"/>
                  </a:lnTo>
                  <a:lnTo>
                    <a:pt x="412496" y="27939"/>
                  </a:lnTo>
                  <a:close/>
                </a:path>
                <a:path w="414654" h="252730">
                  <a:moveTo>
                    <a:pt x="367029" y="11429"/>
                  </a:moveTo>
                  <a:lnTo>
                    <a:pt x="359624" y="11429"/>
                  </a:lnTo>
                  <a:lnTo>
                    <a:pt x="353917" y="12700"/>
                  </a:lnTo>
                  <a:lnTo>
                    <a:pt x="346924" y="15239"/>
                  </a:lnTo>
                  <a:lnTo>
                    <a:pt x="338836" y="19050"/>
                  </a:lnTo>
                  <a:lnTo>
                    <a:pt x="335534" y="20319"/>
                  </a:lnTo>
                  <a:lnTo>
                    <a:pt x="382650" y="20319"/>
                  </a:lnTo>
                  <a:lnTo>
                    <a:pt x="382142" y="19050"/>
                  </a:lnTo>
                  <a:lnTo>
                    <a:pt x="382269" y="15239"/>
                  </a:lnTo>
                  <a:lnTo>
                    <a:pt x="369315" y="15239"/>
                  </a:lnTo>
                  <a:lnTo>
                    <a:pt x="367411" y="13969"/>
                  </a:lnTo>
                  <a:lnTo>
                    <a:pt x="367029" y="11429"/>
                  </a:lnTo>
                  <a:close/>
                </a:path>
                <a:path w="414654" h="252730">
                  <a:moveTo>
                    <a:pt x="174625" y="7619"/>
                  </a:moveTo>
                  <a:lnTo>
                    <a:pt x="165480" y="7619"/>
                  </a:lnTo>
                  <a:lnTo>
                    <a:pt x="163829" y="8889"/>
                  </a:lnTo>
                  <a:lnTo>
                    <a:pt x="164464" y="8889"/>
                  </a:lnTo>
                  <a:lnTo>
                    <a:pt x="164718" y="10159"/>
                  </a:lnTo>
                  <a:lnTo>
                    <a:pt x="164464" y="11429"/>
                  </a:lnTo>
                  <a:lnTo>
                    <a:pt x="163702" y="13969"/>
                  </a:lnTo>
                  <a:lnTo>
                    <a:pt x="160781" y="15239"/>
                  </a:lnTo>
                  <a:lnTo>
                    <a:pt x="330200" y="15239"/>
                  </a:lnTo>
                  <a:lnTo>
                    <a:pt x="331406" y="13969"/>
                  </a:lnTo>
                  <a:lnTo>
                    <a:pt x="188087" y="13969"/>
                  </a:lnTo>
                  <a:lnTo>
                    <a:pt x="185165" y="11429"/>
                  </a:lnTo>
                  <a:lnTo>
                    <a:pt x="180086" y="8889"/>
                  </a:lnTo>
                  <a:lnTo>
                    <a:pt x="174625" y="7619"/>
                  </a:lnTo>
                  <a:close/>
                </a:path>
                <a:path w="414654" h="252730">
                  <a:moveTo>
                    <a:pt x="234187" y="5079"/>
                  </a:moveTo>
                  <a:lnTo>
                    <a:pt x="228473" y="5079"/>
                  </a:lnTo>
                  <a:lnTo>
                    <a:pt x="222250" y="6350"/>
                  </a:lnTo>
                  <a:lnTo>
                    <a:pt x="215137" y="7619"/>
                  </a:lnTo>
                  <a:lnTo>
                    <a:pt x="201040" y="7619"/>
                  </a:lnTo>
                  <a:lnTo>
                    <a:pt x="199643" y="8889"/>
                  </a:lnTo>
                  <a:lnTo>
                    <a:pt x="198374" y="10159"/>
                  </a:lnTo>
                  <a:lnTo>
                    <a:pt x="196596" y="12700"/>
                  </a:lnTo>
                  <a:lnTo>
                    <a:pt x="194944" y="13969"/>
                  </a:lnTo>
                  <a:lnTo>
                    <a:pt x="245744" y="13969"/>
                  </a:lnTo>
                  <a:lnTo>
                    <a:pt x="241935" y="11429"/>
                  </a:lnTo>
                  <a:lnTo>
                    <a:pt x="238760" y="7619"/>
                  </a:lnTo>
                  <a:lnTo>
                    <a:pt x="236854" y="6350"/>
                  </a:lnTo>
                  <a:lnTo>
                    <a:pt x="234187" y="5079"/>
                  </a:lnTo>
                  <a:close/>
                </a:path>
                <a:path w="414654" h="252730">
                  <a:moveTo>
                    <a:pt x="266700" y="0"/>
                  </a:moveTo>
                  <a:lnTo>
                    <a:pt x="259461" y="0"/>
                  </a:lnTo>
                  <a:lnTo>
                    <a:pt x="255397" y="1269"/>
                  </a:lnTo>
                  <a:lnTo>
                    <a:pt x="252984" y="3809"/>
                  </a:lnTo>
                  <a:lnTo>
                    <a:pt x="252475" y="3809"/>
                  </a:lnTo>
                  <a:lnTo>
                    <a:pt x="250951" y="5079"/>
                  </a:lnTo>
                  <a:lnTo>
                    <a:pt x="251460" y="6350"/>
                  </a:lnTo>
                  <a:lnTo>
                    <a:pt x="252856" y="10159"/>
                  </a:lnTo>
                  <a:lnTo>
                    <a:pt x="251713" y="12700"/>
                  </a:lnTo>
                  <a:lnTo>
                    <a:pt x="250951" y="12700"/>
                  </a:lnTo>
                  <a:lnTo>
                    <a:pt x="250316" y="13969"/>
                  </a:lnTo>
                  <a:lnTo>
                    <a:pt x="331406" y="13969"/>
                  </a:lnTo>
                  <a:lnTo>
                    <a:pt x="335025" y="10159"/>
                  </a:lnTo>
                  <a:lnTo>
                    <a:pt x="339089" y="7619"/>
                  </a:lnTo>
                  <a:lnTo>
                    <a:pt x="331342" y="7619"/>
                  </a:lnTo>
                  <a:lnTo>
                    <a:pt x="319359" y="6350"/>
                  </a:lnTo>
                  <a:lnTo>
                    <a:pt x="273685" y="6350"/>
                  </a:lnTo>
                  <a:lnTo>
                    <a:pt x="271906" y="3809"/>
                  </a:lnTo>
                  <a:lnTo>
                    <a:pt x="269875" y="1269"/>
                  </a:lnTo>
                  <a:lnTo>
                    <a:pt x="266700" y="0"/>
                  </a:lnTo>
                  <a:close/>
                </a:path>
                <a:path w="414654" h="252730">
                  <a:moveTo>
                    <a:pt x="295910" y="1269"/>
                  </a:moveTo>
                  <a:lnTo>
                    <a:pt x="288671" y="1269"/>
                  </a:lnTo>
                  <a:lnTo>
                    <a:pt x="285876" y="3809"/>
                  </a:lnTo>
                  <a:lnTo>
                    <a:pt x="283210" y="5079"/>
                  </a:lnTo>
                  <a:lnTo>
                    <a:pt x="280415" y="6350"/>
                  </a:lnTo>
                  <a:lnTo>
                    <a:pt x="309006" y="6350"/>
                  </a:lnTo>
                  <a:lnTo>
                    <a:pt x="300964" y="3809"/>
                  </a:lnTo>
                  <a:lnTo>
                    <a:pt x="295910" y="1269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4994148" y="1440179"/>
              <a:ext cx="414655" cy="253365"/>
            </a:xfrm>
            <a:custGeom>
              <a:avLst/>
              <a:gdLst/>
              <a:ahLst/>
              <a:cxnLst/>
              <a:rect l="l" t="t" r="r" b="b"/>
              <a:pathLst>
                <a:path w="414654" h="253364">
                  <a:moveTo>
                    <a:pt x="263398" y="0"/>
                  </a:moveTo>
                  <a:lnTo>
                    <a:pt x="259461" y="0"/>
                  </a:lnTo>
                  <a:lnTo>
                    <a:pt x="255397" y="1397"/>
                  </a:lnTo>
                  <a:lnTo>
                    <a:pt x="252984" y="3429"/>
                  </a:lnTo>
                  <a:lnTo>
                    <a:pt x="252475" y="3810"/>
                  </a:lnTo>
                  <a:lnTo>
                    <a:pt x="250951" y="5207"/>
                  </a:lnTo>
                  <a:lnTo>
                    <a:pt x="251460" y="6223"/>
                  </a:lnTo>
                  <a:lnTo>
                    <a:pt x="252856" y="10287"/>
                  </a:lnTo>
                  <a:lnTo>
                    <a:pt x="251713" y="12065"/>
                  </a:lnTo>
                  <a:lnTo>
                    <a:pt x="250951" y="12827"/>
                  </a:lnTo>
                  <a:lnTo>
                    <a:pt x="250316" y="13335"/>
                  </a:lnTo>
                  <a:lnTo>
                    <a:pt x="249427" y="13589"/>
                  </a:lnTo>
                  <a:lnTo>
                    <a:pt x="248665" y="13589"/>
                  </a:lnTo>
                  <a:lnTo>
                    <a:pt x="245744" y="13589"/>
                  </a:lnTo>
                  <a:lnTo>
                    <a:pt x="241935" y="10795"/>
                  </a:lnTo>
                  <a:lnTo>
                    <a:pt x="238760" y="7747"/>
                  </a:lnTo>
                  <a:lnTo>
                    <a:pt x="236854" y="5715"/>
                  </a:lnTo>
                  <a:lnTo>
                    <a:pt x="234187" y="5080"/>
                  </a:lnTo>
                  <a:lnTo>
                    <a:pt x="231139" y="5080"/>
                  </a:lnTo>
                  <a:lnTo>
                    <a:pt x="228473" y="5080"/>
                  </a:lnTo>
                  <a:lnTo>
                    <a:pt x="225425" y="5588"/>
                  </a:lnTo>
                  <a:lnTo>
                    <a:pt x="222250" y="6096"/>
                  </a:lnTo>
                  <a:lnTo>
                    <a:pt x="218693" y="6604"/>
                  </a:lnTo>
                  <a:lnTo>
                    <a:pt x="215137" y="7112"/>
                  </a:lnTo>
                  <a:lnTo>
                    <a:pt x="211454" y="7112"/>
                  </a:lnTo>
                  <a:lnTo>
                    <a:pt x="209803" y="7112"/>
                  </a:lnTo>
                  <a:lnTo>
                    <a:pt x="208025" y="6985"/>
                  </a:lnTo>
                  <a:lnTo>
                    <a:pt x="206375" y="6731"/>
                  </a:lnTo>
                  <a:lnTo>
                    <a:pt x="205612" y="6604"/>
                  </a:lnTo>
                  <a:lnTo>
                    <a:pt x="204850" y="6604"/>
                  </a:lnTo>
                  <a:lnTo>
                    <a:pt x="204215" y="6604"/>
                  </a:lnTo>
                  <a:lnTo>
                    <a:pt x="201040" y="6604"/>
                  </a:lnTo>
                  <a:lnTo>
                    <a:pt x="199643" y="8128"/>
                  </a:lnTo>
                  <a:lnTo>
                    <a:pt x="198374" y="10033"/>
                  </a:lnTo>
                  <a:lnTo>
                    <a:pt x="196596" y="12192"/>
                  </a:lnTo>
                  <a:lnTo>
                    <a:pt x="194944" y="13843"/>
                  </a:lnTo>
                  <a:lnTo>
                    <a:pt x="192024" y="13843"/>
                  </a:lnTo>
                  <a:lnTo>
                    <a:pt x="190373" y="13843"/>
                  </a:lnTo>
                  <a:lnTo>
                    <a:pt x="188087" y="13208"/>
                  </a:lnTo>
                  <a:lnTo>
                    <a:pt x="185165" y="11684"/>
                  </a:lnTo>
                  <a:lnTo>
                    <a:pt x="180086" y="8890"/>
                  </a:lnTo>
                  <a:lnTo>
                    <a:pt x="174625" y="7620"/>
                  </a:lnTo>
                  <a:lnTo>
                    <a:pt x="169037" y="7620"/>
                  </a:lnTo>
                  <a:lnTo>
                    <a:pt x="167259" y="7620"/>
                  </a:lnTo>
                  <a:lnTo>
                    <a:pt x="165480" y="7747"/>
                  </a:lnTo>
                  <a:lnTo>
                    <a:pt x="163829" y="8001"/>
                  </a:lnTo>
                  <a:lnTo>
                    <a:pt x="164464" y="8890"/>
                  </a:lnTo>
                  <a:lnTo>
                    <a:pt x="164718" y="10287"/>
                  </a:lnTo>
                  <a:lnTo>
                    <a:pt x="164464" y="11430"/>
                  </a:lnTo>
                  <a:lnTo>
                    <a:pt x="163702" y="13716"/>
                  </a:lnTo>
                  <a:lnTo>
                    <a:pt x="160781" y="15240"/>
                  </a:lnTo>
                  <a:lnTo>
                    <a:pt x="157606" y="15240"/>
                  </a:lnTo>
                  <a:lnTo>
                    <a:pt x="156463" y="15240"/>
                  </a:lnTo>
                  <a:lnTo>
                    <a:pt x="155066" y="14986"/>
                  </a:lnTo>
                  <a:lnTo>
                    <a:pt x="153924" y="14478"/>
                  </a:lnTo>
                  <a:lnTo>
                    <a:pt x="152780" y="14097"/>
                  </a:lnTo>
                  <a:lnTo>
                    <a:pt x="151637" y="13970"/>
                  </a:lnTo>
                  <a:lnTo>
                    <a:pt x="150622" y="13970"/>
                  </a:lnTo>
                  <a:lnTo>
                    <a:pt x="149098" y="13970"/>
                  </a:lnTo>
                  <a:lnTo>
                    <a:pt x="147954" y="14351"/>
                  </a:lnTo>
                  <a:lnTo>
                    <a:pt x="147319" y="15240"/>
                  </a:lnTo>
                  <a:lnTo>
                    <a:pt x="146430" y="16510"/>
                  </a:lnTo>
                  <a:lnTo>
                    <a:pt x="146938" y="18288"/>
                  </a:lnTo>
                  <a:lnTo>
                    <a:pt x="147447" y="19685"/>
                  </a:lnTo>
                  <a:lnTo>
                    <a:pt x="148081" y="20828"/>
                  </a:lnTo>
                  <a:lnTo>
                    <a:pt x="148081" y="22098"/>
                  </a:lnTo>
                  <a:lnTo>
                    <a:pt x="147447" y="23241"/>
                  </a:lnTo>
                  <a:lnTo>
                    <a:pt x="146557" y="24892"/>
                  </a:lnTo>
                  <a:lnTo>
                    <a:pt x="144652" y="25400"/>
                  </a:lnTo>
                  <a:lnTo>
                    <a:pt x="141604" y="25400"/>
                  </a:lnTo>
                  <a:lnTo>
                    <a:pt x="140207" y="25400"/>
                  </a:lnTo>
                  <a:lnTo>
                    <a:pt x="138556" y="25273"/>
                  </a:lnTo>
                  <a:lnTo>
                    <a:pt x="136651" y="25146"/>
                  </a:lnTo>
                  <a:lnTo>
                    <a:pt x="134874" y="25019"/>
                  </a:lnTo>
                  <a:lnTo>
                    <a:pt x="132714" y="24765"/>
                  </a:lnTo>
                  <a:lnTo>
                    <a:pt x="130682" y="24765"/>
                  </a:lnTo>
                  <a:lnTo>
                    <a:pt x="128524" y="24765"/>
                  </a:lnTo>
                  <a:lnTo>
                    <a:pt x="126491" y="25019"/>
                  </a:lnTo>
                  <a:lnTo>
                    <a:pt x="125856" y="25781"/>
                  </a:lnTo>
                  <a:lnTo>
                    <a:pt x="125729" y="26035"/>
                  </a:lnTo>
                  <a:lnTo>
                    <a:pt x="125729" y="26289"/>
                  </a:lnTo>
                  <a:lnTo>
                    <a:pt x="125729" y="30226"/>
                  </a:lnTo>
                  <a:lnTo>
                    <a:pt x="123698" y="33909"/>
                  </a:lnTo>
                  <a:lnTo>
                    <a:pt x="120523" y="35433"/>
                  </a:lnTo>
                  <a:lnTo>
                    <a:pt x="119125" y="36322"/>
                  </a:lnTo>
                  <a:lnTo>
                    <a:pt x="117475" y="36703"/>
                  </a:lnTo>
                  <a:lnTo>
                    <a:pt x="115824" y="36703"/>
                  </a:lnTo>
                  <a:lnTo>
                    <a:pt x="112902" y="36703"/>
                  </a:lnTo>
                  <a:lnTo>
                    <a:pt x="109727" y="35306"/>
                  </a:lnTo>
                  <a:lnTo>
                    <a:pt x="107061" y="32766"/>
                  </a:lnTo>
                  <a:lnTo>
                    <a:pt x="102869" y="28448"/>
                  </a:lnTo>
                  <a:lnTo>
                    <a:pt x="93472" y="26543"/>
                  </a:lnTo>
                  <a:lnTo>
                    <a:pt x="88391" y="26543"/>
                  </a:lnTo>
                  <a:lnTo>
                    <a:pt x="87249" y="26543"/>
                  </a:lnTo>
                  <a:lnTo>
                    <a:pt x="86360" y="26543"/>
                  </a:lnTo>
                  <a:lnTo>
                    <a:pt x="85851" y="26797"/>
                  </a:lnTo>
                  <a:lnTo>
                    <a:pt x="87375" y="28194"/>
                  </a:lnTo>
                  <a:lnTo>
                    <a:pt x="87884" y="29464"/>
                  </a:lnTo>
                  <a:lnTo>
                    <a:pt x="87502" y="30988"/>
                  </a:lnTo>
                  <a:lnTo>
                    <a:pt x="86867" y="33655"/>
                  </a:lnTo>
                  <a:lnTo>
                    <a:pt x="83312" y="34163"/>
                  </a:lnTo>
                  <a:lnTo>
                    <a:pt x="78486" y="34925"/>
                  </a:lnTo>
                  <a:lnTo>
                    <a:pt x="76580" y="35052"/>
                  </a:lnTo>
                  <a:lnTo>
                    <a:pt x="74675" y="35433"/>
                  </a:lnTo>
                  <a:lnTo>
                    <a:pt x="72771" y="35941"/>
                  </a:lnTo>
                  <a:lnTo>
                    <a:pt x="75818" y="38735"/>
                  </a:lnTo>
                  <a:lnTo>
                    <a:pt x="75564" y="41402"/>
                  </a:lnTo>
                  <a:lnTo>
                    <a:pt x="75056" y="42926"/>
                  </a:lnTo>
                  <a:lnTo>
                    <a:pt x="73660" y="46482"/>
                  </a:lnTo>
                  <a:lnTo>
                    <a:pt x="68199" y="48514"/>
                  </a:lnTo>
                  <a:lnTo>
                    <a:pt x="65024" y="48514"/>
                  </a:lnTo>
                  <a:lnTo>
                    <a:pt x="64515" y="48514"/>
                  </a:lnTo>
                  <a:lnTo>
                    <a:pt x="64135" y="48514"/>
                  </a:lnTo>
                  <a:lnTo>
                    <a:pt x="63753" y="48387"/>
                  </a:lnTo>
                  <a:lnTo>
                    <a:pt x="62484" y="48260"/>
                  </a:lnTo>
                  <a:lnTo>
                    <a:pt x="61594" y="47117"/>
                  </a:lnTo>
                  <a:lnTo>
                    <a:pt x="61340" y="45593"/>
                  </a:lnTo>
                  <a:lnTo>
                    <a:pt x="60960" y="44704"/>
                  </a:lnTo>
                  <a:lnTo>
                    <a:pt x="58038" y="42672"/>
                  </a:lnTo>
                  <a:lnTo>
                    <a:pt x="53848" y="41656"/>
                  </a:lnTo>
                  <a:lnTo>
                    <a:pt x="52197" y="41275"/>
                  </a:lnTo>
                  <a:lnTo>
                    <a:pt x="50800" y="41148"/>
                  </a:lnTo>
                  <a:lnTo>
                    <a:pt x="49529" y="41148"/>
                  </a:lnTo>
                  <a:lnTo>
                    <a:pt x="46862" y="41148"/>
                  </a:lnTo>
                  <a:lnTo>
                    <a:pt x="38480" y="49911"/>
                  </a:lnTo>
                  <a:lnTo>
                    <a:pt x="36575" y="52832"/>
                  </a:lnTo>
                  <a:lnTo>
                    <a:pt x="35305" y="54864"/>
                  </a:lnTo>
                  <a:lnTo>
                    <a:pt x="33274" y="54991"/>
                  </a:lnTo>
                  <a:lnTo>
                    <a:pt x="32130" y="54864"/>
                  </a:lnTo>
                  <a:lnTo>
                    <a:pt x="30987" y="54102"/>
                  </a:lnTo>
                  <a:lnTo>
                    <a:pt x="30352" y="52959"/>
                  </a:lnTo>
                  <a:lnTo>
                    <a:pt x="29590" y="51943"/>
                  </a:lnTo>
                  <a:lnTo>
                    <a:pt x="27304" y="51308"/>
                  </a:lnTo>
                  <a:lnTo>
                    <a:pt x="24002" y="51308"/>
                  </a:lnTo>
                  <a:lnTo>
                    <a:pt x="19050" y="51308"/>
                  </a:lnTo>
                  <a:lnTo>
                    <a:pt x="11811" y="52705"/>
                  </a:lnTo>
                  <a:lnTo>
                    <a:pt x="3682" y="56388"/>
                  </a:lnTo>
                  <a:lnTo>
                    <a:pt x="2286" y="56896"/>
                  </a:lnTo>
                  <a:lnTo>
                    <a:pt x="1142" y="57785"/>
                  </a:lnTo>
                  <a:lnTo>
                    <a:pt x="0" y="58801"/>
                  </a:lnTo>
                  <a:lnTo>
                    <a:pt x="635" y="59182"/>
                  </a:lnTo>
                  <a:lnTo>
                    <a:pt x="1904" y="59563"/>
                  </a:lnTo>
                  <a:lnTo>
                    <a:pt x="3682" y="59563"/>
                  </a:lnTo>
                  <a:lnTo>
                    <a:pt x="6223" y="59563"/>
                  </a:lnTo>
                  <a:lnTo>
                    <a:pt x="9525" y="58801"/>
                  </a:lnTo>
                  <a:lnTo>
                    <a:pt x="12191" y="56769"/>
                  </a:lnTo>
                  <a:lnTo>
                    <a:pt x="15621" y="54102"/>
                  </a:lnTo>
                  <a:lnTo>
                    <a:pt x="18796" y="53086"/>
                  </a:lnTo>
                  <a:lnTo>
                    <a:pt x="21081" y="53086"/>
                  </a:lnTo>
                  <a:lnTo>
                    <a:pt x="22225" y="53086"/>
                  </a:lnTo>
                  <a:lnTo>
                    <a:pt x="23240" y="53340"/>
                  </a:lnTo>
                  <a:lnTo>
                    <a:pt x="23875" y="53848"/>
                  </a:lnTo>
                  <a:lnTo>
                    <a:pt x="24891" y="54483"/>
                  </a:lnTo>
                  <a:lnTo>
                    <a:pt x="25526" y="55626"/>
                  </a:lnTo>
                  <a:lnTo>
                    <a:pt x="25526" y="56896"/>
                  </a:lnTo>
                  <a:lnTo>
                    <a:pt x="25526" y="58928"/>
                  </a:lnTo>
                  <a:lnTo>
                    <a:pt x="24129" y="60579"/>
                  </a:lnTo>
                  <a:lnTo>
                    <a:pt x="21589" y="62103"/>
                  </a:lnTo>
                  <a:lnTo>
                    <a:pt x="20447" y="62611"/>
                  </a:lnTo>
                  <a:lnTo>
                    <a:pt x="19557" y="63373"/>
                  </a:lnTo>
                  <a:lnTo>
                    <a:pt x="18668" y="64262"/>
                  </a:lnTo>
                  <a:lnTo>
                    <a:pt x="19303" y="64516"/>
                  </a:lnTo>
                  <a:lnTo>
                    <a:pt x="20574" y="64897"/>
                  </a:lnTo>
                  <a:lnTo>
                    <a:pt x="23367" y="64897"/>
                  </a:lnTo>
                  <a:lnTo>
                    <a:pt x="24256" y="64897"/>
                  </a:lnTo>
                  <a:lnTo>
                    <a:pt x="25146" y="64897"/>
                  </a:lnTo>
                  <a:lnTo>
                    <a:pt x="26162" y="64770"/>
                  </a:lnTo>
                  <a:lnTo>
                    <a:pt x="26797" y="64770"/>
                  </a:lnTo>
                  <a:lnTo>
                    <a:pt x="27559" y="64770"/>
                  </a:lnTo>
                  <a:lnTo>
                    <a:pt x="28066" y="64770"/>
                  </a:lnTo>
                  <a:lnTo>
                    <a:pt x="29844" y="64770"/>
                  </a:lnTo>
                  <a:lnTo>
                    <a:pt x="30987" y="65151"/>
                  </a:lnTo>
                  <a:lnTo>
                    <a:pt x="31368" y="66421"/>
                  </a:lnTo>
                  <a:lnTo>
                    <a:pt x="31876" y="68326"/>
                  </a:lnTo>
                  <a:lnTo>
                    <a:pt x="30606" y="69342"/>
                  </a:lnTo>
                  <a:lnTo>
                    <a:pt x="28701" y="70739"/>
                  </a:lnTo>
                  <a:lnTo>
                    <a:pt x="26924" y="72263"/>
                  </a:lnTo>
                  <a:lnTo>
                    <a:pt x="23622" y="74930"/>
                  </a:lnTo>
                  <a:lnTo>
                    <a:pt x="23622" y="77470"/>
                  </a:lnTo>
                  <a:lnTo>
                    <a:pt x="23622" y="79121"/>
                  </a:lnTo>
                  <a:lnTo>
                    <a:pt x="24764" y="79629"/>
                  </a:lnTo>
                  <a:lnTo>
                    <a:pt x="28448" y="80518"/>
                  </a:lnTo>
                  <a:lnTo>
                    <a:pt x="31496" y="81280"/>
                  </a:lnTo>
                  <a:lnTo>
                    <a:pt x="35687" y="82296"/>
                  </a:lnTo>
                  <a:lnTo>
                    <a:pt x="36067" y="87249"/>
                  </a:lnTo>
                  <a:lnTo>
                    <a:pt x="36067" y="87630"/>
                  </a:lnTo>
                  <a:lnTo>
                    <a:pt x="36956" y="88773"/>
                  </a:lnTo>
                  <a:lnTo>
                    <a:pt x="39242" y="89916"/>
                  </a:lnTo>
                  <a:lnTo>
                    <a:pt x="42417" y="91313"/>
                  </a:lnTo>
                  <a:lnTo>
                    <a:pt x="47116" y="92202"/>
                  </a:lnTo>
                  <a:lnTo>
                    <a:pt x="51815" y="92202"/>
                  </a:lnTo>
                  <a:lnTo>
                    <a:pt x="58038" y="92202"/>
                  </a:lnTo>
                  <a:lnTo>
                    <a:pt x="64262" y="90678"/>
                  </a:lnTo>
                  <a:lnTo>
                    <a:pt x="67310" y="87249"/>
                  </a:lnTo>
                  <a:lnTo>
                    <a:pt x="69087" y="85344"/>
                  </a:lnTo>
                  <a:lnTo>
                    <a:pt x="70865" y="83693"/>
                  </a:lnTo>
                  <a:lnTo>
                    <a:pt x="72516" y="83693"/>
                  </a:lnTo>
                  <a:lnTo>
                    <a:pt x="72898" y="83693"/>
                  </a:lnTo>
                  <a:lnTo>
                    <a:pt x="73278" y="83820"/>
                  </a:lnTo>
                  <a:lnTo>
                    <a:pt x="73660" y="83947"/>
                  </a:lnTo>
                  <a:lnTo>
                    <a:pt x="75818" y="85344"/>
                  </a:lnTo>
                  <a:lnTo>
                    <a:pt x="75184" y="89281"/>
                  </a:lnTo>
                  <a:lnTo>
                    <a:pt x="74549" y="93726"/>
                  </a:lnTo>
                  <a:lnTo>
                    <a:pt x="74294" y="94742"/>
                  </a:lnTo>
                  <a:lnTo>
                    <a:pt x="74294" y="95631"/>
                  </a:lnTo>
                  <a:lnTo>
                    <a:pt x="74167" y="96520"/>
                  </a:lnTo>
                  <a:lnTo>
                    <a:pt x="75691" y="98806"/>
                  </a:lnTo>
                  <a:lnTo>
                    <a:pt x="88011" y="101727"/>
                  </a:lnTo>
                  <a:lnTo>
                    <a:pt x="98298" y="101727"/>
                  </a:lnTo>
                  <a:lnTo>
                    <a:pt x="100329" y="101727"/>
                  </a:lnTo>
                  <a:lnTo>
                    <a:pt x="102235" y="101600"/>
                  </a:lnTo>
                  <a:lnTo>
                    <a:pt x="104012" y="101346"/>
                  </a:lnTo>
                  <a:lnTo>
                    <a:pt x="108457" y="100711"/>
                  </a:lnTo>
                  <a:lnTo>
                    <a:pt x="108965" y="99568"/>
                  </a:lnTo>
                  <a:lnTo>
                    <a:pt x="109981" y="95123"/>
                  </a:lnTo>
                  <a:lnTo>
                    <a:pt x="112394" y="93726"/>
                  </a:lnTo>
                  <a:lnTo>
                    <a:pt x="115315" y="93726"/>
                  </a:lnTo>
                  <a:lnTo>
                    <a:pt x="117475" y="93726"/>
                  </a:lnTo>
                  <a:lnTo>
                    <a:pt x="120014" y="94488"/>
                  </a:lnTo>
                  <a:lnTo>
                    <a:pt x="122554" y="95250"/>
                  </a:lnTo>
                  <a:lnTo>
                    <a:pt x="123316" y="95631"/>
                  </a:lnTo>
                  <a:lnTo>
                    <a:pt x="124205" y="95758"/>
                  </a:lnTo>
                  <a:lnTo>
                    <a:pt x="125094" y="96139"/>
                  </a:lnTo>
                  <a:lnTo>
                    <a:pt x="125729" y="96266"/>
                  </a:lnTo>
                  <a:lnTo>
                    <a:pt x="126491" y="96393"/>
                  </a:lnTo>
                  <a:lnTo>
                    <a:pt x="127380" y="96393"/>
                  </a:lnTo>
                  <a:lnTo>
                    <a:pt x="163829" y="84201"/>
                  </a:lnTo>
                  <a:lnTo>
                    <a:pt x="165735" y="81661"/>
                  </a:lnTo>
                  <a:lnTo>
                    <a:pt x="165735" y="81407"/>
                  </a:lnTo>
                  <a:lnTo>
                    <a:pt x="165988" y="77724"/>
                  </a:lnTo>
                  <a:lnTo>
                    <a:pt x="167893" y="76962"/>
                  </a:lnTo>
                  <a:lnTo>
                    <a:pt x="168655" y="76962"/>
                  </a:lnTo>
                  <a:lnTo>
                    <a:pt x="168910" y="76962"/>
                  </a:lnTo>
                  <a:lnTo>
                    <a:pt x="170814" y="76962"/>
                  </a:lnTo>
                  <a:lnTo>
                    <a:pt x="172592" y="78740"/>
                  </a:lnTo>
                  <a:lnTo>
                    <a:pt x="173609" y="81661"/>
                  </a:lnTo>
                  <a:lnTo>
                    <a:pt x="174878" y="85725"/>
                  </a:lnTo>
                  <a:lnTo>
                    <a:pt x="174243" y="91948"/>
                  </a:lnTo>
                  <a:lnTo>
                    <a:pt x="137794" y="105918"/>
                  </a:lnTo>
                  <a:lnTo>
                    <a:pt x="127380" y="107061"/>
                  </a:lnTo>
                  <a:lnTo>
                    <a:pt x="123951" y="108458"/>
                  </a:lnTo>
                  <a:lnTo>
                    <a:pt x="122300" y="109093"/>
                  </a:lnTo>
                  <a:lnTo>
                    <a:pt x="122047" y="109601"/>
                  </a:lnTo>
                  <a:lnTo>
                    <a:pt x="121919" y="109601"/>
                  </a:lnTo>
                  <a:lnTo>
                    <a:pt x="121919" y="111252"/>
                  </a:lnTo>
                  <a:lnTo>
                    <a:pt x="128269" y="116078"/>
                  </a:lnTo>
                  <a:lnTo>
                    <a:pt x="132079" y="118999"/>
                  </a:lnTo>
                  <a:lnTo>
                    <a:pt x="135127" y="121412"/>
                  </a:lnTo>
                  <a:lnTo>
                    <a:pt x="138302" y="123825"/>
                  </a:lnTo>
                  <a:lnTo>
                    <a:pt x="141097" y="126365"/>
                  </a:lnTo>
                  <a:lnTo>
                    <a:pt x="143510" y="128524"/>
                  </a:lnTo>
                  <a:lnTo>
                    <a:pt x="144399" y="130302"/>
                  </a:lnTo>
                  <a:lnTo>
                    <a:pt x="144272" y="131953"/>
                  </a:lnTo>
                  <a:lnTo>
                    <a:pt x="143890" y="133096"/>
                  </a:lnTo>
                  <a:lnTo>
                    <a:pt x="143128" y="134112"/>
                  </a:lnTo>
                  <a:lnTo>
                    <a:pt x="142239" y="134239"/>
                  </a:lnTo>
                  <a:lnTo>
                    <a:pt x="141731" y="134493"/>
                  </a:lnTo>
                  <a:lnTo>
                    <a:pt x="141097" y="134493"/>
                  </a:lnTo>
                  <a:lnTo>
                    <a:pt x="140335" y="134493"/>
                  </a:lnTo>
                  <a:lnTo>
                    <a:pt x="134977" y="133538"/>
                  </a:lnTo>
                  <a:lnTo>
                    <a:pt x="128428" y="130857"/>
                  </a:lnTo>
                  <a:lnTo>
                    <a:pt x="121832" y="126724"/>
                  </a:lnTo>
                  <a:lnTo>
                    <a:pt x="116331" y="121412"/>
                  </a:lnTo>
                  <a:lnTo>
                    <a:pt x="110986" y="116578"/>
                  </a:lnTo>
                  <a:lnTo>
                    <a:pt x="103568" y="113125"/>
                  </a:lnTo>
                  <a:lnTo>
                    <a:pt x="94150" y="111053"/>
                  </a:lnTo>
                  <a:lnTo>
                    <a:pt x="82803" y="110363"/>
                  </a:lnTo>
                  <a:lnTo>
                    <a:pt x="80517" y="110363"/>
                  </a:lnTo>
                  <a:lnTo>
                    <a:pt x="78104" y="110490"/>
                  </a:lnTo>
                  <a:lnTo>
                    <a:pt x="75564" y="110617"/>
                  </a:lnTo>
                  <a:lnTo>
                    <a:pt x="70230" y="110998"/>
                  </a:lnTo>
                  <a:lnTo>
                    <a:pt x="69850" y="118110"/>
                  </a:lnTo>
                  <a:lnTo>
                    <a:pt x="69976" y="120269"/>
                  </a:lnTo>
                  <a:lnTo>
                    <a:pt x="70103" y="125984"/>
                  </a:lnTo>
                  <a:lnTo>
                    <a:pt x="72643" y="132334"/>
                  </a:lnTo>
                  <a:lnTo>
                    <a:pt x="76073" y="132334"/>
                  </a:lnTo>
                  <a:lnTo>
                    <a:pt x="83698" y="133522"/>
                  </a:lnTo>
                  <a:lnTo>
                    <a:pt x="90503" y="137175"/>
                  </a:lnTo>
                  <a:lnTo>
                    <a:pt x="96664" y="143424"/>
                  </a:lnTo>
                  <a:lnTo>
                    <a:pt x="102362" y="152400"/>
                  </a:lnTo>
                  <a:lnTo>
                    <a:pt x="106806" y="160782"/>
                  </a:lnTo>
                  <a:lnTo>
                    <a:pt x="114046" y="163195"/>
                  </a:lnTo>
                  <a:lnTo>
                    <a:pt x="119887" y="165227"/>
                  </a:lnTo>
                  <a:lnTo>
                    <a:pt x="124587" y="166878"/>
                  </a:lnTo>
                  <a:lnTo>
                    <a:pt x="128650" y="168275"/>
                  </a:lnTo>
                  <a:lnTo>
                    <a:pt x="128650" y="172720"/>
                  </a:lnTo>
                  <a:lnTo>
                    <a:pt x="128650" y="173863"/>
                  </a:lnTo>
                  <a:lnTo>
                    <a:pt x="128142" y="175133"/>
                  </a:lnTo>
                  <a:lnTo>
                    <a:pt x="127380" y="175768"/>
                  </a:lnTo>
                  <a:lnTo>
                    <a:pt x="126618" y="176403"/>
                  </a:lnTo>
                  <a:lnTo>
                    <a:pt x="125602" y="176784"/>
                  </a:lnTo>
                  <a:lnTo>
                    <a:pt x="124205" y="176784"/>
                  </a:lnTo>
                  <a:lnTo>
                    <a:pt x="120650" y="176784"/>
                  </a:lnTo>
                  <a:lnTo>
                    <a:pt x="114935" y="174625"/>
                  </a:lnTo>
                  <a:lnTo>
                    <a:pt x="106552" y="171450"/>
                  </a:lnTo>
                  <a:lnTo>
                    <a:pt x="101346" y="169291"/>
                  </a:lnTo>
                  <a:lnTo>
                    <a:pt x="96012" y="167513"/>
                  </a:lnTo>
                  <a:lnTo>
                    <a:pt x="90550" y="166116"/>
                  </a:lnTo>
                  <a:lnTo>
                    <a:pt x="89153" y="165735"/>
                  </a:lnTo>
                  <a:lnTo>
                    <a:pt x="87629" y="165608"/>
                  </a:lnTo>
                  <a:lnTo>
                    <a:pt x="86105" y="165608"/>
                  </a:lnTo>
                  <a:lnTo>
                    <a:pt x="78104" y="165608"/>
                  </a:lnTo>
                  <a:lnTo>
                    <a:pt x="68452" y="169291"/>
                  </a:lnTo>
                  <a:lnTo>
                    <a:pt x="62611" y="174752"/>
                  </a:lnTo>
                  <a:lnTo>
                    <a:pt x="60578" y="176530"/>
                  </a:lnTo>
                  <a:lnTo>
                    <a:pt x="58292" y="179451"/>
                  </a:lnTo>
                  <a:lnTo>
                    <a:pt x="58038" y="182880"/>
                  </a:lnTo>
                  <a:lnTo>
                    <a:pt x="57912" y="184531"/>
                  </a:lnTo>
                  <a:lnTo>
                    <a:pt x="58674" y="186182"/>
                  </a:lnTo>
                  <a:lnTo>
                    <a:pt x="59943" y="187071"/>
                  </a:lnTo>
                  <a:lnTo>
                    <a:pt x="61594" y="188214"/>
                  </a:lnTo>
                  <a:lnTo>
                    <a:pt x="64135" y="188849"/>
                  </a:lnTo>
                  <a:lnTo>
                    <a:pt x="67055" y="188849"/>
                  </a:lnTo>
                  <a:lnTo>
                    <a:pt x="73151" y="188849"/>
                  </a:lnTo>
                  <a:lnTo>
                    <a:pt x="81406" y="186182"/>
                  </a:lnTo>
                  <a:lnTo>
                    <a:pt x="87629" y="181737"/>
                  </a:lnTo>
                  <a:lnTo>
                    <a:pt x="91186" y="179197"/>
                  </a:lnTo>
                  <a:lnTo>
                    <a:pt x="93217" y="178054"/>
                  </a:lnTo>
                  <a:lnTo>
                    <a:pt x="94614" y="178054"/>
                  </a:lnTo>
                  <a:lnTo>
                    <a:pt x="95376" y="178054"/>
                  </a:lnTo>
                  <a:lnTo>
                    <a:pt x="95885" y="178435"/>
                  </a:lnTo>
                  <a:lnTo>
                    <a:pt x="96265" y="179070"/>
                  </a:lnTo>
                  <a:lnTo>
                    <a:pt x="96900" y="180213"/>
                  </a:lnTo>
                  <a:lnTo>
                    <a:pt x="98171" y="182245"/>
                  </a:lnTo>
                  <a:lnTo>
                    <a:pt x="86613" y="194691"/>
                  </a:lnTo>
                  <a:lnTo>
                    <a:pt x="86105" y="195326"/>
                  </a:lnTo>
                  <a:lnTo>
                    <a:pt x="85851" y="195707"/>
                  </a:lnTo>
                  <a:lnTo>
                    <a:pt x="85851" y="196215"/>
                  </a:lnTo>
                  <a:lnTo>
                    <a:pt x="86105" y="197739"/>
                  </a:lnTo>
                  <a:lnTo>
                    <a:pt x="89915" y="200533"/>
                  </a:lnTo>
                  <a:lnTo>
                    <a:pt x="92710" y="202565"/>
                  </a:lnTo>
                  <a:lnTo>
                    <a:pt x="97536" y="206121"/>
                  </a:lnTo>
                  <a:lnTo>
                    <a:pt x="102488" y="209677"/>
                  </a:lnTo>
                  <a:lnTo>
                    <a:pt x="102488" y="214630"/>
                  </a:lnTo>
                  <a:lnTo>
                    <a:pt x="102488" y="218440"/>
                  </a:lnTo>
                  <a:lnTo>
                    <a:pt x="100329" y="221107"/>
                  </a:lnTo>
                  <a:lnTo>
                    <a:pt x="96392" y="221742"/>
                  </a:lnTo>
                  <a:lnTo>
                    <a:pt x="95757" y="221742"/>
                  </a:lnTo>
                  <a:lnTo>
                    <a:pt x="95250" y="221869"/>
                  </a:lnTo>
                  <a:lnTo>
                    <a:pt x="94614" y="221869"/>
                  </a:lnTo>
                  <a:lnTo>
                    <a:pt x="89153" y="221869"/>
                  </a:lnTo>
                  <a:lnTo>
                    <a:pt x="82803" y="218440"/>
                  </a:lnTo>
                  <a:lnTo>
                    <a:pt x="81534" y="213106"/>
                  </a:lnTo>
                  <a:lnTo>
                    <a:pt x="80137" y="207010"/>
                  </a:lnTo>
                  <a:lnTo>
                    <a:pt x="75946" y="200025"/>
                  </a:lnTo>
                  <a:lnTo>
                    <a:pt x="63626" y="200025"/>
                  </a:lnTo>
                  <a:lnTo>
                    <a:pt x="62611" y="200025"/>
                  </a:lnTo>
                  <a:lnTo>
                    <a:pt x="61340" y="200152"/>
                  </a:lnTo>
                  <a:lnTo>
                    <a:pt x="60071" y="200279"/>
                  </a:lnTo>
                  <a:lnTo>
                    <a:pt x="54863" y="200660"/>
                  </a:lnTo>
                  <a:lnTo>
                    <a:pt x="51435" y="202819"/>
                  </a:lnTo>
                  <a:lnTo>
                    <a:pt x="51435" y="205613"/>
                  </a:lnTo>
                  <a:lnTo>
                    <a:pt x="51307" y="208407"/>
                  </a:lnTo>
                  <a:lnTo>
                    <a:pt x="54101" y="211328"/>
                  </a:lnTo>
                  <a:lnTo>
                    <a:pt x="58419" y="212090"/>
                  </a:lnTo>
                  <a:lnTo>
                    <a:pt x="64642" y="212979"/>
                  </a:lnTo>
                  <a:lnTo>
                    <a:pt x="67182" y="216535"/>
                  </a:lnTo>
                  <a:lnTo>
                    <a:pt x="67182" y="219710"/>
                  </a:lnTo>
                  <a:lnTo>
                    <a:pt x="66928" y="222631"/>
                  </a:lnTo>
                  <a:lnTo>
                    <a:pt x="64388" y="225806"/>
                  </a:lnTo>
                  <a:lnTo>
                    <a:pt x="57657" y="225806"/>
                  </a:lnTo>
                  <a:lnTo>
                    <a:pt x="49752" y="226776"/>
                  </a:lnTo>
                  <a:lnTo>
                    <a:pt x="30225" y="237490"/>
                  </a:lnTo>
                  <a:lnTo>
                    <a:pt x="31368" y="238887"/>
                  </a:lnTo>
                  <a:lnTo>
                    <a:pt x="34289" y="241935"/>
                  </a:lnTo>
                  <a:lnTo>
                    <a:pt x="40386" y="242697"/>
                  </a:lnTo>
                  <a:lnTo>
                    <a:pt x="46989" y="242697"/>
                  </a:lnTo>
                  <a:lnTo>
                    <a:pt x="50291" y="242697"/>
                  </a:lnTo>
                  <a:lnTo>
                    <a:pt x="53593" y="242443"/>
                  </a:lnTo>
                  <a:lnTo>
                    <a:pt x="56641" y="242316"/>
                  </a:lnTo>
                  <a:lnTo>
                    <a:pt x="59943" y="242189"/>
                  </a:lnTo>
                  <a:lnTo>
                    <a:pt x="62737" y="242062"/>
                  </a:lnTo>
                  <a:lnTo>
                    <a:pt x="65277" y="242062"/>
                  </a:lnTo>
                  <a:lnTo>
                    <a:pt x="70230" y="242062"/>
                  </a:lnTo>
                  <a:lnTo>
                    <a:pt x="73532" y="242570"/>
                  </a:lnTo>
                  <a:lnTo>
                    <a:pt x="75311" y="244475"/>
                  </a:lnTo>
                  <a:lnTo>
                    <a:pt x="78104" y="247396"/>
                  </a:lnTo>
                  <a:lnTo>
                    <a:pt x="83819" y="249428"/>
                  </a:lnTo>
                  <a:lnTo>
                    <a:pt x="88900" y="249428"/>
                  </a:lnTo>
                  <a:lnTo>
                    <a:pt x="89788" y="249428"/>
                  </a:lnTo>
                  <a:lnTo>
                    <a:pt x="90550" y="249301"/>
                  </a:lnTo>
                  <a:lnTo>
                    <a:pt x="91312" y="249174"/>
                  </a:lnTo>
                  <a:lnTo>
                    <a:pt x="93979" y="248793"/>
                  </a:lnTo>
                  <a:lnTo>
                    <a:pt x="95885" y="247777"/>
                  </a:lnTo>
                  <a:lnTo>
                    <a:pt x="96647" y="246380"/>
                  </a:lnTo>
                  <a:lnTo>
                    <a:pt x="98932" y="242062"/>
                  </a:lnTo>
                  <a:lnTo>
                    <a:pt x="103631" y="241173"/>
                  </a:lnTo>
                  <a:lnTo>
                    <a:pt x="109347" y="241173"/>
                  </a:lnTo>
                  <a:lnTo>
                    <a:pt x="111632" y="241173"/>
                  </a:lnTo>
                  <a:lnTo>
                    <a:pt x="114173" y="241427"/>
                  </a:lnTo>
                  <a:lnTo>
                    <a:pt x="116712" y="241554"/>
                  </a:lnTo>
                  <a:lnTo>
                    <a:pt x="119506" y="241681"/>
                  </a:lnTo>
                  <a:lnTo>
                    <a:pt x="122427" y="241935"/>
                  </a:lnTo>
                  <a:lnTo>
                    <a:pt x="125222" y="241935"/>
                  </a:lnTo>
                  <a:lnTo>
                    <a:pt x="137667" y="241935"/>
                  </a:lnTo>
                  <a:lnTo>
                    <a:pt x="140842" y="244221"/>
                  </a:lnTo>
                  <a:lnTo>
                    <a:pt x="146557" y="250063"/>
                  </a:lnTo>
                  <a:lnTo>
                    <a:pt x="148336" y="252095"/>
                  </a:lnTo>
                  <a:lnTo>
                    <a:pt x="150875" y="252984"/>
                  </a:lnTo>
                  <a:lnTo>
                    <a:pt x="153669" y="252984"/>
                  </a:lnTo>
                  <a:lnTo>
                    <a:pt x="157734" y="252984"/>
                  </a:lnTo>
                  <a:lnTo>
                    <a:pt x="162305" y="250952"/>
                  </a:lnTo>
                  <a:lnTo>
                    <a:pt x="165862" y="248031"/>
                  </a:lnTo>
                  <a:lnTo>
                    <a:pt x="172719" y="242062"/>
                  </a:lnTo>
                  <a:lnTo>
                    <a:pt x="172974" y="241935"/>
                  </a:lnTo>
                  <a:lnTo>
                    <a:pt x="181610" y="241935"/>
                  </a:lnTo>
                  <a:lnTo>
                    <a:pt x="184657" y="241935"/>
                  </a:lnTo>
                  <a:lnTo>
                    <a:pt x="186943" y="240919"/>
                  </a:lnTo>
                  <a:lnTo>
                    <a:pt x="187705" y="239141"/>
                  </a:lnTo>
                  <a:lnTo>
                    <a:pt x="188594" y="237363"/>
                  </a:lnTo>
                  <a:lnTo>
                    <a:pt x="188087" y="234061"/>
                  </a:lnTo>
                  <a:lnTo>
                    <a:pt x="186181" y="230632"/>
                  </a:lnTo>
                  <a:lnTo>
                    <a:pt x="185674" y="229489"/>
                  </a:lnTo>
                  <a:lnTo>
                    <a:pt x="184785" y="228981"/>
                  </a:lnTo>
                  <a:lnTo>
                    <a:pt x="183641" y="228981"/>
                  </a:lnTo>
                  <a:lnTo>
                    <a:pt x="182244" y="228981"/>
                  </a:lnTo>
                  <a:lnTo>
                    <a:pt x="180212" y="229870"/>
                  </a:lnTo>
                  <a:lnTo>
                    <a:pt x="177926" y="231140"/>
                  </a:lnTo>
                  <a:lnTo>
                    <a:pt x="176149" y="232029"/>
                  </a:lnTo>
                  <a:lnTo>
                    <a:pt x="174498" y="232918"/>
                  </a:lnTo>
                  <a:lnTo>
                    <a:pt x="172974" y="232918"/>
                  </a:lnTo>
                  <a:lnTo>
                    <a:pt x="172465" y="232918"/>
                  </a:lnTo>
                  <a:lnTo>
                    <a:pt x="171957" y="232791"/>
                  </a:lnTo>
                  <a:lnTo>
                    <a:pt x="169163" y="225933"/>
                  </a:lnTo>
                  <a:lnTo>
                    <a:pt x="164337" y="223901"/>
                  </a:lnTo>
                  <a:lnTo>
                    <a:pt x="156210" y="223901"/>
                  </a:lnTo>
                  <a:lnTo>
                    <a:pt x="152780" y="223901"/>
                  </a:lnTo>
                  <a:lnTo>
                    <a:pt x="148589" y="224282"/>
                  </a:lnTo>
                  <a:lnTo>
                    <a:pt x="143890" y="225044"/>
                  </a:lnTo>
                  <a:lnTo>
                    <a:pt x="142366" y="225298"/>
                  </a:lnTo>
                  <a:lnTo>
                    <a:pt x="141097" y="225425"/>
                  </a:lnTo>
                  <a:lnTo>
                    <a:pt x="139953" y="225425"/>
                  </a:lnTo>
                  <a:lnTo>
                    <a:pt x="135381" y="225425"/>
                  </a:lnTo>
                  <a:lnTo>
                    <a:pt x="133476" y="223647"/>
                  </a:lnTo>
                  <a:lnTo>
                    <a:pt x="132587" y="221869"/>
                  </a:lnTo>
                  <a:lnTo>
                    <a:pt x="131825" y="219837"/>
                  </a:lnTo>
                  <a:lnTo>
                    <a:pt x="132079" y="217424"/>
                  </a:lnTo>
                  <a:lnTo>
                    <a:pt x="133350" y="215646"/>
                  </a:lnTo>
                  <a:lnTo>
                    <a:pt x="134874" y="213360"/>
                  </a:lnTo>
                  <a:lnTo>
                    <a:pt x="137667" y="211455"/>
                  </a:lnTo>
                  <a:lnTo>
                    <a:pt x="141224" y="211455"/>
                  </a:lnTo>
                  <a:lnTo>
                    <a:pt x="142366" y="211455"/>
                  </a:lnTo>
                  <a:lnTo>
                    <a:pt x="143510" y="211582"/>
                  </a:lnTo>
                  <a:lnTo>
                    <a:pt x="144779" y="212090"/>
                  </a:lnTo>
                  <a:lnTo>
                    <a:pt x="148462" y="213360"/>
                  </a:lnTo>
                  <a:lnTo>
                    <a:pt x="153035" y="213995"/>
                  </a:lnTo>
                  <a:lnTo>
                    <a:pt x="157987" y="213995"/>
                  </a:lnTo>
                  <a:lnTo>
                    <a:pt x="164464" y="213995"/>
                  </a:lnTo>
                  <a:lnTo>
                    <a:pt x="171576" y="212852"/>
                  </a:lnTo>
                  <a:lnTo>
                    <a:pt x="178815" y="210566"/>
                  </a:lnTo>
                  <a:lnTo>
                    <a:pt x="182244" y="209550"/>
                  </a:lnTo>
                  <a:lnTo>
                    <a:pt x="183134" y="208407"/>
                  </a:lnTo>
                  <a:lnTo>
                    <a:pt x="183261" y="207899"/>
                  </a:lnTo>
                  <a:lnTo>
                    <a:pt x="183641" y="206883"/>
                  </a:lnTo>
                  <a:lnTo>
                    <a:pt x="182752" y="204978"/>
                  </a:lnTo>
                  <a:lnTo>
                    <a:pt x="181990" y="203200"/>
                  </a:lnTo>
                  <a:lnTo>
                    <a:pt x="180848" y="201295"/>
                  </a:lnTo>
                  <a:lnTo>
                    <a:pt x="180212" y="199136"/>
                  </a:lnTo>
                  <a:lnTo>
                    <a:pt x="179959" y="196723"/>
                  </a:lnTo>
                  <a:lnTo>
                    <a:pt x="179959" y="195580"/>
                  </a:lnTo>
                  <a:lnTo>
                    <a:pt x="180466" y="194564"/>
                  </a:lnTo>
                  <a:lnTo>
                    <a:pt x="181101" y="193675"/>
                  </a:lnTo>
                  <a:lnTo>
                    <a:pt x="182499" y="192151"/>
                  </a:lnTo>
                  <a:lnTo>
                    <a:pt x="184912" y="191643"/>
                  </a:lnTo>
                  <a:lnTo>
                    <a:pt x="188467" y="191643"/>
                  </a:lnTo>
                  <a:lnTo>
                    <a:pt x="190753" y="191643"/>
                  </a:lnTo>
                  <a:lnTo>
                    <a:pt x="193675" y="191897"/>
                  </a:lnTo>
                  <a:lnTo>
                    <a:pt x="196976" y="192151"/>
                  </a:lnTo>
                  <a:lnTo>
                    <a:pt x="200151" y="192405"/>
                  </a:lnTo>
                  <a:lnTo>
                    <a:pt x="203580" y="192786"/>
                  </a:lnTo>
                  <a:lnTo>
                    <a:pt x="206501" y="192786"/>
                  </a:lnTo>
                  <a:lnTo>
                    <a:pt x="214485" y="189482"/>
                  </a:lnTo>
                  <a:lnTo>
                    <a:pt x="222551" y="181403"/>
                  </a:lnTo>
                  <a:lnTo>
                    <a:pt x="228879" y="171301"/>
                  </a:lnTo>
                  <a:lnTo>
                    <a:pt x="231648" y="161925"/>
                  </a:lnTo>
                  <a:lnTo>
                    <a:pt x="231648" y="160655"/>
                  </a:lnTo>
                  <a:lnTo>
                    <a:pt x="231393" y="159512"/>
                  </a:lnTo>
                  <a:lnTo>
                    <a:pt x="230631" y="158750"/>
                  </a:lnTo>
                  <a:lnTo>
                    <a:pt x="227837" y="155067"/>
                  </a:lnTo>
                  <a:lnTo>
                    <a:pt x="219201" y="154305"/>
                  </a:lnTo>
                  <a:lnTo>
                    <a:pt x="211200" y="154305"/>
                  </a:lnTo>
                  <a:lnTo>
                    <a:pt x="208534" y="154305"/>
                  </a:lnTo>
                  <a:lnTo>
                    <a:pt x="205993" y="154432"/>
                  </a:lnTo>
                  <a:lnTo>
                    <a:pt x="203707" y="154559"/>
                  </a:lnTo>
                  <a:lnTo>
                    <a:pt x="201549" y="154559"/>
                  </a:lnTo>
                  <a:lnTo>
                    <a:pt x="199389" y="154686"/>
                  </a:lnTo>
                  <a:lnTo>
                    <a:pt x="197612" y="154686"/>
                  </a:lnTo>
                  <a:lnTo>
                    <a:pt x="194817" y="154686"/>
                  </a:lnTo>
                  <a:lnTo>
                    <a:pt x="193293" y="154051"/>
                  </a:lnTo>
                  <a:lnTo>
                    <a:pt x="192786" y="152781"/>
                  </a:lnTo>
                  <a:lnTo>
                    <a:pt x="192277" y="151892"/>
                  </a:lnTo>
                  <a:lnTo>
                    <a:pt x="223900" y="141478"/>
                  </a:lnTo>
                  <a:lnTo>
                    <a:pt x="225298" y="141478"/>
                  </a:lnTo>
                  <a:lnTo>
                    <a:pt x="226694" y="141478"/>
                  </a:lnTo>
                  <a:lnTo>
                    <a:pt x="228091" y="141605"/>
                  </a:lnTo>
                  <a:lnTo>
                    <a:pt x="229235" y="141605"/>
                  </a:lnTo>
                  <a:lnTo>
                    <a:pt x="230377" y="141732"/>
                  </a:lnTo>
                  <a:lnTo>
                    <a:pt x="231393" y="141732"/>
                  </a:lnTo>
                  <a:lnTo>
                    <a:pt x="236219" y="141732"/>
                  </a:lnTo>
                  <a:lnTo>
                    <a:pt x="239394" y="140843"/>
                  </a:lnTo>
                  <a:lnTo>
                    <a:pt x="240791" y="139192"/>
                  </a:lnTo>
                  <a:lnTo>
                    <a:pt x="241807" y="138049"/>
                  </a:lnTo>
                  <a:lnTo>
                    <a:pt x="241935" y="136525"/>
                  </a:lnTo>
                  <a:lnTo>
                    <a:pt x="241807" y="134112"/>
                  </a:lnTo>
                  <a:lnTo>
                    <a:pt x="241680" y="131699"/>
                  </a:lnTo>
                  <a:lnTo>
                    <a:pt x="241680" y="128905"/>
                  </a:lnTo>
                  <a:lnTo>
                    <a:pt x="243459" y="127254"/>
                  </a:lnTo>
                  <a:lnTo>
                    <a:pt x="244601" y="125984"/>
                  </a:lnTo>
                  <a:lnTo>
                    <a:pt x="246125" y="125603"/>
                  </a:lnTo>
                  <a:lnTo>
                    <a:pt x="247650" y="125603"/>
                  </a:lnTo>
                  <a:lnTo>
                    <a:pt x="249809" y="125603"/>
                  </a:lnTo>
                  <a:lnTo>
                    <a:pt x="252222" y="126365"/>
                  </a:lnTo>
                  <a:lnTo>
                    <a:pt x="254888" y="127254"/>
                  </a:lnTo>
                  <a:lnTo>
                    <a:pt x="258317" y="128270"/>
                  </a:lnTo>
                  <a:lnTo>
                    <a:pt x="262000" y="129413"/>
                  </a:lnTo>
                  <a:lnTo>
                    <a:pt x="265938" y="129413"/>
                  </a:lnTo>
                  <a:lnTo>
                    <a:pt x="267335" y="129413"/>
                  </a:lnTo>
                  <a:lnTo>
                    <a:pt x="268859" y="129286"/>
                  </a:lnTo>
                  <a:lnTo>
                    <a:pt x="270255" y="128778"/>
                  </a:lnTo>
                  <a:lnTo>
                    <a:pt x="275336" y="127635"/>
                  </a:lnTo>
                  <a:lnTo>
                    <a:pt x="275589" y="124714"/>
                  </a:lnTo>
                  <a:lnTo>
                    <a:pt x="276098" y="121412"/>
                  </a:lnTo>
                  <a:lnTo>
                    <a:pt x="276478" y="118618"/>
                  </a:lnTo>
                  <a:lnTo>
                    <a:pt x="276987" y="114554"/>
                  </a:lnTo>
                  <a:lnTo>
                    <a:pt x="281939" y="114554"/>
                  </a:lnTo>
                  <a:lnTo>
                    <a:pt x="285478" y="113545"/>
                  </a:lnTo>
                  <a:lnTo>
                    <a:pt x="290718" y="110680"/>
                  </a:lnTo>
                  <a:lnTo>
                    <a:pt x="297602" y="106195"/>
                  </a:lnTo>
                  <a:lnTo>
                    <a:pt x="306069" y="100330"/>
                  </a:lnTo>
                  <a:lnTo>
                    <a:pt x="311150" y="96774"/>
                  </a:lnTo>
                  <a:lnTo>
                    <a:pt x="316738" y="92964"/>
                  </a:lnTo>
                  <a:lnTo>
                    <a:pt x="354456" y="74295"/>
                  </a:lnTo>
                  <a:lnTo>
                    <a:pt x="361696" y="72136"/>
                  </a:lnTo>
                  <a:lnTo>
                    <a:pt x="366522" y="70612"/>
                  </a:lnTo>
                  <a:lnTo>
                    <a:pt x="366902" y="67183"/>
                  </a:lnTo>
                  <a:lnTo>
                    <a:pt x="366902" y="66929"/>
                  </a:lnTo>
                  <a:lnTo>
                    <a:pt x="365887" y="65659"/>
                  </a:lnTo>
                  <a:lnTo>
                    <a:pt x="362965" y="65278"/>
                  </a:lnTo>
                  <a:lnTo>
                    <a:pt x="359282" y="65278"/>
                  </a:lnTo>
                  <a:lnTo>
                    <a:pt x="354838" y="65278"/>
                  </a:lnTo>
                  <a:lnTo>
                    <a:pt x="349123" y="65786"/>
                  </a:lnTo>
                  <a:lnTo>
                    <a:pt x="344677" y="66294"/>
                  </a:lnTo>
                  <a:lnTo>
                    <a:pt x="339725" y="66802"/>
                  </a:lnTo>
                  <a:lnTo>
                    <a:pt x="335914" y="67183"/>
                  </a:lnTo>
                  <a:lnTo>
                    <a:pt x="332993" y="67183"/>
                  </a:lnTo>
                  <a:lnTo>
                    <a:pt x="330835" y="67183"/>
                  </a:lnTo>
                  <a:lnTo>
                    <a:pt x="329311" y="66929"/>
                  </a:lnTo>
                  <a:lnTo>
                    <a:pt x="328167" y="66421"/>
                  </a:lnTo>
                  <a:lnTo>
                    <a:pt x="326898" y="66040"/>
                  </a:lnTo>
                  <a:lnTo>
                    <a:pt x="326136" y="64516"/>
                  </a:lnTo>
                  <a:lnTo>
                    <a:pt x="326516" y="62992"/>
                  </a:lnTo>
                  <a:lnTo>
                    <a:pt x="330551" y="59580"/>
                  </a:lnTo>
                  <a:lnTo>
                    <a:pt x="338883" y="56657"/>
                  </a:lnTo>
                  <a:lnTo>
                    <a:pt x="348716" y="54615"/>
                  </a:lnTo>
                  <a:lnTo>
                    <a:pt x="357250" y="53848"/>
                  </a:lnTo>
                  <a:lnTo>
                    <a:pt x="358648" y="53848"/>
                  </a:lnTo>
                  <a:lnTo>
                    <a:pt x="359917" y="53975"/>
                  </a:lnTo>
                  <a:lnTo>
                    <a:pt x="360679" y="54229"/>
                  </a:lnTo>
                  <a:lnTo>
                    <a:pt x="362076" y="54610"/>
                  </a:lnTo>
                  <a:lnTo>
                    <a:pt x="363474" y="54864"/>
                  </a:lnTo>
                  <a:lnTo>
                    <a:pt x="365125" y="54864"/>
                  </a:lnTo>
                  <a:lnTo>
                    <a:pt x="400430" y="40132"/>
                  </a:lnTo>
                  <a:lnTo>
                    <a:pt x="414527" y="31877"/>
                  </a:lnTo>
                  <a:lnTo>
                    <a:pt x="414400" y="28702"/>
                  </a:lnTo>
                  <a:lnTo>
                    <a:pt x="414147" y="28194"/>
                  </a:lnTo>
                  <a:lnTo>
                    <a:pt x="412496" y="27559"/>
                  </a:lnTo>
                  <a:lnTo>
                    <a:pt x="409828" y="27559"/>
                  </a:lnTo>
                  <a:lnTo>
                    <a:pt x="408431" y="27559"/>
                  </a:lnTo>
                  <a:lnTo>
                    <a:pt x="406907" y="27686"/>
                  </a:lnTo>
                  <a:lnTo>
                    <a:pt x="405002" y="28067"/>
                  </a:lnTo>
                  <a:lnTo>
                    <a:pt x="403098" y="28448"/>
                  </a:lnTo>
                  <a:lnTo>
                    <a:pt x="401319" y="28702"/>
                  </a:lnTo>
                  <a:lnTo>
                    <a:pt x="399414" y="28702"/>
                  </a:lnTo>
                  <a:lnTo>
                    <a:pt x="393573" y="28702"/>
                  </a:lnTo>
                  <a:lnTo>
                    <a:pt x="387985" y="26670"/>
                  </a:lnTo>
                  <a:lnTo>
                    <a:pt x="384937" y="23368"/>
                  </a:lnTo>
                  <a:lnTo>
                    <a:pt x="383159" y="21590"/>
                  </a:lnTo>
                  <a:lnTo>
                    <a:pt x="382142" y="18796"/>
                  </a:lnTo>
                  <a:lnTo>
                    <a:pt x="382269" y="16129"/>
                  </a:lnTo>
                  <a:lnTo>
                    <a:pt x="382269" y="15367"/>
                  </a:lnTo>
                  <a:lnTo>
                    <a:pt x="382269" y="15113"/>
                  </a:lnTo>
                  <a:lnTo>
                    <a:pt x="381635" y="14478"/>
                  </a:lnTo>
                  <a:lnTo>
                    <a:pt x="380238" y="14351"/>
                  </a:lnTo>
                  <a:lnTo>
                    <a:pt x="378713" y="14351"/>
                  </a:lnTo>
                  <a:lnTo>
                    <a:pt x="377443" y="14351"/>
                  </a:lnTo>
                  <a:lnTo>
                    <a:pt x="376174" y="14478"/>
                  </a:lnTo>
                  <a:lnTo>
                    <a:pt x="375157" y="14478"/>
                  </a:lnTo>
                  <a:lnTo>
                    <a:pt x="374014" y="14605"/>
                  </a:lnTo>
                  <a:lnTo>
                    <a:pt x="372872" y="14732"/>
                  </a:lnTo>
                  <a:lnTo>
                    <a:pt x="371855" y="14732"/>
                  </a:lnTo>
                  <a:lnTo>
                    <a:pt x="369315" y="14732"/>
                  </a:lnTo>
                  <a:lnTo>
                    <a:pt x="367411" y="14097"/>
                  </a:lnTo>
                  <a:lnTo>
                    <a:pt x="367029" y="11684"/>
                  </a:lnTo>
                  <a:lnTo>
                    <a:pt x="366649" y="11303"/>
                  </a:lnTo>
                  <a:lnTo>
                    <a:pt x="365505" y="11049"/>
                  </a:lnTo>
                  <a:lnTo>
                    <a:pt x="363854" y="11049"/>
                  </a:lnTo>
                  <a:lnTo>
                    <a:pt x="335534" y="19685"/>
                  </a:lnTo>
                  <a:lnTo>
                    <a:pt x="333501" y="20193"/>
                  </a:lnTo>
                  <a:lnTo>
                    <a:pt x="332359" y="20193"/>
                  </a:lnTo>
                  <a:lnTo>
                    <a:pt x="331469" y="20193"/>
                  </a:lnTo>
                  <a:lnTo>
                    <a:pt x="330962" y="19939"/>
                  </a:lnTo>
                  <a:lnTo>
                    <a:pt x="330453" y="19558"/>
                  </a:lnTo>
                  <a:lnTo>
                    <a:pt x="329946" y="18923"/>
                  </a:lnTo>
                  <a:lnTo>
                    <a:pt x="329691" y="18034"/>
                  </a:lnTo>
                  <a:lnTo>
                    <a:pt x="329691" y="17145"/>
                  </a:lnTo>
                  <a:lnTo>
                    <a:pt x="330200" y="14351"/>
                  </a:lnTo>
                  <a:lnTo>
                    <a:pt x="335025" y="9779"/>
                  </a:lnTo>
                  <a:lnTo>
                    <a:pt x="339089" y="6985"/>
                  </a:lnTo>
                  <a:lnTo>
                    <a:pt x="336803" y="6858"/>
                  </a:lnTo>
                  <a:lnTo>
                    <a:pt x="333882" y="6731"/>
                  </a:lnTo>
                  <a:lnTo>
                    <a:pt x="331342" y="6604"/>
                  </a:lnTo>
                  <a:lnTo>
                    <a:pt x="319359" y="6149"/>
                  </a:lnTo>
                  <a:lnTo>
                    <a:pt x="309006" y="5349"/>
                  </a:lnTo>
                  <a:lnTo>
                    <a:pt x="300964" y="3907"/>
                  </a:lnTo>
                  <a:lnTo>
                    <a:pt x="295910" y="1524"/>
                  </a:lnTo>
                  <a:lnTo>
                    <a:pt x="294893" y="762"/>
                  </a:lnTo>
                  <a:lnTo>
                    <a:pt x="293877" y="381"/>
                  </a:lnTo>
                  <a:lnTo>
                    <a:pt x="292862" y="381"/>
                  </a:lnTo>
                  <a:lnTo>
                    <a:pt x="290956" y="381"/>
                  </a:lnTo>
                  <a:lnTo>
                    <a:pt x="288671" y="1524"/>
                  </a:lnTo>
                  <a:lnTo>
                    <a:pt x="285876" y="3302"/>
                  </a:lnTo>
                  <a:lnTo>
                    <a:pt x="283210" y="4826"/>
                  </a:lnTo>
                  <a:lnTo>
                    <a:pt x="280415" y="6477"/>
                  </a:lnTo>
                  <a:lnTo>
                    <a:pt x="277622" y="6477"/>
                  </a:lnTo>
                  <a:lnTo>
                    <a:pt x="275589" y="6477"/>
                  </a:lnTo>
                  <a:lnTo>
                    <a:pt x="273685" y="5715"/>
                  </a:lnTo>
                  <a:lnTo>
                    <a:pt x="271906" y="3429"/>
                  </a:lnTo>
                  <a:lnTo>
                    <a:pt x="269875" y="1016"/>
                  </a:lnTo>
                  <a:lnTo>
                    <a:pt x="266700" y="0"/>
                  </a:lnTo>
                  <a:lnTo>
                    <a:pt x="26339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5" name="object 41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053584" y="1999487"/>
              <a:ext cx="115824" cy="112776"/>
            </a:xfrm>
            <a:prstGeom prst="rect">
              <a:avLst/>
            </a:prstGeom>
          </p:spPr>
        </p:pic>
        <p:sp>
          <p:nvSpPr>
            <p:cNvPr id="416" name="object 416"/>
            <p:cNvSpPr/>
            <p:nvPr/>
          </p:nvSpPr>
          <p:spPr>
            <a:xfrm>
              <a:off x="5021254" y="1772665"/>
              <a:ext cx="387985" cy="328930"/>
            </a:xfrm>
            <a:custGeom>
              <a:avLst/>
              <a:gdLst/>
              <a:ahLst/>
              <a:cxnLst/>
              <a:rect l="l" t="t" r="r" b="b"/>
              <a:pathLst>
                <a:path w="387985" h="328930">
                  <a:moveTo>
                    <a:pt x="329156" y="257809"/>
                  </a:moveTo>
                  <a:lnTo>
                    <a:pt x="213558" y="257809"/>
                  </a:lnTo>
                  <a:lnTo>
                    <a:pt x="218257" y="259079"/>
                  </a:lnTo>
                  <a:lnTo>
                    <a:pt x="222575" y="260349"/>
                  </a:lnTo>
                  <a:lnTo>
                    <a:pt x="223845" y="260349"/>
                  </a:lnTo>
                  <a:lnTo>
                    <a:pt x="228036" y="261619"/>
                  </a:lnTo>
                  <a:lnTo>
                    <a:pt x="229941" y="265429"/>
                  </a:lnTo>
                  <a:lnTo>
                    <a:pt x="231592" y="269239"/>
                  </a:lnTo>
                  <a:lnTo>
                    <a:pt x="233370" y="273049"/>
                  </a:lnTo>
                  <a:lnTo>
                    <a:pt x="234767" y="275589"/>
                  </a:lnTo>
                  <a:lnTo>
                    <a:pt x="245816" y="276859"/>
                  </a:lnTo>
                  <a:lnTo>
                    <a:pt x="245689" y="294639"/>
                  </a:lnTo>
                  <a:lnTo>
                    <a:pt x="247848" y="297179"/>
                  </a:lnTo>
                  <a:lnTo>
                    <a:pt x="250388" y="300989"/>
                  </a:lnTo>
                  <a:lnTo>
                    <a:pt x="256484" y="302259"/>
                  </a:lnTo>
                  <a:lnTo>
                    <a:pt x="262199" y="302259"/>
                  </a:lnTo>
                  <a:lnTo>
                    <a:pt x="276042" y="304799"/>
                  </a:lnTo>
                  <a:lnTo>
                    <a:pt x="279979" y="309879"/>
                  </a:lnTo>
                  <a:lnTo>
                    <a:pt x="297346" y="322579"/>
                  </a:lnTo>
                  <a:lnTo>
                    <a:pt x="308375" y="327659"/>
                  </a:lnTo>
                  <a:lnTo>
                    <a:pt x="317190" y="328929"/>
                  </a:lnTo>
                  <a:lnTo>
                    <a:pt x="319603" y="328929"/>
                  </a:lnTo>
                  <a:lnTo>
                    <a:pt x="319603" y="327659"/>
                  </a:lnTo>
                  <a:lnTo>
                    <a:pt x="319222" y="326389"/>
                  </a:lnTo>
                  <a:lnTo>
                    <a:pt x="313616" y="316229"/>
                  </a:lnTo>
                  <a:lnTo>
                    <a:pt x="303617" y="304799"/>
                  </a:lnTo>
                  <a:lnTo>
                    <a:pt x="292879" y="294639"/>
                  </a:lnTo>
                  <a:lnTo>
                    <a:pt x="285059" y="289559"/>
                  </a:lnTo>
                  <a:lnTo>
                    <a:pt x="283408" y="288289"/>
                  </a:lnTo>
                  <a:lnTo>
                    <a:pt x="281630" y="288289"/>
                  </a:lnTo>
                  <a:lnTo>
                    <a:pt x="281503" y="285749"/>
                  </a:lnTo>
                  <a:lnTo>
                    <a:pt x="281376" y="285749"/>
                  </a:lnTo>
                  <a:lnTo>
                    <a:pt x="281884" y="284479"/>
                  </a:lnTo>
                  <a:lnTo>
                    <a:pt x="282646" y="283209"/>
                  </a:lnTo>
                  <a:lnTo>
                    <a:pt x="337510" y="283209"/>
                  </a:lnTo>
                  <a:lnTo>
                    <a:pt x="333446" y="280669"/>
                  </a:lnTo>
                  <a:lnTo>
                    <a:pt x="333446" y="267969"/>
                  </a:lnTo>
                  <a:lnTo>
                    <a:pt x="329156" y="257809"/>
                  </a:lnTo>
                  <a:close/>
                </a:path>
                <a:path w="387985" h="328930">
                  <a:moveTo>
                    <a:pt x="337510" y="283209"/>
                  </a:moveTo>
                  <a:lnTo>
                    <a:pt x="292933" y="283209"/>
                  </a:lnTo>
                  <a:lnTo>
                    <a:pt x="300807" y="284479"/>
                  </a:lnTo>
                  <a:lnTo>
                    <a:pt x="306776" y="290829"/>
                  </a:lnTo>
                  <a:lnTo>
                    <a:pt x="313507" y="297179"/>
                  </a:lnTo>
                  <a:lnTo>
                    <a:pt x="321508" y="299719"/>
                  </a:lnTo>
                  <a:lnTo>
                    <a:pt x="334716" y="299719"/>
                  </a:lnTo>
                  <a:lnTo>
                    <a:pt x="338399" y="297179"/>
                  </a:lnTo>
                  <a:lnTo>
                    <a:pt x="340939" y="293369"/>
                  </a:lnTo>
                  <a:lnTo>
                    <a:pt x="342844" y="290829"/>
                  </a:lnTo>
                  <a:lnTo>
                    <a:pt x="342971" y="289559"/>
                  </a:lnTo>
                  <a:lnTo>
                    <a:pt x="342971" y="288289"/>
                  </a:lnTo>
                  <a:lnTo>
                    <a:pt x="342844" y="287019"/>
                  </a:lnTo>
                  <a:lnTo>
                    <a:pt x="339542" y="284479"/>
                  </a:lnTo>
                  <a:lnTo>
                    <a:pt x="337510" y="283209"/>
                  </a:lnTo>
                  <a:close/>
                </a:path>
                <a:path w="387985" h="328930">
                  <a:moveTo>
                    <a:pt x="179395" y="240029"/>
                  </a:moveTo>
                  <a:lnTo>
                    <a:pt x="175077" y="240029"/>
                  </a:lnTo>
                  <a:lnTo>
                    <a:pt x="174315" y="242569"/>
                  </a:lnTo>
                  <a:lnTo>
                    <a:pt x="173553" y="243839"/>
                  </a:lnTo>
                  <a:lnTo>
                    <a:pt x="172283" y="245109"/>
                  </a:lnTo>
                  <a:lnTo>
                    <a:pt x="170251" y="246379"/>
                  </a:lnTo>
                  <a:lnTo>
                    <a:pt x="165171" y="246379"/>
                  </a:lnTo>
                  <a:lnTo>
                    <a:pt x="161869" y="250189"/>
                  </a:lnTo>
                  <a:lnTo>
                    <a:pt x="160345" y="253999"/>
                  </a:lnTo>
                  <a:lnTo>
                    <a:pt x="159075" y="256539"/>
                  </a:lnTo>
                  <a:lnTo>
                    <a:pt x="159456" y="260349"/>
                  </a:lnTo>
                  <a:lnTo>
                    <a:pt x="161488" y="262889"/>
                  </a:lnTo>
                  <a:lnTo>
                    <a:pt x="163266" y="265429"/>
                  </a:lnTo>
                  <a:lnTo>
                    <a:pt x="165933" y="266699"/>
                  </a:lnTo>
                  <a:lnTo>
                    <a:pt x="171902" y="266699"/>
                  </a:lnTo>
                  <a:lnTo>
                    <a:pt x="177998" y="265429"/>
                  </a:lnTo>
                  <a:lnTo>
                    <a:pt x="181427" y="264159"/>
                  </a:lnTo>
                  <a:lnTo>
                    <a:pt x="201451" y="264159"/>
                  </a:lnTo>
                  <a:lnTo>
                    <a:pt x="201874" y="261619"/>
                  </a:lnTo>
                  <a:lnTo>
                    <a:pt x="202763" y="259079"/>
                  </a:lnTo>
                  <a:lnTo>
                    <a:pt x="204033" y="259079"/>
                  </a:lnTo>
                  <a:lnTo>
                    <a:pt x="205557" y="257809"/>
                  </a:lnTo>
                  <a:lnTo>
                    <a:pt x="329156" y="257809"/>
                  </a:lnTo>
                  <a:lnTo>
                    <a:pt x="328620" y="256539"/>
                  </a:lnTo>
                  <a:lnTo>
                    <a:pt x="321254" y="256539"/>
                  </a:lnTo>
                  <a:lnTo>
                    <a:pt x="314305" y="253999"/>
                  </a:lnTo>
                  <a:lnTo>
                    <a:pt x="306331" y="248919"/>
                  </a:lnTo>
                  <a:lnTo>
                    <a:pt x="302916" y="245109"/>
                  </a:lnTo>
                  <a:lnTo>
                    <a:pt x="194635" y="245109"/>
                  </a:lnTo>
                  <a:lnTo>
                    <a:pt x="189809" y="243839"/>
                  </a:lnTo>
                  <a:lnTo>
                    <a:pt x="185237" y="242569"/>
                  </a:lnTo>
                  <a:lnTo>
                    <a:pt x="181808" y="241299"/>
                  </a:lnTo>
                  <a:lnTo>
                    <a:pt x="179395" y="240029"/>
                  </a:lnTo>
                  <a:close/>
                </a:path>
                <a:path w="387985" h="328930">
                  <a:moveTo>
                    <a:pt x="201451" y="264159"/>
                  </a:moveTo>
                  <a:lnTo>
                    <a:pt x="194635" y="264159"/>
                  </a:lnTo>
                  <a:lnTo>
                    <a:pt x="197810" y="265429"/>
                  </a:lnTo>
                  <a:lnTo>
                    <a:pt x="201239" y="265429"/>
                  </a:lnTo>
                  <a:lnTo>
                    <a:pt x="201451" y="264159"/>
                  </a:lnTo>
                  <a:close/>
                </a:path>
                <a:path w="387985" h="328930">
                  <a:moveTo>
                    <a:pt x="384206" y="208279"/>
                  </a:moveTo>
                  <a:lnTo>
                    <a:pt x="309443" y="208279"/>
                  </a:lnTo>
                  <a:lnTo>
                    <a:pt x="312237" y="210819"/>
                  </a:lnTo>
                  <a:lnTo>
                    <a:pt x="314777" y="213359"/>
                  </a:lnTo>
                  <a:lnTo>
                    <a:pt x="319603" y="218439"/>
                  </a:lnTo>
                  <a:lnTo>
                    <a:pt x="326715" y="218439"/>
                  </a:lnTo>
                  <a:lnTo>
                    <a:pt x="329255" y="222249"/>
                  </a:lnTo>
                  <a:lnTo>
                    <a:pt x="332430" y="227329"/>
                  </a:lnTo>
                  <a:lnTo>
                    <a:pt x="335351" y="232409"/>
                  </a:lnTo>
                  <a:lnTo>
                    <a:pt x="338780" y="237489"/>
                  </a:lnTo>
                  <a:lnTo>
                    <a:pt x="342590" y="241299"/>
                  </a:lnTo>
                  <a:lnTo>
                    <a:pt x="347035" y="246379"/>
                  </a:lnTo>
                  <a:lnTo>
                    <a:pt x="352496" y="246379"/>
                  </a:lnTo>
                  <a:lnTo>
                    <a:pt x="353385" y="242569"/>
                  </a:lnTo>
                  <a:lnTo>
                    <a:pt x="354147" y="238759"/>
                  </a:lnTo>
                  <a:lnTo>
                    <a:pt x="355544" y="232409"/>
                  </a:lnTo>
                  <a:lnTo>
                    <a:pt x="366085" y="232409"/>
                  </a:lnTo>
                  <a:lnTo>
                    <a:pt x="367228" y="231139"/>
                  </a:lnTo>
                  <a:lnTo>
                    <a:pt x="368117" y="231139"/>
                  </a:lnTo>
                  <a:lnTo>
                    <a:pt x="367990" y="229869"/>
                  </a:lnTo>
                  <a:lnTo>
                    <a:pt x="369490" y="223519"/>
                  </a:lnTo>
                  <a:lnTo>
                    <a:pt x="373991" y="217169"/>
                  </a:lnTo>
                  <a:lnTo>
                    <a:pt x="380063" y="210819"/>
                  </a:lnTo>
                  <a:lnTo>
                    <a:pt x="384206" y="208279"/>
                  </a:lnTo>
                  <a:close/>
                </a:path>
                <a:path w="387985" h="328930">
                  <a:moveTo>
                    <a:pt x="239847" y="205739"/>
                  </a:moveTo>
                  <a:lnTo>
                    <a:pt x="227528" y="205739"/>
                  </a:lnTo>
                  <a:lnTo>
                    <a:pt x="221686" y="208279"/>
                  </a:lnTo>
                  <a:lnTo>
                    <a:pt x="217114" y="209549"/>
                  </a:lnTo>
                  <a:lnTo>
                    <a:pt x="214447" y="212089"/>
                  </a:lnTo>
                  <a:lnTo>
                    <a:pt x="212542" y="218439"/>
                  </a:lnTo>
                  <a:lnTo>
                    <a:pt x="216606" y="227329"/>
                  </a:lnTo>
                  <a:lnTo>
                    <a:pt x="217622" y="228599"/>
                  </a:lnTo>
                  <a:lnTo>
                    <a:pt x="218384" y="229869"/>
                  </a:lnTo>
                  <a:lnTo>
                    <a:pt x="219019" y="232409"/>
                  </a:lnTo>
                  <a:lnTo>
                    <a:pt x="219527" y="234949"/>
                  </a:lnTo>
                  <a:lnTo>
                    <a:pt x="218765" y="237489"/>
                  </a:lnTo>
                  <a:lnTo>
                    <a:pt x="217241" y="238759"/>
                  </a:lnTo>
                  <a:lnTo>
                    <a:pt x="213939" y="242569"/>
                  </a:lnTo>
                  <a:lnTo>
                    <a:pt x="206954" y="245109"/>
                  </a:lnTo>
                  <a:lnTo>
                    <a:pt x="302916" y="245109"/>
                  </a:lnTo>
                  <a:lnTo>
                    <a:pt x="299501" y="241299"/>
                  </a:lnTo>
                  <a:lnTo>
                    <a:pt x="295981" y="234949"/>
                  </a:lnTo>
                  <a:lnTo>
                    <a:pt x="295473" y="232409"/>
                  </a:lnTo>
                  <a:lnTo>
                    <a:pt x="296489" y="229869"/>
                  </a:lnTo>
                  <a:lnTo>
                    <a:pt x="298521" y="228599"/>
                  </a:lnTo>
                  <a:lnTo>
                    <a:pt x="301188" y="227329"/>
                  </a:lnTo>
                  <a:lnTo>
                    <a:pt x="300426" y="224789"/>
                  </a:lnTo>
                  <a:lnTo>
                    <a:pt x="254960" y="224789"/>
                  </a:lnTo>
                  <a:lnTo>
                    <a:pt x="253309" y="223519"/>
                  </a:lnTo>
                  <a:lnTo>
                    <a:pt x="252928" y="220979"/>
                  </a:lnTo>
                  <a:lnTo>
                    <a:pt x="253563" y="219709"/>
                  </a:lnTo>
                  <a:lnTo>
                    <a:pt x="253690" y="219709"/>
                  </a:lnTo>
                  <a:lnTo>
                    <a:pt x="253563" y="218439"/>
                  </a:lnTo>
                  <a:lnTo>
                    <a:pt x="251912" y="215899"/>
                  </a:lnTo>
                  <a:lnTo>
                    <a:pt x="248610" y="212089"/>
                  </a:lnTo>
                  <a:lnTo>
                    <a:pt x="239847" y="205739"/>
                  </a:lnTo>
                  <a:close/>
                </a:path>
                <a:path w="387985" h="328930">
                  <a:moveTo>
                    <a:pt x="387421" y="205739"/>
                  </a:moveTo>
                  <a:lnTo>
                    <a:pt x="274010" y="205739"/>
                  </a:lnTo>
                  <a:lnTo>
                    <a:pt x="275788" y="208279"/>
                  </a:lnTo>
                  <a:lnTo>
                    <a:pt x="277566" y="209549"/>
                  </a:lnTo>
                  <a:lnTo>
                    <a:pt x="277693" y="213359"/>
                  </a:lnTo>
                  <a:lnTo>
                    <a:pt x="276169" y="214629"/>
                  </a:lnTo>
                  <a:lnTo>
                    <a:pt x="273248" y="219709"/>
                  </a:lnTo>
                  <a:lnTo>
                    <a:pt x="262326" y="224789"/>
                  </a:lnTo>
                  <a:lnTo>
                    <a:pt x="300426" y="224789"/>
                  </a:lnTo>
                  <a:lnTo>
                    <a:pt x="300045" y="223519"/>
                  </a:lnTo>
                  <a:lnTo>
                    <a:pt x="299283" y="219709"/>
                  </a:lnTo>
                  <a:lnTo>
                    <a:pt x="298013" y="215899"/>
                  </a:lnTo>
                  <a:lnTo>
                    <a:pt x="301696" y="210819"/>
                  </a:lnTo>
                  <a:lnTo>
                    <a:pt x="303220" y="209549"/>
                  </a:lnTo>
                  <a:lnTo>
                    <a:pt x="304871" y="208279"/>
                  </a:lnTo>
                  <a:lnTo>
                    <a:pt x="384206" y="208279"/>
                  </a:lnTo>
                  <a:lnTo>
                    <a:pt x="386278" y="207009"/>
                  </a:lnTo>
                  <a:lnTo>
                    <a:pt x="387421" y="207009"/>
                  </a:lnTo>
                  <a:lnTo>
                    <a:pt x="387421" y="205739"/>
                  </a:lnTo>
                  <a:close/>
                </a:path>
                <a:path w="387985" h="328930">
                  <a:moveTo>
                    <a:pt x="360433" y="194309"/>
                  </a:moveTo>
                  <a:lnTo>
                    <a:pt x="263723" y="194309"/>
                  </a:lnTo>
                  <a:lnTo>
                    <a:pt x="268803" y="200659"/>
                  </a:lnTo>
                  <a:lnTo>
                    <a:pt x="273121" y="205739"/>
                  </a:lnTo>
                  <a:lnTo>
                    <a:pt x="387294" y="205739"/>
                  </a:lnTo>
                  <a:lnTo>
                    <a:pt x="384500" y="201929"/>
                  </a:lnTo>
                  <a:lnTo>
                    <a:pt x="378023" y="199389"/>
                  </a:lnTo>
                  <a:lnTo>
                    <a:pt x="366720" y="199389"/>
                  </a:lnTo>
                  <a:lnTo>
                    <a:pt x="363926" y="198119"/>
                  </a:lnTo>
                  <a:lnTo>
                    <a:pt x="361894" y="195579"/>
                  </a:lnTo>
                  <a:lnTo>
                    <a:pt x="360433" y="194309"/>
                  </a:lnTo>
                  <a:close/>
                </a:path>
                <a:path w="387985" h="328930">
                  <a:moveTo>
                    <a:pt x="295945" y="153669"/>
                  </a:moveTo>
                  <a:lnTo>
                    <a:pt x="222067" y="153669"/>
                  </a:lnTo>
                  <a:lnTo>
                    <a:pt x="227528" y="161289"/>
                  </a:lnTo>
                  <a:lnTo>
                    <a:pt x="233116" y="171449"/>
                  </a:lnTo>
                  <a:lnTo>
                    <a:pt x="235848" y="177799"/>
                  </a:lnTo>
                  <a:lnTo>
                    <a:pt x="236402" y="184149"/>
                  </a:lnTo>
                  <a:lnTo>
                    <a:pt x="235598" y="190499"/>
                  </a:lnTo>
                  <a:lnTo>
                    <a:pt x="234259" y="195579"/>
                  </a:lnTo>
                  <a:lnTo>
                    <a:pt x="233751" y="196849"/>
                  </a:lnTo>
                  <a:lnTo>
                    <a:pt x="233497" y="198119"/>
                  </a:lnTo>
                  <a:lnTo>
                    <a:pt x="233370" y="199389"/>
                  </a:lnTo>
                  <a:lnTo>
                    <a:pt x="233624" y="199389"/>
                  </a:lnTo>
                  <a:lnTo>
                    <a:pt x="235275" y="200659"/>
                  </a:lnTo>
                  <a:lnTo>
                    <a:pt x="241625" y="200659"/>
                  </a:lnTo>
                  <a:lnTo>
                    <a:pt x="247975" y="199389"/>
                  </a:lnTo>
                  <a:lnTo>
                    <a:pt x="253055" y="195579"/>
                  </a:lnTo>
                  <a:lnTo>
                    <a:pt x="254706" y="194309"/>
                  </a:lnTo>
                  <a:lnTo>
                    <a:pt x="360433" y="194309"/>
                  </a:lnTo>
                  <a:lnTo>
                    <a:pt x="358973" y="193039"/>
                  </a:lnTo>
                  <a:lnTo>
                    <a:pt x="358465" y="187959"/>
                  </a:lnTo>
                  <a:lnTo>
                    <a:pt x="358465" y="185419"/>
                  </a:lnTo>
                  <a:lnTo>
                    <a:pt x="357449" y="182879"/>
                  </a:lnTo>
                  <a:lnTo>
                    <a:pt x="353639" y="180339"/>
                  </a:lnTo>
                  <a:lnTo>
                    <a:pt x="348178" y="175259"/>
                  </a:lnTo>
                  <a:lnTo>
                    <a:pt x="341320" y="172719"/>
                  </a:lnTo>
                  <a:lnTo>
                    <a:pt x="331160" y="172719"/>
                  </a:lnTo>
                  <a:lnTo>
                    <a:pt x="327223" y="170179"/>
                  </a:lnTo>
                  <a:lnTo>
                    <a:pt x="319222" y="165099"/>
                  </a:lnTo>
                  <a:lnTo>
                    <a:pt x="315412" y="162559"/>
                  </a:lnTo>
                  <a:lnTo>
                    <a:pt x="306776" y="162559"/>
                  </a:lnTo>
                  <a:lnTo>
                    <a:pt x="299283" y="158749"/>
                  </a:lnTo>
                  <a:lnTo>
                    <a:pt x="295945" y="153669"/>
                  </a:lnTo>
                  <a:close/>
                </a:path>
                <a:path w="387985" h="328930">
                  <a:moveTo>
                    <a:pt x="294965" y="138429"/>
                  </a:moveTo>
                  <a:lnTo>
                    <a:pt x="203779" y="138429"/>
                  </a:lnTo>
                  <a:lnTo>
                    <a:pt x="205811" y="144779"/>
                  </a:lnTo>
                  <a:lnTo>
                    <a:pt x="207462" y="149859"/>
                  </a:lnTo>
                  <a:lnTo>
                    <a:pt x="208351" y="151129"/>
                  </a:lnTo>
                  <a:lnTo>
                    <a:pt x="209367" y="154939"/>
                  </a:lnTo>
                  <a:lnTo>
                    <a:pt x="210764" y="154939"/>
                  </a:lnTo>
                  <a:lnTo>
                    <a:pt x="212288" y="153669"/>
                  </a:lnTo>
                  <a:lnTo>
                    <a:pt x="295945" y="153669"/>
                  </a:lnTo>
                  <a:lnTo>
                    <a:pt x="293441" y="149859"/>
                  </a:lnTo>
                  <a:lnTo>
                    <a:pt x="292425" y="146049"/>
                  </a:lnTo>
                  <a:lnTo>
                    <a:pt x="292933" y="140969"/>
                  </a:lnTo>
                  <a:lnTo>
                    <a:pt x="293695" y="139699"/>
                  </a:lnTo>
                  <a:lnTo>
                    <a:pt x="294965" y="138429"/>
                  </a:lnTo>
                  <a:close/>
                </a:path>
                <a:path w="387985" h="328930">
                  <a:moveTo>
                    <a:pt x="289250" y="99059"/>
                  </a:moveTo>
                  <a:lnTo>
                    <a:pt x="153487" y="99059"/>
                  </a:lnTo>
                  <a:lnTo>
                    <a:pt x="158567" y="101600"/>
                  </a:lnTo>
                  <a:lnTo>
                    <a:pt x="163774" y="105409"/>
                  </a:lnTo>
                  <a:lnTo>
                    <a:pt x="165679" y="111759"/>
                  </a:lnTo>
                  <a:lnTo>
                    <a:pt x="166695" y="111759"/>
                  </a:lnTo>
                  <a:lnTo>
                    <a:pt x="169743" y="113029"/>
                  </a:lnTo>
                  <a:lnTo>
                    <a:pt x="172029" y="114300"/>
                  </a:lnTo>
                  <a:lnTo>
                    <a:pt x="172537" y="118109"/>
                  </a:lnTo>
                  <a:lnTo>
                    <a:pt x="172791" y="119379"/>
                  </a:lnTo>
                  <a:lnTo>
                    <a:pt x="178125" y="121919"/>
                  </a:lnTo>
                  <a:lnTo>
                    <a:pt x="181300" y="124459"/>
                  </a:lnTo>
                  <a:lnTo>
                    <a:pt x="187142" y="126999"/>
                  </a:lnTo>
                  <a:lnTo>
                    <a:pt x="192476" y="130809"/>
                  </a:lnTo>
                  <a:lnTo>
                    <a:pt x="192730" y="134619"/>
                  </a:lnTo>
                  <a:lnTo>
                    <a:pt x="193238" y="138429"/>
                  </a:lnTo>
                  <a:lnTo>
                    <a:pt x="188666" y="140969"/>
                  </a:lnTo>
                  <a:lnTo>
                    <a:pt x="184221" y="143509"/>
                  </a:lnTo>
                  <a:lnTo>
                    <a:pt x="182443" y="143509"/>
                  </a:lnTo>
                  <a:lnTo>
                    <a:pt x="179395" y="146049"/>
                  </a:lnTo>
                  <a:lnTo>
                    <a:pt x="179141" y="146049"/>
                  </a:lnTo>
                  <a:lnTo>
                    <a:pt x="179776" y="147319"/>
                  </a:lnTo>
                  <a:lnTo>
                    <a:pt x="183205" y="147319"/>
                  </a:lnTo>
                  <a:lnTo>
                    <a:pt x="185745" y="146049"/>
                  </a:lnTo>
                  <a:lnTo>
                    <a:pt x="189047" y="143509"/>
                  </a:lnTo>
                  <a:lnTo>
                    <a:pt x="192222" y="142239"/>
                  </a:lnTo>
                  <a:lnTo>
                    <a:pt x="195524" y="139699"/>
                  </a:lnTo>
                  <a:lnTo>
                    <a:pt x="198826" y="139699"/>
                  </a:lnTo>
                  <a:lnTo>
                    <a:pt x="198953" y="138429"/>
                  </a:lnTo>
                  <a:lnTo>
                    <a:pt x="294965" y="138429"/>
                  </a:lnTo>
                  <a:lnTo>
                    <a:pt x="295981" y="137159"/>
                  </a:lnTo>
                  <a:lnTo>
                    <a:pt x="311602" y="137159"/>
                  </a:lnTo>
                  <a:lnTo>
                    <a:pt x="310967" y="135889"/>
                  </a:lnTo>
                  <a:lnTo>
                    <a:pt x="307284" y="134619"/>
                  </a:lnTo>
                  <a:lnTo>
                    <a:pt x="305125" y="134619"/>
                  </a:lnTo>
                  <a:lnTo>
                    <a:pt x="300807" y="133349"/>
                  </a:lnTo>
                  <a:lnTo>
                    <a:pt x="296235" y="133349"/>
                  </a:lnTo>
                  <a:lnTo>
                    <a:pt x="295727" y="129539"/>
                  </a:lnTo>
                  <a:lnTo>
                    <a:pt x="295219" y="124459"/>
                  </a:lnTo>
                  <a:lnTo>
                    <a:pt x="298267" y="123189"/>
                  </a:lnTo>
                  <a:lnTo>
                    <a:pt x="300426" y="121919"/>
                  </a:lnTo>
                  <a:lnTo>
                    <a:pt x="302966" y="121919"/>
                  </a:lnTo>
                  <a:lnTo>
                    <a:pt x="304109" y="120650"/>
                  </a:lnTo>
                  <a:lnTo>
                    <a:pt x="304490" y="120650"/>
                  </a:lnTo>
                  <a:lnTo>
                    <a:pt x="304617" y="119379"/>
                  </a:lnTo>
                  <a:lnTo>
                    <a:pt x="304363" y="116839"/>
                  </a:lnTo>
                  <a:lnTo>
                    <a:pt x="303093" y="115569"/>
                  </a:lnTo>
                  <a:lnTo>
                    <a:pt x="285948" y="115569"/>
                  </a:lnTo>
                  <a:lnTo>
                    <a:pt x="285313" y="114300"/>
                  </a:lnTo>
                  <a:lnTo>
                    <a:pt x="283916" y="110489"/>
                  </a:lnTo>
                  <a:lnTo>
                    <a:pt x="286837" y="105409"/>
                  </a:lnTo>
                  <a:lnTo>
                    <a:pt x="289504" y="100329"/>
                  </a:lnTo>
                  <a:lnTo>
                    <a:pt x="289250" y="99059"/>
                  </a:lnTo>
                  <a:close/>
                </a:path>
                <a:path w="387985" h="328930">
                  <a:moveTo>
                    <a:pt x="311602" y="137159"/>
                  </a:moveTo>
                  <a:lnTo>
                    <a:pt x="302077" y="137159"/>
                  </a:lnTo>
                  <a:lnTo>
                    <a:pt x="303855" y="138429"/>
                  </a:lnTo>
                  <a:lnTo>
                    <a:pt x="310967" y="138429"/>
                  </a:lnTo>
                  <a:lnTo>
                    <a:pt x="311602" y="137159"/>
                  </a:lnTo>
                  <a:close/>
                </a:path>
                <a:path w="387985" h="328930">
                  <a:moveTo>
                    <a:pt x="140533" y="100329"/>
                  </a:moveTo>
                  <a:lnTo>
                    <a:pt x="42489" y="100329"/>
                  </a:lnTo>
                  <a:lnTo>
                    <a:pt x="43886" y="101600"/>
                  </a:lnTo>
                  <a:lnTo>
                    <a:pt x="46807" y="105409"/>
                  </a:lnTo>
                  <a:lnTo>
                    <a:pt x="49347" y="109219"/>
                  </a:lnTo>
                  <a:lnTo>
                    <a:pt x="69667" y="109219"/>
                  </a:lnTo>
                  <a:lnTo>
                    <a:pt x="72461" y="110489"/>
                  </a:lnTo>
                  <a:lnTo>
                    <a:pt x="79827" y="110489"/>
                  </a:lnTo>
                  <a:lnTo>
                    <a:pt x="87828" y="113029"/>
                  </a:lnTo>
                  <a:lnTo>
                    <a:pt x="100528" y="115569"/>
                  </a:lnTo>
                  <a:lnTo>
                    <a:pt x="102433" y="116839"/>
                  </a:lnTo>
                  <a:lnTo>
                    <a:pt x="108021" y="116839"/>
                  </a:lnTo>
                  <a:lnTo>
                    <a:pt x="113355" y="113029"/>
                  </a:lnTo>
                  <a:lnTo>
                    <a:pt x="114625" y="110489"/>
                  </a:lnTo>
                  <a:lnTo>
                    <a:pt x="115133" y="109219"/>
                  </a:lnTo>
                  <a:lnTo>
                    <a:pt x="116276" y="107950"/>
                  </a:lnTo>
                  <a:lnTo>
                    <a:pt x="143962" y="107950"/>
                  </a:lnTo>
                  <a:lnTo>
                    <a:pt x="142184" y="106679"/>
                  </a:lnTo>
                  <a:lnTo>
                    <a:pt x="140914" y="105409"/>
                  </a:lnTo>
                  <a:lnTo>
                    <a:pt x="140787" y="102869"/>
                  </a:lnTo>
                  <a:lnTo>
                    <a:pt x="140533" y="100329"/>
                  </a:lnTo>
                  <a:close/>
                </a:path>
                <a:path w="387985" h="328930">
                  <a:moveTo>
                    <a:pt x="296616" y="109219"/>
                  </a:moveTo>
                  <a:lnTo>
                    <a:pt x="295854" y="109219"/>
                  </a:lnTo>
                  <a:lnTo>
                    <a:pt x="295219" y="110489"/>
                  </a:lnTo>
                  <a:lnTo>
                    <a:pt x="292679" y="114300"/>
                  </a:lnTo>
                  <a:lnTo>
                    <a:pt x="291028" y="115569"/>
                  </a:lnTo>
                  <a:lnTo>
                    <a:pt x="303093" y="115569"/>
                  </a:lnTo>
                  <a:lnTo>
                    <a:pt x="300553" y="113029"/>
                  </a:lnTo>
                  <a:lnTo>
                    <a:pt x="296870" y="110489"/>
                  </a:lnTo>
                  <a:lnTo>
                    <a:pt x="296616" y="109219"/>
                  </a:lnTo>
                  <a:close/>
                </a:path>
                <a:path w="387985" h="328930">
                  <a:moveTo>
                    <a:pt x="143962" y="107950"/>
                  </a:moveTo>
                  <a:lnTo>
                    <a:pt x="120975" y="107950"/>
                  </a:lnTo>
                  <a:lnTo>
                    <a:pt x="132024" y="111759"/>
                  </a:lnTo>
                  <a:lnTo>
                    <a:pt x="142692" y="114300"/>
                  </a:lnTo>
                  <a:lnTo>
                    <a:pt x="148153" y="114300"/>
                  </a:lnTo>
                  <a:lnTo>
                    <a:pt x="148280" y="111759"/>
                  </a:lnTo>
                  <a:lnTo>
                    <a:pt x="146502" y="109219"/>
                  </a:lnTo>
                  <a:lnTo>
                    <a:pt x="143962" y="107950"/>
                  </a:lnTo>
                  <a:close/>
                </a:path>
                <a:path w="387985" h="328930">
                  <a:moveTo>
                    <a:pt x="20772" y="86359"/>
                  </a:moveTo>
                  <a:lnTo>
                    <a:pt x="7310" y="86359"/>
                  </a:lnTo>
                  <a:lnTo>
                    <a:pt x="7056" y="87629"/>
                  </a:lnTo>
                  <a:lnTo>
                    <a:pt x="7310" y="88900"/>
                  </a:lnTo>
                  <a:lnTo>
                    <a:pt x="9088" y="92709"/>
                  </a:lnTo>
                  <a:lnTo>
                    <a:pt x="12898" y="95250"/>
                  </a:lnTo>
                  <a:lnTo>
                    <a:pt x="17216" y="99059"/>
                  </a:lnTo>
                  <a:lnTo>
                    <a:pt x="23693" y="101600"/>
                  </a:lnTo>
                  <a:lnTo>
                    <a:pt x="30551" y="101600"/>
                  </a:lnTo>
                  <a:lnTo>
                    <a:pt x="35250" y="100329"/>
                  </a:lnTo>
                  <a:lnTo>
                    <a:pt x="140533" y="100329"/>
                  </a:lnTo>
                  <a:lnTo>
                    <a:pt x="141422" y="97789"/>
                  </a:lnTo>
                  <a:lnTo>
                    <a:pt x="142946" y="96519"/>
                  </a:lnTo>
                  <a:lnTo>
                    <a:pt x="143454" y="96519"/>
                  </a:lnTo>
                  <a:lnTo>
                    <a:pt x="144216" y="95250"/>
                  </a:lnTo>
                  <a:lnTo>
                    <a:pt x="263088" y="95250"/>
                  </a:lnTo>
                  <a:lnTo>
                    <a:pt x="259913" y="92709"/>
                  </a:lnTo>
                  <a:lnTo>
                    <a:pt x="237688" y="92709"/>
                  </a:lnTo>
                  <a:lnTo>
                    <a:pt x="234767" y="90169"/>
                  </a:lnTo>
                  <a:lnTo>
                    <a:pt x="233878" y="88900"/>
                  </a:lnTo>
                  <a:lnTo>
                    <a:pt x="234068" y="87629"/>
                  </a:lnTo>
                  <a:lnTo>
                    <a:pt x="25598" y="87629"/>
                  </a:lnTo>
                  <a:lnTo>
                    <a:pt x="20772" y="86359"/>
                  </a:lnTo>
                  <a:close/>
                </a:path>
                <a:path w="387985" h="328930">
                  <a:moveTo>
                    <a:pt x="279217" y="95250"/>
                  </a:moveTo>
                  <a:lnTo>
                    <a:pt x="270454" y="95250"/>
                  </a:lnTo>
                  <a:lnTo>
                    <a:pt x="268803" y="96519"/>
                  </a:lnTo>
                  <a:lnTo>
                    <a:pt x="148407" y="96519"/>
                  </a:lnTo>
                  <a:lnTo>
                    <a:pt x="150058" y="97789"/>
                  </a:lnTo>
                  <a:lnTo>
                    <a:pt x="151836" y="99059"/>
                  </a:lnTo>
                  <a:lnTo>
                    <a:pt x="288234" y="99059"/>
                  </a:lnTo>
                  <a:lnTo>
                    <a:pt x="285186" y="96519"/>
                  </a:lnTo>
                  <a:lnTo>
                    <a:pt x="279217" y="95250"/>
                  </a:lnTo>
                  <a:close/>
                </a:path>
                <a:path w="387985" h="328930">
                  <a:moveTo>
                    <a:pt x="263088" y="95250"/>
                  </a:moveTo>
                  <a:lnTo>
                    <a:pt x="146248" y="95250"/>
                  </a:lnTo>
                  <a:lnTo>
                    <a:pt x="147264" y="96519"/>
                  </a:lnTo>
                  <a:lnTo>
                    <a:pt x="264485" y="96519"/>
                  </a:lnTo>
                  <a:lnTo>
                    <a:pt x="263088" y="95250"/>
                  </a:lnTo>
                  <a:close/>
                </a:path>
                <a:path w="387985" h="328930">
                  <a:moveTo>
                    <a:pt x="258770" y="85089"/>
                  </a:moveTo>
                  <a:lnTo>
                    <a:pt x="255087" y="85089"/>
                  </a:lnTo>
                  <a:lnTo>
                    <a:pt x="248102" y="87629"/>
                  </a:lnTo>
                  <a:lnTo>
                    <a:pt x="244038" y="91439"/>
                  </a:lnTo>
                  <a:lnTo>
                    <a:pt x="242895" y="92709"/>
                  </a:lnTo>
                  <a:lnTo>
                    <a:pt x="259913" y="92709"/>
                  </a:lnTo>
                  <a:lnTo>
                    <a:pt x="258770" y="90169"/>
                  </a:lnTo>
                  <a:lnTo>
                    <a:pt x="258770" y="85089"/>
                  </a:lnTo>
                  <a:close/>
                </a:path>
                <a:path w="387985" h="328930">
                  <a:moveTo>
                    <a:pt x="206065" y="55879"/>
                  </a:moveTo>
                  <a:lnTo>
                    <a:pt x="57348" y="55879"/>
                  </a:lnTo>
                  <a:lnTo>
                    <a:pt x="59253" y="58419"/>
                  </a:lnTo>
                  <a:lnTo>
                    <a:pt x="61412" y="59689"/>
                  </a:lnTo>
                  <a:lnTo>
                    <a:pt x="63825" y="59689"/>
                  </a:lnTo>
                  <a:lnTo>
                    <a:pt x="67508" y="60959"/>
                  </a:lnTo>
                  <a:lnTo>
                    <a:pt x="71699" y="62229"/>
                  </a:lnTo>
                  <a:lnTo>
                    <a:pt x="72080" y="69850"/>
                  </a:lnTo>
                  <a:lnTo>
                    <a:pt x="72461" y="72389"/>
                  </a:lnTo>
                  <a:lnTo>
                    <a:pt x="71191" y="73659"/>
                  </a:lnTo>
                  <a:lnTo>
                    <a:pt x="69159" y="74929"/>
                  </a:lnTo>
                  <a:lnTo>
                    <a:pt x="24836" y="74929"/>
                  </a:lnTo>
                  <a:lnTo>
                    <a:pt x="35504" y="78739"/>
                  </a:lnTo>
                  <a:lnTo>
                    <a:pt x="36266" y="81279"/>
                  </a:lnTo>
                  <a:lnTo>
                    <a:pt x="35377" y="86359"/>
                  </a:lnTo>
                  <a:lnTo>
                    <a:pt x="32075" y="87629"/>
                  </a:lnTo>
                  <a:lnTo>
                    <a:pt x="234068" y="87629"/>
                  </a:lnTo>
                  <a:lnTo>
                    <a:pt x="234259" y="86359"/>
                  </a:lnTo>
                  <a:lnTo>
                    <a:pt x="234513" y="85089"/>
                  </a:lnTo>
                  <a:lnTo>
                    <a:pt x="235275" y="83819"/>
                  </a:lnTo>
                  <a:lnTo>
                    <a:pt x="238196" y="83819"/>
                  </a:lnTo>
                  <a:lnTo>
                    <a:pt x="241879" y="82550"/>
                  </a:lnTo>
                  <a:lnTo>
                    <a:pt x="245943" y="80009"/>
                  </a:lnTo>
                  <a:lnTo>
                    <a:pt x="247467" y="77469"/>
                  </a:lnTo>
                  <a:lnTo>
                    <a:pt x="225496" y="77469"/>
                  </a:lnTo>
                  <a:lnTo>
                    <a:pt x="220289" y="76200"/>
                  </a:lnTo>
                  <a:lnTo>
                    <a:pt x="212034" y="64769"/>
                  </a:lnTo>
                  <a:lnTo>
                    <a:pt x="212034" y="57150"/>
                  </a:lnTo>
                  <a:lnTo>
                    <a:pt x="208224" y="57150"/>
                  </a:lnTo>
                  <a:lnTo>
                    <a:pt x="206065" y="55879"/>
                  </a:lnTo>
                  <a:close/>
                </a:path>
                <a:path w="387985" h="328930">
                  <a:moveTo>
                    <a:pt x="244419" y="69850"/>
                  </a:moveTo>
                  <a:lnTo>
                    <a:pt x="236164" y="69850"/>
                  </a:lnTo>
                  <a:lnTo>
                    <a:pt x="231973" y="71119"/>
                  </a:lnTo>
                  <a:lnTo>
                    <a:pt x="230703" y="73659"/>
                  </a:lnTo>
                  <a:lnTo>
                    <a:pt x="230068" y="76200"/>
                  </a:lnTo>
                  <a:lnTo>
                    <a:pt x="228417" y="77469"/>
                  </a:lnTo>
                  <a:lnTo>
                    <a:pt x="247467" y="77469"/>
                  </a:lnTo>
                  <a:lnTo>
                    <a:pt x="248229" y="76200"/>
                  </a:lnTo>
                  <a:lnTo>
                    <a:pt x="248356" y="74929"/>
                  </a:lnTo>
                  <a:lnTo>
                    <a:pt x="247975" y="73659"/>
                  </a:lnTo>
                  <a:lnTo>
                    <a:pt x="247467" y="71119"/>
                  </a:lnTo>
                  <a:lnTo>
                    <a:pt x="244419" y="69850"/>
                  </a:lnTo>
                  <a:close/>
                </a:path>
                <a:path w="387985" h="328930">
                  <a:moveTo>
                    <a:pt x="58999" y="0"/>
                  </a:moveTo>
                  <a:lnTo>
                    <a:pt x="56205" y="0"/>
                  </a:lnTo>
                  <a:lnTo>
                    <a:pt x="46737" y="1269"/>
                  </a:lnTo>
                  <a:lnTo>
                    <a:pt x="6080" y="29209"/>
                  </a:lnTo>
                  <a:lnTo>
                    <a:pt x="0" y="57150"/>
                  </a:lnTo>
                  <a:lnTo>
                    <a:pt x="1722" y="72389"/>
                  </a:lnTo>
                  <a:lnTo>
                    <a:pt x="2230" y="73659"/>
                  </a:lnTo>
                  <a:lnTo>
                    <a:pt x="9469" y="74929"/>
                  </a:lnTo>
                  <a:lnTo>
                    <a:pt x="67762" y="74929"/>
                  </a:lnTo>
                  <a:lnTo>
                    <a:pt x="62106" y="73659"/>
                  </a:lnTo>
                  <a:lnTo>
                    <a:pt x="55665" y="69850"/>
                  </a:lnTo>
                  <a:lnTo>
                    <a:pt x="49938" y="64769"/>
                  </a:lnTo>
                  <a:lnTo>
                    <a:pt x="46426" y="59689"/>
                  </a:lnTo>
                  <a:lnTo>
                    <a:pt x="44775" y="55879"/>
                  </a:lnTo>
                  <a:lnTo>
                    <a:pt x="44944" y="53339"/>
                  </a:lnTo>
                  <a:lnTo>
                    <a:pt x="45071" y="50800"/>
                  </a:lnTo>
                  <a:lnTo>
                    <a:pt x="45283" y="44450"/>
                  </a:lnTo>
                  <a:lnTo>
                    <a:pt x="45537" y="41909"/>
                  </a:lnTo>
                  <a:lnTo>
                    <a:pt x="43759" y="39369"/>
                  </a:lnTo>
                  <a:lnTo>
                    <a:pt x="41620" y="34289"/>
                  </a:lnTo>
                  <a:lnTo>
                    <a:pt x="42838" y="27939"/>
                  </a:lnTo>
                  <a:lnTo>
                    <a:pt x="46295" y="20319"/>
                  </a:lnTo>
                  <a:lnTo>
                    <a:pt x="50871" y="13969"/>
                  </a:lnTo>
                  <a:lnTo>
                    <a:pt x="53665" y="11429"/>
                  </a:lnTo>
                  <a:lnTo>
                    <a:pt x="57094" y="7619"/>
                  </a:lnTo>
                  <a:lnTo>
                    <a:pt x="63444" y="3809"/>
                  </a:lnTo>
                  <a:lnTo>
                    <a:pt x="64079" y="3809"/>
                  </a:lnTo>
                  <a:lnTo>
                    <a:pt x="64206" y="1269"/>
                  </a:lnTo>
                  <a:lnTo>
                    <a:pt x="62428" y="1269"/>
                  </a:lnTo>
                  <a:lnTo>
                    <a:pt x="58999" y="0"/>
                  </a:lnTo>
                  <a:close/>
                </a:path>
                <a:path w="387985" h="328930">
                  <a:moveTo>
                    <a:pt x="106497" y="1269"/>
                  </a:moveTo>
                  <a:lnTo>
                    <a:pt x="97607" y="1269"/>
                  </a:lnTo>
                  <a:lnTo>
                    <a:pt x="91384" y="3809"/>
                  </a:lnTo>
                  <a:lnTo>
                    <a:pt x="89098" y="7619"/>
                  </a:lnTo>
                  <a:lnTo>
                    <a:pt x="86558" y="10159"/>
                  </a:lnTo>
                  <a:lnTo>
                    <a:pt x="82113" y="11429"/>
                  </a:lnTo>
                  <a:lnTo>
                    <a:pt x="76906" y="12700"/>
                  </a:lnTo>
                  <a:lnTo>
                    <a:pt x="71191" y="13969"/>
                  </a:lnTo>
                  <a:lnTo>
                    <a:pt x="64587" y="15239"/>
                  </a:lnTo>
                  <a:lnTo>
                    <a:pt x="60396" y="20319"/>
                  </a:lnTo>
                  <a:lnTo>
                    <a:pt x="58237" y="22859"/>
                  </a:lnTo>
                  <a:lnTo>
                    <a:pt x="57348" y="25400"/>
                  </a:lnTo>
                  <a:lnTo>
                    <a:pt x="57475" y="31750"/>
                  </a:lnTo>
                  <a:lnTo>
                    <a:pt x="58745" y="35559"/>
                  </a:lnTo>
                  <a:lnTo>
                    <a:pt x="64460" y="41909"/>
                  </a:lnTo>
                  <a:lnTo>
                    <a:pt x="65222" y="41909"/>
                  </a:lnTo>
                  <a:lnTo>
                    <a:pt x="65603" y="43179"/>
                  </a:lnTo>
                  <a:lnTo>
                    <a:pt x="65476" y="44450"/>
                  </a:lnTo>
                  <a:lnTo>
                    <a:pt x="65476" y="45719"/>
                  </a:lnTo>
                  <a:lnTo>
                    <a:pt x="63571" y="48259"/>
                  </a:lnTo>
                  <a:lnTo>
                    <a:pt x="56713" y="53339"/>
                  </a:lnTo>
                  <a:lnTo>
                    <a:pt x="56713" y="55879"/>
                  </a:lnTo>
                  <a:lnTo>
                    <a:pt x="202128" y="55879"/>
                  </a:lnTo>
                  <a:lnTo>
                    <a:pt x="197810" y="54609"/>
                  </a:lnTo>
                  <a:lnTo>
                    <a:pt x="196921" y="53339"/>
                  </a:lnTo>
                  <a:lnTo>
                    <a:pt x="121356" y="53339"/>
                  </a:lnTo>
                  <a:lnTo>
                    <a:pt x="119197" y="50800"/>
                  </a:lnTo>
                  <a:lnTo>
                    <a:pt x="119959" y="45719"/>
                  </a:lnTo>
                  <a:lnTo>
                    <a:pt x="123134" y="27939"/>
                  </a:lnTo>
                  <a:lnTo>
                    <a:pt x="122118" y="25400"/>
                  </a:lnTo>
                  <a:lnTo>
                    <a:pt x="121356" y="22859"/>
                  </a:lnTo>
                  <a:lnTo>
                    <a:pt x="120213" y="21589"/>
                  </a:lnTo>
                  <a:lnTo>
                    <a:pt x="118816" y="19050"/>
                  </a:lnTo>
                  <a:lnTo>
                    <a:pt x="116276" y="15239"/>
                  </a:lnTo>
                  <a:lnTo>
                    <a:pt x="114117" y="11429"/>
                  </a:lnTo>
                  <a:lnTo>
                    <a:pt x="112593" y="6350"/>
                  </a:lnTo>
                  <a:lnTo>
                    <a:pt x="111704" y="3809"/>
                  </a:lnTo>
                  <a:lnTo>
                    <a:pt x="109672" y="2539"/>
                  </a:lnTo>
                  <a:lnTo>
                    <a:pt x="106497" y="1269"/>
                  </a:lnTo>
                  <a:close/>
                </a:path>
                <a:path w="387985" h="328930">
                  <a:moveTo>
                    <a:pt x="143581" y="43179"/>
                  </a:moveTo>
                  <a:lnTo>
                    <a:pt x="140914" y="43179"/>
                  </a:lnTo>
                  <a:lnTo>
                    <a:pt x="135834" y="46989"/>
                  </a:lnTo>
                  <a:lnTo>
                    <a:pt x="132786" y="48259"/>
                  </a:lnTo>
                  <a:lnTo>
                    <a:pt x="128849" y="52069"/>
                  </a:lnTo>
                  <a:lnTo>
                    <a:pt x="125293" y="53339"/>
                  </a:lnTo>
                  <a:lnTo>
                    <a:pt x="150185" y="53339"/>
                  </a:lnTo>
                  <a:lnTo>
                    <a:pt x="149550" y="52069"/>
                  </a:lnTo>
                  <a:lnTo>
                    <a:pt x="146375" y="50800"/>
                  </a:lnTo>
                  <a:lnTo>
                    <a:pt x="144089" y="48259"/>
                  </a:lnTo>
                  <a:lnTo>
                    <a:pt x="143581" y="43179"/>
                  </a:lnTo>
                  <a:close/>
                </a:path>
                <a:path w="387985" h="328930">
                  <a:moveTo>
                    <a:pt x="174654" y="35559"/>
                  </a:moveTo>
                  <a:lnTo>
                    <a:pt x="164155" y="35559"/>
                  </a:lnTo>
                  <a:lnTo>
                    <a:pt x="158821" y="38100"/>
                  </a:lnTo>
                  <a:lnTo>
                    <a:pt x="156408" y="41909"/>
                  </a:lnTo>
                  <a:lnTo>
                    <a:pt x="155265" y="43179"/>
                  </a:lnTo>
                  <a:lnTo>
                    <a:pt x="154757" y="44450"/>
                  </a:lnTo>
                  <a:lnTo>
                    <a:pt x="155011" y="46989"/>
                  </a:lnTo>
                  <a:lnTo>
                    <a:pt x="155519" y="49529"/>
                  </a:lnTo>
                  <a:lnTo>
                    <a:pt x="153995" y="52069"/>
                  </a:lnTo>
                  <a:lnTo>
                    <a:pt x="153106" y="52069"/>
                  </a:lnTo>
                  <a:lnTo>
                    <a:pt x="152217" y="53339"/>
                  </a:lnTo>
                  <a:lnTo>
                    <a:pt x="196921" y="53339"/>
                  </a:lnTo>
                  <a:lnTo>
                    <a:pt x="195143" y="50800"/>
                  </a:lnTo>
                  <a:lnTo>
                    <a:pt x="194889" y="48259"/>
                  </a:lnTo>
                  <a:lnTo>
                    <a:pt x="195397" y="46989"/>
                  </a:lnTo>
                  <a:lnTo>
                    <a:pt x="195778" y="45719"/>
                  </a:lnTo>
                  <a:lnTo>
                    <a:pt x="195524" y="44450"/>
                  </a:lnTo>
                  <a:lnTo>
                    <a:pt x="194889" y="43179"/>
                  </a:lnTo>
                  <a:lnTo>
                    <a:pt x="190065" y="39369"/>
                  </a:lnTo>
                  <a:lnTo>
                    <a:pt x="182586" y="36829"/>
                  </a:lnTo>
                  <a:lnTo>
                    <a:pt x="174654" y="35559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5021254" y="1772411"/>
              <a:ext cx="387985" cy="329565"/>
            </a:xfrm>
            <a:custGeom>
              <a:avLst/>
              <a:gdLst/>
              <a:ahLst/>
              <a:cxnLst/>
              <a:rect l="l" t="t" r="r" b="b"/>
              <a:pathLst>
                <a:path w="387985" h="329564">
                  <a:moveTo>
                    <a:pt x="56205" y="0"/>
                  </a:moveTo>
                  <a:lnTo>
                    <a:pt x="13787" y="18287"/>
                  </a:lnTo>
                  <a:lnTo>
                    <a:pt x="0" y="56149"/>
                  </a:lnTo>
                  <a:lnTo>
                    <a:pt x="1722" y="71500"/>
                  </a:lnTo>
                  <a:lnTo>
                    <a:pt x="2230" y="73533"/>
                  </a:lnTo>
                  <a:lnTo>
                    <a:pt x="9469" y="74040"/>
                  </a:lnTo>
                  <a:lnTo>
                    <a:pt x="14168" y="74295"/>
                  </a:lnTo>
                  <a:lnTo>
                    <a:pt x="19121" y="74549"/>
                  </a:lnTo>
                  <a:lnTo>
                    <a:pt x="24836" y="75057"/>
                  </a:lnTo>
                  <a:lnTo>
                    <a:pt x="29281" y="76581"/>
                  </a:lnTo>
                  <a:lnTo>
                    <a:pt x="35504" y="78739"/>
                  </a:lnTo>
                  <a:lnTo>
                    <a:pt x="36266" y="81534"/>
                  </a:lnTo>
                  <a:lnTo>
                    <a:pt x="35885" y="83565"/>
                  </a:lnTo>
                  <a:lnTo>
                    <a:pt x="35377" y="86360"/>
                  </a:lnTo>
                  <a:lnTo>
                    <a:pt x="32075" y="87629"/>
                  </a:lnTo>
                  <a:lnTo>
                    <a:pt x="28519" y="87629"/>
                  </a:lnTo>
                  <a:lnTo>
                    <a:pt x="27503" y="87629"/>
                  </a:lnTo>
                  <a:lnTo>
                    <a:pt x="26487" y="87502"/>
                  </a:lnTo>
                  <a:lnTo>
                    <a:pt x="25598" y="87375"/>
                  </a:lnTo>
                  <a:lnTo>
                    <a:pt x="24201" y="87122"/>
                  </a:lnTo>
                  <a:lnTo>
                    <a:pt x="20772" y="86487"/>
                  </a:lnTo>
                  <a:lnTo>
                    <a:pt x="15565" y="85598"/>
                  </a:lnTo>
                  <a:lnTo>
                    <a:pt x="11755" y="85598"/>
                  </a:lnTo>
                  <a:lnTo>
                    <a:pt x="9723" y="85598"/>
                  </a:lnTo>
                  <a:lnTo>
                    <a:pt x="7945" y="85851"/>
                  </a:lnTo>
                  <a:lnTo>
                    <a:pt x="7310" y="86613"/>
                  </a:lnTo>
                  <a:lnTo>
                    <a:pt x="7056" y="86867"/>
                  </a:lnTo>
                  <a:lnTo>
                    <a:pt x="7056" y="87122"/>
                  </a:lnTo>
                  <a:lnTo>
                    <a:pt x="7056" y="87375"/>
                  </a:lnTo>
                  <a:lnTo>
                    <a:pt x="7310" y="88773"/>
                  </a:lnTo>
                  <a:lnTo>
                    <a:pt x="9088" y="91694"/>
                  </a:lnTo>
                  <a:lnTo>
                    <a:pt x="12898" y="94869"/>
                  </a:lnTo>
                  <a:lnTo>
                    <a:pt x="17216" y="98425"/>
                  </a:lnTo>
                  <a:lnTo>
                    <a:pt x="23693" y="101726"/>
                  </a:lnTo>
                  <a:lnTo>
                    <a:pt x="28773" y="101726"/>
                  </a:lnTo>
                  <a:lnTo>
                    <a:pt x="29662" y="101726"/>
                  </a:lnTo>
                  <a:lnTo>
                    <a:pt x="30551" y="101600"/>
                  </a:lnTo>
                  <a:lnTo>
                    <a:pt x="31440" y="101346"/>
                  </a:lnTo>
                  <a:lnTo>
                    <a:pt x="35250" y="100202"/>
                  </a:lnTo>
                  <a:lnTo>
                    <a:pt x="37663" y="99440"/>
                  </a:lnTo>
                  <a:lnTo>
                    <a:pt x="39568" y="99440"/>
                  </a:lnTo>
                  <a:lnTo>
                    <a:pt x="42489" y="99440"/>
                  </a:lnTo>
                  <a:lnTo>
                    <a:pt x="43886" y="101219"/>
                  </a:lnTo>
                  <a:lnTo>
                    <a:pt x="46807" y="105537"/>
                  </a:lnTo>
                  <a:lnTo>
                    <a:pt x="49347" y="109474"/>
                  </a:lnTo>
                  <a:lnTo>
                    <a:pt x="56078" y="109474"/>
                  </a:lnTo>
                  <a:lnTo>
                    <a:pt x="64079" y="109474"/>
                  </a:lnTo>
                  <a:lnTo>
                    <a:pt x="66746" y="109474"/>
                  </a:lnTo>
                  <a:lnTo>
                    <a:pt x="69667" y="109474"/>
                  </a:lnTo>
                  <a:lnTo>
                    <a:pt x="72461" y="109727"/>
                  </a:lnTo>
                  <a:lnTo>
                    <a:pt x="79827" y="110236"/>
                  </a:lnTo>
                  <a:lnTo>
                    <a:pt x="87828" y="112395"/>
                  </a:lnTo>
                  <a:lnTo>
                    <a:pt x="94178" y="114173"/>
                  </a:lnTo>
                  <a:lnTo>
                    <a:pt x="97607" y="115062"/>
                  </a:lnTo>
                  <a:lnTo>
                    <a:pt x="100528" y="115824"/>
                  </a:lnTo>
                  <a:lnTo>
                    <a:pt x="102433" y="116204"/>
                  </a:lnTo>
                  <a:lnTo>
                    <a:pt x="102814" y="116204"/>
                  </a:lnTo>
                  <a:lnTo>
                    <a:pt x="103068" y="116204"/>
                  </a:lnTo>
                  <a:lnTo>
                    <a:pt x="103449" y="116204"/>
                  </a:lnTo>
                  <a:lnTo>
                    <a:pt x="108021" y="116204"/>
                  </a:lnTo>
                  <a:lnTo>
                    <a:pt x="113355" y="112649"/>
                  </a:lnTo>
                  <a:lnTo>
                    <a:pt x="114625" y="109982"/>
                  </a:lnTo>
                  <a:lnTo>
                    <a:pt x="115133" y="108712"/>
                  </a:lnTo>
                  <a:lnTo>
                    <a:pt x="116276" y="108203"/>
                  </a:lnTo>
                  <a:lnTo>
                    <a:pt x="118181" y="108203"/>
                  </a:lnTo>
                  <a:lnTo>
                    <a:pt x="120975" y="108203"/>
                  </a:lnTo>
                  <a:lnTo>
                    <a:pt x="125293" y="109347"/>
                  </a:lnTo>
                  <a:lnTo>
                    <a:pt x="132024" y="111125"/>
                  </a:lnTo>
                  <a:lnTo>
                    <a:pt x="137104" y="112522"/>
                  </a:lnTo>
                  <a:lnTo>
                    <a:pt x="142692" y="114046"/>
                  </a:lnTo>
                  <a:lnTo>
                    <a:pt x="145613" y="114046"/>
                  </a:lnTo>
                  <a:lnTo>
                    <a:pt x="145867" y="114046"/>
                  </a:lnTo>
                  <a:lnTo>
                    <a:pt x="146121" y="114046"/>
                  </a:lnTo>
                  <a:lnTo>
                    <a:pt x="147518" y="113791"/>
                  </a:lnTo>
                  <a:lnTo>
                    <a:pt x="148153" y="113411"/>
                  </a:lnTo>
                  <a:lnTo>
                    <a:pt x="148153" y="113157"/>
                  </a:lnTo>
                  <a:lnTo>
                    <a:pt x="148280" y="112013"/>
                  </a:lnTo>
                  <a:lnTo>
                    <a:pt x="146502" y="109092"/>
                  </a:lnTo>
                  <a:lnTo>
                    <a:pt x="143962" y="107823"/>
                  </a:lnTo>
                  <a:lnTo>
                    <a:pt x="142184" y="106807"/>
                  </a:lnTo>
                  <a:lnTo>
                    <a:pt x="140914" y="104648"/>
                  </a:lnTo>
                  <a:lnTo>
                    <a:pt x="140787" y="102235"/>
                  </a:lnTo>
                  <a:lnTo>
                    <a:pt x="140533" y="99949"/>
                  </a:lnTo>
                  <a:lnTo>
                    <a:pt x="141422" y="97662"/>
                  </a:lnTo>
                  <a:lnTo>
                    <a:pt x="142946" y="96392"/>
                  </a:lnTo>
                  <a:lnTo>
                    <a:pt x="143454" y="96012"/>
                  </a:lnTo>
                  <a:lnTo>
                    <a:pt x="144216" y="95503"/>
                  </a:lnTo>
                  <a:lnTo>
                    <a:pt x="145359" y="95503"/>
                  </a:lnTo>
                  <a:lnTo>
                    <a:pt x="146248" y="95503"/>
                  </a:lnTo>
                  <a:lnTo>
                    <a:pt x="147264" y="95758"/>
                  </a:lnTo>
                  <a:lnTo>
                    <a:pt x="148407" y="96520"/>
                  </a:lnTo>
                  <a:lnTo>
                    <a:pt x="150058" y="97536"/>
                  </a:lnTo>
                  <a:lnTo>
                    <a:pt x="151836" y="98551"/>
                  </a:lnTo>
                  <a:lnTo>
                    <a:pt x="153487" y="99313"/>
                  </a:lnTo>
                  <a:lnTo>
                    <a:pt x="158567" y="101726"/>
                  </a:lnTo>
                  <a:lnTo>
                    <a:pt x="163774" y="104394"/>
                  </a:lnTo>
                  <a:lnTo>
                    <a:pt x="165298" y="109600"/>
                  </a:lnTo>
                  <a:lnTo>
                    <a:pt x="165679" y="111378"/>
                  </a:lnTo>
                  <a:lnTo>
                    <a:pt x="166695" y="111887"/>
                  </a:lnTo>
                  <a:lnTo>
                    <a:pt x="168219" y="112522"/>
                  </a:lnTo>
                  <a:lnTo>
                    <a:pt x="169743" y="113157"/>
                  </a:lnTo>
                  <a:lnTo>
                    <a:pt x="172029" y="114173"/>
                  </a:lnTo>
                  <a:lnTo>
                    <a:pt x="172537" y="117728"/>
                  </a:lnTo>
                  <a:lnTo>
                    <a:pt x="172791" y="119125"/>
                  </a:lnTo>
                  <a:lnTo>
                    <a:pt x="178125" y="122047"/>
                  </a:lnTo>
                  <a:lnTo>
                    <a:pt x="181300" y="123825"/>
                  </a:lnTo>
                  <a:lnTo>
                    <a:pt x="187142" y="127254"/>
                  </a:lnTo>
                  <a:lnTo>
                    <a:pt x="192476" y="130048"/>
                  </a:lnTo>
                  <a:lnTo>
                    <a:pt x="192730" y="134112"/>
                  </a:lnTo>
                  <a:lnTo>
                    <a:pt x="193238" y="138049"/>
                  </a:lnTo>
                  <a:lnTo>
                    <a:pt x="188666" y="140462"/>
                  </a:lnTo>
                  <a:lnTo>
                    <a:pt x="184221" y="142748"/>
                  </a:lnTo>
                  <a:lnTo>
                    <a:pt x="182443" y="143510"/>
                  </a:lnTo>
                  <a:lnTo>
                    <a:pt x="179395" y="145161"/>
                  </a:lnTo>
                  <a:lnTo>
                    <a:pt x="178887" y="146050"/>
                  </a:lnTo>
                  <a:lnTo>
                    <a:pt x="179014" y="146176"/>
                  </a:lnTo>
                  <a:lnTo>
                    <a:pt x="179776" y="146812"/>
                  </a:lnTo>
                  <a:lnTo>
                    <a:pt x="180411" y="147066"/>
                  </a:lnTo>
                  <a:lnTo>
                    <a:pt x="181300" y="147066"/>
                  </a:lnTo>
                  <a:lnTo>
                    <a:pt x="183205" y="147066"/>
                  </a:lnTo>
                  <a:lnTo>
                    <a:pt x="185745" y="145542"/>
                  </a:lnTo>
                  <a:lnTo>
                    <a:pt x="189047" y="143382"/>
                  </a:lnTo>
                  <a:lnTo>
                    <a:pt x="192222" y="141350"/>
                  </a:lnTo>
                  <a:lnTo>
                    <a:pt x="195524" y="139064"/>
                  </a:lnTo>
                  <a:lnTo>
                    <a:pt x="198826" y="138811"/>
                  </a:lnTo>
                  <a:lnTo>
                    <a:pt x="198953" y="138684"/>
                  </a:lnTo>
                  <a:lnTo>
                    <a:pt x="199334" y="138684"/>
                  </a:lnTo>
                  <a:lnTo>
                    <a:pt x="203779" y="138684"/>
                  </a:lnTo>
                  <a:lnTo>
                    <a:pt x="205811" y="144399"/>
                  </a:lnTo>
                  <a:lnTo>
                    <a:pt x="207462" y="148970"/>
                  </a:lnTo>
                  <a:lnTo>
                    <a:pt x="208351" y="151256"/>
                  </a:lnTo>
                  <a:lnTo>
                    <a:pt x="209367" y="154178"/>
                  </a:lnTo>
                  <a:lnTo>
                    <a:pt x="210256" y="154559"/>
                  </a:lnTo>
                  <a:lnTo>
                    <a:pt x="210510" y="154559"/>
                  </a:lnTo>
                  <a:lnTo>
                    <a:pt x="210764" y="154559"/>
                  </a:lnTo>
                  <a:lnTo>
                    <a:pt x="212288" y="153669"/>
                  </a:lnTo>
                  <a:lnTo>
                    <a:pt x="213812" y="153288"/>
                  </a:lnTo>
                  <a:lnTo>
                    <a:pt x="215336" y="153288"/>
                  </a:lnTo>
                  <a:lnTo>
                    <a:pt x="222067" y="153288"/>
                  </a:lnTo>
                  <a:lnTo>
                    <a:pt x="227528" y="161544"/>
                  </a:lnTo>
                  <a:lnTo>
                    <a:pt x="233116" y="170687"/>
                  </a:lnTo>
                  <a:lnTo>
                    <a:pt x="235848" y="177581"/>
                  </a:lnTo>
                  <a:lnTo>
                    <a:pt x="236402" y="184023"/>
                  </a:lnTo>
                  <a:lnTo>
                    <a:pt x="235598" y="189797"/>
                  </a:lnTo>
                  <a:lnTo>
                    <a:pt x="234259" y="194691"/>
                  </a:lnTo>
                  <a:lnTo>
                    <a:pt x="233751" y="196087"/>
                  </a:lnTo>
                  <a:lnTo>
                    <a:pt x="233497" y="197612"/>
                  </a:lnTo>
                  <a:lnTo>
                    <a:pt x="233370" y="199136"/>
                  </a:lnTo>
                  <a:lnTo>
                    <a:pt x="233624" y="199644"/>
                  </a:lnTo>
                  <a:lnTo>
                    <a:pt x="235275" y="200025"/>
                  </a:lnTo>
                  <a:lnTo>
                    <a:pt x="237434" y="200025"/>
                  </a:lnTo>
                  <a:lnTo>
                    <a:pt x="241625" y="200025"/>
                  </a:lnTo>
                  <a:lnTo>
                    <a:pt x="247975" y="198881"/>
                  </a:lnTo>
                  <a:lnTo>
                    <a:pt x="253055" y="195706"/>
                  </a:lnTo>
                  <a:lnTo>
                    <a:pt x="254706" y="194563"/>
                  </a:lnTo>
                  <a:lnTo>
                    <a:pt x="256357" y="194182"/>
                  </a:lnTo>
                  <a:lnTo>
                    <a:pt x="258008" y="194182"/>
                  </a:lnTo>
                  <a:lnTo>
                    <a:pt x="263723" y="194182"/>
                  </a:lnTo>
                  <a:lnTo>
                    <a:pt x="268803" y="200025"/>
                  </a:lnTo>
                  <a:lnTo>
                    <a:pt x="273121" y="204850"/>
                  </a:lnTo>
                  <a:lnTo>
                    <a:pt x="274010" y="205994"/>
                  </a:lnTo>
                  <a:lnTo>
                    <a:pt x="274899" y="207010"/>
                  </a:lnTo>
                  <a:lnTo>
                    <a:pt x="275788" y="207899"/>
                  </a:lnTo>
                  <a:lnTo>
                    <a:pt x="277566" y="209550"/>
                  </a:lnTo>
                  <a:lnTo>
                    <a:pt x="277693" y="212470"/>
                  </a:lnTo>
                  <a:lnTo>
                    <a:pt x="276169" y="214503"/>
                  </a:lnTo>
                  <a:lnTo>
                    <a:pt x="273248" y="218948"/>
                  </a:lnTo>
                  <a:lnTo>
                    <a:pt x="262326" y="224155"/>
                  </a:lnTo>
                  <a:lnTo>
                    <a:pt x="256865" y="224155"/>
                  </a:lnTo>
                  <a:lnTo>
                    <a:pt x="255722" y="224155"/>
                  </a:lnTo>
                  <a:lnTo>
                    <a:pt x="254960" y="223900"/>
                  </a:lnTo>
                  <a:lnTo>
                    <a:pt x="254325" y="223519"/>
                  </a:lnTo>
                  <a:lnTo>
                    <a:pt x="253309" y="222885"/>
                  </a:lnTo>
                  <a:lnTo>
                    <a:pt x="252928" y="221106"/>
                  </a:lnTo>
                  <a:lnTo>
                    <a:pt x="253563" y="219837"/>
                  </a:lnTo>
                  <a:lnTo>
                    <a:pt x="253690" y="219456"/>
                  </a:lnTo>
                  <a:lnTo>
                    <a:pt x="253563" y="218186"/>
                  </a:lnTo>
                  <a:lnTo>
                    <a:pt x="251912" y="216154"/>
                  </a:lnTo>
                  <a:lnTo>
                    <a:pt x="248610" y="211709"/>
                  </a:lnTo>
                  <a:lnTo>
                    <a:pt x="239847" y="205739"/>
                  </a:lnTo>
                  <a:lnTo>
                    <a:pt x="230322" y="205739"/>
                  </a:lnTo>
                  <a:lnTo>
                    <a:pt x="227528" y="205739"/>
                  </a:lnTo>
                  <a:lnTo>
                    <a:pt x="224607" y="206248"/>
                  </a:lnTo>
                  <a:lnTo>
                    <a:pt x="221686" y="207644"/>
                  </a:lnTo>
                  <a:lnTo>
                    <a:pt x="217114" y="209676"/>
                  </a:lnTo>
                  <a:lnTo>
                    <a:pt x="214447" y="211962"/>
                  </a:lnTo>
                  <a:lnTo>
                    <a:pt x="213685" y="214756"/>
                  </a:lnTo>
                  <a:lnTo>
                    <a:pt x="212542" y="218312"/>
                  </a:lnTo>
                  <a:lnTo>
                    <a:pt x="214701" y="222631"/>
                  </a:lnTo>
                  <a:lnTo>
                    <a:pt x="216606" y="226441"/>
                  </a:lnTo>
                  <a:lnTo>
                    <a:pt x="217622" y="228219"/>
                  </a:lnTo>
                  <a:lnTo>
                    <a:pt x="218384" y="230124"/>
                  </a:lnTo>
                  <a:lnTo>
                    <a:pt x="219019" y="232156"/>
                  </a:lnTo>
                  <a:lnTo>
                    <a:pt x="219527" y="234442"/>
                  </a:lnTo>
                  <a:lnTo>
                    <a:pt x="218765" y="236981"/>
                  </a:lnTo>
                  <a:lnTo>
                    <a:pt x="217241" y="238506"/>
                  </a:lnTo>
                  <a:lnTo>
                    <a:pt x="213939" y="242316"/>
                  </a:lnTo>
                  <a:lnTo>
                    <a:pt x="206954" y="244856"/>
                  </a:lnTo>
                  <a:lnTo>
                    <a:pt x="198953" y="244856"/>
                  </a:lnTo>
                  <a:lnTo>
                    <a:pt x="194635" y="244856"/>
                  </a:lnTo>
                  <a:lnTo>
                    <a:pt x="189809" y="244094"/>
                  </a:lnTo>
                  <a:lnTo>
                    <a:pt x="185237" y="242188"/>
                  </a:lnTo>
                  <a:lnTo>
                    <a:pt x="181808" y="240792"/>
                  </a:lnTo>
                  <a:lnTo>
                    <a:pt x="179395" y="240284"/>
                  </a:lnTo>
                  <a:lnTo>
                    <a:pt x="177744" y="240284"/>
                  </a:lnTo>
                  <a:lnTo>
                    <a:pt x="175077" y="240284"/>
                  </a:lnTo>
                  <a:lnTo>
                    <a:pt x="174315" y="241681"/>
                  </a:lnTo>
                  <a:lnTo>
                    <a:pt x="173553" y="242950"/>
                  </a:lnTo>
                  <a:lnTo>
                    <a:pt x="172283" y="245237"/>
                  </a:lnTo>
                  <a:lnTo>
                    <a:pt x="170251" y="246634"/>
                  </a:lnTo>
                  <a:lnTo>
                    <a:pt x="167965" y="246634"/>
                  </a:lnTo>
                  <a:lnTo>
                    <a:pt x="165171" y="246634"/>
                  </a:lnTo>
                  <a:lnTo>
                    <a:pt x="161869" y="249555"/>
                  </a:lnTo>
                  <a:lnTo>
                    <a:pt x="160345" y="253619"/>
                  </a:lnTo>
                  <a:lnTo>
                    <a:pt x="159075" y="256794"/>
                  </a:lnTo>
                  <a:lnTo>
                    <a:pt x="159456" y="260604"/>
                  </a:lnTo>
                  <a:lnTo>
                    <a:pt x="161488" y="263144"/>
                  </a:lnTo>
                  <a:lnTo>
                    <a:pt x="163266" y="265556"/>
                  </a:lnTo>
                  <a:lnTo>
                    <a:pt x="165933" y="266192"/>
                  </a:lnTo>
                  <a:lnTo>
                    <a:pt x="169235" y="266192"/>
                  </a:lnTo>
                  <a:lnTo>
                    <a:pt x="171902" y="266192"/>
                  </a:lnTo>
                  <a:lnTo>
                    <a:pt x="174950" y="265684"/>
                  </a:lnTo>
                  <a:lnTo>
                    <a:pt x="177998" y="265175"/>
                  </a:lnTo>
                  <a:lnTo>
                    <a:pt x="181427" y="264413"/>
                  </a:lnTo>
                  <a:lnTo>
                    <a:pt x="184729" y="264032"/>
                  </a:lnTo>
                  <a:lnTo>
                    <a:pt x="188158" y="264032"/>
                  </a:lnTo>
                  <a:lnTo>
                    <a:pt x="191333" y="264032"/>
                  </a:lnTo>
                  <a:lnTo>
                    <a:pt x="194635" y="264413"/>
                  </a:lnTo>
                  <a:lnTo>
                    <a:pt x="197810" y="265049"/>
                  </a:lnTo>
                  <a:lnTo>
                    <a:pt x="198699" y="265303"/>
                  </a:lnTo>
                  <a:lnTo>
                    <a:pt x="199334" y="265430"/>
                  </a:lnTo>
                  <a:lnTo>
                    <a:pt x="200096" y="265430"/>
                  </a:lnTo>
                  <a:lnTo>
                    <a:pt x="200350" y="265430"/>
                  </a:lnTo>
                  <a:lnTo>
                    <a:pt x="200604" y="265430"/>
                  </a:lnTo>
                  <a:lnTo>
                    <a:pt x="200858" y="265430"/>
                  </a:lnTo>
                  <a:lnTo>
                    <a:pt x="201239" y="265175"/>
                  </a:lnTo>
                  <a:lnTo>
                    <a:pt x="201620" y="262636"/>
                  </a:lnTo>
                  <a:lnTo>
                    <a:pt x="207335" y="256920"/>
                  </a:lnTo>
                  <a:lnTo>
                    <a:pt x="209113" y="256920"/>
                  </a:lnTo>
                  <a:lnTo>
                    <a:pt x="209367" y="256920"/>
                  </a:lnTo>
                  <a:lnTo>
                    <a:pt x="209621" y="256920"/>
                  </a:lnTo>
                  <a:lnTo>
                    <a:pt x="213558" y="256920"/>
                  </a:lnTo>
                  <a:lnTo>
                    <a:pt x="218257" y="258318"/>
                  </a:lnTo>
                  <a:lnTo>
                    <a:pt x="222575" y="259461"/>
                  </a:lnTo>
                  <a:lnTo>
                    <a:pt x="223845" y="259842"/>
                  </a:lnTo>
                  <a:lnTo>
                    <a:pt x="228036" y="260985"/>
                  </a:lnTo>
                  <a:lnTo>
                    <a:pt x="229941" y="264922"/>
                  </a:lnTo>
                  <a:lnTo>
                    <a:pt x="231592" y="268478"/>
                  </a:lnTo>
                  <a:lnTo>
                    <a:pt x="233370" y="272161"/>
                  </a:lnTo>
                  <a:lnTo>
                    <a:pt x="234767" y="275463"/>
                  </a:lnTo>
                  <a:lnTo>
                    <a:pt x="239085" y="276098"/>
                  </a:lnTo>
                  <a:lnTo>
                    <a:pt x="245816" y="277113"/>
                  </a:lnTo>
                  <a:lnTo>
                    <a:pt x="245816" y="282829"/>
                  </a:lnTo>
                  <a:lnTo>
                    <a:pt x="245816" y="287274"/>
                  </a:lnTo>
                  <a:lnTo>
                    <a:pt x="245816" y="290703"/>
                  </a:lnTo>
                  <a:lnTo>
                    <a:pt x="245689" y="294259"/>
                  </a:lnTo>
                  <a:lnTo>
                    <a:pt x="247848" y="297306"/>
                  </a:lnTo>
                  <a:lnTo>
                    <a:pt x="250388" y="300609"/>
                  </a:lnTo>
                  <a:lnTo>
                    <a:pt x="256484" y="301498"/>
                  </a:lnTo>
                  <a:lnTo>
                    <a:pt x="262199" y="302387"/>
                  </a:lnTo>
                  <a:lnTo>
                    <a:pt x="269057" y="303403"/>
                  </a:lnTo>
                  <a:lnTo>
                    <a:pt x="276042" y="304419"/>
                  </a:lnTo>
                  <a:lnTo>
                    <a:pt x="279979" y="309244"/>
                  </a:lnTo>
                  <a:lnTo>
                    <a:pt x="286936" y="315200"/>
                  </a:lnTo>
                  <a:lnTo>
                    <a:pt x="297346" y="321738"/>
                  </a:lnTo>
                  <a:lnTo>
                    <a:pt x="308375" y="327015"/>
                  </a:lnTo>
                  <a:lnTo>
                    <a:pt x="317190" y="329184"/>
                  </a:lnTo>
                  <a:lnTo>
                    <a:pt x="317444" y="329184"/>
                  </a:lnTo>
                  <a:lnTo>
                    <a:pt x="317698" y="329184"/>
                  </a:lnTo>
                  <a:lnTo>
                    <a:pt x="318206" y="329184"/>
                  </a:lnTo>
                  <a:lnTo>
                    <a:pt x="318968" y="328930"/>
                  </a:lnTo>
                  <a:lnTo>
                    <a:pt x="319476" y="328549"/>
                  </a:lnTo>
                  <a:lnTo>
                    <a:pt x="319603" y="328168"/>
                  </a:lnTo>
                  <a:lnTo>
                    <a:pt x="319603" y="327406"/>
                  </a:lnTo>
                  <a:lnTo>
                    <a:pt x="292879" y="294350"/>
                  </a:lnTo>
                  <a:lnTo>
                    <a:pt x="283408" y="288544"/>
                  </a:lnTo>
                  <a:lnTo>
                    <a:pt x="281630" y="287781"/>
                  </a:lnTo>
                  <a:lnTo>
                    <a:pt x="281503" y="286004"/>
                  </a:lnTo>
                  <a:lnTo>
                    <a:pt x="281376" y="284861"/>
                  </a:lnTo>
                  <a:lnTo>
                    <a:pt x="281884" y="283844"/>
                  </a:lnTo>
                  <a:lnTo>
                    <a:pt x="282646" y="283463"/>
                  </a:lnTo>
                  <a:lnTo>
                    <a:pt x="283535" y="282829"/>
                  </a:lnTo>
                  <a:lnTo>
                    <a:pt x="285440" y="282448"/>
                  </a:lnTo>
                  <a:lnTo>
                    <a:pt x="287726" y="282448"/>
                  </a:lnTo>
                  <a:lnTo>
                    <a:pt x="292933" y="282448"/>
                  </a:lnTo>
                  <a:lnTo>
                    <a:pt x="300807" y="284353"/>
                  </a:lnTo>
                  <a:lnTo>
                    <a:pt x="306776" y="289941"/>
                  </a:lnTo>
                  <a:lnTo>
                    <a:pt x="313507" y="296291"/>
                  </a:lnTo>
                  <a:lnTo>
                    <a:pt x="321508" y="299974"/>
                  </a:lnTo>
                  <a:lnTo>
                    <a:pt x="328239" y="299974"/>
                  </a:lnTo>
                  <a:lnTo>
                    <a:pt x="329128" y="299974"/>
                  </a:lnTo>
                  <a:lnTo>
                    <a:pt x="329890" y="299974"/>
                  </a:lnTo>
                  <a:lnTo>
                    <a:pt x="330652" y="299847"/>
                  </a:lnTo>
                  <a:lnTo>
                    <a:pt x="343098" y="288544"/>
                  </a:lnTo>
                  <a:lnTo>
                    <a:pt x="342971" y="287655"/>
                  </a:lnTo>
                  <a:lnTo>
                    <a:pt x="342844" y="286512"/>
                  </a:lnTo>
                  <a:lnTo>
                    <a:pt x="341193" y="285495"/>
                  </a:lnTo>
                  <a:lnTo>
                    <a:pt x="339542" y="284606"/>
                  </a:lnTo>
                  <a:lnTo>
                    <a:pt x="337002" y="283082"/>
                  </a:lnTo>
                  <a:lnTo>
                    <a:pt x="333446" y="280924"/>
                  </a:lnTo>
                  <a:lnTo>
                    <a:pt x="333446" y="275970"/>
                  </a:lnTo>
                  <a:lnTo>
                    <a:pt x="333446" y="267716"/>
                  </a:lnTo>
                  <a:lnTo>
                    <a:pt x="328620" y="255905"/>
                  </a:lnTo>
                  <a:lnTo>
                    <a:pt x="321254" y="255905"/>
                  </a:lnTo>
                  <a:lnTo>
                    <a:pt x="314305" y="253617"/>
                  </a:lnTo>
                  <a:lnTo>
                    <a:pt x="306331" y="247983"/>
                  </a:lnTo>
                  <a:lnTo>
                    <a:pt x="299501" y="240849"/>
                  </a:lnTo>
                  <a:lnTo>
                    <a:pt x="295981" y="234061"/>
                  </a:lnTo>
                  <a:lnTo>
                    <a:pt x="295473" y="231648"/>
                  </a:lnTo>
                  <a:lnTo>
                    <a:pt x="296489" y="229107"/>
                  </a:lnTo>
                  <a:lnTo>
                    <a:pt x="298521" y="228092"/>
                  </a:lnTo>
                  <a:lnTo>
                    <a:pt x="301188" y="226694"/>
                  </a:lnTo>
                  <a:lnTo>
                    <a:pt x="300934" y="225806"/>
                  </a:lnTo>
                  <a:lnTo>
                    <a:pt x="300045" y="222885"/>
                  </a:lnTo>
                  <a:lnTo>
                    <a:pt x="299283" y="219710"/>
                  </a:lnTo>
                  <a:lnTo>
                    <a:pt x="298013" y="215519"/>
                  </a:lnTo>
                  <a:lnTo>
                    <a:pt x="301696" y="210947"/>
                  </a:lnTo>
                  <a:lnTo>
                    <a:pt x="303220" y="208914"/>
                  </a:lnTo>
                  <a:lnTo>
                    <a:pt x="304871" y="208025"/>
                  </a:lnTo>
                  <a:lnTo>
                    <a:pt x="306522" y="208025"/>
                  </a:lnTo>
                  <a:lnTo>
                    <a:pt x="309443" y="208025"/>
                  </a:lnTo>
                  <a:lnTo>
                    <a:pt x="312237" y="210819"/>
                  </a:lnTo>
                  <a:lnTo>
                    <a:pt x="314777" y="213106"/>
                  </a:lnTo>
                  <a:lnTo>
                    <a:pt x="317190" y="215519"/>
                  </a:lnTo>
                  <a:lnTo>
                    <a:pt x="319603" y="217805"/>
                  </a:lnTo>
                  <a:lnTo>
                    <a:pt x="322016" y="218186"/>
                  </a:lnTo>
                  <a:lnTo>
                    <a:pt x="326715" y="218567"/>
                  </a:lnTo>
                  <a:lnTo>
                    <a:pt x="329255" y="222504"/>
                  </a:lnTo>
                  <a:lnTo>
                    <a:pt x="332430" y="227584"/>
                  </a:lnTo>
                  <a:lnTo>
                    <a:pt x="335351" y="232663"/>
                  </a:lnTo>
                  <a:lnTo>
                    <a:pt x="338780" y="237236"/>
                  </a:lnTo>
                  <a:lnTo>
                    <a:pt x="342590" y="241173"/>
                  </a:lnTo>
                  <a:lnTo>
                    <a:pt x="347035" y="245491"/>
                  </a:lnTo>
                  <a:lnTo>
                    <a:pt x="349321" y="246380"/>
                  </a:lnTo>
                  <a:lnTo>
                    <a:pt x="350464" y="246380"/>
                  </a:lnTo>
                  <a:lnTo>
                    <a:pt x="350845" y="246380"/>
                  </a:lnTo>
                  <a:lnTo>
                    <a:pt x="352496" y="245744"/>
                  </a:lnTo>
                  <a:lnTo>
                    <a:pt x="353385" y="242188"/>
                  </a:lnTo>
                  <a:lnTo>
                    <a:pt x="354147" y="238760"/>
                  </a:lnTo>
                  <a:lnTo>
                    <a:pt x="354274" y="237870"/>
                  </a:lnTo>
                  <a:lnTo>
                    <a:pt x="355544" y="232663"/>
                  </a:lnTo>
                  <a:lnTo>
                    <a:pt x="360116" y="232282"/>
                  </a:lnTo>
                  <a:lnTo>
                    <a:pt x="363418" y="231901"/>
                  </a:lnTo>
                  <a:lnTo>
                    <a:pt x="364815" y="231775"/>
                  </a:lnTo>
                  <a:lnTo>
                    <a:pt x="366085" y="231520"/>
                  </a:lnTo>
                  <a:lnTo>
                    <a:pt x="367228" y="231139"/>
                  </a:lnTo>
                  <a:lnTo>
                    <a:pt x="367736" y="230759"/>
                  </a:lnTo>
                  <a:lnTo>
                    <a:pt x="368117" y="230505"/>
                  </a:lnTo>
                  <a:lnTo>
                    <a:pt x="387167" y="206501"/>
                  </a:lnTo>
                  <a:lnTo>
                    <a:pt x="387421" y="206120"/>
                  </a:lnTo>
                  <a:lnTo>
                    <a:pt x="387294" y="205612"/>
                  </a:lnTo>
                  <a:lnTo>
                    <a:pt x="386786" y="204978"/>
                  </a:lnTo>
                  <a:lnTo>
                    <a:pt x="384500" y="202184"/>
                  </a:lnTo>
                  <a:lnTo>
                    <a:pt x="378023" y="199136"/>
                  </a:lnTo>
                  <a:lnTo>
                    <a:pt x="372562" y="199136"/>
                  </a:lnTo>
                  <a:lnTo>
                    <a:pt x="372181" y="199136"/>
                  </a:lnTo>
                  <a:lnTo>
                    <a:pt x="371927" y="199136"/>
                  </a:lnTo>
                  <a:lnTo>
                    <a:pt x="371546" y="199262"/>
                  </a:lnTo>
                  <a:lnTo>
                    <a:pt x="371165" y="199262"/>
                  </a:lnTo>
                  <a:lnTo>
                    <a:pt x="370657" y="199262"/>
                  </a:lnTo>
                  <a:lnTo>
                    <a:pt x="370276" y="199262"/>
                  </a:lnTo>
                  <a:lnTo>
                    <a:pt x="366720" y="199262"/>
                  </a:lnTo>
                  <a:lnTo>
                    <a:pt x="363926" y="198119"/>
                  </a:lnTo>
                  <a:lnTo>
                    <a:pt x="361894" y="195834"/>
                  </a:lnTo>
                  <a:lnTo>
                    <a:pt x="358973" y="192659"/>
                  </a:lnTo>
                  <a:lnTo>
                    <a:pt x="358465" y="187832"/>
                  </a:lnTo>
                  <a:lnTo>
                    <a:pt x="358465" y="185293"/>
                  </a:lnTo>
                  <a:lnTo>
                    <a:pt x="358465" y="184785"/>
                  </a:lnTo>
                  <a:lnTo>
                    <a:pt x="357449" y="182880"/>
                  </a:lnTo>
                  <a:lnTo>
                    <a:pt x="353639" y="179831"/>
                  </a:lnTo>
                  <a:lnTo>
                    <a:pt x="348178" y="175387"/>
                  </a:lnTo>
                  <a:lnTo>
                    <a:pt x="341320" y="172085"/>
                  </a:lnTo>
                  <a:lnTo>
                    <a:pt x="337891" y="172085"/>
                  </a:lnTo>
                  <a:lnTo>
                    <a:pt x="337383" y="172085"/>
                  </a:lnTo>
                  <a:lnTo>
                    <a:pt x="337002" y="172212"/>
                  </a:lnTo>
                  <a:lnTo>
                    <a:pt x="336748" y="172212"/>
                  </a:lnTo>
                  <a:lnTo>
                    <a:pt x="335986" y="172466"/>
                  </a:lnTo>
                  <a:lnTo>
                    <a:pt x="335351" y="172593"/>
                  </a:lnTo>
                  <a:lnTo>
                    <a:pt x="334716" y="172593"/>
                  </a:lnTo>
                  <a:lnTo>
                    <a:pt x="331160" y="172593"/>
                  </a:lnTo>
                  <a:lnTo>
                    <a:pt x="327223" y="170053"/>
                  </a:lnTo>
                  <a:lnTo>
                    <a:pt x="323032" y="167512"/>
                  </a:lnTo>
                  <a:lnTo>
                    <a:pt x="319222" y="165226"/>
                  </a:lnTo>
                  <a:lnTo>
                    <a:pt x="315412" y="162813"/>
                  </a:lnTo>
                  <a:lnTo>
                    <a:pt x="312237" y="162432"/>
                  </a:lnTo>
                  <a:lnTo>
                    <a:pt x="306776" y="161925"/>
                  </a:lnTo>
                  <a:lnTo>
                    <a:pt x="299283" y="158369"/>
                  </a:lnTo>
                  <a:lnTo>
                    <a:pt x="295346" y="152654"/>
                  </a:lnTo>
                  <a:lnTo>
                    <a:pt x="293441" y="149860"/>
                  </a:lnTo>
                  <a:lnTo>
                    <a:pt x="292425" y="146176"/>
                  </a:lnTo>
                  <a:lnTo>
                    <a:pt x="292806" y="142494"/>
                  </a:lnTo>
                  <a:lnTo>
                    <a:pt x="292933" y="140843"/>
                  </a:lnTo>
                  <a:lnTo>
                    <a:pt x="293695" y="139192"/>
                  </a:lnTo>
                  <a:lnTo>
                    <a:pt x="294965" y="138175"/>
                  </a:lnTo>
                  <a:lnTo>
                    <a:pt x="295981" y="137287"/>
                  </a:lnTo>
                  <a:lnTo>
                    <a:pt x="297251" y="136906"/>
                  </a:lnTo>
                  <a:lnTo>
                    <a:pt x="298648" y="136906"/>
                  </a:lnTo>
                  <a:lnTo>
                    <a:pt x="300299" y="136906"/>
                  </a:lnTo>
                  <a:lnTo>
                    <a:pt x="302077" y="137413"/>
                  </a:lnTo>
                  <a:lnTo>
                    <a:pt x="303855" y="137794"/>
                  </a:lnTo>
                  <a:lnTo>
                    <a:pt x="305887" y="138303"/>
                  </a:lnTo>
                  <a:lnTo>
                    <a:pt x="307411" y="138684"/>
                  </a:lnTo>
                  <a:lnTo>
                    <a:pt x="308681" y="138684"/>
                  </a:lnTo>
                  <a:lnTo>
                    <a:pt x="310078" y="138684"/>
                  </a:lnTo>
                  <a:lnTo>
                    <a:pt x="310967" y="138303"/>
                  </a:lnTo>
                  <a:lnTo>
                    <a:pt x="311348" y="137160"/>
                  </a:lnTo>
                  <a:lnTo>
                    <a:pt x="311475" y="136779"/>
                  </a:lnTo>
                  <a:lnTo>
                    <a:pt x="311602" y="136398"/>
                  </a:lnTo>
                  <a:lnTo>
                    <a:pt x="311475" y="136144"/>
                  </a:lnTo>
                  <a:lnTo>
                    <a:pt x="310967" y="135128"/>
                  </a:lnTo>
                  <a:lnTo>
                    <a:pt x="307284" y="134619"/>
                  </a:lnTo>
                  <a:lnTo>
                    <a:pt x="305125" y="134112"/>
                  </a:lnTo>
                  <a:lnTo>
                    <a:pt x="300807" y="133604"/>
                  </a:lnTo>
                  <a:lnTo>
                    <a:pt x="296235" y="132969"/>
                  </a:lnTo>
                  <a:lnTo>
                    <a:pt x="295727" y="128905"/>
                  </a:lnTo>
                  <a:lnTo>
                    <a:pt x="295219" y="123825"/>
                  </a:lnTo>
                  <a:lnTo>
                    <a:pt x="298267" y="122809"/>
                  </a:lnTo>
                  <a:lnTo>
                    <a:pt x="300426" y="122047"/>
                  </a:lnTo>
                  <a:lnTo>
                    <a:pt x="301696" y="121793"/>
                  </a:lnTo>
                  <a:lnTo>
                    <a:pt x="302966" y="121031"/>
                  </a:lnTo>
                  <a:lnTo>
                    <a:pt x="304109" y="120141"/>
                  </a:lnTo>
                  <a:lnTo>
                    <a:pt x="304490" y="119887"/>
                  </a:lnTo>
                  <a:lnTo>
                    <a:pt x="304617" y="119379"/>
                  </a:lnTo>
                  <a:lnTo>
                    <a:pt x="304617" y="118872"/>
                  </a:lnTo>
                  <a:lnTo>
                    <a:pt x="296616" y="109474"/>
                  </a:lnTo>
                  <a:lnTo>
                    <a:pt x="296362" y="109474"/>
                  </a:lnTo>
                  <a:lnTo>
                    <a:pt x="295854" y="109474"/>
                  </a:lnTo>
                  <a:lnTo>
                    <a:pt x="295219" y="110109"/>
                  </a:lnTo>
                  <a:lnTo>
                    <a:pt x="294076" y="111633"/>
                  </a:lnTo>
                  <a:lnTo>
                    <a:pt x="292679" y="113537"/>
                  </a:lnTo>
                  <a:lnTo>
                    <a:pt x="291028" y="115697"/>
                  </a:lnTo>
                  <a:lnTo>
                    <a:pt x="286964" y="115697"/>
                  </a:lnTo>
                  <a:lnTo>
                    <a:pt x="285948" y="114935"/>
                  </a:lnTo>
                  <a:lnTo>
                    <a:pt x="285313" y="113791"/>
                  </a:lnTo>
                  <a:lnTo>
                    <a:pt x="283916" y="110489"/>
                  </a:lnTo>
                  <a:lnTo>
                    <a:pt x="286837" y="104394"/>
                  </a:lnTo>
                  <a:lnTo>
                    <a:pt x="289504" y="99949"/>
                  </a:lnTo>
                  <a:lnTo>
                    <a:pt x="289504" y="99695"/>
                  </a:lnTo>
                  <a:lnTo>
                    <a:pt x="289250" y="99060"/>
                  </a:lnTo>
                  <a:lnTo>
                    <a:pt x="288234" y="98298"/>
                  </a:lnTo>
                  <a:lnTo>
                    <a:pt x="285186" y="96138"/>
                  </a:lnTo>
                  <a:lnTo>
                    <a:pt x="279217" y="94361"/>
                  </a:lnTo>
                  <a:lnTo>
                    <a:pt x="274518" y="94361"/>
                  </a:lnTo>
                  <a:lnTo>
                    <a:pt x="272994" y="94361"/>
                  </a:lnTo>
                  <a:lnTo>
                    <a:pt x="271597" y="94614"/>
                  </a:lnTo>
                  <a:lnTo>
                    <a:pt x="270454" y="94996"/>
                  </a:lnTo>
                  <a:lnTo>
                    <a:pt x="268803" y="95631"/>
                  </a:lnTo>
                  <a:lnTo>
                    <a:pt x="267406" y="96012"/>
                  </a:lnTo>
                  <a:lnTo>
                    <a:pt x="266136" y="96012"/>
                  </a:lnTo>
                  <a:lnTo>
                    <a:pt x="264485" y="96012"/>
                  </a:lnTo>
                  <a:lnTo>
                    <a:pt x="263088" y="95503"/>
                  </a:lnTo>
                  <a:lnTo>
                    <a:pt x="261945" y="94487"/>
                  </a:lnTo>
                  <a:lnTo>
                    <a:pt x="259913" y="92710"/>
                  </a:lnTo>
                  <a:lnTo>
                    <a:pt x="258770" y="89535"/>
                  </a:lnTo>
                  <a:lnTo>
                    <a:pt x="258770" y="85471"/>
                  </a:lnTo>
                  <a:lnTo>
                    <a:pt x="258770" y="85216"/>
                  </a:lnTo>
                  <a:lnTo>
                    <a:pt x="258262" y="84962"/>
                  </a:lnTo>
                  <a:lnTo>
                    <a:pt x="257754" y="84962"/>
                  </a:lnTo>
                  <a:lnTo>
                    <a:pt x="255087" y="84962"/>
                  </a:lnTo>
                  <a:lnTo>
                    <a:pt x="248102" y="87502"/>
                  </a:lnTo>
                  <a:lnTo>
                    <a:pt x="244038" y="91312"/>
                  </a:lnTo>
                  <a:lnTo>
                    <a:pt x="242895" y="92328"/>
                  </a:lnTo>
                  <a:lnTo>
                    <a:pt x="241498" y="92837"/>
                  </a:lnTo>
                  <a:lnTo>
                    <a:pt x="240101" y="92837"/>
                  </a:lnTo>
                  <a:lnTo>
                    <a:pt x="238958" y="92837"/>
                  </a:lnTo>
                  <a:lnTo>
                    <a:pt x="237688" y="92328"/>
                  </a:lnTo>
                  <a:lnTo>
                    <a:pt x="236672" y="91566"/>
                  </a:lnTo>
                  <a:lnTo>
                    <a:pt x="234767" y="90170"/>
                  </a:lnTo>
                  <a:lnTo>
                    <a:pt x="233878" y="88011"/>
                  </a:lnTo>
                  <a:lnTo>
                    <a:pt x="234259" y="86106"/>
                  </a:lnTo>
                  <a:lnTo>
                    <a:pt x="234513" y="84962"/>
                  </a:lnTo>
                  <a:lnTo>
                    <a:pt x="235275" y="83185"/>
                  </a:lnTo>
                  <a:lnTo>
                    <a:pt x="238196" y="82931"/>
                  </a:lnTo>
                  <a:lnTo>
                    <a:pt x="241879" y="82423"/>
                  </a:lnTo>
                  <a:lnTo>
                    <a:pt x="245943" y="79883"/>
                  </a:lnTo>
                  <a:lnTo>
                    <a:pt x="247594" y="76835"/>
                  </a:lnTo>
                  <a:lnTo>
                    <a:pt x="248229" y="75691"/>
                  </a:lnTo>
                  <a:lnTo>
                    <a:pt x="240736" y="69087"/>
                  </a:lnTo>
                  <a:lnTo>
                    <a:pt x="240482" y="69087"/>
                  </a:lnTo>
                  <a:lnTo>
                    <a:pt x="240228" y="69087"/>
                  </a:lnTo>
                  <a:lnTo>
                    <a:pt x="239974" y="69087"/>
                  </a:lnTo>
                  <a:lnTo>
                    <a:pt x="236164" y="69087"/>
                  </a:lnTo>
                  <a:lnTo>
                    <a:pt x="231973" y="70358"/>
                  </a:lnTo>
                  <a:lnTo>
                    <a:pt x="230703" y="73533"/>
                  </a:lnTo>
                  <a:lnTo>
                    <a:pt x="230068" y="75564"/>
                  </a:lnTo>
                  <a:lnTo>
                    <a:pt x="228417" y="76835"/>
                  </a:lnTo>
                  <a:lnTo>
                    <a:pt x="226639" y="76835"/>
                  </a:lnTo>
                  <a:lnTo>
                    <a:pt x="226258" y="76835"/>
                  </a:lnTo>
                  <a:lnTo>
                    <a:pt x="225877" y="76835"/>
                  </a:lnTo>
                  <a:lnTo>
                    <a:pt x="225496" y="76708"/>
                  </a:lnTo>
                  <a:lnTo>
                    <a:pt x="220289" y="75311"/>
                  </a:lnTo>
                  <a:lnTo>
                    <a:pt x="212034" y="63881"/>
                  </a:lnTo>
                  <a:lnTo>
                    <a:pt x="212034" y="57912"/>
                  </a:lnTo>
                  <a:lnTo>
                    <a:pt x="212034" y="56896"/>
                  </a:lnTo>
                  <a:lnTo>
                    <a:pt x="208224" y="56261"/>
                  </a:lnTo>
                  <a:lnTo>
                    <a:pt x="206065" y="56007"/>
                  </a:lnTo>
                  <a:lnTo>
                    <a:pt x="202128" y="55499"/>
                  </a:lnTo>
                  <a:lnTo>
                    <a:pt x="197810" y="54863"/>
                  </a:lnTo>
                  <a:lnTo>
                    <a:pt x="196032" y="51688"/>
                  </a:lnTo>
                  <a:lnTo>
                    <a:pt x="195143" y="50037"/>
                  </a:lnTo>
                  <a:lnTo>
                    <a:pt x="194889" y="47878"/>
                  </a:lnTo>
                  <a:lnTo>
                    <a:pt x="195397" y="46100"/>
                  </a:lnTo>
                  <a:lnTo>
                    <a:pt x="195778" y="45085"/>
                  </a:lnTo>
                  <a:lnTo>
                    <a:pt x="195524" y="43941"/>
                  </a:lnTo>
                  <a:lnTo>
                    <a:pt x="168473" y="35051"/>
                  </a:lnTo>
                  <a:lnTo>
                    <a:pt x="164155" y="35051"/>
                  </a:lnTo>
                  <a:lnTo>
                    <a:pt x="158821" y="38100"/>
                  </a:lnTo>
                  <a:lnTo>
                    <a:pt x="156408" y="41528"/>
                  </a:lnTo>
                  <a:lnTo>
                    <a:pt x="155265" y="42799"/>
                  </a:lnTo>
                  <a:lnTo>
                    <a:pt x="154757" y="44576"/>
                  </a:lnTo>
                  <a:lnTo>
                    <a:pt x="155011" y="46227"/>
                  </a:lnTo>
                  <a:lnTo>
                    <a:pt x="155519" y="49149"/>
                  </a:lnTo>
                  <a:lnTo>
                    <a:pt x="154757" y="50673"/>
                  </a:lnTo>
                  <a:lnTo>
                    <a:pt x="153995" y="51562"/>
                  </a:lnTo>
                  <a:lnTo>
                    <a:pt x="153106" y="52197"/>
                  </a:lnTo>
                  <a:lnTo>
                    <a:pt x="152217" y="52577"/>
                  </a:lnTo>
                  <a:lnTo>
                    <a:pt x="151328" y="52577"/>
                  </a:lnTo>
                  <a:lnTo>
                    <a:pt x="150693" y="52577"/>
                  </a:lnTo>
                  <a:lnTo>
                    <a:pt x="143581" y="43434"/>
                  </a:lnTo>
                  <a:lnTo>
                    <a:pt x="143454" y="43052"/>
                  </a:lnTo>
                  <a:lnTo>
                    <a:pt x="143200" y="42799"/>
                  </a:lnTo>
                  <a:lnTo>
                    <a:pt x="142819" y="42799"/>
                  </a:lnTo>
                  <a:lnTo>
                    <a:pt x="140914" y="42799"/>
                  </a:lnTo>
                  <a:lnTo>
                    <a:pt x="135834" y="46354"/>
                  </a:lnTo>
                  <a:lnTo>
                    <a:pt x="132786" y="48387"/>
                  </a:lnTo>
                  <a:lnTo>
                    <a:pt x="128849" y="51181"/>
                  </a:lnTo>
                  <a:lnTo>
                    <a:pt x="125293" y="53466"/>
                  </a:lnTo>
                  <a:lnTo>
                    <a:pt x="123007" y="53466"/>
                  </a:lnTo>
                  <a:lnTo>
                    <a:pt x="122118" y="53466"/>
                  </a:lnTo>
                  <a:lnTo>
                    <a:pt x="121356" y="53086"/>
                  </a:lnTo>
                  <a:lnTo>
                    <a:pt x="120721" y="52197"/>
                  </a:lnTo>
                  <a:lnTo>
                    <a:pt x="119197" y="50037"/>
                  </a:lnTo>
                  <a:lnTo>
                    <a:pt x="119959" y="45720"/>
                  </a:lnTo>
                  <a:lnTo>
                    <a:pt x="121102" y="38735"/>
                  </a:lnTo>
                  <a:lnTo>
                    <a:pt x="121991" y="33909"/>
                  </a:lnTo>
                  <a:lnTo>
                    <a:pt x="123134" y="27812"/>
                  </a:lnTo>
                  <a:lnTo>
                    <a:pt x="122118" y="25526"/>
                  </a:lnTo>
                  <a:lnTo>
                    <a:pt x="121356" y="23113"/>
                  </a:lnTo>
                  <a:lnTo>
                    <a:pt x="120213" y="20954"/>
                  </a:lnTo>
                  <a:lnTo>
                    <a:pt x="118816" y="19050"/>
                  </a:lnTo>
                  <a:lnTo>
                    <a:pt x="116276" y="15112"/>
                  </a:lnTo>
                  <a:lnTo>
                    <a:pt x="114117" y="10922"/>
                  </a:lnTo>
                  <a:lnTo>
                    <a:pt x="112593" y="6223"/>
                  </a:lnTo>
                  <a:lnTo>
                    <a:pt x="111704" y="3683"/>
                  </a:lnTo>
                  <a:lnTo>
                    <a:pt x="109672" y="2032"/>
                  </a:lnTo>
                  <a:lnTo>
                    <a:pt x="106497" y="1397"/>
                  </a:lnTo>
                  <a:lnTo>
                    <a:pt x="105481" y="1142"/>
                  </a:lnTo>
                  <a:lnTo>
                    <a:pt x="104465" y="1015"/>
                  </a:lnTo>
                  <a:lnTo>
                    <a:pt x="103449" y="1015"/>
                  </a:lnTo>
                  <a:lnTo>
                    <a:pt x="97607" y="1015"/>
                  </a:lnTo>
                  <a:lnTo>
                    <a:pt x="91384" y="3937"/>
                  </a:lnTo>
                  <a:lnTo>
                    <a:pt x="89098" y="6858"/>
                  </a:lnTo>
                  <a:lnTo>
                    <a:pt x="86558" y="10160"/>
                  </a:lnTo>
                  <a:lnTo>
                    <a:pt x="82113" y="11302"/>
                  </a:lnTo>
                  <a:lnTo>
                    <a:pt x="76906" y="12573"/>
                  </a:lnTo>
                  <a:lnTo>
                    <a:pt x="71191" y="13842"/>
                  </a:lnTo>
                  <a:lnTo>
                    <a:pt x="64587" y="15366"/>
                  </a:lnTo>
                  <a:lnTo>
                    <a:pt x="60396" y="20320"/>
                  </a:lnTo>
                  <a:lnTo>
                    <a:pt x="58237" y="22987"/>
                  </a:lnTo>
                  <a:lnTo>
                    <a:pt x="57348" y="25526"/>
                  </a:lnTo>
                  <a:lnTo>
                    <a:pt x="57348" y="28194"/>
                  </a:lnTo>
                  <a:lnTo>
                    <a:pt x="57475" y="30861"/>
                  </a:lnTo>
                  <a:lnTo>
                    <a:pt x="58745" y="35433"/>
                  </a:lnTo>
                  <a:lnTo>
                    <a:pt x="64460" y="41021"/>
                  </a:lnTo>
                  <a:lnTo>
                    <a:pt x="65222" y="41656"/>
                  </a:lnTo>
                  <a:lnTo>
                    <a:pt x="65603" y="42672"/>
                  </a:lnTo>
                  <a:lnTo>
                    <a:pt x="65476" y="43687"/>
                  </a:lnTo>
                  <a:lnTo>
                    <a:pt x="65476" y="45974"/>
                  </a:lnTo>
                  <a:lnTo>
                    <a:pt x="63571" y="47625"/>
                  </a:lnTo>
                  <a:lnTo>
                    <a:pt x="61031" y="49784"/>
                  </a:lnTo>
                  <a:lnTo>
                    <a:pt x="59380" y="51181"/>
                  </a:lnTo>
                  <a:lnTo>
                    <a:pt x="56713" y="53466"/>
                  </a:lnTo>
                  <a:lnTo>
                    <a:pt x="56713" y="54737"/>
                  </a:lnTo>
                  <a:lnTo>
                    <a:pt x="56713" y="55117"/>
                  </a:lnTo>
                  <a:lnTo>
                    <a:pt x="56840" y="55372"/>
                  </a:lnTo>
                  <a:lnTo>
                    <a:pt x="57348" y="55879"/>
                  </a:lnTo>
                  <a:lnTo>
                    <a:pt x="59253" y="57531"/>
                  </a:lnTo>
                  <a:lnTo>
                    <a:pt x="61412" y="58800"/>
                  </a:lnTo>
                  <a:lnTo>
                    <a:pt x="63825" y="59436"/>
                  </a:lnTo>
                  <a:lnTo>
                    <a:pt x="67508" y="60706"/>
                  </a:lnTo>
                  <a:lnTo>
                    <a:pt x="71699" y="62229"/>
                  </a:lnTo>
                  <a:lnTo>
                    <a:pt x="72080" y="69214"/>
                  </a:lnTo>
                  <a:lnTo>
                    <a:pt x="72461" y="71500"/>
                  </a:lnTo>
                  <a:lnTo>
                    <a:pt x="71191" y="73787"/>
                  </a:lnTo>
                  <a:lnTo>
                    <a:pt x="69159" y="74295"/>
                  </a:lnTo>
                  <a:lnTo>
                    <a:pt x="68778" y="74422"/>
                  </a:lnTo>
                  <a:lnTo>
                    <a:pt x="68270" y="74549"/>
                  </a:lnTo>
                  <a:lnTo>
                    <a:pt x="67762" y="74549"/>
                  </a:lnTo>
                  <a:lnTo>
                    <a:pt x="44775" y="55372"/>
                  </a:lnTo>
                  <a:lnTo>
                    <a:pt x="45029" y="51562"/>
                  </a:lnTo>
                  <a:lnTo>
                    <a:pt x="45156" y="48260"/>
                  </a:lnTo>
                  <a:lnTo>
                    <a:pt x="45283" y="44703"/>
                  </a:lnTo>
                  <a:lnTo>
                    <a:pt x="45537" y="41783"/>
                  </a:lnTo>
                  <a:lnTo>
                    <a:pt x="43759" y="39370"/>
                  </a:lnTo>
                  <a:lnTo>
                    <a:pt x="41620" y="33367"/>
                  </a:lnTo>
                  <a:lnTo>
                    <a:pt x="42838" y="26971"/>
                  </a:lnTo>
                  <a:lnTo>
                    <a:pt x="46295" y="20456"/>
                  </a:lnTo>
                  <a:lnTo>
                    <a:pt x="63444" y="3556"/>
                  </a:lnTo>
                  <a:lnTo>
                    <a:pt x="64079" y="3048"/>
                  </a:lnTo>
                  <a:lnTo>
                    <a:pt x="64206" y="1397"/>
                  </a:lnTo>
                  <a:lnTo>
                    <a:pt x="63825" y="1142"/>
                  </a:lnTo>
                  <a:lnTo>
                    <a:pt x="62428" y="381"/>
                  </a:lnTo>
                  <a:lnTo>
                    <a:pt x="58999" y="126"/>
                  </a:lnTo>
                  <a:lnTo>
                    <a:pt x="58110" y="0"/>
                  </a:lnTo>
                  <a:lnTo>
                    <a:pt x="57221" y="0"/>
                  </a:lnTo>
                  <a:lnTo>
                    <a:pt x="5620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5189220" y="1933955"/>
              <a:ext cx="30480" cy="27940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21208" y="0"/>
                  </a:moveTo>
                  <a:lnTo>
                    <a:pt x="15620" y="0"/>
                  </a:lnTo>
                  <a:lnTo>
                    <a:pt x="14477" y="0"/>
                  </a:lnTo>
                  <a:lnTo>
                    <a:pt x="8762" y="635"/>
                  </a:lnTo>
                  <a:lnTo>
                    <a:pt x="3937" y="4572"/>
                  </a:lnTo>
                  <a:lnTo>
                    <a:pt x="1650" y="10160"/>
                  </a:lnTo>
                  <a:lnTo>
                    <a:pt x="0" y="13969"/>
                  </a:lnTo>
                  <a:lnTo>
                    <a:pt x="126" y="18542"/>
                  </a:lnTo>
                  <a:lnTo>
                    <a:pt x="1777" y="22225"/>
                  </a:lnTo>
                  <a:lnTo>
                    <a:pt x="3682" y="26162"/>
                  </a:lnTo>
                  <a:lnTo>
                    <a:pt x="6603" y="27431"/>
                  </a:lnTo>
                  <a:lnTo>
                    <a:pt x="13334" y="27431"/>
                  </a:lnTo>
                  <a:lnTo>
                    <a:pt x="17144" y="25907"/>
                  </a:lnTo>
                  <a:lnTo>
                    <a:pt x="20700" y="24637"/>
                  </a:lnTo>
                  <a:lnTo>
                    <a:pt x="22478" y="23749"/>
                  </a:lnTo>
                  <a:lnTo>
                    <a:pt x="26162" y="22732"/>
                  </a:lnTo>
                  <a:lnTo>
                    <a:pt x="27558" y="22479"/>
                  </a:lnTo>
                  <a:lnTo>
                    <a:pt x="28701" y="21336"/>
                  </a:lnTo>
                  <a:lnTo>
                    <a:pt x="30479" y="15748"/>
                  </a:lnTo>
                  <a:lnTo>
                    <a:pt x="29463" y="8762"/>
                  </a:lnTo>
                  <a:lnTo>
                    <a:pt x="26924" y="4444"/>
                  </a:lnTo>
                  <a:lnTo>
                    <a:pt x="25272" y="1524"/>
                  </a:lnTo>
                  <a:lnTo>
                    <a:pt x="2120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189220" y="1933955"/>
              <a:ext cx="30480" cy="27940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15620" y="0"/>
                  </a:moveTo>
                  <a:lnTo>
                    <a:pt x="14477" y="0"/>
                  </a:lnTo>
                  <a:lnTo>
                    <a:pt x="13207" y="126"/>
                  </a:lnTo>
                  <a:lnTo>
                    <a:pt x="11937" y="254"/>
                  </a:lnTo>
                  <a:lnTo>
                    <a:pt x="8762" y="635"/>
                  </a:lnTo>
                  <a:lnTo>
                    <a:pt x="3937" y="4572"/>
                  </a:lnTo>
                  <a:lnTo>
                    <a:pt x="1650" y="10160"/>
                  </a:lnTo>
                  <a:lnTo>
                    <a:pt x="0" y="13969"/>
                  </a:lnTo>
                  <a:lnTo>
                    <a:pt x="126" y="18542"/>
                  </a:lnTo>
                  <a:lnTo>
                    <a:pt x="1777" y="22225"/>
                  </a:lnTo>
                  <a:lnTo>
                    <a:pt x="3682" y="26162"/>
                  </a:lnTo>
                  <a:lnTo>
                    <a:pt x="6603" y="27431"/>
                  </a:lnTo>
                  <a:lnTo>
                    <a:pt x="9905" y="27431"/>
                  </a:lnTo>
                  <a:lnTo>
                    <a:pt x="13334" y="27431"/>
                  </a:lnTo>
                  <a:lnTo>
                    <a:pt x="17144" y="25907"/>
                  </a:lnTo>
                  <a:lnTo>
                    <a:pt x="20700" y="24637"/>
                  </a:lnTo>
                  <a:lnTo>
                    <a:pt x="22478" y="23749"/>
                  </a:lnTo>
                  <a:lnTo>
                    <a:pt x="24256" y="23241"/>
                  </a:lnTo>
                  <a:lnTo>
                    <a:pt x="26162" y="22732"/>
                  </a:lnTo>
                  <a:lnTo>
                    <a:pt x="27558" y="22479"/>
                  </a:lnTo>
                  <a:lnTo>
                    <a:pt x="28701" y="21336"/>
                  </a:lnTo>
                  <a:lnTo>
                    <a:pt x="29209" y="19685"/>
                  </a:lnTo>
                  <a:lnTo>
                    <a:pt x="30479" y="15748"/>
                  </a:lnTo>
                  <a:lnTo>
                    <a:pt x="29463" y="8762"/>
                  </a:lnTo>
                  <a:lnTo>
                    <a:pt x="26924" y="4444"/>
                  </a:lnTo>
                  <a:lnTo>
                    <a:pt x="25272" y="1524"/>
                  </a:lnTo>
                  <a:lnTo>
                    <a:pt x="21208" y="0"/>
                  </a:lnTo>
                  <a:lnTo>
                    <a:pt x="1562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143500" y="1772411"/>
              <a:ext cx="58419" cy="30480"/>
            </a:xfrm>
            <a:custGeom>
              <a:avLst/>
              <a:gdLst/>
              <a:ahLst/>
              <a:cxnLst/>
              <a:rect l="l" t="t" r="r" b="b"/>
              <a:pathLst>
                <a:path w="58420" h="30480">
                  <a:moveTo>
                    <a:pt x="6858" y="0"/>
                  </a:moveTo>
                  <a:lnTo>
                    <a:pt x="4317" y="0"/>
                  </a:lnTo>
                  <a:lnTo>
                    <a:pt x="3048" y="0"/>
                  </a:lnTo>
                  <a:lnTo>
                    <a:pt x="1904" y="888"/>
                  </a:lnTo>
                  <a:lnTo>
                    <a:pt x="1397" y="2412"/>
                  </a:lnTo>
                  <a:lnTo>
                    <a:pt x="0" y="5841"/>
                  </a:lnTo>
                  <a:lnTo>
                    <a:pt x="1142" y="7238"/>
                  </a:lnTo>
                  <a:lnTo>
                    <a:pt x="3937" y="9906"/>
                  </a:lnTo>
                  <a:lnTo>
                    <a:pt x="9271" y="15621"/>
                  </a:lnTo>
                  <a:lnTo>
                    <a:pt x="9651" y="21336"/>
                  </a:lnTo>
                  <a:lnTo>
                    <a:pt x="9778" y="24637"/>
                  </a:lnTo>
                  <a:lnTo>
                    <a:pt x="11429" y="27559"/>
                  </a:lnTo>
                  <a:lnTo>
                    <a:pt x="15494" y="29972"/>
                  </a:lnTo>
                  <a:lnTo>
                    <a:pt x="17272" y="30479"/>
                  </a:lnTo>
                  <a:lnTo>
                    <a:pt x="21844" y="30479"/>
                  </a:lnTo>
                  <a:lnTo>
                    <a:pt x="24637" y="29463"/>
                  </a:lnTo>
                  <a:lnTo>
                    <a:pt x="30225" y="25146"/>
                  </a:lnTo>
                  <a:lnTo>
                    <a:pt x="35051" y="24637"/>
                  </a:lnTo>
                  <a:lnTo>
                    <a:pt x="42037" y="24637"/>
                  </a:lnTo>
                  <a:lnTo>
                    <a:pt x="43814" y="24764"/>
                  </a:lnTo>
                  <a:lnTo>
                    <a:pt x="47371" y="24764"/>
                  </a:lnTo>
                  <a:lnTo>
                    <a:pt x="49022" y="24891"/>
                  </a:lnTo>
                  <a:lnTo>
                    <a:pt x="53975" y="24891"/>
                  </a:lnTo>
                  <a:lnTo>
                    <a:pt x="56641" y="24637"/>
                  </a:lnTo>
                  <a:lnTo>
                    <a:pt x="57785" y="23367"/>
                  </a:lnTo>
                  <a:lnTo>
                    <a:pt x="57912" y="23113"/>
                  </a:lnTo>
                  <a:lnTo>
                    <a:pt x="57785" y="22860"/>
                  </a:lnTo>
                  <a:lnTo>
                    <a:pt x="57658" y="20827"/>
                  </a:lnTo>
                  <a:lnTo>
                    <a:pt x="28194" y="4699"/>
                  </a:lnTo>
                  <a:lnTo>
                    <a:pt x="26924" y="4699"/>
                  </a:lnTo>
                  <a:lnTo>
                    <a:pt x="25653" y="5079"/>
                  </a:lnTo>
                  <a:lnTo>
                    <a:pt x="20574" y="5079"/>
                  </a:lnTo>
                  <a:lnTo>
                    <a:pt x="13208" y="2412"/>
                  </a:lnTo>
                  <a:lnTo>
                    <a:pt x="685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143500" y="1772411"/>
              <a:ext cx="58419" cy="30480"/>
            </a:xfrm>
            <a:custGeom>
              <a:avLst/>
              <a:gdLst/>
              <a:ahLst/>
              <a:cxnLst/>
              <a:rect l="l" t="t" r="r" b="b"/>
              <a:pathLst>
                <a:path w="58420" h="30480">
                  <a:moveTo>
                    <a:pt x="4317" y="0"/>
                  </a:moveTo>
                  <a:lnTo>
                    <a:pt x="3048" y="0"/>
                  </a:lnTo>
                  <a:lnTo>
                    <a:pt x="1904" y="888"/>
                  </a:lnTo>
                  <a:lnTo>
                    <a:pt x="1397" y="2412"/>
                  </a:lnTo>
                  <a:lnTo>
                    <a:pt x="0" y="5841"/>
                  </a:lnTo>
                  <a:lnTo>
                    <a:pt x="1142" y="7238"/>
                  </a:lnTo>
                  <a:lnTo>
                    <a:pt x="3937" y="9906"/>
                  </a:lnTo>
                  <a:lnTo>
                    <a:pt x="6350" y="12446"/>
                  </a:lnTo>
                  <a:lnTo>
                    <a:pt x="9271" y="15621"/>
                  </a:lnTo>
                  <a:lnTo>
                    <a:pt x="9651" y="21336"/>
                  </a:lnTo>
                  <a:lnTo>
                    <a:pt x="9778" y="24637"/>
                  </a:lnTo>
                  <a:lnTo>
                    <a:pt x="11429" y="27559"/>
                  </a:lnTo>
                  <a:lnTo>
                    <a:pt x="13970" y="29083"/>
                  </a:lnTo>
                  <a:lnTo>
                    <a:pt x="15494" y="29972"/>
                  </a:lnTo>
                  <a:lnTo>
                    <a:pt x="17272" y="30479"/>
                  </a:lnTo>
                  <a:lnTo>
                    <a:pt x="19176" y="30479"/>
                  </a:lnTo>
                  <a:lnTo>
                    <a:pt x="21844" y="30479"/>
                  </a:lnTo>
                  <a:lnTo>
                    <a:pt x="24637" y="29463"/>
                  </a:lnTo>
                  <a:lnTo>
                    <a:pt x="27050" y="27559"/>
                  </a:lnTo>
                  <a:lnTo>
                    <a:pt x="30225" y="25146"/>
                  </a:lnTo>
                  <a:lnTo>
                    <a:pt x="35051" y="24637"/>
                  </a:lnTo>
                  <a:lnTo>
                    <a:pt x="40132" y="24637"/>
                  </a:lnTo>
                  <a:lnTo>
                    <a:pt x="42037" y="24637"/>
                  </a:lnTo>
                  <a:lnTo>
                    <a:pt x="43814" y="24764"/>
                  </a:lnTo>
                  <a:lnTo>
                    <a:pt x="45720" y="24764"/>
                  </a:lnTo>
                  <a:lnTo>
                    <a:pt x="47371" y="24764"/>
                  </a:lnTo>
                  <a:lnTo>
                    <a:pt x="49022" y="24891"/>
                  </a:lnTo>
                  <a:lnTo>
                    <a:pt x="50673" y="24891"/>
                  </a:lnTo>
                  <a:lnTo>
                    <a:pt x="53975" y="24891"/>
                  </a:lnTo>
                  <a:lnTo>
                    <a:pt x="56641" y="24637"/>
                  </a:lnTo>
                  <a:lnTo>
                    <a:pt x="57658" y="23495"/>
                  </a:lnTo>
                  <a:lnTo>
                    <a:pt x="57785" y="23367"/>
                  </a:lnTo>
                  <a:lnTo>
                    <a:pt x="57912" y="23113"/>
                  </a:lnTo>
                  <a:lnTo>
                    <a:pt x="57785" y="22860"/>
                  </a:lnTo>
                  <a:lnTo>
                    <a:pt x="57785" y="22351"/>
                  </a:lnTo>
                  <a:lnTo>
                    <a:pt x="28194" y="4699"/>
                  </a:lnTo>
                  <a:lnTo>
                    <a:pt x="27559" y="4699"/>
                  </a:lnTo>
                  <a:lnTo>
                    <a:pt x="26924" y="4699"/>
                  </a:lnTo>
                  <a:lnTo>
                    <a:pt x="26415" y="4825"/>
                  </a:lnTo>
                  <a:lnTo>
                    <a:pt x="25653" y="5079"/>
                  </a:lnTo>
                  <a:lnTo>
                    <a:pt x="24764" y="5079"/>
                  </a:lnTo>
                  <a:lnTo>
                    <a:pt x="24002" y="5079"/>
                  </a:lnTo>
                  <a:lnTo>
                    <a:pt x="20574" y="5079"/>
                  </a:lnTo>
                  <a:lnTo>
                    <a:pt x="16763" y="3683"/>
                  </a:lnTo>
                  <a:lnTo>
                    <a:pt x="13208" y="2412"/>
                  </a:lnTo>
                  <a:lnTo>
                    <a:pt x="9651" y="1015"/>
                  </a:lnTo>
                  <a:lnTo>
                    <a:pt x="6858" y="0"/>
                  </a:lnTo>
                  <a:lnTo>
                    <a:pt x="4699" y="0"/>
                  </a:lnTo>
                  <a:lnTo>
                    <a:pt x="4445" y="0"/>
                  </a:lnTo>
                  <a:lnTo>
                    <a:pt x="431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2" name="object 42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31536" y="2340863"/>
              <a:ext cx="94487" cy="100584"/>
            </a:xfrm>
            <a:prstGeom prst="rect">
              <a:avLst/>
            </a:prstGeom>
          </p:spPr>
        </p:pic>
        <p:sp>
          <p:nvSpPr>
            <p:cNvPr id="423" name="object 423"/>
            <p:cNvSpPr/>
            <p:nvPr/>
          </p:nvSpPr>
          <p:spPr>
            <a:xfrm>
              <a:off x="4442460" y="2290571"/>
              <a:ext cx="21590" cy="33655"/>
            </a:xfrm>
            <a:custGeom>
              <a:avLst/>
              <a:gdLst/>
              <a:ahLst/>
              <a:cxnLst/>
              <a:rect l="l" t="t" r="r" b="b"/>
              <a:pathLst>
                <a:path w="21589" h="33655">
                  <a:moveTo>
                    <a:pt x="8889" y="0"/>
                  </a:moveTo>
                  <a:lnTo>
                    <a:pt x="7874" y="0"/>
                  </a:lnTo>
                  <a:lnTo>
                    <a:pt x="5714" y="126"/>
                  </a:lnTo>
                  <a:lnTo>
                    <a:pt x="3682" y="888"/>
                  </a:lnTo>
                  <a:lnTo>
                    <a:pt x="1777" y="2158"/>
                  </a:lnTo>
                  <a:lnTo>
                    <a:pt x="762" y="2793"/>
                  </a:lnTo>
                  <a:lnTo>
                    <a:pt x="0" y="4190"/>
                  </a:lnTo>
                  <a:lnTo>
                    <a:pt x="126" y="5714"/>
                  </a:lnTo>
                  <a:lnTo>
                    <a:pt x="1883" y="12578"/>
                  </a:lnTo>
                  <a:lnTo>
                    <a:pt x="20065" y="33527"/>
                  </a:lnTo>
                  <a:lnTo>
                    <a:pt x="20827" y="33527"/>
                  </a:lnTo>
                  <a:lnTo>
                    <a:pt x="21336" y="32512"/>
                  </a:lnTo>
                  <a:lnTo>
                    <a:pt x="19127" y="27449"/>
                  </a:lnTo>
                  <a:lnTo>
                    <a:pt x="17906" y="24764"/>
                  </a:lnTo>
                  <a:lnTo>
                    <a:pt x="15875" y="20065"/>
                  </a:lnTo>
                  <a:lnTo>
                    <a:pt x="13588" y="14985"/>
                  </a:lnTo>
                  <a:lnTo>
                    <a:pt x="13549" y="5714"/>
                  </a:lnTo>
                  <a:lnTo>
                    <a:pt x="12445" y="2158"/>
                  </a:lnTo>
                  <a:lnTo>
                    <a:pt x="10413" y="762"/>
                  </a:lnTo>
                  <a:lnTo>
                    <a:pt x="9778" y="253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4442460" y="2290571"/>
              <a:ext cx="21590" cy="33655"/>
            </a:xfrm>
            <a:custGeom>
              <a:avLst/>
              <a:gdLst/>
              <a:ahLst/>
              <a:cxnLst/>
              <a:rect l="l" t="t" r="r" b="b"/>
              <a:pathLst>
                <a:path w="21589" h="33655">
                  <a:moveTo>
                    <a:pt x="8127" y="0"/>
                  </a:moveTo>
                  <a:lnTo>
                    <a:pt x="7874" y="0"/>
                  </a:lnTo>
                  <a:lnTo>
                    <a:pt x="5714" y="126"/>
                  </a:lnTo>
                  <a:lnTo>
                    <a:pt x="3682" y="888"/>
                  </a:lnTo>
                  <a:lnTo>
                    <a:pt x="1777" y="2158"/>
                  </a:lnTo>
                  <a:lnTo>
                    <a:pt x="762" y="2793"/>
                  </a:lnTo>
                  <a:lnTo>
                    <a:pt x="0" y="4190"/>
                  </a:lnTo>
                  <a:lnTo>
                    <a:pt x="20065" y="33527"/>
                  </a:lnTo>
                  <a:lnTo>
                    <a:pt x="20447" y="33527"/>
                  </a:lnTo>
                  <a:lnTo>
                    <a:pt x="20700" y="33527"/>
                  </a:lnTo>
                  <a:lnTo>
                    <a:pt x="21336" y="32512"/>
                  </a:lnTo>
                  <a:lnTo>
                    <a:pt x="19176" y="27558"/>
                  </a:lnTo>
                  <a:lnTo>
                    <a:pt x="17906" y="24764"/>
                  </a:lnTo>
                  <a:lnTo>
                    <a:pt x="15875" y="20065"/>
                  </a:lnTo>
                  <a:lnTo>
                    <a:pt x="13588" y="14985"/>
                  </a:lnTo>
                  <a:lnTo>
                    <a:pt x="13588" y="10794"/>
                  </a:lnTo>
                  <a:lnTo>
                    <a:pt x="13588" y="5841"/>
                  </a:lnTo>
                  <a:lnTo>
                    <a:pt x="12445" y="2158"/>
                  </a:lnTo>
                  <a:lnTo>
                    <a:pt x="10413" y="762"/>
                  </a:lnTo>
                  <a:lnTo>
                    <a:pt x="9778" y="253"/>
                  </a:lnTo>
                  <a:lnTo>
                    <a:pt x="8889" y="0"/>
                  </a:lnTo>
                  <a:lnTo>
                    <a:pt x="8127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4960620" y="191871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2158" y="634"/>
                  </a:lnTo>
                  <a:lnTo>
                    <a:pt x="888" y="1650"/>
                  </a:lnTo>
                  <a:lnTo>
                    <a:pt x="0" y="2412"/>
                  </a:lnTo>
                  <a:lnTo>
                    <a:pt x="0" y="3047"/>
                  </a:lnTo>
                  <a:lnTo>
                    <a:pt x="1269" y="2158"/>
                  </a:lnTo>
                  <a:lnTo>
                    <a:pt x="2158" y="1143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4960620" y="191871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2158" y="634"/>
                  </a:lnTo>
                  <a:lnTo>
                    <a:pt x="888" y="1650"/>
                  </a:lnTo>
                  <a:lnTo>
                    <a:pt x="0" y="2412"/>
                  </a:lnTo>
                  <a:lnTo>
                    <a:pt x="0" y="3047"/>
                  </a:lnTo>
                  <a:lnTo>
                    <a:pt x="1269" y="2158"/>
                  </a:lnTo>
                  <a:lnTo>
                    <a:pt x="2158" y="1143"/>
                  </a:lnTo>
                  <a:lnTo>
                    <a:pt x="304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4335780" y="1763775"/>
              <a:ext cx="1146175" cy="764540"/>
            </a:xfrm>
            <a:custGeom>
              <a:avLst/>
              <a:gdLst/>
              <a:ahLst/>
              <a:cxnLst/>
              <a:rect l="l" t="t" r="r" b="b"/>
              <a:pathLst>
                <a:path w="1146175" h="764539">
                  <a:moveTo>
                    <a:pt x="800481" y="716280"/>
                  </a:moveTo>
                  <a:lnTo>
                    <a:pt x="800862" y="718820"/>
                  </a:lnTo>
                  <a:lnTo>
                    <a:pt x="800100" y="721360"/>
                  </a:lnTo>
                  <a:lnTo>
                    <a:pt x="798449" y="722630"/>
                  </a:lnTo>
                  <a:lnTo>
                    <a:pt x="796290" y="725170"/>
                  </a:lnTo>
                  <a:lnTo>
                    <a:pt x="787146" y="756920"/>
                  </a:lnTo>
                  <a:lnTo>
                    <a:pt x="786257" y="756920"/>
                  </a:lnTo>
                  <a:lnTo>
                    <a:pt x="786257" y="762000"/>
                  </a:lnTo>
                  <a:lnTo>
                    <a:pt x="786511" y="762000"/>
                  </a:lnTo>
                  <a:lnTo>
                    <a:pt x="786511" y="763270"/>
                  </a:lnTo>
                  <a:lnTo>
                    <a:pt x="786892" y="763270"/>
                  </a:lnTo>
                  <a:lnTo>
                    <a:pt x="786892" y="764540"/>
                  </a:lnTo>
                  <a:lnTo>
                    <a:pt x="788162" y="764540"/>
                  </a:lnTo>
                  <a:lnTo>
                    <a:pt x="792607" y="760730"/>
                  </a:lnTo>
                  <a:lnTo>
                    <a:pt x="797941" y="755650"/>
                  </a:lnTo>
                  <a:lnTo>
                    <a:pt x="822833" y="755650"/>
                  </a:lnTo>
                  <a:lnTo>
                    <a:pt x="824992" y="753110"/>
                  </a:lnTo>
                  <a:lnTo>
                    <a:pt x="826389" y="751840"/>
                  </a:lnTo>
                  <a:lnTo>
                    <a:pt x="831215" y="751840"/>
                  </a:lnTo>
                  <a:lnTo>
                    <a:pt x="831088" y="750570"/>
                  </a:lnTo>
                  <a:lnTo>
                    <a:pt x="830834" y="749300"/>
                  </a:lnTo>
                  <a:lnTo>
                    <a:pt x="822452" y="749300"/>
                  </a:lnTo>
                  <a:lnTo>
                    <a:pt x="821055" y="745490"/>
                  </a:lnTo>
                  <a:lnTo>
                    <a:pt x="820420" y="742950"/>
                  </a:lnTo>
                  <a:lnTo>
                    <a:pt x="820801" y="740410"/>
                  </a:lnTo>
                  <a:lnTo>
                    <a:pt x="821944" y="739140"/>
                  </a:lnTo>
                  <a:lnTo>
                    <a:pt x="826212" y="735330"/>
                  </a:lnTo>
                  <a:lnTo>
                    <a:pt x="832659" y="731520"/>
                  </a:lnTo>
                  <a:lnTo>
                    <a:pt x="847090" y="728980"/>
                  </a:lnTo>
                  <a:lnTo>
                    <a:pt x="857885" y="728980"/>
                  </a:lnTo>
                  <a:lnTo>
                    <a:pt x="860298" y="727710"/>
                  </a:lnTo>
                  <a:lnTo>
                    <a:pt x="862076" y="726440"/>
                  </a:lnTo>
                  <a:lnTo>
                    <a:pt x="868934" y="726440"/>
                  </a:lnTo>
                  <a:lnTo>
                    <a:pt x="869950" y="725170"/>
                  </a:lnTo>
                  <a:lnTo>
                    <a:pt x="870331" y="725170"/>
                  </a:lnTo>
                  <a:lnTo>
                    <a:pt x="871093" y="723900"/>
                  </a:lnTo>
                  <a:lnTo>
                    <a:pt x="811530" y="723900"/>
                  </a:lnTo>
                  <a:lnTo>
                    <a:pt x="807339" y="720090"/>
                  </a:lnTo>
                  <a:lnTo>
                    <a:pt x="804037" y="718820"/>
                  </a:lnTo>
                  <a:lnTo>
                    <a:pt x="802894" y="717550"/>
                  </a:lnTo>
                  <a:lnTo>
                    <a:pt x="801751" y="717550"/>
                  </a:lnTo>
                  <a:lnTo>
                    <a:pt x="800481" y="716280"/>
                  </a:lnTo>
                  <a:close/>
                </a:path>
                <a:path w="1146175" h="764539">
                  <a:moveTo>
                    <a:pt x="822833" y="755650"/>
                  </a:moveTo>
                  <a:lnTo>
                    <a:pt x="806831" y="755650"/>
                  </a:lnTo>
                  <a:lnTo>
                    <a:pt x="812419" y="758190"/>
                  </a:lnTo>
                  <a:lnTo>
                    <a:pt x="814070" y="759460"/>
                  </a:lnTo>
                  <a:lnTo>
                    <a:pt x="818642" y="759460"/>
                  </a:lnTo>
                  <a:lnTo>
                    <a:pt x="820928" y="756920"/>
                  </a:lnTo>
                  <a:lnTo>
                    <a:pt x="821944" y="756920"/>
                  </a:lnTo>
                  <a:lnTo>
                    <a:pt x="822833" y="755650"/>
                  </a:lnTo>
                  <a:close/>
                </a:path>
                <a:path w="1146175" h="764539">
                  <a:moveTo>
                    <a:pt x="831215" y="751840"/>
                  </a:moveTo>
                  <a:lnTo>
                    <a:pt x="828167" y="751840"/>
                  </a:lnTo>
                  <a:lnTo>
                    <a:pt x="829310" y="753110"/>
                  </a:lnTo>
                  <a:lnTo>
                    <a:pt x="829945" y="753110"/>
                  </a:lnTo>
                  <a:lnTo>
                    <a:pt x="830326" y="754380"/>
                  </a:lnTo>
                  <a:lnTo>
                    <a:pt x="830707" y="754380"/>
                  </a:lnTo>
                  <a:lnTo>
                    <a:pt x="831215" y="753110"/>
                  </a:lnTo>
                  <a:lnTo>
                    <a:pt x="831215" y="751840"/>
                  </a:lnTo>
                  <a:close/>
                </a:path>
                <a:path w="1146175" h="764539">
                  <a:moveTo>
                    <a:pt x="1027049" y="711200"/>
                  </a:moveTo>
                  <a:lnTo>
                    <a:pt x="1021080" y="711200"/>
                  </a:lnTo>
                  <a:lnTo>
                    <a:pt x="1018413" y="713740"/>
                  </a:lnTo>
                  <a:lnTo>
                    <a:pt x="1011174" y="721360"/>
                  </a:lnTo>
                  <a:lnTo>
                    <a:pt x="1007491" y="726440"/>
                  </a:lnTo>
                  <a:lnTo>
                    <a:pt x="1005967" y="728980"/>
                  </a:lnTo>
                  <a:lnTo>
                    <a:pt x="1005967" y="732790"/>
                  </a:lnTo>
                  <a:lnTo>
                    <a:pt x="1009523" y="736600"/>
                  </a:lnTo>
                  <a:lnTo>
                    <a:pt x="1010920" y="737870"/>
                  </a:lnTo>
                  <a:lnTo>
                    <a:pt x="1012571" y="739140"/>
                  </a:lnTo>
                  <a:lnTo>
                    <a:pt x="1017524" y="739140"/>
                  </a:lnTo>
                  <a:lnTo>
                    <a:pt x="1020953" y="736600"/>
                  </a:lnTo>
                  <a:lnTo>
                    <a:pt x="1024890" y="732790"/>
                  </a:lnTo>
                  <a:lnTo>
                    <a:pt x="1026922" y="730250"/>
                  </a:lnTo>
                  <a:lnTo>
                    <a:pt x="1028446" y="728980"/>
                  </a:lnTo>
                  <a:lnTo>
                    <a:pt x="1029843" y="726440"/>
                  </a:lnTo>
                  <a:lnTo>
                    <a:pt x="1031875" y="722630"/>
                  </a:lnTo>
                  <a:lnTo>
                    <a:pt x="1033780" y="720090"/>
                  </a:lnTo>
                  <a:lnTo>
                    <a:pt x="1039114" y="720090"/>
                  </a:lnTo>
                  <a:lnTo>
                    <a:pt x="1044112" y="718820"/>
                  </a:lnTo>
                  <a:lnTo>
                    <a:pt x="1050623" y="716280"/>
                  </a:lnTo>
                  <a:lnTo>
                    <a:pt x="1057634" y="713740"/>
                  </a:lnTo>
                  <a:lnTo>
                    <a:pt x="1060883" y="712470"/>
                  </a:lnTo>
                  <a:lnTo>
                    <a:pt x="1027303" y="712470"/>
                  </a:lnTo>
                  <a:lnTo>
                    <a:pt x="1027049" y="711200"/>
                  </a:lnTo>
                  <a:close/>
                </a:path>
                <a:path w="1146175" h="764539">
                  <a:moveTo>
                    <a:pt x="970915" y="631190"/>
                  </a:moveTo>
                  <a:lnTo>
                    <a:pt x="708279" y="631190"/>
                  </a:lnTo>
                  <a:lnTo>
                    <a:pt x="713926" y="632460"/>
                  </a:lnTo>
                  <a:lnTo>
                    <a:pt x="723741" y="633730"/>
                  </a:lnTo>
                  <a:lnTo>
                    <a:pt x="733317" y="638810"/>
                  </a:lnTo>
                  <a:lnTo>
                    <a:pt x="738251" y="647700"/>
                  </a:lnTo>
                  <a:lnTo>
                    <a:pt x="738632" y="651510"/>
                  </a:lnTo>
                  <a:lnTo>
                    <a:pt x="747014" y="651510"/>
                  </a:lnTo>
                  <a:lnTo>
                    <a:pt x="751713" y="652780"/>
                  </a:lnTo>
                  <a:lnTo>
                    <a:pt x="752602" y="659130"/>
                  </a:lnTo>
                  <a:lnTo>
                    <a:pt x="752983" y="664210"/>
                  </a:lnTo>
                  <a:lnTo>
                    <a:pt x="755015" y="668020"/>
                  </a:lnTo>
                  <a:lnTo>
                    <a:pt x="760349" y="678180"/>
                  </a:lnTo>
                  <a:lnTo>
                    <a:pt x="760095" y="680720"/>
                  </a:lnTo>
                  <a:lnTo>
                    <a:pt x="760349" y="680720"/>
                  </a:lnTo>
                  <a:lnTo>
                    <a:pt x="761365" y="681990"/>
                  </a:lnTo>
                  <a:lnTo>
                    <a:pt x="761746" y="681990"/>
                  </a:lnTo>
                  <a:lnTo>
                    <a:pt x="763016" y="683260"/>
                  </a:lnTo>
                  <a:lnTo>
                    <a:pt x="763270" y="683260"/>
                  </a:lnTo>
                  <a:lnTo>
                    <a:pt x="764540" y="684530"/>
                  </a:lnTo>
                  <a:lnTo>
                    <a:pt x="764921" y="684530"/>
                  </a:lnTo>
                  <a:lnTo>
                    <a:pt x="766191" y="685800"/>
                  </a:lnTo>
                  <a:lnTo>
                    <a:pt x="774700" y="685800"/>
                  </a:lnTo>
                  <a:lnTo>
                    <a:pt x="781812" y="688340"/>
                  </a:lnTo>
                  <a:lnTo>
                    <a:pt x="787019" y="689610"/>
                  </a:lnTo>
                  <a:lnTo>
                    <a:pt x="788670" y="690880"/>
                  </a:lnTo>
                  <a:lnTo>
                    <a:pt x="805434" y="690880"/>
                  </a:lnTo>
                  <a:lnTo>
                    <a:pt x="810387" y="692150"/>
                  </a:lnTo>
                  <a:lnTo>
                    <a:pt x="812800" y="698500"/>
                  </a:lnTo>
                  <a:lnTo>
                    <a:pt x="814197" y="702310"/>
                  </a:lnTo>
                  <a:lnTo>
                    <a:pt x="815848" y="706120"/>
                  </a:lnTo>
                  <a:lnTo>
                    <a:pt x="817753" y="708660"/>
                  </a:lnTo>
                  <a:lnTo>
                    <a:pt x="820420" y="713740"/>
                  </a:lnTo>
                  <a:lnTo>
                    <a:pt x="822198" y="717550"/>
                  </a:lnTo>
                  <a:lnTo>
                    <a:pt x="821055" y="720090"/>
                  </a:lnTo>
                  <a:lnTo>
                    <a:pt x="820166" y="722630"/>
                  </a:lnTo>
                  <a:lnTo>
                    <a:pt x="816229" y="723900"/>
                  </a:lnTo>
                  <a:lnTo>
                    <a:pt x="871601" y="723900"/>
                  </a:lnTo>
                  <a:lnTo>
                    <a:pt x="872871" y="722630"/>
                  </a:lnTo>
                  <a:lnTo>
                    <a:pt x="873379" y="721360"/>
                  </a:lnTo>
                  <a:lnTo>
                    <a:pt x="874395" y="721360"/>
                  </a:lnTo>
                  <a:lnTo>
                    <a:pt x="874903" y="720090"/>
                  </a:lnTo>
                  <a:lnTo>
                    <a:pt x="875411" y="720090"/>
                  </a:lnTo>
                  <a:lnTo>
                    <a:pt x="876808" y="718820"/>
                  </a:lnTo>
                  <a:lnTo>
                    <a:pt x="877316" y="717550"/>
                  </a:lnTo>
                  <a:lnTo>
                    <a:pt x="878078" y="717550"/>
                  </a:lnTo>
                  <a:lnTo>
                    <a:pt x="878459" y="716280"/>
                  </a:lnTo>
                  <a:lnTo>
                    <a:pt x="879602" y="716280"/>
                  </a:lnTo>
                  <a:lnTo>
                    <a:pt x="879856" y="715010"/>
                  </a:lnTo>
                  <a:lnTo>
                    <a:pt x="880872" y="715010"/>
                  </a:lnTo>
                  <a:lnTo>
                    <a:pt x="881380" y="713740"/>
                  </a:lnTo>
                  <a:lnTo>
                    <a:pt x="882523" y="713740"/>
                  </a:lnTo>
                  <a:lnTo>
                    <a:pt x="883031" y="712470"/>
                  </a:lnTo>
                  <a:lnTo>
                    <a:pt x="886206" y="712470"/>
                  </a:lnTo>
                  <a:lnTo>
                    <a:pt x="922996" y="711200"/>
                  </a:lnTo>
                  <a:lnTo>
                    <a:pt x="931545" y="711200"/>
                  </a:lnTo>
                  <a:lnTo>
                    <a:pt x="933831" y="709930"/>
                  </a:lnTo>
                  <a:lnTo>
                    <a:pt x="945388" y="701040"/>
                  </a:lnTo>
                  <a:lnTo>
                    <a:pt x="947039" y="692150"/>
                  </a:lnTo>
                  <a:lnTo>
                    <a:pt x="948872" y="685800"/>
                  </a:lnTo>
                  <a:lnTo>
                    <a:pt x="951992" y="676910"/>
                  </a:lnTo>
                  <a:lnTo>
                    <a:pt x="952654" y="675640"/>
                  </a:lnTo>
                  <a:lnTo>
                    <a:pt x="940308" y="675640"/>
                  </a:lnTo>
                  <a:lnTo>
                    <a:pt x="939673" y="674370"/>
                  </a:lnTo>
                  <a:lnTo>
                    <a:pt x="939419" y="674370"/>
                  </a:lnTo>
                  <a:lnTo>
                    <a:pt x="938657" y="671830"/>
                  </a:lnTo>
                  <a:lnTo>
                    <a:pt x="941070" y="669290"/>
                  </a:lnTo>
                  <a:lnTo>
                    <a:pt x="946658" y="662940"/>
                  </a:lnTo>
                  <a:lnTo>
                    <a:pt x="952119" y="657860"/>
                  </a:lnTo>
                  <a:lnTo>
                    <a:pt x="952881" y="656590"/>
                  </a:lnTo>
                  <a:lnTo>
                    <a:pt x="953516" y="655320"/>
                  </a:lnTo>
                  <a:lnTo>
                    <a:pt x="953516" y="648970"/>
                  </a:lnTo>
                  <a:lnTo>
                    <a:pt x="955040" y="647700"/>
                  </a:lnTo>
                  <a:lnTo>
                    <a:pt x="958977" y="647700"/>
                  </a:lnTo>
                  <a:lnTo>
                    <a:pt x="963168" y="641350"/>
                  </a:lnTo>
                  <a:lnTo>
                    <a:pt x="965962" y="637540"/>
                  </a:lnTo>
                  <a:lnTo>
                    <a:pt x="968883" y="633730"/>
                  </a:lnTo>
                  <a:lnTo>
                    <a:pt x="970915" y="631190"/>
                  </a:lnTo>
                  <a:close/>
                </a:path>
                <a:path w="1146175" h="764539">
                  <a:moveTo>
                    <a:pt x="1010602" y="661670"/>
                  </a:moveTo>
                  <a:lnTo>
                    <a:pt x="965835" y="661670"/>
                  </a:lnTo>
                  <a:lnTo>
                    <a:pt x="966597" y="662940"/>
                  </a:lnTo>
                  <a:lnTo>
                    <a:pt x="969010" y="665480"/>
                  </a:lnTo>
                  <a:lnTo>
                    <a:pt x="980186" y="665480"/>
                  </a:lnTo>
                  <a:lnTo>
                    <a:pt x="980821" y="666750"/>
                  </a:lnTo>
                  <a:lnTo>
                    <a:pt x="983488" y="666750"/>
                  </a:lnTo>
                  <a:lnTo>
                    <a:pt x="984377" y="668020"/>
                  </a:lnTo>
                  <a:lnTo>
                    <a:pt x="984758" y="669290"/>
                  </a:lnTo>
                  <a:lnTo>
                    <a:pt x="984885" y="673100"/>
                  </a:lnTo>
                  <a:lnTo>
                    <a:pt x="984885" y="685800"/>
                  </a:lnTo>
                  <a:lnTo>
                    <a:pt x="985012" y="687070"/>
                  </a:lnTo>
                  <a:lnTo>
                    <a:pt x="985139" y="687070"/>
                  </a:lnTo>
                  <a:lnTo>
                    <a:pt x="985266" y="688340"/>
                  </a:lnTo>
                  <a:lnTo>
                    <a:pt x="986028" y="692150"/>
                  </a:lnTo>
                  <a:lnTo>
                    <a:pt x="986536" y="694690"/>
                  </a:lnTo>
                  <a:lnTo>
                    <a:pt x="986917" y="694690"/>
                  </a:lnTo>
                  <a:lnTo>
                    <a:pt x="987425" y="697230"/>
                  </a:lnTo>
                  <a:lnTo>
                    <a:pt x="987552" y="697230"/>
                  </a:lnTo>
                  <a:lnTo>
                    <a:pt x="987933" y="698500"/>
                  </a:lnTo>
                  <a:lnTo>
                    <a:pt x="988187" y="698500"/>
                  </a:lnTo>
                  <a:lnTo>
                    <a:pt x="988568" y="699770"/>
                  </a:lnTo>
                  <a:lnTo>
                    <a:pt x="988822" y="701040"/>
                  </a:lnTo>
                  <a:lnTo>
                    <a:pt x="989457" y="702310"/>
                  </a:lnTo>
                  <a:lnTo>
                    <a:pt x="989838" y="702310"/>
                  </a:lnTo>
                  <a:lnTo>
                    <a:pt x="990600" y="704850"/>
                  </a:lnTo>
                  <a:lnTo>
                    <a:pt x="990981" y="704850"/>
                  </a:lnTo>
                  <a:lnTo>
                    <a:pt x="991362" y="706120"/>
                  </a:lnTo>
                  <a:lnTo>
                    <a:pt x="993140" y="709930"/>
                  </a:lnTo>
                  <a:lnTo>
                    <a:pt x="993648" y="709930"/>
                  </a:lnTo>
                  <a:lnTo>
                    <a:pt x="994664" y="712470"/>
                  </a:lnTo>
                  <a:lnTo>
                    <a:pt x="1004316" y="706120"/>
                  </a:lnTo>
                  <a:lnTo>
                    <a:pt x="1013333" y="706120"/>
                  </a:lnTo>
                  <a:lnTo>
                    <a:pt x="1020572" y="698500"/>
                  </a:lnTo>
                  <a:lnTo>
                    <a:pt x="1022731" y="693420"/>
                  </a:lnTo>
                  <a:lnTo>
                    <a:pt x="1023620" y="690880"/>
                  </a:lnTo>
                  <a:lnTo>
                    <a:pt x="1032129" y="690880"/>
                  </a:lnTo>
                  <a:lnTo>
                    <a:pt x="1028192" y="688340"/>
                  </a:lnTo>
                  <a:lnTo>
                    <a:pt x="1023620" y="685800"/>
                  </a:lnTo>
                  <a:lnTo>
                    <a:pt x="1022985" y="679450"/>
                  </a:lnTo>
                  <a:lnTo>
                    <a:pt x="1022223" y="678180"/>
                  </a:lnTo>
                  <a:lnTo>
                    <a:pt x="1021334" y="676910"/>
                  </a:lnTo>
                  <a:lnTo>
                    <a:pt x="1019556" y="673100"/>
                  </a:lnTo>
                  <a:lnTo>
                    <a:pt x="1017524" y="669290"/>
                  </a:lnTo>
                  <a:lnTo>
                    <a:pt x="1021715" y="664210"/>
                  </a:lnTo>
                  <a:lnTo>
                    <a:pt x="1022540" y="662940"/>
                  </a:lnTo>
                  <a:lnTo>
                    <a:pt x="1011047" y="662940"/>
                  </a:lnTo>
                  <a:lnTo>
                    <a:pt x="1010602" y="661670"/>
                  </a:lnTo>
                  <a:close/>
                </a:path>
                <a:path w="1146175" h="764539">
                  <a:moveTo>
                    <a:pt x="1064133" y="711200"/>
                  </a:moveTo>
                  <a:lnTo>
                    <a:pt x="1033018" y="711200"/>
                  </a:lnTo>
                  <a:lnTo>
                    <a:pt x="1030478" y="712470"/>
                  </a:lnTo>
                  <a:lnTo>
                    <a:pt x="1060883" y="712470"/>
                  </a:lnTo>
                  <a:lnTo>
                    <a:pt x="1064133" y="711200"/>
                  </a:lnTo>
                  <a:close/>
                </a:path>
                <a:path w="1146175" h="764539">
                  <a:moveTo>
                    <a:pt x="1070102" y="708660"/>
                  </a:moveTo>
                  <a:lnTo>
                    <a:pt x="1041019" y="708660"/>
                  </a:lnTo>
                  <a:lnTo>
                    <a:pt x="1040638" y="709930"/>
                  </a:lnTo>
                  <a:lnTo>
                    <a:pt x="1035431" y="711200"/>
                  </a:lnTo>
                  <a:lnTo>
                    <a:pt x="1065911" y="711200"/>
                  </a:lnTo>
                  <a:lnTo>
                    <a:pt x="1070102" y="708660"/>
                  </a:lnTo>
                  <a:close/>
                </a:path>
                <a:path w="1146175" h="764539">
                  <a:moveTo>
                    <a:pt x="1032129" y="690880"/>
                  </a:moveTo>
                  <a:lnTo>
                    <a:pt x="1028065" y="690880"/>
                  </a:lnTo>
                  <a:lnTo>
                    <a:pt x="1028954" y="694690"/>
                  </a:lnTo>
                  <a:lnTo>
                    <a:pt x="1028954" y="695960"/>
                  </a:lnTo>
                  <a:lnTo>
                    <a:pt x="1029335" y="698500"/>
                  </a:lnTo>
                  <a:lnTo>
                    <a:pt x="1028065" y="701040"/>
                  </a:lnTo>
                  <a:lnTo>
                    <a:pt x="1026033" y="702310"/>
                  </a:lnTo>
                  <a:lnTo>
                    <a:pt x="1029208" y="703580"/>
                  </a:lnTo>
                  <a:lnTo>
                    <a:pt x="1032510" y="704850"/>
                  </a:lnTo>
                  <a:lnTo>
                    <a:pt x="1040892" y="704850"/>
                  </a:lnTo>
                  <a:lnTo>
                    <a:pt x="1041400" y="706120"/>
                  </a:lnTo>
                  <a:lnTo>
                    <a:pt x="1041654" y="707390"/>
                  </a:lnTo>
                  <a:lnTo>
                    <a:pt x="1041400" y="708660"/>
                  </a:lnTo>
                  <a:lnTo>
                    <a:pt x="1071118" y="708660"/>
                  </a:lnTo>
                  <a:lnTo>
                    <a:pt x="1072007" y="707390"/>
                  </a:lnTo>
                  <a:lnTo>
                    <a:pt x="1071753" y="707390"/>
                  </a:lnTo>
                  <a:lnTo>
                    <a:pt x="1070991" y="706120"/>
                  </a:lnTo>
                  <a:lnTo>
                    <a:pt x="1070610" y="704850"/>
                  </a:lnTo>
                  <a:lnTo>
                    <a:pt x="1070610" y="703580"/>
                  </a:lnTo>
                  <a:lnTo>
                    <a:pt x="1051052" y="703580"/>
                  </a:lnTo>
                  <a:lnTo>
                    <a:pt x="1044067" y="702310"/>
                  </a:lnTo>
                  <a:lnTo>
                    <a:pt x="1038987" y="698500"/>
                  </a:lnTo>
                  <a:lnTo>
                    <a:pt x="1037844" y="697230"/>
                  </a:lnTo>
                  <a:lnTo>
                    <a:pt x="1037590" y="694690"/>
                  </a:lnTo>
                  <a:lnTo>
                    <a:pt x="1034415" y="692150"/>
                  </a:lnTo>
                  <a:lnTo>
                    <a:pt x="1032129" y="690880"/>
                  </a:lnTo>
                  <a:close/>
                </a:path>
                <a:path w="1146175" h="764539">
                  <a:moveTo>
                    <a:pt x="1090168" y="692150"/>
                  </a:moveTo>
                  <a:lnTo>
                    <a:pt x="1071499" y="692150"/>
                  </a:lnTo>
                  <a:lnTo>
                    <a:pt x="1070229" y="693420"/>
                  </a:lnTo>
                  <a:lnTo>
                    <a:pt x="1070102" y="701040"/>
                  </a:lnTo>
                  <a:lnTo>
                    <a:pt x="1064641" y="701040"/>
                  </a:lnTo>
                  <a:lnTo>
                    <a:pt x="1063752" y="702310"/>
                  </a:lnTo>
                  <a:lnTo>
                    <a:pt x="1062101" y="703580"/>
                  </a:lnTo>
                  <a:lnTo>
                    <a:pt x="1070610" y="703580"/>
                  </a:lnTo>
                  <a:lnTo>
                    <a:pt x="1070610" y="699770"/>
                  </a:lnTo>
                  <a:lnTo>
                    <a:pt x="1074801" y="698500"/>
                  </a:lnTo>
                  <a:lnTo>
                    <a:pt x="1080135" y="697230"/>
                  </a:lnTo>
                  <a:lnTo>
                    <a:pt x="1083437" y="695960"/>
                  </a:lnTo>
                  <a:lnTo>
                    <a:pt x="1087247" y="695960"/>
                  </a:lnTo>
                  <a:lnTo>
                    <a:pt x="1089025" y="693420"/>
                  </a:lnTo>
                  <a:lnTo>
                    <a:pt x="1090168" y="693420"/>
                  </a:lnTo>
                  <a:lnTo>
                    <a:pt x="1090168" y="692150"/>
                  </a:lnTo>
                  <a:close/>
                </a:path>
                <a:path w="1146175" h="764539">
                  <a:moveTo>
                    <a:pt x="1082802" y="679450"/>
                  </a:moveTo>
                  <a:lnTo>
                    <a:pt x="1081405" y="679450"/>
                  </a:lnTo>
                  <a:lnTo>
                    <a:pt x="1079119" y="681990"/>
                  </a:lnTo>
                  <a:lnTo>
                    <a:pt x="1078103" y="681990"/>
                  </a:lnTo>
                  <a:lnTo>
                    <a:pt x="1077468" y="683260"/>
                  </a:lnTo>
                  <a:lnTo>
                    <a:pt x="1077087" y="684530"/>
                  </a:lnTo>
                  <a:lnTo>
                    <a:pt x="1076833" y="688340"/>
                  </a:lnTo>
                  <a:lnTo>
                    <a:pt x="1072261" y="692150"/>
                  </a:lnTo>
                  <a:lnTo>
                    <a:pt x="1090041" y="692150"/>
                  </a:lnTo>
                  <a:lnTo>
                    <a:pt x="1088390" y="690880"/>
                  </a:lnTo>
                  <a:lnTo>
                    <a:pt x="1082675" y="690880"/>
                  </a:lnTo>
                  <a:lnTo>
                    <a:pt x="1082040" y="689610"/>
                  </a:lnTo>
                  <a:lnTo>
                    <a:pt x="1080643" y="688340"/>
                  </a:lnTo>
                  <a:lnTo>
                    <a:pt x="1081405" y="684530"/>
                  </a:lnTo>
                  <a:lnTo>
                    <a:pt x="1082294" y="680720"/>
                  </a:lnTo>
                  <a:lnTo>
                    <a:pt x="1082548" y="680720"/>
                  </a:lnTo>
                  <a:lnTo>
                    <a:pt x="1082802" y="679450"/>
                  </a:lnTo>
                  <a:close/>
                </a:path>
                <a:path w="1146175" h="764539">
                  <a:moveTo>
                    <a:pt x="1021715" y="629920"/>
                  </a:moveTo>
                  <a:lnTo>
                    <a:pt x="1017651" y="629920"/>
                  </a:lnTo>
                  <a:lnTo>
                    <a:pt x="1005417" y="631190"/>
                  </a:lnTo>
                  <a:lnTo>
                    <a:pt x="992076" y="636270"/>
                  </a:lnTo>
                  <a:lnTo>
                    <a:pt x="980092" y="641350"/>
                  </a:lnTo>
                  <a:lnTo>
                    <a:pt x="971931" y="646430"/>
                  </a:lnTo>
                  <a:lnTo>
                    <a:pt x="967232" y="648970"/>
                  </a:lnTo>
                  <a:lnTo>
                    <a:pt x="961644" y="656590"/>
                  </a:lnTo>
                  <a:lnTo>
                    <a:pt x="956691" y="661670"/>
                  </a:lnTo>
                  <a:lnTo>
                    <a:pt x="949833" y="670560"/>
                  </a:lnTo>
                  <a:lnTo>
                    <a:pt x="945642" y="675640"/>
                  </a:lnTo>
                  <a:lnTo>
                    <a:pt x="952654" y="675640"/>
                  </a:lnTo>
                  <a:lnTo>
                    <a:pt x="955968" y="669290"/>
                  </a:lnTo>
                  <a:lnTo>
                    <a:pt x="960374" y="662940"/>
                  </a:lnTo>
                  <a:lnTo>
                    <a:pt x="961644" y="662940"/>
                  </a:lnTo>
                  <a:lnTo>
                    <a:pt x="962279" y="661670"/>
                  </a:lnTo>
                  <a:lnTo>
                    <a:pt x="1010602" y="661670"/>
                  </a:lnTo>
                  <a:lnTo>
                    <a:pt x="1010158" y="660400"/>
                  </a:lnTo>
                  <a:lnTo>
                    <a:pt x="1010285" y="656590"/>
                  </a:lnTo>
                  <a:lnTo>
                    <a:pt x="1011682" y="652780"/>
                  </a:lnTo>
                  <a:lnTo>
                    <a:pt x="1015365" y="651510"/>
                  </a:lnTo>
                  <a:lnTo>
                    <a:pt x="1016127" y="651510"/>
                  </a:lnTo>
                  <a:lnTo>
                    <a:pt x="1017016" y="650240"/>
                  </a:lnTo>
                  <a:lnTo>
                    <a:pt x="1018032" y="650240"/>
                  </a:lnTo>
                  <a:lnTo>
                    <a:pt x="1022223" y="648970"/>
                  </a:lnTo>
                  <a:lnTo>
                    <a:pt x="1027430" y="646430"/>
                  </a:lnTo>
                  <a:lnTo>
                    <a:pt x="1028827" y="642620"/>
                  </a:lnTo>
                  <a:lnTo>
                    <a:pt x="1029462" y="640080"/>
                  </a:lnTo>
                  <a:lnTo>
                    <a:pt x="1029081" y="637540"/>
                  </a:lnTo>
                  <a:lnTo>
                    <a:pt x="1026668" y="632460"/>
                  </a:lnTo>
                  <a:lnTo>
                    <a:pt x="1025017" y="631190"/>
                  </a:lnTo>
                  <a:lnTo>
                    <a:pt x="1021715" y="629920"/>
                  </a:lnTo>
                  <a:close/>
                </a:path>
                <a:path w="1146175" h="764539">
                  <a:moveTo>
                    <a:pt x="1023239" y="659130"/>
                  </a:moveTo>
                  <a:lnTo>
                    <a:pt x="1019683" y="659130"/>
                  </a:lnTo>
                  <a:lnTo>
                    <a:pt x="1018159" y="661670"/>
                  </a:lnTo>
                  <a:lnTo>
                    <a:pt x="1016508" y="662940"/>
                  </a:lnTo>
                  <a:lnTo>
                    <a:pt x="1022540" y="662940"/>
                  </a:lnTo>
                  <a:lnTo>
                    <a:pt x="1023366" y="661670"/>
                  </a:lnTo>
                  <a:lnTo>
                    <a:pt x="1023747" y="660400"/>
                  </a:lnTo>
                  <a:lnTo>
                    <a:pt x="1023239" y="659130"/>
                  </a:lnTo>
                  <a:close/>
                </a:path>
                <a:path w="1146175" h="764539">
                  <a:moveTo>
                    <a:pt x="672338" y="646430"/>
                  </a:moveTo>
                  <a:lnTo>
                    <a:pt x="661924" y="646430"/>
                  </a:lnTo>
                  <a:lnTo>
                    <a:pt x="663448" y="648970"/>
                  </a:lnTo>
                  <a:lnTo>
                    <a:pt x="665353" y="650240"/>
                  </a:lnTo>
                  <a:lnTo>
                    <a:pt x="669798" y="650240"/>
                  </a:lnTo>
                  <a:lnTo>
                    <a:pt x="670560" y="648970"/>
                  </a:lnTo>
                  <a:lnTo>
                    <a:pt x="670814" y="647700"/>
                  </a:lnTo>
                  <a:lnTo>
                    <a:pt x="671322" y="647700"/>
                  </a:lnTo>
                  <a:lnTo>
                    <a:pt x="672338" y="646430"/>
                  </a:lnTo>
                  <a:close/>
                </a:path>
                <a:path w="1146175" h="764539">
                  <a:moveTo>
                    <a:pt x="700405" y="637540"/>
                  </a:moveTo>
                  <a:lnTo>
                    <a:pt x="648208" y="637540"/>
                  </a:lnTo>
                  <a:lnTo>
                    <a:pt x="650367" y="641350"/>
                  </a:lnTo>
                  <a:lnTo>
                    <a:pt x="651510" y="642620"/>
                  </a:lnTo>
                  <a:lnTo>
                    <a:pt x="653288" y="643890"/>
                  </a:lnTo>
                  <a:lnTo>
                    <a:pt x="660146" y="643890"/>
                  </a:lnTo>
                  <a:lnTo>
                    <a:pt x="661543" y="646430"/>
                  </a:lnTo>
                  <a:lnTo>
                    <a:pt x="679831" y="646430"/>
                  </a:lnTo>
                  <a:lnTo>
                    <a:pt x="684403" y="647700"/>
                  </a:lnTo>
                  <a:lnTo>
                    <a:pt x="687451" y="648970"/>
                  </a:lnTo>
                  <a:lnTo>
                    <a:pt x="690372" y="650240"/>
                  </a:lnTo>
                  <a:lnTo>
                    <a:pt x="692658" y="647700"/>
                  </a:lnTo>
                  <a:lnTo>
                    <a:pt x="694690" y="645160"/>
                  </a:lnTo>
                  <a:lnTo>
                    <a:pt x="700405" y="637540"/>
                  </a:lnTo>
                  <a:close/>
                </a:path>
                <a:path w="1146175" h="764539">
                  <a:moveTo>
                    <a:pt x="988187" y="622300"/>
                  </a:moveTo>
                  <a:lnTo>
                    <a:pt x="620141" y="622300"/>
                  </a:lnTo>
                  <a:lnTo>
                    <a:pt x="620903" y="623570"/>
                  </a:lnTo>
                  <a:lnTo>
                    <a:pt x="623443" y="626110"/>
                  </a:lnTo>
                  <a:lnTo>
                    <a:pt x="623824" y="628650"/>
                  </a:lnTo>
                  <a:lnTo>
                    <a:pt x="624078" y="633730"/>
                  </a:lnTo>
                  <a:lnTo>
                    <a:pt x="624332" y="635000"/>
                  </a:lnTo>
                  <a:lnTo>
                    <a:pt x="630936" y="637540"/>
                  </a:lnTo>
                  <a:lnTo>
                    <a:pt x="634492" y="640080"/>
                  </a:lnTo>
                  <a:lnTo>
                    <a:pt x="637159" y="640080"/>
                  </a:lnTo>
                  <a:lnTo>
                    <a:pt x="637540" y="638810"/>
                  </a:lnTo>
                  <a:lnTo>
                    <a:pt x="639064" y="638810"/>
                  </a:lnTo>
                  <a:lnTo>
                    <a:pt x="641350" y="637540"/>
                  </a:lnTo>
                  <a:lnTo>
                    <a:pt x="700405" y="637540"/>
                  </a:lnTo>
                  <a:lnTo>
                    <a:pt x="703834" y="631190"/>
                  </a:lnTo>
                  <a:lnTo>
                    <a:pt x="970915" y="631190"/>
                  </a:lnTo>
                  <a:lnTo>
                    <a:pt x="971931" y="629920"/>
                  </a:lnTo>
                  <a:lnTo>
                    <a:pt x="974598" y="627380"/>
                  </a:lnTo>
                  <a:lnTo>
                    <a:pt x="977773" y="624840"/>
                  </a:lnTo>
                  <a:lnTo>
                    <a:pt x="987425" y="624840"/>
                  </a:lnTo>
                  <a:lnTo>
                    <a:pt x="987806" y="623570"/>
                  </a:lnTo>
                  <a:lnTo>
                    <a:pt x="988187" y="622300"/>
                  </a:lnTo>
                  <a:close/>
                </a:path>
                <a:path w="1146175" h="764539">
                  <a:moveTo>
                    <a:pt x="989964" y="617220"/>
                  </a:moveTo>
                  <a:lnTo>
                    <a:pt x="241808" y="617220"/>
                  </a:lnTo>
                  <a:lnTo>
                    <a:pt x="243840" y="623570"/>
                  </a:lnTo>
                  <a:lnTo>
                    <a:pt x="245745" y="627380"/>
                  </a:lnTo>
                  <a:lnTo>
                    <a:pt x="246380" y="629920"/>
                  </a:lnTo>
                  <a:lnTo>
                    <a:pt x="247015" y="631190"/>
                  </a:lnTo>
                  <a:lnTo>
                    <a:pt x="247904" y="632460"/>
                  </a:lnTo>
                  <a:lnTo>
                    <a:pt x="613791" y="631190"/>
                  </a:lnTo>
                  <a:lnTo>
                    <a:pt x="614045" y="627380"/>
                  </a:lnTo>
                  <a:lnTo>
                    <a:pt x="614680" y="623570"/>
                  </a:lnTo>
                  <a:lnTo>
                    <a:pt x="616839" y="622300"/>
                  </a:lnTo>
                  <a:lnTo>
                    <a:pt x="988187" y="622300"/>
                  </a:lnTo>
                  <a:lnTo>
                    <a:pt x="988949" y="618490"/>
                  </a:lnTo>
                  <a:lnTo>
                    <a:pt x="989964" y="617220"/>
                  </a:lnTo>
                  <a:close/>
                </a:path>
                <a:path w="1146175" h="764539">
                  <a:moveTo>
                    <a:pt x="1085956" y="601980"/>
                  </a:moveTo>
                  <a:lnTo>
                    <a:pt x="215646" y="601980"/>
                  </a:lnTo>
                  <a:lnTo>
                    <a:pt x="218694" y="603250"/>
                  </a:lnTo>
                  <a:lnTo>
                    <a:pt x="219710" y="609600"/>
                  </a:lnTo>
                  <a:lnTo>
                    <a:pt x="220091" y="613410"/>
                  </a:lnTo>
                  <a:lnTo>
                    <a:pt x="231267" y="613410"/>
                  </a:lnTo>
                  <a:lnTo>
                    <a:pt x="234187" y="615950"/>
                  </a:lnTo>
                  <a:lnTo>
                    <a:pt x="234696" y="617220"/>
                  </a:lnTo>
                  <a:lnTo>
                    <a:pt x="235712" y="618490"/>
                  </a:lnTo>
                  <a:lnTo>
                    <a:pt x="236728" y="618490"/>
                  </a:lnTo>
                  <a:lnTo>
                    <a:pt x="237490" y="617220"/>
                  </a:lnTo>
                  <a:lnTo>
                    <a:pt x="989964" y="617220"/>
                  </a:lnTo>
                  <a:lnTo>
                    <a:pt x="991997" y="614680"/>
                  </a:lnTo>
                  <a:lnTo>
                    <a:pt x="998220" y="608330"/>
                  </a:lnTo>
                  <a:lnTo>
                    <a:pt x="1006548" y="605790"/>
                  </a:lnTo>
                  <a:lnTo>
                    <a:pt x="1022175" y="603250"/>
                  </a:lnTo>
                  <a:lnTo>
                    <a:pt x="1083183" y="603250"/>
                  </a:lnTo>
                  <a:lnTo>
                    <a:pt x="1085956" y="601980"/>
                  </a:lnTo>
                  <a:close/>
                </a:path>
                <a:path w="1146175" h="764539">
                  <a:moveTo>
                    <a:pt x="225552" y="613410"/>
                  </a:moveTo>
                  <a:lnTo>
                    <a:pt x="220218" y="613410"/>
                  </a:lnTo>
                  <a:lnTo>
                    <a:pt x="220345" y="614680"/>
                  </a:lnTo>
                  <a:lnTo>
                    <a:pt x="224409" y="614680"/>
                  </a:lnTo>
                  <a:lnTo>
                    <a:pt x="225552" y="613410"/>
                  </a:lnTo>
                  <a:close/>
                </a:path>
                <a:path w="1146175" h="764539">
                  <a:moveTo>
                    <a:pt x="829310" y="579120"/>
                  </a:moveTo>
                  <a:lnTo>
                    <a:pt x="827405" y="579120"/>
                  </a:lnTo>
                  <a:lnTo>
                    <a:pt x="825500" y="580390"/>
                  </a:lnTo>
                  <a:lnTo>
                    <a:pt x="823849" y="585470"/>
                  </a:lnTo>
                  <a:lnTo>
                    <a:pt x="823849" y="588010"/>
                  </a:lnTo>
                  <a:lnTo>
                    <a:pt x="823341" y="589280"/>
                  </a:lnTo>
                  <a:lnTo>
                    <a:pt x="822198" y="590550"/>
                  </a:lnTo>
                  <a:lnTo>
                    <a:pt x="198247" y="590550"/>
                  </a:lnTo>
                  <a:lnTo>
                    <a:pt x="201549" y="594360"/>
                  </a:lnTo>
                  <a:lnTo>
                    <a:pt x="204089" y="600710"/>
                  </a:lnTo>
                  <a:lnTo>
                    <a:pt x="206502" y="601980"/>
                  </a:lnTo>
                  <a:lnTo>
                    <a:pt x="209042" y="603250"/>
                  </a:lnTo>
                  <a:lnTo>
                    <a:pt x="211836" y="603250"/>
                  </a:lnTo>
                  <a:lnTo>
                    <a:pt x="212471" y="601980"/>
                  </a:lnTo>
                  <a:lnTo>
                    <a:pt x="1085956" y="601980"/>
                  </a:lnTo>
                  <a:lnTo>
                    <a:pt x="1107516" y="582930"/>
                  </a:lnTo>
                  <a:lnTo>
                    <a:pt x="833628" y="582930"/>
                  </a:lnTo>
                  <a:lnTo>
                    <a:pt x="832231" y="581660"/>
                  </a:lnTo>
                  <a:lnTo>
                    <a:pt x="830580" y="580390"/>
                  </a:lnTo>
                  <a:lnTo>
                    <a:pt x="830072" y="580390"/>
                  </a:lnTo>
                  <a:lnTo>
                    <a:pt x="829310" y="579120"/>
                  </a:lnTo>
                  <a:close/>
                </a:path>
                <a:path w="1146175" h="764539">
                  <a:moveTo>
                    <a:pt x="785876" y="549910"/>
                  </a:moveTo>
                  <a:lnTo>
                    <a:pt x="168275" y="549910"/>
                  </a:lnTo>
                  <a:lnTo>
                    <a:pt x="170687" y="553720"/>
                  </a:lnTo>
                  <a:lnTo>
                    <a:pt x="173100" y="556260"/>
                  </a:lnTo>
                  <a:lnTo>
                    <a:pt x="173990" y="557530"/>
                  </a:lnTo>
                  <a:lnTo>
                    <a:pt x="176022" y="560070"/>
                  </a:lnTo>
                  <a:lnTo>
                    <a:pt x="178181" y="561340"/>
                  </a:lnTo>
                  <a:lnTo>
                    <a:pt x="180721" y="565150"/>
                  </a:lnTo>
                  <a:lnTo>
                    <a:pt x="179959" y="567690"/>
                  </a:lnTo>
                  <a:lnTo>
                    <a:pt x="179832" y="568960"/>
                  </a:lnTo>
                  <a:lnTo>
                    <a:pt x="179070" y="570230"/>
                  </a:lnTo>
                  <a:lnTo>
                    <a:pt x="174879" y="570230"/>
                  </a:lnTo>
                  <a:lnTo>
                    <a:pt x="174625" y="571500"/>
                  </a:lnTo>
                  <a:lnTo>
                    <a:pt x="174498" y="574040"/>
                  </a:lnTo>
                  <a:lnTo>
                    <a:pt x="175133" y="576580"/>
                  </a:lnTo>
                  <a:lnTo>
                    <a:pt x="180212" y="576580"/>
                  </a:lnTo>
                  <a:lnTo>
                    <a:pt x="180086" y="586740"/>
                  </a:lnTo>
                  <a:lnTo>
                    <a:pt x="180848" y="588010"/>
                  </a:lnTo>
                  <a:lnTo>
                    <a:pt x="187198" y="591820"/>
                  </a:lnTo>
                  <a:lnTo>
                    <a:pt x="191897" y="591820"/>
                  </a:lnTo>
                  <a:lnTo>
                    <a:pt x="192278" y="590550"/>
                  </a:lnTo>
                  <a:lnTo>
                    <a:pt x="819912" y="590550"/>
                  </a:lnTo>
                  <a:lnTo>
                    <a:pt x="818007" y="589280"/>
                  </a:lnTo>
                  <a:lnTo>
                    <a:pt x="815086" y="586740"/>
                  </a:lnTo>
                  <a:lnTo>
                    <a:pt x="813816" y="585470"/>
                  </a:lnTo>
                  <a:lnTo>
                    <a:pt x="812419" y="585470"/>
                  </a:lnTo>
                  <a:lnTo>
                    <a:pt x="811022" y="584200"/>
                  </a:lnTo>
                  <a:lnTo>
                    <a:pt x="809371" y="584200"/>
                  </a:lnTo>
                  <a:lnTo>
                    <a:pt x="808609" y="582930"/>
                  </a:lnTo>
                  <a:lnTo>
                    <a:pt x="808228" y="581660"/>
                  </a:lnTo>
                  <a:lnTo>
                    <a:pt x="808355" y="577850"/>
                  </a:lnTo>
                  <a:lnTo>
                    <a:pt x="807085" y="574040"/>
                  </a:lnTo>
                  <a:lnTo>
                    <a:pt x="803656" y="571500"/>
                  </a:lnTo>
                  <a:lnTo>
                    <a:pt x="802259" y="570230"/>
                  </a:lnTo>
                  <a:lnTo>
                    <a:pt x="800989" y="568960"/>
                  </a:lnTo>
                  <a:lnTo>
                    <a:pt x="797814" y="567690"/>
                  </a:lnTo>
                  <a:lnTo>
                    <a:pt x="795020" y="565150"/>
                  </a:lnTo>
                  <a:lnTo>
                    <a:pt x="795020" y="558800"/>
                  </a:lnTo>
                  <a:lnTo>
                    <a:pt x="793115" y="557530"/>
                  </a:lnTo>
                  <a:lnTo>
                    <a:pt x="791337" y="554990"/>
                  </a:lnTo>
                  <a:lnTo>
                    <a:pt x="785876" y="549910"/>
                  </a:lnTo>
                  <a:close/>
                </a:path>
                <a:path w="1146175" h="764539">
                  <a:moveTo>
                    <a:pt x="1117981" y="508000"/>
                  </a:moveTo>
                  <a:lnTo>
                    <a:pt x="824865" y="508000"/>
                  </a:lnTo>
                  <a:lnTo>
                    <a:pt x="825627" y="514350"/>
                  </a:lnTo>
                  <a:lnTo>
                    <a:pt x="830199" y="520700"/>
                  </a:lnTo>
                  <a:lnTo>
                    <a:pt x="833501" y="524510"/>
                  </a:lnTo>
                  <a:lnTo>
                    <a:pt x="833247" y="530860"/>
                  </a:lnTo>
                  <a:lnTo>
                    <a:pt x="833120" y="533400"/>
                  </a:lnTo>
                  <a:lnTo>
                    <a:pt x="833247" y="534670"/>
                  </a:lnTo>
                  <a:lnTo>
                    <a:pt x="834009" y="535940"/>
                  </a:lnTo>
                  <a:lnTo>
                    <a:pt x="835025" y="539750"/>
                  </a:lnTo>
                  <a:lnTo>
                    <a:pt x="835660" y="542290"/>
                  </a:lnTo>
                  <a:lnTo>
                    <a:pt x="835787" y="552450"/>
                  </a:lnTo>
                  <a:lnTo>
                    <a:pt x="837692" y="554990"/>
                  </a:lnTo>
                  <a:lnTo>
                    <a:pt x="842391" y="562610"/>
                  </a:lnTo>
                  <a:lnTo>
                    <a:pt x="838962" y="566420"/>
                  </a:lnTo>
                  <a:lnTo>
                    <a:pt x="833882" y="571500"/>
                  </a:lnTo>
                  <a:lnTo>
                    <a:pt x="835787" y="572770"/>
                  </a:lnTo>
                  <a:lnTo>
                    <a:pt x="837057" y="575310"/>
                  </a:lnTo>
                  <a:lnTo>
                    <a:pt x="837184" y="581660"/>
                  </a:lnTo>
                  <a:lnTo>
                    <a:pt x="835787" y="582930"/>
                  </a:lnTo>
                  <a:lnTo>
                    <a:pt x="1107516" y="582930"/>
                  </a:lnTo>
                  <a:lnTo>
                    <a:pt x="1108837" y="580390"/>
                  </a:lnTo>
                  <a:lnTo>
                    <a:pt x="1112901" y="579120"/>
                  </a:lnTo>
                  <a:lnTo>
                    <a:pt x="1131697" y="579120"/>
                  </a:lnTo>
                  <a:lnTo>
                    <a:pt x="1135380" y="574040"/>
                  </a:lnTo>
                  <a:lnTo>
                    <a:pt x="1138682" y="570230"/>
                  </a:lnTo>
                  <a:lnTo>
                    <a:pt x="1140079" y="568960"/>
                  </a:lnTo>
                  <a:lnTo>
                    <a:pt x="1141349" y="567690"/>
                  </a:lnTo>
                  <a:lnTo>
                    <a:pt x="1143000" y="565150"/>
                  </a:lnTo>
                  <a:lnTo>
                    <a:pt x="1143762" y="565150"/>
                  </a:lnTo>
                  <a:lnTo>
                    <a:pt x="1144524" y="563880"/>
                  </a:lnTo>
                  <a:lnTo>
                    <a:pt x="1145032" y="563880"/>
                  </a:lnTo>
                  <a:lnTo>
                    <a:pt x="1144270" y="562610"/>
                  </a:lnTo>
                  <a:lnTo>
                    <a:pt x="1142238" y="562610"/>
                  </a:lnTo>
                  <a:lnTo>
                    <a:pt x="1135253" y="560070"/>
                  </a:lnTo>
                  <a:lnTo>
                    <a:pt x="1135507" y="556260"/>
                  </a:lnTo>
                  <a:lnTo>
                    <a:pt x="1136142" y="554990"/>
                  </a:lnTo>
                  <a:lnTo>
                    <a:pt x="1141603" y="553720"/>
                  </a:lnTo>
                  <a:lnTo>
                    <a:pt x="1143508" y="552450"/>
                  </a:lnTo>
                  <a:lnTo>
                    <a:pt x="1145286" y="546100"/>
                  </a:lnTo>
                  <a:lnTo>
                    <a:pt x="1146048" y="543560"/>
                  </a:lnTo>
                  <a:lnTo>
                    <a:pt x="1144397" y="542290"/>
                  </a:lnTo>
                  <a:lnTo>
                    <a:pt x="1143317" y="541020"/>
                  </a:lnTo>
                  <a:lnTo>
                    <a:pt x="1087374" y="541020"/>
                  </a:lnTo>
                  <a:lnTo>
                    <a:pt x="1087120" y="539750"/>
                  </a:lnTo>
                  <a:lnTo>
                    <a:pt x="1085469" y="539750"/>
                  </a:lnTo>
                  <a:lnTo>
                    <a:pt x="1084580" y="538480"/>
                  </a:lnTo>
                  <a:lnTo>
                    <a:pt x="1084580" y="537210"/>
                  </a:lnTo>
                  <a:lnTo>
                    <a:pt x="1084072" y="533400"/>
                  </a:lnTo>
                  <a:lnTo>
                    <a:pt x="1084961" y="530860"/>
                  </a:lnTo>
                  <a:lnTo>
                    <a:pt x="1086866" y="528320"/>
                  </a:lnTo>
                  <a:lnTo>
                    <a:pt x="1088136" y="527050"/>
                  </a:lnTo>
                  <a:lnTo>
                    <a:pt x="1092708" y="527050"/>
                  </a:lnTo>
                  <a:lnTo>
                    <a:pt x="1093851" y="525780"/>
                  </a:lnTo>
                  <a:lnTo>
                    <a:pt x="1094359" y="524510"/>
                  </a:lnTo>
                  <a:lnTo>
                    <a:pt x="1096137" y="521970"/>
                  </a:lnTo>
                  <a:lnTo>
                    <a:pt x="1102360" y="521970"/>
                  </a:lnTo>
                  <a:lnTo>
                    <a:pt x="1104900" y="520700"/>
                  </a:lnTo>
                  <a:lnTo>
                    <a:pt x="1106932" y="519430"/>
                  </a:lnTo>
                  <a:lnTo>
                    <a:pt x="1109980" y="516890"/>
                  </a:lnTo>
                  <a:lnTo>
                    <a:pt x="1113409" y="515620"/>
                  </a:lnTo>
                  <a:lnTo>
                    <a:pt x="1116965" y="514350"/>
                  </a:lnTo>
                  <a:lnTo>
                    <a:pt x="1120648" y="514350"/>
                  </a:lnTo>
                  <a:lnTo>
                    <a:pt x="1121283" y="513080"/>
                  </a:lnTo>
                  <a:lnTo>
                    <a:pt x="1121664" y="511810"/>
                  </a:lnTo>
                  <a:lnTo>
                    <a:pt x="1121029" y="510540"/>
                  </a:lnTo>
                  <a:lnTo>
                    <a:pt x="1120140" y="509270"/>
                  </a:lnTo>
                  <a:lnTo>
                    <a:pt x="1117981" y="508000"/>
                  </a:lnTo>
                  <a:close/>
                </a:path>
                <a:path w="1146175" h="764539">
                  <a:moveTo>
                    <a:pt x="786257" y="535940"/>
                  </a:moveTo>
                  <a:lnTo>
                    <a:pt x="158877" y="535940"/>
                  </a:lnTo>
                  <a:lnTo>
                    <a:pt x="161671" y="539750"/>
                  </a:lnTo>
                  <a:lnTo>
                    <a:pt x="162306" y="544830"/>
                  </a:lnTo>
                  <a:lnTo>
                    <a:pt x="159004" y="551180"/>
                  </a:lnTo>
                  <a:lnTo>
                    <a:pt x="159893" y="552450"/>
                  </a:lnTo>
                  <a:lnTo>
                    <a:pt x="162687" y="552450"/>
                  </a:lnTo>
                  <a:lnTo>
                    <a:pt x="163703" y="551180"/>
                  </a:lnTo>
                  <a:lnTo>
                    <a:pt x="164592" y="549910"/>
                  </a:lnTo>
                  <a:lnTo>
                    <a:pt x="785876" y="549910"/>
                  </a:lnTo>
                  <a:lnTo>
                    <a:pt x="785876" y="544830"/>
                  </a:lnTo>
                  <a:lnTo>
                    <a:pt x="786003" y="543560"/>
                  </a:lnTo>
                  <a:lnTo>
                    <a:pt x="786130" y="538480"/>
                  </a:lnTo>
                  <a:lnTo>
                    <a:pt x="786257" y="535940"/>
                  </a:lnTo>
                  <a:close/>
                </a:path>
                <a:path w="1146175" h="764539">
                  <a:moveTo>
                    <a:pt x="1121029" y="523240"/>
                  </a:moveTo>
                  <a:lnTo>
                    <a:pt x="1115060" y="523240"/>
                  </a:lnTo>
                  <a:lnTo>
                    <a:pt x="1109599" y="525780"/>
                  </a:lnTo>
                  <a:lnTo>
                    <a:pt x="1101598" y="534670"/>
                  </a:lnTo>
                  <a:lnTo>
                    <a:pt x="1094486" y="534670"/>
                  </a:lnTo>
                  <a:lnTo>
                    <a:pt x="1092327" y="537210"/>
                  </a:lnTo>
                  <a:lnTo>
                    <a:pt x="1090549" y="539750"/>
                  </a:lnTo>
                  <a:lnTo>
                    <a:pt x="1089025" y="541020"/>
                  </a:lnTo>
                  <a:lnTo>
                    <a:pt x="1143317" y="541020"/>
                  </a:lnTo>
                  <a:lnTo>
                    <a:pt x="1141158" y="538480"/>
                  </a:lnTo>
                  <a:lnTo>
                    <a:pt x="1124204" y="538480"/>
                  </a:lnTo>
                  <a:lnTo>
                    <a:pt x="1123061" y="537210"/>
                  </a:lnTo>
                  <a:lnTo>
                    <a:pt x="1121537" y="534670"/>
                  </a:lnTo>
                  <a:lnTo>
                    <a:pt x="1123315" y="529590"/>
                  </a:lnTo>
                  <a:lnTo>
                    <a:pt x="1124585" y="527050"/>
                  </a:lnTo>
                  <a:lnTo>
                    <a:pt x="1124712" y="525780"/>
                  </a:lnTo>
                  <a:lnTo>
                    <a:pt x="1123823" y="524510"/>
                  </a:lnTo>
                  <a:lnTo>
                    <a:pt x="1122553" y="524510"/>
                  </a:lnTo>
                  <a:lnTo>
                    <a:pt x="1121029" y="523240"/>
                  </a:lnTo>
                  <a:close/>
                </a:path>
                <a:path w="1146175" h="764539">
                  <a:moveTo>
                    <a:pt x="617918" y="392430"/>
                  </a:moveTo>
                  <a:lnTo>
                    <a:pt x="73787" y="392430"/>
                  </a:lnTo>
                  <a:lnTo>
                    <a:pt x="76962" y="393700"/>
                  </a:lnTo>
                  <a:lnTo>
                    <a:pt x="79502" y="394970"/>
                  </a:lnTo>
                  <a:lnTo>
                    <a:pt x="80899" y="396240"/>
                  </a:lnTo>
                  <a:lnTo>
                    <a:pt x="81153" y="396240"/>
                  </a:lnTo>
                  <a:lnTo>
                    <a:pt x="81407" y="397510"/>
                  </a:lnTo>
                  <a:lnTo>
                    <a:pt x="81915" y="397510"/>
                  </a:lnTo>
                  <a:lnTo>
                    <a:pt x="82042" y="398780"/>
                  </a:lnTo>
                  <a:lnTo>
                    <a:pt x="82296" y="398780"/>
                  </a:lnTo>
                  <a:lnTo>
                    <a:pt x="82296" y="400050"/>
                  </a:lnTo>
                  <a:lnTo>
                    <a:pt x="82423" y="403860"/>
                  </a:lnTo>
                  <a:lnTo>
                    <a:pt x="86360" y="407670"/>
                  </a:lnTo>
                  <a:lnTo>
                    <a:pt x="90932" y="411480"/>
                  </a:lnTo>
                  <a:lnTo>
                    <a:pt x="95835" y="416560"/>
                  </a:lnTo>
                  <a:lnTo>
                    <a:pt x="116586" y="450850"/>
                  </a:lnTo>
                  <a:lnTo>
                    <a:pt x="119840" y="458470"/>
                  </a:lnTo>
                  <a:lnTo>
                    <a:pt x="122999" y="463550"/>
                  </a:lnTo>
                  <a:lnTo>
                    <a:pt x="127301" y="467360"/>
                  </a:lnTo>
                  <a:lnTo>
                    <a:pt x="133985" y="471170"/>
                  </a:lnTo>
                  <a:lnTo>
                    <a:pt x="142732" y="476250"/>
                  </a:lnTo>
                  <a:lnTo>
                    <a:pt x="147288" y="481330"/>
                  </a:lnTo>
                  <a:lnTo>
                    <a:pt x="148558" y="485140"/>
                  </a:lnTo>
                  <a:lnTo>
                    <a:pt x="147447" y="491490"/>
                  </a:lnTo>
                  <a:lnTo>
                    <a:pt x="147066" y="492760"/>
                  </a:lnTo>
                  <a:lnTo>
                    <a:pt x="147700" y="494030"/>
                  </a:lnTo>
                  <a:lnTo>
                    <a:pt x="148971" y="495300"/>
                  </a:lnTo>
                  <a:lnTo>
                    <a:pt x="151130" y="497840"/>
                  </a:lnTo>
                  <a:lnTo>
                    <a:pt x="152527" y="499110"/>
                  </a:lnTo>
                  <a:lnTo>
                    <a:pt x="152019" y="504190"/>
                  </a:lnTo>
                  <a:lnTo>
                    <a:pt x="151130" y="505460"/>
                  </a:lnTo>
                  <a:lnTo>
                    <a:pt x="149606" y="506730"/>
                  </a:lnTo>
                  <a:lnTo>
                    <a:pt x="148844" y="506730"/>
                  </a:lnTo>
                  <a:lnTo>
                    <a:pt x="147066" y="508000"/>
                  </a:lnTo>
                  <a:lnTo>
                    <a:pt x="146685" y="509270"/>
                  </a:lnTo>
                  <a:lnTo>
                    <a:pt x="145669" y="509270"/>
                  </a:lnTo>
                  <a:lnTo>
                    <a:pt x="144780" y="510540"/>
                  </a:lnTo>
                  <a:lnTo>
                    <a:pt x="144525" y="510540"/>
                  </a:lnTo>
                  <a:lnTo>
                    <a:pt x="141478" y="513080"/>
                  </a:lnTo>
                  <a:lnTo>
                    <a:pt x="141986" y="515620"/>
                  </a:lnTo>
                  <a:lnTo>
                    <a:pt x="145415" y="518160"/>
                  </a:lnTo>
                  <a:lnTo>
                    <a:pt x="146431" y="519430"/>
                  </a:lnTo>
                  <a:lnTo>
                    <a:pt x="147193" y="519430"/>
                  </a:lnTo>
                  <a:lnTo>
                    <a:pt x="147700" y="520700"/>
                  </a:lnTo>
                  <a:lnTo>
                    <a:pt x="147574" y="523240"/>
                  </a:lnTo>
                  <a:lnTo>
                    <a:pt x="147447" y="524510"/>
                  </a:lnTo>
                  <a:lnTo>
                    <a:pt x="145669" y="525780"/>
                  </a:lnTo>
                  <a:lnTo>
                    <a:pt x="144272" y="525780"/>
                  </a:lnTo>
                  <a:lnTo>
                    <a:pt x="143256" y="527050"/>
                  </a:lnTo>
                  <a:lnTo>
                    <a:pt x="144907" y="528320"/>
                  </a:lnTo>
                  <a:lnTo>
                    <a:pt x="144653" y="530860"/>
                  </a:lnTo>
                  <a:lnTo>
                    <a:pt x="144525" y="533400"/>
                  </a:lnTo>
                  <a:lnTo>
                    <a:pt x="144399" y="537210"/>
                  </a:lnTo>
                  <a:lnTo>
                    <a:pt x="145415" y="538480"/>
                  </a:lnTo>
                  <a:lnTo>
                    <a:pt x="146304" y="539750"/>
                  </a:lnTo>
                  <a:lnTo>
                    <a:pt x="150875" y="539750"/>
                  </a:lnTo>
                  <a:lnTo>
                    <a:pt x="153035" y="538480"/>
                  </a:lnTo>
                  <a:lnTo>
                    <a:pt x="154686" y="537210"/>
                  </a:lnTo>
                  <a:lnTo>
                    <a:pt x="155321" y="535940"/>
                  </a:lnTo>
                  <a:lnTo>
                    <a:pt x="786257" y="535940"/>
                  </a:lnTo>
                  <a:lnTo>
                    <a:pt x="786638" y="525780"/>
                  </a:lnTo>
                  <a:lnTo>
                    <a:pt x="785241" y="523240"/>
                  </a:lnTo>
                  <a:lnTo>
                    <a:pt x="782447" y="516890"/>
                  </a:lnTo>
                  <a:lnTo>
                    <a:pt x="785241" y="511810"/>
                  </a:lnTo>
                  <a:lnTo>
                    <a:pt x="787146" y="506730"/>
                  </a:lnTo>
                  <a:lnTo>
                    <a:pt x="786892" y="505460"/>
                  </a:lnTo>
                  <a:lnTo>
                    <a:pt x="786257" y="504190"/>
                  </a:lnTo>
                  <a:lnTo>
                    <a:pt x="785114" y="502920"/>
                  </a:lnTo>
                  <a:lnTo>
                    <a:pt x="782955" y="501650"/>
                  </a:lnTo>
                  <a:lnTo>
                    <a:pt x="780669" y="501650"/>
                  </a:lnTo>
                  <a:lnTo>
                    <a:pt x="775843" y="500380"/>
                  </a:lnTo>
                  <a:lnTo>
                    <a:pt x="751713" y="500380"/>
                  </a:lnTo>
                  <a:lnTo>
                    <a:pt x="747903" y="499110"/>
                  </a:lnTo>
                  <a:lnTo>
                    <a:pt x="745490" y="496570"/>
                  </a:lnTo>
                  <a:lnTo>
                    <a:pt x="740283" y="491490"/>
                  </a:lnTo>
                  <a:lnTo>
                    <a:pt x="734187" y="487680"/>
                  </a:lnTo>
                  <a:lnTo>
                    <a:pt x="727837" y="485140"/>
                  </a:lnTo>
                  <a:lnTo>
                    <a:pt x="718947" y="482600"/>
                  </a:lnTo>
                  <a:lnTo>
                    <a:pt x="713740" y="477520"/>
                  </a:lnTo>
                  <a:lnTo>
                    <a:pt x="712470" y="472440"/>
                  </a:lnTo>
                  <a:lnTo>
                    <a:pt x="712216" y="472440"/>
                  </a:lnTo>
                  <a:lnTo>
                    <a:pt x="709041" y="469900"/>
                  </a:lnTo>
                  <a:lnTo>
                    <a:pt x="707136" y="469900"/>
                  </a:lnTo>
                  <a:lnTo>
                    <a:pt x="704469" y="467360"/>
                  </a:lnTo>
                  <a:lnTo>
                    <a:pt x="701802" y="466090"/>
                  </a:lnTo>
                  <a:lnTo>
                    <a:pt x="700659" y="464820"/>
                  </a:lnTo>
                  <a:lnTo>
                    <a:pt x="699262" y="462280"/>
                  </a:lnTo>
                  <a:lnTo>
                    <a:pt x="693166" y="461010"/>
                  </a:lnTo>
                  <a:lnTo>
                    <a:pt x="684911" y="461010"/>
                  </a:lnTo>
                  <a:lnTo>
                    <a:pt x="682879" y="459740"/>
                  </a:lnTo>
                  <a:lnTo>
                    <a:pt x="647954" y="459740"/>
                  </a:lnTo>
                  <a:lnTo>
                    <a:pt x="647700" y="458470"/>
                  </a:lnTo>
                  <a:lnTo>
                    <a:pt x="646303" y="455930"/>
                  </a:lnTo>
                  <a:lnTo>
                    <a:pt x="650113" y="448310"/>
                  </a:lnTo>
                  <a:lnTo>
                    <a:pt x="650240" y="447040"/>
                  </a:lnTo>
                  <a:lnTo>
                    <a:pt x="648589" y="443230"/>
                  </a:lnTo>
                  <a:lnTo>
                    <a:pt x="647446" y="440690"/>
                  </a:lnTo>
                  <a:lnTo>
                    <a:pt x="646049" y="436880"/>
                  </a:lnTo>
                  <a:lnTo>
                    <a:pt x="644779" y="434340"/>
                  </a:lnTo>
                  <a:lnTo>
                    <a:pt x="642366" y="422910"/>
                  </a:lnTo>
                  <a:lnTo>
                    <a:pt x="640715" y="417830"/>
                  </a:lnTo>
                  <a:lnTo>
                    <a:pt x="627380" y="417830"/>
                  </a:lnTo>
                  <a:lnTo>
                    <a:pt x="621538" y="414020"/>
                  </a:lnTo>
                  <a:lnTo>
                    <a:pt x="620014" y="412750"/>
                  </a:lnTo>
                  <a:lnTo>
                    <a:pt x="618315" y="407670"/>
                  </a:lnTo>
                  <a:lnTo>
                    <a:pt x="617839" y="400050"/>
                  </a:lnTo>
                  <a:lnTo>
                    <a:pt x="617918" y="392430"/>
                  </a:lnTo>
                  <a:close/>
                </a:path>
                <a:path w="1146175" h="764539">
                  <a:moveTo>
                    <a:pt x="1136396" y="532130"/>
                  </a:moveTo>
                  <a:lnTo>
                    <a:pt x="1134618" y="532130"/>
                  </a:lnTo>
                  <a:lnTo>
                    <a:pt x="1133602" y="533400"/>
                  </a:lnTo>
                  <a:lnTo>
                    <a:pt x="1132205" y="534670"/>
                  </a:lnTo>
                  <a:lnTo>
                    <a:pt x="1130681" y="535940"/>
                  </a:lnTo>
                  <a:lnTo>
                    <a:pt x="1128649" y="538480"/>
                  </a:lnTo>
                  <a:lnTo>
                    <a:pt x="1141158" y="538480"/>
                  </a:lnTo>
                  <a:lnTo>
                    <a:pt x="1140079" y="537210"/>
                  </a:lnTo>
                  <a:lnTo>
                    <a:pt x="1138555" y="534670"/>
                  </a:lnTo>
                  <a:lnTo>
                    <a:pt x="1137285" y="533400"/>
                  </a:lnTo>
                  <a:lnTo>
                    <a:pt x="1136396" y="532130"/>
                  </a:lnTo>
                  <a:close/>
                </a:path>
                <a:path w="1146175" h="764539">
                  <a:moveTo>
                    <a:pt x="947928" y="363220"/>
                  </a:moveTo>
                  <a:lnTo>
                    <a:pt x="845820" y="363220"/>
                  </a:lnTo>
                  <a:lnTo>
                    <a:pt x="845820" y="364490"/>
                  </a:lnTo>
                  <a:lnTo>
                    <a:pt x="846582" y="365760"/>
                  </a:lnTo>
                  <a:lnTo>
                    <a:pt x="848106" y="367030"/>
                  </a:lnTo>
                  <a:lnTo>
                    <a:pt x="849376" y="369570"/>
                  </a:lnTo>
                  <a:lnTo>
                    <a:pt x="850265" y="374650"/>
                  </a:lnTo>
                  <a:lnTo>
                    <a:pt x="851027" y="375920"/>
                  </a:lnTo>
                  <a:lnTo>
                    <a:pt x="852043" y="377190"/>
                  </a:lnTo>
                  <a:lnTo>
                    <a:pt x="853821" y="379730"/>
                  </a:lnTo>
                  <a:lnTo>
                    <a:pt x="854964" y="383540"/>
                  </a:lnTo>
                  <a:lnTo>
                    <a:pt x="855218" y="387350"/>
                  </a:lnTo>
                  <a:lnTo>
                    <a:pt x="856107" y="394970"/>
                  </a:lnTo>
                  <a:lnTo>
                    <a:pt x="853440" y="396240"/>
                  </a:lnTo>
                  <a:lnTo>
                    <a:pt x="849249" y="396240"/>
                  </a:lnTo>
                  <a:lnTo>
                    <a:pt x="848614" y="397510"/>
                  </a:lnTo>
                  <a:lnTo>
                    <a:pt x="848487" y="397510"/>
                  </a:lnTo>
                  <a:lnTo>
                    <a:pt x="848487" y="401320"/>
                  </a:lnTo>
                  <a:lnTo>
                    <a:pt x="847471" y="405130"/>
                  </a:lnTo>
                  <a:lnTo>
                    <a:pt x="845566" y="407670"/>
                  </a:lnTo>
                  <a:lnTo>
                    <a:pt x="840613" y="414020"/>
                  </a:lnTo>
                  <a:lnTo>
                    <a:pt x="839216" y="417830"/>
                  </a:lnTo>
                  <a:lnTo>
                    <a:pt x="842518" y="421640"/>
                  </a:lnTo>
                  <a:lnTo>
                    <a:pt x="845820" y="424180"/>
                  </a:lnTo>
                  <a:lnTo>
                    <a:pt x="851027" y="427990"/>
                  </a:lnTo>
                  <a:lnTo>
                    <a:pt x="858012" y="431800"/>
                  </a:lnTo>
                  <a:lnTo>
                    <a:pt x="861568" y="439420"/>
                  </a:lnTo>
                  <a:lnTo>
                    <a:pt x="864598" y="449580"/>
                  </a:lnTo>
                  <a:lnTo>
                    <a:pt x="865488" y="458470"/>
                  </a:lnTo>
                  <a:lnTo>
                    <a:pt x="865581" y="461010"/>
                  </a:lnTo>
                  <a:lnTo>
                    <a:pt x="865372" y="468630"/>
                  </a:lnTo>
                  <a:lnTo>
                    <a:pt x="850773" y="492760"/>
                  </a:lnTo>
                  <a:lnTo>
                    <a:pt x="847852" y="496570"/>
                  </a:lnTo>
                  <a:lnTo>
                    <a:pt x="845312" y="499110"/>
                  </a:lnTo>
                  <a:lnTo>
                    <a:pt x="838454" y="508000"/>
                  </a:lnTo>
                  <a:lnTo>
                    <a:pt x="1108202" y="508000"/>
                  </a:lnTo>
                  <a:lnTo>
                    <a:pt x="1103122" y="504190"/>
                  </a:lnTo>
                  <a:lnTo>
                    <a:pt x="1101344" y="501650"/>
                  </a:lnTo>
                  <a:lnTo>
                    <a:pt x="1094232" y="501650"/>
                  </a:lnTo>
                  <a:lnTo>
                    <a:pt x="1093216" y="500380"/>
                  </a:lnTo>
                  <a:lnTo>
                    <a:pt x="1084834" y="500380"/>
                  </a:lnTo>
                  <a:lnTo>
                    <a:pt x="1081659" y="499110"/>
                  </a:lnTo>
                  <a:lnTo>
                    <a:pt x="1079881" y="494030"/>
                  </a:lnTo>
                  <a:lnTo>
                    <a:pt x="1078738" y="490220"/>
                  </a:lnTo>
                  <a:lnTo>
                    <a:pt x="1075705" y="485140"/>
                  </a:lnTo>
                  <a:lnTo>
                    <a:pt x="1070197" y="480060"/>
                  </a:lnTo>
                  <a:lnTo>
                    <a:pt x="1063593" y="474980"/>
                  </a:lnTo>
                  <a:lnTo>
                    <a:pt x="1057275" y="471170"/>
                  </a:lnTo>
                  <a:lnTo>
                    <a:pt x="1053211" y="469900"/>
                  </a:lnTo>
                  <a:lnTo>
                    <a:pt x="1052322" y="467360"/>
                  </a:lnTo>
                  <a:lnTo>
                    <a:pt x="1052068" y="466090"/>
                  </a:lnTo>
                  <a:lnTo>
                    <a:pt x="1052068" y="464820"/>
                  </a:lnTo>
                  <a:lnTo>
                    <a:pt x="1052576" y="463550"/>
                  </a:lnTo>
                  <a:lnTo>
                    <a:pt x="1053592" y="462280"/>
                  </a:lnTo>
                  <a:lnTo>
                    <a:pt x="1065106" y="462280"/>
                  </a:lnTo>
                  <a:lnTo>
                    <a:pt x="1066800" y="459740"/>
                  </a:lnTo>
                  <a:lnTo>
                    <a:pt x="1068451" y="457200"/>
                  </a:lnTo>
                  <a:lnTo>
                    <a:pt x="1068578" y="455930"/>
                  </a:lnTo>
                  <a:lnTo>
                    <a:pt x="1068451" y="455930"/>
                  </a:lnTo>
                  <a:lnTo>
                    <a:pt x="1067816" y="454660"/>
                  </a:lnTo>
                  <a:lnTo>
                    <a:pt x="1065403" y="453390"/>
                  </a:lnTo>
                  <a:lnTo>
                    <a:pt x="1064260" y="453390"/>
                  </a:lnTo>
                  <a:lnTo>
                    <a:pt x="1063244" y="452120"/>
                  </a:lnTo>
                  <a:lnTo>
                    <a:pt x="1062355" y="452120"/>
                  </a:lnTo>
                  <a:lnTo>
                    <a:pt x="1060196" y="448310"/>
                  </a:lnTo>
                  <a:lnTo>
                    <a:pt x="1060704" y="444500"/>
                  </a:lnTo>
                  <a:lnTo>
                    <a:pt x="1061085" y="441960"/>
                  </a:lnTo>
                  <a:lnTo>
                    <a:pt x="1061085" y="440690"/>
                  </a:lnTo>
                  <a:lnTo>
                    <a:pt x="1058672" y="438150"/>
                  </a:lnTo>
                  <a:lnTo>
                    <a:pt x="1057275" y="438150"/>
                  </a:lnTo>
                  <a:lnTo>
                    <a:pt x="1054989" y="435610"/>
                  </a:lnTo>
                  <a:lnTo>
                    <a:pt x="1052576" y="433070"/>
                  </a:lnTo>
                  <a:lnTo>
                    <a:pt x="1052449" y="430530"/>
                  </a:lnTo>
                  <a:lnTo>
                    <a:pt x="982472" y="430530"/>
                  </a:lnTo>
                  <a:lnTo>
                    <a:pt x="980313" y="424180"/>
                  </a:lnTo>
                  <a:lnTo>
                    <a:pt x="976757" y="424180"/>
                  </a:lnTo>
                  <a:lnTo>
                    <a:pt x="976630" y="422910"/>
                  </a:lnTo>
                  <a:lnTo>
                    <a:pt x="974979" y="422910"/>
                  </a:lnTo>
                  <a:lnTo>
                    <a:pt x="974471" y="421640"/>
                  </a:lnTo>
                  <a:lnTo>
                    <a:pt x="973709" y="419100"/>
                  </a:lnTo>
                  <a:lnTo>
                    <a:pt x="972566" y="416560"/>
                  </a:lnTo>
                  <a:lnTo>
                    <a:pt x="971931" y="415290"/>
                  </a:lnTo>
                  <a:lnTo>
                    <a:pt x="963549" y="415290"/>
                  </a:lnTo>
                  <a:lnTo>
                    <a:pt x="962152" y="412750"/>
                  </a:lnTo>
                  <a:lnTo>
                    <a:pt x="961390" y="411480"/>
                  </a:lnTo>
                  <a:lnTo>
                    <a:pt x="961136" y="408940"/>
                  </a:lnTo>
                  <a:lnTo>
                    <a:pt x="961898" y="407670"/>
                  </a:lnTo>
                  <a:lnTo>
                    <a:pt x="962152" y="406400"/>
                  </a:lnTo>
                  <a:lnTo>
                    <a:pt x="960882" y="405130"/>
                  </a:lnTo>
                  <a:lnTo>
                    <a:pt x="958977" y="402590"/>
                  </a:lnTo>
                  <a:lnTo>
                    <a:pt x="957326" y="401320"/>
                  </a:lnTo>
                  <a:lnTo>
                    <a:pt x="955802" y="400050"/>
                  </a:lnTo>
                  <a:lnTo>
                    <a:pt x="955802" y="397510"/>
                  </a:lnTo>
                  <a:lnTo>
                    <a:pt x="956183" y="396240"/>
                  </a:lnTo>
                  <a:lnTo>
                    <a:pt x="956945" y="394970"/>
                  </a:lnTo>
                  <a:lnTo>
                    <a:pt x="958088" y="393700"/>
                  </a:lnTo>
                  <a:lnTo>
                    <a:pt x="956691" y="388620"/>
                  </a:lnTo>
                  <a:lnTo>
                    <a:pt x="955802" y="386080"/>
                  </a:lnTo>
                  <a:lnTo>
                    <a:pt x="955167" y="382270"/>
                  </a:lnTo>
                  <a:lnTo>
                    <a:pt x="954913" y="378460"/>
                  </a:lnTo>
                  <a:lnTo>
                    <a:pt x="954405" y="374650"/>
                  </a:lnTo>
                  <a:lnTo>
                    <a:pt x="955675" y="370840"/>
                  </a:lnTo>
                  <a:lnTo>
                    <a:pt x="958215" y="367030"/>
                  </a:lnTo>
                  <a:lnTo>
                    <a:pt x="950595" y="367030"/>
                  </a:lnTo>
                  <a:lnTo>
                    <a:pt x="949579" y="365760"/>
                  </a:lnTo>
                  <a:lnTo>
                    <a:pt x="948817" y="364490"/>
                  </a:lnTo>
                  <a:lnTo>
                    <a:pt x="947928" y="363220"/>
                  </a:lnTo>
                  <a:close/>
                </a:path>
                <a:path w="1146175" h="764539">
                  <a:moveTo>
                    <a:pt x="1100074" y="500380"/>
                  </a:moveTo>
                  <a:lnTo>
                    <a:pt x="1098550" y="500380"/>
                  </a:lnTo>
                  <a:lnTo>
                    <a:pt x="1097534" y="501650"/>
                  </a:lnTo>
                  <a:lnTo>
                    <a:pt x="1101344" y="501650"/>
                  </a:lnTo>
                  <a:lnTo>
                    <a:pt x="1100074" y="500380"/>
                  </a:lnTo>
                  <a:close/>
                </a:path>
                <a:path w="1146175" h="764539">
                  <a:moveTo>
                    <a:pt x="767080" y="499110"/>
                  </a:moveTo>
                  <a:lnTo>
                    <a:pt x="761746" y="499110"/>
                  </a:lnTo>
                  <a:lnTo>
                    <a:pt x="759333" y="500380"/>
                  </a:lnTo>
                  <a:lnTo>
                    <a:pt x="770255" y="500380"/>
                  </a:lnTo>
                  <a:lnTo>
                    <a:pt x="767080" y="499110"/>
                  </a:lnTo>
                  <a:close/>
                </a:path>
                <a:path w="1146175" h="764539">
                  <a:moveTo>
                    <a:pt x="1092708" y="499110"/>
                  </a:moveTo>
                  <a:lnTo>
                    <a:pt x="1090549" y="499110"/>
                  </a:lnTo>
                  <a:lnTo>
                    <a:pt x="1089406" y="500380"/>
                  </a:lnTo>
                  <a:lnTo>
                    <a:pt x="1093216" y="500380"/>
                  </a:lnTo>
                  <a:lnTo>
                    <a:pt x="1092708" y="499110"/>
                  </a:lnTo>
                  <a:close/>
                </a:path>
                <a:path w="1146175" h="764539">
                  <a:moveTo>
                    <a:pt x="1065106" y="462280"/>
                  </a:moveTo>
                  <a:lnTo>
                    <a:pt x="1058926" y="462280"/>
                  </a:lnTo>
                  <a:lnTo>
                    <a:pt x="1060069" y="463550"/>
                  </a:lnTo>
                  <a:lnTo>
                    <a:pt x="1064260" y="463550"/>
                  </a:lnTo>
                  <a:lnTo>
                    <a:pt x="1065106" y="462280"/>
                  </a:lnTo>
                  <a:close/>
                </a:path>
                <a:path w="1146175" h="764539">
                  <a:moveTo>
                    <a:pt x="672211" y="452120"/>
                  </a:moveTo>
                  <a:lnTo>
                    <a:pt x="669671" y="452120"/>
                  </a:lnTo>
                  <a:lnTo>
                    <a:pt x="659765" y="455930"/>
                  </a:lnTo>
                  <a:lnTo>
                    <a:pt x="655320" y="457200"/>
                  </a:lnTo>
                  <a:lnTo>
                    <a:pt x="651764" y="459740"/>
                  </a:lnTo>
                  <a:lnTo>
                    <a:pt x="682879" y="459740"/>
                  </a:lnTo>
                  <a:lnTo>
                    <a:pt x="678815" y="457200"/>
                  </a:lnTo>
                  <a:lnTo>
                    <a:pt x="675894" y="454660"/>
                  </a:lnTo>
                  <a:lnTo>
                    <a:pt x="672211" y="452120"/>
                  </a:lnTo>
                  <a:close/>
                </a:path>
                <a:path w="1146175" h="764539">
                  <a:moveTo>
                    <a:pt x="1003681" y="416560"/>
                  </a:moveTo>
                  <a:lnTo>
                    <a:pt x="1000887" y="416560"/>
                  </a:lnTo>
                  <a:lnTo>
                    <a:pt x="1000252" y="417830"/>
                  </a:lnTo>
                  <a:lnTo>
                    <a:pt x="1000188" y="420370"/>
                  </a:lnTo>
                  <a:lnTo>
                    <a:pt x="1000125" y="421640"/>
                  </a:lnTo>
                  <a:lnTo>
                    <a:pt x="999363" y="422910"/>
                  </a:lnTo>
                  <a:lnTo>
                    <a:pt x="998093" y="424180"/>
                  </a:lnTo>
                  <a:lnTo>
                    <a:pt x="994791" y="427990"/>
                  </a:lnTo>
                  <a:lnTo>
                    <a:pt x="988822" y="430530"/>
                  </a:lnTo>
                  <a:lnTo>
                    <a:pt x="1052449" y="430530"/>
                  </a:lnTo>
                  <a:lnTo>
                    <a:pt x="1052322" y="429260"/>
                  </a:lnTo>
                  <a:lnTo>
                    <a:pt x="1048893" y="425450"/>
                  </a:lnTo>
                  <a:lnTo>
                    <a:pt x="1047242" y="424180"/>
                  </a:lnTo>
                  <a:lnTo>
                    <a:pt x="1047496" y="421640"/>
                  </a:lnTo>
                  <a:lnTo>
                    <a:pt x="1006348" y="421640"/>
                  </a:lnTo>
                  <a:lnTo>
                    <a:pt x="1005713" y="419100"/>
                  </a:lnTo>
                  <a:lnTo>
                    <a:pt x="1005332" y="419100"/>
                  </a:lnTo>
                  <a:lnTo>
                    <a:pt x="1004824" y="417830"/>
                  </a:lnTo>
                  <a:lnTo>
                    <a:pt x="1003681" y="416560"/>
                  </a:lnTo>
                  <a:close/>
                </a:path>
                <a:path w="1146175" h="764539">
                  <a:moveTo>
                    <a:pt x="979170" y="422910"/>
                  </a:moveTo>
                  <a:lnTo>
                    <a:pt x="978535" y="422910"/>
                  </a:lnTo>
                  <a:lnTo>
                    <a:pt x="977773" y="424180"/>
                  </a:lnTo>
                  <a:lnTo>
                    <a:pt x="979932" y="424180"/>
                  </a:lnTo>
                  <a:lnTo>
                    <a:pt x="979170" y="422910"/>
                  </a:lnTo>
                  <a:close/>
                </a:path>
                <a:path w="1146175" h="764539">
                  <a:moveTo>
                    <a:pt x="1025906" y="375920"/>
                  </a:moveTo>
                  <a:lnTo>
                    <a:pt x="1025398" y="377190"/>
                  </a:lnTo>
                  <a:lnTo>
                    <a:pt x="1024509" y="378460"/>
                  </a:lnTo>
                  <a:lnTo>
                    <a:pt x="1022858" y="386080"/>
                  </a:lnTo>
                  <a:lnTo>
                    <a:pt x="1020826" y="389890"/>
                  </a:lnTo>
                  <a:lnTo>
                    <a:pt x="1018032" y="392430"/>
                  </a:lnTo>
                  <a:lnTo>
                    <a:pt x="1017397" y="392430"/>
                  </a:lnTo>
                  <a:lnTo>
                    <a:pt x="1020572" y="397510"/>
                  </a:lnTo>
                  <a:lnTo>
                    <a:pt x="1019175" y="400050"/>
                  </a:lnTo>
                  <a:lnTo>
                    <a:pt x="1016889" y="402590"/>
                  </a:lnTo>
                  <a:lnTo>
                    <a:pt x="1016254" y="402590"/>
                  </a:lnTo>
                  <a:lnTo>
                    <a:pt x="1015746" y="403860"/>
                  </a:lnTo>
                  <a:lnTo>
                    <a:pt x="1015365" y="403860"/>
                  </a:lnTo>
                  <a:lnTo>
                    <a:pt x="1014603" y="405130"/>
                  </a:lnTo>
                  <a:lnTo>
                    <a:pt x="1014984" y="407670"/>
                  </a:lnTo>
                  <a:lnTo>
                    <a:pt x="1015365" y="411480"/>
                  </a:lnTo>
                  <a:lnTo>
                    <a:pt x="1014476" y="412750"/>
                  </a:lnTo>
                  <a:lnTo>
                    <a:pt x="1013714" y="412750"/>
                  </a:lnTo>
                  <a:lnTo>
                    <a:pt x="1012698" y="414020"/>
                  </a:lnTo>
                  <a:lnTo>
                    <a:pt x="1010158" y="414020"/>
                  </a:lnTo>
                  <a:lnTo>
                    <a:pt x="1009777" y="417830"/>
                  </a:lnTo>
                  <a:lnTo>
                    <a:pt x="1009523" y="419100"/>
                  </a:lnTo>
                  <a:lnTo>
                    <a:pt x="1009396" y="420370"/>
                  </a:lnTo>
                  <a:lnTo>
                    <a:pt x="1007745" y="420370"/>
                  </a:lnTo>
                  <a:lnTo>
                    <a:pt x="1007618" y="421640"/>
                  </a:lnTo>
                  <a:lnTo>
                    <a:pt x="1047496" y="421640"/>
                  </a:lnTo>
                  <a:lnTo>
                    <a:pt x="1047496" y="420370"/>
                  </a:lnTo>
                  <a:lnTo>
                    <a:pt x="1046353" y="417830"/>
                  </a:lnTo>
                  <a:lnTo>
                    <a:pt x="1045464" y="416560"/>
                  </a:lnTo>
                  <a:lnTo>
                    <a:pt x="1044067" y="415290"/>
                  </a:lnTo>
                  <a:lnTo>
                    <a:pt x="1042416" y="411480"/>
                  </a:lnTo>
                  <a:lnTo>
                    <a:pt x="1042416" y="407670"/>
                  </a:lnTo>
                  <a:lnTo>
                    <a:pt x="1040003" y="405130"/>
                  </a:lnTo>
                  <a:lnTo>
                    <a:pt x="1038352" y="402590"/>
                  </a:lnTo>
                  <a:lnTo>
                    <a:pt x="1035812" y="398780"/>
                  </a:lnTo>
                  <a:lnTo>
                    <a:pt x="1033399" y="394970"/>
                  </a:lnTo>
                  <a:lnTo>
                    <a:pt x="1033229" y="392430"/>
                  </a:lnTo>
                  <a:lnTo>
                    <a:pt x="1033145" y="389890"/>
                  </a:lnTo>
                  <a:lnTo>
                    <a:pt x="1031875" y="387350"/>
                  </a:lnTo>
                  <a:lnTo>
                    <a:pt x="1030351" y="384810"/>
                  </a:lnTo>
                  <a:lnTo>
                    <a:pt x="1028700" y="383540"/>
                  </a:lnTo>
                  <a:lnTo>
                    <a:pt x="1027430" y="381000"/>
                  </a:lnTo>
                  <a:lnTo>
                    <a:pt x="1026541" y="377190"/>
                  </a:lnTo>
                  <a:lnTo>
                    <a:pt x="1026033" y="377190"/>
                  </a:lnTo>
                  <a:lnTo>
                    <a:pt x="1025906" y="375920"/>
                  </a:lnTo>
                  <a:close/>
                </a:path>
                <a:path w="1146175" h="764539">
                  <a:moveTo>
                    <a:pt x="620172" y="375920"/>
                  </a:moveTo>
                  <a:lnTo>
                    <a:pt x="22479" y="375920"/>
                  </a:lnTo>
                  <a:lnTo>
                    <a:pt x="23622" y="377190"/>
                  </a:lnTo>
                  <a:lnTo>
                    <a:pt x="24511" y="377190"/>
                  </a:lnTo>
                  <a:lnTo>
                    <a:pt x="27686" y="379730"/>
                  </a:lnTo>
                  <a:lnTo>
                    <a:pt x="28448" y="384810"/>
                  </a:lnTo>
                  <a:lnTo>
                    <a:pt x="28448" y="388620"/>
                  </a:lnTo>
                  <a:lnTo>
                    <a:pt x="32004" y="391160"/>
                  </a:lnTo>
                  <a:lnTo>
                    <a:pt x="34162" y="393700"/>
                  </a:lnTo>
                  <a:lnTo>
                    <a:pt x="36830" y="396240"/>
                  </a:lnTo>
                  <a:lnTo>
                    <a:pt x="39370" y="398780"/>
                  </a:lnTo>
                  <a:lnTo>
                    <a:pt x="42799" y="403860"/>
                  </a:lnTo>
                  <a:lnTo>
                    <a:pt x="43307" y="405130"/>
                  </a:lnTo>
                  <a:lnTo>
                    <a:pt x="45593" y="408940"/>
                  </a:lnTo>
                  <a:lnTo>
                    <a:pt x="46736" y="410210"/>
                  </a:lnTo>
                  <a:lnTo>
                    <a:pt x="48895" y="410210"/>
                  </a:lnTo>
                  <a:lnTo>
                    <a:pt x="49657" y="408940"/>
                  </a:lnTo>
                  <a:lnTo>
                    <a:pt x="51054" y="408940"/>
                  </a:lnTo>
                  <a:lnTo>
                    <a:pt x="54102" y="406400"/>
                  </a:lnTo>
                  <a:lnTo>
                    <a:pt x="57531" y="405130"/>
                  </a:lnTo>
                  <a:lnTo>
                    <a:pt x="61087" y="402590"/>
                  </a:lnTo>
                  <a:lnTo>
                    <a:pt x="61087" y="394970"/>
                  </a:lnTo>
                  <a:lnTo>
                    <a:pt x="66675" y="392430"/>
                  </a:lnTo>
                  <a:lnTo>
                    <a:pt x="617918" y="392430"/>
                  </a:lnTo>
                  <a:lnTo>
                    <a:pt x="618013" y="388620"/>
                  </a:lnTo>
                  <a:lnTo>
                    <a:pt x="618744" y="381000"/>
                  </a:lnTo>
                  <a:lnTo>
                    <a:pt x="619633" y="377190"/>
                  </a:lnTo>
                  <a:lnTo>
                    <a:pt x="620172" y="375920"/>
                  </a:lnTo>
                  <a:close/>
                </a:path>
                <a:path w="1146175" h="764539">
                  <a:moveTo>
                    <a:pt x="20066" y="137160"/>
                  </a:moveTo>
                  <a:lnTo>
                    <a:pt x="0" y="137160"/>
                  </a:lnTo>
                  <a:lnTo>
                    <a:pt x="0" y="378460"/>
                  </a:lnTo>
                  <a:lnTo>
                    <a:pt x="1270" y="379730"/>
                  </a:lnTo>
                  <a:lnTo>
                    <a:pt x="2794" y="381000"/>
                  </a:lnTo>
                  <a:lnTo>
                    <a:pt x="4318" y="381000"/>
                  </a:lnTo>
                  <a:lnTo>
                    <a:pt x="5334" y="378460"/>
                  </a:lnTo>
                  <a:lnTo>
                    <a:pt x="15112" y="378460"/>
                  </a:lnTo>
                  <a:lnTo>
                    <a:pt x="17018" y="377190"/>
                  </a:lnTo>
                  <a:lnTo>
                    <a:pt x="18542" y="375920"/>
                  </a:lnTo>
                  <a:lnTo>
                    <a:pt x="620172" y="375920"/>
                  </a:lnTo>
                  <a:lnTo>
                    <a:pt x="623951" y="367030"/>
                  </a:lnTo>
                  <a:lnTo>
                    <a:pt x="625983" y="361950"/>
                  </a:lnTo>
                  <a:lnTo>
                    <a:pt x="627888" y="356870"/>
                  </a:lnTo>
                  <a:lnTo>
                    <a:pt x="627888" y="347980"/>
                  </a:lnTo>
                  <a:lnTo>
                    <a:pt x="635889" y="345440"/>
                  </a:lnTo>
                  <a:lnTo>
                    <a:pt x="638556" y="344170"/>
                  </a:lnTo>
                  <a:lnTo>
                    <a:pt x="639572" y="344170"/>
                  </a:lnTo>
                  <a:lnTo>
                    <a:pt x="639826" y="342900"/>
                  </a:lnTo>
                  <a:lnTo>
                    <a:pt x="640334" y="336550"/>
                  </a:lnTo>
                  <a:lnTo>
                    <a:pt x="640588" y="332740"/>
                  </a:lnTo>
                  <a:lnTo>
                    <a:pt x="644144" y="331470"/>
                  </a:lnTo>
                  <a:lnTo>
                    <a:pt x="647446" y="331470"/>
                  </a:lnTo>
                  <a:lnTo>
                    <a:pt x="647573" y="330200"/>
                  </a:lnTo>
                  <a:lnTo>
                    <a:pt x="648335" y="326390"/>
                  </a:lnTo>
                  <a:lnTo>
                    <a:pt x="648716" y="323850"/>
                  </a:lnTo>
                  <a:lnTo>
                    <a:pt x="649986" y="322580"/>
                  </a:lnTo>
                  <a:lnTo>
                    <a:pt x="651637" y="322580"/>
                  </a:lnTo>
                  <a:lnTo>
                    <a:pt x="650621" y="321310"/>
                  </a:lnTo>
                  <a:lnTo>
                    <a:pt x="650240" y="320040"/>
                  </a:lnTo>
                  <a:lnTo>
                    <a:pt x="650621" y="317500"/>
                  </a:lnTo>
                  <a:lnTo>
                    <a:pt x="651383" y="314960"/>
                  </a:lnTo>
                  <a:lnTo>
                    <a:pt x="664210" y="314960"/>
                  </a:lnTo>
                  <a:lnTo>
                    <a:pt x="670433" y="313690"/>
                  </a:lnTo>
                  <a:lnTo>
                    <a:pt x="673354" y="308610"/>
                  </a:lnTo>
                  <a:lnTo>
                    <a:pt x="673608" y="307340"/>
                  </a:lnTo>
                  <a:lnTo>
                    <a:pt x="672846" y="303530"/>
                  </a:lnTo>
                  <a:lnTo>
                    <a:pt x="668147" y="303530"/>
                  </a:lnTo>
                  <a:lnTo>
                    <a:pt x="663956" y="302260"/>
                  </a:lnTo>
                  <a:lnTo>
                    <a:pt x="654050" y="302260"/>
                  </a:lnTo>
                  <a:lnTo>
                    <a:pt x="654050" y="294640"/>
                  </a:lnTo>
                  <a:lnTo>
                    <a:pt x="645922" y="293370"/>
                  </a:lnTo>
                  <a:lnTo>
                    <a:pt x="642366" y="292100"/>
                  </a:lnTo>
                  <a:lnTo>
                    <a:pt x="636651" y="290830"/>
                  </a:lnTo>
                  <a:lnTo>
                    <a:pt x="633984" y="289560"/>
                  </a:lnTo>
                  <a:lnTo>
                    <a:pt x="633095" y="288290"/>
                  </a:lnTo>
                  <a:lnTo>
                    <a:pt x="632841" y="287020"/>
                  </a:lnTo>
                  <a:lnTo>
                    <a:pt x="632841" y="285750"/>
                  </a:lnTo>
                  <a:lnTo>
                    <a:pt x="633095" y="285750"/>
                  </a:lnTo>
                  <a:lnTo>
                    <a:pt x="633730" y="283210"/>
                  </a:lnTo>
                  <a:lnTo>
                    <a:pt x="682117" y="283210"/>
                  </a:lnTo>
                  <a:lnTo>
                    <a:pt x="682625" y="280670"/>
                  </a:lnTo>
                  <a:lnTo>
                    <a:pt x="682752" y="280670"/>
                  </a:lnTo>
                  <a:lnTo>
                    <a:pt x="683260" y="279400"/>
                  </a:lnTo>
                  <a:lnTo>
                    <a:pt x="684530" y="279400"/>
                  </a:lnTo>
                  <a:lnTo>
                    <a:pt x="685038" y="278130"/>
                  </a:lnTo>
                  <a:lnTo>
                    <a:pt x="709422" y="278130"/>
                  </a:lnTo>
                  <a:lnTo>
                    <a:pt x="714248" y="270510"/>
                  </a:lnTo>
                  <a:lnTo>
                    <a:pt x="716915" y="266700"/>
                  </a:lnTo>
                  <a:lnTo>
                    <a:pt x="719455" y="262890"/>
                  </a:lnTo>
                  <a:lnTo>
                    <a:pt x="722122" y="260350"/>
                  </a:lnTo>
                  <a:lnTo>
                    <a:pt x="723392" y="259080"/>
                  </a:lnTo>
                  <a:lnTo>
                    <a:pt x="723773" y="259080"/>
                  </a:lnTo>
                  <a:lnTo>
                    <a:pt x="723773" y="257810"/>
                  </a:lnTo>
                  <a:lnTo>
                    <a:pt x="723519" y="257810"/>
                  </a:lnTo>
                  <a:lnTo>
                    <a:pt x="721233" y="256540"/>
                  </a:lnTo>
                  <a:lnTo>
                    <a:pt x="700151" y="256540"/>
                  </a:lnTo>
                  <a:lnTo>
                    <a:pt x="694309" y="251460"/>
                  </a:lnTo>
                  <a:lnTo>
                    <a:pt x="688594" y="246380"/>
                  </a:lnTo>
                  <a:lnTo>
                    <a:pt x="684657" y="243840"/>
                  </a:lnTo>
                  <a:lnTo>
                    <a:pt x="683133" y="240030"/>
                  </a:lnTo>
                  <a:lnTo>
                    <a:pt x="683895" y="237490"/>
                  </a:lnTo>
                  <a:lnTo>
                    <a:pt x="684403" y="236220"/>
                  </a:lnTo>
                  <a:lnTo>
                    <a:pt x="685673" y="233680"/>
                  </a:lnTo>
                  <a:lnTo>
                    <a:pt x="734822" y="233680"/>
                  </a:lnTo>
                  <a:lnTo>
                    <a:pt x="736219" y="232410"/>
                  </a:lnTo>
                  <a:lnTo>
                    <a:pt x="736854" y="232410"/>
                  </a:lnTo>
                  <a:lnTo>
                    <a:pt x="735711" y="231140"/>
                  </a:lnTo>
                  <a:lnTo>
                    <a:pt x="734441" y="229870"/>
                  </a:lnTo>
                  <a:lnTo>
                    <a:pt x="733044" y="229870"/>
                  </a:lnTo>
                  <a:lnTo>
                    <a:pt x="731393" y="228600"/>
                  </a:lnTo>
                  <a:lnTo>
                    <a:pt x="729869" y="227330"/>
                  </a:lnTo>
                  <a:lnTo>
                    <a:pt x="728472" y="226060"/>
                  </a:lnTo>
                  <a:lnTo>
                    <a:pt x="727329" y="226060"/>
                  </a:lnTo>
                  <a:lnTo>
                    <a:pt x="726948" y="224790"/>
                  </a:lnTo>
                  <a:lnTo>
                    <a:pt x="727329" y="222250"/>
                  </a:lnTo>
                  <a:lnTo>
                    <a:pt x="728726" y="218440"/>
                  </a:lnTo>
                  <a:lnTo>
                    <a:pt x="758952" y="218440"/>
                  </a:lnTo>
                  <a:lnTo>
                    <a:pt x="756793" y="217170"/>
                  </a:lnTo>
                  <a:lnTo>
                    <a:pt x="442087" y="217170"/>
                  </a:lnTo>
                  <a:lnTo>
                    <a:pt x="437007" y="213360"/>
                  </a:lnTo>
                  <a:lnTo>
                    <a:pt x="436372" y="210820"/>
                  </a:lnTo>
                  <a:lnTo>
                    <a:pt x="436118" y="209550"/>
                  </a:lnTo>
                  <a:lnTo>
                    <a:pt x="436625" y="207010"/>
                  </a:lnTo>
                  <a:lnTo>
                    <a:pt x="438785" y="207010"/>
                  </a:lnTo>
                  <a:lnTo>
                    <a:pt x="440690" y="205740"/>
                  </a:lnTo>
                  <a:lnTo>
                    <a:pt x="440817" y="204470"/>
                  </a:lnTo>
                  <a:lnTo>
                    <a:pt x="441198" y="203200"/>
                  </a:lnTo>
                  <a:lnTo>
                    <a:pt x="439420" y="199390"/>
                  </a:lnTo>
                  <a:lnTo>
                    <a:pt x="436753" y="196850"/>
                  </a:lnTo>
                  <a:lnTo>
                    <a:pt x="435737" y="195580"/>
                  </a:lnTo>
                  <a:lnTo>
                    <a:pt x="431292" y="195580"/>
                  </a:lnTo>
                  <a:lnTo>
                    <a:pt x="430530" y="194310"/>
                  </a:lnTo>
                  <a:lnTo>
                    <a:pt x="429895" y="194310"/>
                  </a:lnTo>
                  <a:lnTo>
                    <a:pt x="429260" y="193040"/>
                  </a:lnTo>
                  <a:lnTo>
                    <a:pt x="429133" y="191770"/>
                  </a:lnTo>
                  <a:lnTo>
                    <a:pt x="358648" y="191770"/>
                  </a:lnTo>
                  <a:lnTo>
                    <a:pt x="348107" y="190500"/>
                  </a:lnTo>
                  <a:lnTo>
                    <a:pt x="345059" y="186690"/>
                  </a:lnTo>
                  <a:lnTo>
                    <a:pt x="343662" y="185420"/>
                  </a:lnTo>
                  <a:lnTo>
                    <a:pt x="343408" y="182880"/>
                  </a:lnTo>
                  <a:lnTo>
                    <a:pt x="344424" y="180340"/>
                  </a:lnTo>
                  <a:lnTo>
                    <a:pt x="346837" y="176530"/>
                  </a:lnTo>
                  <a:lnTo>
                    <a:pt x="355219" y="171450"/>
                  </a:lnTo>
                  <a:lnTo>
                    <a:pt x="361569" y="171450"/>
                  </a:lnTo>
                  <a:lnTo>
                    <a:pt x="361061" y="170180"/>
                  </a:lnTo>
                  <a:lnTo>
                    <a:pt x="359156" y="166370"/>
                  </a:lnTo>
                  <a:lnTo>
                    <a:pt x="356543" y="163830"/>
                  </a:lnTo>
                  <a:lnTo>
                    <a:pt x="71882" y="163830"/>
                  </a:lnTo>
                  <a:lnTo>
                    <a:pt x="69977" y="162560"/>
                  </a:lnTo>
                  <a:lnTo>
                    <a:pt x="67945" y="161290"/>
                  </a:lnTo>
                  <a:lnTo>
                    <a:pt x="64770" y="158750"/>
                  </a:lnTo>
                  <a:lnTo>
                    <a:pt x="60579" y="156210"/>
                  </a:lnTo>
                  <a:lnTo>
                    <a:pt x="53086" y="156210"/>
                  </a:lnTo>
                  <a:lnTo>
                    <a:pt x="45283" y="154940"/>
                  </a:lnTo>
                  <a:lnTo>
                    <a:pt x="21590" y="138430"/>
                  </a:lnTo>
                  <a:lnTo>
                    <a:pt x="20066" y="137160"/>
                  </a:lnTo>
                  <a:close/>
                </a:path>
                <a:path w="1146175" h="764539">
                  <a:moveTo>
                    <a:pt x="959358" y="364490"/>
                  </a:moveTo>
                  <a:lnTo>
                    <a:pt x="956437" y="364490"/>
                  </a:lnTo>
                  <a:lnTo>
                    <a:pt x="953897" y="367030"/>
                  </a:lnTo>
                  <a:lnTo>
                    <a:pt x="958215" y="367030"/>
                  </a:lnTo>
                  <a:lnTo>
                    <a:pt x="958977" y="365760"/>
                  </a:lnTo>
                  <a:lnTo>
                    <a:pt x="959358" y="365760"/>
                  </a:lnTo>
                  <a:lnTo>
                    <a:pt x="959358" y="364490"/>
                  </a:lnTo>
                  <a:close/>
                </a:path>
                <a:path w="1146175" h="764539">
                  <a:moveTo>
                    <a:pt x="861568" y="326390"/>
                  </a:moveTo>
                  <a:lnTo>
                    <a:pt x="850138" y="326390"/>
                  </a:lnTo>
                  <a:lnTo>
                    <a:pt x="848614" y="330200"/>
                  </a:lnTo>
                  <a:lnTo>
                    <a:pt x="847471" y="330200"/>
                  </a:lnTo>
                  <a:lnTo>
                    <a:pt x="845820" y="332740"/>
                  </a:lnTo>
                  <a:lnTo>
                    <a:pt x="844169" y="334010"/>
                  </a:lnTo>
                  <a:lnTo>
                    <a:pt x="844550" y="337820"/>
                  </a:lnTo>
                  <a:lnTo>
                    <a:pt x="844931" y="340360"/>
                  </a:lnTo>
                  <a:lnTo>
                    <a:pt x="850265" y="344170"/>
                  </a:lnTo>
                  <a:lnTo>
                    <a:pt x="852170" y="345440"/>
                  </a:lnTo>
                  <a:lnTo>
                    <a:pt x="853059" y="347980"/>
                  </a:lnTo>
                  <a:lnTo>
                    <a:pt x="854329" y="351790"/>
                  </a:lnTo>
                  <a:lnTo>
                    <a:pt x="851281" y="354330"/>
                  </a:lnTo>
                  <a:lnTo>
                    <a:pt x="850265" y="355600"/>
                  </a:lnTo>
                  <a:lnTo>
                    <a:pt x="850011" y="355600"/>
                  </a:lnTo>
                  <a:lnTo>
                    <a:pt x="849884" y="356870"/>
                  </a:lnTo>
                  <a:lnTo>
                    <a:pt x="849757" y="359410"/>
                  </a:lnTo>
                  <a:lnTo>
                    <a:pt x="848614" y="360680"/>
                  </a:lnTo>
                  <a:lnTo>
                    <a:pt x="846836" y="361950"/>
                  </a:lnTo>
                  <a:lnTo>
                    <a:pt x="845947" y="363220"/>
                  </a:lnTo>
                  <a:lnTo>
                    <a:pt x="939038" y="363220"/>
                  </a:lnTo>
                  <a:lnTo>
                    <a:pt x="929513" y="361950"/>
                  </a:lnTo>
                  <a:lnTo>
                    <a:pt x="928878" y="354330"/>
                  </a:lnTo>
                  <a:lnTo>
                    <a:pt x="928624" y="351790"/>
                  </a:lnTo>
                  <a:lnTo>
                    <a:pt x="928116" y="351790"/>
                  </a:lnTo>
                  <a:lnTo>
                    <a:pt x="924941" y="350520"/>
                  </a:lnTo>
                  <a:lnTo>
                    <a:pt x="923417" y="347980"/>
                  </a:lnTo>
                  <a:lnTo>
                    <a:pt x="922020" y="344170"/>
                  </a:lnTo>
                  <a:lnTo>
                    <a:pt x="921258" y="344170"/>
                  </a:lnTo>
                  <a:lnTo>
                    <a:pt x="918718" y="342900"/>
                  </a:lnTo>
                  <a:lnTo>
                    <a:pt x="916051" y="342900"/>
                  </a:lnTo>
                  <a:lnTo>
                    <a:pt x="916051" y="336550"/>
                  </a:lnTo>
                  <a:lnTo>
                    <a:pt x="915416" y="335280"/>
                  </a:lnTo>
                  <a:lnTo>
                    <a:pt x="886841" y="335280"/>
                  </a:lnTo>
                  <a:lnTo>
                    <a:pt x="885063" y="334010"/>
                  </a:lnTo>
                  <a:lnTo>
                    <a:pt x="883158" y="332740"/>
                  </a:lnTo>
                  <a:lnTo>
                    <a:pt x="873252" y="332740"/>
                  </a:lnTo>
                  <a:lnTo>
                    <a:pt x="872236" y="331470"/>
                  </a:lnTo>
                  <a:lnTo>
                    <a:pt x="870331" y="330200"/>
                  </a:lnTo>
                  <a:lnTo>
                    <a:pt x="866013" y="327660"/>
                  </a:lnTo>
                  <a:lnTo>
                    <a:pt x="861568" y="326390"/>
                  </a:lnTo>
                  <a:close/>
                </a:path>
                <a:path w="1146175" h="764539">
                  <a:moveTo>
                    <a:pt x="910082" y="334010"/>
                  </a:moveTo>
                  <a:lnTo>
                    <a:pt x="889762" y="334010"/>
                  </a:lnTo>
                  <a:lnTo>
                    <a:pt x="889381" y="335280"/>
                  </a:lnTo>
                  <a:lnTo>
                    <a:pt x="915416" y="335280"/>
                  </a:lnTo>
                  <a:lnTo>
                    <a:pt x="910082" y="334010"/>
                  </a:lnTo>
                  <a:close/>
                </a:path>
                <a:path w="1146175" h="764539">
                  <a:moveTo>
                    <a:pt x="902462" y="328930"/>
                  </a:moveTo>
                  <a:lnTo>
                    <a:pt x="898398" y="328930"/>
                  </a:lnTo>
                  <a:lnTo>
                    <a:pt x="894588" y="331470"/>
                  </a:lnTo>
                  <a:lnTo>
                    <a:pt x="891921" y="332740"/>
                  </a:lnTo>
                  <a:lnTo>
                    <a:pt x="891159" y="334010"/>
                  </a:lnTo>
                  <a:lnTo>
                    <a:pt x="908304" y="334010"/>
                  </a:lnTo>
                  <a:lnTo>
                    <a:pt x="907034" y="332740"/>
                  </a:lnTo>
                  <a:lnTo>
                    <a:pt x="905764" y="330200"/>
                  </a:lnTo>
                  <a:lnTo>
                    <a:pt x="904113" y="330200"/>
                  </a:lnTo>
                  <a:lnTo>
                    <a:pt x="902462" y="328930"/>
                  </a:lnTo>
                  <a:close/>
                </a:path>
                <a:path w="1146175" h="764539">
                  <a:moveTo>
                    <a:pt x="879856" y="331470"/>
                  </a:moveTo>
                  <a:lnTo>
                    <a:pt x="878205" y="331470"/>
                  </a:lnTo>
                  <a:lnTo>
                    <a:pt x="877189" y="332740"/>
                  </a:lnTo>
                  <a:lnTo>
                    <a:pt x="881888" y="332740"/>
                  </a:lnTo>
                  <a:lnTo>
                    <a:pt x="879856" y="331470"/>
                  </a:lnTo>
                  <a:close/>
                </a:path>
                <a:path w="1146175" h="764539">
                  <a:moveTo>
                    <a:pt x="682117" y="283210"/>
                  </a:moveTo>
                  <a:lnTo>
                    <a:pt x="638302" y="283210"/>
                  </a:lnTo>
                  <a:lnTo>
                    <a:pt x="646368" y="284480"/>
                  </a:lnTo>
                  <a:lnTo>
                    <a:pt x="655208" y="287020"/>
                  </a:lnTo>
                  <a:lnTo>
                    <a:pt x="662358" y="289560"/>
                  </a:lnTo>
                  <a:lnTo>
                    <a:pt x="665353" y="290830"/>
                  </a:lnTo>
                  <a:lnTo>
                    <a:pt x="670433" y="293370"/>
                  </a:lnTo>
                  <a:lnTo>
                    <a:pt x="682244" y="293370"/>
                  </a:lnTo>
                  <a:lnTo>
                    <a:pt x="683006" y="292100"/>
                  </a:lnTo>
                  <a:lnTo>
                    <a:pt x="682498" y="287020"/>
                  </a:lnTo>
                  <a:lnTo>
                    <a:pt x="682117" y="284480"/>
                  </a:lnTo>
                  <a:lnTo>
                    <a:pt x="682117" y="283210"/>
                  </a:lnTo>
                  <a:close/>
                </a:path>
                <a:path w="1146175" h="764539">
                  <a:moveTo>
                    <a:pt x="709422" y="278130"/>
                  </a:moveTo>
                  <a:lnTo>
                    <a:pt x="687197" y="278130"/>
                  </a:lnTo>
                  <a:lnTo>
                    <a:pt x="689356" y="279400"/>
                  </a:lnTo>
                  <a:lnTo>
                    <a:pt x="692023" y="280670"/>
                  </a:lnTo>
                  <a:lnTo>
                    <a:pt x="695071" y="281940"/>
                  </a:lnTo>
                  <a:lnTo>
                    <a:pt x="698881" y="283210"/>
                  </a:lnTo>
                  <a:lnTo>
                    <a:pt x="703580" y="283210"/>
                  </a:lnTo>
                  <a:lnTo>
                    <a:pt x="707009" y="281940"/>
                  </a:lnTo>
                  <a:lnTo>
                    <a:pt x="709422" y="278130"/>
                  </a:lnTo>
                  <a:close/>
                </a:path>
                <a:path w="1146175" h="764539">
                  <a:moveTo>
                    <a:pt x="734822" y="233680"/>
                  </a:moveTo>
                  <a:lnTo>
                    <a:pt x="689991" y="233680"/>
                  </a:lnTo>
                  <a:lnTo>
                    <a:pt x="690499" y="234950"/>
                  </a:lnTo>
                  <a:lnTo>
                    <a:pt x="694055" y="234950"/>
                  </a:lnTo>
                  <a:lnTo>
                    <a:pt x="704850" y="242570"/>
                  </a:lnTo>
                  <a:lnTo>
                    <a:pt x="709549" y="246380"/>
                  </a:lnTo>
                  <a:lnTo>
                    <a:pt x="714756" y="250190"/>
                  </a:lnTo>
                  <a:lnTo>
                    <a:pt x="720598" y="250190"/>
                  </a:lnTo>
                  <a:lnTo>
                    <a:pt x="726821" y="242570"/>
                  </a:lnTo>
                  <a:lnTo>
                    <a:pt x="731012" y="238760"/>
                  </a:lnTo>
                  <a:lnTo>
                    <a:pt x="733171" y="236220"/>
                  </a:lnTo>
                  <a:lnTo>
                    <a:pt x="734822" y="233680"/>
                  </a:lnTo>
                  <a:close/>
                </a:path>
                <a:path w="1146175" h="764539">
                  <a:moveTo>
                    <a:pt x="758952" y="218440"/>
                  </a:moveTo>
                  <a:lnTo>
                    <a:pt x="744601" y="218440"/>
                  </a:lnTo>
                  <a:lnTo>
                    <a:pt x="748665" y="224790"/>
                  </a:lnTo>
                  <a:lnTo>
                    <a:pt x="749427" y="226060"/>
                  </a:lnTo>
                  <a:lnTo>
                    <a:pt x="751840" y="226060"/>
                  </a:lnTo>
                  <a:lnTo>
                    <a:pt x="754634" y="224790"/>
                  </a:lnTo>
                  <a:lnTo>
                    <a:pt x="758317" y="224790"/>
                  </a:lnTo>
                  <a:lnTo>
                    <a:pt x="760476" y="223520"/>
                  </a:lnTo>
                  <a:lnTo>
                    <a:pt x="762508" y="223520"/>
                  </a:lnTo>
                  <a:lnTo>
                    <a:pt x="762000" y="222250"/>
                  </a:lnTo>
                  <a:lnTo>
                    <a:pt x="758952" y="218440"/>
                  </a:lnTo>
                  <a:close/>
                </a:path>
                <a:path w="1146175" h="764539">
                  <a:moveTo>
                    <a:pt x="790321" y="205740"/>
                  </a:moveTo>
                  <a:lnTo>
                    <a:pt x="756793" y="205740"/>
                  </a:lnTo>
                  <a:lnTo>
                    <a:pt x="758317" y="207010"/>
                  </a:lnTo>
                  <a:lnTo>
                    <a:pt x="759841" y="210820"/>
                  </a:lnTo>
                  <a:lnTo>
                    <a:pt x="761111" y="212090"/>
                  </a:lnTo>
                  <a:lnTo>
                    <a:pt x="762635" y="212090"/>
                  </a:lnTo>
                  <a:lnTo>
                    <a:pt x="765048" y="213360"/>
                  </a:lnTo>
                  <a:lnTo>
                    <a:pt x="766953" y="215900"/>
                  </a:lnTo>
                  <a:lnTo>
                    <a:pt x="769366" y="220980"/>
                  </a:lnTo>
                  <a:lnTo>
                    <a:pt x="770128" y="222250"/>
                  </a:lnTo>
                  <a:lnTo>
                    <a:pt x="771271" y="222250"/>
                  </a:lnTo>
                  <a:lnTo>
                    <a:pt x="772287" y="220980"/>
                  </a:lnTo>
                  <a:lnTo>
                    <a:pt x="773430" y="220980"/>
                  </a:lnTo>
                  <a:lnTo>
                    <a:pt x="774827" y="219710"/>
                  </a:lnTo>
                  <a:lnTo>
                    <a:pt x="776351" y="218440"/>
                  </a:lnTo>
                  <a:lnTo>
                    <a:pt x="782955" y="215900"/>
                  </a:lnTo>
                  <a:lnTo>
                    <a:pt x="788670" y="208280"/>
                  </a:lnTo>
                  <a:lnTo>
                    <a:pt x="789305" y="208280"/>
                  </a:lnTo>
                  <a:lnTo>
                    <a:pt x="790321" y="205740"/>
                  </a:lnTo>
                  <a:close/>
                </a:path>
                <a:path w="1146175" h="764539">
                  <a:moveTo>
                    <a:pt x="475431" y="162560"/>
                  </a:moveTo>
                  <a:lnTo>
                    <a:pt x="471550" y="162560"/>
                  </a:lnTo>
                  <a:lnTo>
                    <a:pt x="473329" y="165100"/>
                  </a:lnTo>
                  <a:lnTo>
                    <a:pt x="473583" y="166370"/>
                  </a:lnTo>
                  <a:lnTo>
                    <a:pt x="449580" y="180340"/>
                  </a:lnTo>
                  <a:lnTo>
                    <a:pt x="446786" y="181610"/>
                  </a:lnTo>
                  <a:lnTo>
                    <a:pt x="446405" y="182880"/>
                  </a:lnTo>
                  <a:lnTo>
                    <a:pt x="446150" y="182880"/>
                  </a:lnTo>
                  <a:lnTo>
                    <a:pt x="444881" y="186690"/>
                  </a:lnTo>
                  <a:lnTo>
                    <a:pt x="450342" y="196850"/>
                  </a:lnTo>
                  <a:lnTo>
                    <a:pt x="454787" y="204470"/>
                  </a:lnTo>
                  <a:lnTo>
                    <a:pt x="455549" y="207010"/>
                  </a:lnTo>
                  <a:lnTo>
                    <a:pt x="454914" y="208280"/>
                  </a:lnTo>
                  <a:lnTo>
                    <a:pt x="454025" y="210820"/>
                  </a:lnTo>
                  <a:lnTo>
                    <a:pt x="452374" y="210820"/>
                  </a:lnTo>
                  <a:lnTo>
                    <a:pt x="451104" y="212090"/>
                  </a:lnTo>
                  <a:lnTo>
                    <a:pt x="449199" y="212090"/>
                  </a:lnTo>
                  <a:lnTo>
                    <a:pt x="449325" y="214630"/>
                  </a:lnTo>
                  <a:lnTo>
                    <a:pt x="447802" y="217170"/>
                  </a:lnTo>
                  <a:lnTo>
                    <a:pt x="756793" y="217170"/>
                  </a:lnTo>
                  <a:lnTo>
                    <a:pt x="754634" y="215900"/>
                  </a:lnTo>
                  <a:lnTo>
                    <a:pt x="750951" y="214630"/>
                  </a:lnTo>
                  <a:lnTo>
                    <a:pt x="750824" y="213360"/>
                  </a:lnTo>
                  <a:lnTo>
                    <a:pt x="750697" y="210820"/>
                  </a:lnTo>
                  <a:lnTo>
                    <a:pt x="751078" y="208280"/>
                  </a:lnTo>
                  <a:lnTo>
                    <a:pt x="752602" y="207010"/>
                  </a:lnTo>
                  <a:lnTo>
                    <a:pt x="718820" y="207010"/>
                  </a:lnTo>
                  <a:lnTo>
                    <a:pt x="718058" y="205740"/>
                  </a:lnTo>
                  <a:lnTo>
                    <a:pt x="717042" y="203200"/>
                  </a:lnTo>
                  <a:lnTo>
                    <a:pt x="609981" y="203200"/>
                  </a:lnTo>
                  <a:lnTo>
                    <a:pt x="608457" y="201930"/>
                  </a:lnTo>
                  <a:lnTo>
                    <a:pt x="606679" y="201930"/>
                  </a:lnTo>
                  <a:lnTo>
                    <a:pt x="601980" y="200660"/>
                  </a:lnTo>
                  <a:lnTo>
                    <a:pt x="598678" y="198120"/>
                  </a:lnTo>
                  <a:lnTo>
                    <a:pt x="597662" y="194310"/>
                  </a:lnTo>
                  <a:lnTo>
                    <a:pt x="596773" y="191770"/>
                  </a:lnTo>
                  <a:lnTo>
                    <a:pt x="596900" y="190500"/>
                  </a:lnTo>
                  <a:lnTo>
                    <a:pt x="518287" y="190500"/>
                  </a:lnTo>
                  <a:lnTo>
                    <a:pt x="511429" y="186690"/>
                  </a:lnTo>
                  <a:lnTo>
                    <a:pt x="506095" y="180340"/>
                  </a:lnTo>
                  <a:lnTo>
                    <a:pt x="492633" y="180340"/>
                  </a:lnTo>
                  <a:lnTo>
                    <a:pt x="490474" y="177800"/>
                  </a:lnTo>
                  <a:lnTo>
                    <a:pt x="489077" y="175260"/>
                  </a:lnTo>
                  <a:lnTo>
                    <a:pt x="487807" y="173990"/>
                  </a:lnTo>
                  <a:lnTo>
                    <a:pt x="485775" y="172720"/>
                  </a:lnTo>
                  <a:lnTo>
                    <a:pt x="475996" y="172720"/>
                  </a:lnTo>
                  <a:lnTo>
                    <a:pt x="475431" y="162560"/>
                  </a:lnTo>
                  <a:close/>
                </a:path>
                <a:path w="1146175" h="764539">
                  <a:moveTo>
                    <a:pt x="731774" y="184150"/>
                  </a:moveTo>
                  <a:lnTo>
                    <a:pt x="733425" y="194310"/>
                  </a:lnTo>
                  <a:lnTo>
                    <a:pt x="733679" y="195580"/>
                  </a:lnTo>
                  <a:lnTo>
                    <a:pt x="733552" y="196850"/>
                  </a:lnTo>
                  <a:lnTo>
                    <a:pt x="733044" y="198120"/>
                  </a:lnTo>
                  <a:lnTo>
                    <a:pt x="732155" y="199390"/>
                  </a:lnTo>
                  <a:lnTo>
                    <a:pt x="730504" y="200660"/>
                  </a:lnTo>
                  <a:lnTo>
                    <a:pt x="726948" y="200660"/>
                  </a:lnTo>
                  <a:lnTo>
                    <a:pt x="724916" y="201930"/>
                  </a:lnTo>
                  <a:lnTo>
                    <a:pt x="723138" y="205740"/>
                  </a:lnTo>
                  <a:lnTo>
                    <a:pt x="722122" y="207010"/>
                  </a:lnTo>
                  <a:lnTo>
                    <a:pt x="752602" y="207010"/>
                  </a:lnTo>
                  <a:lnTo>
                    <a:pt x="754380" y="205740"/>
                  </a:lnTo>
                  <a:lnTo>
                    <a:pt x="793623" y="205740"/>
                  </a:lnTo>
                  <a:lnTo>
                    <a:pt x="794512" y="204470"/>
                  </a:lnTo>
                  <a:lnTo>
                    <a:pt x="795147" y="204470"/>
                  </a:lnTo>
                  <a:lnTo>
                    <a:pt x="796798" y="201930"/>
                  </a:lnTo>
                  <a:lnTo>
                    <a:pt x="798322" y="199390"/>
                  </a:lnTo>
                  <a:lnTo>
                    <a:pt x="799338" y="194310"/>
                  </a:lnTo>
                  <a:lnTo>
                    <a:pt x="788543" y="185420"/>
                  </a:lnTo>
                  <a:lnTo>
                    <a:pt x="732282" y="185420"/>
                  </a:lnTo>
                  <a:lnTo>
                    <a:pt x="731774" y="184150"/>
                  </a:lnTo>
                  <a:close/>
                </a:path>
                <a:path w="1146175" h="764539">
                  <a:moveTo>
                    <a:pt x="671068" y="148590"/>
                  </a:moveTo>
                  <a:lnTo>
                    <a:pt x="633857" y="148590"/>
                  </a:lnTo>
                  <a:lnTo>
                    <a:pt x="637032" y="149860"/>
                  </a:lnTo>
                  <a:lnTo>
                    <a:pt x="638090" y="156210"/>
                  </a:lnTo>
                  <a:lnTo>
                    <a:pt x="638175" y="160020"/>
                  </a:lnTo>
                  <a:lnTo>
                    <a:pt x="637794" y="167640"/>
                  </a:lnTo>
                  <a:lnTo>
                    <a:pt x="635381" y="168910"/>
                  </a:lnTo>
                  <a:lnTo>
                    <a:pt x="633349" y="168910"/>
                  </a:lnTo>
                  <a:lnTo>
                    <a:pt x="631444" y="170180"/>
                  </a:lnTo>
                  <a:lnTo>
                    <a:pt x="629666" y="171450"/>
                  </a:lnTo>
                  <a:lnTo>
                    <a:pt x="628650" y="172720"/>
                  </a:lnTo>
                  <a:lnTo>
                    <a:pt x="625221" y="179070"/>
                  </a:lnTo>
                  <a:lnTo>
                    <a:pt x="621919" y="180340"/>
                  </a:lnTo>
                  <a:lnTo>
                    <a:pt x="612902" y="180340"/>
                  </a:lnTo>
                  <a:lnTo>
                    <a:pt x="612394" y="181610"/>
                  </a:lnTo>
                  <a:lnTo>
                    <a:pt x="612775" y="185420"/>
                  </a:lnTo>
                  <a:lnTo>
                    <a:pt x="615696" y="193040"/>
                  </a:lnTo>
                  <a:lnTo>
                    <a:pt x="617347" y="196850"/>
                  </a:lnTo>
                  <a:lnTo>
                    <a:pt x="616585" y="199390"/>
                  </a:lnTo>
                  <a:lnTo>
                    <a:pt x="615696" y="200660"/>
                  </a:lnTo>
                  <a:lnTo>
                    <a:pt x="614680" y="201930"/>
                  </a:lnTo>
                  <a:lnTo>
                    <a:pt x="613283" y="203200"/>
                  </a:lnTo>
                  <a:lnTo>
                    <a:pt x="717042" y="203200"/>
                  </a:lnTo>
                  <a:lnTo>
                    <a:pt x="716280" y="200660"/>
                  </a:lnTo>
                  <a:lnTo>
                    <a:pt x="715264" y="199390"/>
                  </a:lnTo>
                  <a:lnTo>
                    <a:pt x="713994" y="196850"/>
                  </a:lnTo>
                  <a:lnTo>
                    <a:pt x="712216" y="195580"/>
                  </a:lnTo>
                  <a:lnTo>
                    <a:pt x="704088" y="186690"/>
                  </a:lnTo>
                  <a:lnTo>
                    <a:pt x="704850" y="172720"/>
                  </a:lnTo>
                  <a:lnTo>
                    <a:pt x="677291" y="172720"/>
                  </a:lnTo>
                  <a:lnTo>
                    <a:pt x="675640" y="170180"/>
                  </a:lnTo>
                  <a:lnTo>
                    <a:pt x="675259" y="167640"/>
                  </a:lnTo>
                  <a:lnTo>
                    <a:pt x="675005" y="161290"/>
                  </a:lnTo>
                  <a:lnTo>
                    <a:pt x="674751" y="158750"/>
                  </a:lnTo>
                  <a:lnTo>
                    <a:pt x="674497" y="154940"/>
                  </a:lnTo>
                  <a:lnTo>
                    <a:pt x="673862" y="153670"/>
                  </a:lnTo>
                  <a:lnTo>
                    <a:pt x="672084" y="152400"/>
                  </a:lnTo>
                  <a:lnTo>
                    <a:pt x="670941" y="149860"/>
                  </a:lnTo>
                  <a:lnTo>
                    <a:pt x="671068" y="148590"/>
                  </a:lnTo>
                  <a:close/>
                </a:path>
                <a:path w="1146175" h="764539">
                  <a:moveTo>
                    <a:pt x="416306" y="184150"/>
                  </a:moveTo>
                  <a:lnTo>
                    <a:pt x="412369" y="184150"/>
                  </a:lnTo>
                  <a:lnTo>
                    <a:pt x="410972" y="185420"/>
                  </a:lnTo>
                  <a:lnTo>
                    <a:pt x="407162" y="187960"/>
                  </a:lnTo>
                  <a:lnTo>
                    <a:pt x="403225" y="187960"/>
                  </a:lnTo>
                  <a:lnTo>
                    <a:pt x="397637" y="189230"/>
                  </a:lnTo>
                  <a:lnTo>
                    <a:pt x="390525" y="189230"/>
                  </a:lnTo>
                  <a:lnTo>
                    <a:pt x="385825" y="190500"/>
                  </a:lnTo>
                  <a:lnTo>
                    <a:pt x="381508" y="191770"/>
                  </a:lnTo>
                  <a:lnTo>
                    <a:pt x="429133" y="191770"/>
                  </a:lnTo>
                  <a:lnTo>
                    <a:pt x="429387" y="190500"/>
                  </a:lnTo>
                  <a:lnTo>
                    <a:pt x="422910" y="190500"/>
                  </a:lnTo>
                  <a:lnTo>
                    <a:pt x="421005" y="189230"/>
                  </a:lnTo>
                  <a:lnTo>
                    <a:pt x="419735" y="187960"/>
                  </a:lnTo>
                  <a:lnTo>
                    <a:pt x="417575" y="185420"/>
                  </a:lnTo>
                  <a:lnTo>
                    <a:pt x="416306" y="184150"/>
                  </a:lnTo>
                  <a:close/>
                </a:path>
                <a:path w="1146175" h="764539">
                  <a:moveTo>
                    <a:pt x="556514" y="185420"/>
                  </a:moveTo>
                  <a:lnTo>
                    <a:pt x="549275" y="185420"/>
                  </a:lnTo>
                  <a:lnTo>
                    <a:pt x="541147" y="186690"/>
                  </a:lnTo>
                  <a:lnTo>
                    <a:pt x="530987" y="189230"/>
                  </a:lnTo>
                  <a:lnTo>
                    <a:pt x="529209" y="190500"/>
                  </a:lnTo>
                  <a:lnTo>
                    <a:pt x="596900" y="190500"/>
                  </a:lnTo>
                  <a:lnTo>
                    <a:pt x="597154" y="187960"/>
                  </a:lnTo>
                  <a:lnTo>
                    <a:pt x="564388" y="187960"/>
                  </a:lnTo>
                  <a:lnTo>
                    <a:pt x="562356" y="186690"/>
                  </a:lnTo>
                  <a:lnTo>
                    <a:pt x="558546" y="186690"/>
                  </a:lnTo>
                  <a:lnTo>
                    <a:pt x="556514" y="185420"/>
                  </a:lnTo>
                  <a:close/>
                </a:path>
                <a:path w="1146175" h="764539">
                  <a:moveTo>
                    <a:pt x="573786" y="170180"/>
                  </a:moveTo>
                  <a:lnTo>
                    <a:pt x="570865" y="170180"/>
                  </a:lnTo>
                  <a:lnTo>
                    <a:pt x="570738" y="171450"/>
                  </a:lnTo>
                  <a:lnTo>
                    <a:pt x="571246" y="172720"/>
                  </a:lnTo>
                  <a:lnTo>
                    <a:pt x="573786" y="176530"/>
                  </a:lnTo>
                  <a:lnTo>
                    <a:pt x="572516" y="179070"/>
                  </a:lnTo>
                  <a:lnTo>
                    <a:pt x="571627" y="180340"/>
                  </a:lnTo>
                  <a:lnTo>
                    <a:pt x="571119" y="181610"/>
                  </a:lnTo>
                  <a:lnTo>
                    <a:pt x="570738" y="182880"/>
                  </a:lnTo>
                  <a:lnTo>
                    <a:pt x="570738" y="184150"/>
                  </a:lnTo>
                  <a:lnTo>
                    <a:pt x="570865" y="185420"/>
                  </a:lnTo>
                  <a:lnTo>
                    <a:pt x="570611" y="186690"/>
                  </a:lnTo>
                  <a:lnTo>
                    <a:pt x="569849" y="186690"/>
                  </a:lnTo>
                  <a:lnTo>
                    <a:pt x="569214" y="187960"/>
                  </a:lnTo>
                  <a:lnTo>
                    <a:pt x="597154" y="187960"/>
                  </a:lnTo>
                  <a:lnTo>
                    <a:pt x="598678" y="185420"/>
                  </a:lnTo>
                  <a:lnTo>
                    <a:pt x="601345" y="180340"/>
                  </a:lnTo>
                  <a:lnTo>
                    <a:pt x="602107" y="177800"/>
                  </a:lnTo>
                  <a:lnTo>
                    <a:pt x="602107" y="176530"/>
                  </a:lnTo>
                  <a:lnTo>
                    <a:pt x="594360" y="176530"/>
                  </a:lnTo>
                  <a:lnTo>
                    <a:pt x="587502" y="175260"/>
                  </a:lnTo>
                  <a:lnTo>
                    <a:pt x="585597" y="171450"/>
                  </a:lnTo>
                  <a:lnTo>
                    <a:pt x="574675" y="171450"/>
                  </a:lnTo>
                  <a:lnTo>
                    <a:pt x="573786" y="170180"/>
                  </a:lnTo>
                  <a:close/>
                </a:path>
                <a:path w="1146175" h="764539">
                  <a:moveTo>
                    <a:pt x="799465" y="161290"/>
                  </a:moveTo>
                  <a:lnTo>
                    <a:pt x="744855" y="161290"/>
                  </a:lnTo>
                  <a:lnTo>
                    <a:pt x="744220" y="162560"/>
                  </a:lnTo>
                  <a:lnTo>
                    <a:pt x="743331" y="162560"/>
                  </a:lnTo>
                  <a:lnTo>
                    <a:pt x="742823" y="165100"/>
                  </a:lnTo>
                  <a:lnTo>
                    <a:pt x="741680" y="176530"/>
                  </a:lnTo>
                  <a:lnTo>
                    <a:pt x="741045" y="180340"/>
                  </a:lnTo>
                  <a:lnTo>
                    <a:pt x="735203" y="184150"/>
                  </a:lnTo>
                  <a:lnTo>
                    <a:pt x="734568" y="185420"/>
                  </a:lnTo>
                  <a:lnTo>
                    <a:pt x="788543" y="185420"/>
                  </a:lnTo>
                  <a:lnTo>
                    <a:pt x="787400" y="182880"/>
                  </a:lnTo>
                  <a:lnTo>
                    <a:pt x="787781" y="179070"/>
                  </a:lnTo>
                  <a:lnTo>
                    <a:pt x="787908" y="176530"/>
                  </a:lnTo>
                  <a:lnTo>
                    <a:pt x="782955" y="173990"/>
                  </a:lnTo>
                  <a:lnTo>
                    <a:pt x="781050" y="170180"/>
                  </a:lnTo>
                  <a:lnTo>
                    <a:pt x="782154" y="167386"/>
                  </a:lnTo>
                  <a:lnTo>
                    <a:pt x="782955" y="165100"/>
                  </a:lnTo>
                  <a:lnTo>
                    <a:pt x="796163" y="165100"/>
                  </a:lnTo>
                  <a:lnTo>
                    <a:pt x="797560" y="163830"/>
                  </a:lnTo>
                  <a:lnTo>
                    <a:pt x="799465" y="161290"/>
                  </a:lnTo>
                  <a:close/>
                </a:path>
                <a:path w="1146175" h="764539">
                  <a:moveTo>
                    <a:pt x="730206" y="183714"/>
                  </a:moveTo>
                  <a:lnTo>
                    <a:pt x="730250" y="184150"/>
                  </a:lnTo>
                  <a:lnTo>
                    <a:pt x="731774" y="184150"/>
                  </a:lnTo>
                  <a:lnTo>
                    <a:pt x="730206" y="183714"/>
                  </a:lnTo>
                  <a:close/>
                </a:path>
                <a:path w="1146175" h="764539">
                  <a:moveTo>
                    <a:pt x="729488" y="175260"/>
                  </a:moveTo>
                  <a:lnTo>
                    <a:pt x="727075" y="175260"/>
                  </a:lnTo>
                  <a:lnTo>
                    <a:pt x="726313" y="177800"/>
                  </a:lnTo>
                  <a:lnTo>
                    <a:pt x="726059" y="179070"/>
                  </a:lnTo>
                  <a:lnTo>
                    <a:pt x="726059" y="181610"/>
                  </a:lnTo>
                  <a:lnTo>
                    <a:pt x="726567" y="182880"/>
                  </a:lnTo>
                  <a:lnTo>
                    <a:pt x="727202" y="182880"/>
                  </a:lnTo>
                  <a:lnTo>
                    <a:pt x="730206" y="183714"/>
                  </a:lnTo>
                  <a:lnTo>
                    <a:pt x="729742" y="179070"/>
                  </a:lnTo>
                  <a:lnTo>
                    <a:pt x="729488" y="175260"/>
                  </a:lnTo>
                  <a:close/>
                </a:path>
                <a:path w="1146175" h="764539">
                  <a:moveTo>
                    <a:pt x="474725" y="157480"/>
                  </a:moveTo>
                  <a:lnTo>
                    <a:pt x="464566" y="157480"/>
                  </a:lnTo>
                  <a:lnTo>
                    <a:pt x="458470" y="158750"/>
                  </a:lnTo>
                  <a:lnTo>
                    <a:pt x="455675" y="161290"/>
                  </a:lnTo>
                  <a:lnTo>
                    <a:pt x="453136" y="162560"/>
                  </a:lnTo>
                  <a:lnTo>
                    <a:pt x="449961" y="163830"/>
                  </a:lnTo>
                  <a:lnTo>
                    <a:pt x="446913" y="163830"/>
                  </a:lnTo>
                  <a:lnTo>
                    <a:pt x="442341" y="165100"/>
                  </a:lnTo>
                  <a:lnTo>
                    <a:pt x="438150" y="166370"/>
                  </a:lnTo>
                  <a:lnTo>
                    <a:pt x="436625" y="170180"/>
                  </a:lnTo>
                  <a:lnTo>
                    <a:pt x="435737" y="172720"/>
                  </a:lnTo>
                  <a:lnTo>
                    <a:pt x="435991" y="173990"/>
                  </a:lnTo>
                  <a:lnTo>
                    <a:pt x="442849" y="173990"/>
                  </a:lnTo>
                  <a:lnTo>
                    <a:pt x="444119" y="172720"/>
                  </a:lnTo>
                  <a:lnTo>
                    <a:pt x="445516" y="170180"/>
                  </a:lnTo>
                  <a:lnTo>
                    <a:pt x="447421" y="168910"/>
                  </a:lnTo>
                  <a:lnTo>
                    <a:pt x="458089" y="168910"/>
                  </a:lnTo>
                  <a:lnTo>
                    <a:pt x="461010" y="167640"/>
                  </a:lnTo>
                  <a:lnTo>
                    <a:pt x="467614" y="162560"/>
                  </a:lnTo>
                  <a:lnTo>
                    <a:pt x="475431" y="162560"/>
                  </a:lnTo>
                  <a:lnTo>
                    <a:pt x="475361" y="160020"/>
                  </a:lnTo>
                  <a:lnTo>
                    <a:pt x="475107" y="158750"/>
                  </a:lnTo>
                  <a:lnTo>
                    <a:pt x="474725" y="157480"/>
                  </a:lnTo>
                  <a:close/>
                </a:path>
                <a:path w="1146175" h="764539">
                  <a:moveTo>
                    <a:pt x="696722" y="147320"/>
                  </a:moveTo>
                  <a:lnTo>
                    <a:pt x="692023" y="147320"/>
                  </a:lnTo>
                  <a:lnTo>
                    <a:pt x="691134" y="148590"/>
                  </a:lnTo>
                  <a:lnTo>
                    <a:pt x="690372" y="149860"/>
                  </a:lnTo>
                  <a:lnTo>
                    <a:pt x="689991" y="151130"/>
                  </a:lnTo>
                  <a:lnTo>
                    <a:pt x="689864" y="152400"/>
                  </a:lnTo>
                  <a:lnTo>
                    <a:pt x="689356" y="154940"/>
                  </a:lnTo>
                  <a:lnTo>
                    <a:pt x="688848" y="158750"/>
                  </a:lnTo>
                  <a:lnTo>
                    <a:pt x="685673" y="160020"/>
                  </a:lnTo>
                  <a:lnTo>
                    <a:pt x="684276" y="161290"/>
                  </a:lnTo>
                  <a:lnTo>
                    <a:pt x="683895" y="163830"/>
                  </a:lnTo>
                  <a:lnTo>
                    <a:pt x="683387" y="166370"/>
                  </a:lnTo>
                  <a:lnTo>
                    <a:pt x="682752" y="168910"/>
                  </a:lnTo>
                  <a:lnTo>
                    <a:pt x="682244" y="172720"/>
                  </a:lnTo>
                  <a:lnTo>
                    <a:pt x="704850" y="172720"/>
                  </a:lnTo>
                  <a:lnTo>
                    <a:pt x="708660" y="171450"/>
                  </a:lnTo>
                  <a:lnTo>
                    <a:pt x="711454" y="170180"/>
                  </a:lnTo>
                  <a:lnTo>
                    <a:pt x="711200" y="168910"/>
                  </a:lnTo>
                  <a:lnTo>
                    <a:pt x="710311" y="166370"/>
                  </a:lnTo>
                  <a:lnTo>
                    <a:pt x="709803" y="161290"/>
                  </a:lnTo>
                  <a:lnTo>
                    <a:pt x="709676" y="158750"/>
                  </a:lnTo>
                  <a:lnTo>
                    <a:pt x="709041" y="158750"/>
                  </a:lnTo>
                  <a:lnTo>
                    <a:pt x="707136" y="157480"/>
                  </a:lnTo>
                  <a:lnTo>
                    <a:pt x="704977" y="156210"/>
                  </a:lnTo>
                  <a:lnTo>
                    <a:pt x="702945" y="153670"/>
                  </a:lnTo>
                  <a:lnTo>
                    <a:pt x="701294" y="151130"/>
                  </a:lnTo>
                  <a:lnTo>
                    <a:pt x="699135" y="148590"/>
                  </a:lnTo>
                  <a:lnTo>
                    <a:pt x="696722" y="147320"/>
                  </a:lnTo>
                  <a:close/>
                </a:path>
                <a:path w="1146175" h="764539">
                  <a:moveTo>
                    <a:pt x="583311" y="167640"/>
                  </a:moveTo>
                  <a:lnTo>
                    <a:pt x="580771" y="167640"/>
                  </a:lnTo>
                  <a:lnTo>
                    <a:pt x="580136" y="168910"/>
                  </a:lnTo>
                  <a:lnTo>
                    <a:pt x="579755" y="170180"/>
                  </a:lnTo>
                  <a:lnTo>
                    <a:pt x="578993" y="171450"/>
                  </a:lnTo>
                  <a:lnTo>
                    <a:pt x="585597" y="171450"/>
                  </a:lnTo>
                  <a:lnTo>
                    <a:pt x="584962" y="170180"/>
                  </a:lnTo>
                  <a:lnTo>
                    <a:pt x="584581" y="168910"/>
                  </a:lnTo>
                  <a:lnTo>
                    <a:pt x="583311" y="167640"/>
                  </a:lnTo>
                  <a:close/>
                </a:path>
                <a:path w="1146175" h="764539">
                  <a:moveTo>
                    <a:pt x="583412" y="167386"/>
                  </a:moveTo>
                  <a:lnTo>
                    <a:pt x="583184" y="167640"/>
                  </a:lnTo>
                  <a:lnTo>
                    <a:pt x="583412" y="167386"/>
                  </a:lnTo>
                  <a:close/>
                </a:path>
                <a:path w="1146175" h="764539">
                  <a:moveTo>
                    <a:pt x="584390" y="165100"/>
                  </a:moveTo>
                  <a:lnTo>
                    <a:pt x="583412" y="167386"/>
                  </a:lnTo>
                  <a:lnTo>
                    <a:pt x="584327" y="166370"/>
                  </a:lnTo>
                  <a:lnTo>
                    <a:pt x="584390" y="165100"/>
                  </a:lnTo>
                  <a:close/>
                </a:path>
                <a:path w="1146175" h="764539">
                  <a:moveTo>
                    <a:pt x="796163" y="165100"/>
                  </a:moveTo>
                  <a:lnTo>
                    <a:pt x="787781" y="165100"/>
                  </a:lnTo>
                  <a:lnTo>
                    <a:pt x="788924" y="166370"/>
                  </a:lnTo>
                  <a:lnTo>
                    <a:pt x="794766" y="166370"/>
                  </a:lnTo>
                  <a:lnTo>
                    <a:pt x="796163" y="165100"/>
                  </a:lnTo>
                  <a:close/>
                </a:path>
                <a:path w="1146175" h="764539">
                  <a:moveTo>
                    <a:pt x="613791" y="147320"/>
                  </a:moveTo>
                  <a:lnTo>
                    <a:pt x="611759" y="147320"/>
                  </a:lnTo>
                  <a:lnTo>
                    <a:pt x="608457" y="148590"/>
                  </a:lnTo>
                  <a:lnTo>
                    <a:pt x="605790" y="149860"/>
                  </a:lnTo>
                  <a:lnTo>
                    <a:pt x="560451" y="149860"/>
                  </a:lnTo>
                  <a:lnTo>
                    <a:pt x="560959" y="151130"/>
                  </a:lnTo>
                  <a:lnTo>
                    <a:pt x="564896" y="153670"/>
                  </a:lnTo>
                  <a:lnTo>
                    <a:pt x="571627" y="154940"/>
                  </a:lnTo>
                  <a:lnTo>
                    <a:pt x="578612" y="154940"/>
                  </a:lnTo>
                  <a:lnTo>
                    <a:pt x="584454" y="161290"/>
                  </a:lnTo>
                  <a:lnTo>
                    <a:pt x="584390" y="165100"/>
                  </a:lnTo>
                  <a:lnTo>
                    <a:pt x="584835" y="165100"/>
                  </a:lnTo>
                  <a:lnTo>
                    <a:pt x="585724" y="163830"/>
                  </a:lnTo>
                  <a:lnTo>
                    <a:pt x="598805" y="163830"/>
                  </a:lnTo>
                  <a:lnTo>
                    <a:pt x="598805" y="158750"/>
                  </a:lnTo>
                  <a:lnTo>
                    <a:pt x="617601" y="158750"/>
                  </a:lnTo>
                  <a:lnTo>
                    <a:pt x="619252" y="156210"/>
                  </a:lnTo>
                  <a:lnTo>
                    <a:pt x="618617" y="153670"/>
                  </a:lnTo>
                  <a:lnTo>
                    <a:pt x="616331" y="149860"/>
                  </a:lnTo>
                  <a:lnTo>
                    <a:pt x="613791" y="147320"/>
                  </a:lnTo>
                  <a:close/>
                </a:path>
                <a:path w="1146175" h="764539">
                  <a:moveTo>
                    <a:pt x="598805" y="163830"/>
                  </a:moveTo>
                  <a:lnTo>
                    <a:pt x="589788" y="163830"/>
                  </a:lnTo>
                  <a:lnTo>
                    <a:pt x="591439" y="165100"/>
                  </a:lnTo>
                  <a:lnTo>
                    <a:pt x="598932" y="165100"/>
                  </a:lnTo>
                  <a:lnTo>
                    <a:pt x="598805" y="163830"/>
                  </a:lnTo>
                  <a:close/>
                </a:path>
                <a:path w="1146175" h="764539">
                  <a:moveTo>
                    <a:pt x="90297" y="137160"/>
                  </a:moveTo>
                  <a:lnTo>
                    <a:pt x="88900" y="137160"/>
                  </a:lnTo>
                  <a:lnTo>
                    <a:pt x="88519" y="139700"/>
                  </a:lnTo>
                  <a:lnTo>
                    <a:pt x="86614" y="143510"/>
                  </a:lnTo>
                  <a:lnTo>
                    <a:pt x="74041" y="143510"/>
                  </a:lnTo>
                  <a:lnTo>
                    <a:pt x="69723" y="146050"/>
                  </a:lnTo>
                  <a:lnTo>
                    <a:pt x="69087" y="148590"/>
                  </a:lnTo>
                  <a:lnTo>
                    <a:pt x="68834" y="149860"/>
                  </a:lnTo>
                  <a:lnTo>
                    <a:pt x="69977" y="149860"/>
                  </a:lnTo>
                  <a:lnTo>
                    <a:pt x="71247" y="151130"/>
                  </a:lnTo>
                  <a:lnTo>
                    <a:pt x="74422" y="154940"/>
                  </a:lnTo>
                  <a:lnTo>
                    <a:pt x="76581" y="156210"/>
                  </a:lnTo>
                  <a:lnTo>
                    <a:pt x="76708" y="158750"/>
                  </a:lnTo>
                  <a:lnTo>
                    <a:pt x="76835" y="160020"/>
                  </a:lnTo>
                  <a:lnTo>
                    <a:pt x="76327" y="161290"/>
                  </a:lnTo>
                  <a:lnTo>
                    <a:pt x="75437" y="162560"/>
                  </a:lnTo>
                  <a:lnTo>
                    <a:pt x="74930" y="163830"/>
                  </a:lnTo>
                  <a:lnTo>
                    <a:pt x="356543" y="163830"/>
                  </a:lnTo>
                  <a:lnTo>
                    <a:pt x="355237" y="162560"/>
                  </a:lnTo>
                  <a:lnTo>
                    <a:pt x="101092" y="162560"/>
                  </a:lnTo>
                  <a:lnTo>
                    <a:pt x="100330" y="161290"/>
                  </a:lnTo>
                  <a:lnTo>
                    <a:pt x="99949" y="160020"/>
                  </a:lnTo>
                  <a:lnTo>
                    <a:pt x="99314" y="156210"/>
                  </a:lnTo>
                  <a:lnTo>
                    <a:pt x="104140" y="152400"/>
                  </a:lnTo>
                  <a:lnTo>
                    <a:pt x="106680" y="151130"/>
                  </a:lnTo>
                  <a:lnTo>
                    <a:pt x="108204" y="149860"/>
                  </a:lnTo>
                  <a:lnTo>
                    <a:pt x="110490" y="147320"/>
                  </a:lnTo>
                  <a:lnTo>
                    <a:pt x="112014" y="146050"/>
                  </a:lnTo>
                  <a:lnTo>
                    <a:pt x="94742" y="146050"/>
                  </a:lnTo>
                  <a:lnTo>
                    <a:pt x="93218" y="144780"/>
                  </a:lnTo>
                  <a:lnTo>
                    <a:pt x="92202" y="143510"/>
                  </a:lnTo>
                  <a:lnTo>
                    <a:pt x="91694" y="140970"/>
                  </a:lnTo>
                  <a:lnTo>
                    <a:pt x="92075" y="139700"/>
                  </a:lnTo>
                  <a:lnTo>
                    <a:pt x="92964" y="138430"/>
                  </a:lnTo>
                  <a:lnTo>
                    <a:pt x="91694" y="138430"/>
                  </a:lnTo>
                  <a:lnTo>
                    <a:pt x="90297" y="137160"/>
                  </a:lnTo>
                  <a:close/>
                </a:path>
                <a:path w="1146175" h="764539">
                  <a:moveTo>
                    <a:pt x="132461" y="142240"/>
                  </a:moveTo>
                  <a:lnTo>
                    <a:pt x="128905" y="142240"/>
                  </a:lnTo>
                  <a:lnTo>
                    <a:pt x="115570" y="151130"/>
                  </a:lnTo>
                  <a:lnTo>
                    <a:pt x="114681" y="153670"/>
                  </a:lnTo>
                  <a:lnTo>
                    <a:pt x="115062" y="156210"/>
                  </a:lnTo>
                  <a:lnTo>
                    <a:pt x="114681" y="157480"/>
                  </a:lnTo>
                  <a:lnTo>
                    <a:pt x="113537" y="158750"/>
                  </a:lnTo>
                  <a:lnTo>
                    <a:pt x="111887" y="161290"/>
                  </a:lnTo>
                  <a:lnTo>
                    <a:pt x="108712" y="162560"/>
                  </a:lnTo>
                  <a:lnTo>
                    <a:pt x="355237" y="162560"/>
                  </a:lnTo>
                  <a:lnTo>
                    <a:pt x="351318" y="158750"/>
                  </a:lnTo>
                  <a:lnTo>
                    <a:pt x="330073" y="158750"/>
                  </a:lnTo>
                  <a:lnTo>
                    <a:pt x="326898" y="157480"/>
                  </a:lnTo>
                  <a:lnTo>
                    <a:pt x="322199" y="156210"/>
                  </a:lnTo>
                  <a:lnTo>
                    <a:pt x="319913" y="156210"/>
                  </a:lnTo>
                  <a:lnTo>
                    <a:pt x="317373" y="154940"/>
                  </a:lnTo>
                  <a:lnTo>
                    <a:pt x="314706" y="154940"/>
                  </a:lnTo>
                  <a:lnTo>
                    <a:pt x="310642" y="153670"/>
                  </a:lnTo>
                  <a:lnTo>
                    <a:pt x="306705" y="152400"/>
                  </a:lnTo>
                  <a:lnTo>
                    <a:pt x="303022" y="149860"/>
                  </a:lnTo>
                  <a:lnTo>
                    <a:pt x="300736" y="148590"/>
                  </a:lnTo>
                  <a:lnTo>
                    <a:pt x="298069" y="147320"/>
                  </a:lnTo>
                  <a:lnTo>
                    <a:pt x="284257" y="144780"/>
                  </a:lnTo>
                  <a:lnTo>
                    <a:pt x="134112" y="144780"/>
                  </a:lnTo>
                  <a:lnTo>
                    <a:pt x="132969" y="143510"/>
                  </a:lnTo>
                  <a:lnTo>
                    <a:pt x="132461" y="142240"/>
                  </a:lnTo>
                  <a:close/>
                </a:path>
                <a:path w="1146175" h="764539">
                  <a:moveTo>
                    <a:pt x="758063" y="130810"/>
                  </a:moveTo>
                  <a:lnTo>
                    <a:pt x="748030" y="130810"/>
                  </a:lnTo>
                  <a:lnTo>
                    <a:pt x="746887" y="132080"/>
                  </a:lnTo>
                  <a:lnTo>
                    <a:pt x="746125" y="132080"/>
                  </a:lnTo>
                  <a:lnTo>
                    <a:pt x="745490" y="137160"/>
                  </a:lnTo>
                  <a:lnTo>
                    <a:pt x="746506" y="140970"/>
                  </a:lnTo>
                  <a:lnTo>
                    <a:pt x="747014" y="142240"/>
                  </a:lnTo>
                  <a:lnTo>
                    <a:pt x="747776" y="143510"/>
                  </a:lnTo>
                  <a:lnTo>
                    <a:pt x="751332" y="143510"/>
                  </a:lnTo>
                  <a:lnTo>
                    <a:pt x="754634" y="146050"/>
                  </a:lnTo>
                  <a:lnTo>
                    <a:pt x="755142" y="149860"/>
                  </a:lnTo>
                  <a:lnTo>
                    <a:pt x="755396" y="151130"/>
                  </a:lnTo>
                  <a:lnTo>
                    <a:pt x="754253" y="153670"/>
                  </a:lnTo>
                  <a:lnTo>
                    <a:pt x="752475" y="154940"/>
                  </a:lnTo>
                  <a:lnTo>
                    <a:pt x="751713" y="154940"/>
                  </a:lnTo>
                  <a:lnTo>
                    <a:pt x="752094" y="157480"/>
                  </a:lnTo>
                  <a:lnTo>
                    <a:pt x="752475" y="158750"/>
                  </a:lnTo>
                  <a:lnTo>
                    <a:pt x="752221" y="160020"/>
                  </a:lnTo>
                  <a:lnTo>
                    <a:pt x="751713" y="161290"/>
                  </a:lnTo>
                  <a:lnTo>
                    <a:pt x="799592" y="161290"/>
                  </a:lnTo>
                  <a:lnTo>
                    <a:pt x="799465" y="160020"/>
                  </a:lnTo>
                  <a:lnTo>
                    <a:pt x="798068" y="158750"/>
                  </a:lnTo>
                  <a:lnTo>
                    <a:pt x="795782" y="157480"/>
                  </a:lnTo>
                  <a:lnTo>
                    <a:pt x="794131" y="156210"/>
                  </a:lnTo>
                  <a:lnTo>
                    <a:pt x="794131" y="152400"/>
                  </a:lnTo>
                  <a:lnTo>
                    <a:pt x="795909" y="151130"/>
                  </a:lnTo>
                  <a:lnTo>
                    <a:pt x="797814" y="149860"/>
                  </a:lnTo>
                  <a:lnTo>
                    <a:pt x="798068" y="148590"/>
                  </a:lnTo>
                  <a:lnTo>
                    <a:pt x="797814" y="148590"/>
                  </a:lnTo>
                  <a:lnTo>
                    <a:pt x="796036" y="147320"/>
                  </a:lnTo>
                  <a:lnTo>
                    <a:pt x="786257" y="147320"/>
                  </a:lnTo>
                  <a:lnTo>
                    <a:pt x="781431" y="142240"/>
                  </a:lnTo>
                  <a:lnTo>
                    <a:pt x="781145" y="138430"/>
                  </a:lnTo>
                  <a:lnTo>
                    <a:pt x="781050" y="135890"/>
                  </a:lnTo>
                  <a:lnTo>
                    <a:pt x="775716" y="135890"/>
                  </a:lnTo>
                  <a:lnTo>
                    <a:pt x="772922" y="134620"/>
                  </a:lnTo>
                  <a:lnTo>
                    <a:pt x="769620" y="134620"/>
                  </a:lnTo>
                  <a:lnTo>
                    <a:pt x="766953" y="133350"/>
                  </a:lnTo>
                  <a:lnTo>
                    <a:pt x="763778" y="132080"/>
                  </a:lnTo>
                  <a:lnTo>
                    <a:pt x="758063" y="130810"/>
                  </a:lnTo>
                  <a:close/>
                </a:path>
                <a:path w="1146175" h="764539">
                  <a:moveTo>
                    <a:pt x="617601" y="158750"/>
                  </a:moveTo>
                  <a:lnTo>
                    <a:pt x="605028" y="158750"/>
                  </a:lnTo>
                  <a:lnTo>
                    <a:pt x="606806" y="160020"/>
                  </a:lnTo>
                  <a:lnTo>
                    <a:pt x="615823" y="160020"/>
                  </a:lnTo>
                  <a:lnTo>
                    <a:pt x="617601" y="158750"/>
                  </a:lnTo>
                  <a:close/>
                </a:path>
                <a:path w="1146175" h="764539">
                  <a:moveTo>
                    <a:pt x="340741" y="154940"/>
                  </a:moveTo>
                  <a:lnTo>
                    <a:pt x="336169" y="154940"/>
                  </a:lnTo>
                  <a:lnTo>
                    <a:pt x="335915" y="156210"/>
                  </a:lnTo>
                  <a:lnTo>
                    <a:pt x="335280" y="157480"/>
                  </a:lnTo>
                  <a:lnTo>
                    <a:pt x="334645" y="157480"/>
                  </a:lnTo>
                  <a:lnTo>
                    <a:pt x="333629" y="158750"/>
                  </a:lnTo>
                  <a:lnTo>
                    <a:pt x="351318" y="158750"/>
                  </a:lnTo>
                  <a:lnTo>
                    <a:pt x="350012" y="157480"/>
                  </a:lnTo>
                  <a:lnTo>
                    <a:pt x="340741" y="154940"/>
                  </a:lnTo>
                  <a:close/>
                </a:path>
                <a:path w="1146175" h="764539">
                  <a:moveTo>
                    <a:pt x="673354" y="143510"/>
                  </a:moveTo>
                  <a:lnTo>
                    <a:pt x="631190" y="143510"/>
                  </a:lnTo>
                  <a:lnTo>
                    <a:pt x="629666" y="144780"/>
                  </a:lnTo>
                  <a:lnTo>
                    <a:pt x="629285" y="144780"/>
                  </a:lnTo>
                  <a:lnTo>
                    <a:pt x="629412" y="146050"/>
                  </a:lnTo>
                  <a:lnTo>
                    <a:pt x="629666" y="146050"/>
                  </a:lnTo>
                  <a:lnTo>
                    <a:pt x="630428" y="147320"/>
                  </a:lnTo>
                  <a:lnTo>
                    <a:pt x="630555" y="148590"/>
                  </a:lnTo>
                  <a:lnTo>
                    <a:pt x="630174" y="151130"/>
                  </a:lnTo>
                  <a:lnTo>
                    <a:pt x="632206" y="148590"/>
                  </a:lnTo>
                  <a:lnTo>
                    <a:pt x="671068" y="148590"/>
                  </a:lnTo>
                  <a:lnTo>
                    <a:pt x="671576" y="146050"/>
                  </a:lnTo>
                  <a:lnTo>
                    <a:pt x="673354" y="143510"/>
                  </a:lnTo>
                  <a:close/>
                </a:path>
                <a:path w="1146175" h="764539">
                  <a:moveTo>
                    <a:pt x="582676" y="129540"/>
                  </a:moveTo>
                  <a:lnTo>
                    <a:pt x="579247" y="129540"/>
                  </a:lnTo>
                  <a:lnTo>
                    <a:pt x="576453" y="130810"/>
                  </a:lnTo>
                  <a:lnTo>
                    <a:pt x="575310" y="134620"/>
                  </a:lnTo>
                  <a:lnTo>
                    <a:pt x="574802" y="137160"/>
                  </a:lnTo>
                  <a:lnTo>
                    <a:pt x="573278" y="147320"/>
                  </a:lnTo>
                  <a:lnTo>
                    <a:pt x="568071" y="148590"/>
                  </a:lnTo>
                  <a:lnTo>
                    <a:pt x="560959" y="148590"/>
                  </a:lnTo>
                  <a:lnTo>
                    <a:pt x="560324" y="149860"/>
                  </a:lnTo>
                  <a:lnTo>
                    <a:pt x="601345" y="149860"/>
                  </a:lnTo>
                  <a:lnTo>
                    <a:pt x="600583" y="148590"/>
                  </a:lnTo>
                  <a:lnTo>
                    <a:pt x="599567" y="147320"/>
                  </a:lnTo>
                  <a:lnTo>
                    <a:pt x="598932" y="146050"/>
                  </a:lnTo>
                  <a:lnTo>
                    <a:pt x="598932" y="143510"/>
                  </a:lnTo>
                  <a:lnTo>
                    <a:pt x="599313" y="142240"/>
                  </a:lnTo>
                  <a:lnTo>
                    <a:pt x="600075" y="140970"/>
                  </a:lnTo>
                  <a:lnTo>
                    <a:pt x="601091" y="140970"/>
                  </a:lnTo>
                  <a:lnTo>
                    <a:pt x="602361" y="139700"/>
                  </a:lnTo>
                  <a:lnTo>
                    <a:pt x="594106" y="139700"/>
                  </a:lnTo>
                  <a:lnTo>
                    <a:pt x="590931" y="138430"/>
                  </a:lnTo>
                  <a:lnTo>
                    <a:pt x="587502" y="134620"/>
                  </a:lnTo>
                  <a:lnTo>
                    <a:pt x="585597" y="132080"/>
                  </a:lnTo>
                  <a:lnTo>
                    <a:pt x="582676" y="129540"/>
                  </a:lnTo>
                  <a:close/>
                </a:path>
                <a:path w="1146175" h="764539">
                  <a:moveTo>
                    <a:pt x="102362" y="142240"/>
                  </a:moveTo>
                  <a:lnTo>
                    <a:pt x="98933" y="142240"/>
                  </a:lnTo>
                  <a:lnTo>
                    <a:pt x="98806" y="143510"/>
                  </a:lnTo>
                  <a:lnTo>
                    <a:pt x="98044" y="144780"/>
                  </a:lnTo>
                  <a:lnTo>
                    <a:pt x="96774" y="146050"/>
                  </a:lnTo>
                  <a:lnTo>
                    <a:pt x="112014" y="146050"/>
                  </a:lnTo>
                  <a:lnTo>
                    <a:pt x="115062" y="143510"/>
                  </a:lnTo>
                  <a:lnTo>
                    <a:pt x="104140" y="143510"/>
                  </a:lnTo>
                  <a:lnTo>
                    <a:pt x="102362" y="142240"/>
                  </a:lnTo>
                  <a:close/>
                </a:path>
                <a:path w="1146175" h="764539">
                  <a:moveTo>
                    <a:pt x="156591" y="130810"/>
                  </a:moveTo>
                  <a:lnTo>
                    <a:pt x="153543" y="130810"/>
                  </a:lnTo>
                  <a:lnTo>
                    <a:pt x="150749" y="133350"/>
                  </a:lnTo>
                  <a:lnTo>
                    <a:pt x="147828" y="137160"/>
                  </a:lnTo>
                  <a:lnTo>
                    <a:pt x="144018" y="142240"/>
                  </a:lnTo>
                  <a:lnTo>
                    <a:pt x="140081" y="144780"/>
                  </a:lnTo>
                  <a:lnTo>
                    <a:pt x="196087" y="144780"/>
                  </a:lnTo>
                  <a:lnTo>
                    <a:pt x="192531" y="135890"/>
                  </a:lnTo>
                  <a:lnTo>
                    <a:pt x="159004" y="135890"/>
                  </a:lnTo>
                  <a:lnTo>
                    <a:pt x="158369" y="134620"/>
                  </a:lnTo>
                  <a:lnTo>
                    <a:pt x="157861" y="133350"/>
                  </a:lnTo>
                  <a:lnTo>
                    <a:pt x="157987" y="132080"/>
                  </a:lnTo>
                  <a:lnTo>
                    <a:pt x="156972" y="132080"/>
                  </a:lnTo>
                  <a:lnTo>
                    <a:pt x="156591" y="130810"/>
                  </a:lnTo>
                  <a:close/>
                </a:path>
                <a:path w="1146175" h="764539">
                  <a:moveTo>
                    <a:pt x="221234" y="121920"/>
                  </a:moveTo>
                  <a:lnTo>
                    <a:pt x="219075" y="121920"/>
                  </a:lnTo>
                  <a:lnTo>
                    <a:pt x="216789" y="127000"/>
                  </a:lnTo>
                  <a:lnTo>
                    <a:pt x="212471" y="135890"/>
                  </a:lnTo>
                  <a:lnTo>
                    <a:pt x="208534" y="144780"/>
                  </a:lnTo>
                  <a:lnTo>
                    <a:pt x="221487" y="144780"/>
                  </a:lnTo>
                  <a:lnTo>
                    <a:pt x="220599" y="142240"/>
                  </a:lnTo>
                  <a:lnTo>
                    <a:pt x="219710" y="140970"/>
                  </a:lnTo>
                  <a:lnTo>
                    <a:pt x="221107" y="138430"/>
                  </a:lnTo>
                  <a:lnTo>
                    <a:pt x="222377" y="135890"/>
                  </a:lnTo>
                  <a:lnTo>
                    <a:pt x="222758" y="134620"/>
                  </a:lnTo>
                  <a:lnTo>
                    <a:pt x="223139" y="134620"/>
                  </a:lnTo>
                  <a:lnTo>
                    <a:pt x="223520" y="133350"/>
                  </a:lnTo>
                  <a:lnTo>
                    <a:pt x="221869" y="132080"/>
                  </a:lnTo>
                  <a:lnTo>
                    <a:pt x="221742" y="129540"/>
                  </a:lnTo>
                  <a:lnTo>
                    <a:pt x="221615" y="123190"/>
                  </a:lnTo>
                  <a:lnTo>
                    <a:pt x="221234" y="121920"/>
                  </a:lnTo>
                  <a:close/>
                </a:path>
                <a:path w="1146175" h="764539">
                  <a:moveTo>
                    <a:pt x="259461" y="132080"/>
                  </a:moveTo>
                  <a:lnTo>
                    <a:pt x="248539" y="132080"/>
                  </a:lnTo>
                  <a:lnTo>
                    <a:pt x="243205" y="133350"/>
                  </a:lnTo>
                  <a:lnTo>
                    <a:pt x="241173" y="134620"/>
                  </a:lnTo>
                  <a:lnTo>
                    <a:pt x="240665" y="137160"/>
                  </a:lnTo>
                  <a:lnTo>
                    <a:pt x="237871" y="144780"/>
                  </a:lnTo>
                  <a:lnTo>
                    <a:pt x="284257" y="144780"/>
                  </a:lnTo>
                  <a:lnTo>
                    <a:pt x="276328" y="142240"/>
                  </a:lnTo>
                  <a:lnTo>
                    <a:pt x="268350" y="135890"/>
                  </a:lnTo>
                  <a:lnTo>
                    <a:pt x="265049" y="133350"/>
                  </a:lnTo>
                  <a:lnTo>
                    <a:pt x="259461" y="132080"/>
                  </a:lnTo>
                  <a:close/>
                </a:path>
                <a:path w="1146175" h="764539">
                  <a:moveTo>
                    <a:pt x="152654" y="123190"/>
                  </a:moveTo>
                  <a:lnTo>
                    <a:pt x="138557" y="123190"/>
                  </a:lnTo>
                  <a:lnTo>
                    <a:pt x="133604" y="125730"/>
                  </a:lnTo>
                  <a:lnTo>
                    <a:pt x="128905" y="128270"/>
                  </a:lnTo>
                  <a:lnTo>
                    <a:pt x="122428" y="132080"/>
                  </a:lnTo>
                  <a:lnTo>
                    <a:pt x="119380" y="133350"/>
                  </a:lnTo>
                  <a:lnTo>
                    <a:pt x="116459" y="134620"/>
                  </a:lnTo>
                  <a:lnTo>
                    <a:pt x="113284" y="135890"/>
                  </a:lnTo>
                  <a:lnTo>
                    <a:pt x="108458" y="137160"/>
                  </a:lnTo>
                  <a:lnTo>
                    <a:pt x="108331" y="138430"/>
                  </a:lnTo>
                  <a:lnTo>
                    <a:pt x="108966" y="139700"/>
                  </a:lnTo>
                  <a:lnTo>
                    <a:pt x="109093" y="140970"/>
                  </a:lnTo>
                  <a:lnTo>
                    <a:pt x="107823" y="143510"/>
                  </a:lnTo>
                  <a:lnTo>
                    <a:pt x="115062" y="143510"/>
                  </a:lnTo>
                  <a:lnTo>
                    <a:pt x="119634" y="139700"/>
                  </a:lnTo>
                  <a:lnTo>
                    <a:pt x="127762" y="133350"/>
                  </a:lnTo>
                  <a:lnTo>
                    <a:pt x="132969" y="133350"/>
                  </a:lnTo>
                  <a:lnTo>
                    <a:pt x="140335" y="130810"/>
                  </a:lnTo>
                  <a:lnTo>
                    <a:pt x="151384" y="125730"/>
                  </a:lnTo>
                  <a:lnTo>
                    <a:pt x="152654" y="123190"/>
                  </a:lnTo>
                  <a:close/>
                </a:path>
                <a:path w="1146175" h="764539">
                  <a:moveTo>
                    <a:pt x="644779" y="101600"/>
                  </a:moveTo>
                  <a:lnTo>
                    <a:pt x="601345" y="101600"/>
                  </a:lnTo>
                  <a:lnTo>
                    <a:pt x="602615" y="102870"/>
                  </a:lnTo>
                  <a:lnTo>
                    <a:pt x="603631" y="104140"/>
                  </a:lnTo>
                  <a:lnTo>
                    <a:pt x="603758" y="105410"/>
                  </a:lnTo>
                  <a:lnTo>
                    <a:pt x="604012" y="106680"/>
                  </a:lnTo>
                  <a:lnTo>
                    <a:pt x="603250" y="107950"/>
                  </a:lnTo>
                  <a:lnTo>
                    <a:pt x="598297" y="115570"/>
                  </a:lnTo>
                  <a:lnTo>
                    <a:pt x="597154" y="120650"/>
                  </a:lnTo>
                  <a:lnTo>
                    <a:pt x="602488" y="125730"/>
                  </a:lnTo>
                  <a:lnTo>
                    <a:pt x="606044" y="129540"/>
                  </a:lnTo>
                  <a:lnTo>
                    <a:pt x="629285" y="137160"/>
                  </a:lnTo>
                  <a:lnTo>
                    <a:pt x="631444" y="138430"/>
                  </a:lnTo>
                  <a:lnTo>
                    <a:pt x="632714" y="139700"/>
                  </a:lnTo>
                  <a:lnTo>
                    <a:pt x="632587" y="140970"/>
                  </a:lnTo>
                  <a:lnTo>
                    <a:pt x="632460" y="143510"/>
                  </a:lnTo>
                  <a:lnTo>
                    <a:pt x="677672" y="143510"/>
                  </a:lnTo>
                  <a:lnTo>
                    <a:pt x="678942" y="142240"/>
                  </a:lnTo>
                  <a:lnTo>
                    <a:pt x="679831" y="140970"/>
                  </a:lnTo>
                  <a:lnTo>
                    <a:pt x="676275" y="140970"/>
                  </a:lnTo>
                  <a:lnTo>
                    <a:pt x="671576" y="138430"/>
                  </a:lnTo>
                  <a:lnTo>
                    <a:pt x="656082" y="138430"/>
                  </a:lnTo>
                  <a:lnTo>
                    <a:pt x="655320" y="137160"/>
                  </a:lnTo>
                  <a:lnTo>
                    <a:pt x="652399" y="134620"/>
                  </a:lnTo>
                  <a:lnTo>
                    <a:pt x="653542" y="129540"/>
                  </a:lnTo>
                  <a:lnTo>
                    <a:pt x="654558" y="125730"/>
                  </a:lnTo>
                  <a:lnTo>
                    <a:pt x="655320" y="121920"/>
                  </a:lnTo>
                  <a:lnTo>
                    <a:pt x="655320" y="120650"/>
                  </a:lnTo>
                  <a:lnTo>
                    <a:pt x="655701" y="119380"/>
                  </a:lnTo>
                  <a:lnTo>
                    <a:pt x="656336" y="119380"/>
                  </a:lnTo>
                  <a:lnTo>
                    <a:pt x="656971" y="118110"/>
                  </a:lnTo>
                  <a:lnTo>
                    <a:pt x="663321" y="118110"/>
                  </a:lnTo>
                  <a:lnTo>
                    <a:pt x="663448" y="116840"/>
                  </a:lnTo>
                  <a:lnTo>
                    <a:pt x="662559" y="116840"/>
                  </a:lnTo>
                  <a:lnTo>
                    <a:pt x="661543" y="115570"/>
                  </a:lnTo>
                  <a:lnTo>
                    <a:pt x="657987" y="114300"/>
                  </a:lnTo>
                  <a:lnTo>
                    <a:pt x="654685" y="111760"/>
                  </a:lnTo>
                  <a:lnTo>
                    <a:pt x="654685" y="105410"/>
                  </a:lnTo>
                  <a:lnTo>
                    <a:pt x="650240" y="104140"/>
                  </a:lnTo>
                  <a:lnTo>
                    <a:pt x="646049" y="102870"/>
                  </a:lnTo>
                  <a:lnTo>
                    <a:pt x="644779" y="101600"/>
                  </a:lnTo>
                  <a:close/>
                </a:path>
                <a:path w="1146175" h="764539">
                  <a:moveTo>
                    <a:pt x="609346" y="138430"/>
                  </a:moveTo>
                  <a:lnTo>
                    <a:pt x="603885" y="138430"/>
                  </a:lnTo>
                  <a:lnTo>
                    <a:pt x="601726" y="139700"/>
                  </a:lnTo>
                  <a:lnTo>
                    <a:pt x="606806" y="139700"/>
                  </a:lnTo>
                  <a:lnTo>
                    <a:pt x="607695" y="140970"/>
                  </a:lnTo>
                  <a:lnTo>
                    <a:pt x="610743" y="140970"/>
                  </a:lnTo>
                  <a:lnTo>
                    <a:pt x="609346" y="138430"/>
                  </a:lnTo>
                  <a:close/>
                </a:path>
                <a:path w="1146175" h="764539">
                  <a:moveTo>
                    <a:pt x="667131" y="134620"/>
                  </a:moveTo>
                  <a:lnTo>
                    <a:pt x="664845" y="134620"/>
                  </a:lnTo>
                  <a:lnTo>
                    <a:pt x="663575" y="135890"/>
                  </a:lnTo>
                  <a:lnTo>
                    <a:pt x="662813" y="135890"/>
                  </a:lnTo>
                  <a:lnTo>
                    <a:pt x="659511" y="138430"/>
                  </a:lnTo>
                  <a:lnTo>
                    <a:pt x="671576" y="138430"/>
                  </a:lnTo>
                  <a:lnTo>
                    <a:pt x="667131" y="134620"/>
                  </a:lnTo>
                  <a:close/>
                </a:path>
                <a:path w="1146175" h="764539">
                  <a:moveTo>
                    <a:pt x="174625" y="107950"/>
                  </a:moveTo>
                  <a:lnTo>
                    <a:pt x="173355" y="107950"/>
                  </a:lnTo>
                  <a:lnTo>
                    <a:pt x="174498" y="111760"/>
                  </a:lnTo>
                  <a:lnTo>
                    <a:pt x="175514" y="113030"/>
                  </a:lnTo>
                  <a:lnTo>
                    <a:pt x="176911" y="114300"/>
                  </a:lnTo>
                  <a:lnTo>
                    <a:pt x="178054" y="116840"/>
                  </a:lnTo>
                  <a:lnTo>
                    <a:pt x="177419" y="119380"/>
                  </a:lnTo>
                  <a:lnTo>
                    <a:pt x="176657" y="120650"/>
                  </a:lnTo>
                  <a:lnTo>
                    <a:pt x="173355" y="121920"/>
                  </a:lnTo>
                  <a:lnTo>
                    <a:pt x="171069" y="121920"/>
                  </a:lnTo>
                  <a:lnTo>
                    <a:pt x="171069" y="123190"/>
                  </a:lnTo>
                  <a:lnTo>
                    <a:pt x="171450" y="127000"/>
                  </a:lnTo>
                  <a:lnTo>
                    <a:pt x="167894" y="132080"/>
                  </a:lnTo>
                  <a:lnTo>
                    <a:pt x="164719" y="133350"/>
                  </a:lnTo>
                  <a:lnTo>
                    <a:pt x="163449" y="134620"/>
                  </a:lnTo>
                  <a:lnTo>
                    <a:pt x="161798" y="135890"/>
                  </a:lnTo>
                  <a:lnTo>
                    <a:pt x="192531" y="135890"/>
                  </a:lnTo>
                  <a:lnTo>
                    <a:pt x="188975" y="127000"/>
                  </a:lnTo>
                  <a:lnTo>
                    <a:pt x="184150" y="114300"/>
                  </a:lnTo>
                  <a:lnTo>
                    <a:pt x="181229" y="113030"/>
                  </a:lnTo>
                  <a:lnTo>
                    <a:pt x="177546" y="109220"/>
                  </a:lnTo>
                  <a:lnTo>
                    <a:pt x="174625" y="107950"/>
                  </a:lnTo>
                  <a:close/>
                </a:path>
                <a:path w="1146175" h="764539">
                  <a:moveTo>
                    <a:pt x="662686" y="118110"/>
                  </a:moveTo>
                  <a:lnTo>
                    <a:pt x="659638" y="118110"/>
                  </a:lnTo>
                  <a:lnTo>
                    <a:pt x="660273" y="119380"/>
                  </a:lnTo>
                  <a:lnTo>
                    <a:pt x="662051" y="119380"/>
                  </a:lnTo>
                  <a:lnTo>
                    <a:pt x="662686" y="118110"/>
                  </a:lnTo>
                  <a:close/>
                </a:path>
                <a:path w="1146175" h="764539">
                  <a:moveTo>
                    <a:pt x="602869" y="85090"/>
                  </a:moveTo>
                  <a:lnTo>
                    <a:pt x="601726" y="85090"/>
                  </a:lnTo>
                  <a:lnTo>
                    <a:pt x="601599" y="86360"/>
                  </a:lnTo>
                  <a:lnTo>
                    <a:pt x="600456" y="86360"/>
                  </a:lnTo>
                  <a:lnTo>
                    <a:pt x="598805" y="88900"/>
                  </a:lnTo>
                  <a:lnTo>
                    <a:pt x="598170" y="92710"/>
                  </a:lnTo>
                  <a:lnTo>
                    <a:pt x="597662" y="96520"/>
                  </a:lnTo>
                  <a:lnTo>
                    <a:pt x="598043" y="99060"/>
                  </a:lnTo>
                  <a:lnTo>
                    <a:pt x="599186" y="100330"/>
                  </a:lnTo>
                  <a:lnTo>
                    <a:pt x="600837" y="101600"/>
                  </a:lnTo>
                  <a:lnTo>
                    <a:pt x="643636" y="101600"/>
                  </a:lnTo>
                  <a:lnTo>
                    <a:pt x="640842" y="100330"/>
                  </a:lnTo>
                  <a:lnTo>
                    <a:pt x="641985" y="95250"/>
                  </a:lnTo>
                  <a:lnTo>
                    <a:pt x="642747" y="91440"/>
                  </a:lnTo>
                  <a:lnTo>
                    <a:pt x="643255" y="90170"/>
                  </a:lnTo>
                  <a:lnTo>
                    <a:pt x="643572" y="88900"/>
                  </a:lnTo>
                  <a:lnTo>
                    <a:pt x="608838" y="88900"/>
                  </a:lnTo>
                  <a:lnTo>
                    <a:pt x="607314" y="87630"/>
                  </a:lnTo>
                  <a:lnTo>
                    <a:pt x="605790" y="87630"/>
                  </a:lnTo>
                  <a:lnTo>
                    <a:pt x="604393" y="86360"/>
                  </a:lnTo>
                  <a:lnTo>
                    <a:pt x="602869" y="85090"/>
                  </a:lnTo>
                  <a:close/>
                </a:path>
                <a:path w="1146175" h="764539">
                  <a:moveTo>
                    <a:pt x="613410" y="15240"/>
                  </a:moveTo>
                  <a:lnTo>
                    <a:pt x="609473" y="15240"/>
                  </a:lnTo>
                  <a:lnTo>
                    <a:pt x="610235" y="21590"/>
                  </a:lnTo>
                  <a:lnTo>
                    <a:pt x="610489" y="26670"/>
                  </a:lnTo>
                  <a:lnTo>
                    <a:pt x="610108" y="30480"/>
                  </a:lnTo>
                  <a:lnTo>
                    <a:pt x="609473" y="39370"/>
                  </a:lnTo>
                  <a:lnTo>
                    <a:pt x="610997" y="41910"/>
                  </a:lnTo>
                  <a:lnTo>
                    <a:pt x="613156" y="44450"/>
                  </a:lnTo>
                  <a:lnTo>
                    <a:pt x="614172" y="45720"/>
                  </a:lnTo>
                  <a:lnTo>
                    <a:pt x="614807" y="46990"/>
                  </a:lnTo>
                  <a:lnTo>
                    <a:pt x="617728" y="52070"/>
                  </a:lnTo>
                  <a:lnTo>
                    <a:pt x="617664" y="54610"/>
                  </a:lnTo>
                  <a:lnTo>
                    <a:pt x="617601" y="73660"/>
                  </a:lnTo>
                  <a:lnTo>
                    <a:pt x="613156" y="74930"/>
                  </a:lnTo>
                  <a:lnTo>
                    <a:pt x="610489" y="76200"/>
                  </a:lnTo>
                  <a:lnTo>
                    <a:pt x="609473" y="77470"/>
                  </a:lnTo>
                  <a:lnTo>
                    <a:pt x="611632" y="78740"/>
                  </a:lnTo>
                  <a:lnTo>
                    <a:pt x="614299" y="82550"/>
                  </a:lnTo>
                  <a:lnTo>
                    <a:pt x="613410" y="86360"/>
                  </a:lnTo>
                  <a:lnTo>
                    <a:pt x="613156" y="87630"/>
                  </a:lnTo>
                  <a:lnTo>
                    <a:pt x="612521" y="87630"/>
                  </a:lnTo>
                  <a:lnTo>
                    <a:pt x="611505" y="88900"/>
                  </a:lnTo>
                  <a:lnTo>
                    <a:pt x="643572" y="88900"/>
                  </a:lnTo>
                  <a:lnTo>
                    <a:pt x="643890" y="87630"/>
                  </a:lnTo>
                  <a:lnTo>
                    <a:pt x="643509" y="86360"/>
                  </a:lnTo>
                  <a:lnTo>
                    <a:pt x="642112" y="82550"/>
                  </a:lnTo>
                  <a:lnTo>
                    <a:pt x="632333" y="73660"/>
                  </a:lnTo>
                  <a:lnTo>
                    <a:pt x="625221" y="73660"/>
                  </a:lnTo>
                  <a:lnTo>
                    <a:pt x="623697" y="72390"/>
                  </a:lnTo>
                  <a:lnTo>
                    <a:pt x="622681" y="71120"/>
                  </a:lnTo>
                  <a:lnTo>
                    <a:pt x="621538" y="68580"/>
                  </a:lnTo>
                  <a:lnTo>
                    <a:pt x="621284" y="66040"/>
                  </a:lnTo>
                  <a:lnTo>
                    <a:pt x="622046" y="64770"/>
                  </a:lnTo>
                  <a:lnTo>
                    <a:pt x="622554" y="63500"/>
                  </a:lnTo>
                  <a:lnTo>
                    <a:pt x="623443" y="62230"/>
                  </a:lnTo>
                  <a:lnTo>
                    <a:pt x="626745" y="62230"/>
                  </a:lnTo>
                  <a:lnTo>
                    <a:pt x="628523" y="60960"/>
                  </a:lnTo>
                  <a:lnTo>
                    <a:pt x="633095" y="54610"/>
                  </a:lnTo>
                  <a:lnTo>
                    <a:pt x="636397" y="50800"/>
                  </a:lnTo>
                  <a:lnTo>
                    <a:pt x="637032" y="48260"/>
                  </a:lnTo>
                  <a:lnTo>
                    <a:pt x="636270" y="46990"/>
                  </a:lnTo>
                  <a:lnTo>
                    <a:pt x="633476" y="46990"/>
                  </a:lnTo>
                  <a:lnTo>
                    <a:pt x="631190" y="44450"/>
                  </a:lnTo>
                  <a:lnTo>
                    <a:pt x="631571" y="41910"/>
                  </a:lnTo>
                  <a:lnTo>
                    <a:pt x="631825" y="40640"/>
                  </a:lnTo>
                  <a:lnTo>
                    <a:pt x="632841" y="38100"/>
                  </a:lnTo>
                  <a:lnTo>
                    <a:pt x="659677" y="38100"/>
                  </a:lnTo>
                  <a:lnTo>
                    <a:pt x="663352" y="31750"/>
                  </a:lnTo>
                  <a:lnTo>
                    <a:pt x="667456" y="25400"/>
                  </a:lnTo>
                  <a:lnTo>
                    <a:pt x="671322" y="17780"/>
                  </a:lnTo>
                  <a:lnTo>
                    <a:pt x="672211" y="16510"/>
                  </a:lnTo>
                  <a:lnTo>
                    <a:pt x="614680" y="16510"/>
                  </a:lnTo>
                  <a:lnTo>
                    <a:pt x="613410" y="15240"/>
                  </a:lnTo>
                  <a:close/>
                </a:path>
                <a:path w="1146175" h="764539">
                  <a:moveTo>
                    <a:pt x="659677" y="38100"/>
                  </a:moveTo>
                  <a:lnTo>
                    <a:pt x="640080" y="38100"/>
                  </a:lnTo>
                  <a:lnTo>
                    <a:pt x="645414" y="40640"/>
                  </a:lnTo>
                  <a:lnTo>
                    <a:pt x="648335" y="40640"/>
                  </a:lnTo>
                  <a:lnTo>
                    <a:pt x="651891" y="41910"/>
                  </a:lnTo>
                  <a:lnTo>
                    <a:pt x="656463" y="41910"/>
                  </a:lnTo>
                  <a:lnTo>
                    <a:pt x="657098" y="40640"/>
                  </a:lnTo>
                  <a:lnTo>
                    <a:pt x="659677" y="38100"/>
                  </a:lnTo>
                  <a:close/>
                </a:path>
                <a:path w="1146175" h="764539">
                  <a:moveTo>
                    <a:pt x="644271" y="0"/>
                  </a:moveTo>
                  <a:lnTo>
                    <a:pt x="629158" y="0"/>
                  </a:lnTo>
                  <a:lnTo>
                    <a:pt x="616331" y="2540"/>
                  </a:lnTo>
                  <a:lnTo>
                    <a:pt x="614807" y="5080"/>
                  </a:lnTo>
                  <a:lnTo>
                    <a:pt x="615696" y="6350"/>
                  </a:lnTo>
                  <a:lnTo>
                    <a:pt x="616204" y="7620"/>
                  </a:lnTo>
                  <a:lnTo>
                    <a:pt x="617601" y="8890"/>
                  </a:lnTo>
                  <a:lnTo>
                    <a:pt x="619379" y="11430"/>
                  </a:lnTo>
                  <a:lnTo>
                    <a:pt x="618617" y="13970"/>
                  </a:lnTo>
                  <a:lnTo>
                    <a:pt x="617855" y="15240"/>
                  </a:lnTo>
                  <a:lnTo>
                    <a:pt x="617220" y="15240"/>
                  </a:lnTo>
                  <a:lnTo>
                    <a:pt x="616712" y="16510"/>
                  </a:lnTo>
                  <a:lnTo>
                    <a:pt x="672211" y="16510"/>
                  </a:lnTo>
                  <a:lnTo>
                    <a:pt x="673100" y="15240"/>
                  </a:lnTo>
                  <a:lnTo>
                    <a:pt x="674751" y="11430"/>
                  </a:lnTo>
                  <a:lnTo>
                    <a:pt x="676021" y="10160"/>
                  </a:lnTo>
                  <a:lnTo>
                    <a:pt x="676910" y="8890"/>
                  </a:lnTo>
                  <a:lnTo>
                    <a:pt x="677037" y="7620"/>
                  </a:lnTo>
                  <a:lnTo>
                    <a:pt x="676656" y="6350"/>
                  </a:lnTo>
                  <a:lnTo>
                    <a:pt x="657098" y="6350"/>
                  </a:lnTo>
                  <a:lnTo>
                    <a:pt x="653415" y="5080"/>
                  </a:lnTo>
                  <a:lnTo>
                    <a:pt x="647192" y="1270"/>
                  </a:lnTo>
                  <a:lnTo>
                    <a:pt x="644271" y="0"/>
                  </a:lnTo>
                  <a:close/>
                </a:path>
                <a:path w="1146175" h="764539">
                  <a:moveTo>
                    <a:pt x="611251" y="13970"/>
                  </a:moveTo>
                  <a:lnTo>
                    <a:pt x="609219" y="13970"/>
                  </a:lnTo>
                  <a:lnTo>
                    <a:pt x="609219" y="15240"/>
                  </a:lnTo>
                  <a:lnTo>
                    <a:pt x="612267" y="15240"/>
                  </a:lnTo>
                  <a:lnTo>
                    <a:pt x="611251" y="13970"/>
                  </a:lnTo>
                  <a:close/>
                </a:path>
                <a:path w="1146175" h="764539">
                  <a:moveTo>
                    <a:pt x="675386" y="5080"/>
                  </a:moveTo>
                  <a:lnTo>
                    <a:pt x="666115" y="5080"/>
                  </a:lnTo>
                  <a:lnTo>
                    <a:pt x="663448" y="6350"/>
                  </a:lnTo>
                  <a:lnTo>
                    <a:pt x="676656" y="6350"/>
                  </a:lnTo>
                  <a:lnTo>
                    <a:pt x="675386" y="508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4335780" y="1763267"/>
              <a:ext cx="1146175" cy="765175"/>
            </a:xfrm>
            <a:custGeom>
              <a:avLst/>
              <a:gdLst/>
              <a:ahLst/>
              <a:cxnLst/>
              <a:rect l="l" t="t" r="r" b="b"/>
              <a:pathLst>
                <a:path w="1146175" h="765175">
                  <a:moveTo>
                    <a:pt x="638429" y="0"/>
                  </a:moveTo>
                  <a:lnTo>
                    <a:pt x="629158" y="0"/>
                  </a:lnTo>
                  <a:lnTo>
                    <a:pt x="616331" y="2666"/>
                  </a:lnTo>
                  <a:lnTo>
                    <a:pt x="614807" y="4825"/>
                  </a:lnTo>
                  <a:lnTo>
                    <a:pt x="614680" y="5333"/>
                  </a:lnTo>
                  <a:lnTo>
                    <a:pt x="615696" y="6476"/>
                  </a:lnTo>
                  <a:lnTo>
                    <a:pt x="616204" y="7111"/>
                  </a:lnTo>
                  <a:lnTo>
                    <a:pt x="617601" y="8762"/>
                  </a:lnTo>
                  <a:lnTo>
                    <a:pt x="619379" y="10794"/>
                  </a:lnTo>
                  <a:lnTo>
                    <a:pt x="618617" y="13588"/>
                  </a:lnTo>
                  <a:lnTo>
                    <a:pt x="616331" y="16128"/>
                  </a:lnTo>
                  <a:lnTo>
                    <a:pt x="615823" y="16128"/>
                  </a:lnTo>
                  <a:lnTo>
                    <a:pt x="614680" y="16128"/>
                  </a:lnTo>
                  <a:lnTo>
                    <a:pt x="613410" y="15493"/>
                  </a:lnTo>
                  <a:lnTo>
                    <a:pt x="612267" y="14858"/>
                  </a:lnTo>
                  <a:lnTo>
                    <a:pt x="611251" y="14223"/>
                  </a:lnTo>
                  <a:lnTo>
                    <a:pt x="610235" y="13842"/>
                  </a:lnTo>
                  <a:lnTo>
                    <a:pt x="609219" y="13715"/>
                  </a:lnTo>
                  <a:lnTo>
                    <a:pt x="609219" y="14731"/>
                  </a:lnTo>
                  <a:lnTo>
                    <a:pt x="609473" y="15747"/>
                  </a:lnTo>
                  <a:lnTo>
                    <a:pt x="609600" y="16636"/>
                  </a:lnTo>
                  <a:lnTo>
                    <a:pt x="610235" y="21335"/>
                  </a:lnTo>
                  <a:lnTo>
                    <a:pt x="610489" y="26034"/>
                  </a:lnTo>
                  <a:lnTo>
                    <a:pt x="610108" y="30606"/>
                  </a:lnTo>
                  <a:lnTo>
                    <a:pt x="609473" y="39750"/>
                  </a:lnTo>
                  <a:lnTo>
                    <a:pt x="610997" y="41655"/>
                  </a:lnTo>
                  <a:lnTo>
                    <a:pt x="613156" y="44450"/>
                  </a:lnTo>
                  <a:lnTo>
                    <a:pt x="613664" y="45211"/>
                  </a:lnTo>
                  <a:lnTo>
                    <a:pt x="614172" y="45973"/>
                  </a:lnTo>
                  <a:lnTo>
                    <a:pt x="614807" y="46862"/>
                  </a:lnTo>
                  <a:lnTo>
                    <a:pt x="617728" y="51434"/>
                  </a:lnTo>
                  <a:lnTo>
                    <a:pt x="617601" y="56895"/>
                  </a:lnTo>
                  <a:lnTo>
                    <a:pt x="617601" y="63118"/>
                  </a:lnTo>
                  <a:lnTo>
                    <a:pt x="617601" y="66547"/>
                  </a:lnTo>
                  <a:lnTo>
                    <a:pt x="617601" y="73659"/>
                  </a:lnTo>
                  <a:lnTo>
                    <a:pt x="613156" y="75310"/>
                  </a:lnTo>
                  <a:lnTo>
                    <a:pt x="610489" y="76326"/>
                  </a:lnTo>
                  <a:lnTo>
                    <a:pt x="609473" y="76834"/>
                  </a:lnTo>
                  <a:lnTo>
                    <a:pt x="609981" y="77342"/>
                  </a:lnTo>
                  <a:lnTo>
                    <a:pt x="611632" y="78993"/>
                  </a:lnTo>
                  <a:lnTo>
                    <a:pt x="614299" y="81914"/>
                  </a:lnTo>
                  <a:lnTo>
                    <a:pt x="613410" y="85725"/>
                  </a:lnTo>
                  <a:lnTo>
                    <a:pt x="613156" y="86994"/>
                  </a:lnTo>
                  <a:lnTo>
                    <a:pt x="612521" y="88010"/>
                  </a:lnTo>
                  <a:lnTo>
                    <a:pt x="611505" y="88518"/>
                  </a:lnTo>
                  <a:lnTo>
                    <a:pt x="611124" y="88772"/>
                  </a:lnTo>
                  <a:lnTo>
                    <a:pt x="610616" y="88900"/>
                  </a:lnTo>
                  <a:lnTo>
                    <a:pt x="610108" y="88900"/>
                  </a:lnTo>
                  <a:lnTo>
                    <a:pt x="608838" y="88900"/>
                  </a:lnTo>
                  <a:lnTo>
                    <a:pt x="607314" y="88010"/>
                  </a:lnTo>
                  <a:lnTo>
                    <a:pt x="605790" y="87248"/>
                  </a:lnTo>
                  <a:lnTo>
                    <a:pt x="604393" y="86486"/>
                  </a:lnTo>
                  <a:lnTo>
                    <a:pt x="602869" y="85597"/>
                  </a:lnTo>
                  <a:lnTo>
                    <a:pt x="601853" y="85597"/>
                  </a:lnTo>
                  <a:lnTo>
                    <a:pt x="601726" y="85597"/>
                  </a:lnTo>
                  <a:lnTo>
                    <a:pt x="601599" y="85725"/>
                  </a:lnTo>
                  <a:lnTo>
                    <a:pt x="601345" y="85725"/>
                  </a:lnTo>
                  <a:lnTo>
                    <a:pt x="600456" y="86105"/>
                  </a:lnTo>
                  <a:lnTo>
                    <a:pt x="598805" y="89026"/>
                  </a:lnTo>
                  <a:lnTo>
                    <a:pt x="598170" y="92582"/>
                  </a:lnTo>
                  <a:lnTo>
                    <a:pt x="597662" y="95884"/>
                  </a:lnTo>
                  <a:lnTo>
                    <a:pt x="598043" y="98678"/>
                  </a:lnTo>
                  <a:lnTo>
                    <a:pt x="599186" y="99821"/>
                  </a:lnTo>
                  <a:lnTo>
                    <a:pt x="600075" y="100583"/>
                  </a:lnTo>
                  <a:lnTo>
                    <a:pt x="600837" y="101218"/>
                  </a:lnTo>
                  <a:lnTo>
                    <a:pt x="601345" y="101726"/>
                  </a:lnTo>
                  <a:lnTo>
                    <a:pt x="602615" y="102742"/>
                  </a:lnTo>
                  <a:lnTo>
                    <a:pt x="603631" y="103631"/>
                  </a:lnTo>
                  <a:lnTo>
                    <a:pt x="603758" y="105155"/>
                  </a:lnTo>
                  <a:lnTo>
                    <a:pt x="604012" y="106679"/>
                  </a:lnTo>
                  <a:lnTo>
                    <a:pt x="603250" y="108076"/>
                  </a:lnTo>
                  <a:lnTo>
                    <a:pt x="601853" y="110235"/>
                  </a:lnTo>
                  <a:lnTo>
                    <a:pt x="598297" y="115696"/>
                  </a:lnTo>
                  <a:lnTo>
                    <a:pt x="597154" y="120395"/>
                  </a:lnTo>
                  <a:lnTo>
                    <a:pt x="602488" y="125475"/>
                  </a:lnTo>
                  <a:lnTo>
                    <a:pt x="606044" y="128904"/>
                  </a:lnTo>
                  <a:lnTo>
                    <a:pt x="611505" y="130301"/>
                  </a:lnTo>
                  <a:lnTo>
                    <a:pt x="616585" y="131698"/>
                  </a:lnTo>
                  <a:lnTo>
                    <a:pt x="621411" y="132968"/>
                  </a:lnTo>
                  <a:lnTo>
                    <a:pt x="625983" y="134111"/>
                  </a:lnTo>
                  <a:lnTo>
                    <a:pt x="629285" y="136778"/>
                  </a:lnTo>
                  <a:lnTo>
                    <a:pt x="631444" y="138429"/>
                  </a:lnTo>
                  <a:lnTo>
                    <a:pt x="632714" y="139699"/>
                  </a:lnTo>
                  <a:lnTo>
                    <a:pt x="632460" y="141477"/>
                  </a:lnTo>
                  <a:lnTo>
                    <a:pt x="632460" y="143128"/>
                  </a:lnTo>
                  <a:lnTo>
                    <a:pt x="631190" y="143636"/>
                  </a:lnTo>
                  <a:lnTo>
                    <a:pt x="630428" y="144017"/>
                  </a:lnTo>
                  <a:lnTo>
                    <a:pt x="629920" y="144271"/>
                  </a:lnTo>
                  <a:lnTo>
                    <a:pt x="629666" y="144398"/>
                  </a:lnTo>
                  <a:lnTo>
                    <a:pt x="629285" y="144779"/>
                  </a:lnTo>
                  <a:lnTo>
                    <a:pt x="629285" y="145033"/>
                  </a:lnTo>
                  <a:lnTo>
                    <a:pt x="629412" y="145414"/>
                  </a:lnTo>
                  <a:lnTo>
                    <a:pt x="629666" y="145668"/>
                  </a:lnTo>
                  <a:lnTo>
                    <a:pt x="630428" y="147192"/>
                  </a:lnTo>
                  <a:lnTo>
                    <a:pt x="630555" y="149097"/>
                  </a:lnTo>
                  <a:lnTo>
                    <a:pt x="630174" y="150875"/>
                  </a:lnTo>
                  <a:lnTo>
                    <a:pt x="631190" y="149351"/>
                  </a:lnTo>
                  <a:lnTo>
                    <a:pt x="632206" y="148843"/>
                  </a:lnTo>
                  <a:lnTo>
                    <a:pt x="633095" y="148843"/>
                  </a:lnTo>
                  <a:lnTo>
                    <a:pt x="633349" y="148843"/>
                  </a:lnTo>
                  <a:lnTo>
                    <a:pt x="633603" y="148970"/>
                  </a:lnTo>
                  <a:lnTo>
                    <a:pt x="633857" y="149097"/>
                  </a:lnTo>
                  <a:lnTo>
                    <a:pt x="637032" y="150113"/>
                  </a:lnTo>
                  <a:lnTo>
                    <a:pt x="638302" y="157733"/>
                  </a:lnTo>
                  <a:lnTo>
                    <a:pt x="638048" y="162559"/>
                  </a:lnTo>
                  <a:lnTo>
                    <a:pt x="637794" y="167385"/>
                  </a:lnTo>
                  <a:lnTo>
                    <a:pt x="635381" y="168401"/>
                  </a:lnTo>
                  <a:lnTo>
                    <a:pt x="633349" y="169290"/>
                  </a:lnTo>
                  <a:lnTo>
                    <a:pt x="631444" y="169798"/>
                  </a:lnTo>
                  <a:lnTo>
                    <a:pt x="629666" y="171195"/>
                  </a:lnTo>
                  <a:lnTo>
                    <a:pt x="628650" y="173100"/>
                  </a:lnTo>
                  <a:lnTo>
                    <a:pt x="625221" y="178942"/>
                  </a:lnTo>
                  <a:lnTo>
                    <a:pt x="621919" y="180847"/>
                  </a:lnTo>
                  <a:lnTo>
                    <a:pt x="618109" y="180847"/>
                  </a:lnTo>
                  <a:lnTo>
                    <a:pt x="616712" y="180847"/>
                  </a:lnTo>
                  <a:lnTo>
                    <a:pt x="615315" y="180593"/>
                  </a:lnTo>
                  <a:lnTo>
                    <a:pt x="613918" y="180339"/>
                  </a:lnTo>
                  <a:lnTo>
                    <a:pt x="613664" y="180212"/>
                  </a:lnTo>
                  <a:lnTo>
                    <a:pt x="613410" y="180212"/>
                  </a:lnTo>
                  <a:lnTo>
                    <a:pt x="613156" y="180212"/>
                  </a:lnTo>
                  <a:lnTo>
                    <a:pt x="612902" y="180339"/>
                  </a:lnTo>
                  <a:lnTo>
                    <a:pt x="612394" y="181228"/>
                  </a:lnTo>
                  <a:lnTo>
                    <a:pt x="612775" y="185800"/>
                  </a:lnTo>
                  <a:lnTo>
                    <a:pt x="615696" y="193166"/>
                  </a:lnTo>
                  <a:lnTo>
                    <a:pt x="617347" y="197230"/>
                  </a:lnTo>
                  <a:lnTo>
                    <a:pt x="616585" y="199516"/>
                  </a:lnTo>
                  <a:lnTo>
                    <a:pt x="615696" y="200786"/>
                  </a:lnTo>
                  <a:lnTo>
                    <a:pt x="614680" y="202056"/>
                  </a:lnTo>
                  <a:lnTo>
                    <a:pt x="613283" y="202691"/>
                  </a:lnTo>
                  <a:lnTo>
                    <a:pt x="611251" y="202691"/>
                  </a:lnTo>
                  <a:lnTo>
                    <a:pt x="609981" y="202691"/>
                  </a:lnTo>
                  <a:lnTo>
                    <a:pt x="597662" y="194055"/>
                  </a:lnTo>
                  <a:lnTo>
                    <a:pt x="596773" y="191261"/>
                  </a:lnTo>
                  <a:lnTo>
                    <a:pt x="597154" y="188213"/>
                  </a:lnTo>
                  <a:lnTo>
                    <a:pt x="598678" y="185800"/>
                  </a:lnTo>
                  <a:lnTo>
                    <a:pt x="601345" y="180593"/>
                  </a:lnTo>
                  <a:lnTo>
                    <a:pt x="602107" y="177418"/>
                  </a:lnTo>
                  <a:lnTo>
                    <a:pt x="602107" y="176275"/>
                  </a:lnTo>
                  <a:lnTo>
                    <a:pt x="601218" y="176529"/>
                  </a:lnTo>
                  <a:lnTo>
                    <a:pt x="600202" y="176529"/>
                  </a:lnTo>
                  <a:lnTo>
                    <a:pt x="599059" y="176529"/>
                  </a:lnTo>
                  <a:lnTo>
                    <a:pt x="594360" y="176529"/>
                  </a:lnTo>
                  <a:lnTo>
                    <a:pt x="587502" y="175005"/>
                  </a:lnTo>
                  <a:lnTo>
                    <a:pt x="584962" y="170179"/>
                  </a:lnTo>
                  <a:lnTo>
                    <a:pt x="584581" y="169290"/>
                  </a:lnTo>
                  <a:lnTo>
                    <a:pt x="583311" y="167258"/>
                  </a:lnTo>
                  <a:lnTo>
                    <a:pt x="584327" y="165480"/>
                  </a:lnTo>
                  <a:lnTo>
                    <a:pt x="584835" y="164464"/>
                  </a:lnTo>
                  <a:lnTo>
                    <a:pt x="585724" y="164083"/>
                  </a:lnTo>
                  <a:lnTo>
                    <a:pt x="587248" y="164083"/>
                  </a:lnTo>
                  <a:lnTo>
                    <a:pt x="588391" y="164083"/>
                  </a:lnTo>
                  <a:lnTo>
                    <a:pt x="589788" y="164337"/>
                  </a:lnTo>
                  <a:lnTo>
                    <a:pt x="591439" y="164718"/>
                  </a:lnTo>
                  <a:lnTo>
                    <a:pt x="592963" y="164972"/>
                  </a:lnTo>
                  <a:lnTo>
                    <a:pt x="594487" y="165226"/>
                  </a:lnTo>
                  <a:lnTo>
                    <a:pt x="596265" y="165480"/>
                  </a:lnTo>
                  <a:lnTo>
                    <a:pt x="596773" y="165607"/>
                  </a:lnTo>
                  <a:lnTo>
                    <a:pt x="597281" y="165607"/>
                  </a:lnTo>
                  <a:lnTo>
                    <a:pt x="597535" y="165607"/>
                  </a:lnTo>
                  <a:lnTo>
                    <a:pt x="598551" y="165607"/>
                  </a:lnTo>
                  <a:lnTo>
                    <a:pt x="598678" y="165353"/>
                  </a:lnTo>
                  <a:lnTo>
                    <a:pt x="598805" y="164972"/>
                  </a:lnTo>
                  <a:lnTo>
                    <a:pt x="598932" y="164591"/>
                  </a:lnTo>
                  <a:lnTo>
                    <a:pt x="598805" y="164210"/>
                  </a:lnTo>
                  <a:lnTo>
                    <a:pt x="598805" y="162559"/>
                  </a:lnTo>
                  <a:lnTo>
                    <a:pt x="598805" y="159003"/>
                  </a:lnTo>
                  <a:lnTo>
                    <a:pt x="603123" y="159003"/>
                  </a:lnTo>
                  <a:lnTo>
                    <a:pt x="605028" y="159130"/>
                  </a:lnTo>
                  <a:lnTo>
                    <a:pt x="606806" y="159384"/>
                  </a:lnTo>
                  <a:lnTo>
                    <a:pt x="608711" y="159892"/>
                  </a:lnTo>
                  <a:lnTo>
                    <a:pt x="610108" y="160146"/>
                  </a:lnTo>
                  <a:lnTo>
                    <a:pt x="611378" y="160400"/>
                  </a:lnTo>
                  <a:lnTo>
                    <a:pt x="612521" y="160400"/>
                  </a:lnTo>
                  <a:lnTo>
                    <a:pt x="614299" y="160400"/>
                  </a:lnTo>
                  <a:lnTo>
                    <a:pt x="615823" y="159892"/>
                  </a:lnTo>
                  <a:lnTo>
                    <a:pt x="617601" y="158114"/>
                  </a:lnTo>
                  <a:lnTo>
                    <a:pt x="619252" y="156336"/>
                  </a:lnTo>
                  <a:lnTo>
                    <a:pt x="618617" y="154050"/>
                  </a:lnTo>
                  <a:lnTo>
                    <a:pt x="617728" y="152272"/>
                  </a:lnTo>
                  <a:lnTo>
                    <a:pt x="616331" y="149478"/>
                  </a:lnTo>
                  <a:lnTo>
                    <a:pt x="613791" y="147446"/>
                  </a:lnTo>
                  <a:lnTo>
                    <a:pt x="612267" y="147446"/>
                  </a:lnTo>
                  <a:lnTo>
                    <a:pt x="612013" y="147446"/>
                  </a:lnTo>
                  <a:lnTo>
                    <a:pt x="611759" y="147573"/>
                  </a:lnTo>
                  <a:lnTo>
                    <a:pt x="608457" y="148970"/>
                  </a:lnTo>
                  <a:lnTo>
                    <a:pt x="605790" y="149732"/>
                  </a:lnTo>
                  <a:lnTo>
                    <a:pt x="603758" y="149732"/>
                  </a:lnTo>
                  <a:lnTo>
                    <a:pt x="602361" y="149732"/>
                  </a:lnTo>
                  <a:lnTo>
                    <a:pt x="601345" y="149351"/>
                  </a:lnTo>
                  <a:lnTo>
                    <a:pt x="600583" y="148589"/>
                  </a:lnTo>
                  <a:lnTo>
                    <a:pt x="599567" y="147700"/>
                  </a:lnTo>
                  <a:lnTo>
                    <a:pt x="598932" y="146303"/>
                  </a:lnTo>
                  <a:lnTo>
                    <a:pt x="598932" y="144779"/>
                  </a:lnTo>
                  <a:lnTo>
                    <a:pt x="598932" y="143509"/>
                  </a:lnTo>
                  <a:lnTo>
                    <a:pt x="599313" y="142239"/>
                  </a:lnTo>
                  <a:lnTo>
                    <a:pt x="600075" y="141350"/>
                  </a:lnTo>
                  <a:lnTo>
                    <a:pt x="601091" y="140334"/>
                  </a:lnTo>
                  <a:lnTo>
                    <a:pt x="602361" y="140080"/>
                  </a:lnTo>
                  <a:lnTo>
                    <a:pt x="603885" y="140080"/>
                  </a:lnTo>
                  <a:lnTo>
                    <a:pt x="604901" y="140080"/>
                  </a:lnTo>
                  <a:lnTo>
                    <a:pt x="605790" y="140207"/>
                  </a:lnTo>
                  <a:lnTo>
                    <a:pt x="606806" y="140207"/>
                  </a:lnTo>
                  <a:lnTo>
                    <a:pt x="607695" y="140461"/>
                  </a:lnTo>
                  <a:lnTo>
                    <a:pt x="610743" y="140461"/>
                  </a:lnTo>
                  <a:lnTo>
                    <a:pt x="609346" y="138937"/>
                  </a:lnTo>
                  <a:lnTo>
                    <a:pt x="607441" y="138175"/>
                  </a:lnTo>
                  <a:lnTo>
                    <a:pt x="605536" y="138175"/>
                  </a:lnTo>
                  <a:lnTo>
                    <a:pt x="605028" y="138175"/>
                  </a:lnTo>
                  <a:lnTo>
                    <a:pt x="604393" y="138302"/>
                  </a:lnTo>
                  <a:lnTo>
                    <a:pt x="603885" y="138429"/>
                  </a:lnTo>
                  <a:lnTo>
                    <a:pt x="601726" y="139064"/>
                  </a:lnTo>
                  <a:lnTo>
                    <a:pt x="599567" y="139572"/>
                  </a:lnTo>
                  <a:lnTo>
                    <a:pt x="597408" y="139572"/>
                  </a:lnTo>
                  <a:lnTo>
                    <a:pt x="594106" y="139572"/>
                  </a:lnTo>
                  <a:lnTo>
                    <a:pt x="590931" y="138302"/>
                  </a:lnTo>
                  <a:lnTo>
                    <a:pt x="587502" y="133984"/>
                  </a:lnTo>
                  <a:lnTo>
                    <a:pt x="585597" y="131444"/>
                  </a:lnTo>
                  <a:lnTo>
                    <a:pt x="582676" y="129285"/>
                  </a:lnTo>
                  <a:lnTo>
                    <a:pt x="580136" y="129285"/>
                  </a:lnTo>
                  <a:lnTo>
                    <a:pt x="579755" y="129285"/>
                  </a:lnTo>
                  <a:lnTo>
                    <a:pt x="579247" y="129412"/>
                  </a:lnTo>
                  <a:lnTo>
                    <a:pt x="578866" y="129539"/>
                  </a:lnTo>
                  <a:lnTo>
                    <a:pt x="576453" y="130301"/>
                  </a:lnTo>
                  <a:lnTo>
                    <a:pt x="575310" y="134238"/>
                  </a:lnTo>
                  <a:lnTo>
                    <a:pt x="574802" y="137286"/>
                  </a:lnTo>
                  <a:lnTo>
                    <a:pt x="573278" y="147573"/>
                  </a:lnTo>
                  <a:lnTo>
                    <a:pt x="568071" y="147827"/>
                  </a:lnTo>
                  <a:lnTo>
                    <a:pt x="564642" y="147954"/>
                  </a:lnTo>
                  <a:lnTo>
                    <a:pt x="562864" y="147954"/>
                  </a:lnTo>
                  <a:lnTo>
                    <a:pt x="561594" y="148081"/>
                  </a:lnTo>
                  <a:lnTo>
                    <a:pt x="560959" y="149097"/>
                  </a:lnTo>
                  <a:lnTo>
                    <a:pt x="560324" y="149986"/>
                  </a:lnTo>
                  <a:lnTo>
                    <a:pt x="560451" y="150240"/>
                  </a:lnTo>
                  <a:lnTo>
                    <a:pt x="560959" y="151637"/>
                  </a:lnTo>
                  <a:lnTo>
                    <a:pt x="564896" y="153796"/>
                  </a:lnTo>
                  <a:lnTo>
                    <a:pt x="571627" y="154177"/>
                  </a:lnTo>
                  <a:lnTo>
                    <a:pt x="578612" y="154431"/>
                  </a:lnTo>
                  <a:lnTo>
                    <a:pt x="584454" y="160527"/>
                  </a:lnTo>
                  <a:lnTo>
                    <a:pt x="584454" y="164210"/>
                  </a:lnTo>
                  <a:lnTo>
                    <a:pt x="584327" y="165988"/>
                  </a:lnTo>
                  <a:lnTo>
                    <a:pt x="583184" y="167258"/>
                  </a:lnTo>
                  <a:lnTo>
                    <a:pt x="581914" y="167258"/>
                  </a:lnTo>
                  <a:lnTo>
                    <a:pt x="581787" y="167258"/>
                  </a:lnTo>
                  <a:lnTo>
                    <a:pt x="580898" y="167258"/>
                  </a:lnTo>
                  <a:lnTo>
                    <a:pt x="580771" y="167385"/>
                  </a:lnTo>
                  <a:lnTo>
                    <a:pt x="580136" y="168909"/>
                  </a:lnTo>
                  <a:lnTo>
                    <a:pt x="579755" y="170179"/>
                  </a:lnTo>
                  <a:lnTo>
                    <a:pt x="578993" y="171322"/>
                  </a:lnTo>
                  <a:lnTo>
                    <a:pt x="577977" y="171830"/>
                  </a:lnTo>
                  <a:lnTo>
                    <a:pt x="577596" y="171957"/>
                  </a:lnTo>
                  <a:lnTo>
                    <a:pt x="577215" y="171957"/>
                  </a:lnTo>
                  <a:lnTo>
                    <a:pt x="576834" y="171957"/>
                  </a:lnTo>
                  <a:lnTo>
                    <a:pt x="576072" y="171957"/>
                  </a:lnTo>
                  <a:lnTo>
                    <a:pt x="575310" y="171703"/>
                  </a:lnTo>
                  <a:lnTo>
                    <a:pt x="574675" y="171195"/>
                  </a:lnTo>
                  <a:lnTo>
                    <a:pt x="573786" y="170687"/>
                  </a:lnTo>
                  <a:lnTo>
                    <a:pt x="572897" y="170433"/>
                  </a:lnTo>
                  <a:lnTo>
                    <a:pt x="572135" y="170433"/>
                  </a:lnTo>
                  <a:lnTo>
                    <a:pt x="571373" y="170433"/>
                  </a:lnTo>
                  <a:lnTo>
                    <a:pt x="570865" y="170687"/>
                  </a:lnTo>
                  <a:lnTo>
                    <a:pt x="570738" y="170941"/>
                  </a:lnTo>
                  <a:lnTo>
                    <a:pt x="570738" y="171703"/>
                  </a:lnTo>
                  <a:lnTo>
                    <a:pt x="571246" y="172592"/>
                  </a:lnTo>
                  <a:lnTo>
                    <a:pt x="573786" y="176148"/>
                  </a:lnTo>
                  <a:lnTo>
                    <a:pt x="572516" y="178942"/>
                  </a:lnTo>
                  <a:lnTo>
                    <a:pt x="571627" y="180720"/>
                  </a:lnTo>
                  <a:lnTo>
                    <a:pt x="571119" y="181609"/>
                  </a:lnTo>
                  <a:lnTo>
                    <a:pt x="570738" y="182752"/>
                  </a:lnTo>
                  <a:lnTo>
                    <a:pt x="570738" y="183895"/>
                  </a:lnTo>
                  <a:lnTo>
                    <a:pt x="570865" y="185038"/>
                  </a:lnTo>
                  <a:lnTo>
                    <a:pt x="570611" y="186181"/>
                  </a:lnTo>
                  <a:lnTo>
                    <a:pt x="569849" y="187070"/>
                  </a:lnTo>
                  <a:lnTo>
                    <a:pt x="569214" y="187705"/>
                  </a:lnTo>
                  <a:lnTo>
                    <a:pt x="568325" y="187959"/>
                  </a:lnTo>
                  <a:lnTo>
                    <a:pt x="567309" y="187959"/>
                  </a:lnTo>
                  <a:lnTo>
                    <a:pt x="566039" y="187959"/>
                  </a:lnTo>
                  <a:lnTo>
                    <a:pt x="564388" y="187451"/>
                  </a:lnTo>
                  <a:lnTo>
                    <a:pt x="562356" y="186943"/>
                  </a:lnTo>
                  <a:lnTo>
                    <a:pt x="560451" y="186308"/>
                  </a:lnTo>
                  <a:lnTo>
                    <a:pt x="558546" y="185927"/>
                  </a:lnTo>
                  <a:lnTo>
                    <a:pt x="556514" y="185673"/>
                  </a:lnTo>
                  <a:lnTo>
                    <a:pt x="555879" y="185546"/>
                  </a:lnTo>
                  <a:lnTo>
                    <a:pt x="555117" y="185546"/>
                  </a:lnTo>
                  <a:lnTo>
                    <a:pt x="554355" y="185546"/>
                  </a:lnTo>
                  <a:lnTo>
                    <a:pt x="549275" y="185546"/>
                  </a:lnTo>
                  <a:lnTo>
                    <a:pt x="541147" y="186816"/>
                  </a:lnTo>
                  <a:lnTo>
                    <a:pt x="530987" y="189483"/>
                  </a:lnTo>
                  <a:lnTo>
                    <a:pt x="529209" y="189991"/>
                  </a:lnTo>
                  <a:lnTo>
                    <a:pt x="527304" y="190118"/>
                  </a:lnTo>
                  <a:lnTo>
                    <a:pt x="525526" y="190118"/>
                  </a:lnTo>
                  <a:lnTo>
                    <a:pt x="518287" y="190118"/>
                  </a:lnTo>
                  <a:lnTo>
                    <a:pt x="511429" y="186816"/>
                  </a:lnTo>
                  <a:lnTo>
                    <a:pt x="508381" y="182879"/>
                  </a:lnTo>
                  <a:lnTo>
                    <a:pt x="506095" y="179958"/>
                  </a:lnTo>
                  <a:lnTo>
                    <a:pt x="503300" y="179577"/>
                  </a:lnTo>
                  <a:lnTo>
                    <a:pt x="499491" y="179577"/>
                  </a:lnTo>
                  <a:lnTo>
                    <a:pt x="498856" y="179577"/>
                  </a:lnTo>
                  <a:lnTo>
                    <a:pt x="492633" y="179577"/>
                  </a:lnTo>
                  <a:lnTo>
                    <a:pt x="490474" y="178180"/>
                  </a:lnTo>
                  <a:lnTo>
                    <a:pt x="489077" y="175640"/>
                  </a:lnTo>
                  <a:lnTo>
                    <a:pt x="487807" y="173608"/>
                  </a:lnTo>
                  <a:lnTo>
                    <a:pt x="485775" y="172465"/>
                  </a:lnTo>
                  <a:lnTo>
                    <a:pt x="483616" y="172465"/>
                  </a:lnTo>
                  <a:lnTo>
                    <a:pt x="483362" y="172465"/>
                  </a:lnTo>
                  <a:lnTo>
                    <a:pt x="475996" y="172084"/>
                  </a:lnTo>
                  <a:lnTo>
                    <a:pt x="475615" y="165607"/>
                  </a:lnTo>
                  <a:lnTo>
                    <a:pt x="475361" y="161289"/>
                  </a:lnTo>
                  <a:lnTo>
                    <a:pt x="475361" y="160273"/>
                  </a:lnTo>
                  <a:lnTo>
                    <a:pt x="475234" y="159257"/>
                  </a:lnTo>
                  <a:lnTo>
                    <a:pt x="475107" y="158241"/>
                  </a:lnTo>
                  <a:lnTo>
                    <a:pt x="474725" y="157860"/>
                  </a:lnTo>
                  <a:lnTo>
                    <a:pt x="474218" y="157479"/>
                  </a:lnTo>
                  <a:lnTo>
                    <a:pt x="473710" y="157479"/>
                  </a:lnTo>
                  <a:lnTo>
                    <a:pt x="472567" y="156971"/>
                  </a:lnTo>
                  <a:lnTo>
                    <a:pt x="471043" y="156844"/>
                  </a:lnTo>
                  <a:lnTo>
                    <a:pt x="469392" y="156844"/>
                  </a:lnTo>
                  <a:lnTo>
                    <a:pt x="464566" y="156844"/>
                  </a:lnTo>
                  <a:lnTo>
                    <a:pt x="458470" y="158241"/>
                  </a:lnTo>
                  <a:lnTo>
                    <a:pt x="455675" y="160527"/>
                  </a:lnTo>
                  <a:lnTo>
                    <a:pt x="453136" y="162305"/>
                  </a:lnTo>
                  <a:lnTo>
                    <a:pt x="449961" y="163194"/>
                  </a:lnTo>
                  <a:lnTo>
                    <a:pt x="446913" y="163829"/>
                  </a:lnTo>
                  <a:lnTo>
                    <a:pt x="442341" y="164972"/>
                  </a:lnTo>
                  <a:lnTo>
                    <a:pt x="438150" y="165988"/>
                  </a:lnTo>
                  <a:lnTo>
                    <a:pt x="436625" y="169925"/>
                  </a:lnTo>
                  <a:lnTo>
                    <a:pt x="435737" y="172465"/>
                  </a:lnTo>
                  <a:lnTo>
                    <a:pt x="435991" y="173227"/>
                  </a:lnTo>
                  <a:lnTo>
                    <a:pt x="436372" y="173862"/>
                  </a:lnTo>
                  <a:lnTo>
                    <a:pt x="437769" y="173989"/>
                  </a:lnTo>
                  <a:lnTo>
                    <a:pt x="439039" y="173989"/>
                  </a:lnTo>
                  <a:lnTo>
                    <a:pt x="439420" y="173989"/>
                  </a:lnTo>
                  <a:lnTo>
                    <a:pt x="439674" y="173989"/>
                  </a:lnTo>
                  <a:lnTo>
                    <a:pt x="439928" y="173989"/>
                  </a:lnTo>
                  <a:lnTo>
                    <a:pt x="441071" y="173989"/>
                  </a:lnTo>
                  <a:lnTo>
                    <a:pt x="442214" y="173989"/>
                  </a:lnTo>
                  <a:lnTo>
                    <a:pt x="442849" y="173354"/>
                  </a:lnTo>
                  <a:lnTo>
                    <a:pt x="444119" y="172211"/>
                  </a:lnTo>
                  <a:lnTo>
                    <a:pt x="445516" y="170687"/>
                  </a:lnTo>
                  <a:lnTo>
                    <a:pt x="447421" y="168782"/>
                  </a:lnTo>
                  <a:lnTo>
                    <a:pt x="451358" y="168782"/>
                  </a:lnTo>
                  <a:lnTo>
                    <a:pt x="452120" y="168782"/>
                  </a:lnTo>
                  <a:lnTo>
                    <a:pt x="452882" y="168782"/>
                  </a:lnTo>
                  <a:lnTo>
                    <a:pt x="453771" y="168909"/>
                  </a:lnTo>
                  <a:lnTo>
                    <a:pt x="454152" y="169036"/>
                  </a:lnTo>
                  <a:lnTo>
                    <a:pt x="454533" y="169036"/>
                  </a:lnTo>
                  <a:lnTo>
                    <a:pt x="454914" y="169036"/>
                  </a:lnTo>
                  <a:lnTo>
                    <a:pt x="458089" y="169036"/>
                  </a:lnTo>
                  <a:lnTo>
                    <a:pt x="461010" y="167004"/>
                  </a:lnTo>
                  <a:lnTo>
                    <a:pt x="463550" y="165099"/>
                  </a:lnTo>
                  <a:lnTo>
                    <a:pt x="465582" y="163575"/>
                  </a:lnTo>
                  <a:lnTo>
                    <a:pt x="467614" y="162051"/>
                  </a:lnTo>
                  <a:lnTo>
                    <a:pt x="469519" y="162051"/>
                  </a:lnTo>
                  <a:lnTo>
                    <a:pt x="470535" y="162051"/>
                  </a:lnTo>
                  <a:lnTo>
                    <a:pt x="471550" y="162432"/>
                  </a:lnTo>
                  <a:lnTo>
                    <a:pt x="472440" y="163575"/>
                  </a:lnTo>
                  <a:lnTo>
                    <a:pt x="473329" y="164464"/>
                  </a:lnTo>
                  <a:lnTo>
                    <a:pt x="446786" y="181101"/>
                  </a:lnTo>
                  <a:lnTo>
                    <a:pt x="446405" y="182371"/>
                  </a:lnTo>
                  <a:lnTo>
                    <a:pt x="446150" y="182752"/>
                  </a:lnTo>
                  <a:lnTo>
                    <a:pt x="444881" y="186562"/>
                  </a:lnTo>
                  <a:lnTo>
                    <a:pt x="450342" y="196341"/>
                  </a:lnTo>
                  <a:lnTo>
                    <a:pt x="452247" y="199643"/>
                  </a:lnTo>
                  <a:lnTo>
                    <a:pt x="454787" y="204088"/>
                  </a:lnTo>
                  <a:lnTo>
                    <a:pt x="455549" y="206755"/>
                  </a:lnTo>
                  <a:lnTo>
                    <a:pt x="454914" y="208787"/>
                  </a:lnTo>
                  <a:lnTo>
                    <a:pt x="454025" y="210819"/>
                  </a:lnTo>
                  <a:lnTo>
                    <a:pt x="452374" y="211073"/>
                  </a:lnTo>
                  <a:lnTo>
                    <a:pt x="451104" y="211327"/>
                  </a:lnTo>
                  <a:lnTo>
                    <a:pt x="449199" y="211835"/>
                  </a:lnTo>
                  <a:lnTo>
                    <a:pt x="449199" y="212597"/>
                  </a:lnTo>
                  <a:lnTo>
                    <a:pt x="449325" y="214883"/>
                  </a:lnTo>
                  <a:lnTo>
                    <a:pt x="447802" y="216788"/>
                  </a:lnTo>
                  <a:lnTo>
                    <a:pt x="445897" y="216788"/>
                  </a:lnTo>
                  <a:lnTo>
                    <a:pt x="445643" y="216788"/>
                  </a:lnTo>
                  <a:lnTo>
                    <a:pt x="445262" y="216788"/>
                  </a:lnTo>
                  <a:lnTo>
                    <a:pt x="442087" y="216788"/>
                  </a:lnTo>
                  <a:lnTo>
                    <a:pt x="437007" y="213740"/>
                  </a:lnTo>
                  <a:lnTo>
                    <a:pt x="436372" y="210565"/>
                  </a:lnTo>
                  <a:lnTo>
                    <a:pt x="436118" y="209168"/>
                  </a:lnTo>
                  <a:lnTo>
                    <a:pt x="436625" y="207390"/>
                  </a:lnTo>
                  <a:lnTo>
                    <a:pt x="438785" y="206628"/>
                  </a:lnTo>
                  <a:lnTo>
                    <a:pt x="440690" y="205866"/>
                  </a:lnTo>
                  <a:lnTo>
                    <a:pt x="440817" y="204850"/>
                  </a:lnTo>
                  <a:lnTo>
                    <a:pt x="440817" y="204596"/>
                  </a:lnTo>
                  <a:lnTo>
                    <a:pt x="441198" y="202564"/>
                  </a:lnTo>
                  <a:lnTo>
                    <a:pt x="439420" y="199262"/>
                  </a:lnTo>
                  <a:lnTo>
                    <a:pt x="436753" y="196849"/>
                  </a:lnTo>
                  <a:lnTo>
                    <a:pt x="435737" y="195706"/>
                  </a:lnTo>
                  <a:lnTo>
                    <a:pt x="434340" y="195071"/>
                  </a:lnTo>
                  <a:lnTo>
                    <a:pt x="432816" y="195071"/>
                  </a:lnTo>
                  <a:lnTo>
                    <a:pt x="432562" y="195071"/>
                  </a:lnTo>
                  <a:lnTo>
                    <a:pt x="432308" y="195198"/>
                  </a:lnTo>
                  <a:lnTo>
                    <a:pt x="431292" y="195198"/>
                  </a:lnTo>
                  <a:lnTo>
                    <a:pt x="430530" y="194690"/>
                  </a:lnTo>
                  <a:lnTo>
                    <a:pt x="429895" y="194055"/>
                  </a:lnTo>
                  <a:lnTo>
                    <a:pt x="429260" y="193039"/>
                  </a:lnTo>
                  <a:lnTo>
                    <a:pt x="429133" y="191769"/>
                  </a:lnTo>
                  <a:lnTo>
                    <a:pt x="429387" y="190499"/>
                  </a:lnTo>
                  <a:lnTo>
                    <a:pt x="429006" y="190499"/>
                  </a:lnTo>
                  <a:lnTo>
                    <a:pt x="428625" y="190499"/>
                  </a:lnTo>
                  <a:lnTo>
                    <a:pt x="428371" y="190626"/>
                  </a:lnTo>
                  <a:lnTo>
                    <a:pt x="427863" y="190626"/>
                  </a:lnTo>
                  <a:lnTo>
                    <a:pt x="427228" y="190753"/>
                  </a:lnTo>
                  <a:lnTo>
                    <a:pt x="426593" y="190753"/>
                  </a:lnTo>
                  <a:lnTo>
                    <a:pt x="424815" y="190753"/>
                  </a:lnTo>
                  <a:lnTo>
                    <a:pt x="422910" y="190372"/>
                  </a:lnTo>
                  <a:lnTo>
                    <a:pt x="421005" y="188721"/>
                  </a:lnTo>
                  <a:lnTo>
                    <a:pt x="419735" y="187451"/>
                  </a:lnTo>
                  <a:lnTo>
                    <a:pt x="417575" y="185419"/>
                  </a:lnTo>
                  <a:lnTo>
                    <a:pt x="416306" y="184149"/>
                  </a:lnTo>
                  <a:lnTo>
                    <a:pt x="414528" y="184149"/>
                  </a:lnTo>
                  <a:lnTo>
                    <a:pt x="413512" y="184149"/>
                  </a:lnTo>
                  <a:lnTo>
                    <a:pt x="412369" y="184530"/>
                  </a:lnTo>
                  <a:lnTo>
                    <a:pt x="410972" y="185419"/>
                  </a:lnTo>
                  <a:lnTo>
                    <a:pt x="407162" y="187705"/>
                  </a:lnTo>
                  <a:lnTo>
                    <a:pt x="403225" y="188213"/>
                  </a:lnTo>
                  <a:lnTo>
                    <a:pt x="397637" y="188721"/>
                  </a:lnTo>
                  <a:lnTo>
                    <a:pt x="394335" y="189229"/>
                  </a:lnTo>
                  <a:lnTo>
                    <a:pt x="390525" y="189610"/>
                  </a:lnTo>
                  <a:lnTo>
                    <a:pt x="385825" y="190499"/>
                  </a:lnTo>
                  <a:lnTo>
                    <a:pt x="381508" y="191388"/>
                  </a:lnTo>
                  <a:lnTo>
                    <a:pt x="375285" y="191896"/>
                  </a:lnTo>
                  <a:lnTo>
                    <a:pt x="368935" y="191896"/>
                  </a:lnTo>
                  <a:lnTo>
                    <a:pt x="358648" y="191896"/>
                  </a:lnTo>
                  <a:lnTo>
                    <a:pt x="348107" y="190499"/>
                  </a:lnTo>
                  <a:lnTo>
                    <a:pt x="345059" y="186816"/>
                  </a:lnTo>
                  <a:lnTo>
                    <a:pt x="343662" y="185165"/>
                  </a:lnTo>
                  <a:lnTo>
                    <a:pt x="343408" y="182625"/>
                  </a:lnTo>
                  <a:lnTo>
                    <a:pt x="344424" y="180720"/>
                  </a:lnTo>
                  <a:lnTo>
                    <a:pt x="346837" y="176021"/>
                  </a:lnTo>
                  <a:lnTo>
                    <a:pt x="355219" y="171068"/>
                  </a:lnTo>
                  <a:lnTo>
                    <a:pt x="360172" y="171068"/>
                  </a:lnTo>
                  <a:lnTo>
                    <a:pt x="360680" y="171068"/>
                  </a:lnTo>
                  <a:lnTo>
                    <a:pt x="361188" y="171068"/>
                  </a:lnTo>
                  <a:lnTo>
                    <a:pt x="361569" y="171195"/>
                  </a:lnTo>
                  <a:lnTo>
                    <a:pt x="340741" y="154939"/>
                  </a:lnTo>
                  <a:lnTo>
                    <a:pt x="337185" y="154939"/>
                  </a:lnTo>
                  <a:lnTo>
                    <a:pt x="336804" y="154939"/>
                  </a:lnTo>
                  <a:lnTo>
                    <a:pt x="336423" y="154939"/>
                  </a:lnTo>
                  <a:lnTo>
                    <a:pt x="336169" y="155066"/>
                  </a:lnTo>
                  <a:lnTo>
                    <a:pt x="336042" y="155828"/>
                  </a:lnTo>
                  <a:lnTo>
                    <a:pt x="335915" y="156717"/>
                  </a:lnTo>
                  <a:lnTo>
                    <a:pt x="335280" y="157225"/>
                  </a:lnTo>
                  <a:lnTo>
                    <a:pt x="334645" y="157987"/>
                  </a:lnTo>
                  <a:lnTo>
                    <a:pt x="333629" y="158368"/>
                  </a:lnTo>
                  <a:lnTo>
                    <a:pt x="332232" y="158368"/>
                  </a:lnTo>
                  <a:lnTo>
                    <a:pt x="330073" y="158368"/>
                  </a:lnTo>
                  <a:lnTo>
                    <a:pt x="326898" y="157479"/>
                  </a:lnTo>
                  <a:lnTo>
                    <a:pt x="322199" y="156336"/>
                  </a:lnTo>
                  <a:lnTo>
                    <a:pt x="319913" y="155701"/>
                  </a:lnTo>
                  <a:lnTo>
                    <a:pt x="317373" y="154939"/>
                  </a:lnTo>
                  <a:lnTo>
                    <a:pt x="314706" y="154431"/>
                  </a:lnTo>
                  <a:lnTo>
                    <a:pt x="310642" y="153542"/>
                  </a:lnTo>
                  <a:lnTo>
                    <a:pt x="306705" y="152018"/>
                  </a:lnTo>
                  <a:lnTo>
                    <a:pt x="303022" y="149732"/>
                  </a:lnTo>
                  <a:lnTo>
                    <a:pt x="300736" y="148081"/>
                  </a:lnTo>
                  <a:lnTo>
                    <a:pt x="298069" y="147192"/>
                  </a:lnTo>
                  <a:lnTo>
                    <a:pt x="265049" y="132841"/>
                  </a:lnTo>
                  <a:lnTo>
                    <a:pt x="259461" y="131444"/>
                  </a:lnTo>
                  <a:lnTo>
                    <a:pt x="254127" y="131444"/>
                  </a:lnTo>
                  <a:lnTo>
                    <a:pt x="251333" y="131444"/>
                  </a:lnTo>
                  <a:lnTo>
                    <a:pt x="248539" y="131825"/>
                  </a:lnTo>
                  <a:lnTo>
                    <a:pt x="246253" y="132587"/>
                  </a:lnTo>
                  <a:lnTo>
                    <a:pt x="243205" y="133603"/>
                  </a:lnTo>
                  <a:lnTo>
                    <a:pt x="241173" y="135000"/>
                  </a:lnTo>
                  <a:lnTo>
                    <a:pt x="240665" y="136524"/>
                  </a:lnTo>
                  <a:lnTo>
                    <a:pt x="237871" y="144525"/>
                  </a:lnTo>
                  <a:lnTo>
                    <a:pt x="221487" y="144525"/>
                  </a:lnTo>
                  <a:lnTo>
                    <a:pt x="220599" y="142620"/>
                  </a:lnTo>
                  <a:lnTo>
                    <a:pt x="219710" y="140461"/>
                  </a:lnTo>
                  <a:lnTo>
                    <a:pt x="221107" y="138048"/>
                  </a:lnTo>
                  <a:lnTo>
                    <a:pt x="222377" y="135762"/>
                  </a:lnTo>
                  <a:lnTo>
                    <a:pt x="222758" y="135000"/>
                  </a:lnTo>
                  <a:lnTo>
                    <a:pt x="223139" y="134365"/>
                  </a:lnTo>
                  <a:lnTo>
                    <a:pt x="223520" y="133603"/>
                  </a:lnTo>
                  <a:lnTo>
                    <a:pt x="221869" y="131952"/>
                  </a:lnTo>
                  <a:lnTo>
                    <a:pt x="221742" y="129158"/>
                  </a:lnTo>
                  <a:lnTo>
                    <a:pt x="221615" y="126618"/>
                  </a:lnTo>
                  <a:lnTo>
                    <a:pt x="221615" y="122935"/>
                  </a:lnTo>
                  <a:lnTo>
                    <a:pt x="221234" y="122046"/>
                  </a:lnTo>
                  <a:lnTo>
                    <a:pt x="220218" y="121792"/>
                  </a:lnTo>
                  <a:lnTo>
                    <a:pt x="219075" y="121792"/>
                  </a:lnTo>
                  <a:lnTo>
                    <a:pt x="216789" y="127126"/>
                  </a:lnTo>
                  <a:lnTo>
                    <a:pt x="215646" y="129539"/>
                  </a:lnTo>
                  <a:lnTo>
                    <a:pt x="212471" y="136270"/>
                  </a:lnTo>
                  <a:lnTo>
                    <a:pt x="208534" y="144525"/>
                  </a:lnTo>
                  <a:lnTo>
                    <a:pt x="202692" y="144525"/>
                  </a:lnTo>
                  <a:lnTo>
                    <a:pt x="202311" y="144525"/>
                  </a:lnTo>
                  <a:lnTo>
                    <a:pt x="196087" y="144144"/>
                  </a:lnTo>
                  <a:lnTo>
                    <a:pt x="192532" y="135127"/>
                  </a:lnTo>
                  <a:lnTo>
                    <a:pt x="188975" y="126491"/>
                  </a:lnTo>
                  <a:lnTo>
                    <a:pt x="186562" y="120776"/>
                  </a:lnTo>
                  <a:lnTo>
                    <a:pt x="184150" y="114807"/>
                  </a:lnTo>
                  <a:lnTo>
                    <a:pt x="181229" y="112394"/>
                  </a:lnTo>
                  <a:lnTo>
                    <a:pt x="177546" y="109092"/>
                  </a:lnTo>
                  <a:lnTo>
                    <a:pt x="174625" y="108076"/>
                  </a:lnTo>
                  <a:lnTo>
                    <a:pt x="173482" y="108076"/>
                  </a:lnTo>
                  <a:lnTo>
                    <a:pt x="173736" y="109727"/>
                  </a:lnTo>
                  <a:lnTo>
                    <a:pt x="174498" y="111125"/>
                  </a:lnTo>
                  <a:lnTo>
                    <a:pt x="175514" y="112394"/>
                  </a:lnTo>
                  <a:lnTo>
                    <a:pt x="176911" y="114553"/>
                  </a:lnTo>
                  <a:lnTo>
                    <a:pt x="178054" y="117093"/>
                  </a:lnTo>
                  <a:lnTo>
                    <a:pt x="177419" y="119125"/>
                  </a:lnTo>
                  <a:lnTo>
                    <a:pt x="176657" y="121030"/>
                  </a:lnTo>
                  <a:lnTo>
                    <a:pt x="175006" y="121157"/>
                  </a:lnTo>
                  <a:lnTo>
                    <a:pt x="173355" y="121284"/>
                  </a:lnTo>
                  <a:lnTo>
                    <a:pt x="172593" y="121411"/>
                  </a:lnTo>
                  <a:lnTo>
                    <a:pt x="171323" y="121665"/>
                  </a:lnTo>
                  <a:lnTo>
                    <a:pt x="171069" y="121919"/>
                  </a:lnTo>
                  <a:lnTo>
                    <a:pt x="171069" y="122173"/>
                  </a:lnTo>
                  <a:lnTo>
                    <a:pt x="171069" y="122300"/>
                  </a:lnTo>
                  <a:lnTo>
                    <a:pt x="171069" y="122554"/>
                  </a:lnTo>
                  <a:lnTo>
                    <a:pt x="171450" y="127000"/>
                  </a:lnTo>
                  <a:lnTo>
                    <a:pt x="167894" y="131571"/>
                  </a:lnTo>
                  <a:lnTo>
                    <a:pt x="164719" y="133857"/>
                  </a:lnTo>
                  <a:lnTo>
                    <a:pt x="163449" y="134873"/>
                  </a:lnTo>
                  <a:lnTo>
                    <a:pt x="161798" y="135762"/>
                  </a:lnTo>
                  <a:lnTo>
                    <a:pt x="160400" y="135762"/>
                  </a:lnTo>
                  <a:lnTo>
                    <a:pt x="159893" y="135762"/>
                  </a:lnTo>
                  <a:lnTo>
                    <a:pt x="159385" y="135635"/>
                  </a:lnTo>
                  <a:lnTo>
                    <a:pt x="159004" y="135381"/>
                  </a:lnTo>
                  <a:lnTo>
                    <a:pt x="158369" y="135000"/>
                  </a:lnTo>
                  <a:lnTo>
                    <a:pt x="157861" y="133857"/>
                  </a:lnTo>
                  <a:lnTo>
                    <a:pt x="157987" y="132841"/>
                  </a:lnTo>
                  <a:lnTo>
                    <a:pt x="157987" y="132460"/>
                  </a:lnTo>
                  <a:lnTo>
                    <a:pt x="157734" y="131825"/>
                  </a:lnTo>
                  <a:lnTo>
                    <a:pt x="156972" y="131571"/>
                  </a:lnTo>
                  <a:lnTo>
                    <a:pt x="156591" y="131317"/>
                  </a:lnTo>
                  <a:lnTo>
                    <a:pt x="156083" y="131190"/>
                  </a:lnTo>
                  <a:lnTo>
                    <a:pt x="155575" y="131190"/>
                  </a:lnTo>
                  <a:lnTo>
                    <a:pt x="153543" y="131190"/>
                  </a:lnTo>
                  <a:lnTo>
                    <a:pt x="150749" y="132714"/>
                  </a:lnTo>
                  <a:lnTo>
                    <a:pt x="147828" y="136905"/>
                  </a:lnTo>
                  <a:lnTo>
                    <a:pt x="144018" y="142239"/>
                  </a:lnTo>
                  <a:lnTo>
                    <a:pt x="140081" y="145160"/>
                  </a:lnTo>
                  <a:lnTo>
                    <a:pt x="136906" y="145160"/>
                  </a:lnTo>
                  <a:lnTo>
                    <a:pt x="136398" y="145160"/>
                  </a:lnTo>
                  <a:lnTo>
                    <a:pt x="136017" y="145033"/>
                  </a:lnTo>
                  <a:lnTo>
                    <a:pt x="135509" y="144906"/>
                  </a:lnTo>
                  <a:lnTo>
                    <a:pt x="134112" y="144525"/>
                  </a:lnTo>
                  <a:lnTo>
                    <a:pt x="132969" y="143382"/>
                  </a:lnTo>
                  <a:lnTo>
                    <a:pt x="132461" y="141731"/>
                  </a:lnTo>
                  <a:lnTo>
                    <a:pt x="128905" y="142112"/>
                  </a:lnTo>
                  <a:lnTo>
                    <a:pt x="115570" y="150748"/>
                  </a:lnTo>
                  <a:lnTo>
                    <a:pt x="114681" y="153796"/>
                  </a:lnTo>
                  <a:lnTo>
                    <a:pt x="115062" y="155701"/>
                  </a:lnTo>
                  <a:lnTo>
                    <a:pt x="114681" y="157733"/>
                  </a:lnTo>
                  <a:lnTo>
                    <a:pt x="113537" y="159130"/>
                  </a:lnTo>
                  <a:lnTo>
                    <a:pt x="111887" y="161670"/>
                  </a:lnTo>
                  <a:lnTo>
                    <a:pt x="108712" y="163067"/>
                  </a:lnTo>
                  <a:lnTo>
                    <a:pt x="104902" y="163067"/>
                  </a:lnTo>
                  <a:lnTo>
                    <a:pt x="104648" y="163067"/>
                  </a:lnTo>
                  <a:lnTo>
                    <a:pt x="104394" y="163067"/>
                  </a:lnTo>
                  <a:lnTo>
                    <a:pt x="104140" y="163067"/>
                  </a:lnTo>
                  <a:lnTo>
                    <a:pt x="101092" y="162813"/>
                  </a:lnTo>
                  <a:lnTo>
                    <a:pt x="100330" y="161289"/>
                  </a:lnTo>
                  <a:lnTo>
                    <a:pt x="99949" y="160019"/>
                  </a:lnTo>
                  <a:lnTo>
                    <a:pt x="99314" y="156336"/>
                  </a:lnTo>
                  <a:lnTo>
                    <a:pt x="104140" y="152145"/>
                  </a:lnTo>
                  <a:lnTo>
                    <a:pt x="106680" y="150494"/>
                  </a:lnTo>
                  <a:lnTo>
                    <a:pt x="108204" y="149605"/>
                  </a:lnTo>
                  <a:lnTo>
                    <a:pt x="110490" y="147700"/>
                  </a:lnTo>
                  <a:lnTo>
                    <a:pt x="113284" y="145414"/>
                  </a:lnTo>
                  <a:lnTo>
                    <a:pt x="119634" y="140207"/>
                  </a:lnTo>
                  <a:lnTo>
                    <a:pt x="127762" y="133730"/>
                  </a:lnTo>
                  <a:lnTo>
                    <a:pt x="132969" y="132714"/>
                  </a:lnTo>
                  <a:lnTo>
                    <a:pt x="140335" y="131190"/>
                  </a:lnTo>
                  <a:lnTo>
                    <a:pt x="151384" y="125094"/>
                  </a:lnTo>
                  <a:lnTo>
                    <a:pt x="152654" y="122554"/>
                  </a:lnTo>
                  <a:lnTo>
                    <a:pt x="152146" y="122554"/>
                  </a:lnTo>
                  <a:lnTo>
                    <a:pt x="151637" y="122554"/>
                  </a:lnTo>
                  <a:lnTo>
                    <a:pt x="151130" y="122554"/>
                  </a:lnTo>
                  <a:lnTo>
                    <a:pt x="150368" y="122554"/>
                  </a:lnTo>
                  <a:lnTo>
                    <a:pt x="149606" y="122554"/>
                  </a:lnTo>
                  <a:lnTo>
                    <a:pt x="148971" y="122681"/>
                  </a:lnTo>
                  <a:lnTo>
                    <a:pt x="147828" y="122808"/>
                  </a:lnTo>
                  <a:lnTo>
                    <a:pt x="146812" y="122935"/>
                  </a:lnTo>
                  <a:lnTo>
                    <a:pt x="145669" y="122935"/>
                  </a:lnTo>
                  <a:lnTo>
                    <a:pt x="144653" y="122935"/>
                  </a:lnTo>
                  <a:lnTo>
                    <a:pt x="143637" y="122808"/>
                  </a:lnTo>
                  <a:lnTo>
                    <a:pt x="142494" y="122681"/>
                  </a:lnTo>
                  <a:lnTo>
                    <a:pt x="142240" y="122554"/>
                  </a:lnTo>
                  <a:lnTo>
                    <a:pt x="141986" y="122554"/>
                  </a:lnTo>
                  <a:lnTo>
                    <a:pt x="141605" y="122554"/>
                  </a:lnTo>
                  <a:lnTo>
                    <a:pt x="138557" y="122554"/>
                  </a:lnTo>
                  <a:lnTo>
                    <a:pt x="133604" y="125475"/>
                  </a:lnTo>
                  <a:lnTo>
                    <a:pt x="128905" y="128396"/>
                  </a:lnTo>
                  <a:lnTo>
                    <a:pt x="126746" y="129539"/>
                  </a:lnTo>
                  <a:lnTo>
                    <a:pt x="113284" y="135254"/>
                  </a:lnTo>
                  <a:lnTo>
                    <a:pt x="111379" y="135762"/>
                  </a:lnTo>
                  <a:lnTo>
                    <a:pt x="108458" y="136524"/>
                  </a:lnTo>
                  <a:lnTo>
                    <a:pt x="108204" y="137159"/>
                  </a:lnTo>
                  <a:lnTo>
                    <a:pt x="108204" y="137540"/>
                  </a:lnTo>
                  <a:lnTo>
                    <a:pt x="108331" y="138048"/>
                  </a:lnTo>
                  <a:lnTo>
                    <a:pt x="108966" y="139064"/>
                  </a:lnTo>
                  <a:lnTo>
                    <a:pt x="109093" y="140715"/>
                  </a:lnTo>
                  <a:lnTo>
                    <a:pt x="108458" y="141985"/>
                  </a:lnTo>
                  <a:lnTo>
                    <a:pt x="107823" y="142874"/>
                  </a:lnTo>
                  <a:lnTo>
                    <a:pt x="106934" y="143255"/>
                  </a:lnTo>
                  <a:lnTo>
                    <a:pt x="105791" y="143255"/>
                  </a:lnTo>
                  <a:lnTo>
                    <a:pt x="105029" y="143255"/>
                  </a:lnTo>
                  <a:lnTo>
                    <a:pt x="104140" y="143001"/>
                  </a:lnTo>
                  <a:lnTo>
                    <a:pt x="103250" y="142874"/>
                  </a:lnTo>
                  <a:lnTo>
                    <a:pt x="102362" y="142747"/>
                  </a:lnTo>
                  <a:lnTo>
                    <a:pt x="101219" y="142620"/>
                  </a:lnTo>
                  <a:lnTo>
                    <a:pt x="100203" y="142620"/>
                  </a:lnTo>
                  <a:lnTo>
                    <a:pt x="99568" y="142620"/>
                  </a:lnTo>
                  <a:lnTo>
                    <a:pt x="98933" y="142620"/>
                  </a:lnTo>
                  <a:lnTo>
                    <a:pt x="98806" y="143001"/>
                  </a:lnTo>
                  <a:lnTo>
                    <a:pt x="98044" y="144652"/>
                  </a:lnTo>
                  <a:lnTo>
                    <a:pt x="96774" y="145541"/>
                  </a:lnTo>
                  <a:lnTo>
                    <a:pt x="95377" y="145541"/>
                  </a:lnTo>
                  <a:lnTo>
                    <a:pt x="95123" y="145541"/>
                  </a:lnTo>
                  <a:lnTo>
                    <a:pt x="94869" y="145414"/>
                  </a:lnTo>
                  <a:lnTo>
                    <a:pt x="93218" y="145160"/>
                  </a:lnTo>
                  <a:lnTo>
                    <a:pt x="92202" y="143763"/>
                  </a:lnTo>
                  <a:lnTo>
                    <a:pt x="91948" y="142112"/>
                  </a:lnTo>
                  <a:lnTo>
                    <a:pt x="91694" y="140715"/>
                  </a:lnTo>
                  <a:lnTo>
                    <a:pt x="92075" y="139445"/>
                  </a:lnTo>
                  <a:lnTo>
                    <a:pt x="92964" y="138556"/>
                  </a:lnTo>
                  <a:lnTo>
                    <a:pt x="91694" y="137794"/>
                  </a:lnTo>
                  <a:lnTo>
                    <a:pt x="90297" y="137286"/>
                  </a:lnTo>
                  <a:lnTo>
                    <a:pt x="88900" y="137032"/>
                  </a:lnTo>
                  <a:lnTo>
                    <a:pt x="88519" y="139445"/>
                  </a:lnTo>
                  <a:lnTo>
                    <a:pt x="86614" y="143636"/>
                  </a:lnTo>
                  <a:lnTo>
                    <a:pt x="78486" y="143636"/>
                  </a:lnTo>
                  <a:lnTo>
                    <a:pt x="74041" y="143636"/>
                  </a:lnTo>
                  <a:lnTo>
                    <a:pt x="69723" y="146303"/>
                  </a:lnTo>
                  <a:lnTo>
                    <a:pt x="69087" y="148462"/>
                  </a:lnTo>
                  <a:lnTo>
                    <a:pt x="69087" y="148716"/>
                  </a:lnTo>
                  <a:lnTo>
                    <a:pt x="68834" y="149478"/>
                  </a:lnTo>
                  <a:lnTo>
                    <a:pt x="69977" y="150367"/>
                  </a:lnTo>
                  <a:lnTo>
                    <a:pt x="71247" y="151510"/>
                  </a:lnTo>
                  <a:lnTo>
                    <a:pt x="74422" y="154304"/>
                  </a:lnTo>
                  <a:lnTo>
                    <a:pt x="76581" y="156336"/>
                  </a:lnTo>
                  <a:lnTo>
                    <a:pt x="76708" y="158876"/>
                  </a:lnTo>
                  <a:lnTo>
                    <a:pt x="76835" y="160273"/>
                  </a:lnTo>
                  <a:lnTo>
                    <a:pt x="76327" y="161543"/>
                  </a:lnTo>
                  <a:lnTo>
                    <a:pt x="75437" y="162559"/>
                  </a:lnTo>
                  <a:lnTo>
                    <a:pt x="74930" y="163194"/>
                  </a:lnTo>
                  <a:lnTo>
                    <a:pt x="74168" y="163575"/>
                  </a:lnTo>
                  <a:lnTo>
                    <a:pt x="73406" y="163575"/>
                  </a:lnTo>
                  <a:lnTo>
                    <a:pt x="71882" y="163575"/>
                  </a:lnTo>
                  <a:lnTo>
                    <a:pt x="69977" y="162432"/>
                  </a:lnTo>
                  <a:lnTo>
                    <a:pt x="67945" y="161162"/>
                  </a:lnTo>
                  <a:lnTo>
                    <a:pt x="64770" y="159257"/>
                  </a:lnTo>
                  <a:lnTo>
                    <a:pt x="60579" y="156590"/>
                  </a:lnTo>
                  <a:lnTo>
                    <a:pt x="55625" y="156590"/>
                  </a:lnTo>
                  <a:lnTo>
                    <a:pt x="55245" y="156590"/>
                  </a:lnTo>
                  <a:lnTo>
                    <a:pt x="54737" y="156717"/>
                  </a:lnTo>
                  <a:lnTo>
                    <a:pt x="54356" y="156717"/>
                  </a:lnTo>
                  <a:lnTo>
                    <a:pt x="53975" y="156717"/>
                  </a:lnTo>
                  <a:lnTo>
                    <a:pt x="53467" y="156717"/>
                  </a:lnTo>
                  <a:lnTo>
                    <a:pt x="53086" y="156717"/>
                  </a:lnTo>
                  <a:lnTo>
                    <a:pt x="45283" y="155120"/>
                  </a:lnTo>
                  <a:lnTo>
                    <a:pt x="36766" y="151177"/>
                  </a:lnTo>
                  <a:lnTo>
                    <a:pt x="29011" y="146163"/>
                  </a:lnTo>
                  <a:lnTo>
                    <a:pt x="23495" y="141350"/>
                  </a:lnTo>
                  <a:lnTo>
                    <a:pt x="22606" y="140588"/>
                  </a:lnTo>
                  <a:lnTo>
                    <a:pt x="21971" y="139445"/>
                  </a:lnTo>
                  <a:lnTo>
                    <a:pt x="21590" y="138175"/>
                  </a:lnTo>
                  <a:lnTo>
                    <a:pt x="20066" y="137540"/>
                  </a:lnTo>
                  <a:lnTo>
                    <a:pt x="15240" y="137540"/>
                  </a:lnTo>
                  <a:lnTo>
                    <a:pt x="11303" y="137540"/>
                  </a:lnTo>
                  <a:lnTo>
                    <a:pt x="7747" y="137540"/>
                  </a:lnTo>
                  <a:lnTo>
                    <a:pt x="3556" y="137540"/>
                  </a:lnTo>
                  <a:lnTo>
                    <a:pt x="0" y="137159"/>
                  </a:lnTo>
                  <a:lnTo>
                    <a:pt x="0" y="378840"/>
                  </a:lnTo>
                  <a:lnTo>
                    <a:pt x="1270" y="379856"/>
                  </a:lnTo>
                  <a:lnTo>
                    <a:pt x="2794" y="380618"/>
                  </a:lnTo>
                  <a:lnTo>
                    <a:pt x="3683" y="380618"/>
                  </a:lnTo>
                  <a:lnTo>
                    <a:pt x="3937" y="380618"/>
                  </a:lnTo>
                  <a:lnTo>
                    <a:pt x="4191" y="380491"/>
                  </a:lnTo>
                  <a:lnTo>
                    <a:pt x="4318" y="380364"/>
                  </a:lnTo>
                  <a:lnTo>
                    <a:pt x="5334" y="378840"/>
                  </a:lnTo>
                  <a:lnTo>
                    <a:pt x="6604" y="378586"/>
                  </a:lnTo>
                  <a:lnTo>
                    <a:pt x="9906" y="378586"/>
                  </a:lnTo>
                  <a:lnTo>
                    <a:pt x="10414" y="378713"/>
                  </a:lnTo>
                  <a:lnTo>
                    <a:pt x="10922" y="378713"/>
                  </a:lnTo>
                  <a:lnTo>
                    <a:pt x="13081" y="378713"/>
                  </a:lnTo>
                  <a:lnTo>
                    <a:pt x="15112" y="378078"/>
                  </a:lnTo>
                  <a:lnTo>
                    <a:pt x="17018" y="377062"/>
                  </a:lnTo>
                  <a:lnTo>
                    <a:pt x="18542" y="376173"/>
                  </a:lnTo>
                  <a:lnTo>
                    <a:pt x="19812" y="375792"/>
                  </a:lnTo>
                  <a:lnTo>
                    <a:pt x="20955" y="375792"/>
                  </a:lnTo>
                  <a:lnTo>
                    <a:pt x="22479" y="375792"/>
                  </a:lnTo>
                  <a:lnTo>
                    <a:pt x="23622" y="376427"/>
                  </a:lnTo>
                  <a:lnTo>
                    <a:pt x="24511" y="377062"/>
                  </a:lnTo>
                  <a:lnTo>
                    <a:pt x="27686" y="379475"/>
                  </a:lnTo>
                  <a:lnTo>
                    <a:pt x="28448" y="384428"/>
                  </a:lnTo>
                  <a:lnTo>
                    <a:pt x="28448" y="386714"/>
                  </a:lnTo>
                  <a:lnTo>
                    <a:pt x="28448" y="387984"/>
                  </a:lnTo>
                  <a:lnTo>
                    <a:pt x="32004" y="391413"/>
                  </a:lnTo>
                  <a:lnTo>
                    <a:pt x="34162" y="393445"/>
                  </a:lnTo>
                  <a:lnTo>
                    <a:pt x="36830" y="395858"/>
                  </a:lnTo>
                  <a:lnTo>
                    <a:pt x="39370" y="398652"/>
                  </a:lnTo>
                  <a:lnTo>
                    <a:pt x="41529" y="401700"/>
                  </a:lnTo>
                  <a:lnTo>
                    <a:pt x="42164" y="402589"/>
                  </a:lnTo>
                  <a:lnTo>
                    <a:pt x="42799" y="403478"/>
                  </a:lnTo>
                  <a:lnTo>
                    <a:pt x="43307" y="404494"/>
                  </a:lnTo>
                  <a:lnTo>
                    <a:pt x="45593" y="408304"/>
                  </a:lnTo>
                  <a:lnTo>
                    <a:pt x="46736" y="409955"/>
                  </a:lnTo>
                  <a:lnTo>
                    <a:pt x="48006" y="409955"/>
                  </a:lnTo>
                  <a:lnTo>
                    <a:pt x="48260" y="409955"/>
                  </a:lnTo>
                  <a:lnTo>
                    <a:pt x="48641" y="409828"/>
                  </a:lnTo>
                  <a:lnTo>
                    <a:pt x="48895" y="409701"/>
                  </a:lnTo>
                  <a:lnTo>
                    <a:pt x="49275" y="409447"/>
                  </a:lnTo>
                  <a:lnTo>
                    <a:pt x="49657" y="409193"/>
                  </a:lnTo>
                  <a:lnTo>
                    <a:pt x="51054" y="408177"/>
                  </a:lnTo>
                  <a:lnTo>
                    <a:pt x="52578" y="407288"/>
                  </a:lnTo>
                  <a:lnTo>
                    <a:pt x="54102" y="406526"/>
                  </a:lnTo>
                  <a:lnTo>
                    <a:pt x="57531" y="404621"/>
                  </a:lnTo>
                  <a:lnTo>
                    <a:pt x="61087" y="402716"/>
                  </a:lnTo>
                  <a:lnTo>
                    <a:pt x="61087" y="399541"/>
                  </a:lnTo>
                  <a:lnTo>
                    <a:pt x="61087" y="394842"/>
                  </a:lnTo>
                  <a:lnTo>
                    <a:pt x="66675" y="392683"/>
                  </a:lnTo>
                  <a:lnTo>
                    <a:pt x="71755" y="392683"/>
                  </a:lnTo>
                  <a:lnTo>
                    <a:pt x="72517" y="392683"/>
                  </a:lnTo>
                  <a:lnTo>
                    <a:pt x="73152" y="392683"/>
                  </a:lnTo>
                  <a:lnTo>
                    <a:pt x="73787" y="392810"/>
                  </a:lnTo>
                  <a:lnTo>
                    <a:pt x="76962" y="393191"/>
                  </a:lnTo>
                  <a:lnTo>
                    <a:pt x="79502" y="394334"/>
                  </a:lnTo>
                  <a:lnTo>
                    <a:pt x="80899" y="396112"/>
                  </a:lnTo>
                  <a:lnTo>
                    <a:pt x="81153" y="396366"/>
                  </a:lnTo>
                  <a:lnTo>
                    <a:pt x="81280" y="396620"/>
                  </a:lnTo>
                  <a:lnTo>
                    <a:pt x="81407" y="396874"/>
                  </a:lnTo>
                  <a:lnTo>
                    <a:pt x="81661" y="397255"/>
                  </a:lnTo>
                  <a:lnTo>
                    <a:pt x="81787" y="397636"/>
                  </a:lnTo>
                  <a:lnTo>
                    <a:pt x="81915" y="397763"/>
                  </a:lnTo>
                  <a:lnTo>
                    <a:pt x="81915" y="398017"/>
                  </a:lnTo>
                  <a:lnTo>
                    <a:pt x="82042" y="398271"/>
                  </a:lnTo>
                  <a:lnTo>
                    <a:pt x="82169" y="398652"/>
                  </a:lnTo>
                  <a:lnTo>
                    <a:pt x="82296" y="399033"/>
                  </a:lnTo>
                  <a:lnTo>
                    <a:pt x="82296" y="399287"/>
                  </a:lnTo>
                  <a:lnTo>
                    <a:pt x="82296" y="399541"/>
                  </a:lnTo>
                  <a:lnTo>
                    <a:pt x="82423" y="399795"/>
                  </a:lnTo>
                  <a:lnTo>
                    <a:pt x="82423" y="400176"/>
                  </a:lnTo>
                  <a:lnTo>
                    <a:pt x="82423" y="400430"/>
                  </a:lnTo>
                  <a:lnTo>
                    <a:pt x="82423" y="403224"/>
                  </a:lnTo>
                  <a:lnTo>
                    <a:pt x="86360" y="407288"/>
                  </a:lnTo>
                  <a:lnTo>
                    <a:pt x="110998" y="438657"/>
                  </a:lnTo>
                  <a:lnTo>
                    <a:pt x="116586" y="451230"/>
                  </a:lnTo>
                  <a:lnTo>
                    <a:pt x="119840" y="458529"/>
                  </a:lnTo>
                  <a:lnTo>
                    <a:pt x="122999" y="463708"/>
                  </a:lnTo>
                  <a:lnTo>
                    <a:pt x="127301" y="467697"/>
                  </a:lnTo>
                  <a:lnTo>
                    <a:pt x="133985" y="471423"/>
                  </a:lnTo>
                  <a:lnTo>
                    <a:pt x="142732" y="476228"/>
                  </a:lnTo>
                  <a:lnTo>
                    <a:pt x="147288" y="480710"/>
                  </a:lnTo>
                  <a:lnTo>
                    <a:pt x="148558" y="485407"/>
                  </a:lnTo>
                  <a:lnTo>
                    <a:pt x="147447" y="490854"/>
                  </a:lnTo>
                  <a:lnTo>
                    <a:pt x="147066" y="492124"/>
                  </a:lnTo>
                  <a:lnTo>
                    <a:pt x="147700" y="493394"/>
                  </a:lnTo>
                  <a:lnTo>
                    <a:pt x="148971" y="495045"/>
                  </a:lnTo>
                  <a:lnTo>
                    <a:pt x="149606" y="495807"/>
                  </a:lnTo>
                  <a:lnTo>
                    <a:pt x="151130" y="497585"/>
                  </a:lnTo>
                  <a:lnTo>
                    <a:pt x="152527" y="499490"/>
                  </a:lnTo>
                  <a:lnTo>
                    <a:pt x="152273" y="501903"/>
                  </a:lnTo>
                  <a:lnTo>
                    <a:pt x="152019" y="503808"/>
                  </a:lnTo>
                  <a:lnTo>
                    <a:pt x="151130" y="505459"/>
                  </a:lnTo>
                  <a:lnTo>
                    <a:pt x="149606" y="506348"/>
                  </a:lnTo>
                  <a:lnTo>
                    <a:pt x="148844" y="507110"/>
                  </a:lnTo>
                  <a:lnTo>
                    <a:pt x="148209" y="507618"/>
                  </a:lnTo>
                  <a:lnTo>
                    <a:pt x="147700" y="507999"/>
                  </a:lnTo>
                  <a:lnTo>
                    <a:pt x="147066" y="508507"/>
                  </a:lnTo>
                  <a:lnTo>
                    <a:pt x="146685" y="508761"/>
                  </a:lnTo>
                  <a:lnTo>
                    <a:pt x="145923" y="509523"/>
                  </a:lnTo>
                  <a:lnTo>
                    <a:pt x="145669" y="509650"/>
                  </a:lnTo>
                  <a:lnTo>
                    <a:pt x="144780" y="510412"/>
                  </a:lnTo>
                  <a:lnTo>
                    <a:pt x="144525" y="510666"/>
                  </a:lnTo>
                  <a:lnTo>
                    <a:pt x="141478" y="513333"/>
                  </a:lnTo>
                  <a:lnTo>
                    <a:pt x="141986" y="514984"/>
                  </a:lnTo>
                  <a:lnTo>
                    <a:pt x="143510" y="516381"/>
                  </a:lnTo>
                  <a:lnTo>
                    <a:pt x="145415" y="518159"/>
                  </a:lnTo>
                  <a:lnTo>
                    <a:pt x="146431" y="519048"/>
                  </a:lnTo>
                  <a:lnTo>
                    <a:pt x="147193" y="519810"/>
                  </a:lnTo>
                  <a:lnTo>
                    <a:pt x="147700" y="521080"/>
                  </a:lnTo>
                  <a:lnTo>
                    <a:pt x="147700" y="522350"/>
                  </a:lnTo>
                  <a:lnTo>
                    <a:pt x="147447" y="524382"/>
                  </a:lnTo>
                  <a:lnTo>
                    <a:pt x="145669" y="525271"/>
                  </a:lnTo>
                  <a:lnTo>
                    <a:pt x="144272" y="526033"/>
                  </a:lnTo>
                  <a:lnTo>
                    <a:pt x="143256" y="526414"/>
                  </a:lnTo>
                  <a:lnTo>
                    <a:pt x="144907" y="528573"/>
                  </a:lnTo>
                  <a:lnTo>
                    <a:pt x="144653" y="531113"/>
                  </a:lnTo>
                  <a:lnTo>
                    <a:pt x="144525" y="533272"/>
                  </a:lnTo>
                  <a:lnTo>
                    <a:pt x="144399" y="535304"/>
                  </a:lnTo>
                  <a:lnTo>
                    <a:pt x="144399" y="536828"/>
                  </a:lnTo>
                  <a:lnTo>
                    <a:pt x="145415" y="537971"/>
                  </a:lnTo>
                  <a:lnTo>
                    <a:pt x="146304" y="539241"/>
                  </a:lnTo>
                  <a:lnTo>
                    <a:pt x="147574" y="539749"/>
                  </a:lnTo>
                  <a:lnTo>
                    <a:pt x="148971" y="539749"/>
                  </a:lnTo>
                  <a:lnTo>
                    <a:pt x="150875" y="539749"/>
                  </a:lnTo>
                  <a:lnTo>
                    <a:pt x="153035" y="538733"/>
                  </a:lnTo>
                  <a:lnTo>
                    <a:pt x="154686" y="537209"/>
                  </a:lnTo>
                  <a:lnTo>
                    <a:pt x="155321" y="536320"/>
                  </a:lnTo>
                  <a:lnTo>
                    <a:pt x="156210" y="535939"/>
                  </a:lnTo>
                  <a:lnTo>
                    <a:pt x="157225" y="535939"/>
                  </a:lnTo>
                  <a:lnTo>
                    <a:pt x="157987" y="535939"/>
                  </a:lnTo>
                  <a:lnTo>
                    <a:pt x="158877" y="536320"/>
                  </a:lnTo>
                  <a:lnTo>
                    <a:pt x="159512" y="536955"/>
                  </a:lnTo>
                  <a:lnTo>
                    <a:pt x="161671" y="539114"/>
                  </a:lnTo>
                  <a:lnTo>
                    <a:pt x="162306" y="544321"/>
                  </a:lnTo>
                  <a:lnTo>
                    <a:pt x="160020" y="548893"/>
                  </a:lnTo>
                  <a:lnTo>
                    <a:pt x="159004" y="550925"/>
                  </a:lnTo>
                  <a:lnTo>
                    <a:pt x="159893" y="552068"/>
                  </a:lnTo>
                  <a:lnTo>
                    <a:pt x="160274" y="552322"/>
                  </a:lnTo>
                  <a:lnTo>
                    <a:pt x="160655" y="552703"/>
                  </a:lnTo>
                  <a:lnTo>
                    <a:pt x="161036" y="552830"/>
                  </a:lnTo>
                  <a:lnTo>
                    <a:pt x="161544" y="552830"/>
                  </a:lnTo>
                  <a:lnTo>
                    <a:pt x="162052" y="552830"/>
                  </a:lnTo>
                  <a:lnTo>
                    <a:pt x="162687" y="552449"/>
                  </a:lnTo>
                  <a:lnTo>
                    <a:pt x="163068" y="551941"/>
                  </a:lnTo>
                  <a:lnTo>
                    <a:pt x="163703" y="551052"/>
                  </a:lnTo>
                  <a:lnTo>
                    <a:pt x="164592" y="550417"/>
                  </a:lnTo>
                  <a:lnTo>
                    <a:pt x="165735" y="550417"/>
                  </a:lnTo>
                  <a:lnTo>
                    <a:pt x="168275" y="550417"/>
                  </a:lnTo>
                  <a:lnTo>
                    <a:pt x="170687" y="553592"/>
                  </a:lnTo>
                  <a:lnTo>
                    <a:pt x="173100" y="556513"/>
                  </a:lnTo>
                  <a:lnTo>
                    <a:pt x="173990" y="557656"/>
                  </a:lnTo>
                  <a:lnTo>
                    <a:pt x="175006" y="558672"/>
                  </a:lnTo>
                  <a:lnTo>
                    <a:pt x="176022" y="559561"/>
                  </a:lnTo>
                  <a:lnTo>
                    <a:pt x="178181" y="561085"/>
                  </a:lnTo>
                  <a:lnTo>
                    <a:pt x="180721" y="564514"/>
                  </a:lnTo>
                  <a:lnTo>
                    <a:pt x="179959" y="567435"/>
                  </a:lnTo>
                  <a:lnTo>
                    <a:pt x="179832" y="568324"/>
                  </a:lnTo>
                  <a:lnTo>
                    <a:pt x="179070" y="570356"/>
                  </a:lnTo>
                  <a:lnTo>
                    <a:pt x="176149" y="570356"/>
                  </a:lnTo>
                  <a:lnTo>
                    <a:pt x="174879" y="570356"/>
                  </a:lnTo>
                  <a:lnTo>
                    <a:pt x="174625" y="571880"/>
                  </a:lnTo>
                  <a:lnTo>
                    <a:pt x="174498" y="572896"/>
                  </a:lnTo>
                  <a:lnTo>
                    <a:pt x="174498" y="574547"/>
                  </a:lnTo>
                  <a:lnTo>
                    <a:pt x="175133" y="576071"/>
                  </a:lnTo>
                  <a:lnTo>
                    <a:pt x="175768" y="576071"/>
                  </a:lnTo>
                  <a:lnTo>
                    <a:pt x="180212" y="576579"/>
                  </a:lnTo>
                  <a:lnTo>
                    <a:pt x="180212" y="582548"/>
                  </a:lnTo>
                  <a:lnTo>
                    <a:pt x="180086" y="585723"/>
                  </a:lnTo>
                  <a:lnTo>
                    <a:pt x="180086" y="586358"/>
                  </a:lnTo>
                  <a:lnTo>
                    <a:pt x="180848" y="588009"/>
                  </a:lnTo>
                  <a:lnTo>
                    <a:pt x="187198" y="591311"/>
                  </a:lnTo>
                  <a:lnTo>
                    <a:pt x="190881" y="591311"/>
                  </a:lnTo>
                  <a:lnTo>
                    <a:pt x="191389" y="591311"/>
                  </a:lnTo>
                  <a:lnTo>
                    <a:pt x="191897" y="591184"/>
                  </a:lnTo>
                  <a:lnTo>
                    <a:pt x="192278" y="591057"/>
                  </a:lnTo>
                  <a:lnTo>
                    <a:pt x="192912" y="590803"/>
                  </a:lnTo>
                  <a:lnTo>
                    <a:pt x="193675" y="590676"/>
                  </a:lnTo>
                  <a:lnTo>
                    <a:pt x="194310" y="590676"/>
                  </a:lnTo>
                  <a:lnTo>
                    <a:pt x="198247" y="590676"/>
                  </a:lnTo>
                  <a:lnTo>
                    <a:pt x="201549" y="594740"/>
                  </a:lnTo>
                  <a:lnTo>
                    <a:pt x="203327" y="598677"/>
                  </a:lnTo>
                  <a:lnTo>
                    <a:pt x="204089" y="600328"/>
                  </a:lnTo>
                  <a:lnTo>
                    <a:pt x="206502" y="601979"/>
                  </a:lnTo>
                  <a:lnTo>
                    <a:pt x="209042" y="602614"/>
                  </a:lnTo>
                  <a:lnTo>
                    <a:pt x="209423" y="602868"/>
                  </a:lnTo>
                  <a:lnTo>
                    <a:pt x="209931" y="602995"/>
                  </a:lnTo>
                  <a:lnTo>
                    <a:pt x="210566" y="602995"/>
                  </a:lnTo>
                  <a:lnTo>
                    <a:pt x="211200" y="602995"/>
                  </a:lnTo>
                  <a:lnTo>
                    <a:pt x="211836" y="602741"/>
                  </a:lnTo>
                  <a:lnTo>
                    <a:pt x="212471" y="602360"/>
                  </a:lnTo>
                  <a:lnTo>
                    <a:pt x="213106" y="601725"/>
                  </a:lnTo>
                  <a:lnTo>
                    <a:pt x="213868" y="601471"/>
                  </a:lnTo>
                  <a:lnTo>
                    <a:pt x="214503" y="601471"/>
                  </a:lnTo>
                  <a:lnTo>
                    <a:pt x="214884" y="601471"/>
                  </a:lnTo>
                  <a:lnTo>
                    <a:pt x="215265" y="601471"/>
                  </a:lnTo>
                  <a:lnTo>
                    <a:pt x="215646" y="601725"/>
                  </a:lnTo>
                  <a:lnTo>
                    <a:pt x="218694" y="603122"/>
                  </a:lnTo>
                  <a:lnTo>
                    <a:pt x="219710" y="610107"/>
                  </a:lnTo>
                  <a:lnTo>
                    <a:pt x="220091" y="613282"/>
                  </a:lnTo>
                  <a:lnTo>
                    <a:pt x="220218" y="613790"/>
                  </a:lnTo>
                  <a:lnTo>
                    <a:pt x="220345" y="614044"/>
                  </a:lnTo>
                  <a:lnTo>
                    <a:pt x="220725" y="614298"/>
                  </a:lnTo>
                  <a:lnTo>
                    <a:pt x="221234" y="614425"/>
                  </a:lnTo>
                  <a:lnTo>
                    <a:pt x="221869" y="614425"/>
                  </a:lnTo>
                  <a:lnTo>
                    <a:pt x="223012" y="614425"/>
                  </a:lnTo>
                  <a:lnTo>
                    <a:pt x="224409" y="614171"/>
                  </a:lnTo>
                  <a:lnTo>
                    <a:pt x="225552" y="613790"/>
                  </a:lnTo>
                  <a:lnTo>
                    <a:pt x="226695" y="613663"/>
                  </a:lnTo>
                  <a:lnTo>
                    <a:pt x="227584" y="613409"/>
                  </a:lnTo>
                  <a:lnTo>
                    <a:pt x="228473" y="613409"/>
                  </a:lnTo>
                  <a:lnTo>
                    <a:pt x="228727" y="613282"/>
                  </a:lnTo>
                  <a:lnTo>
                    <a:pt x="228981" y="613282"/>
                  </a:lnTo>
                  <a:lnTo>
                    <a:pt x="231267" y="613282"/>
                  </a:lnTo>
                  <a:lnTo>
                    <a:pt x="232918" y="615060"/>
                  </a:lnTo>
                  <a:lnTo>
                    <a:pt x="234187" y="616457"/>
                  </a:lnTo>
                  <a:lnTo>
                    <a:pt x="234696" y="617092"/>
                  </a:lnTo>
                  <a:lnTo>
                    <a:pt x="235712" y="618108"/>
                  </a:lnTo>
                  <a:lnTo>
                    <a:pt x="235966" y="618108"/>
                  </a:lnTo>
                  <a:lnTo>
                    <a:pt x="236728" y="617727"/>
                  </a:lnTo>
                  <a:lnTo>
                    <a:pt x="237490" y="617600"/>
                  </a:lnTo>
                  <a:lnTo>
                    <a:pt x="238125" y="617600"/>
                  </a:lnTo>
                  <a:lnTo>
                    <a:pt x="241808" y="617600"/>
                  </a:lnTo>
                  <a:lnTo>
                    <a:pt x="243840" y="622934"/>
                  </a:lnTo>
                  <a:lnTo>
                    <a:pt x="245745" y="627633"/>
                  </a:lnTo>
                  <a:lnTo>
                    <a:pt x="246380" y="629538"/>
                  </a:lnTo>
                  <a:lnTo>
                    <a:pt x="247015" y="631316"/>
                  </a:lnTo>
                  <a:lnTo>
                    <a:pt x="247904" y="632840"/>
                  </a:lnTo>
                  <a:lnTo>
                    <a:pt x="613791" y="630554"/>
                  </a:lnTo>
                  <a:lnTo>
                    <a:pt x="614045" y="627506"/>
                  </a:lnTo>
                  <a:lnTo>
                    <a:pt x="614680" y="623696"/>
                  </a:lnTo>
                  <a:lnTo>
                    <a:pt x="616839" y="622426"/>
                  </a:lnTo>
                  <a:lnTo>
                    <a:pt x="617347" y="622172"/>
                  </a:lnTo>
                  <a:lnTo>
                    <a:pt x="617855" y="622045"/>
                  </a:lnTo>
                  <a:lnTo>
                    <a:pt x="618363" y="622045"/>
                  </a:lnTo>
                  <a:lnTo>
                    <a:pt x="619252" y="622045"/>
                  </a:lnTo>
                  <a:lnTo>
                    <a:pt x="620141" y="622426"/>
                  </a:lnTo>
                  <a:lnTo>
                    <a:pt x="620903" y="623315"/>
                  </a:lnTo>
                  <a:lnTo>
                    <a:pt x="623443" y="625474"/>
                  </a:lnTo>
                  <a:lnTo>
                    <a:pt x="623824" y="628649"/>
                  </a:lnTo>
                  <a:lnTo>
                    <a:pt x="623951" y="630935"/>
                  </a:lnTo>
                  <a:lnTo>
                    <a:pt x="624078" y="633475"/>
                  </a:lnTo>
                  <a:lnTo>
                    <a:pt x="624332" y="634491"/>
                  </a:lnTo>
                  <a:lnTo>
                    <a:pt x="625983" y="635253"/>
                  </a:lnTo>
                  <a:lnTo>
                    <a:pt x="627634" y="636015"/>
                  </a:lnTo>
                  <a:lnTo>
                    <a:pt x="629285" y="637031"/>
                  </a:lnTo>
                  <a:lnTo>
                    <a:pt x="630936" y="638047"/>
                  </a:lnTo>
                  <a:lnTo>
                    <a:pt x="632714" y="639063"/>
                  </a:lnTo>
                  <a:lnTo>
                    <a:pt x="634492" y="640206"/>
                  </a:lnTo>
                  <a:lnTo>
                    <a:pt x="635635" y="640206"/>
                  </a:lnTo>
                  <a:lnTo>
                    <a:pt x="635889" y="640206"/>
                  </a:lnTo>
                  <a:lnTo>
                    <a:pt x="636143" y="640079"/>
                  </a:lnTo>
                  <a:lnTo>
                    <a:pt x="636651" y="639825"/>
                  </a:lnTo>
                  <a:lnTo>
                    <a:pt x="637159" y="639571"/>
                  </a:lnTo>
                  <a:lnTo>
                    <a:pt x="637540" y="639190"/>
                  </a:lnTo>
                  <a:lnTo>
                    <a:pt x="639064" y="638301"/>
                  </a:lnTo>
                  <a:lnTo>
                    <a:pt x="641350" y="636904"/>
                  </a:lnTo>
                  <a:lnTo>
                    <a:pt x="643763" y="636904"/>
                  </a:lnTo>
                  <a:lnTo>
                    <a:pt x="645922" y="636904"/>
                  </a:lnTo>
                  <a:lnTo>
                    <a:pt x="648208" y="637920"/>
                  </a:lnTo>
                  <a:lnTo>
                    <a:pt x="650367" y="640968"/>
                  </a:lnTo>
                  <a:lnTo>
                    <a:pt x="651510" y="642746"/>
                  </a:lnTo>
                  <a:lnTo>
                    <a:pt x="653288" y="643889"/>
                  </a:lnTo>
                  <a:lnTo>
                    <a:pt x="655066" y="643889"/>
                  </a:lnTo>
                  <a:lnTo>
                    <a:pt x="655320" y="643889"/>
                  </a:lnTo>
                  <a:lnTo>
                    <a:pt x="655701" y="643889"/>
                  </a:lnTo>
                  <a:lnTo>
                    <a:pt x="655955" y="643762"/>
                  </a:lnTo>
                  <a:lnTo>
                    <a:pt x="656336" y="643762"/>
                  </a:lnTo>
                  <a:lnTo>
                    <a:pt x="656590" y="643762"/>
                  </a:lnTo>
                  <a:lnTo>
                    <a:pt x="656971" y="643762"/>
                  </a:lnTo>
                  <a:lnTo>
                    <a:pt x="658495" y="643762"/>
                  </a:lnTo>
                  <a:lnTo>
                    <a:pt x="660146" y="644143"/>
                  </a:lnTo>
                  <a:lnTo>
                    <a:pt x="661543" y="646302"/>
                  </a:lnTo>
                  <a:lnTo>
                    <a:pt x="661670" y="646556"/>
                  </a:lnTo>
                  <a:lnTo>
                    <a:pt x="661924" y="646810"/>
                  </a:lnTo>
                  <a:lnTo>
                    <a:pt x="662178" y="647191"/>
                  </a:lnTo>
                  <a:lnTo>
                    <a:pt x="663448" y="648969"/>
                  </a:lnTo>
                  <a:lnTo>
                    <a:pt x="665353" y="650239"/>
                  </a:lnTo>
                  <a:lnTo>
                    <a:pt x="667385" y="650493"/>
                  </a:lnTo>
                  <a:lnTo>
                    <a:pt x="668528" y="650493"/>
                  </a:lnTo>
                  <a:lnTo>
                    <a:pt x="669798" y="649731"/>
                  </a:lnTo>
                  <a:lnTo>
                    <a:pt x="670433" y="648588"/>
                  </a:lnTo>
                  <a:lnTo>
                    <a:pt x="670560" y="648334"/>
                  </a:lnTo>
                  <a:lnTo>
                    <a:pt x="670814" y="647953"/>
                  </a:lnTo>
                  <a:lnTo>
                    <a:pt x="671068" y="647826"/>
                  </a:lnTo>
                  <a:lnTo>
                    <a:pt x="671322" y="647445"/>
                  </a:lnTo>
                  <a:lnTo>
                    <a:pt x="671576" y="647318"/>
                  </a:lnTo>
                  <a:lnTo>
                    <a:pt x="671830" y="647191"/>
                  </a:lnTo>
                  <a:lnTo>
                    <a:pt x="672084" y="647064"/>
                  </a:lnTo>
                  <a:lnTo>
                    <a:pt x="672338" y="646937"/>
                  </a:lnTo>
                  <a:lnTo>
                    <a:pt x="672465" y="646810"/>
                  </a:lnTo>
                  <a:lnTo>
                    <a:pt x="672719" y="646810"/>
                  </a:lnTo>
                  <a:lnTo>
                    <a:pt x="673100" y="646683"/>
                  </a:lnTo>
                  <a:lnTo>
                    <a:pt x="673227" y="646556"/>
                  </a:lnTo>
                  <a:lnTo>
                    <a:pt x="673481" y="646429"/>
                  </a:lnTo>
                  <a:lnTo>
                    <a:pt x="673735" y="646429"/>
                  </a:lnTo>
                  <a:lnTo>
                    <a:pt x="674116" y="646429"/>
                  </a:lnTo>
                  <a:lnTo>
                    <a:pt x="678053" y="646429"/>
                  </a:lnTo>
                  <a:lnTo>
                    <a:pt x="678561" y="646556"/>
                  </a:lnTo>
                  <a:lnTo>
                    <a:pt x="679577" y="646810"/>
                  </a:lnTo>
                  <a:lnTo>
                    <a:pt x="679831" y="646810"/>
                  </a:lnTo>
                  <a:lnTo>
                    <a:pt x="681228" y="647191"/>
                  </a:lnTo>
                  <a:lnTo>
                    <a:pt x="684403" y="648080"/>
                  </a:lnTo>
                  <a:lnTo>
                    <a:pt x="687451" y="649350"/>
                  </a:lnTo>
                  <a:lnTo>
                    <a:pt x="690372" y="650747"/>
                  </a:lnTo>
                  <a:lnTo>
                    <a:pt x="692658" y="648207"/>
                  </a:lnTo>
                  <a:lnTo>
                    <a:pt x="694690" y="645413"/>
                  </a:lnTo>
                  <a:lnTo>
                    <a:pt x="696595" y="642492"/>
                  </a:lnTo>
                  <a:lnTo>
                    <a:pt x="700405" y="636904"/>
                  </a:lnTo>
                  <a:lnTo>
                    <a:pt x="703834" y="631570"/>
                  </a:lnTo>
                  <a:lnTo>
                    <a:pt x="708279" y="631570"/>
                  </a:lnTo>
                  <a:lnTo>
                    <a:pt x="738632" y="651509"/>
                  </a:lnTo>
                  <a:lnTo>
                    <a:pt x="740410" y="651890"/>
                  </a:lnTo>
                  <a:lnTo>
                    <a:pt x="743966" y="652017"/>
                  </a:lnTo>
                  <a:lnTo>
                    <a:pt x="747014" y="652017"/>
                  </a:lnTo>
                  <a:lnTo>
                    <a:pt x="751713" y="652144"/>
                  </a:lnTo>
                  <a:lnTo>
                    <a:pt x="752602" y="659383"/>
                  </a:lnTo>
                  <a:lnTo>
                    <a:pt x="752983" y="663701"/>
                  </a:lnTo>
                  <a:lnTo>
                    <a:pt x="755015" y="667765"/>
                  </a:lnTo>
                  <a:lnTo>
                    <a:pt x="756920" y="671448"/>
                  </a:lnTo>
                  <a:lnTo>
                    <a:pt x="758825" y="675131"/>
                  </a:lnTo>
                  <a:lnTo>
                    <a:pt x="760349" y="678052"/>
                  </a:lnTo>
                  <a:lnTo>
                    <a:pt x="760095" y="680973"/>
                  </a:lnTo>
                  <a:lnTo>
                    <a:pt x="760349" y="681100"/>
                  </a:lnTo>
                  <a:lnTo>
                    <a:pt x="761365" y="681989"/>
                  </a:lnTo>
                  <a:lnTo>
                    <a:pt x="761746" y="682116"/>
                  </a:lnTo>
                  <a:lnTo>
                    <a:pt x="763016" y="683259"/>
                  </a:lnTo>
                  <a:lnTo>
                    <a:pt x="763270" y="683513"/>
                  </a:lnTo>
                  <a:lnTo>
                    <a:pt x="764540" y="684529"/>
                  </a:lnTo>
                  <a:lnTo>
                    <a:pt x="764921" y="684783"/>
                  </a:lnTo>
                  <a:lnTo>
                    <a:pt x="766191" y="686053"/>
                  </a:lnTo>
                  <a:lnTo>
                    <a:pt x="766445" y="686180"/>
                  </a:lnTo>
                  <a:lnTo>
                    <a:pt x="767334" y="685926"/>
                  </a:lnTo>
                  <a:lnTo>
                    <a:pt x="768477" y="685926"/>
                  </a:lnTo>
                  <a:lnTo>
                    <a:pt x="769620" y="685926"/>
                  </a:lnTo>
                  <a:lnTo>
                    <a:pt x="774700" y="685926"/>
                  </a:lnTo>
                  <a:lnTo>
                    <a:pt x="781812" y="687577"/>
                  </a:lnTo>
                  <a:lnTo>
                    <a:pt x="787019" y="689736"/>
                  </a:lnTo>
                  <a:lnTo>
                    <a:pt x="788670" y="690498"/>
                  </a:lnTo>
                  <a:lnTo>
                    <a:pt x="790702" y="690625"/>
                  </a:lnTo>
                  <a:lnTo>
                    <a:pt x="792734" y="690625"/>
                  </a:lnTo>
                  <a:lnTo>
                    <a:pt x="794004" y="690625"/>
                  </a:lnTo>
                  <a:lnTo>
                    <a:pt x="795274" y="690625"/>
                  </a:lnTo>
                  <a:lnTo>
                    <a:pt x="796544" y="690498"/>
                  </a:lnTo>
                  <a:lnTo>
                    <a:pt x="797814" y="690371"/>
                  </a:lnTo>
                  <a:lnTo>
                    <a:pt x="799084" y="690371"/>
                  </a:lnTo>
                  <a:lnTo>
                    <a:pt x="800481" y="690371"/>
                  </a:lnTo>
                  <a:lnTo>
                    <a:pt x="805434" y="690371"/>
                  </a:lnTo>
                  <a:lnTo>
                    <a:pt x="810387" y="691514"/>
                  </a:lnTo>
                  <a:lnTo>
                    <a:pt x="812800" y="698626"/>
                  </a:lnTo>
                  <a:lnTo>
                    <a:pt x="814197" y="702309"/>
                  </a:lnTo>
                  <a:lnTo>
                    <a:pt x="815848" y="705738"/>
                  </a:lnTo>
                  <a:lnTo>
                    <a:pt x="817753" y="709167"/>
                  </a:lnTo>
                  <a:lnTo>
                    <a:pt x="820420" y="713866"/>
                  </a:lnTo>
                  <a:lnTo>
                    <a:pt x="822198" y="717549"/>
                  </a:lnTo>
                  <a:lnTo>
                    <a:pt x="821055" y="720343"/>
                  </a:lnTo>
                  <a:lnTo>
                    <a:pt x="820166" y="722629"/>
                  </a:lnTo>
                  <a:lnTo>
                    <a:pt x="817753" y="723010"/>
                  </a:lnTo>
                  <a:lnTo>
                    <a:pt x="816229" y="723264"/>
                  </a:lnTo>
                  <a:lnTo>
                    <a:pt x="815975" y="723264"/>
                  </a:lnTo>
                  <a:lnTo>
                    <a:pt x="815721" y="723264"/>
                  </a:lnTo>
                  <a:lnTo>
                    <a:pt x="811530" y="723264"/>
                  </a:lnTo>
                  <a:lnTo>
                    <a:pt x="807339" y="720597"/>
                  </a:lnTo>
                  <a:lnTo>
                    <a:pt x="804037" y="718311"/>
                  </a:lnTo>
                  <a:lnTo>
                    <a:pt x="802894" y="717549"/>
                  </a:lnTo>
                  <a:lnTo>
                    <a:pt x="801751" y="716914"/>
                  </a:lnTo>
                  <a:lnTo>
                    <a:pt x="800481" y="716279"/>
                  </a:lnTo>
                  <a:lnTo>
                    <a:pt x="800862" y="718819"/>
                  </a:lnTo>
                  <a:lnTo>
                    <a:pt x="800100" y="721486"/>
                  </a:lnTo>
                  <a:lnTo>
                    <a:pt x="798449" y="723137"/>
                  </a:lnTo>
                  <a:lnTo>
                    <a:pt x="797306" y="724407"/>
                  </a:lnTo>
                  <a:lnTo>
                    <a:pt x="796290" y="725550"/>
                  </a:lnTo>
                  <a:lnTo>
                    <a:pt x="796290" y="730503"/>
                  </a:lnTo>
                  <a:lnTo>
                    <a:pt x="795613" y="737506"/>
                  </a:lnTo>
                  <a:lnTo>
                    <a:pt x="786257" y="757046"/>
                  </a:lnTo>
                  <a:lnTo>
                    <a:pt x="786257" y="757427"/>
                  </a:lnTo>
                  <a:lnTo>
                    <a:pt x="786257" y="761491"/>
                  </a:lnTo>
                  <a:lnTo>
                    <a:pt x="786384" y="761999"/>
                  </a:lnTo>
                  <a:lnTo>
                    <a:pt x="786511" y="762380"/>
                  </a:lnTo>
                  <a:lnTo>
                    <a:pt x="786511" y="762634"/>
                  </a:lnTo>
                  <a:lnTo>
                    <a:pt x="786638" y="763142"/>
                  </a:lnTo>
                  <a:lnTo>
                    <a:pt x="786638" y="763396"/>
                  </a:lnTo>
                  <a:lnTo>
                    <a:pt x="786892" y="763650"/>
                  </a:lnTo>
                  <a:lnTo>
                    <a:pt x="786892" y="764031"/>
                  </a:lnTo>
                  <a:lnTo>
                    <a:pt x="787019" y="764285"/>
                  </a:lnTo>
                  <a:lnTo>
                    <a:pt x="787146" y="764666"/>
                  </a:lnTo>
                  <a:lnTo>
                    <a:pt x="787400" y="765047"/>
                  </a:lnTo>
                  <a:lnTo>
                    <a:pt x="788162" y="764285"/>
                  </a:lnTo>
                  <a:lnTo>
                    <a:pt x="792607" y="760348"/>
                  </a:lnTo>
                  <a:lnTo>
                    <a:pt x="797941" y="755522"/>
                  </a:lnTo>
                  <a:lnTo>
                    <a:pt x="803021" y="755522"/>
                  </a:lnTo>
                  <a:lnTo>
                    <a:pt x="803275" y="755522"/>
                  </a:lnTo>
                  <a:lnTo>
                    <a:pt x="803529" y="755522"/>
                  </a:lnTo>
                  <a:lnTo>
                    <a:pt x="806831" y="755776"/>
                  </a:lnTo>
                  <a:lnTo>
                    <a:pt x="809625" y="756665"/>
                  </a:lnTo>
                  <a:lnTo>
                    <a:pt x="812419" y="758062"/>
                  </a:lnTo>
                  <a:lnTo>
                    <a:pt x="814070" y="758824"/>
                  </a:lnTo>
                  <a:lnTo>
                    <a:pt x="815340" y="759459"/>
                  </a:lnTo>
                  <a:lnTo>
                    <a:pt x="816483" y="759459"/>
                  </a:lnTo>
                  <a:lnTo>
                    <a:pt x="817499" y="759459"/>
                  </a:lnTo>
                  <a:lnTo>
                    <a:pt x="818642" y="759078"/>
                  </a:lnTo>
                  <a:lnTo>
                    <a:pt x="819912" y="757935"/>
                  </a:lnTo>
                  <a:lnTo>
                    <a:pt x="820928" y="757046"/>
                  </a:lnTo>
                  <a:lnTo>
                    <a:pt x="821944" y="756284"/>
                  </a:lnTo>
                  <a:lnTo>
                    <a:pt x="822833" y="755522"/>
                  </a:lnTo>
                  <a:lnTo>
                    <a:pt x="824992" y="753490"/>
                  </a:lnTo>
                  <a:lnTo>
                    <a:pt x="826389" y="752347"/>
                  </a:lnTo>
                  <a:lnTo>
                    <a:pt x="827659" y="752347"/>
                  </a:lnTo>
                  <a:lnTo>
                    <a:pt x="827913" y="752347"/>
                  </a:lnTo>
                  <a:lnTo>
                    <a:pt x="828167" y="752347"/>
                  </a:lnTo>
                  <a:lnTo>
                    <a:pt x="828548" y="752474"/>
                  </a:lnTo>
                  <a:lnTo>
                    <a:pt x="829310" y="752728"/>
                  </a:lnTo>
                  <a:lnTo>
                    <a:pt x="829945" y="753490"/>
                  </a:lnTo>
                  <a:lnTo>
                    <a:pt x="830326" y="754379"/>
                  </a:lnTo>
                  <a:lnTo>
                    <a:pt x="830707" y="753998"/>
                  </a:lnTo>
                  <a:lnTo>
                    <a:pt x="830961" y="753744"/>
                  </a:lnTo>
                  <a:lnTo>
                    <a:pt x="831215" y="753490"/>
                  </a:lnTo>
                  <a:lnTo>
                    <a:pt x="831215" y="753363"/>
                  </a:lnTo>
                  <a:lnTo>
                    <a:pt x="831215" y="752855"/>
                  </a:lnTo>
                  <a:lnTo>
                    <a:pt x="831215" y="751077"/>
                  </a:lnTo>
                  <a:lnTo>
                    <a:pt x="831088" y="750950"/>
                  </a:lnTo>
                  <a:lnTo>
                    <a:pt x="831088" y="750696"/>
                  </a:lnTo>
                  <a:lnTo>
                    <a:pt x="831088" y="750315"/>
                  </a:lnTo>
                  <a:lnTo>
                    <a:pt x="830961" y="749934"/>
                  </a:lnTo>
                  <a:lnTo>
                    <a:pt x="830834" y="749426"/>
                  </a:lnTo>
                  <a:lnTo>
                    <a:pt x="829310" y="749680"/>
                  </a:lnTo>
                  <a:lnTo>
                    <a:pt x="828040" y="749807"/>
                  </a:lnTo>
                  <a:lnTo>
                    <a:pt x="826897" y="749807"/>
                  </a:lnTo>
                  <a:lnTo>
                    <a:pt x="824230" y="749807"/>
                  </a:lnTo>
                  <a:lnTo>
                    <a:pt x="822452" y="748791"/>
                  </a:lnTo>
                  <a:lnTo>
                    <a:pt x="821055" y="744727"/>
                  </a:lnTo>
                  <a:lnTo>
                    <a:pt x="820420" y="742695"/>
                  </a:lnTo>
                  <a:lnTo>
                    <a:pt x="820801" y="740663"/>
                  </a:lnTo>
                  <a:lnTo>
                    <a:pt x="847090" y="729106"/>
                  </a:lnTo>
                  <a:lnTo>
                    <a:pt x="848233" y="729106"/>
                  </a:lnTo>
                  <a:lnTo>
                    <a:pt x="849122" y="729106"/>
                  </a:lnTo>
                  <a:lnTo>
                    <a:pt x="850011" y="729233"/>
                  </a:lnTo>
                  <a:lnTo>
                    <a:pt x="850773" y="729360"/>
                  </a:lnTo>
                  <a:lnTo>
                    <a:pt x="851535" y="729487"/>
                  </a:lnTo>
                  <a:lnTo>
                    <a:pt x="852170" y="729487"/>
                  </a:lnTo>
                  <a:lnTo>
                    <a:pt x="855218" y="729487"/>
                  </a:lnTo>
                  <a:lnTo>
                    <a:pt x="857885" y="728471"/>
                  </a:lnTo>
                  <a:lnTo>
                    <a:pt x="860298" y="727455"/>
                  </a:lnTo>
                  <a:lnTo>
                    <a:pt x="862076" y="726820"/>
                  </a:lnTo>
                  <a:lnTo>
                    <a:pt x="863981" y="726185"/>
                  </a:lnTo>
                  <a:lnTo>
                    <a:pt x="865505" y="726185"/>
                  </a:lnTo>
                  <a:lnTo>
                    <a:pt x="866521" y="726185"/>
                  </a:lnTo>
                  <a:lnTo>
                    <a:pt x="867410" y="726439"/>
                  </a:lnTo>
                  <a:lnTo>
                    <a:pt x="868299" y="726947"/>
                  </a:lnTo>
                  <a:lnTo>
                    <a:pt x="868553" y="726820"/>
                  </a:lnTo>
                  <a:lnTo>
                    <a:pt x="868934" y="726312"/>
                  </a:lnTo>
                  <a:lnTo>
                    <a:pt x="869950" y="725423"/>
                  </a:lnTo>
                  <a:lnTo>
                    <a:pt x="870331" y="724915"/>
                  </a:lnTo>
                  <a:lnTo>
                    <a:pt x="871093" y="724026"/>
                  </a:lnTo>
                  <a:lnTo>
                    <a:pt x="871601" y="723645"/>
                  </a:lnTo>
                  <a:lnTo>
                    <a:pt x="872363" y="722883"/>
                  </a:lnTo>
                  <a:lnTo>
                    <a:pt x="872871" y="722375"/>
                  </a:lnTo>
                  <a:lnTo>
                    <a:pt x="873379" y="721740"/>
                  </a:lnTo>
                  <a:lnTo>
                    <a:pt x="873887" y="721232"/>
                  </a:lnTo>
                  <a:lnTo>
                    <a:pt x="874395" y="720724"/>
                  </a:lnTo>
                  <a:lnTo>
                    <a:pt x="874903" y="720089"/>
                  </a:lnTo>
                  <a:lnTo>
                    <a:pt x="875411" y="719708"/>
                  </a:lnTo>
                  <a:lnTo>
                    <a:pt x="875919" y="719200"/>
                  </a:lnTo>
                  <a:lnTo>
                    <a:pt x="876427" y="718692"/>
                  </a:lnTo>
                  <a:lnTo>
                    <a:pt x="876808" y="718311"/>
                  </a:lnTo>
                  <a:lnTo>
                    <a:pt x="877316" y="717930"/>
                  </a:lnTo>
                  <a:lnTo>
                    <a:pt x="877697" y="717549"/>
                  </a:lnTo>
                  <a:lnTo>
                    <a:pt x="878078" y="717041"/>
                  </a:lnTo>
                  <a:lnTo>
                    <a:pt x="878459" y="716787"/>
                  </a:lnTo>
                  <a:lnTo>
                    <a:pt x="878840" y="716406"/>
                  </a:lnTo>
                  <a:lnTo>
                    <a:pt x="879221" y="716025"/>
                  </a:lnTo>
                  <a:lnTo>
                    <a:pt x="879602" y="715771"/>
                  </a:lnTo>
                  <a:lnTo>
                    <a:pt x="879856" y="715390"/>
                  </a:lnTo>
                  <a:lnTo>
                    <a:pt x="880237" y="715136"/>
                  </a:lnTo>
                  <a:lnTo>
                    <a:pt x="880618" y="715009"/>
                  </a:lnTo>
                  <a:lnTo>
                    <a:pt x="880872" y="714628"/>
                  </a:lnTo>
                  <a:lnTo>
                    <a:pt x="881126" y="714374"/>
                  </a:lnTo>
                  <a:lnTo>
                    <a:pt x="881380" y="714120"/>
                  </a:lnTo>
                  <a:lnTo>
                    <a:pt x="881761" y="713866"/>
                  </a:lnTo>
                  <a:lnTo>
                    <a:pt x="882015" y="713739"/>
                  </a:lnTo>
                  <a:lnTo>
                    <a:pt x="882269" y="713485"/>
                  </a:lnTo>
                  <a:lnTo>
                    <a:pt x="882523" y="713358"/>
                  </a:lnTo>
                  <a:lnTo>
                    <a:pt x="882904" y="712977"/>
                  </a:lnTo>
                  <a:lnTo>
                    <a:pt x="883031" y="712850"/>
                  </a:lnTo>
                  <a:lnTo>
                    <a:pt x="883285" y="712723"/>
                  </a:lnTo>
                  <a:lnTo>
                    <a:pt x="883539" y="712596"/>
                  </a:lnTo>
                  <a:lnTo>
                    <a:pt x="883666" y="712469"/>
                  </a:lnTo>
                  <a:lnTo>
                    <a:pt x="884047" y="712342"/>
                  </a:lnTo>
                  <a:lnTo>
                    <a:pt x="884301" y="712088"/>
                  </a:lnTo>
                  <a:lnTo>
                    <a:pt x="884555" y="711961"/>
                  </a:lnTo>
                  <a:lnTo>
                    <a:pt x="886206" y="711961"/>
                  </a:lnTo>
                  <a:lnTo>
                    <a:pt x="894040" y="711882"/>
                  </a:lnTo>
                  <a:lnTo>
                    <a:pt x="908399" y="711707"/>
                  </a:lnTo>
                  <a:lnTo>
                    <a:pt x="922996" y="711533"/>
                  </a:lnTo>
                  <a:lnTo>
                    <a:pt x="931545" y="711453"/>
                  </a:lnTo>
                  <a:lnTo>
                    <a:pt x="933831" y="709675"/>
                  </a:lnTo>
                  <a:lnTo>
                    <a:pt x="945388" y="700277"/>
                  </a:lnTo>
                  <a:lnTo>
                    <a:pt x="947039" y="692149"/>
                  </a:lnTo>
                  <a:lnTo>
                    <a:pt x="948872" y="685393"/>
                  </a:lnTo>
                  <a:lnTo>
                    <a:pt x="962279" y="662050"/>
                  </a:lnTo>
                  <a:lnTo>
                    <a:pt x="962787" y="661796"/>
                  </a:lnTo>
                  <a:lnTo>
                    <a:pt x="963295" y="661669"/>
                  </a:lnTo>
                  <a:lnTo>
                    <a:pt x="963930" y="661669"/>
                  </a:lnTo>
                  <a:lnTo>
                    <a:pt x="964819" y="661669"/>
                  </a:lnTo>
                  <a:lnTo>
                    <a:pt x="965835" y="662050"/>
                  </a:lnTo>
                  <a:lnTo>
                    <a:pt x="966597" y="662812"/>
                  </a:lnTo>
                  <a:lnTo>
                    <a:pt x="969010" y="665098"/>
                  </a:lnTo>
                  <a:lnTo>
                    <a:pt x="972947" y="665352"/>
                  </a:lnTo>
                  <a:lnTo>
                    <a:pt x="976503" y="665606"/>
                  </a:lnTo>
                  <a:lnTo>
                    <a:pt x="977646" y="665606"/>
                  </a:lnTo>
                  <a:lnTo>
                    <a:pt x="978535" y="665733"/>
                  </a:lnTo>
                  <a:lnTo>
                    <a:pt x="979424" y="665860"/>
                  </a:lnTo>
                  <a:lnTo>
                    <a:pt x="980186" y="665987"/>
                  </a:lnTo>
                  <a:lnTo>
                    <a:pt x="980821" y="666241"/>
                  </a:lnTo>
                  <a:lnTo>
                    <a:pt x="981583" y="666241"/>
                  </a:lnTo>
                  <a:lnTo>
                    <a:pt x="981837" y="666368"/>
                  </a:lnTo>
                  <a:lnTo>
                    <a:pt x="982218" y="666622"/>
                  </a:lnTo>
                  <a:lnTo>
                    <a:pt x="982472" y="666749"/>
                  </a:lnTo>
                  <a:lnTo>
                    <a:pt x="982980" y="667003"/>
                  </a:lnTo>
                  <a:lnTo>
                    <a:pt x="983361" y="667257"/>
                  </a:lnTo>
                  <a:lnTo>
                    <a:pt x="983615" y="667384"/>
                  </a:lnTo>
                  <a:lnTo>
                    <a:pt x="984377" y="668146"/>
                  </a:lnTo>
                  <a:lnTo>
                    <a:pt x="984758" y="669035"/>
                  </a:lnTo>
                  <a:lnTo>
                    <a:pt x="984885" y="670178"/>
                  </a:lnTo>
                  <a:lnTo>
                    <a:pt x="984885" y="671321"/>
                  </a:lnTo>
                  <a:lnTo>
                    <a:pt x="984885" y="672464"/>
                  </a:lnTo>
                  <a:lnTo>
                    <a:pt x="984758" y="673607"/>
                  </a:lnTo>
                  <a:lnTo>
                    <a:pt x="984758" y="674623"/>
                  </a:lnTo>
                  <a:lnTo>
                    <a:pt x="984758" y="674877"/>
                  </a:lnTo>
                  <a:lnTo>
                    <a:pt x="984758" y="685037"/>
                  </a:lnTo>
                  <a:lnTo>
                    <a:pt x="984885" y="685545"/>
                  </a:lnTo>
                  <a:lnTo>
                    <a:pt x="984885" y="686180"/>
                  </a:lnTo>
                  <a:lnTo>
                    <a:pt x="985012" y="686688"/>
                  </a:lnTo>
                  <a:lnTo>
                    <a:pt x="985139" y="687323"/>
                  </a:lnTo>
                  <a:lnTo>
                    <a:pt x="985266" y="687831"/>
                  </a:lnTo>
                  <a:lnTo>
                    <a:pt x="985266" y="688593"/>
                  </a:lnTo>
                  <a:lnTo>
                    <a:pt x="985393" y="689228"/>
                  </a:lnTo>
                  <a:lnTo>
                    <a:pt x="985520" y="689863"/>
                  </a:lnTo>
                  <a:lnTo>
                    <a:pt x="985774" y="690371"/>
                  </a:lnTo>
                  <a:lnTo>
                    <a:pt x="985774" y="691133"/>
                  </a:lnTo>
                  <a:lnTo>
                    <a:pt x="986028" y="691768"/>
                  </a:lnTo>
                  <a:lnTo>
                    <a:pt x="986155" y="692530"/>
                  </a:lnTo>
                  <a:lnTo>
                    <a:pt x="986282" y="693038"/>
                  </a:lnTo>
                  <a:lnTo>
                    <a:pt x="986536" y="693927"/>
                  </a:lnTo>
                  <a:lnTo>
                    <a:pt x="986790" y="694562"/>
                  </a:lnTo>
                  <a:lnTo>
                    <a:pt x="986917" y="695197"/>
                  </a:lnTo>
                  <a:lnTo>
                    <a:pt x="987171" y="695832"/>
                  </a:lnTo>
                  <a:lnTo>
                    <a:pt x="987425" y="696594"/>
                  </a:lnTo>
                  <a:lnTo>
                    <a:pt x="987552" y="697356"/>
                  </a:lnTo>
                  <a:lnTo>
                    <a:pt x="987933" y="698245"/>
                  </a:lnTo>
                  <a:lnTo>
                    <a:pt x="988187" y="698753"/>
                  </a:lnTo>
                  <a:lnTo>
                    <a:pt x="988568" y="699769"/>
                  </a:lnTo>
                  <a:lnTo>
                    <a:pt x="988822" y="700277"/>
                  </a:lnTo>
                  <a:lnTo>
                    <a:pt x="989203" y="701293"/>
                  </a:lnTo>
                  <a:lnTo>
                    <a:pt x="989457" y="701928"/>
                  </a:lnTo>
                  <a:lnTo>
                    <a:pt x="989838" y="702817"/>
                  </a:lnTo>
                  <a:lnTo>
                    <a:pt x="990219" y="703452"/>
                  </a:lnTo>
                  <a:lnTo>
                    <a:pt x="990600" y="704468"/>
                  </a:lnTo>
                  <a:lnTo>
                    <a:pt x="990981" y="705103"/>
                  </a:lnTo>
                  <a:lnTo>
                    <a:pt x="991362" y="705992"/>
                  </a:lnTo>
                  <a:lnTo>
                    <a:pt x="991743" y="706754"/>
                  </a:lnTo>
                  <a:lnTo>
                    <a:pt x="992251" y="707770"/>
                  </a:lnTo>
                  <a:lnTo>
                    <a:pt x="992632" y="708532"/>
                  </a:lnTo>
                  <a:lnTo>
                    <a:pt x="993140" y="709548"/>
                  </a:lnTo>
                  <a:lnTo>
                    <a:pt x="993648" y="710310"/>
                  </a:lnTo>
                  <a:lnTo>
                    <a:pt x="994156" y="711326"/>
                  </a:lnTo>
                  <a:lnTo>
                    <a:pt x="994664" y="711961"/>
                  </a:lnTo>
                  <a:lnTo>
                    <a:pt x="994791" y="712215"/>
                  </a:lnTo>
                  <a:lnTo>
                    <a:pt x="998601" y="709421"/>
                  </a:lnTo>
                  <a:lnTo>
                    <a:pt x="1004316" y="705865"/>
                  </a:lnTo>
                  <a:lnTo>
                    <a:pt x="1008634" y="705865"/>
                  </a:lnTo>
                  <a:lnTo>
                    <a:pt x="1013333" y="705865"/>
                  </a:lnTo>
                  <a:lnTo>
                    <a:pt x="1020572" y="698245"/>
                  </a:lnTo>
                  <a:lnTo>
                    <a:pt x="1022731" y="693419"/>
                  </a:lnTo>
                  <a:lnTo>
                    <a:pt x="1023620" y="691260"/>
                  </a:lnTo>
                  <a:lnTo>
                    <a:pt x="1024763" y="690879"/>
                  </a:lnTo>
                  <a:lnTo>
                    <a:pt x="1025525" y="690879"/>
                  </a:lnTo>
                  <a:lnTo>
                    <a:pt x="1025779" y="690879"/>
                  </a:lnTo>
                  <a:lnTo>
                    <a:pt x="1026033" y="690879"/>
                  </a:lnTo>
                  <a:lnTo>
                    <a:pt x="1028065" y="691387"/>
                  </a:lnTo>
                  <a:lnTo>
                    <a:pt x="1028954" y="694054"/>
                  </a:lnTo>
                  <a:lnTo>
                    <a:pt x="1028954" y="696340"/>
                  </a:lnTo>
                  <a:lnTo>
                    <a:pt x="1029335" y="698880"/>
                  </a:lnTo>
                  <a:lnTo>
                    <a:pt x="1028065" y="701293"/>
                  </a:lnTo>
                  <a:lnTo>
                    <a:pt x="1026033" y="702436"/>
                  </a:lnTo>
                  <a:lnTo>
                    <a:pt x="1029208" y="704087"/>
                  </a:lnTo>
                  <a:lnTo>
                    <a:pt x="1032510" y="704722"/>
                  </a:lnTo>
                  <a:lnTo>
                    <a:pt x="1035939" y="704722"/>
                  </a:lnTo>
                  <a:lnTo>
                    <a:pt x="1036320" y="704722"/>
                  </a:lnTo>
                  <a:lnTo>
                    <a:pt x="1039876" y="704722"/>
                  </a:lnTo>
                  <a:lnTo>
                    <a:pt x="1040892" y="704976"/>
                  </a:lnTo>
                  <a:lnTo>
                    <a:pt x="1041400" y="705992"/>
                  </a:lnTo>
                  <a:lnTo>
                    <a:pt x="1041654" y="706627"/>
                  </a:lnTo>
                  <a:lnTo>
                    <a:pt x="1041654" y="707516"/>
                  </a:lnTo>
                  <a:lnTo>
                    <a:pt x="1041400" y="708151"/>
                  </a:lnTo>
                  <a:lnTo>
                    <a:pt x="1041019" y="708659"/>
                  </a:lnTo>
                  <a:lnTo>
                    <a:pt x="1040638" y="709675"/>
                  </a:lnTo>
                  <a:lnTo>
                    <a:pt x="1035431" y="710818"/>
                  </a:lnTo>
                  <a:lnTo>
                    <a:pt x="1033018" y="711453"/>
                  </a:lnTo>
                  <a:lnTo>
                    <a:pt x="1030478" y="711834"/>
                  </a:lnTo>
                  <a:lnTo>
                    <a:pt x="1027938" y="711834"/>
                  </a:lnTo>
                  <a:lnTo>
                    <a:pt x="1027684" y="711834"/>
                  </a:lnTo>
                  <a:lnTo>
                    <a:pt x="1027303" y="711834"/>
                  </a:lnTo>
                  <a:lnTo>
                    <a:pt x="1027049" y="711707"/>
                  </a:lnTo>
                  <a:lnTo>
                    <a:pt x="1026414" y="711707"/>
                  </a:lnTo>
                  <a:lnTo>
                    <a:pt x="1025779" y="711707"/>
                  </a:lnTo>
                  <a:lnTo>
                    <a:pt x="1025271" y="711707"/>
                  </a:lnTo>
                  <a:lnTo>
                    <a:pt x="1021080" y="711707"/>
                  </a:lnTo>
                  <a:lnTo>
                    <a:pt x="1018413" y="713104"/>
                  </a:lnTo>
                  <a:lnTo>
                    <a:pt x="1011174" y="721867"/>
                  </a:lnTo>
                  <a:lnTo>
                    <a:pt x="1007491" y="726058"/>
                  </a:lnTo>
                  <a:lnTo>
                    <a:pt x="1005967" y="729106"/>
                  </a:lnTo>
                  <a:lnTo>
                    <a:pt x="1005967" y="731138"/>
                  </a:lnTo>
                  <a:lnTo>
                    <a:pt x="1005967" y="732916"/>
                  </a:lnTo>
                  <a:lnTo>
                    <a:pt x="1007491" y="734567"/>
                  </a:lnTo>
                  <a:lnTo>
                    <a:pt x="1009523" y="736726"/>
                  </a:lnTo>
                  <a:lnTo>
                    <a:pt x="1010920" y="738250"/>
                  </a:lnTo>
                  <a:lnTo>
                    <a:pt x="1012571" y="739012"/>
                  </a:lnTo>
                  <a:lnTo>
                    <a:pt x="1014476" y="739012"/>
                  </a:lnTo>
                  <a:lnTo>
                    <a:pt x="1017524" y="739012"/>
                  </a:lnTo>
                  <a:lnTo>
                    <a:pt x="1020953" y="736980"/>
                  </a:lnTo>
                  <a:lnTo>
                    <a:pt x="1024890" y="732789"/>
                  </a:lnTo>
                  <a:lnTo>
                    <a:pt x="1026922" y="730757"/>
                  </a:lnTo>
                  <a:lnTo>
                    <a:pt x="1028446" y="728471"/>
                  </a:lnTo>
                  <a:lnTo>
                    <a:pt x="1029843" y="725931"/>
                  </a:lnTo>
                  <a:lnTo>
                    <a:pt x="1031875" y="722375"/>
                  </a:lnTo>
                  <a:lnTo>
                    <a:pt x="1033780" y="719327"/>
                  </a:lnTo>
                  <a:lnTo>
                    <a:pt x="1038098" y="719327"/>
                  </a:lnTo>
                  <a:lnTo>
                    <a:pt x="1038352" y="719327"/>
                  </a:lnTo>
                  <a:lnTo>
                    <a:pt x="1039114" y="719327"/>
                  </a:lnTo>
                  <a:lnTo>
                    <a:pt x="1044112" y="718544"/>
                  </a:lnTo>
                  <a:lnTo>
                    <a:pt x="1050623" y="716581"/>
                  </a:lnTo>
                  <a:lnTo>
                    <a:pt x="1057634" y="714023"/>
                  </a:lnTo>
                  <a:lnTo>
                    <a:pt x="1064133" y="711453"/>
                  </a:lnTo>
                  <a:lnTo>
                    <a:pt x="1065911" y="710691"/>
                  </a:lnTo>
                  <a:lnTo>
                    <a:pt x="1067689" y="710056"/>
                  </a:lnTo>
                  <a:lnTo>
                    <a:pt x="1069086" y="709548"/>
                  </a:lnTo>
                  <a:lnTo>
                    <a:pt x="1070102" y="709167"/>
                  </a:lnTo>
                  <a:lnTo>
                    <a:pt x="1071118" y="708659"/>
                  </a:lnTo>
                  <a:lnTo>
                    <a:pt x="1072007" y="707897"/>
                  </a:lnTo>
                  <a:lnTo>
                    <a:pt x="1072007" y="707643"/>
                  </a:lnTo>
                  <a:lnTo>
                    <a:pt x="1071753" y="707389"/>
                  </a:lnTo>
                  <a:lnTo>
                    <a:pt x="1071753" y="707135"/>
                  </a:lnTo>
                  <a:lnTo>
                    <a:pt x="1070991" y="705992"/>
                  </a:lnTo>
                  <a:lnTo>
                    <a:pt x="1070610" y="704595"/>
                  </a:lnTo>
                  <a:lnTo>
                    <a:pt x="1070610" y="703198"/>
                  </a:lnTo>
                  <a:lnTo>
                    <a:pt x="1070610" y="699515"/>
                  </a:lnTo>
                  <a:lnTo>
                    <a:pt x="1074801" y="698372"/>
                  </a:lnTo>
                  <a:lnTo>
                    <a:pt x="1080135" y="697229"/>
                  </a:lnTo>
                  <a:lnTo>
                    <a:pt x="1083437" y="696213"/>
                  </a:lnTo>
                  <a:lnTo>
                    <a:pt x="1087247" y="695324"/>
                  </a:lnTo>
                  <a:lnTo>
                    <a:pt x="1089025" y="693800"/>
                  </a:lnTo>
                  <a:lnTo>
                    <a:pt x="1090168" y="692911"/>
                  </a:lnTo>
                  <a:lnTo>
                    <a:pt x="1090168" y="692530"/>
                  </a:lnTo>
                  <a:lnTo>
                    <a:pt x="1090041" y="691895"/>
                  </a:lnTo>
                  <a:lnTo>
                    <a:pt x="1088390" y="690752"/>
                  </a:lnTo>
                  <a:lnTo>
                    <a:pt x="1086358" y="690752"/>
                  </a:lnTo>
                  <a:lnTo>
                    <a:pt x="1085850" y="690752"/>
                  </a:lnTo>
                  <a:lnTo>
                    <a:pt x="1085469" y="690879"/>
                  </a:lnTo>
                  <a:lnTo>
                    <a:pt x="1085088" y="690879"/>
                  </a:lnTo>
                  <a:lnTo>
                    <a:pt x="1084707" y="691006"/>
                  </a:lnTo>
                  <a:lnTo>
                    <a:pt x="1084453" y="691006"/>
                  </a:lnTo>
                  <a:lnTo>
                    <a:pt x="1083564" y="691006"/>
                  </a:lnTo>
                  <a:lnTo>
                    <a:pt x="1082675" y="690498"/>
                  </a:lnTo>
                  <a:lnTo>
                    <a:pt x="1082040" y="689736"/>
                  </a:lnTo>
                  <a:lnTo>
                    <a:pt x="1080643" y="687704"/>
                  </a:lnTo>
                  <a:lnTo>
                    <a:pt x="1081405" y="684402"/>
                  </a:lnTo>
                  <a:lnTo>
                    <a:pt x="1082294" y="680846"/>
                  </a:lnTo>
                  <a:lnTo>
                    <a:pt x="1082548" y="680084"/>
                  </a:lnTo>
                  <a:lnTo>
                    <a:pt x="1082675" y="679449"/>
                  </a:lnTo>
                  <a:lnTo>
                    <a:pt x="1082802" y="678814"/>
                  </a:lnTo>
                  <a:lnTo>
                    <a:pt x="1081405" y="679449"/>
                  </a:lnTo>
                  <a:lnTo>
                    <a:pt x="1080262" y="680211"/>
                  </a:lnTo>
                  <a:lnTo>
                    <a:pt x="1079119" y="681354"/>
                  </a:lnTo>
                  <a:lnTo>
                    <a:pt x="1078103" y="681989"/>
                  </a:lnTo>
                  <a:lnTo>
                    <a:pt x="1077468" y="683132"/>
                  </a:lnTo>
                  <a:lnTo>
                    <a:pt x="1077087" y="684529"/>
                  </a:lnTo>
                  <a:lnTo>
                    <a:pt x="1076833" y="687958"/>
                  </a:lnTo>
                  <a:lnTo>
                    <a:pt x="1074293" y="689990"/>
                  </a:lnTo>
                  <a:lnTo>
                    <a:pt x="1072261" y="691641"/>
                  </a:lnTo>
                  <a:lnTo>
                    <a:pt x="1071499" y="692149"/>
                  </a:lnTo>
                  <a:lnTo>
                    <a:pt x="1070864" y="692911"/>
                  </a:lnTo>
                  <a:lnTo>
                    <a:pt x="1070229" y="693673"/>
                  </a:lnTo>
                  <a:lnTo>
                    <a:pt x="1070229" y="698372"/>
                  </a:lnTo>
                  <a:lnTo>
                    <a:pt x="1070102" y="700785"/>
                  </a:lnTo>
                  <a:lnTo>
                    <a:pt x="1066800" y="701039"/>
                  </a:lnTo>
                  <a:lnTo>
                    <a:pt x="1065657" y="701166"/>
                  </a:lnTo>
                  <a:lnTo>
                    <a:pt x="1064641" y="701420"/>
                  </a:lnTo>
                  <a:lnTo>
                    <a:pt x="1063752" y="702055"/>
                  </a:lnTo>
                  <a:lnTo>
                    <a:pt x="1062101" y="703071"/>
                  </a:lnTo>
                  <a:lnTo>
                    <a:pt x="1059561" y="703452"/>
                  </a:lnTo>
                  <a:lnTo>
                    <a:pt x="1056640" y="703452"/>
                  </a:lnTo>
                  <a:lnTo>
                    <a:pt x="1051052" y="703452"/>
                  </a:lnTo>
                  <a:lnTo>
                    <a:pt x="1044067" y="701928"/>
                  </a:lnTo>
                  <a:lnTo>
                    <a:pt x="1040765" y="699769"/>
                  </a:lnTo>
                  <a:lnTo>
                    <a:pt x="1038987" y="698626"/>
                  </a:lnTo>
                  <a:lnTo>
                    <a:pt x="1037844" y="697229"/>
                  </a:lnTo>
                  <a:lnTo>
                    <a:pt x="1037717" y="695578"/>
                  </a:lnTo>
                  <a:lnTo>
                    <a:pt x="1037590" y="694435"/>
                  </a:lnTo>
                  <a:lnTo>
                    <a:pt x="1034415" y="692530"/>
                  </a:lnTo>
                  <a:lnTo>
                    <a:pt x="1032129" y="691260"/>
                  </a:lnTo>
                  <a:lnTo>
                    <a:pt x="1028192" y="688847"/>
                  </a:lnTo>
                  <a:lnTo>
                    <a:pt x="1023620" y="686180"/>
                  </a:lnTo>
                  <a:lnTo>
                    <a:pt x="1023239" y="681481"/>
                  </a:lnTo>
                  <a:lnTo>
                    <a:pt x="1022985" y="679576"/>
                  </a:lnTo>
                  <a:lnTo>
                    <a:pt x="1022223" y="677671"/>
                  </a:lnTo>
                  <a:lnTo>
                    <a:pt x="1021334" y="676274"/>
                  </a:lnTo>
                  <a:lnTo>
                    <a:pt x="1019556" y="673226"/>
                  </a:lnTo>
                  <a:lnTo>
                    <a:pt x="1017524" y="669543"/>
                  </a:lnTo>
                  <a:lnTo>
                    <a:pt x="1021715" y="663701"/>
                  </a:lnTo>
                  <a:lnTo>
                    <a:pt x="1023366" y="661542"/>
                  </a:lnTo>
                  <a:lnTo>
                    <a:pt x="1023747" y="659764"/>
                  </a:lnTo>
                  <a:lnTo>
                    <a:pt x="1023239" y="659129"/>
                  </a:lnTo>
                  <a:lnTo>
                    <a:pt x="1022985" y="658875"/>
                  </a:lnTo>
                  <a:lnTo>
                    <a:pt x="1022604" y="658748"/>
                  </a:lnTo>
                  <a:lnTo>
                    <a:pt x="1022223" y="658748"/>
                  </a:lnTo>
                  <a:lnTo>
                    <a:pt x="1021207" y="658748"/>
                  </a:lnTo>
                  <a:lnTo>
                    <a:pt x="1019683" y="659383"/>
                  </a:lnTo>
                  <a:lnTo>
                    <a:pt x="1018159" y="661034"/>
                  </a:lnTo>
                  <a:lnTo>
                    <a:pt x="1016508" y="662939"/>
                  </a:lnTo>
                  <a:lnTo>
                    <a:pt x="1015111" y="663447"/>
                  </a:lnTo>
                  <a:lnTo>
                    <a:pt x="1013968" y="663447"/>
                  </a:lnTo>
                  <a:lnTo>
                    <a:pt x="1013333" y="663447"/>
                  </a:lnTo>
                  <a:lnTo>
                    <a:pt x="1012698" y="663193"/>
                  </a:lnTo>
                  <a:lnTo>
                    <a:pt x="1012444" y="663066"/>
                  </a:lnTo>
                  <a:lnTo>
                    <a:pt x="1011047" y="662177"/>
                  </a:lnTo>
                  <a:lnTo>
                    <a:pt x="1010158" y="660526"/>
                  </a:lnTo>
                  <a:lnTo>
                    <a:pt x="1010285" y="658621"/>
                  </a:lnTo>
                  <a:lnTo>
                    <a:pt x="1010285" y="656208"/>
                  </a:lnTo>
                  <a:lnTo>
                    <a:pt x="1011682" y="653160"/>
                  </a:lnTo>
                  <a:lnTo>
                    <a:pt x="1015365" y="651509"/>
                  </a:lnTo>
                  <a:lnTo>
                    <a:pt x="1016127" y="651128"/>
                  </a:lnTo>
                  <a:lnTo>
                    <a:pt x="1017016" y="650747"/>
                  </a:lnTo>
                  <a:lnTo>
                    <a:pt x="1018032" y="650366"/>
                  </a:lnTo>
                  <a:lnTo>
                    <a:pt x="1022223" y="648461"/>
                  </a:lnTo>
                  <a:lnTo>
                    <a:pt x="1027430" y="646302"/>
                  </a:lnTo>
                  <a:lnTo>
                    <a:pt x="1028827" y="642111"/>
                  </a:lnTo>
                  <a:lnTo>
                    <a:pt x="1029462" y="639825"/>
                  </a:lnTo>
                  <a:lnTo>
                    <a:pt x="1029081" y="637031"/>
                  </a:lnTo>
                  <a:lnTo>
                    <a:pt x="1027557" y="633729"/>
                  </a:lnTo>
                  <a:lnTo>
                    <a:pt x="1026668" y="631824"/>
                  </a:lnTo>
                  <a:lnTo>
                    <a:pt x="1025017" y="630681"/>
                  </a:lnTo>
                  <a:lnTo>
                    <a:pt x="1023366" y="630173"/>
                  </a:lnTo>
                  <a:lnTo>
                    <a:pt x="1021715" y="629665"/>
                  </a:lnTo>
                  <a:lnTo>
                    <a:pt x="1019810" y="629411"/>
                  </a:lnTo>
                  <a:lnTo>
                    <a:pt x="1017651" y="629411"/>
                  </a:lnTo>
                  <a:lnTo>
                    <a:pt x="980092" y="641092"/>
                  </a:lnTo>
                  <a:lnTo>
                    <a:pt x="961644" y="655954"/>
                  </a:lnTo>
                  <a:lnTo>
                    <a:pt x="956691" y="662050"/>
                  </a:lnTo>
                  <a:lnTo>
                    <a:pt x="949833" y="670432"/>
                  </a:lnTo>
                  <a:lnTo>
                    <a:pt x="945642" y="675639"/>
                  </a:lnTo>
                  <a:lnTo>
                    <a:pt x="942086" y="675639"/>
                  </a:lnTo>
                  <a:lnTo>
                    <a:pt x="940308" y="675639"/>
                  </a:lnTo>
                  <a:lnTo>
                    <a:pt x="939673" y="674623"/>
                  </a:lnTo>
                  <a:lnTo>
                    <a:pt x="939419" y="673861"/>
                  </a:lnTo>
                  <a:lnTo>
                    <a:pt x="938657" y="671321"/>
                  </a:lnTo>
                  <a:lnTo>
                    <a:pt x="941070" y="668781"/>
                  </a:lnTo>
                  <a:lnTo>
                    <a:pt x="946658" y="663066"/>
                  </a:lnTo>
                  <a:lnTo>
                    <a:pt x="949198" y="660526"/>
                  </a:lnTo>
                  <a:lnTo>
                    <a:pt x="952119" y="657605"/>
                  </a:lnTo>
                  <a:lnTo>
                    <a:pt x="952881" y="656208"/>
                  </a:lnTo>
                  <a:lnTo>
                    <a:pt x="953516" y="654684"/>
                  </a:lnTo>
                  <a:lnTo>
                    <a:pt x="953770" y="653033"/>
                  </a:lnTo>
                  <a:lnTo>
                    <a:pt x="953643" y="651382"/>
                  </a:lnTo>
                  <a:lnTo>
                    <a:pt x="953643" y="650112"/>
                  </a:lnTo>
                  <a:lnTo>
                    <a:pt x="953516" y="648588"/>
                  </a:lnTo>
                  <a:lnTo>
                    <a:pt x="954659" y="647826"/>
                  </a:lnTo>
                  <a:lnTo>
                    <a:pt x="955040" y="647572"/>
                  </a:lnTo>
                  <a:lnTo>
                    <a:pt x="955548" y="647445"/>
                  </a:lnTo>
                  <a:lnTo>
                    <a:pt x="956056" y="647445"/>
                  </a:lnTo>
                  <a:lnTo>
                    <a:pt x="956564" y="647445"/>
                  </a:lnTo>
                  <a:lnTo>
                    <a:pt x="957072" y="647572"/>
                  </a:lnTo>
                  <a:lnTo>
                    <a:pt x="957453" y="647826"/>
                  </a:lnTo>
                  <a:lnTo>
                    <a:pt x="958977" y="647699"/>
                  </a:lnTo>
                  <a:lnTo>
                    <a:pt x="963168" y="641857"/>
                  </a:lnTo>
                  <a:lnTo>
                    <a:pt x="965962" y="638047"/>
                  </a:lnTo>
                  <a:lnTo>
                    <a:pt x="968883" y="633983"/>
                  </a:lnTo>
                  <a:lnTo>
                    <a:pt x="971931" y="629665"/>
                  </a:lnTo>
                  <a:lnTo>
                    <a:pt x="974598" y="627252"/>
                  </a:lnTo>
                  <a:lnTo>
                    <a:pt x="977773" y="624458"/>
                  </a:lnTo>
                  <a:lnTo>
                    <a:pt x="980948" y="624077"/>
                  </a:lnTo>
                  <a:lnTo>
                    <a:pt x="983488" y="624077"/>
                  </a:lnTo>
                  <a:lnTo>
                    <a:pt x="983996" y="624077"/>
                  </a:lnTo>
                  <a:lnTo>
                    <a:pt x="984504" y="624077"/>
                  </a:lnTo>
                  <a:lnTo>
                    <a:pt x="985012" y="624077"/>
                  </a:lnTo>
                  <a:lnTo>
                    <a:pt x="987425" y="624077"/>
                  </a:lnTo>
                  <a:lnTo>
                    <a:pt x="987806" y="623950"/>
                  </a:lnTo>
                  <a:lnTo>
                    <a:pt x="987933" y="623442"/>
                  </a:lnTo>
                  <a:lnTo>
                    <a:pt x="988949" y="618235"/>
                  </a:lnTo>
                  <a:lnTo>
                    <a:pt x="991997" y="614933"/>
                  </a:lnTo>
                  <a:lnTo>
                    <a:pt x="1041350" y="602811"/>
                  </a:lnTo>
                  <a:lnTo>
                    <a:pt x="1060323" y="602614"/>
                  </a:lnTo>
                  <a:lnTo>
                    <a:pt x="1073023" y="602614"/>
                  </a:lnTo>
                  <a:lnTo>
                    <a:pt x="1082675" y="602868"/>
                  </a:lnTo>
                  <a:lnTo>
                    <a:pt x="1082929" y="602868"/>
                  </a:lnTo>
                  <a:lnTo>
                    <a:pt x="1083183" y="602868"/>
                  </a:lnTo>
                  <a:lnTo>
                    <a:pt x="1088729" y="601158"/>
                  </a:lnTo>
                  <a:lnTo>
                    <a:pt x="1095263" y="596899"/>
                  </a:lnTo>
                  <a:lnTo>
                    <a:pt x="1101345" y="591403"/>
                  </a:lnTo>
                  <a:lnTo>
                    <a:pt x="1105535" y="585977"/>
                  </a:lnTo>
                  <a:lnTo>
                    <a:pt x="1108837" y="579881"/>
                  </a:lnTo>
                  <a:lnTo>
                    <a:pt x="1112901" y="578484"/>
                  </a:lnTo>
                  <a:lnTo>
                    <a:pt x="1118870" y="578484"/>
                  </a:lnTo>
                  <a:lnTo>
                    <a:pt x="1120775" y="578484"/>
                  </a:lnTo>
                  <a:lnTo>
                    <a:pt x="1122934" y="578611"/>
                  </a:lnTo>
                  <a:lnTo>
                    <a:pt x="1125347" y="578865"/>
                  </a:lnTo>
                  <a:lnTo>
                    <a:pt x="1125601" y="578865"/>
                  </a:lnTo>
                  <a:lnTo>
                    <a:pt x="1125855" y="578865"/>
                  </a:lnTo>
                  <a:lnTo>
                    <a:pt x="1126109" y="578865"/>
                  </a:lnTo>
                  <a:lnTo>
                    <a:pt x="1131697" y="578865"/>
                  </a:lnTo>
                  <a:lnTo>
                    <a:pt x="1135380" y="574293"/>
                  </a:lnTo>
                  <a:lnTo>
                    <a:pt x="1138682" y="570356"/>
                  </a:lnTo>
                  <a:lnTo>
                    <a:pt x="1140079" y="568578"/>
                  </a:lnTo>
                  <a:lnTo>
                    <a:pt x="1141349" y="567054"/>
                  </a:lnTo>
                  <a:lnTo>
                    <a:pt x="1143000" y="565657"/>
                  </a:lnTo>
                  <a:lnTo>
                    <a:pt x="1143762" y="565149"/>
                  </a:lnTo>
                  <a:lnTo>
                    <a:pt x="1144524" y="564260"/>
                  </a:lnTo>
                  <a:lnTo>
                    <a:pt x="1145032" y="563498"/>
                  </a:lnTo>
                  <a:lnTo>
                    <a:pt x="1144270" y="562863"/>
                  </a:lnTo>
                  <a:lnTo>
                    <a:pt x="1143254" y="562609"/>
                  </a:lnTo>
                  <a:lnTo>
                    <a:pt x="1142365" y="562355"/>
                  </a:lnTo>
                  <a:lnTo>
                    <a:pt x="1142238" y="562355"/>
                  </a:lnTo>
                  <a:lnTo>
                    <a:pt x="1135253" y="560450"/>
                  </a:lnTo>
                  <a:lnTo>
                    <a:pt x="1135507" y="556767"/>
                  </a:lnTo>
                  <a:lnTo>
                    <a:pt x="1135507" y="555624"/>
                  </a:lnTo>
                  <a:lnTo>
                    <a:pt x="1136142" y="554227"/>
                  </a:lnTo>
                  <a:lnTo>
                    <a:pt x="1138809" y="553973"/>
                  </a:lnTo>
                  <a:lnTo>
                    <a:pt x="1141603" y="553719"/>
                  </a:lnTo>
                  <a:lnTo>
                    <a:pt x="1143508" y="552322"/>
                  </a:lnTo>
                  <a:lnTo>
                    <a:pt x="1145286" y="545718"/>
                  </a:lnTo>
                  <a:lnTo>
                    <a:pt x="1146048" y="543305"/>
                  </a:lnTo>
                  <a:lnTo>
                    <a:pt x="1144397" y="542035"/>
                  </a:lnTo>
                  <a:lnTo>
                    <a:pt x="1142238" y="540130"/>
                  </a:lnTo>
                  <a:lnTo>
                    <a:pt x="1140079" y="537717"/>
                  </a:lnTo>
                  <a:lnTo>
                    <a:pt x="1138555" y="535050"/>
                  </a:lnTo>
                  <a:lnTo>
                    <a:pt x="1137285" y="533272"/>
                  </a:lnTo>
                  <a:lnTo>
                    <a:pt x="1136396" y="532510"/>
                  </a:lnTo>
                  <a:lnTo>
                    <a:pt x="1135507" y="532510"/>
                  </a:lnTo>
                  <a:lnTo>
                    <a:pt x="1134618" y="532510"/>
                  </a:lnTo>
                  <a:lnTo>
                    <a:pt x="1133602" y="533399"/>
                  </a:lnTo>
                  <a:lnTo>
                    <a:pt x="1132205" y="534669"/>
                  </a:lnTo>
                  <a:lnTo>
                    <a:pt x="1130681" y="536193"/>
                  </a:lnTo>
                  <a:lnTo>
                    <a:pt x="1128649" y="537971"/>
                  </a:lnTo>
                  <a:lnTo>
                    <a:pt x="1124204" y="537971"/>
                  </a:lnTo>
                  <a:lnTo>
                    <a:pt x="1123061" y="537209"/>
                  </a:lnTo>
                  <a:lnTo>
                    <a:pt x="1122426" y="535939"/>
                  </a:lnTo>
                  <a:lnTo>
                    <a:pt x="1121537" y="534161"/>
                  </a:lnTo>
                  <a:lnTo>
                    <a:pt x="1122426" y="532002"/>
                  </a:lnTo>
                  <a:lnTo>
                    <a:pt x="1123315" y="529970"/>
                  </a:lnTo>
                  <a:lnTo>
                    <a:pt x="1124585" y="526541"/>
                  </a:lnTo>
                  <a:lnTo>
                    <a:pt x="1124712" y="525652"/>
                  </a:lnTo>
                  <a:lnTo>
                    <a:pt x="1123823" y="524890"/>
                  </a:lnTo>
                  <a:lnTo>
                    <a:pt x="1122553" y="524001"/>
                  </a:lnTo>
                  <a:lnTo>
                    <a:pt x="1121029" y="523493"/>
                  </a:lnTo>
                  <a:lnTo>
                    <a:pt x="1119378" y="523493"/>
                  </a:lnTo>
                  <a:lnTo>
                    <a:pt x="1115060" y="523493"/>
                  </a:lnTo>
                  <a:lnTo>
                    <a:pt x="1109599" y="526160"/>
                  </a:lnTo>
                  <a:lnTo>
                    <a:pt x="1105027" y="530732"/>
                  </a:lnTo>
                  <a:lnTo>
                    <a:pt x="1101598" y="534034"/>
                  </a:lnTo>
                  <a:lnTo>
                    <a:pt x="1099566" y="534542"/>
                  </a:lnTo>
                  <a:lnTo>
                    <a:pt x="1097788" y="534542"/>
                  </a:lnTo>
                  <a:lnTo>
                    <a:pt x="1097534" y="534542"/>
                  </a:lnTo>
                  <a:lnTo>
                    <a:pt x="1095502" y="534542"/>
                  </a:lnTo>
                  <a:lnTo>
                    <a:pt x="1094486" y="534923"/>
                  </a:lnTo>
                  <a:lnTo>
                    <a:pt x="1092327" y="537463"/>
                  </a:lnTo>
                  <a:lnTo>
                    <a:pt x="1090549" y="539368"/>
                  </a:lnTo>
                  <a:lnTo>
                    <a:pt x="1089025" y="540384"/>
                  </a:lnTo>
                  <a:lnTo>
                    <a:pt x="1087755" y="540384"/>
                  </a:lnTo>
                  <a:lnTo>
                    <a:pt x="1087374" y="540384"/>
                  </a:lnTo>
                  <a:lnTo>
                    <a:pt x="1087120" y="540257"/>
                  </a:lnTo>
                  <a:lnTo>
                    <a:pt x="1086739" y="540130"/>
                  </a:lnTo>
                  <a:lnTo>
                    <a:pt x="1085469" y="539495"/>
                  </a:lnTo>
                  <a:lnTo>
                    <a:pt x="1084580" y="538225"/>
                  </a:lnTo>
                  <a:lnTo>
                    <a:pt x="1084580" y="536701"/>
                  </a:lnTo>
                  <a:lnTo>
                    <a:pt x="1084072" y="533526"/>
                  </a:lnTo>
                  <a:lnTo>
                    <a:pt x="1084961" y="530351"/>
                  </a:lnTo>
                  <a:lnTo>
                    <a:pt x="1086866" y="528065"/>
                  </a:lnTo>
                  <a:lnTo>
                    <a:pt x="1088136" y="527049"/>
                  </a:lnTo>
                  <a:lnTo>
                    <a:pt x="1089660" y="526414"/>
                  </a:lnTo>
                  <a:lnTo>
                    <a:pt x="1091184" y="526414"/>
                  </a:lnTo>
                  <a:lnTo>
                    <a:pt x="1091184" y="526414"/>
                  </a:lnTo>
                  <a:lnTo>
                    <a:pt x="1091565" y="526414"/>
                  </a:lnTo>
                  <a:lnTo>
                    <a:pt x="1092708" y="526414"/>
                  </a:lnTo>
                  <a:lnTo>
                    <a:pt x="1093851" y="525652"/>
                  </a:lnTo>
                  <a:lnTo>
                    <a:pt x="1094359" y="524636"/>
                  </a:lnTo>
                  <a:lnTo>
                    <a:pt x="1096137" y="521842"/>
                  </a:lnTo>
                  <a:lnTo>
                    <a:pt x="1097915" y="521715"/>
                  </a:lnTo>
                  <a:lnTo>
                    <a:pt x="1099820" y="521588"/>
                  </a:lnTo>
                  <a:lnTo>
                    <a:pt x="1102360" y="521588"/>
                  </a:lnTo>
                  <a:lnTo>
                    <a:pt x="1104900" y="520572"/>
                  </a:lnTo>
                  <a:lnTo>
                    <a:pt x="1106932" y="518794"/>
                  </a:lnTo>
                  <a:lnTo>
                    <a:pt x="1109980" y="516508"/>
                  </a:lnTo>
                  <a:lnTo>
                    <a:pt x="1113409" y="515111"/>
                  </a:lnTo>
                  <a:lnTo>
                    <a:pt x="1116965" y="514603"/>
                  </a:lnTo>
                  <a:lnTo>
                    <a:pt x="1119251" y="514095"/>
                  </a:lnTo>
                  <a:lnTo>
                    <a:pt x="1120648" y="513841"/>
                  </a:lnTo>
                  <a:lnTo>
                    <a:pt x="1121283" y="512698"/>
                  </a:lnTo>
                  <a:lnTo>
                    <a:pt x="1121283" y="512444"/>
                  </a:lnTo>
                  <a:lnTo>
                    <a:pt x="1121664" y="511809"/>
                  </a:lnTo>
                  <a:lnTo>
                    <a:pt x="1121029" y="510666"/>
                  </a:lnTo>
                  <a:lnTo>
                    <a:pt x="1120140" y="509142"/>
                  </a:lnTo>
                  <a:lnTo>
                    <a:pt x="1117981" y="507872"/>
                  </a:lnTo>
                  <a:lnTo>
                    <a:pt x="1115314" y="507872"/>
                  </a:lnTo>
                  <a:lnTo>
                    <a:pt x="1114552" y="507872"/>
                  </a:lnTo>
                  <a:lnTo>
                    <a:pt x="1113790" y="507872"/>
                  </a:lnTo>
                  <a:lnTo>
                    <a:pt x="1113155" y="508126"/>
                  </a:lnTo>
                  <a:lnTo>
                    <a:pt x="1112520" y="508253"/>
                  </a:lnTo>
                  <a:lnTo>
                    <a:pt x="1112012" y="508253"/>
                  </a:lnTo>
                  <a:lnTo>
                    <a:pt x="1111504" y="508253"/>
                  </a:lnTo>
                  <a:lnTo>
                    <a:pt x="1108202" y="508253"/>
                  </a:lnTo>
                  <a:lnTo>
                    <a:pt x="1105408" y="505586"/>
                  </a:lnTo>
                  <a:lnTo>
                    <a:pt x="1103122" y="503427"/>
                  </a:lnTo>
                  <a:lnTo>
                    <a:pt x="1101344" y="501522"/>
                  </a:lnTo>
                  <a:lnTo>
                    <a:pt x="1100074" y="500506"/>
                  </a:lnTo>
                  <a:lnTo>
                    <a:pt x="1099312" y="500506"/>
                  </a:lnTo>
                  <a:lnTo>
                    <a:pt x="1099058" y="500506"/>
                  </a:lnTo>
                  <a:lnTo>
                    <a:pt x="1098804" y="500506"/>
                  </a:lnTo>
                  <a:lnTo>
                    <a:pt x="1098550" y="500760"/>
                  </a:lnTo>
                  <a:lnTo>
                    <a:pt x="1097534" y="501649"/>
                  </a:lnTo>
                  <a:lnTo>
                    <a:pt x="1096645" y="501903"/>
                  </a:lnTo>
                  <a:lnTo>
                    <a:pt x="1095883" y="501903"/>
                  </a:lnTo>
                  <a:lnTo>
                    <a:pt x="1094232" y="501903"/>
                  </a:lnTo>
                  <a:lnTo>
                    <a:pt x="1093216" y="500379"/>
                  </a:lnTo>
                  <a:lnTo>
                    <a:pt x="1092708" y="499490"/>
                  </a:lnTo>
                  <a:lnTo>
                    <a:pt x="1092200" y="498855"/>
                  </a:lnTo>
                  <a:lnTo>
                    <a:pt x="1091946" y="498474"/>
                  </a:lnTo>
                  <a:lnTo>
                    <a:pt x="1091565" y="498474"/>
                  </a:lnTo>
                  <a:lnTo>
                    <a:pt x="1091311" y="498474"/>
                  </a:lnTo>
                  <a:lnTo>
                    <a:pt x="1091057" y="498601"/>
                  </a:lnTo>
                  <a:lnTo>
                    <a:pt x="1090549" y="498982"/>
                  </a:lnTo>
                  <a:lnTo>
                    <a:pt x="1089406" y="499998"/>
                  </a:lnTo>
                  <a:lnTo>
                    <a:pt x="1088009" y="500506"/>
                  </a:lnTo>
                  <a:lnTo>
                    <a:pt x="1086612" y="500506"/>
                  </a:lnTo>
                  <a:lnTo>
                    <a:pt x="1086104" y="500506"/>
                  </a:lnTo>
                  <a:lnTo>
                    <a:pt x="1085469" y="500379"/>
                  </a:lnTo>
                  <a:lnTo>
                    <a:pt x="1084834" y="500252"/>
                  </a:lnTo>
                  <a:lnTo>
                    <a:pt x="1081659" y="498855"/>
                  </a:lnTo>
                  <a:lnTo>
                    <a:pt x="1079881" y="494156"/>
                  </a:lnTo>
                  <a:lnTo>
                    <a:pt x="1078738" y="490346"/>
                  </a:lnTo>
                  <a:lnTo>
                    <a:pt x="1075705" y="485292"/>
                  </a:lnTo>
                  <a:lnTo>
                    <a:pt x="1070197" y="479536"/>
                  </a:lnTo>
                  <a:lnTo>
                    <a:pt x="1063593" y="474327"/>
                  </a:lnTo>
                  <a:lnTo>
                    <a:pt x="1057275" y="470915"/>
                  </a:lnTo>
                  <a:lnTo>
                    <a:pt x="1053211" y="469391"/>
                  </a:lnTo>
                  <a:lnTo>
                    <a:pt x="1052322" y="467359"/>
                  </a:lnTo>
                  <a:lnTo>
                    <a:pt x="1052068" y="465835"/>
                  </a:lnTo>
                  <a:lnTo>
                    <a:pt x="1052068" y="464438"/>
                  </a:lnTo>
                  <a:lnTo>
                    <a:pt x="1052576" y="463168"/>
                  </a:lnTo>
                  <a:lnTo>
                    <a:pt x="1053592" y="462406"/>
                  </a:lnTo>
                  <a:lnTo>
                    <a:pt x="1054481" y="461898"/>
                  </a:lnTo>
                  <a:lnTo>
                    <a:pt x="1055497" y="461644"/>
                  </a:lnTo>
                  <a:lnTo>
                    <a:pt x="1056386" y="461644"/>
                  </a:lnTo>
                  <a:lnTo>
                    <a:pt x="1057656" y="461644"/>
                  </a:lnTo>
                  <a:lnTo>
                    <a:pt x="1058926" y="462152"/>
                  </a:lnTo>
                  <a:lnTo>
                    <a:pt x="1060069" y="463168"/>
                  </a:lnTo>
                  <a:lnTo>
                    <a:pt x="1060577" y="463676"/>
                  </a:lnTo>
                  <a:lnTo>
                    <a:pt x="1061085" y="463803"/>
                  </a:lnTo>
                  <a:lnTo>
                    <a:pt x="1061720" y="463803"/>
                  </a:lnTo>
                  <a:lnTo>
                    <a:pt x="1061974" y="463803"/>
                  </a:lnTo>
                  <a:lnTo>
                    <a:pt x="1064260" y="463168"/>
                  </a:lnTo>
                  <a:lnTo>
                    <a:pt x="1066800" y="459866"/>
                  </a:lnTo>
                  <a:lnTo>
                    <a:pt x="1068451" y="456818"/>
                  </a:lnTo>
                  <a:lnTo>
                    <a:pt x="1068578" y="456310"/>
                  </a:lnTo>
                  <a:lnTo>
                    <a:pt x="1068578" y="455929"/>
                  </a:lnTo>
                  <a:lnTo>
                    <a:pt x="1068451" y="455675"/>
                  </a:lnTo>
                  <a:lnTo>
                    <a:pt x="1067816" y="454151"/>
                  </a:lnTo>
                  <a:lnTo>
                    <a:pt x="1065403" y="452754"/>
                  </a:lnTo>
                  <a:lnTo>
                    <a:pt x="1064260" y="452627"/>
                  </a:lnTo>
                  <a:lnTo>
                    <a:pt x="1063244" y="452373"/>
                  </a:lnTo>
                  <a:lnTo>
                    <a:pt x="1062355" y="451738"/>
                  </a:lnTo>
                  <a:lnTo>
                    <a:pt x="1061720" y="450722"/>
                  </a:lnTo>
                  <a:lnTo>
                    <a:pt x="1060196" y="448309"/>
                  </a:lnTo>
                  <a:lnTo>
                    <a:pt x="1060704" y="444118"/>
                  </a:lnTo>
                  <a:lnTo>
                    <a:pt x="1061085" y="441705"/>
                  </a:lnTo>
                  <a:lnTo>
                    <a:pt x="1061085" y="440943"/>
                  </a:lnTo>
                  <a:lnTo>
                    <a:pt x="1058672" y="438657"/>
                  </a:lnTo>
                  <a:lnTo>
                    <a:pt x="1057275" y="437514"/>
                  </a:lnTo>
                  <a:lnTo>
                    <a:pt x="1054989" y="435228"/>
                  </a:lnTo>
                  <a:lnTo>
                    <a:pt x="1052576" y="433196"/>
                  </a:lnTo>
                  <a:lnTo>
                    <a:pt x="1052449" y="430529"/>
                  </a:lnTo>
                  <a:lnTo>
                    <a:pt x="1052322" y="429513"/>
                  </a:lnTo>
                  <a:lnTo>
                    <a:pt x="1051179" y="428370"/>
                  </a:lnTo>
                  <a:lnTo>
                    <a:pt x="1050290" y="427227"/>
                  </a:lnTo>
                  <a:lnTo>
                    <a:pt x="1048893" y="425449"/>
                  </a:lnTo>
                  <a:lnTo>
                    <a:pt x="1047242" y="423544"/>
                  </a:lnTo>
                  <a:lnTo>
                    <a:pt x="1047496" y="421004"/>
                  </a:lnTo>
                  <a:lnTo>
                    <a:pt x="1047496" y="420242"/>
                  </a:lnTo>
                  <a:lnTo>
                    <a:pt x="1046353" y="418337"/>
                  </a:lnTo>
                  <a:lnTo>
                    <a:pt x="1045464" y="417067"/>
                  </a:lnTo>
                  <a:lnTo>
                    <a:pt x="1044067" y="414654"/>
                  </a:lnTo>
                  <a:lnTo>
                    <a:pt x="1042416" y="411987"/>
                  </a:lnTo>
                  <a:lnTo>
                    <a:pt x="1042416" y="409193"/>
                  </a:lnTo>
                  <a:lnTo>
                    <a:pt x="1042416" y="407796"/>
                  </a:lnTo>
                  <a:lnTo>
                    <a:pt x="1040003" y="404494"/>
                  </a:lnTo>
                  <a:lnTo>
                    <a:pt x="1038352" y="401954"/>
                  </a:lnTo>
                  <a:lnTo>
                    <a:pt x="1035812" y="398271"/>
                  </a:lnTo>
                  <a:lnTo>
                    <a:pt x="1033399" y="394715"/>
                  </a:lnTo>
                  <a:lnTo>
                    <a:pt x="1033145" y="391667"/>
                  </a:lnTo>
                  <a:lnTo>
                    <a:pt x="1033145" y="389508"/>
                  </a:lnTo>
                  <a:lnTo>
                    <a:pt x="1031875" y="387603"/>
                  </a:lnTo>
                  <a:lnTo>
                    <a:pt x="1030351" y="385190"/>
                  </a:lnTo>
                  <a:lnTo>
                    <a:pt x="1028700" y="383031"/>
                  </a:lnTo>
                  <a:lnTo>
                    <a:pt x="1027430" y="380491"/>
                  </a:lnTo>
                  <a:lnTo>
                    <a:pt x="1026541" y="377570"/>
                  </a:lnTo>
                  <a:lnTo>
                    <a:pt x="1026414" y="377062"/>
                  </a:lnTo>
                  <a:lnTo>
                    <a:pt x="1026033" y="376427"/>
                  </a:lnTo>
                  <a:lnTo>
                    <a:pt x="1025906" y="375919"/>
                  </a:lnTo>
                  <a:lnTo>
                    <a:pt x="1025398" y="376554"/>
                  </a:lnTo>
                  <a:lnTo>
                    <a:pt x="1024509" y="378332"/>
                  </a:lnTo>
                  <a:lnTo>
                    <a:pt x="1023620" y="382777"/>
                  </a:lnTo>
                  <a:lnTo>
                    <a:pt x="1022858" y="386587"/>
                  </a:lnTo>
                  <a:lnTo>
                    <a:pt x="1020826" y="389889"/>
                  </a:lnTo>
                  <a:lnTo>
                    <a:pt x="1018032" y="391921"/>
                  </a:lnTo>
                  <a:lnTo>
                    <a:pt x="1017397" y="392556"/>
                  </a:lnTo>
                  <a:lnTo>
                    <a:pt x="1020572" y="397763"/>
                  </a:lnTo>
                  <a:lnTo>
                    <a:pt x="1019175" y="399795"/>
                  </a:lnTo>
                  <a:lnTo>
                    <a:pt x="1016889" y="402335"/>
                  </a:lnTo>
                  <a:lnTo>
                    <a:pt x="1016254" y="402843"/>
                  </a:lnTo>
                  <a:lnTo>
                    <a:pt x="1015746" y="403351"/>
                  </a:lnTo>
                  <a:lnTo>
                    <a:pt x="1015365" y="403986"/>
                  </a:lnTo>
                  <a:lnTo>
                    <a:pt x="1014603" y="405002"/>
                  </a:lnTo>
                  <a:lnTo>
                    <a:pt x="1014730" y="406018"/>
                  </a:lnTo>
                  <a:lnTo>
                    <a:pt x="1014984" y="407796"/>
                  </a:lnTo>
                  <a:lnTo>
                    <a:pt x="1015111" y="409193"/>
                  </a:lnTo>
                  <a:lnTo>
                    <a:pt x="1015365" y="410844"/>
                  </a:lnTo>
                  <a:lnTo>
                    <a:pt x="1014476" y="412241"/>
                  </a:lnTo>
                  <a:lnTo>
                    <a:pt x="1013714" y="413003"/>
                  </a:lnTo>
                  <a:lnTo>
                    <a:pt x="1012698" y="413511"/>
                  </a:lnTo>
                  <a:lnTo>
                    <a:pt x="1011682" y="413511"/>
                  </a:lnTo>
                  <a:lnTo>
                    <a:pt x="1011428" y="413511"/>
                  </a:lnTo>
                  <a:lnTo>
                    <a:pt x="1010666" y="413511"/>
                  </a:lnTo>
                  <a:lnTo>
                    <a:pt x="1010158" y="414400"/>
                  </a:lnTo>
                  <a:lnTo>
                    <a:pt x="1009777" y="417321"/>
                  </a:lnTo>
                  <a:lnTo>
                    <a:pt x="1009523" y="418845"/>
                  </a:lnTo>
                  <a:lnTo>
                    <a:pt x="1009396" y="420496"/>
                  </a:lnTo>
                  <a:lnTo>
                    <a:pt x="1007872" y="420750"/>
                  </a:lnTo>
                  <a:lnTo>
                    <a:pt x="1007618" y="420877"/>
                  </a:lnTo>
                  <a:lnTo>
                    <a:pt x="1006348" y="420877"/>
                  </a:lnTo>
                  <a:lnTo>
                    <a:pt x="1005713" y="419353"/>
                  </a:lnTo>
                  <a:lnTo>
                    <a:pt x="1005332" y="418591"/>
                  </a:lnTo>
                  <a:lnTo>
                    <a:pt x="1004824" y="417194"/>
                  </a:lnTo>
                  <a:lnTo>
                    <a:pt x="1003681" y="416432"/>
                  </a:lnTo>
                  <a:lnTo>
                    <a:pt x="1002411" y="416432"/>
                  </a:lnTo>
                  <a:lnTo>
                    <a:pt x="1002030" y="416432"/>
                  </a:lnTo>
                  <a:lnTo>
                    <a:pt x="1000887" y="416813"/>
                  </a:lnTo>
                  <a:lnTo>
                    <a:pt x="1000252" y="417829"/>
                  </a:lnTo>
                  <a:lnTo>
                    <a:pt x="1000252" y="419099"/>
                  </a:lnTo>
                  <a:lnTo>
                    <a:pt x="1000125" y="421131"/>
                  </a:lnTo>
                  <a:lnTo>
                    <a:pt x="999363" y="422909"/>
                  </a:lnTo>
                  <a:lnTo>
                    <a:pt x="998093" y="424306"/>
                  </a:lnTo>
                  <a:lnTo>
                    <a:pt x="994791" y="427862"/>
                  </a:lnTo>
                  <a:lnTo>
                    <a:pt x="988822" y="430275"/>
                  </a:lnTo>
                  <a:lnTo>
                    <a:pt x="985520" y="430275"/>
                  </a:lnTo>
                  <a:lnTo>
                    <a:pt x="985266" y="430148"/>
                  </a:lnTo>
                  <a:lnTo>
                    <a:pt x="982472" y="429894"/>
                  </a:lnTo>
                  <a:lnTo>
                    <a:pt x="981202" y="426846"/>
                  </a:lnTo>
                  <a:lnTo>
                    <a:pt x="980313" y="424687"/>
                  </a:lnTo>
                  <a:lnTo>
                    <a:pt x="979932" y="423925"/>
                  </a:lnTo>
                  <a:lnTo>
                    <a:pt x="979551" y="423290"/>
                  </a:lnTo>
                  <a:lnTo>
                    <a:pt x="979170" y="422655"/>
                  </a:lnTo>
                  <a:lnTo>
                    <a:pt x="978535" y="423290"/>
                  </a:lnTo>
                  <a:lnTo>
                    <a:pt x="977773" y="423544"/>
                  </a:lnTo>
                  <a:lnTo>
                    <a:pt x="977138" y="423544"/>
                  </a:lnTo>
                  <a:lnTo>
                    <a:pt x="976884" y="423544"/>
                  </a:lnTo>
                  <a:lnTo>
                    <a:pt x="976630" y="423417"/>
                  </a:lnTo>
                  <a:lnTo>
                    <a:pt x="974979" y="422909"/>
                  </a:lnTo>
                  <a:lnTo>
                    <a:pt x="974471" y="421131"/>
                  </a:lnTo>
                  <a:lnTo>
                    <a:pt x="973709" y="419226"/>
                  </a:lnTo>
                  <a:lnTo>
                    <a:pt x="972566" y="416559"/>
                  </a:lnTo>
                  <a:lnTo>
                    <a:pt x="971931" y="415289"/>
                  </a:lnTo>
                  <a:lnTo>
                    <a:pt x="970788" y="415289"/>
                  </a:lnTo>
                  <a:lnTo>
                    <a:pt x="970534" y="415289"/>
                  </a:lnTo>
                  <a:lnTo>
                    <a:pt x="969899" y="415289"/>
                  </a:lnTo>
                  <a:lnTo>
                    <a:pt x="969264" y="415289"/>
                  </a:lnTo>
                  <a:lnTo>
                    <a:pt x="968502" y="415289"/>
                  </a:lnTo>
                  <a:lnTo>
                    <a:pt x="965835" y="415289"/>
                  </a:lnTo>
                  <a:lnTo>
                    <a:pt x="963549" y="414908"/>
                  </a:lnTo>
                  <a:lnTo>
                    <a:pt x="962152" y="412876"/>
                  </a:lnTo>
                  <a:lnTo>
                    <a:pt x="961390" y="411352"/>
                  </a:lnTo>
                  <a:lnTo>
                    <a:pt x="961136" y="409447"/>
                  </a:lnTo>
                  <a:lnTo>
                    <a:pt x="961898" y="407034"/>
                  </a:lnTo>
                  <a:lnTo>
                    <a:pt x="962152" y="405764"/>
                  </a:lnTo>
                  <a:lnTo>
                    <a:pt x="960882" y="404494"/>
                  </a:lnTo>
                  <a:lnTo>
                    <a:pt x="958977" y="402843"/>
                  </a:lnTo>
                  <a:lnTo>
                    <a:pt x="957326" y="401319"/>
                  </a:lnTo>
                  <a:lnTo>
                    <a:pt x="955802" y="400049"/>
                  </a:lnTo>
                  <a:lnTo>
                    <a:pt x="955802" y="398144"/>
                  </a:lnTo>
                  <a:lnTo>
                    <a:pt x="955802" y="397001"/>
                  </a:lnTo>
                  <a:lnTo>
                    <a:pt x="956183" y="395858"/>
                  </a:lnTo>
                  <a:lnTo>
                    <a:pt x="956945" y="395223"/>
                  </a:lnTo>
                  <a:lnTo>
                    <a:pt x="958088" y="394207"/>
                  </a:lnTo>
                  <a:lnTo>
                    <a:pt x="957707" y="392683"/>
                  </a:lnTo>
                  <a:lnTo>
                    <a:pt x="956691" y="388619"/>
                  </a:lnTo>
                  <a:lnTo>
                    <a:pt x="955802" y="385444"/>
                  </a:lnTo>
                  <a:lnTo>
                    <a:pt x="955167" y="382015"/>
                  </a:lnTo>
                  <a:lnTo>
                    <a:pt x="954913" y="378840"/>
                  </a:lnTo>
                  <a:lnTo>
                    <a:pt x="954405" y="374522"/>
                  </a:lnTo>
                  <a:lnTo>
                    <a:pt x="955675" y="370331"/>
                  </a:lnTo>
                  <a:lnTo>
                    <a:pt x="958215" y="367283"/>
                  </a:lnTo>
                  <a:lnTo>
                    <a:pt x="958977" y="366267"/>
                  </a:lnTo>
                  <a:lnTo>
                    <a:pt x="959358" y="365632"/>
                  </a:lnTo>
                  <a:lnTo>
                    <a:pt x="959358" y="365251"/>
                  </a:lnTo>
                  <a:lnTo>
                    <a:pt x="959358" y="364616"/>
                  </a:lnTo>
                  <a:lnTo>
                    <a:pt x="959104" y="364489"/>
                  </a:lnTo>
                  <a:lnTo>
                    <a:pt x="958850" y="364362"/>
                  </a:lnTo>
                  <a:lnTo>
                    <a:pt x="958596" y="364362"/>
                  </a:lnTo>
                  <a:lnTo>
                    <a:pt x="957707" y="364362"/>
                  </a:lnTo>
                  <a:lnTo>
                    <a:pt x="956437" y="364743"/>
                  </a:lnTo>
                  <a:lnTo>
                    <a:pt x="954786" y="366140"/>
                  </a:lnTo>
                  <a:lnTo>
                    <a:pt x="953897" y="366902"/>
                  </a:lnTo>
                  <a:lnTo>
                    <a:pt x="953008" y="367156"/>
                  </a:lnTo>
                  <a:lnTo>
                    <a:pt x="952246" y="367156"/>
                  </a:lnTo>
                  <a:lnTo>
                    <a:pt x="950595" y="367156"/>
                  </a:lnTo>
                  <a:lnTo>
                    <a:pt x="949579" y="365632"/>
                  </a:lnTo>
                  <a:lnTo>
                    <a:pt x="948817" y="364616"/>
                  </a:lnTo>
                  <a:lnTo>
                    <a:pt x="947928" y="363346"/>
                  </a:lnTo>
                  <a:lnTo>
                    <a:pt x="947420" y="362838"/>
                  </a:lnTo>
                  <a:lnTo>
                    <a:pt x="946023" y="362838"/>
                  </a:lnTo>
                  <a:lnTo>
                    <a:pt x="945261" y="362965"/>
                  </a:lnTo>
                  <a:lnTo>
                    <a:pt x="944372" y="362965"/>
                  </a:lnTo>
                  <a:lnTo>
                    <a:pt x="939038" y="362965"/>
                  </a:lnTo>
                  <a:lnTo>
                    <a:pt x="929513" y="361441"/>
                  </a:lnTo>
                  <a:lnTo>
                    <a:pt x="928878" y="354456"/>
                  </a:lnTo>
                  <a:lnTo>
                    <a:pt x="928624" y="352170"/>
                  </a:lnTo>
                  <a:lnTo>
                    <a:pt x="928116" y="351916"/>
                  </a:lnTo>
                  <a:lnTo>
                    <a:pt x="926846" y="351154"/>
                  </a:lnTo>
                  <a:lnTo>
                    <a:pt x="924941" y="350011"/>
                  </a:lnTo>
                  <a:lnTo>
                    <a:pt x="923417" y="348106"/>
                  </a:lnTo>
                  <a:lnTo>
                    <a:pt x="922655" y="345693"/>
                  </a:lnTo>
                  <a:lnTo>
                    <a:pt x="922020" y="343661"/>
                  </a:lnTo>
                  <a:lnTo>
                    <a:pt x="921258" y="343534"/>
                  </a:lnTo>
                  <a:lnTo>
                    <a:pt x="919861" y="343407"/>
                  </a:lnTo>
                  <a:lnTo>
                    <a:pt x="918718" y="343280"/>
                  </a:lnTo>
                  <a:lnTo>
                    <a:pt x="916051" y="343153"/>
                  </a:lnTo>
                  <a:lnTo>
                    <a:pt x="916051" y="339343"/>
                  </a:lnTo>
                  <a:lnTo>
                    <a:pt x="916051" y="336803"/>
                  </a:lnTo>
                  <a:lnTo>
                    <a:pt x="915416" y="335279"/>
                  </a:lnTo>
                  <a:lnTo>
                    <a:pt x="911860" y="334771"/>
                  </a:lnTo>
                  <a:lnTo>
                    <a:pt x="910082" y="334517"/>
                  </a:lnTo>
                  <a:lnTo>
                    <a:pt x="908304" y="333501"/>
                  </a:lnTo>
                  <a:lnTo>
                    <a:pt x="907034" y="331977"/>
                  </a:lnTo>
                  <a:lnTo>
                    <a:pt x="905764" y="330580"/>
                  </a:lnTo>
                  <a:lnTo>
                    <a:pt x="904113" y="329564"/>
                  </a:lnTo>
                  <a:lnTo>
                    <a:pt x="902462" y="329183"/>
                  </a:lnTo>
                  <a:lnTo>
                    <a:pt x="902081" y="329183"/>
                  </a:lnTo>
                  <a:lnTo>
                    <a:pt x="901827" y="329183"/>
                  </a:lnTo>
                  <a:lnTo>
                    <a:pt x="901573" y="329183"/>
                  </a:lnTo>
                  <a:lnTo>
                    <a:pt x="898398" y="329183"/>
                  </a:lnTo>
                  <a:lnTo>
                    <a:pt x="894588" y="331469"/>
                  </a:lnTo>
                  <a:lnTo>
                    <a:pt x="891921" y="333120"/>
                  </a:lnTo>
                  <a:lnTo>
                    <a:pt x="891159" y="333628"/>
                  </a:lnTo>
                  <a:lnTo>
                    <a:pt x="890397" y="334009"/>
                  </a:lnTo>
                  <a:lnTo>
                    <a:pt x="889762" y="334390"/>
                  </a:lnTo>
                  <a:lnTo>
                    <a:pt x="889381" y="334644"/>
                  </a:lnTo>
                  <a:lnTo>
                    <a:pt x="888873" y="334771"/>
                  </a:lnTo>
                  <a:lnTo>
                    <a:pt x="888365" y="334771"/>
                  </a:lnTo>
                  <a:lnTo>
                    <a:pt x="886841" y="334771"/>
                  </a:lnTo>
                  <a:lnTo>
                    <a:pt x="885063" y="333882"/>
                  </a:lnTo>
                  <a:lnTo>
                    <a:pt x="883158" y="333120"/>
                  </a:lnTo>
                  <a:lnTo>
                    <a:pt x="881888" y="332485"/>
                  </a:lnTo>
                  <a:lnTo>
                    <a:pt x="879856" y="331596"/>
                  </a:lnTo>
                  <a:lnTo>
                    <a:pt x="878713" y="331596"/>
                  </a:lnTo>
                  <a:lnTo>
                    <a:pt x="878459" y="331596"/>
                  </a:lnTo>
                  <a:lnTo>
                    <a:pt x="878205" y="331596"/>
                  </a:lnTo>
                  <a:lnTo>
                    <a:pt x="877189" y="332612"/>
                  </a:lnTo>
                  <a:lnTo>
                    <a:pt x="876300" y="332866"/>
                  </a:lnTo>
                  <a:lnTo>
                    <a:pt x="875538" y="332866"/>
                  </a:lnTo>
                  <a:lnTo>
                    <a:pt x="874395" y="332866"/>
                  </a:lnTo>
                  <a:lnTo>
                    <a:pt x="873252" y="332104"/>
                  </a:lnTo>
                  <a:lnTo>
                    <a:pt x="872236" y="331215"/>
                  </a:lnTo>
                  <a:lnTo>
                    <a:pt x="870331" y="329691"/>
                  </a:lnTo>
                  <a:lnTo>
                    <a:pt x="868172" y="328548"/>
                  </a:lnTo>
                  <a:lnTo>
                    <a:pt x="866013" y="327786"/>
                  </a:lnTo>
                  <a:lnTo>
                    <a:pt x="861568" y="326389"/>
                  </a:lnTo>
                  <a:lnTo>
                    <a:pt x="857377" y="325754"/>
                  </a:lnTo>
                  <a:lnTo>
                    <a:pt x="854329" y="325754"/>
                  </a:lnTo>
                  <a:lnTo>
                    <a:pt x="852170" y="325754"/>
                  </a:lnTo>
                  <a:lnTo>
                    <a:pt x="850519" y="326135"/>
                  </a:lnTo>
                  <a:lnTo>
                    <a:pt x="850138" y="326516"/>
                  </a:lnTo>
                  <a:lnTo>
                    <a:pt x="849630" y="328167"/>
                  </a:lnTo>
                  <a:lnTo>
                    <a:pt x="848614" y="329564"/>
                  </a:lnTo>
                  <a:lnTo>
                    <a:pt x="847471" y="330453"/>
                  </a:lnTo>
                  <a:lnTo>
                    <a:pt x="845820" y="332231"/>
                  </a:lnTo>
                  <a:lnTo>
                    <a:pt x="844169" y="333755"/>
                  </a:lnTo>
                  <a:lnTo>
                    <a:pt x="844550" y="337438"/>
                  </a:lnTo>
                  <a:lnTo>
                    <a:pt x="844931" y="340613"/>
                  </a:lnTo>
                  <a:lnTo>
                    <a:pt x="846582" y="341629"/>
                  </a:lnTo>
                  <a:lnTo>
                    <a:pt x="848487" y="342772"/>
                  </a:lnTo>
                  <a:lnTo>
                    <a:pt x="850265" y="343915"/>
                  </a:lnTo>
                  <a:lnTo>
                    <a:pt x="852170" y="345185"/>
                  </a:lnTo>
                  <a:lnTo>
                    <a:pt x="853059" y="347852"/>
                  </a:lnTo>
                  <a:lnTo>
                    <a:pt x="854329" y="352170"/>
                  </a:lnTo>
                  <a:lnTo>
                    <a:pt x="852297" y="353694"/>
                  </a:lnTo>
                  <a:lnTo>
                    <a:pt x="851281" y="354456"/>
                  </a:lnTo>
                  <a:lnTo>
                    <a:pt x="850265" y="355091"/>
                  </a:lnTo>
                  <a:lnTo>
                    <a:pt x="850011" y="355345"/>
                  </a:lnTo>
                  <a:lnTo>
                    <a:pt x="849884" y="356488"/>
                  </a:lnTo>
                  <a:lnTo>
                    <a:pt x="849757" y="358901"/>
                  </a:lnTo>
                  <a:lnTo>
                    <a:pt x="848614" y="361060"/>
                  </a:lnTo>
                  <a:lnTo>
                    <a:pt x="846836" y="362457"/>
                  </a:lnTo>
                  <a:lnTo>
                    <a:pt x="845947" y="363092"/>
                  </a:lnTo>
                  <a:lnTo>
                    <a:pt x="845820" y="363346"/>
                  </a:lnTo>
                  <a:lnTo>
                    <a:pt x="845820" y="363854"/>
                  </a:lnTo>
                  <a:lnTo>
                    <a:pt x="845820" y="364235"/>
                  </a:lnTo>
                  <a:lnTo>
                    <a:pt x="845820" y="364616"/>
                  </a:lnTo>
                  <a:lnTo>
                    <a:pt x="846582" y="365378"/>
                  </a:lnTo>
                  <a:lnTo>
                    <a:pt x="848106" y="367283"/>
                  </a:lnTo>
                  <a:lnTo>
                    <a:pt x="849376" y="369569"/>
                  </a:lnTo>
                  <a:lnTo>
                    <a:pt x="849884" y="372109"/>
                  </a:lnTo>
                  <a:lnTo>
                    <a:pt x="850265" y="374014"/>
                  </a:lnTo>
                  <a:lnTo>
                    <a:pt x="851027" y="375792"/>
                  </a:lnTo>
                  <a:lnTo>
                    <a:pt x="852043" y="377316"/>
                  </a:lnTo>
                  <a:lnTo>
                    <a:pt x="853821" y="380110"/>
                  </a:lnTo>
                  <a:lnTo>
                    <a:pt x="854964" y="383539"/>
                  </a:lnTo>
                  <a:lnTo>
                    <a:pt x="855218" y="386968"/>
                  </a:lnTo>
                  <a:lnTo>
                    <a:pt x="856107" y="394969"/>
                  </a:lnTo>
                  <a:lnTo>
                    <a:pt x="853440" y="396112"/>
                  </a:lnTo>
                  <a:lnTo>
                    <a:pt x="850265" y="396493"/>
                  </a:lnTo>
                  <a:lnTo>
                    <a:pt x="849757" y="396620"/>
                  </a:lnTo>
                  <a:lnTo>
                    <a:pt x="849249" y="396620"/>
                  </a:lnTo>
                  <a:lnTo>
                    <a:pt x="848614" y="396874"/>
                  </a:lnTo>
                  <a:lnTo>
                    <a:pt x="848487" y="397001"/>
                  </a:lnTo>
                  <a:lnTo>
                    <a:pt x="848487" y="397382"/>
                  </a:lnTo>
                  <a:lnTo>
                    <a:pt x="848487" y="397890"/>
                  </a:lnTo>
                  <a:lnTo>
                    <a:pt x="848487" y="398398"/>
                  </a:lnTo>
                  <a:lnTo>
                    <a:pt x="848487" y="401700"/>
                  </a:lnTo>
                  <a:lnTo>
                    <a:pt x="847471" y="404875"/>
                  </a:lnTo>
                  <a:lnTo>
                    <a:pt x="845566" y="407161"/>
                  </a:lnTo>
                  <a:lnTo>
                    <a:pt x="840613" y="413892"/>
                  </a:lnTo>
                  <a:lnTo>
                    <a:pt x="839216" y="417829"/>
                  </a:lnTo>
                  <a:lnTo>
                    <a:pt x="841121" y="419734"/>
                  </a:lnTo>
                  <a:lnTo>
                    <a:pt x="842518" y="421131"/>
                  </a:lnTo>
                  <a:lnTo>
                    <a:pt x="844169" y="422401"/>
                  </a:lnTo>
                  <a:lnTo>
                    <a:pt x="845820" y="423544"/>
                  </a:lnTo>
                  <a:lnTo>
                    <a:pt x="851027" y="427227"/>
                  </a:lnTo>
                  <a:lnTo>
                    <a:pt x="858012" y="432307"/>
                  </a:lnTo>
                  <a:lnTo>
                    <a:pt x="861568" y="439419"/>
                  </a:lnTo>
                  <a:lnTo>
                    <a:pt x="864598" y="449040"/>
                  </a:lnTo>
                  <a:lnTo>
                    <a:pt x="865616" y="459327"/>
                  </a:lnTo>
                  <a:lnTo>
                    <a:pt x="865372" y="468709"/>
                  </a:lnTo>
                  <a:lnTo>
                    <a:pt x="850773" y="493267"/>
                  </a:lnTo>
                  <a:lnTo>
                    <a:pt x="847852" y="496061"/>
                  </a:lnTo>
                  <a:lnTo>
                    <a:pt x="845312" y="498982"/>
                  </a:lnTo>
                  <a:lnTo>
                    <a:pt x="838454" y="507364"/>
                  </a:lnTo>
                  <a:lnTo>
                    <a:pt x="831469" y="507618"/>
                  </a:lnTo>
                  <a:lnTo>
                    <a:pt x="827278" y="507618"/>
                  </a:lnTo>
                  <a:lnTo>
                    <a:pt x="826770" y="507618"/>
                  </a:lnTo>
                  <a:lnTo>
                    <a:pt x="826135" y="507618"/>
                  </a:lnTo>
                  <a:lnTo>
                    <a:pt x="825627" y="507745"/>
                  </a:lnTo>
                  <a:lnTo>
                    <a:pt x="825373" y="507745"/>
                  </a:lnTo>
                  <a:lnTo>
                    <a:pt x="824865" y="508380"/>
                  </a:lnTo>
                  <a:lnTo>
                    <a:pt x="825627" y="513968"/>
                  </a:lnTo>
                  <a:lnTo>
                    <a:pt x="830199" y="520064"/>
                  </a:lnTo>
                  <a:lnTo>
                    <a:pt x="833501" y="524509"/>
                  </a:lnTo>
                  <a:lnTo>
                    <a:pt x="833374" y="527430"/>
                  </a:lnTo>
                  <a:lnTo>
                    <a:pt x="833247" y="530224"/>
                  </a:lnTo>
                  <a:lnTo>
                    <a:pt x="832993" y="532383"/>
                  </a:lnTo>
                  <a:lnTo>
                    <a:pt x="833247" y="534542"/>
                  </a:lnTo>
                  <a:lnTo>
                    <a:pt x="834009" y="536447"/>
                  </a:lnTo>
                  <a:lnTo>
                    <a:pt x="835025" y="539495"/>
                  </a:lnTo>
                  <a:lnTo>
                    <a:pt x="835660" y="542797"/>
                  </a:lnTo>
                  <a:lnTo>
                    <a:pt x="835660" y="546099"/>
                  </a:lnTo>
                  <a:lnTo>
                    <a:pt x="835787" y="549401"/>
                  </a:lnTo>
                  <a:lnTo>
                    <a:pt x="835787" y="552195"/>
                  </a:lnTo>
                  <a:lnTo>
                    <a:pt x="837692" y="555243"/>
                  </a:lnTo>
                  <a:lnTo>
                    <a:pt x="842391" y="563117"/>
                  </a:lnTo>
                  <a:lnTo>
                    <a:pt x="838962" y="566800"/>
                  </a:lnTo>
                  <a:lnTo>
                    <a:pt x="834517" y="571372"/>
                  </a:lnTo>
                  <a:lnTo>
                    <a:pt x="834263" y="571626"/>
                  </a:lnTo>
                  <a:lnTo>
                    <a:pt x="834009" y="571880"/>
                  </a:lnTo>
                  <a:lnTo>
                    <a:pt x="835787" y="573150"/>
                  </a:lnTo>
                  <a:lnTo>
                    <a:pt x="837057" y="575436"/>
                  </a:lnTo>
                  <a:lnTo>
                    <a:pt x="837184" y="577849"/>
                  </a:lnTo>
                  <a:lnTo>
                    <a:pt x="837184" y="579881"/>
                  </a:lnTo>
                  <a:lnTo>
                    <a:pt x="837184" y="582040"/>
                  </a:lnTo>
                  <a:lnTo>
                    <a:pt x="835787" y="582929"/>
                  </a:lnTo>
                  <a:lnTo>
                    <a:pt x="835406" y="583056"/>
                  </a:lnTo>
                  <a:lnTo>
                    <a:pt x="835152" y="583183"/>
                  </a:lnTo>
                  <a:lnTo>
                    <a:pt x="834771" y="583183"/>
                  </a:lnTo>
                  <a:lnTo>
                    <a:pt x="833628" y="583183"/>
                  </a:lnTo>
                  <a:lnTo>
                    <a:pt x="832231" y="582040"/>
                  </a:lnTo>
                  <a:lnTo>
                    <a:pt x="830580" y="580643"/>
                  </a:lnTo>
                  <a:lnTo>
                    <a:pt x="830072" y="580135"/>
                  </a:lnTo>
                  <a:lnTo>
                    <a:pt x="829310" y="579500"/>
                  </a:lnTo>
                  <a:lnTo>
                    <a:pt x="828675" y="578865"/>
                  </a:lnTo>
                  <a:lnTo>
                    <a:pt x="828421" y="578611"/>
                  </a:lnTo>
                  <a:lnTo>
                    <a:pt x="828167" y="578611"/>
                  </a:lnTo>
                  <a:lnTo>
                    <a:pt x="827913" y="578611"/>
                  </a:lnTo>
                  <a:lnTo>
                    <a:pt x="827532" y="578611"/>
                  </a:lnTo>
                  <a:lnTo>
                    <a:pt x="827405" y="578865"/>
                  </a:lnTo>
                  <a:lnTo>
                    <a:pt x="825500" y="579881"/>
                  </a:lnTo>
                  <a:lnTo>
                    <a:pt x="823849" y="584961"/>
                  </a:lnTo>
                  <a:lnTo>
                    <a:pt x="823849" y="587247"/>
                  </a:lnTo>
                  <a:lnTo>
                    <a:pt x="823849" y="588263"/>
                  </a:lnTo>
                  <a:lnTo>
                    <a:pt x="823341" y="589279"/>
                  </a:lnTo>
                  <a:lnTo>
                    <a:pt x="822579" y="589787"/>
                  </a:lnTo>
                  <a:lnTo>
                    <a:pt x="822198" y="590041"/>
                  </a:lnTo>
                  <a:lnTo>
                    <a:pt x="821817" y="590168"/>
                  </a:lnTo>
                  <a:lnTo>
                    <a:pt x="821436" y="590168"/>
                  </a:lnTo>
                  <a:lnTo>
                    <a:pt x="819912" y="590168"/>
                  </a:lnTo>
                  <a:lnTo>
                    <a:pt x="818007" y="588771"/>
                  </a:lnTo>
                  <a:lnTo>
                    <a:pt x="815086" y="586739"/>
                  </a:lnTo>
                  <a:lnTo>
                    <a:pt x="813816" y="585723"/>
                  </a:lnTo>
                  <a:lnTo>
                    <a:pt x="812419" y="584834"/>
                  </a:lnTo>
                  <a:lnTo>
                    <a:pt x="811022" y="584199"/>
                  </a:lnTo>
                  <a:lnTo>
                    <a:pt x="810514" y="584199"/>
                  </a:lnTo>
                  <a:lnTo>
                    <a:pt x="809879" y="584072"/>
                  </a:lnTo>
                  <a:lnTo>
                    <a:pt x="809371" y="583564"/>
                  </a:lnTo>
                  <a:lnTo>
                    <a:pt x="808609" y="582675"/>
                  </a:lnTo>
                  <a:lnTo>
                    <a:pt x="808228" y="581532"/>
                  </a:lnTo>
                  <a:lnTo>
                    <a:pt x="808355" y="580262"/>
                  </a:lnTo>
                  <a:lnTo>
                    <a:pt x="808355" y="577214"/>
                  </a:lnTo>
                  <a:lnTo>
                    <a:pt x="800989" y="569340"/>
                  </a:lnTo>
                  <a:lnTo>
                    <a:pt x="797814" y="566927"/>
                  </a:lnTo>
                  <a:lnTo>
                    <a:pt x="795020" y="564768"/>
                  </a:lnTo>
                  <a:lnTo>
                    <a:pt x="795020" y="560450"/>
                  </a:lnTo>
                  <a:lnTo>
                    <a:pt x="795020" y="558926"/>
                  </a:lnTo>
                  <a:lnTo>
                    <a:pt x="793115" y="556894"/>
                  </a:lnTo>
                  <a:lnTo>
                    <a:pt x="791337" y="555243"/>
                  </a:lnTo>
                  <a:lnTo>
                    <a:pt x="788797" y="552830"/>
                  </a:lnTo>
                  <a:lnTo>
                    <a:pt x="785876" y="550036"/>
                  </a:lnTo>
                  <a:lnTo>
                    <a:pt x="785876" y="546226"/>
                  </a:lnTo>
                  <a:lnTo>
                    <a:pt x="785876" y="544829"/>
                  </a:lnTo>
                  <a:lnTo>
                    <a:pt x="786003" y="543051"/>
                  </a:lnTo>
                  <a:lnTo>
                    <a:pt x="786003" y="541019"/>
                  </a:lnTo>
                  <a:lnTo>
                    <a:pt x="786257" y="535177"/>
                  </a:lnTo>
                  <a:lnTo>
                    <a:pt x="786638" y="525398"/>
                  </a:lnTo>
                  <a:lnTo>
                    <a:pt x="785241" y="522731"/>
                  </a:lnTo>
                  <a:lnTo>
                    <a:pt x="782447" y="517143"/>
                  </a:lnTo>
                  <a:lnTo>
                    <a:pt x="785241" y="511301"/>
                  </a:lnTo>
                  <a:lnTo>
                    <a:pt x="786638" y="508126"/>
                  </a:lnTo>
                  <a:lnTo>
                    <a:pt x="787146" y="506983"/>
                  </a:lnTo>
                  <a:lnTo>
                    <a:pt x="786892" y="505713"/>
                  </a:lnTo>
                  <a:lnTo>
                    <a:pt x="786257" y="504697"/>
                  </a:lnTo>
                  <a:lnTo>
                    <a:pt x="785114" y="502411"/>
                  </a:lnTo>
                  <a:lnTo>
                    <a:pt x="782955" y="501014"/>
                  </a:lnTo>
                  <a:lnTo>
                    <a:pt x="780669" y="501014"/>
                  </a:lnTo>
                  <a:lnTo>
                    <a:pt x="778256" y="500887"/>
                  </a:lnTo>
                  <a:lnTo>
                    <a:pt x="775843" y="500760"/>
                  </a:lnTo>
                  <a:lnTo>
                    <a:pt x="773303" y="500252"/>
                  </a:lnTo>
                  <a:lnTo>
                    <a:pt x="770255" y="499744"/>
                  </a:lnTo>
                  <a:lnTo>
                    <a:pt x="767080" y="499490"/>
                  </a:lnTo>
                  <a:lnTo>
                    <a:pt x="763905" y="499490"/>
                  </a:lnTo>
                  <a:lnTo>
                    <a:pt x="762889" y="499490"/>
                  </a:lnTo>
                  <a:lnTo>
                    <a:pt x="761746" y="499490"/>
                  </a:lnTo>
                  <a:lnTo>
                    <a:pt x="760603" y="499617"/>
                  </a:lnTo>
                  <a:lnTo>
                    <a:pt x="759333" y="499744"/>
                  </a:lnTo>
                  <a:lnTo>
                    <a:pt x="758063" y="499744"/>
                  </a:lnTo>
                  <a:lnTo>
                    <a:pt x="756920" y="499744"/>
                  </a:lnTo>
                  <a:lnTo>
                    <a:pt x="751713" y="499744"/>
                  </a:lnTo>
                  <a:lnTo>
                    <a:pt x="747903" y="498474"/>
                  </a:lnTo>
                  <a:lnTo>
                    <a:pt x="718947" y="482980"/>
                  </a:lnTo>
                  <a:lnTo>
                    <a:pt x="713740" y="477265"/>
                  </a:lnTo>
                  <a:lnTo>
                    <a:pt x="712470" y="472820"/>
                  </a:lnTo>
                  <a:lnTo>
                    <a:pt x="712216" y="471804"/>
                  </a:lnTo>
                  <a:lnTo>
                    <a:pt x="709041" y="470280"/>
                  </a:lnTo>
                  <a:lnTo>
                    <a:pt x="707136" y="469264"/>
                  </a:lnTo>
                  <a:lnTo>
                    <a:pt x="704469" y="467740"/>
                  </a:lnTo>
                  <a:lnTo>
                    <a:pt x="701802" y="466343"/>
                  </a:lnTo>
                  <a:lnTo>
                    <a:pt x="700659" y="464565"/>
                  </a:lnTo>
                  <a:lnTo>
                    <a:pt x="699262" y="462533"/>
                  </a:lnTo>
                  <a:lnTo>
                    <a:pt x="693166" y="460755"/>
                  </a:lnTo>
                  <a:lnTo>
                    <a:pt x="689356" y="460755"/>
                  </a:lnTo>
                  <a:lnTo>
                    <a:pt x="688721" y="460755"/>
                  </a:lnTo>
                  <a:lnTo>
                    <a:pt x="688086" y="460882"/>
                  </a:lnTo>
                  <a:lnTo>
                    <a:pt x="687578" y="461009"/>
                  </a:lnTo>
                  <a:lnTo>
                    <a:pt x="687451" y="461009"/>
                  </a:lnTo>
                  <a:lnTo>
                    <a:pt x="687197" y="461009"/>
                  </a:lnTo>
                  <a:lnTo>
                    <a:pt x="686943" y="461009"/>
                  </a:lnTo>
                  <a:lnTo>
                    <a:pt x="684911" y="461009"/>
                  </a:lnTo>
                  <a:lnTo>
                    <a:pt x="682244" y="459231"/>
                  </a:lnTo>
                  <a:lnTo>
                    <a:pt x="678815" y="456945"/>
                  </a:lnTo>
                  <a:lnTo>
                    <a:pt x="675894" y="454913"/>
                  </a:lnTo>
                  <a:lnTo>
                    <a:pt x="672211" y="452500"/>
                  </a:lnTo>
                  <a:lnTo>
                    <a:pt x="669925" y="452500"/>
                  </a:lnTo>
                  <a:lnTo>
                    <a:pt x="669671" y="452500"/>
                  </a:lnTo>
                  <a:lnTo>
                    <a:pt x="666369" y="452754"/>
                  </a:lnTo>
                  <a:lnTo>
                    <a:pt x="659765" y="455548"/>
                  </a:lnTo>
                  <a:lnTo>
                    <a:pt x="655320" y="457453"/>
                  </a:lnTo>
                  <a:lnTo>
                    <a:pt x="653542" y="458342"/>
                  </a:lnTo>
                  <a:lnTo>
                    <a:pt x="651764" y="458977"/>
                  </a:lnTo>
                  <a:lnTo>
                    <a:pt x="649859" y="459485"/>
                  </a:lnTo>
                  <a:lnTo>
                    <a:pt x="649605" y="459612"/>
                  </a:lnTo>
                  <a:lnTo>
                    <a:pt x="648716" y="459612"/>
                  </a:lnTo>
                  <a:lnTo>
                    <a:pt x="647954" y="459104"/>
                  </a:lnTo>
                  <a:lnTo>
                    <a:pt x="647700" y="458342"/>
                  </a:lnTo>
                  <a:lnTo>
                    <a:pt x="646303" y="455675"/>
                  </a:lnTo>
                  <a:lnTo>
                    <a:pt x="649605" y="449706"/>
                  </a:lnTo>
                  <a:lnTo>
                    <a:pt x="650113" y="448817"/>
                  </a:lnTo>
                  <a:lnTo>
                    <a:pt x="650240" y="447547"/>
                  </a:lnTo>
                  <a:lnTo>
                    <a:pt x="648589" y="443229"/>
                  </a:lnTo>
                  <a:lnTo>
                    <a:pt x="647446" y="440435"/>
                  </a:lnTo>
                  <a:lnTo>
                    <a:pt x="646049" y="437133"/>
                  </a:lnTo>
                  <a:lnTo>
                    <a:pt x="644779" y="433704"/>
                  </a:lnTo>
                  <a:lnTo>
                    <a:pt x="644017" y="430148"/>
                  </a:lnTo>
                  <a:lnTo>
                    <a:pt x="642366" y="422401"/>
                  </a:lnTo>
                  <a:lnTo>
                    <a:pt x="640715" y="417702"/>
                  </a:lnTo>
                  <a:lnTo>
                    <a:pt x="636905" y="417702"/>
                  </a:lnTo>
                  <a:lnTo>
                    <a:pt x="636651" y="417702"/>
                  </a:lnTo>
                  <a:lnTo>
                    <a:pt x="636397" y="417829"/>
                  </a:lnTo>
                  <a:lnTo>
                    <a:pt x="636016" y="417829"/>
                  </a:lnTo>
                  <a:lnTo>
                    <a:pt x="635254" y="417956"/>
                  </a:lnTo>
                  <a:lnTo>
                    <a:pt x="634492" y="417956"/>
                  </a:lnTo>
                  <a:lnTo>
                    <a:pt x="633730" y="417956"/>
                  </a:lnTo>
                  <a:lnTo>
                    <a:pt x="627380" y="417956"/>
                  </a:lnTo>
                  <a:lnTo>
                    <a:pt x="621538" y="414400"/>
                  </a:lnTo>
                  <a:lnTo>
                    <a:pt x="620014" y="413257"/>
                  </a:lnTo>
                  <a:lnTo>
                    <a:pt x="618315" y="408094"/>
                  </a:lnTo>
                  <a:lnTo>
                    <a:pt x="617759" y="398716"/>
                  </a:lnTo>
                  <a:lnTo>
                    <a:pt x="618013" y="388576"/>
                  </a:lnTo>
                  <a:lnTo>
                    <a:pt x="625983" y="361949"/>
                  </a:lnTo>
                  <a:lnTo>
                    <a:pt x="627888" y="357250"/>
                  </a:lnTo>
                  <a:lnTo>
                    <a:pt x="627888" y="354964"/>
                  </a:lnTo>
                  <a:lnTo>
                    <a:pt x="627888" y="347344"/>
                  </a:lnTo>
                  <a:lnTo>
                    <a:pt x="635889" y="344804"/>
                  </a:lnTo>
                  <a:lnTo>
                    <a:pt x="638556" y="343915"/>
                  </a:lnTo>
                  <a:lnTo>
                    <a:pt x="639572" y="343661"/>
                  </a:lnTo>
                  <a:lnTo>
                    <a:pt x="639826" y="342264"/>
                  </a:lnTo>
                  <a:lnTo>
                    <a:pt x="640080" y="339216"/>
                  </a:lnTo>
                  <a:lnTo>
                    <a:pt x="640334" y="336041"/>
                  </a:lnTo>
                  <a:lnTo>
                    <a:pt x="640588" y="332104"/>
                  </a:lnTo>
                  <a:lnTo>
                    <a:pt x="644144" y="331596"/>
                  </a:lnTo>
                  <a:lnTo>
                    <a:pt x="647446" y="331088"/>
                  </a:lnTo>
                  <a:lnTo>
                    <a:pt x="647573" y="330072"/>
                  </a:lnTo>
                  <a:lnTo>
                    <a:pt x="648335" y="326389"/>
                  </a:lnTo>
                  <a:lnTo>
                    <a:pt x="648462" y="325881"/>
                  </a:lnTo>
                  <a:lnTo>
                    <a:pt x="648716" y="323976"/>
                  </a:lnTo>
                  <a:lnTo>
                    <a:pt x="649986" y="322579"/>
                  </a:lnTo>
                  <a:lnTo>
                    <a:pt x="651637" y="322071"/>
                  </a:lnTo>
                  <a:lnTo>
                    <a:pt x="650621" y="320928"/>
                  </a:lnTo>
                  <a:lnTo>
                    <a:pt x="650240" y="319277"/>
                  </a:lnTo>
                  <a:lnTo>
                    <a:pt x="650621" y="317753"/>
                  </a:lnTo>
                  <a:lnTo>
                    <a:pt x="651383" y="315340"/>
                  </a:lnTo>
                  <a:lnTo>
                    <a:pt x="654558" y="314832"/>
                  </a:lnTo>
                  <a:lnTo>
                    <a:pt x="659511" y="314832"/>
                  </a:lnTo>
                  <a:lnTo>
                    <a:pt x="664210" y="314832"/>
                  </a:lnTo>
                  <a:lnTo>
                    <a:pt x="670433" y="313435"/>
                  </a:lnTo>
                  <a:lnTo>
                    <a:pt x="672592" y="310133"/>
                  </a:lnTo>
                  <a:lnTo>
                    <a:pt x="673354" y="308990"/>
                  </a:lnTo>
                  <a:lnTo>
                    <a:pt x="673608" y="307593"/>
                  </a:lnTo>
                  <a:lnTo>
                    <a:pt x="673354" y="306196"/>
                  </a:lnTo>
                  <a:lnTo>
                    <a:pt x="672846" y="303402"/>
                  </a:lnTo>
                  <a:lnTo>
                    <a:pt x="668147" y="303021"/>
                  </a:lnTo>
                  <a:lnTo>
                    <a:pt x="663956" y="302767"/>
                  </a:lnTo>
                  <a:lnTo>
                    <a:pt x="659130" y="302386"/>
                  </a:lnTo>
                  <a:lnTo>
                    <a:pt x="654050" y="302005"/>
                  </a:lnTo>
                  <a:lnTo>
                    <a:pt x="654050" y="297052"/>
                  </a:lnTo>
                  <a:lnTo>
                    <a:pt x="654050" y="294766"/>
                  </a:lnTo>
                  <a:lnTo>
                    <a:pt x="645922" y="292734"/>
                  </a:lnTo>
                  <a:lnTo>
                    <a:pt x="642366" y="291972"/>
                  </a:lnTo>
                  <a:lnTo>
                    <a:pt x="636651" y="290448"/>
                  </a:lnTo>
                  <a:lnTo>
                    <a:pt x="633984" y="289686"/>
                  </a:lnTo>
                  <a:lnTo>
                    <a:pt x="633095" y="287654"/>
                  </a:lnTo>
                  <a:lnTo>
                    <a:pt x="632841" y="286892"/>
                  </a:lnTo>
                  <a:lnTo>
                    <a:pt x="632841" y="286003"/>
                  </a:lnTo>
                  <a:lnTo>
                    <a:pt x="633095" y="285241"/>
                  </a:lnTo>
                  <a:lnTo>
                    <a:pt x="633730" y="283717"/>
                  </a:lnTo>
                  <a:lnTo>
                    <a:pt x="635635" y="283082"/>
                  </a:lnTo>
                  <a:lnTo>
                    <a:pt x="638302" y="283082"/>
                  </a:lnTo>
                  <a:lnTo>
                    <a:pt x="670433" y="292988"/>
                  </a:lnTo>
                  <a:lnTo>
                    <a:pt x="672973" y="293496"/>
                  </a:lnTo>
                  <a:lnTo>
                    <a:pt x="675894" y="293496"/>
                  </a:lnTo>
                  <a:lnTo>
                    <a:pt x="677037" y="293496"/>
                  </a:lnTo>
                  <a:lnTo>
                    <a:pt x="678307" y="293496"/>
                  </a:lnTo>
                  <a:lnTo>
                    <a:pt x="679831" y="293369"/>
                  </a:lnTo>
                  <a:lnTo>
                    <a:pt x="680974" y="293369"/>
                  </a:lnTo>
                  <a:lnTo>
                    <a:pt x="681482" y="293369"/>
                  </a:lnTo>
                  <a:lnTo>
                    <a:pt x="681990" y="293115"/>
                  </a:lnTo>
                  <a:lnTo>
                    <a:pt x="682244" y="292734"/>
                  </a:lnTo>
                  <a:lnTo>
                    <a:pt x="683006" y="291718"/>
                  </a:lnTo>
                  <a:lnTo>
                    <a:pt x="682752" y="289178"/>
                  </a:lnTo>
                  <a:lnTo>
                    <a:pt x="682498" y="287019"/>
                  </a:lnTo>
                  <a:lnTo>
                    <a:pt x="682117" y="284987"/>
                  </a:lnTo>
                  <a:lnTo>
                    <a:pt x="682117" y="282828"/>
                  </a:lnTo>
                  <a:lnTo>
                    <a:pt x="682625" y="280923"/>
                  </a:lnTo>
                  <a:lnTo>
                    <a:pt x="682752" y="280034"/>
                  </a:lnTo>
                  <a:lnTo>
                    <a:pt x="683260" y="279272"/>
                  </a:lnTo>
                  <a:lnTo>
                    <a:pt x="684022" y="279018"/>
                  </a:lnTo>
                  <a:lnTo>
                    <a:pt x="684530" y="278764"/>
                  </a:lnTo>
                  <a:lnTo>
                    <a:pt x="685038" y="278637"/>
                  </a:lnTo>
                  <a:lnTo>
                    <a:pt x="685546" y="278637"/>
                  </a:lnTo>
                  <a:lnTo>
                    <a:pt x="687197" y="278637"/>
                  </a:lnTo>
                  <a:lnTo>
                    <a:pt x="689356" y="279526"/>
                  </a:lnTo>
                  <a:lnTo>
                    <a:pt x="692023" y="280796"/>
                  </a:lnTo>
                  <a:lnTo>
                    <a:pt x="695071" y="282193"/>
                  </a:lnTo>
                  <a:lnTo>
                    <a:pt x="698881" y="283717"/>
                  </a:lnTo>
                  <a:lnTo>
                    <a:pt x="701802" y="283717"/>
                  </a:lnTo>
                  <a:lnTo>
                    <a:pt x="702437" y="283717"/>
                  </a:lnTo>
                  <a:lnTo>
                    <a:pt x="702945" y="283717"/>
                  </a:lnTo>
                  <a:lnTo>
                    <a:pt x="703580" y="283590"/>
                  </a:lnTo>
                  <a:lnTo>
                    <a:pt x="707009" y="282447"/>
                  </a:lnTo>
                  <a:lnTo>
                    <a:pt x="710946" y="276224"/>
                  </a:lnTo>
                  <a:lnTo>
                    <a:pt x="714248" y="271017"/>
                  </a:lnTo>
                  <a:lnTo>
                    <a:pt x="716915" y="266572"/>
                  </a:lnTo>
                  <a:lnTo>
                    <a:pt x="719455" y="262508"/>
                  </a:lnTo>
                  <a:lnTo>
                    <a:pt x="722122" y="260476"/>
                  </a:lnTo>
                  <a:lnTo>
                    <a:pt x="723392" y="259333"/>
                  </a:lnTo>
                  <a:lnTo>
                    <a:pt x="723773" y="258444"/>
                  </a:lnTo>
                  <a:lnTo>
                    <a:pt x="723519" y="257555"/>
                  </a:lnTo>
                  <a:lnTo>
                    <a:pt x="721233" y="256031"/>
                  </a:lnTo>
                  <a:lnTo>
                    <a:pt x="715772" y="256031"/>
                  </a:lnTo>
                  <a:lnTo>
                    <a:pt x="714883" y="256031"/>
                  </a:lnTo>
                  <a:lnTo>
                    <a:pt x="713867" y="256031"/>
                  </a:lnTo>
                  <a:lnTo>
                    <a:pt x="712724" y="256158"/>
                  </a:lnTo>
                  <a:lnTo>
                    <a:pt x="711708" y="256285"/>
                  </a:lnTo>
                  <a:lnTo>
                    <a:pt x="710692" y="256285"/>
                  </a:lnTo>
                  <a:lnTo>
                    <a:pt x="709676" y="256285"/>
                  </a:lnTo>
                  <a:lnTo>
                    <a:pt x="700151" y="256285"/>
                  </a:lnTo>
                  <a:lnTo>
                    <a:pt x="694309" y="251713"/>
                  </a:lnTo>
                  <a:lnTo>
                    <a:pt x="688594" y="246506"/>
                  </a:lnTo>
                  <a:lnTo>
                    <a:pt x="684657" y="243204"/>
                  </a:lnTo>
                  <a:lnTo>
                    <a:pt x="683133" y="239775"/>
                  </a:lnTo>
                  <a:lnTo>
                    <a:pt x="683895" y="237108"/>
                  </a:lnTo>
                  <a:lnTo>
                    <a:pt x="684403" y="235838"/>
                  </a:lnTo>
                  <a:lnTo>
                    <a:pt x="685673" y="234187"/>
                  </a:lnTo>
                  <a:lnTo>
                    <a:pt x="689102" y="234187"/>
                  </a:lnTo>
                  <a:lnTo>
                    <a:pt x="689483" y="234187"/>
                  </a:lnTo>
                  <a:lnTo>
                    <a:pt x="689991" y="234187"/>
                  </a:lnTo>
                  <a:lnTo>
                    <a:pt x="690499" y="234314"/>
                  </a:lnTo>
                  <a:lnTo>
                    <a:pt x="694055" y="234695"/>
                  </a:lnTo>
                  <a:lnTo>
                    <a:pt x="699262" y="238505"/>
                  </a:lnTo>
                  <a:lnTo>
                    <a:pt x="704850" y="242569"/>
                  </a:lnTo>
                  <a:lnTo>
                    <a:pt x="709549" y="245871"/>
                  </a:lnTo>
                  <a:lnTo>
                    <a:pt x="714756" y="249681"/>
                  </a:lnTo>
                  <a:lnTo>
                    <a:pt x="717169" y="249808"/>
                  </a:lnTo>
                  <a:lnTo>
                    <a:pt x="720598" y="249808"/>
                  </a:lnTo>
                  <a:lnTo>
                    <a:pt x="726821" y="242823"/>
                  </a:lnTo>
                  <a:lnTo>
                    <a:pt x="731012" y="238251"/>
                  </a:lnTo>
                  <a:lnTo>
                    <a:pt x="733171" y="235965"/>
                  </a:lnTo>
                  <a:lnTo>
                    <a:pt x="734822" y="234060"/>
                  </a:lnTo>
                  <a:lnTo>
                    <a:pt x="736219" y="232790"/>
                  </a:lnTo>
                  <a:lnTo>
                    <a:pt x="736473" y="232663"/>
                  </a:lnTo>
                  <a:lnTo>
                    <a:pt x="736727" y="232409"/>
                  </a:lnTo>
                  <a:lnTo>
                    <a:pt x="736854" y="232155"/>
                  </a:lnTo>
                  <a:lnTo>
                    <a:pt x="735711" y="231139"/>
                  </a:lnTo>
                  <a:lnTo>
                    <a:pt x="734441" y="230123"/>
                  </a:lnTo>
                  <a:lnTo>
                    <a:pt x="733044" y="229615"/>
                  </a:lnTo>
                  <a:lnTo>
                    <a:pt x="731393" y="228853"/>
                  </a:lnTo>
                  <a:lnTo>
                    <a:pt x="729869" y="227837"/>
                  </a:lnTo>
                  <a:lnTo>
                    <a:pt x="728472" y="226567"/>
                  </a:lnTo>
                  <a:lnTo>
                    <a:pt x="727329" y="225805"/>
                  </a:lnTo>
                  <a:lnTo>
                    <a:pt x="726948" y="224281"/>
                  </a:lnTo>
                  <a:lnTo>
                    <a:pt x="727329" y="222757"/>
                  </a:lnTo>
                  <a:lnTo>
                    <a:pt x="728726" y="218185"/>
                  </a:lnTo>
                  <a:lnTo>
                    <a:pt x="739775" y="217931"/>
                  </a:lnTo>
                  <a:lnTo>
                    <a:pt x="739902" y="217931"/>
                  </a:lnTo>
                  <a:lnTo>
                    <a:pt x="744601" y="217931"/>
                  </a:lnTo>
                  <a:lnTo>
                    <a:pt x="747014" y="221868"/>
                  </a:lnTo>
                  <a:lnTo>
                    <a:pt x="748665" y="224535"/>
                  </a:lnTo>
                  <a:lnTo>
                    <a:pt x="749046" y="225043"/>
                  </a:lnTo>
                  <a:lnTo>
                    <a:pt x="749427" y="225551"/>
                  </a:lnTo>
                  <a:lnTo>
                    <a:pt x="749554" y="225932"/>
                  </a:lnTo>
                  <a:lnTo>
                    <a:pt x="749808" y="226059"/>
                  </a:lnTo>
                  <a:lnTo>
                    <a:pt x="750062" y="226186"/>
                  </a:lnTo>
                  <a:lnTo>
                    <a:pt x="750443" y="226186"/>
                  </a:lnTo>
                  <a:lnTo>
                    <a:pt x="751840" y="226186"/>
                  </a:lnTo>
                  <a:lnTo>
                    <a:pt x="754634" y="225297"/>
                  </a:lnTo>
                  <a:lnTo>
                    <a:pt x="756158" y="224916"/>
                  </a:lnTo>
                  <a:lnTo>
                    <a:pt x="758317" y="224281"/>
                  </a:lnTo>
                  <a:lnTo>
                    <a:pt x="760476" y="223773"/>
                  </a:lnTo>
                  <a:lnTo>
                    <a:pt x="762508" y="223646"/>
                  </a:lnTo>
                  <a:lnTo>
                    <a:pt x="762000" y="221868"/>
                  </a:lnTo>
                  <a:lnTo>
                    <a:pt x="758952" y="218058"/>
                  </a:lnTo>
                  <a:lnTo>
                    <a:pt x="754634" y="216026"/>
                  </a:lnTo>
                  <a:lnTo>
                    <a:pt x="750951" y="214248"/>
                  </a:lnTo>
                  <a:lnTo>
                    <a:pt x="750697" y="211835"/>
                  </a:lnTo>
                  <a:lnTo>
                    <a:pt x="750697" y="210438"/>
                  </a:lnTo>
                  <a:lnTo>
                    <a:pt x="751078" y="208279"/>
                  </a:lnTo>
                  <a:lnTo>
                    <a:pt x="752602" y="206628"/>
                  </a:lnTo>
                  <a:lnTo>
                    <a:pt x="754380" y="206247"/>
                  </a:lnTo>
                  <a:lnTo>
                    <a:pt x="754634" y="206120"/>
                  </a:lnTo>
                  <a:lnTo>
                    <a:pt x="754888" y="206120"/>
                  </a:lnTo>
                  <a:lnTo>
                    <a:pt x="755269" y="206120"/>
                  </a:lnTo>
                  <a:lnTo>
                    <a:pt x="756793" y="206120"/>
                  </a:lnTo>
                  <a:lnTo>
                    <a:pt x="758317" y="207263"/>
                  </a:lnTo>
                  <a:lnTo>
                    <a:pt x="759079" y="209041"/>
                  </a:lnTo>
                  <a:lnTo>
                    <a:pt x="759841" y="210819"/>
                  </a:lnTo>
                  <a:lnTo>
                    <a:pt x="761111" y="211581"/>
                  </a:lnTo>
                  <a:lnTo>
                    <a:pt x="762635" y="212597"/>
                  </a:lnTo>
                  <a:lnTo>
                    <a:pt x="765048" y="213867"/>
                  </a:lnTo>
                  <a:lnTo>
                    <a:pt x="766953" y="215899"/>
                  </a:lnTo>
                  <a:lnTo>
                    <a:pt x="768223" y="218693"/>
                  </a:lnTo>
                  <a:lnTo>
                    <a:pt x="769366" y="221233"/>
                  </a:lnTo>
                  <a:lnTo>
                    <a:pt x="770128" y="221741"/>
                  </a:lnTo>
                  <a:lnTo>
                    <a:pt x="770382" y="221868"/>
                  </a:lnTo>
                  <a:lnTo>
                    <a:pt x="770636" y="221995"/>
                  </a:lnTo>
                  <a:lnTo>
                    <a:pt x="771271" y="221995"/>
                  </a:lnTo>
                  <a:lnTo>
                    <a:pt x="772287" y="221233"/>
                  </a:lnTo>
                  <a:lnTo>
                    <a:pt x="773430" y="220471"/>
                  </a:lnTo>
                  <a:lnTo>
                    <a:pt x="774827" y="219582"/>
                  </a:lnTo>
                  <a:lnTo>
                    <a:pt x="776351" y="218693"/>
                  </a:lnTo>
                  <a:lnTo>
                    <a:pt x="777875" y="218058"/>
                  </a:lnTo>
                  <a:lnTo>
                    <a:pt x="782955" y="215899"/>
                  </a:lnTo>
                  <a:lnTo>
                    <a:pt x="785749" y="212216"/>
                  </a:lnTo>
                  <a:lnTo>
                    <a:pt x="788670" y="208406"/>
                  </a:lnTo>
                  <a:lnTo>
                    <a:pt x="789305" y="207644"/>
                  </a:lnTo>
                  <a:lnTo>
                    <a:pt x="790321" y="205993"/>
                  </a:lnTo>
                  <a:lnTo>
                    <a:pt x="791845" y="204977"/>
                  </a:lnTo>
                  <a:lnTo>
                    <a:pt x="793623" y="204977"/>
                  </a:lnTo>
                  <a:lnTo>
                    <a:pt x="794512" y="204850"/>
                  </a:lnTo>
                  <a:lnTo>
                    <a:pt x="795147" y="204723"/>
                  </a:lnTo>
                  <a:lnTo>
                    <a:pt x="796798" y="201802"/>
                  </a:lnTo>
                  <a:lnTo>
                    <a:pt x="798322" y="199262"/>
                  </a:lnTo>
                  <a:lnTo>
                    <a:pt x="799338" y="194690"/>
                  </a:lnTo>
                  <a:lnTo>
                    <a:pt x="790575" y="187070"/>
                  </a:lnTo>
                  <a:lnTo>
                    <a:pt x="788543" y="185292"/>
                  </a:lnTo>
                  <a:lnTo>
                    <a:pt x="787400" y="182244"/>
                  </a:lnTo>
                  <a:lnTo>
                    <a:pt x="787781" y="179196"/>
                  </a:lnTo>
                  <a:lnTo>
                    <a:pt x="787908" y="177291"/>
                  </a:lnTo>
                  <a:lnTo>
                    <a:pt x="787908" y="176656"/>
                  </a:lnTo>
                  <a:lnTo>
                    <a:pt x="786384" y="175767"/>
                  </a:lnTo>
                  <a:lnTo>
                    <a:pt x="782955" y="173735"/>
                  </a:lnTo>
                  <a:lnTo>
                    <a:pt x="781050" y="170433"/>
                  </a:lnTo>
                  <a:lnTo>
                    <a:pt x="781812" y="167893"/>
                  </a:lnTo>
                  <a:lnTo>
                    <a:pt x="782066" y="167004"/>
                  </a:lnTo>
                  <a:lnTo>
                    <a:pt x="782955" y="165226"/>
                  </a:lnTo>
                  <a:lnTo>
                    <a:pt x="785749" y="165226"/>
                  </a:lnTo>
                  <a:lnTo>
                    <a:pt x="786384" y="165226"/>
                  </a:lnTo>
                  <a:lnTo>
                    <a:pt x="787019" y="165353"/>
                  </a:lnTo>
                  <a:lnTo>
                    <a:pt x="787781" y="165480"/>
                  </a:lnTo>
                  <a:lnTo>
                    <a:pt x="788924" y="165734"/>
                  </a:lnTo>
                  <a:lnTo>
                    <a:pt x="790067" y="165861"/>
                  </a:lnTo>
                  <a:lnTo>
                    <a:pt x="791083" y="165861"/>
                  </a:lnTo>
                  <a:lnTo>
                    <a:pt x="794766" y="165861"/>
                  </a:lnTo>
                  <a:lnTo>
                    <a:pt x="797560" y="164083"/>
                  </a:lnTo>
                  <a:lnTo>
                    <a:pt x="799465" y="160654"/>
                  </a:lnTo>
                  <a:lnTo>
                    <a:pt x="799592" y="160273"/>
                  </a:lnTo>
                  <a:lnTo>
                    <a:pt x="799465" y="159638"/>
                  </a:lnTo>
                  <a:lnTo>
                    <a:pt x="798068" y="158622"/>
                  </a:lnTo>
                  <a:lnTo>
                    <a:pt x="797306" y="158114"/>
                  </a:lnTo>
                  <a:lnTo>
                    <a:pt x="795782" y="157098"/>
                  </a:lnTo>
                  <a:lnTo>
                    <a:pt x="794131" y="155955"/>
                  </a:lnTo>
                  <a:lnTo>
                    <a:pt x="794131" y="153923"/>
                  </a:lnTo>
                  <a:lnTo>
                    <a:pt x="794131" y="152018"/>
                  </a:lnTo>
                  <a:lnTo>
                    <a:pt x="795909" y="150875"/>
                  </a:lnTo>
                  <a:lnTo>
                    <a:pt x="796417" y="150494"/>
                  </a:lnTo>
                  <a:lnTo>
                    <a:pt x="797814" y="149478"/>
                  </a:lnTo>
                  <a:lnTo>
                    <a:pt x="798068" y="148970"/>
                  </a:lnTo>
                  <a:lnTo>
                    <a:pt x="797814" y="148462"/>
                  </a:lnTo>
                  <a:lnTo>
                    <a:pt x="796036" y="146938"/>
                  </a:lnTo>
                  <a:lnTo>
                    <a:pt x="792734" y="146938"/>
                  </a:lnTo>
                  <a:lnTo>
                    <a:pt x="786257" y="146938"/>
                  </a:lnTo>
                  <a:lnTo>
                    <a:pt x="781431" y="142747"/>
                  </a:lnTo>
                  <a:lnTo>
                    <a:pt x="781050" y="136778"/>
                  </a:lnTo>
                  <a:lnTo>
                    <a:pt x="781050" y="135381"/>
                  </a:lnTo>
                  <a:lnTo>
                    <a:pt x="779018" y="135381"/>
                  </a:lnTo>
                  <a:lnTo>
                    <a:pt x="775716" y="135254"/>
                  </a:lnTo>
                  <a:lnTo>
                    <a:pt x="772922" y="135000"/>
                  </a:lnTo>
                  <a:lnTo>
                    <a:pt x="769620" y="135000"/>
                  </a:lnTo>
                  <a:lnTo>
                    <a:pt x="766953" y="133349"/>
                  </a:lnTo>
                  <a:lnTo>
                    <a:pt x="763778" y="131571"/>
                  </a:lnTo>
                  <a:lnTo>
                    <a:pt x="758063" y="131190"/>
                  </a:lnTo>
                  <a:lnTo>
                    <a:pt x="753491" y="131190"/>
                  </a:lnTo>
                  <a:lnTo>
                    <a:pt x="750570" y="131190"/>
                  </a:lnTo>
                  <a:lnTo>
                    <a:pt x="748030" y="131317"/>
                  </a:lnTo>
                  <a:lnTo>
                    <a:pt x="746887" y="131444"/>
                  </a:lnTo>
                  <a:lnTo>
                    <a:pt x="746125" y="132206"/>
                  </a:lnTo>
                  <a:lnTo>
                    <a:pt x="745490" y="136905"/>
                  </a:lnTo>
                  <a:lnTo>
                    <a:pt x="746506" y="140588"/>
                  </a:lnTo>
                  <a:lnTo>
                    <a:pt x="746506" y="141096"/>
                  </a:lnTo>
                  <a:lnTo>
                    <a:pt x="747014" y="142747"/>
                  </a:lnTo>
                  <a:lnTo>
                    <a:pt x="747776" y="142874"/>
                  </a:lnTo>
                  <a:lnTo>
                    <a:pt x="751332" y="143128"/>
                  </a:lnTo>
                  <a:lnTo>
                    <a:pt x="754634" y="146176"/>
                  </a:lnTo>
                  <a:lnTo>
                    <a:pt x="755142" y="149478"/>
                  </a:lnTo>
                  <a:lnTo>
                    <a:pt x="755396" y="151637"/>
                  </a:lnTo>
                  <a:lnTo>
                    <a:pt x="754253" y="153796"/>
                  </a:lnTo>
                  <a:lnTo>
                    <a:pt x="752475" y="154304"/>
                  </a:lnTo>
                  <a:lnTo>
                    <a:pt x="751840" y="154685"/>
                  </a:lnTo>
                  <a:lnTo>
                    <a:pt x="751713" y="154812"/>
                  </a:lnTo>
                  <a:lnTo>
                    <a:pt x="752094" y="156844"/>
                  </a:lnTo>
                  <a:lnTo>
                    <a:pt x="752475" y="158114"/>
                  </a:lnTo>
                  <a:lnTo>
                    <a:pt x="752221" y="159511"/>
                  </a:lnTo>
                  <a:lnTo>
                    <a:pt x="751713" y="160654"/>
                  </a:lnTo>
                  <a:lnTo>
                    <a:pt x="751205" y="161289"/>
                  </a:lnTo>
                  <a:lnTo>
                    <a:pt x="750570" y="161543"/>
                  </a:lnTo>
                  <a:lnTo>
                    <a:pt x="749935" y="161543"/>
                  </a:lnTo>
                  <a:lnTo>
                    <a:pt x="749681" y="161543"/>
                  </a:lnTo>
                  <a:lnTo>
                    <a:pt x="749427" y="161543"/>
                  </a:lnTo>
                  <a:lnTo>
                    <a:pt x="748411" y="161416"/>
                  </a:lnTo>
                  <a:lnTo>
                    <a:pt x="747776" y="161289"/>
                  </a:lnTo>
                  <a:lnTo>
                    <a:pt x="747014" y="161162"/>
                  </a:lnTo>
                  <a:lnTo>
                    <a:pt x="746379" y="161162"/>
                  </a:lnTo>
                  <a:lnTo>
                    <a:pt x="745617" y="161162"/>
                  </a:lnTo>
                  <a:lnTo>
                    <a:pt x="744855" y="161289"/>
                  </a:lnTo>
                  <a:lnTo>
                    <a:pt x="744220" y="161924"/>
                  </a:lnTo>
                  <a:lnTo>
                    <a:pt x="743331" y="162686"/>
                  </a:lnTo>
                  <a:lnTo>
                    <a:pt x="742823" y="164464"/>
                  </a:lnTo>
                  <a:lnTo>
                    <a:pt x="742569" y="167004"/>
                  </a:lnTo>
                  <a:lnTo>
                    <a:pt x="741680" y="176148"/>
                  </a:lnTo>
                  <a:lnTo>
                    <a:pt x="741045" y="180720"/>
                  </a:lnTo>
                  <a:lnTo>
                    <a:pt x="735203" y="184403"/>
                  </a:lnTo>
                  <a:lnTo>
                    <a:pt x="734568" y="184911"/>
                  </a:lnTo>
                  <a:lnTo>
                    <a:pt x="733933" y="185038"/>
                  </a:lnTo>
                  <a:lnTo>
                    <a:pt x="733298" y="185038"/>
                  </a:lnTo>
                  <a:lnTo>
                    <a:pt x="732790" y="185038"/>
                  </a:lnTo>
                  <a:lnTo>
                    <a:pt x="732282" y="184911"/>
                  </a:lnTo>
                  <a:lnTo>
                    <a:pt x="731774" y="184657"/>
                  </a:lnTo>
                  <a:lnTo>
                    <a:pt x="730250" y="183641"/>
                  </a:lnTo>
                  <a:lnTo>
                    <a:pt x="729996" y="181228"/>
                  </a:lnTo>
                  <a:lnTo>
                    <a:pt x="729742" y="178815"/>
                  </a:lnTo>
                  <a:lnTo>
                    <a:pt x="729488" y="175640"/>
                  </a:lnTo>
                  <a:lnTo>
                    <a:pt x="729234" y="174624"/>
                  </a:lnTo>
                  <a:lnTo>
                    <a:pt x="728726" y="174624"/>
                  </a:lnTo>
                  <a:lnTo>
                    <a:pt x="727075" y="174751"/>
                  </a:lnTo>
                  <a:lnTo>
                    <a:pt x="726313" y="177164"/>
                  </a:lnTo>
                  <a:lnTo>
                    <a:pt x="726059" y="179196"/>
                  </a:lnTo>
                  <a:lnTo>
                    <a:pt x="726059" y="181228"/>
                  </a:lnTo>
                  <a:lnTo>
                    <a:pt x="726567" y="183133"/>
                  </a:lnTo>
                  <a:lnTo>
                    <a:pt x="727202" y="183260"/>
                  </a:lnTo>
                  <a:lnTo>
                    <a:pt x="731774" y="184657"/>
                  </a:lnTo>
                  <a:lnTo>
                    <a:pt x="732536" y="189356"/>
                  </a:lnTo>
                  <a:lnTo>
                    <a:pt x="733425" y="194690"/>
                  </a:lnTo>
                  <a:lnTo>
                    <a:pt x="733679" y="195833"/>
                  </a:lnTo>
                  <a:lnTo>
                    <a:pt x="733552" y="197103"/>
                  </a:lnTo>
                  <a:lnTo>
                    <a:pt x="733044" y="198119"/>
                  </a:lnTo>
                  <a:lnTo>
                    <a:pt x="732155" y="199770"/>
                  </a:lnTo>
                  <a:lnTo>
                    <a:pt x="730504" y="200024"/>
                  </a:lnTo>
                  <a:lnTo>
                    <a:pt x="728980" y="200405"/>
                  </a:lnTo>
                  <a:lnTo>
                    <a:pt x="726948" y="200913"/>
                  </a:lnTo>
                  <a:lnTo>
                    <a:pt x="724916" y="201294"/>
                  </a:lnTo>
                  <a:lnTo>
                    <a:pt x="723773" y="203834"/>
                  </a:lnTo>
                  <a:lnTo>
                    <a:pt x="723138" y="205231"/>
                  </a:lnTo>
                  <a:lnTo>
                    <a:pt x="722122" y="207009"/>
                  </a:lnTo>
                  <a:lnTo>
                    <a:pt x="720598" y="207009"/>
                  </a:lnTo>
                  <a:lnTo>
                    <a:pt x="718820" y="207009"/>
                  </a:lnTo>
                  <a:lnTo>
                    <a:pt x="718058" y="204977"/>
                  </a:lnTo>
                  <a:lnTo>
                    <a:pt x="717042" y="202691"/>
                  </a:lnTo>
                  <a:lnTo>
                    <a:pt x="716280" y="200659"/>
                  </a:lnTo>
                  <a:lnTo>
                    <a:pt x="715264" y="198754"/>
                  </a:lnTo>
                  <a:lnTo>
                    <a:pt x="713994" y="197230"/>
                  </a:lnTo>
                  <a:lnTo>
                    <a:pt x="712216" y="195579"/>
                  </a:lnTo>
                  <a:lnTo>
                    <a:pt x="704088" y="186689"/>
                  </a:lnTo>
                  <a:lnTo>
                    <a:pt x="704469" y="178942"/>
                  </a:lnTo>
                  <a:lnTo>
                    <a:pt x="704850" y="172338"/>
                  </a:lnTo>
                  <a:lnTo>
                    <a:pt x="708660" y="170814"/>
                  </a:lnTo>
                  <a:lnTo>
                    <a:pt x="711454" y="170179"/>
                  </a:lnTo>
                  <a:lnTo>
                    <a:pt x="711454" y="169544"/>
                  </a:lnTo>
                  <a:lnTo>
                    <a:pt x="711200" y="168909"/>
                  </a:lnTo>
                  <a:lnTo>
                    <a:pt x="711073" y="168274"/>
                  </a:lnTo>
                  <a:lnTo>
                    <a:pt x="710311" y="166115"/>
                  </a:lnTo>
                  <a:lnTo>
                    <a:pt x="710057" y="163829"/>
                  </a:lnTo>
                  <a:lnTo>
                    <a:pt x="709803" y="161543"/>
                  </a:lnTo>
                  <a:lnTo>
                    <a:pt x="709676" y="159003"/>
                  </a:lnTo>
                  <a:lnTo>
                    <a:pt x="709041" y="158495"/>
                  </a:lnTo>
                  <a:lnTo>
                    <a:pt x="707136" y="157352"/>
                  </a:lnTo>
                  <a:lnTo>
                    <a:pt x="704977" y="155955"/>
                  </a:lnTo>
                  <a:lnTo>
                    <a:pt x="702945" y="154050"/>
                  </a:lnTo>
                  <a:lnTo>
                    <a:pt x="701294" y="151637"/>
                  </a:lnTo>
                  <a:lnTo>
                    <a:pt x="699135" y="148589"/>
                  </a:lnTo>
                  <a:lnTo>
                    <a:pt x="696722" y="146938"/>
                  </a:lnTo>
                  <a:lnTo>
                    <a:pt x="694563" y="146811"/>
                  </a:lnTo>
                  <a:lnTo>
                    <a:pt x="694309" y="146811"/>
                  </a:lnTo>
                  <a:lnTo>
                    <a:pt x="693166" y="146811"/>
                  </a:lnTo>
                  <a:lnTo>
                    <a:pt x="692023" y="147319"/>
                  </a:lnTo>
                  <a:lnTo>
                    <a:pt x="691134" y="148335"/>
                  </a:lnTo>
                  <a:lnTo>
                    <a:pt x="690372" y="149478"/>
                  </a:lnTo>
                  <a:lnTo>
                    <a:pt x="689991" y="151002"/>
                  </a:lnTo>
                  <a:lnTo>
                    <a:pt x="689864" y="152399"/>
                  </a:lnTo>
                  <a:lnTo>
                    <a:pt x="689356" y="155066"/>
                  </a:lnTo>
                  <a:lnTo>
                    <a:pt x="688848" y="158495"/>
                  </a:lnTo>
                  <a:lnTo>
                    <a:pt x="685673" y="160019"/>
                  </a:lnTo>
                  <a:lnTo>
                    <a:pt x="684276" y="160654"/>
                  </a:lnTo>
                  <a:lnTo>
                    <a:pt x="683895" y="163321"/>
                  </a:lnTo>
                  <a:lnTo>
                    <a:pt x="683387" y="165734"/>
                  </a:lnTo>
                  <a:lnTo>
                    <a:pt x="682752" y="168909"/>
                  </a:lnTo>
                  <a:lnTo>
                    <a:pt x="682244" y="172338"/>
                  </a:lnTo>
                  <a:lnTo>
                    <a:pt x="679450" y="172846"/>
                  </a:lnTo>
                  <a:lnTo>
                    <a:pt x="679196" y="172846"/>
                  </a:lnTo>
                  <a:lnTo>
                    <a:pt x="678815" y="172973"/>
                  </a:lnTo>
                  <a:lnTo>
                    <a:pt x="678180" y="172973"/>
                  </a:lnTo>
                  <a:lnTo>
                    <a:pt x="677672" y="172719"/>
                  </a:lnTo>
                  <a:lnTo>
                    <a:pt x="677291" y="172211"/>
                  </a:lnTo>
                  <a:lnTo>
                    <a:pt x="675640" y="170687"/>
                  </a:lnTo>
                  <a:lnTo>
                    <a:pt x="675259" y="167258"/>
                  </a:lnTo>
                  <a:lnTo>
                    <a:pt x="675005" y="161670"/>
                  </a:lnTo>
                  <a:lnTo>
                    <a:pt x="674751" y="158876"/>
                  </a:lnTo>
                  <a:lnTo>
                    <a:pt x="674497" y="154304"/>
                  </a:lnTo>
                  <a:lnTo>
                    <a:pt x="673862" y="153542"/>
                  </a:lnTo>
                  <a:lnTo>
                    <a:pt x="672084" y="152653"/>
                  </a:lnTo>
                  <a:lnTo>
                    <a:pt x="670941" y="150367"/>
                  </a:lnTo>
                  <a:lnTo>
                    <a:pt x="677672" y="143128"/>
                  </a:lnTo>
                  <a:lnTo>
                    <a:pt x="678942" y="142239"/>
                  </a:lnTo>
                  <a:lnTo>
                    <a:pt x="679831" y="140715"/>
                  </a:lnTo>
                  <a:lnTo>
                    <a:pt x="676275" y="140715"/>
                  </a:lnTo>
                  <a:lnTo>
                    <a:pt x="671576" y="137794"/>
                  </a:lnTo>
                  <a:lnTo>
                    <a:pt x="668147" y="135635"/>
                  </a:lnTo>
                  <a:lnTo>
                    <a:pt x="667131" y="135000"/>
                  </a:lnTo>
                  <a:lnTo>
                    <a:pt x="666242" y="134492"/>
                  </a:lnTo>
                  <a:lnTo>
                    <a:pt x="665734" y="134111"/>
                  </a:lnTo>
                  <a:lnTo>
                    <a:pt x="665480" y="134111"/>
                  </a:lnTo>
                  <a:lnTo>
                    <a:pt x="664845" y="134111"/>
                  </a:lnTo>
                  <a:lnTo>
                    <a:pt x="663575" y="135254"/>
                  </a:lnTo>
                  <a:lnTo>
                    <a:pt x="662813" y="135762"/>
                  </a:lnTo>
                  <a:lnTo>
                    <a:pt x="661416" y="136778"/>
                  </a:lnTo>
                  <a:lnTo>
                    <a:pt x="659511" y="138175"/>
                  </a:lnTo>
                  <a:lnTo>
                    <a:pt x="657733" y="138175"/>
                  </a:lnTo>
                  <a:lnTo>
                    <a:pt x="656971" y="138175"/>
                  </a:lnTo>
                  <a:lnTo>
                    <a:pt x="656082" y="137794"/>
                  </a:lnTo>
                  <a:lnTo>
                    <a:pt x="655320" y="137032"/>
                  </a:lnTo>
                  <a:lnTo>
                    <a:pt x="652399" y="134238"/>
                  </a:lnTo>
                  <a:lnTo>
                    <a:pt x="653542" y="129285"/>
                  </a:lnTo>
                  <a:lnTo>
                    <a:pt x="654558" y="125348"/>
                  </a:lnTo>
                  <a:lnTo>
                    <a:pt x="654812" y="124078"/>
                  </a:lnTo>
                  <a:lnTo>
                    <a:pt x="655066" y="122808"/>
                  </a:lnTo>
                  <a:lnTo>
                    <a:pt x="655320" y="121538"/>
                  </a:lnTo>
                  <a:lnTo>
                    <a:pt x="655320" y="120650"/>
                  </a:lnTo>
                  <a:lnTo>
                    <a:pt x="655701" y="119633"/>
                  </a:lnTo>
                  <a:lnTo>
                    <a:pt x="656336" y="118998"/>
                  </a:lnTo>
                  <a:lnTo>
                    <a:pt x="656971" y="118490"/>
                  </a:lnTo>
                  <a:lnTo>
                    <a:pt x="657606" y="118363"/>
                  </a:lnTo>
                  <a:lnTo>
                    <a:pt x="658368" y="118363"/>
                  </a:lnTo>
                  <a:lnTo>
                    <a:pt x="658749" y="118363"/>
                  </a:lnTo>
                  <a:lnTo>
                    <a:pt x="659257" y="118363"/>
                  </a:lnTo>
                  <a:lnTo>
                    <a:pt x="659638" y="118617"/>
                  </a:lnTo>
                  <a:lnTo>
                    <a:pt x="660273" y="118744"/>
                  </a:lnTo>
                  <a:lnTo>
                    <a:pt x="660781" y="118871"/>
                  </a:lnTo>
                  <a:lnTo>
                    <a:pt x="661289" y="118871"/>
                  </a:lnTo>
                  <a:lnTo>
                    <a:pt x="662051" y="118871"/>
                  </a:lnTo>
                  <a:lnTo>
                    <a:pt x="662686" y="118490"/>
                  </a:lnTo>
                  <a:lnTo>
                    <a:pt x="663321" y="117475"/>
                  </a:lnTo>
                  <a:lnTo>
                    <a:pt x="663448" y="117347"/>
                  </a:lnTo>
                  <a:lnTo>
                    <a:pt x="663448" y="117093"/>
                  </a:lnTo>
                  <a:lnTo>
                    <a:pt x="662559" y="116204"/>
                  </a:lnTo>
                  <a:lnTo>
                    <a:pt x="661543" y="115569"/>
                  </a:lnTo>
                  <a:lnTo>
                    <a:pt x="660527" y="115061"/>
                  </a:lnTo>
                  <a:lnTo>
                    <a:pt x="657987" y="113791"/>
                  </a:lnTo>
                  <a:lnTo>
                    <a:pt x="654685" y="112013"/>
                  </a:lnTo>
                  <a:lnTo>
                    <a:pt x="654685" y="108203"/>
                  </a:lnTo>
                  <a:lnTo>
                    <a:pt x="654685" y="105663"/>
                  </a:lnTo>
                  <a:lnTo>
                    <a:pt x="650240" y="104012"/>
                  </a:lnTo>
                  <a:lnTo>
                    <a:pt x="647192" y="102996"/>
                  </a:lnTo>
                  <a:lnTo>
                    <a:pt x="646049" y="102615"/>
                  </a:lnTo>
                  <a:lnTo>
                    <a:pt x="644779" y="102107"/>
                  </a:lnTo>
                  <a:lnTo>
                    <a:pt x="643636" y="101472"/>
                  </a:lnTo>
                  <a:lnTo>
                    <a:pt x="640842" y="99821"/>
                  </a:lnTo>
                  <a:lnTo>
                    <a:pt x="641985" y="95503"/>
                  </a:lnTo>
                  <a:lnTo>
                    <a:pt x="642747" y="91947"/>
                  </a:lnTo>
                  <a:lnTo>
                    <a:pt x="643255" y="90042"/>
                  </a:lnTo>
                  <a:lnTo>
                    <a:pt x="643890" y="87375"/>
                  </a:lnTo>
                  <a:lnTo>
                    <a:pt x="643509" y="86486"/>
                  </a:lnTo>
                  <a:lnTo>
                    <a:pt x="642112" y="83057"/>
                  </a:lnTo>
                  <a:lnTo>
                    <a:pt x="632333" y="73278"/>
                  </a:lnTo>
                  <a:lnTo>
                    <a:pt x="628396" y="73278"/>
                  </a:lnTo>
                  <a:lnTo>
                    <a:pt x="628142" y="73278"/>
                  </a:lnTo>
                  <a:lnTo>
                    <a:pt x="627634" y="73405"/>
                  </a:lnTo>
                  <a:lnTo>
                    <a:pt x="627253" y="73532"/>
                  </a:lnTo>
                  <a:lnTo>
                    <a:pt x="626872" y="73532"/>
                  </a:lnTo>
                  <a:lnTo>
                    <a:pt x="625221" y="73532"/>
                  </a:lnTo>
                  <a:lnTo>
                    <a:pt x="623697" y="72516"/>
                  </a:lnTo>
                  <a:lnTo>
                    <a:pt x="622681" y="70738"/>
                  </a:lnTo>
                  <a:lnTo>
                    <a:pt x="621538" y="68833"/>
                  </a:lnTo>
                  <a:lnTo>
                    <a:pt x="621284" y="66293"/>
                  </a:lnTo>
                  <a:lnTo>
                    <a:pt x="622046" y="64134"/>
                  </a:lnTo>
                  <a:lnTo>
                    <a:pt x="622554" y="63118"/>
                  </a:lnTo>
                  <a:lnTo>
                    <a:pt x="623443" y="62356"/>
                  </a:lnTo>
                  <a:lnTo>
                    <a:pt x="624332" y="62356"/>
                  </a:lnTo>
                  <a:lnTo>
                    <a:pt x="624586" y="62483"/>
                  </a:lnTo>
                  <a:lnTo>
                    <a:pt x="624840" y="62483"/>
                  </a:lnTo>
                  <a:lnTo>
                    <a:pt x="625094" y="62483"/>
                  </a:lnTo>
                  <a:lnTo>
                    <a:pt x="626745" y="62483"/>
                  </a:lnTo>
                  <a:lnTo>
                    <a:pt x="628523" y="60705"/>
                  </a:lnTo>
                  <a:lnTo>
                    <a:pt x="633095" y="54609"/>
                  </a:lnTo>
                  <a:lnTo>
                    <a:pt x="636397" y="50164"/>
                  </a:lnTo>
                  <a:lnTo>
                    <a:pt x="637032" y="48640"/>
                  </a:lnTo>
                  <a:lnTo>
                    <a:pt x="637032" y="48005"/>
                  </a:lnTo>
                  <a:lnTo>
                    <a:pt x="636651" y="47751"/>
                  </a:lnTo>
                  <a:lnTo>
                    <a:pt x="636270" y="47497"/>
                  </a:lnTo>
                  <a:lnTo>
                    <a:pt x="635889" y="47497"/>
                  </a:lnTo>
                  <a:lnTo>
                    <a:pt x="633476" y="46481"/>
                  </a:lnTo>
                  <a:lnTo>
                    <a:pt x="631190" y="44195"/>
                  </a:lnTo>
                  <a:lnTo>
                    <a:pt x="631571" y="41528"/>
                  </a:lnTo>
                  <a:lnTo>
                    <a:pt x="631825" y="40131"/>
                  </a:lnTo>
                  <a:lnTo>
                    <a:pt x="632841" y="38480"/>
                  </a:lnTo>
                  <a:lnTo>
                    <a:pt x="636397" y="38480"/>
                  </a:lnTo>
                  <a:lnTo>
                    <a:pt x="636651" y="38480"/>
                  </a:lnTo>
                  <a:lnTo>
                    <a:pt x="637032" y="38480"/>
                  </a:lnTo>
                  <a:lnTo>
                    <a:pt x="637286" y="38480"/>
                  </a:lnTo>
                  <a:lnTo>
                    <a:pt x="640080" y="38607"/>
                  </a:lnTo>
                  <a:lnTo>
                    <a:pt x="642747" y="39115"/>
                  </a:lnTo>
                  <a:lnTo>
                    <a:pt x="645414" y="40004"/>
                  </a:lnTo>
                  <a:lnTo>
                    <a:pt x="648335" y="40766"/>
                  </a:lnTo>
                  <a:lnTo>
                    <a:pt x="651891" y="41528"/>
                  </a:lnTo>
                  <a:lnTo>
                    <a:pt x="654304" y="41528"/>
                  </a:lnTo>
                  <a:lnTo>
                    <a:pt x="655574" y="41528"/>
                  </a:lnTo>
                  <a:lnTo>
                    <a:pt x="673100" y="14604"/>
                  </a:lnTo>
                  <a:lnTo>
                    <a:pt x="674751" y="11810"/>
                  </a:lnTo>
                  <a:lnTo>
                    <a:pt x="676021" y="9778"/>
                  </a:lnTo>
                  <a:lnTo>
                    <a:pt x="676910" y="8254"/>
                  </a:lnTo>
                  <a:lnTo>
                    <a:pt x="677037" y="7238"/>
                  </a:lnTo>
                  <a:lnTo>
                    <a:pt x="676910" y="6984"/>
                  </a:lnTo>
                  <a:lnTo>
                    <a:pt x="676656" y="6476"/>
                  </a:lnTo>
                  <a:lnTo>
                    <a:pt x="675386" y="5460"/>
                  </a:lnTo>
                  <a:lnTo>
                    <a:pt x="669925" y="5460"/>
                  </a:lnTo>
                  <a:lnTo>
                    <a:pt x="668274" y="5460"/>
                  </a:lnTo>
                  <a:lnTo>
                    <a:pt x="666115" y="5460"/>
                  </a:lnTo>
                  <a:lnTo>
                    <a:pt x="663448" y="5714"/>
                  </a:lnTo>
                  <a:lnTo>
                    <a:pt x="662686" y="5841"/>
                  </a:lnTo>
                  <a:lnTo>
                    <a:pt x="661797" y="5841"/>
                  </a:lnTo>
                  <a:lnTo>
                    <a:pt x="661035" y="5841"/>
                  </a:lnTo>
                  <a:lnTo>
                    <a:pt x="657098" y="5841"/>
                  </a:lnTo>
                  <a:lnTo>
                    <a:pt x="653415" y="4952"/>
                  </a:lnTo>
                  <a:lnTo>
                    <a:pt x="649859" y="2920"/>
                  </a:lnTo>
                  <a:lnTo>
                    <a:pt x="647192" y="1396"/>
                  </a:lnTo>
                  <a:lnTo>
                    <a:pt x="644271" y="380"/>
                  </a:lnTo>
                  <a:lnTo>
                    <a:pt x="641350" y="126"/>
                  </a:lnTo>
                  <a:lnTo>
                    <a:pt x="640461" y="0"/>
                  </a:lnTo>
                  <a:lnTo>
                    <a:pt x="639445" y="0"/>
                  </a:lnTo>
                  <a:lnTo>
                    <a:pt x="638429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4149852" y="2186939"/>
              <a:ext cx="33655" cy="36830"/>
            </a:xfrm>
            <a:custGeom>
              <a:avLst/>
              <a:gdLst/>
              <a:ahLst/>
              <a:cxnLst/>
              <a:rect l="l" t="t" r="r" b="b"/>
              <a:pathLst>
                <a:path w="33654" h="36830">
                  <a:moveTo>
                    <a:pt x="30225" y="0"/>
                  </a:moveTo>
                  <a:lnTo>
                    <a:pt x="29083" y="0"/>
                  </a:lnTo>
                  <a:lnTo>
                    <a:pt x="26415" y="1269"/>
                  </a:lnTo>
                  <a:lnTo>
                    <a:pt x="22733" y="6350"/>
                  </a:lnTo>
                  <a:lnTo>
                    <a:pt x="20320" y="9397"/>
                  </a:lnTo>
                  <a:lnTo>
                    <a:pt x="18161" y="11937"/>
                  </a:lnTo>
                  <a:lnTo>
                    <a:pt x="16383" y="14223"/>
                  </a:lnTo>
                  <a:lnTo>
                    <a:pt x="11557" y="19938"/>
                  </a:lnTo>
                  <a:lnTo>
                    <a:pt x="11022" y="21970"/>
                  </a:lnTo>
                  <a:lnTo>
                    <a:pt x="10413" y="24891"/>
                  </a:lnTo>
                  <a:lnTo>
                    <a:pt x="2794" y="24891"/>
                  </a:lnTo>
                  <a:lnTo>
                    <a:pt x="1777" y="25145"/>
                  </a:lnTo>
                  <a:lnTo>
                    <a:pt x="1088" y="26542"/>
                  </a:lnTo>
                  <a:lnTo>
                    <a:pt x="0" y="29082"/>
                  </a:lnTo>
                  <a:lnTo>
                    <a:pt x="1143" y="34416"/>
                  </a:lnTo>
                  <a:lnTo>
                    <a:pt x="3175" y="36448"/>
                  </a:lnTo>
                  <a:lnTo>
                    <a:pt x="3428" y="36575"/>
                  </a:lnTo>
                  <a:lnTo>
                    <a:pt x="4063" y="36575"/>
                  </a:lnTo>
                  <a:lnTo>
                    <a:pt x="4318" y="36448"/>
                  </a:lnTo>
                  <a:lnTo>
                    <a:pt x="6223" y="34797"/>
                  </a:lnTo>
                  <a:lnTo>
                    <a:pt x="7365" y="34289"/>
                  </a:lnTo>
                  <a:lnTo>
                    <a:pt x="16631" y="34289"/>
                  </a:lnTo>
                  <a:lnTo>
                    <a:pt x="26288" y="26542"/>
                  </a:lnTo>
                  <a:lnTo>
                    <a:pt x="28781" y="21843"/>
                  </a:lnTo>
                  <a:lnTo>
                    <a:pt x="29337" y="20954"/>
                  </a:lnTo>
                  <a:lnTo>
                    <a:pt x="29463" y="20446"/>
                  </a:lnTo>
                  <a:lnTo>
                    <a:pt x="26670" y="18414"/>
                  </a:lnTo>
                  <a:lnTo>
                    <a:pt x="25146" y="17017"/>
                  </a:lnTo>
                  <a:lnTo>
                    <a:pt x="23622" y="15875"/>
                  </a:lnTo>
                  <a:lnTo>
                    <a:pt x="23495" y="13715"/>
                  </a:lnTo>
                  <a:lnTo>
                    <a:pt x="23113" y="10159"/>
                  </a:lnTo>
                  <a:lnTo>
                    <a:pt x="26543" y="9016"/>
                  </a:lnTo>
                  <a:lnTo>
                    <a:pt x="29590" y="8127"/>
                  </a:lnTo>
                  <a:lnTo>
                    <a:pt x="30987" y="7873"/>
                  </a:lnTo>
                  <a:lnTo>
                    <a:pt x="32385" y="7365"/>
                  </a:lnTo>
                  <a:lnTo>
                    <a:pt x="33527" y="6731"/>
                  </a:lnTo>
                  <a:lnTo>
                    <a:pt x="33020" y="6222"/>
                  </a:lnTo>
                  <a:lnTo>
                    <a:pt x="30099" y="3047"/>
                  </a:lnTo>
                  <a:lnTo>
                    <a:pt x="30225" y="0"/>
                  </a:lnTo>
                  <a:close/>
                </a:path>
                <a:path w="33654" h="36830">
                  <a:moveTo>
                    <a:pt x="16631" y="34289"/>
                  </a:moveTo>
                  <a:lnTo>
                    <a:pt x="9525" y="34289"/>
                  </a:lnTo>
                  <a:lnTo>
                    <a:pt x="11049" y="35306"/>
                  </a:lnTo>
                  <a:lnTo>
                    <a:pt x="11557" y="35686"/>
                  </a:lnTo>
                  <a:lnTo>
                    <a:pt x="12064" y="35940"/>
                  </a:lnTo>
                  <a:lnTo>
                    <a:pt x="12573" y="35940"/>
                  </a:lnTo>
                  <a:lnTo>
                    <a:pt x="14732" y="35813"/>
                  </a:lnTo>
                  <a:lnTo>
                    <a:pt x="16631" y="34289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4149852" y="2186939"/>
              <a:ext cx="33655" cy="36830"/>
            </a:xfrm>
            <a:custGeom>
              <a:avLst/>
              <a:gdLst/>
              <a:ahLst/>
              <a:cxnLst/>
              <a:rect l="l" t="t" r="r" b="b"/>
              <a:pathLst>
                <a:path w="33654" h="36830">
                  <a:moveTo>
                    <a:pt x="30099" y="0"/>
                  </a:moveTo>
                  <a:lnTo>
                    <a:pt x="29083" y="0"/>
                  </a:lnTo>
                  <a:lnTo>
                    <a:pt x="26415" y="1269"/>
                  </a:lnTo>
                  <a:lnTo>
                    <a:pt x="22733" y="6350"/>
                  </a:lnTo>
                  <a:lnTo>
                    <a:pt x="20320" y="9397"/>
                  </a:lnTo>
                  <a:lnTo>
                    <a:pt x="18161" y="11937"/>
                  </a:lnTo>
                  <a:lnTo>
                    <a:pt x="16383" y="14223"/>
                  </a:lnTo>
                  <a:lnTo>
                    <a:pt x="13715" y="17398"/>
                  </a:lnTo>
                  <a:lnTo>
                    <a:pt x="11557" y="19938"/>
                  </a:lnTo>
                  <a:lnTo>
                    <a:pt x="11049" y="21843"/>
                  </a:lnTo>
                  <a:lnTo>
                    <a:pt x="10413" y="24891"/>
                  </a:lnTo>
                  <a:lnTo>
                    <a:pt x="7747" y="24891"/>
                  </a:lnTo>
                  <a:lnTo>
                    <a:pt x="2794" y="24891"/>
                  </a:lnTo>
                  <a:lnTo>
                    <a:pt x="1777" y="25145"/>
                  </a:lnTo>
                  <a:lnTo>
                    <a:pt x="1143" y="26415"/>
                  </a:lnTo>
                  <a:lnTo>
                    <a:pt x="0" y="29082"/>
                  </a:lnTo>
                  <a:lnTo>
                    <a:pt x="1143" y="34416"/>
                  </a:lnTo>
                  <a:lnTo>
                    <a:pt x="2921" y="36194"/>
                  </a:lnTo>
                  <a:lnTo>
                    <a:pt x="3175" y="36448"/>
                  </a:lnTo>
                  <a:lnTo>
                    <a:pt x="3428" y="36575"/>
                  </a:lnTo>
                  <a:lnTo>
                    <a:pt x="3810" y="36575"/>
                  </a:lnTo>
                  <a:lnTo>
                    <a:pt x="4063" y="36575"/>
                  </a:lnTo>
                  <a:lnTo>
                    <a:pt x="4318" y="36448"/>
                  </a:lnTo>
                  <a:lnTo>
                    <a:pt x="6223" y="34797"/>
                  </a:lnTo>
                  <a:lnTo>
                    <a:pt x="7365" y="34289"/>
                  </a:lnTo>
                  <a:lnTo>
                    <a:pt x="8509" y="34289"/>
                  </a:lnTo>
                  <a:lnTo>
                    <a:pt x="9525" y="34289"/>
                  </a:lnTo>
                  <a:lnTo>
                    <a:pt x="10287" y="34797"/>
                  </a:lnTo>
                  <a:lnTo>
                    <a:pt x="11049" y="35306"/>
                  </a:lnTo>
                  <a:lnTo>
                    <a:pt x="11557" y="35686"/>
                  </a:lnTo>
                  <a:lnTo>
                    <a:pt x="12064" y="35940"/>
                  </a:lnTo>
                  <a:lnTo>
                    <a:pt x="12573" y="35940"/>
                  </a:lnTo>
                  <a:lnTo>
                    <a:pt x="14732" y="35813"/>
                  </a:lnTo>
                  <a:lnTo>
                    <a:pt x="26288" y="26542"/>
                  </a:lnTo>
                  <a:lnTo>
                    <a:pt x="28701" y="21970"/>
                  </a:lnTo>
                  <a:lnTo>
                    <a:pt x="29337" y="20954"/>
                  </a:lnTo>
                  <a:lnTo>
                    <a:pt x="29463" y="20446"/>
                  </a:lnTo>
                  <a:lnTo>
                    <a:pt x="26670" y="18414"/>
                  </a:lnTo>
                  <a:lnTo>
                    <a:pt x="25146" y="17017"/>
                  </a:lnTo>
                  <a:lnTo>
                    <a:pt x="23622" y="15875"/>
                  </a:lnTo>
                  <a:lnTo>
                    <a:pt x="23495" y="13715"/>
                  </a:lnTo>
                  <a:lnTo>
                    <a:pt x="23113" y="10159"/>
                  </a:lnTo>
                  <a:lnTo>
                    <a:pt x="26543" y="9016"/>
                  </a:lnTo>
                  <a:lnTo>
                    <a:pt x="29590" y="8127"/>
                  </a:lnTo>
                  <a:lnTo>
                    <a:pt x="30987" y="7873"/>
                  </a:lnTo>
                  <a:lnTo>
                    <a:pt x="32385" y="7365"/>
                  </a:lnTo>
                  <a:lnTo>
                    <a:pt x="33527" y="6731"/>
                  </a:lnTo>
                  <a:lnTo>
                    <a:pt x="33020" y="6222"/>
                  </a:lnTo>
                  <a:lnTo>
                    <a:pt x="31750" y="4825"/>
                  </a:lnTo>
                  <a:lnTo>
                    <a:pt x="30099" y="3047"/>
                  </a:lnTo>
                  <a:lnTo>
                    <a:pt x="30225" y="381"/>
                  </a:lnTo>
                  <a:lnTo>
                    <a:pt x="30225" y="253"/>
                  </a:lnTo>
                  <a:lnTo>
                    <a:pt x="3022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3982212" y="2144267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7238" y="0"/>
                  </a:moveTo>
                  <a:lnTo>
                    <a:pt x="6603" y="0"/>
                  </a:lnTo>
                  <a:lnTo>
                    <a:pt x="4445" y="126"/>
                  </a:lnTo>
                  <a:lnTo>
                    <a:pt x="2412" y="1397"/>
                  </a:lnTo>
                  <a:lnTo>
                    <a:pt x="762" y="3429"/>
                  </a:lnTo>
                  <a:lnTo>
                    <a:pt x="508" y="3937"/>
                  </a:lnTo>
                  <a:lnTo>
                    <a:pt x="0" y="4699"/>
                  </a:lnTo>
                  <a:lnTo>
                    <a:pt x="888" y="8889"/>
                  </a:lnTo>
                  <a:lnTo>
                    <a:pt x="7365" y="12192"/>
                  </a:lnTo>
                  <a:lnTo>
                    <a:pt x="13335" y="12192"/>
                  </a:lnTo>
                  <a:lnTo>
                    <a:pt x="14350" y="11937"/>
                  </a:lnTo>
                  <a:lnTo>
                    <a:pt x="15239" y="11556"/>
                  </a:lnTo>
                  <a:lnTo>
                    <a:pt x="16637" y="11049"/>
                  </a:lnTo>
                  <a:lnTo>
                    <a:pt x="17779" y="9398"/>
                  </a:lnTo>
                  <a:lnTo>
                    <a:pt x="18161" y="7366"/>
                  </a:lnTo>
                  <a:lnTo>
                    <a:pt x="18287" y="5714"/>
                  </a:lnTo>
                  <a:lnTo>
                    <a:pt x="17907" y="4063"/>
                  </a:lnTo>
                  <a:lnTo>
                    <a:pt x="17017" y="3048"/>
                  </a:lnTo>
                  <a:lnTo>
                    <a:pt x="16763" y="2667"/>
                  </a:lnTo>
                  <a:lnTo>
                    <a:pt x="16510" y="2539"/>
                  </a:lnTo>
                  <a:lnTo>
                    <a:pt x="15493" y="2539"/>
                  </a:lnTo>
                  <a:lnTo>
                    <a:pt x="14604" y="3048"/>
                  </a:lnTo>
                  <a:lnTo>
                    <a:pt x="11557" y="4953"/>
                  </a:lnTo>
                  <a:lnTo>
                    <a:pt x="10160" y="4953"/>
                  </a:lnTo>
                  <a:lnTo>
                    <a:pt x="9778" y="4825"/>
                  </a:lnTo>
                  <a:lnTo>
                    <a:pt x="8636" y="3682"/>
                  </a:lnTo>
                  <a:lnTo>
                    <a:pt x="8127" y="2286"/>
                  </a:lnTo>
                  <a:lnTo>
                    <a:pt x="8000" y="381"/>
                  </a:lnTo>
                  <a:lnTo>
                    <a:pt x="7620" y="254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3982212" y="2144267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6603" y="0"/>
                  </a:moveTo>
                  <a:lnTo>
                    <a:pt x="4445" y="126"/>
                  </a:lnTo>
                  <a:lnTo>
                    <a:pt x="2412" y="1397"/>
                  </a:lnTo>
                  <a:lnTo>
                    <a:pt x="762" y="3429"/>
                  </a:lnTo>
                  <a:lnTo>
                    <a:pt x="508" y="3937"/>
                  </a:lnTo>
                  <a:lnTo>
                    <a:pt x="0" y="4699"/>
                  </a:lnTo>
                  <a:lnTo>
                    <a:pt x="126" y="5333"/>
                  </a:lnTo>
                  <a:lnTo>
                    <a:pt x="888" y="8889"/>
                  </a:lnTo>
                  <a:lnTo>
                    <a:pt x="7365" y="12192"/>
                  </a:lnTo>
                  <a:lnTo>
                    <a:pt x="12191" y="12192"/>
                  </a:lnTo>
                  <a:lnTo>
                    <a:pt x="13335" y="12192"/>
                  </a:lnTo>
                  <a:lnTo>
                    <a:pt x="14350" y="11937"/>
                  </a:lnTo>
                  <a:lnTo>
                    <a:pt x="15239" y="11556"/>
                  </a:lnTo>
                  <a:lnTo>
                    <a:pt x="16637" y="11049"/>
                  </a:lnTo>
                  <a:lnTo>
                    <a:pt x="17779" y="9398"/>
                  </a:lnTo>
                  <a:lnTo>
                    <a:pt x="18161" y="7366"/>
                  </a:lnTo>
                  <a:lnTo>
                    <a:pt x="18287" y="5714"/>
                  </a:lnTo>
                  <a:lnTo>
                    <a:pt x="17907" y="4063"/>
                  </a:lnTo>
                  <a:lnTo>
                    <a:pt x="17017" y="3048"/>
                  </a:lnTo>
                  <a:lnTo>
                    <a:pt x="16763" y="2667"/>
                  </a:lnTo>
                  <a:lnTo>
                    <a:pt x="16510" y="2539"/>
                  </a:lnTo>
                  <a:lnTo>
                    <a:pt x="16128" y="2539"/>
                  </a:lnTo>
                  <a:lnTo>
                    <a:pt x="15493" y="2539"/>
                  </a:lnTo>
                  <a:lnTo>
                    <a:pt x="14604" y="3048"/>
                  </a:lnTo>
                  <a:lnTo>
                    <a:pt x="13588" y="3682"/>
                  </a:lnTo>
                  <a:lnTo>
                    <a:pt x="12573" y="4318"/>
                  </a:lnTo>
                  <a:lnTo>
                    <a:pt x="11557" y="4953"/>
                  </a:lnTo>
                  <a:lnTo>
                    <a:pt x="10667" y="4953"/>
                  </a:lnTo>
                  <a:lnTo>
                    <a:pt x="10160" y="4953"/>
                  </a:lnTo>
                  <a:lnTo>
                    <a:pt x="9778" y="4825"/>
                  </a:lnTo>
                  <a:lnTo>
                    <a:pt x="9398" y="4444"/>
                  </a:lnTo>
                  <a:lnTo>
                    <a:pt x="8636" y="3682"/>
                  </a:lnTo>
                  <a:lnTo>
                    <a:pt x="8127" y="2286"/>
                  </a:lnTo>
                  <a:lnTo>
                    <a:pt x="8000" y="762"/>
                  </a:lnTo>
                  <a:lnTo>
                    <a:pt x="8000" y="381"/>
                  </a:lnTo>
                  <a:lnTo>
                    <a:pt x="7620" y="254"/>
                  </a:lnTo>
                  <a:lnTo>
                    <a:pt x="7238" y="0"/>
                  </a:lnTo>
                  <a:lnTo>
                    <a:pt x="6858" y="0"/>
                  </a:lnTo>
                  <a:lnTo>
                    <a:pt x="660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973068" y="1851913"/>
              <a:ext cx="512445" cy="420370"/>
            </a:xfrm>
            <a:custGeom>
              <a:avLst/>
              <a:gdLst/>
              <a:ahLst/>
              <a:cxnLst/>
              <a:rect l="l" t="t" r="r" b="b"/>
              <a:pathLst>
                <a:path w="512445" h="420369">
                  <a:moveTo>
                    <a:pt x="466852" y="394970"/>
                  </a:moveTo>
                  <a:lnTo>
                    <a:pt x="465582" y="394970"/>
                  </a:lnTo>
                  <a:lnTo>
                    <a:pt x="465455" y="396240"/>
                  </a:lnTo>
                  <a:lnTo>
                    <a:pt x="467614" y="402590"/>
                  </a:lnTo>
                  <a:lnTo>
                    <a:pt x="468122" y="402590"/>
                  </a:lnTo>
                  <a:lnTo>
                    <a:pt x="468503" y="403860"/>
                  </a:lnTo>
                  <a:lnTo>
                    <a:pt x="469900" y="407670"/>
                  </a:lnTo>
                  <a:lnTo>
                    <a:pt x="468249" y="414020"/>
                  </a:lnTo>
                  <a:lnTo>
                    <a:pt x="467106" y="417830"/>
                  </a:lnTo>
                  <a:lnTo>
                    <a:pt x="466852" y="419100"/>
                  </a:lnTo>
                  <a:lnTo>
                    <a:pt x="468630" y="420370"/>
                  </a:lnTo>
                  <a:lnTo>
                    <a:pt x="470027" y="420370"/>
                  </a:lnTo>
                  <a:lnTo>
                    <a:pt x="470281" y="419100"/>
                  </a:lnTo>
                  <a:lnTo>
                    <a:pt x="470408" y="416560"/>
                  </a:lnTo>
                  <a:lnTo>
                    <a:pt x="470662" y="415290"/>
                  </a:lnTo>
                  <a:lnTo>
                    <a:pt x="471043" y="414020"/>
                  </a:lnTo>
                  <a:lnTo>
                    <a:pt x="472567" y="414020"/>
                  </a:lnTo>
                  <a:lnTo>
                    <a:pt x="472821" y="412750"/>
                  </a:lnTo>
                  <a:lnTo>
                    <a:pt x="481076" y="412750"/>
                  </a:lnTo>
                  <a:lnTo>
                    <a:pt x="480949" y="410210"/>
                  </a:lnTo>
                  <a:lnTo>
                    <a:pt x="480822" y="408940"/>
                  </a:lnTo>
                  <a:lnTo>
                    <a:pt x="481711" y="407670"/>
                  </a:lnTo>
                  <a:lnTo>
                    <a:pt x="508508" y="407670"/>
                  </a:lnTo>
                  <a:lnTo>
                    <a:pt x="506857" y="405130"/>
                  </a:lnTo>
                  <a:lnTo>
                    <a:pt x="506793" y="403860"/>
                  </a:lnTo>
                  <a:lnTo>
                    <a:pt x="473456" y="403860"/>
                  </a:lnTo>
                  <a:lnTo>
                    <a:pt x="471678" y="401320"/>
                  </a:lnTo>
                  <a:lnTo>
                    <a:pt x="469773" y="398780"/>
                  </a:lnTo>
                  <a:lnTo>
                    <a:pt x="468503" y="397510"/>
                  </a:lnTo>
                  <a:lnTo>
                    <a:pt x="466852" y="394970"/>
                  </a:lnTo>
                  <a:close/>
                </a:path>
                <a:path w="512445" h="420369">
                  <a:moveTo>
                    <a:pt x="508508" y="407670"/>
                  </a:moveTo>
                  <a:lnTo>
                    <a:pt x="497840" y="407670"/>
                  </a:lnTo>
                  <a:lnTo>
                    <a:pt x="499110" y="410210"/>
                  </a:lnTo>
                  <a:lnTo>
                    <a:pt x="499110" y="415290"/>
                  </a:lnTo>
                  <a:lnTo>
                    <a:pt x="498729" y="417830"/>
                  </a:lnTo>
                  <a:lnTo>
                    <a:pt x="498475" y="420370"/>
                  </a:lnTo>
                  <a:lnTo>
                    <a:pt x="499237" y="419100"/>
                  </a:lnTo>
                  <a:lnTo>
                    <a:pt x="505841" y="419100"/>
                  </a:lnTo>
                  <a:lnTo>
                    <a:pt x="507238" y="417830"/>
                  </a:lnTo>
                  <a:lnTo>
                    <a:pt x="507619" y="416560"/>
                  </a:lnTo>
                  <a:lnTo>
                    <a:pt x="508889" y="416560"/>
                  </a:lnTo>
                  <a:lnTo>
                    <a:pt x="509270" y="415290"/>
                  </a:lnTo>
                  <a:lnTo>
                    <a:pt x="511429" y="414020"/>
                  </a:lnTo>
                  <a:lnTo>
                    <a:pt x="511937" y="412750"/>
                  </a:lnTo>
                  <a:lnTo>
                    <a:pt x="512064" y="412750"/>
                  </a:lnTo>
                  <a:lnTo>
                    <a:pt x="510921" y="411480"/>
                  </a:lnTo>
                  <a:lnTo>
                    <a:pt x="510032" y="410210"/>
                  </a:lnTo>
                  <a:lnTo>
                    <a:pt x="509778" y="408940"/>
                  </a:lnTo>
                  <a:lnTo>
                    <a:pt x="509016" y="408940"/>
                  </a:lnTo>
                  <a:lnTo>
                    <a:pt x="508508" y="407670"/>
                  </a:lnTo>
                  <a:close/>
                </a:path>
                <a:path w="512445" h="420369">
                  <a:moveTo>
                    <a:pt x="505460" y="419100"/>
                  </a:moveTo>
                  <a:lnTo>
                    <a:pt x="503555" y="419100"/>
                  </a:lnTo>
                  <a:lnTo>
                    <a:pt x="503682" y="420370"/>
                  </a:lnTo>
                  <a:lnTo>
                    <a:pt x="503936" y="420370"/>
                  </a:lnTo>
                  <a:lnTo>
                    <a:pt x="505460" y="419100"/>
                  </a:lnTo>
                  <a:close/>
                </a:path>
                <a:path w="512445" h="420369">
                  <a:moveTo>
                    <a:pt x="481076" y="412750"/>
                  </a:moveTo>
                  <a:lnTo>
                    <a:pt x="475361" y="412750"/>
                  </a:lnTo>
                  <a:lnTo>
                    <a:pt x="477520" y="415290"/>
                  </a:lnTo>
                  <a:lnTo>
                    <a:pt x="480187" y="417830"/>
                  </a:lnTo>
                  <a:lnTo>
                    <a:pt x="480822" y="415290"/>
                  </a:lnTo>
                  <a:lnTo>
                    <a:pt x="481076" y="412750"/>
                  </a:lnTo>
                  <a:close/>
                </a:path>
                <a:path w="512445" h="420369">
                  <a:moveTo>
                    <a:pt x="82931" y="398780"/>
                  </a:moveTo>
                  <a:lnTo>
                    <a:pt x="78232" y="398780"/>
                  </a:lnTo>
                  <a:lnTo>
                    <a:pt x="76327" y="400050"/>
                  </a:lnTo>
                  <a:lnTo>
                    <a:pt x="75819" y="401320"/>
                  </a:lnTo>
                  <a:lnTo>
                    <a:pt x="74549" y="406400"/>
                  </a:lnTo>
                  <a:lnTo>
                    <a:pt x="71501" y="410210"/>
                  </a:lnTo>
                  <a:lnTo>
                    <a:pt x="68961" y="412750"/>
                  </a:lnTo>
                  <a:lnTo>
                    <a:pt x="67818" y="414020"/>
                  </a:lnTo>
                  <a:lnTo>
                    <a:pt x="65786" y="416560"/>
                  </a:lnTo>
                  <a:lnTo>
                    <a:pt x="67310" y="416560"/>
                  </a:lnTo>
                  <a:lnTo>
                    <a:pt x="79502" y="403860"/>
                  </a:lnTo>
                  <a:lnTo>
                    <a:pt x="81407" y="402590"/>
                  </a:lnTo>
                  <a:lnTo>
                    <a:pt x="94826" y="402590"/>
                  </a:lnTo>
                  <a:lnTo>
                    <a:pt x="95927" y="401320"/>
                  </a:lnTo>
                  <a:lnTo>
                    <a:pt x="91948" y="401320"/>
                  </a:lnTo>
                  <a:lnTo>
                    <a:pt x="90170" y="400050"/>
                  </a:lnTo>
                  <a:lnTo>
                    <a:pt x="85725" y="400050"/>
                  </a:lnTo>
                  <a:lnTo>
                    <a:pt x="82931" y="398780"/>
                  </a:lnTo>
                  <a:close/>
                </a:path>
                <a:path w="512445" h="420369">
                  <a:moveTo>
                    <a:pt x="492887" y="407670"/>
                  </a:moveTo>
                  <a:lnTo>
                    <a:pt x="486029" y="407670"/>
                  </a:lnTo>
                  <a:lnTo>
                    <a:pt x="488823" y="408940"/>
                  </a:lnTo>
                  <a:lnTo>
                    <a:pt x="490601" y="412750"/>
                  </a:lnTo>
                  <a:lnTo>
                    <a:pt x="492887" y="407670"/>
                  </a:lnTo>
                  <a:close/>
                </a:path>
                <a:path w="512445" h="420369">
                  <a:moveTo>
                    <a:pt x="94826" y="402590"/>
                  </a:moveTo>
                  <a:lnTo>
                    <a:pt x="83820" y="402590"/>
                  </a:lnTo>
                  <a:lnTo>
                    <a:pt x="85344" y="405130"/>
                  </a:lnTo>
                  <a:lnTo>
                    <a:pt x="86487" y="406400"/>
                  </a:lnTo>
                  <a:lnTo>
                    <a:pt x="89535" y="406400"/>
                  </a:lnTo>
                  <a:lnTo>
                    <a:pt x="91948" y="405130"/>
                  </a:lnTo>
                  <a:lnTo>
                    <a:pt x="93726" y="403860"/>
                  </a:lnTo>
                  <a:lnTo>
                    <a:pt x="94826" y="402590"/>
                  </a:lnTo>
                  <a:close/>
                </a:path>
                <a:path w="512445" h="420369">
                  <a:moveTo>
                    <a:pt x="466451" y="344170"/>
                  </a:moveTo>
                  <a:lnTo>
                    <a:pt x="460502" y="344170"/>
                  </a:lnTo>
                  <a:lnTo>
                    <a:pt x="464058" y="351790"/>
                  </a:lnTo>
                  <a:lnTo>
                    <a:pt x="465328" y="358140"/>
                  </a:lnTo>
                  <a:lnTo>
                    <a:pt x="466725" y="363220"/>
                  </a:lnTo>
                  <a:lnTo>
                    <a:pt x="462280" y="367030"/>
                  </a:lnTo>
                  <a:lnTo>
                    <a:pt x="461391" y="368300"/>
                  </a:lnTo>
                  <a:lnTo>
                    <a:pt x="461010" y="368300"/>
                  </a:lnTo>
                  <a:lnTo>
                    <a:pt x="461010" y="373380"/>
                  </a:lnTo>
                  <a:lnTo>
                    <a:pt x="457581" y="373380"/>
                  </a:lnTo>
                  <a:lnTo>
                    <a:pt x="455549" y="374650"/>
                  </a:lnTo>
                  <a:lnTo>
                    <a:pt x="475488" y="374650"/>
                  </a:lnTo>
                  <a:lnTo>
                    <a:pt x="477266" y="375920"/>
                  </a:lnTo>
                  <a:lnTo>
                    <a:pt x="482473" y="382270"/>
                  </a:lnTo>
                  <a:lnTo>
                    <a:pt x="485902" y="388620"/>
                  </a:lnTo>
                  <a:lnTo>
                    <a:pt x="485394" y="396240"/>
                  </a:lnTo>
                  <a:lnTo>
                    <a:pt x="483616" y="397510"/>
                  </a:lnTo>
                  <a:lnTo>
                    <a:pt x="480568" y="398780"/>
                  </a:lnTo>
                  <a:lnTo>
                    <a:pt x="479425" y="400050"/>
                  </a:lnTo>
                  <a:lnTo>
                    <a:pt x="478409" y="401320"/>
                  </a:lnTo>
                  <a:lnTo>
                    <a:pt x="477647" y="402590"/>
                  </a:lnTo>
                  <a:lnTo>
                    <a:pt x="476758" y="402590"/>
                  </a:lnTo>
                  <a:lnTo>
                    <a:pt x="475742" y="403860"/>
                  </a:lnTo>
                  <a:lnTo>
                    <a:pt x="506793" y="403860"/>
                  </a:lnTo>
                  <a:lnTo>
                    <a:pt x="506730" y="402590"/>
                  </a:lnTo>
                  <a:lnTo>
                    <a:pt x="508508" y="397510"/>
                  </a:lnTo>
                  <a:lnTo>
                    <a:pt x="509270" y="394970"/>
                  </a:lnTo>
                  <a:lnTo>
                    <a:pt x="504317" y="391160"/>
                  </a:lnTo>
                  <a:lnTo>
                    <a:pt x="503428" y="391160"/>
                  </a:lnTo>
                  <a:lnTo>
                    <a:pt x="502920" y="389890"/>
                  </a:lnTo>
                  <a:lnTo>
                    <a:pt x="498094" y="387350"/>
                  </a:lnTo>
                  <a:lnTo>
                    <a:pt x="495554" y="386080"/>
                  </a:lnTo>
                  <a:lnTo>
                    <a:pt x="488130" y="382270"/>
                  </a:lnTo>
                  <a:lnTo>
                    <a:pt x="483314" y="377190"/>
                  </a:lnTo>
                  <a:lnTo>
                    <a:pt x="479855" y="372110"/>
                  </a:lnTo>
                  <a:lnTo>
                    <a:pt x="476504" y="364490"/>
                  </a:lnTo>
                  <a:lnTo>
                    <a:pt x="475107" y="360680"/>
                  </a:lnTo>
                  <a:lnTo>
                    <a:pt x="473202" y="356870"/>
                  </a:lnTo>
                  <a:lnTo>
                    <a:pt x="470916" y="351790"/>
                  </a:lnTo>
                  <a:lnTo>
                    <a:pt x="466451" y="344170"/>
                  </a:lnTo>
                  <a:close/>
                </a:path>
                <a:path w="512445" h="420369">
                  <a:moveTo>
                    <a:pt x="97028" y="400050"/>
                  </a:moveTo>
                  <a:lnTo>
                    <a:pt x="95758" y="400050"/>
                  </a:lnTo>
                  <a:lnTo>
                    <a:pt x="94742" y="401320"/>
                  </a:lnTo>
                  <a:lnTo>
                    <a:pt x="95927" y="401320"/>
                  </a:lnTo>
                  <a:lnTo>
                    <a:pt x="97028" y="400050"/>
                  </a:lnTo>
                  <a:close/>
                </a:path>
                <a:path w="512445" h="420369">
                  <a:moveTo>
                    <a:pt x="185928" y="323850"/>
                  </a:moveTo>
                  <a:lnTo>
                    <a:pt x="145287" y="323850"/>
                  </a:lnTo>
                  <a:lnTo>
                    <a:pt x="146558" y="326390"/>
                  </a:lnTo>
                  <a:lnTo>
                    <a:pt x="144907" y="328930"/>
                  </a:lnTo>
                  <a:lnTo>
                    <a:pt x="141224" y="334010"/>
                  </a:lnTo>
                  <a:lnTo>
                    <a:pt x="140208" y="336550"/>
                  </a:lnTo>
                  <a:lnTo>
                    <a:pt x="136906" y="340360"/>
                  </a:lnTo>
                  <a:lnTo>
                    <a:pt x="137414" y="349250"/>
                  </a:lnTo>
                  <a:lnTo>
                    <a:pt x="137541" y="351790"/>
                  </a:lnTo>
                  <a:lnTo>
                    <a:pt x="137636" y="355600"/>
                  </a:lnTo>
                  <a:lnTo>
                    <a:pt x="137752" y="358140"/>
                  </a:lnTo>
                  <a:lnTo>
                    <a:pt x="137922" y="360680"/>
                  </a:lnTo>
                  <a:lnTo>
                    <a:pt x="134493" y="361950"/>
                  </a:lnTo>
                  <a:lnTo>
                    <a:pt x="133096" y="361950"/>
                  </a:lnTo>
                  <a:lnTo>
                    <a:pt x="131191" y="365760"/>
                  </a:lnTo>
                  <a:lnTo>
                    <a:pt x="129412" y="368300"/>
                  </a:lnTo>
                  <a:lnTo>
                    <a:pt x="126492" y="373380"/>
                  </a:lnTo>
                  <a:lnTo>
                    <a:pt x="123062" y="378460"/>
                  </a:lnTo>
                  <a:lnTo>
                    <a:pt x="96520" y="400050"/>
                  </a:lnTo>
                  <a:lnTo>
                    <a:pt x="107569" y="400050"/>
                  </a:lnTo>
                  <a:lnTo>
                    <a:pt x="111252" y="396240"/>
                  </a:lnTo>
                  <a:lnTo>
                    <a:pt x="114427" y="394970"/>
                  </a:lnTo>
                  <a:lnTo>
                    <a:pt x="117729" y="394970"/>
                  </a:lnTo>
                  <a:lnTo>
                    <a:pt x="122809" y="393700"/>
                  </a:lnTo>
                  <a:lnTo>
                    <a:pt x="123698" y="389890"/>
                  </a:lnTo>
                  <a:lnTo>
                    <a:pt x="123825" y="388620"/>
                  </a:lnTo>
                  <a:lnTo>
                    <a:pt x="124587" y="386080"/>
                  </a:lnTo>
                  <a:lnTo>
                    <a:pt x="129057" y="381000"/>
                  </a:lnTo>
                  <a:lnTo>
                    <a:pt x="137017" y="375920"/>
                  </a:lnTo>
                  <a:lnTo>
                    <a:pt x="145143" y="370840"/>
                  </a:lnTo>
                  <a:lnTo>
                    <a:pt x="150114" y="368300"/>
                  </a:lnTo>
                  <a:lnTo>
                    <a:pt x="150876" y="368300"/>
                  </a:lnTo>
                  <a:lnTo>
                    <a:pt x="151130" y="367030"/>
                  </a:lnTo>
                  <a:lnTo>
                    <a:pt x="152527" y="360680"/>
                  </a:lnTo>
                  <a:lnTo>
                    <a:pt x="155829" y="359410"/>
                  </a:lnTo>
                  <a:lnTo>
                    <a:pt x="159385" y="359410"/>
                  </a:lnTo>
                  <a:lnTo>
                    <a:pt x="165862" y="353060"/>
                  </a:lnTo>
                  <a:lnTo>
                    <a:pt x="173482" y="345440"/>
                  </a:lnTo>
                  <a:lnTo>
                    <a:pt x="178308" y="345440"/>
                  </a:lnTo>
                  <a:lnTo>
                    <a:pt x="179324" y="344170"/>
                  </a:lnTo>
                  <a:lnTo>
                    <a:pt x="181229" y="344170"/>
                  </a:lnTo>
                  <a:lnTo>
                    <a:pt x="181356" y="341630"/>
                  </a:lnTo>
                  <a:lnTo>
                    <a:pt x="181864" y="336550"/>
                  </a:lnTo>
                  <a:lnTo>
                    <a:pt x="182118" y="332740"/>
                  </a:lnTo>
                  <a:lnTo>
                    <a:pt x="188468" y="331470"/>
                  </a:lnTo>
                  <a:lnTo>
                    <a:pt x="190881" y="328930"/>
                  </a:lnTo>
                  <a:lnTo>
                    <a:pt x="190881" y="326390"/>
                  </a:lnTo>
                  <a:lnTo>
                    <a:pt x="190500" y="325120"/>
                  </a:lnTo>
                  <a:lnTo>
                    <a:pt x="187452" y="325120"/>
                  </a:lnTo>
                  <a:lnTo>
                    <a:pt x="185928" y="323850"/>
                  </a:lnTo>
                  <a:close/>
                </a:path>
                <a:path w="512445" h="420369">
                  <a:moveTo>
                    <a:pt x="470535" y="374650"/>
                  </a:moveTo>
                  <a:lnTo>
                    <a:pt x="453009" y="374650"/>
                  </a:lnTo>
                  <a:lnTo>
                    <a:pt x="452120" y="375920"/>
                  </a:lnTo>
                  <a:lnTo>
                    <a:pt x="452628" y="384810"/>
                  </a:lnTo>
                  <a:lnTo>
                    <a:pt x="453517" y="387350"/>
                  </a:lnTo>
                  <a:lnTo>
                    <a:pt x="454025" y="387350"/>
                  </a:lnTo>
                  <a:lnTo>
                    <a:pt x="454279" y="386080"/>
                  </a:lnTo>
                  <a:lnTo>
                    <a:pt x="455549" y="382270"/>
                  </a:lnTo>
                  <a:lnTo>
                    <a:pt x="456184" y="381000"/>
                  </a:lnTo>
                  <a:lnTo>
                    <a:pt x="463423" y="381000"/>
                  </a:lnTo>
                  <a:lnTo>
                    <a:pt x="464820" y="378460"/>
                  </a:lnTo>
                  <a:lnTo>
                    <a:pt x="468884" y="378460"/>
                  </a:lnTo>
                  <a:lnTo>
                    <a:pt x="470535" y="374650"/>
                  </a:lnTo>
                  <a:close/>
                </a:path>
                <a:path w="512445" h="420369">
                  <a:moveTo>
                    <a:pt x="463423" y="381000"/>
                  </a:moveTo>
                  <a:lnTo>
                    <a:pt x="459613" y="381000"/>
                  </a:lnTo>
                  <a:lnTo>
                    <a:pt x="459994" y="383540"/>
                  </a:lnTo>
                  <a:lnTo>
                    <a:pt x="460883" y="383540"/>
                  </a:lnTo>
                  <a:lnTo>
                    <a:pt x="461518" y="382270"/>
                  </a:lnTo>
                  <a:lnTo>
                    <a:pt x="462026" y="382270"/>
                  </a:lnTo>
                  <a:lnTo>
                    <a:pt x="463423" y="381000"/>
                  </a:lnTo>
                  <a:close/>
                </a:path>
                <a:path w="512445" h="420369">
                  <a:moveTo>
                    <a:pt x="431546" y="345440"/>
                  </a:moveTo>
                  <a:lnTo>
                    <a:pt x="429514" y="345440"/>
                  </a:lnTo>
                  <a:lnTo>
                    <a:pt x="428371" y="346710"/>
                  </a:lnTo>
                  <a:lnTo>
                    <a:pt x="426720" y="346710"/>
                  </a:lnTo>
                  <a:lnTo>
                    <a:pt x="425704" y="347980"/>
                  </a:lnTo>
                  <a:lnTo>
                    <a:pt x="425577" y="349250"/>
                  </a:lnTo>
                  <a:lnTo>
                    <a:pt x="425450" y="353060"/>
                  </a:lnTo>
                  <a:lnTo>
                    <a:pt x="431292" y="361950"/>
                  </a:lnTo>
                  <a:lnTo>
                    <a:pt x="435229" y="361950"/>
                  </a:lnTo>
                  <a:lnTo>
                    <a:pt x="439293" y="363220"/>
                  </a:lnTo>
                  <a:lnTo>
                    <a:pt x="439293" y="372110"/>
                  </a:lnTo>
                  <a:lnTo>
                    <a:pt x="439547" y="373380"/>
                  </a:lnTo>
                  <a:lnTo>
                    <a:pt x="442468" y="374650"/>
                  </a:lnTo>
                  <a:lnTo>
                    <a:pt x="443738" y="378460"/>
                  </a:lnTo>
                  <a:lnTo>
                    <a:pt x="444627" y="381000"/>
                  </a:lnTo>
                  <a:lnTo>
                    <a:pt x="445008" y="382270"/>
                  </a:lnTo>
                  <a:lnTo>
                    <a:pt x="445516" y="379730"/>
                  </a:lnTo>
                  <a:lnTo>
                    <a:pt x="445008" y="372110"/>
                  </a:lnTo>
                  <a:lnTo>
                    <a:pt x="440690" y="364490"/>
                  </a:lnTo>
                  <a:lnTo>
                    <a:pt x="440563" y="359410"/>
                  </a:lnTo>
                  <a:lnTo>
                    <a:pt x="442341" y="355600"/>
                  </a:lnTo>
                  <a:lnTo>
                    <a:pt x="443103" y="355600"/>
                  </a:lnTo>
                  <a:lnTo>
                    <a:pt x="444246" y="354330"/>
                  </a:lnTo>
                  <a:lnTo>
                    <a:pt x="454986" y="354330"/>
                  </a:lnTo>
                  <a:lnTo>
                    <a:pt x="454587" y="353060"/>
                  </a:lnTo>
                  <a:lnTo>
                    <a:pt x="436880" y="353060"/>
                  </a:lnTo>
                  <a:lnTo>
                    <a:pt x="433832" y="351790"/>
                  </a:lnTo>
                  <a:lnTo>
                    <a:pt x="431165" y="349250"/>
                  </a:lnTo>
                  <a:lnTo>
                    <a:pt x="431546" y="345440"/>
                  </a:lnTo>
                  <a:close/>
                </a:path>
                <a:path w="512445" h="420369">
                  <a:moveTo>
                    <a:pt x="468884" y="378460"/>
                  </a:moveTo>
                  <a:lnTo>
                    <a:pt x="466598" y="378460"/>
                  </a:lnTo>
                  <a:lnTo>
                    <a:pt x="466852" y="379730"/>
                  </a:lnTo>
                  <a:lnTo>
                    <a:pt x="468630" y="379730"/>
                  </a:lnTo>
                  <a:lnTo>
                    <a:pt x="468884" y="381000"/>
                  </a:lnTo>
                  <a:lnTo>
                    <a:pt x="468884" y="378460"/>
                  </a:lnTo>
                  <a:close/>
                </a:path>
                <a:path w="512445" h="420369">
                  <a:moveTo>
                    <a:pt x="454986" y="354330"/>
                  </a:moveTo>
                  <a:lnTo>
                    <a:pt x="446786" y="354330"/>
                  </a:lnTo>
                  <a:lnTo>
                    <a:pt x="450088" y="355600"/>
                  </a:lnTo>
                  <a:lnTo>
                    <a:pt x="449580" y="360680"/>
                  </a:lnTo>
                  <a:lnTo>
                    <a:pt x="449241" y="363220"/>
                  </a:lnTo>
                  <a:lnTo>
                    <a:pt x="449199" y="367030"/>
                  </a:lnTo>
                  <a:lnTo>
                    <a:pt x="449834" y="365760"/>
                  </a:lnTo>
                  <a:lnTo>
                    <a:pt x="450469" y="365760"/>
                  </a:lnTo>
                  <a:lnTo>
                    <a:pt x="452247" y="363220"/>
                  </a:lnTo>
                  <a:lnTo>
                    <a:pt x="455295" y="360680"/>
                  </a:lnTo>
                  <a:lnTo>
                    <a:pt x="456311" y="360680"/>
                  </a:lnTo>
                  <a:lnTo>
                    <a:pt x="456184" y="358140"/>
                  </a:lnTo>
                  <a:lnTo>
                    <a:pt x="454986" y="354330"/>
                  </a:lnTo>
                  <a:close/>
                </a:path>
                <a:path w="512445" h="420369">
                  <a:moveTo>
                    <a:pt x="444457" y="318770"/>
                  </a:moveTo>
                  <a:lnTo>
                    <a:pt x="438785" y="318770"/>
                  </a:lnTo>
                  <a:lnTo>
                    <a:pt x="441452" y="322580"/>
                  </a:lnTo>
                  <a:lnTo>
                    <a:pt x="443484" y="326390"/>
                  </a:lnTo>
                  <a:lnTo>
                    <a:pt x="446405" y="331470"/>
                  </a:lnTo>
                  <a:lnTo>
                    <a:pt x="446278" y="341630"/>
                  </a:lnTo>
                  <a:lnTo>
                    <a:pt x="444500" y="349250"/>
                  </a:lnTo>
                  <a:lnTo>
                    <a:pt x="443738" y="351790"/>
                  </a:lnTo>
                  <a:lnTo>
                    <a:pt x="441706" y="353060"/>
                  </a:lnTo>
                  <a:lnTo>
                    <a:pt x="454587" y="353060"/>
                  </a:lnTo>
                  <a:lnTo>
                    <a:pt x="453390" y="349250"/>
                  </a:lnTo>
                  <a:lnTo>
                    <a:pt x="454279" y="346710"/>
                  </a:lnTo>
                  <a:lnTo>
                    <a:pt x="454660" y="345440"/>
                  </a:lnTo>
                  <a:lnTo>
                    <a:pt x="455676" y="344170"/>
                  </a:lnTo>
                  <a:lnTo>
                    <a:pt x="466451" y="344170"/>
                  </a:lnTo>
                  <a:lnTo>
                    <a:pt x="461486" y="337820"/>
                  </a:lnTo>
                  <a:lnTo>
                    <a:pt x="456378" y="331470"/>
                  </a:lnTo>
                  <a:lnTo>
                    <a:pt x="451485" y="326390"/>
                  </a:lnTo>
                  <a:lnTo>
                    <a:pt x="445770" y="320040"/>
                  </a:lnTo>
                  <a:lnTo>
                    <a:pt x="444457" y="318770"/>
                  </a:lnTo>
                  <a:close/>
                </a:path>
                <a:path w="512445" h="420369">
                  <a:moveTo>
                    <a:pt x="387477" y="297180"/>
                  </a:moveTo>
                  <a:lnTo>
                    <a:pt x="380619" y="297180"/>
                  </a:lnTo>
                  <a:lnTo>
                    <a:pt x="381635" y="298450"/>
                  </a:lnTo>
                  <a:lnTo>
                    <a:pt x="383794" y="299720"/>
                  </a:lnTo>
                  <a:lnTo>
                    <a:pt x="385318" y="302260"/>
                  </a:lnTo>
                  <a:lnTo>
                    <a:pt x="385318" y="306070"/>
                  </a:lnTo>
                  <a:lnTo>
                    <a:pt x="383794" y="308610"/>
                  </a:lnTo>
                  <a:lnTo>
                    <a:pt x="382143" y="309880"/>
                  </a:lnTo>
                  <a:lnTo>
                    <a:pt x="381381" y="309880"/>
                  </a:lnTo>
                  <a:lnTo>
                    <a:pt x="380873" y="311150"/>
                  </a:lnTo>
                  <a:lnTo>
                    <a:pt x="380238" y="311150"/>
                  </a:lnTo>
                  <a:lnTo>
                    <a:pt x="380111" y="312420"/>
                  </a:lnTo>
                  <a:lnTo>
                    <a:pt x="381889" y="312420"/>
                  </a:lnTo>
                  <a:lnTo>
                    <a:pt x="383032" y="313690"/>
                  </a:lnTo>
                  <a:lnTo>
                    <a:pt x="385064" y="313690"/>
                  </a:lnTo>
                  <a:lnTo>
                    <a:pt x="386080" y="314960"/>
                  </a:lnTo>
                  <a:lnTo>
                    <a:pt x="389001" y="316230"/>
                  </a:lnTo>
                  <a:lnTo>
                    <a:pt x="393319" y="317500"/>
                  </a:lnTo>
                  <a:lnTo>
                    <a:pt x="399161" y="320040"/>
                  </a:lnTo>
                  <a:lnTo>
                    <a:pt x="403352" y="325120"/>
                  </a:lnTo>
                  <a:lnTo>
                    <a:pt x="404114" y="326390"/>
                  </a:lnTo>
                  <a:lnTo>
                    <a:pt x="404749" y="326390"/>
                  </a:lnTo>
                  <a:lnTo>
                    <a:pt x="408432" y="331470"/>
                  </a:lnTo>
                  <a:lnTo>
                    <a:pt x="412750" y="336550"/>
                  </a:lnTo>
                  <a:lnTo>
                    <a:pt x="418973" y="339090"/>
                  </a:lnTo>
                  <a:lnTo>
                    <a:pt x="419989" y="339090"/>
                  </a:lnTo>
                  <a:lnTo>
                    <a:pt x="420243" y="337820"/>
                  </a:lnTo>
                  <a:lnTo>
                    <a:pt x="420116" y="335280"/>
                  </a:lnTo>
                  <a:lnTo>
                    <a:pt x="419988" y="334010"/>
                  </a:lnTo>
                  <a:lnTo>
                    <a:pt x="419862" y="331470"/>
                  </a:lnTo>
                  <a:lnTo>
                    <a:pt x="421386" y="330200"/>
                  </a:lnTo>
                  <a:lnTo>
                    <a:pt x="421767" y="330200"/>
                  </a:lnTo>
                  <a:lnTo>
                    <a:pt x="422148" y="328930"/>
                  </a:lnTo>
                  <a:lnTo>
                    <a:pt x="435832" y="328930"/>
                  </a:lnTo>
                  <a:lnTo>
                    <a:pt x="435229" y="326390"/>
                  </a:lnTo>
                  <a:lnTo>
                    <a:pt x="434848" y="325120"/>
                  </a:lnTo>
                  <a:lnTo>
                    <a:pt x="407416" y="325120"/>
                  </a:lnTo>
                  <a:lnTo>
                    <a:pt x="405257" y="321310"/>
                  </a:lnTo>
                  <a:lnTo>
                    <a:pt x="403098" y="318770"/>
                  </a:lnTo>
                  <a:lnTo>
                    <a:pt x="402082" y="316230"/>
                  </a:lnTo>
                  <a:lnTo>
                    <a:pt x="401320" y="314960"/>
                  </a:lnTo>
                  <a:lnTo>
                    <a:pt x="400939" y="314960"/>
                  </a:lnTo>
                  <a:lnTo>
                    <a:pt x="399923" y="313690"/>
                  </a:lnTo>
                  <a:lnTo>
                    <a:pt x="396494" y="309880"/>
                  </a:lnTo>
                  <a:lnTo>
                    <a:pt x="394462" y="308610"/>
                  </a:lnTo>
                  <a:lnTo>
                    <a:pt x="390398" y="303530"/>
                  </a:lnTo>
                  <a:lnTo>
                    <a:pt x="388747" y="302260"/>
                  </a:lnTo>
                  <a:lnTo>
                    <a:pt x="388239" y="300990"/>
                  </a:lnTo>
                  <a:lnTo>
                    <a:pt x="387858" y="299720"/>
                  </a:lnTo>
                  <a:lnTo>
                    <a:pt x="387604" y="299720"/>
                  </a:lnTo>
                  <a:lnTo>
                    <a:pt x="387477" y="297180"/>
                  </a:lnTo>
                  <a:close/>
                </a:path>
                <a:path w="512445" h="420369">
                  <a:moveTo>
                    <a:pt x="435832" y="328930"/>
                  </a:moveTo>
                  <a:lnTo>
                    <a:pt x="423799" y="328930"/>
                  </a:lnTo>
                  <a:lnTo>
                    <a:pt x="425704" y="331470"/>
                  </a:lnTo>
                  <a:lnTo>
                    <a:pt x="429133" y="334010"/>
                  </a:lnTo>
                  <a:lnTo>
                    <a:pt x="432308" y="334010"/>
                  </a:lnTo>
                  <a:lnTo>
                    <a:pt x="433451" y="335280"/>
                  </a:lnTo>
                  <a:lnTo>
                    <a:pt x="437769" y="339090"/>
                  </a:lnTo>
                  <a:lnTo>
                    <a:pt x="437642" y="336550"/>
                  </a:lnTo>
                  <a:lnTo>
                    <a:pt x="435832" y="328930"/>
                  </a:lnTo>
                  <a:close/>
                </a:path>
                <a:path w="512445" h="420369">
                  <a:moveTo>
                    <a:pt x="119570" y="322580"/>
                  </a:moveTo>
                  <a:lnTo>
                    <a:pt x="103505" y="322580"/>
                  </a:lnTo>
                  <a:lnTo>
                    <a:pt x="107950" y="325120"/>
                  </a:lnTo>
                  <a:lnTo>
                    <a:pt x="111252" y="328930"/>
                  </a:lnTo>
                  <a:lnTo>
                    <a:pt x="112903" y="331470"/>
                  </a:lnTo>
                  <a:lnTo>
                    <a:pt x="114681" y="334010"/>
                  </a:lnTo>
                  <a:lnTo>
                    <a:pt x="116712" y="335280"/>
                  </a:lnTo>
                  <a:lnTo>
                    <a:pt x="116712" y="328930"/>
                  </a:lnTo>
                  <a:lnTo>
                    <a:pt x="119570" y="322580"/>
                  </a:lnTo>
                  <a:close/>
                </a:path>
                <a:path w="512445" h="420369">
                  <a:moveTo>
                    <a:pt x="200279" y="294640"/>
                  </a:moveTo>
                  <a:lnTo>
                    <a:pt x="73279" y="294640"/>
                  </a:lnTo>
                  <a:lnTo>
                    <a:pt x="73914" y="295910"/>
                  </a:lnTo>
                  <a:lnTo>
                    <a:pt x="76835" y="298450"/>
                  </a:lnTo>
                  <a:lnTo>
                    <a:pt x="81026" y="307340"/>
                  </a:lnTo>
                  <a:lnTo>
                    <a:pt x="80962" y="308610"/>
                  </a:lnTo>
                  <a:lnTo>
                    <a:pt x="80899" y="313690"/>
                  </a:lnTo>
                  <a:lnTo>
                    <a:pt x="80264" y="314960"/>
                  </a:lnTo>
                  <a:lnTo>
                    <a:pt x="79248" y="316230"/>
                  </a:lnTo>
                  <a:lnTo>
                    <a:pt x="77724" y="317500"/>
                  </a:lnTo>
                  <a:lnTo>
                    <a:pt x="78486" y="325120"/>
                  </a:lnTo>
                  <a:lnTo>
                    <a:pt x="78570" y="326390"/>
                  </a:lnTo>
                  <a:lnTo>
                    <a:pt x="78676" y="330200"/>
                  </a:lnTo>
                  <a:lnTo>
                    <a:pt x="78612" y="331470"/>
                  </a:lnTo>
                  <a:lnTo>
                    <a:pt x="85090" y="331470"/>
                  </a:lnTo>
                  <a:lnTo>
                    <a:pt x="86741" y="330200"/>
                  </a:lnTo>
                  <a:lnTo>
                    <a:pt x="89154" y="330200"/>
                  </a:lnTo>
                  <a:lnTo>
                    <a:pt x="90043" y="328930"/>
                  </a:lnTo>
                  <a:lnTo>
                    <a:pt x="90424" y="326390"/>
                  </a:lnTo>
                  <a:lnTo>
                    <a:pt x="92202" y="323850"/>
                  </a:lnTo>
                  <a:lnTo>
                    <a:pt x="94869" y="323850"/>
                  </a:lnTo>
                  <a:lnTo>
                    <a:pt x="96266" y="322580"/>
                  </a:lnTo>
                  <a:lnTo>
                    <a:pt x="119570" y="322580"/>
                  </a:lnTo>
                  <a:lnTo>
                    <a:pt x="120142" y="321310"/>
                  </a:lnTo>
                  <a:lnTo>
                    <a:pt x="180657" y="321310"/>
                  </a:lnTo>
                  <a:lnTo>
                    <a:pt x="180340" y="320040"/>
                  </a:lnTo>
                  <a:lnTo>
                    <a:pt x="179832" y="320040"/>
                  </a:lnTo>
                  <a:lnTo>
                    <a:pt x="180086" y="317500"/>
                  </a:lnTo>
                  <a:lnTo>
                    <a:pt x="181356" y="316230"/>
                  </a:lnTo>
                  <a:lnTo>
                    <a:pt x="183387" y="312420"/>
                  </a:lnTo>
                  <a:lnTo>
                    <a:pt x="189230" y="306070"/>
                  </a:lnTo>
                  <a:lnTo>
                    <a:pt x="196469" y="306070"/>
                  </a:lnTo>
                  <a:lnTo>
                    <a:pt x="199517" y="303530"/>
                  </a:lnTo>
                  <a:lnTo>
                    <a:pt x="200025" y="298450"/>
                  </a:lnTo>
                  <a:lnTo>
                    <a:pt x="200279" y="294640"/>
                  </a:lnTo>
                  <a:close/>
                </a:path>
                <a:path w="512445" h="420369">
                  <a:moveTo>
                    <a:pt x="180657" y="321310"/>
                  </a:moveTo>
                  <a:lnTo>
                    <a:pt x="125349" y="321310"/>
                  </a:lnTo>
                  <a:lnTo>
                    <a:pt x="125518" y="323850"/>
                  </a:lnTo>
                  <a:lnTo>
                    <a:pt x="125603" y="326390"/>
                  </a:lnTo>
                  <a:lnTo>
                    <a:pt x="125984" y="327660"/>
                  </a:lnTo>
                  <a:lnTo>
                    <a:pt x="127254" y="327660"/>
                  </a:lnTo>
                  <a:lnTo>
                    <a:pt x="128143" y="328930"/>
                  </a:lnTo>
                  <a:lnTo>
                    <a:pt x="131318" y="328930"/>
                  </a:lnTo>
                  <a:lnTo>
                    <a:pt x="134366" y="327660"/>
                  </a:lnTo>
                  <a:lnTo>
                    <a:pt x="140335" y="323850"/>
                  </a:lnTo>
                  <a:lnTo>
                    <a:pt x="185928" y="323850"/>
                  </a:lnTo>
                  <a:lnTo>
                    <a:pt x="183134" y="322580"/>
                  </a:lnTo>
                  <a:lnTo>
                    <a:pt x="180975" y="322580"/>
                  </a:lnTo>
                  <a:lnTo>
                    <a:pt x="180657" y="321310"/>
                  </a:lnTo>
                  <a:close/>
                </a:path>
                <a:path w="512445" h="420369">
                  <a:moveTo>
                    <a:pt x="439928" y="308610"/>
                  </a:moveTo>
                  <a:lnTo>
                    <a:pt x="429895" y="308610"/>
                  </a:lnTo>
                  <a:lnTo>
                    <a:pt x="426847" y="309880"/>
                  </a:lnTo>
                  <a:lnTo>
                    <a:pt x="426847" y="316230"/>
                  </a:lnTo>
                  <a:lnTo>
                    <a:pt x="422148" y="318770"/>
                  </a:lnTo>
                  <a:lnTo>
                    <a:pt x="417957" y="321310"/>
                  </a:lnTo>
                  <a:lnTo>
                    <a:pt x="416433" y="322580"/>
                  </a:lnTo>
                  <a:lnTo>
                    <a:pt x="415163" y="322580"/>
                  </a:lnTo>
                  <a:lnTo>
                    <a:pt x="413766" y="323850"/>
                  </a:lnTo>
                  <a:lnTo>
                    <a:pt x="412623" y="325120"/>
                  </a:lnTo>
                  <a:lnTo>
                    <a:pt x="434848" y="325120"/>
                  </a:lnTo>
                  <a:lnTo>
                    <a:pt x="434467" y="323850"/>
                  </a:lnTo>
                  <a:lnTo>
                    <a:pt x="433705" y="320040"/>
                  </a:lnTo>
                  <a:lnTo>
                    <a:pt x="436245" y="318770"/>
                  </a:lnTo>
                  <a:lnTo>
                    <a:pt x="444457" y="318770"/>
                  </a:lnTo>
                  <a:lnTo>
                    <a:pt x="441833" y="316230"/>
                  </a:lnTo>
                  <a:lnTo>
                    <a:pt x="441833" y="311150"/>
                  </a:lnTo>
                  <a:lnTo>
                    <a:pt x="441579" y="311150"/>
                  </a:lnTo>
                  <a:lnTo>
                    <a:pt x="441198" y="309880"/>
                  </a:lnTo>
                  <a:lnTo>
                    <a:pt x="440182" y="309880"/>
                  </a:lnTo>
                  <a:lnTo>
                    <a:pt x="439928" y="308610"/>
                  </a:lnTo>
                  <a:close/>
                </a:path>
                <a:path w="512445" h="420369">
                  <a:moveTo>
                    <a:pt x="232918" y="278130"/>
                  </a:moveTo>
                  <a:lnTo>
                    <a:pt x="229362" y="278130"/>
                  </a:lnTo>
                  <a:lnTo>
                    <a:pt x="227457" y="279400"/>
                  </a:lnTo>
                  <a:lnTo>
                    <a:pt x="224536" y="283210"/>
                  </a:lnTo>
                  <a:lnTo>
                    <a:pt x="222123" y="285750"/>
                  </a:lnTo>
                  <a:lnTo>
                    <a:pt x="221869" y="288290"/>
                  </a:lnTo>
                  <a:lnTo>
                    <a:pt x="221742" y="292100"/>
                  </a:lnTo>
                  <a:lnTo>
                    <a:pt x="220853" y="294640"/>
                  </a:lnTo>
                  <a:lnTo>
                    <a:pt x="216154" y="302260"/>
                  </a:lnTo>
                  <a:lnTo>
                    <a:pt x="216662" y="304800"/>
                  </a:lnTo>
                  <a:lnTo>
                    <a:pt x="216916" y="304800"/>
                  </a:lnTo>
                  <a:lnTo>
                    <a:pt x="218312" y="306070"/>
                  </a:lnTo>
                  <a:lnTo>
                    <a:pt x="221996" y="306070"/>
                  </a:lnTo>
                  <a:lnTo>
                    <a:pt x="222758" y="307340"/>
                  </a:lnTo>
                  <a:lnTo>
                    <a:pt x="222885" y="308610"/>
                  </a:lnTo>
                  <a:lnTo>
                    <a:pt x="223139" y="312420"/>
                  </a:lnTo>
                  <a:lnTo>
                    <a:pt x="217043" y="314960"/>
                  </a:lnTo>
                  <a:lnTo>
                    <a:pt x="214630" y="316230"/>
                  </a:lnTo>
                  <a:lnTo>
                    <a:pt x="213868" y="316230"/>
                  </a:lnTo>
                  <a:lnTo>
                    <a:pt x="215519" y="317500"/>
                  </a:lnTo>
                  <a:lnTo>
                    <a:pt x="223266" y="317500"/>
                  </a:lnTo>
                  <a:lnTo>
                    <a:pt x="228600" y="313690"/>
                  </a:lnTo>
                  <a:lnTo>
                    <a:pt x="234187" y="308610"/>
                  </a:lnTo>
                  <a:lnTo>
                    <a:pt x="237744" y="306070"/>
                  </a:lnTo>
                  <a:lnTo>
                    <a:pt x="241554" y="303530"/>
                  </a:lnTo>
                  <a:lnTo>
                    <a:pt x="245237" y="300990"/>
                  </a:lnTo>
                  <a:lnTo>
                    <a:pt x="248793" y="298450"/>
                  </a:lnTo>
                  <a:lnTo>
                    <a:pt x="264033" y="298450"/>
                  </a:lnTo>
                  <a:lnTo>
                    <a:pt x="263398" y="297180"/>
                  </a:lnTo>
                  <a:lnTo>
                    <a:pt x="262636" y="295910"/>
                  </a:lnTo>
                  <a:lnTo>
                    <a:pt x="263271" y="293370"/>
                  </a:lnTo>
                  <a:lnTo>
                    <a:pt x="263652" y="292100"/>
                  </a:lnTo>
                  <a:lnTo>
                    <a:pt x="263906" y="292100"/>
                  </a:lnTo>
                  <a:lnTo>
                    <a:pt x="257429" y="280670"/>
                  </a:lnTo>
                  <a:lnTo>
                    <a:pt x="237871" y="280670"/>
                  </a:lnTo>
                  <a:lnTo>
                    <a:pt x="236728" y="279400"/>
                  </a:lnTo>
                  <a:lnTo>
                    <a:pt x="232918" y="278130"/>
                  </a:lnTo>
                  <a:close/>
                </a:path>
                <a:path w="512445" h="420369">
                  <a:moveTo>
                    <a:pt x="49911" y="222250"/>
                  </a:moveTo>
                  <a:lnTo>
                    <a:pt x="46101" y="222250"/>
                  </a:lnTo>
                  <a:lnTo>
                    <a:pt x="45212" y="223520"/>
                  </a:lnTo>
                  <a:lnTo>
                    <a:pt x="44577" y="223520"/>
                  </a:lnTo>
                  <a:lnTo>
                    <a:pt x="42799" y="226060"/>
                  </a:lnTo>
                  <a:lnTo>
                    <a:pt x="43434" y="234950"/>
                  </a:lnTo>
                  <a:lnTo>
                    <a:pt x="43561" y="237490"/>
                  </a:lnTo>
                  <a:lnTo>
                    <a:pt x="43687" y="241300"/>
                  </a:lnTo>
                  <a:lnTo>
                    <a:pt x="38354" y="241300"/>
                  </a:lnTo>
                  <a:lnTo>
                    <a:pt x="35179" y="242570"/>
                  </a:lnTo>
                  <a:lnTo>
                    <a:pt x="31496" y="242570"/>
                  </a:lnTo>
                  <a:lnTo>
                    <a:pt x="30099" y="248920"/>
                  </a:lnTo>
                  <a:lnTo>
                    <a:pt x="28575" y="256540"/>
                  </a:lnTo>
                  <a:lnTo>
                    <a:pt x="24257" y="257810"/>
                  </a:lnTo>
                  <a:lnTo>
                    <a:pt x="21209" y="257810"/>
                  </a:lnTo>
                  <a:lnTo>
                    <a:pt x="22479" y="260350"/>
                  </a:lnTo>
                  <a:lnTo>
                    <a:pt x="27305" y="269240"/>
                  </a:lnTo>
                  <a:lnTo>
                    <a:pt x="33655" y="269240"/>
                  </a:lnTo>
                  <a:lnTo>
                    <a:pt x="35179" y="270510"/>
                  </a:lnTo>
                  <a:lnTo>
                    <a:pt x="39497" y="274320"/>
                  </a:lnTo>
                  <a:lnTo>
                    <a:pt x="33909" y="284480"/>
                  </a:lnTo>
                  <a:lnTo>
                    <a:pt x="33528" y="285750"/>
                  </a:lnTo>
                  <a:lnTo>
                    <a:pt x="33909" y="285750"/>
                  </a:lnTo>
                  <a:lnTo>
                    <a:pt x="38608" y="287020"/>
                  </a:lnTo>
                  <a:lnTo>
                    <a:pt x="43053" y="293370"/>
                  </a:lnTo>
                  <a:lnTo>
                    <a:pt x="47117" y="299720"/>
                  </a:lnTo>
                  <a:lnTo>
                    <a:pt x="48387" y="300990"/>
                  </a:lnTo>
                  <a:lnTo>
                    <a:pt x="49784" y="303530"/>
                  </a:lnTo>
                  <a:lnTo>
                    <a:pt x="51308" y="304800"/>
                  </a:lnTo>
                  <a:lnTo>
                    <a:pt x="52070" y="306070"/>
                  </a:lnTo>
                  <a:lnTo>
                    <a:pt x="54864" y="306070"/>
                  </a:lnTo>
                  <a:lnTo>
                    <a:pt x="58420" y="304800"/>
                  </a:lnTo>
                  <a:lnTo>
                    <a:pt x="60833" y="303530"/>
                  </a:lnTo>
                  <a:lnTo>
                    <a:pt x="63373" y="302260"/>
                  </a:lnTo>
                  <a:lnTo>
                    <a:pt x="67945" y="302260"/>
                  </a:lnTo>
                  <a:lnTo>
                    <a:pt x="68961" y="297180"/>
                  </a:lnTo>
                  <a:lnTo>
                    <a:pt x="69723" y="294640"/>
                  </a:lnTo>
                  <a:lnTo>
                    <a:pt x="200279" y="294640"/>
                  </a:lnTo>
                  <a:lnTo>
                    <a:pt x="205486" y="289560"/>
                  </a:lnTo>
                  <a:lnTo>
                    <a:pt x="206883" y="288290"/>
                  </a:lnTo>
                  <a:lnTo>
                    <a:pt x="209423" y="285750"/>
                  </a:lnTo>
                  <a:lnTo>
                    <a:pt x="210566" y="284480"/>
                  </a:lnTo>
                  <a:lnTo>
                    <a:pt x="211582" y="283210"/>
                  </a:lnTo>
                  <a:lnTo>
                    <a:pt x="212217" y="280670"/>
                  </a:lnTo>
                  <a:lnTo>
                    <a:pt x="213233" y="278130"/>
                  </a:lnTo>
                  <a:lnTo>
                    <a:pt x="214122" y="275590"/>
                  </a:lnTo>
                  <a:lnTo>
                    <a:pt x="219075" y="275590"/>
                  </a:lnTo>
                  <a:lnTo>
                    <a:pt x="223266" y="271780"/>
                  </a:lnTo>
                  <a:lnTo>
                    <a:pt x="224790" y="269240"/>
                  </a:lnTo>
                  <a:lnTo>
                    <a:pt x="226441" y="267970"/>
                  </a:lnTo>
                  <a:lnTo>
                    <a:pt x="228346" y="266700"/>
                  </a:lnTo>
                  <a:lnTo>
                    <a:pt x="228981" y="265430"/>
                  </a:lnTo>
                  <a:lnTo>
                    <a:pt x="359029" y="265430"/>
                  </a:lnTo>
                  <a:lnTo>
                    <a:pt x="359029" y="229870"/>
                  </a:lnTo>
                  <a:lnTo>
                    <a:pt x="58674" y="229870"/>
                  </a:lnTo>
                  <a:lnTo>
                    <a:pt x="56387" y="228600"/>
                  </a:lnTo>
                  <a:lnTo>
                    <a:pt x="52197" y="224790"/>
                  </a:lnTo>
                  <a:lnTo>
                    <a:pt x="49911" y="222250"/>
                  </a:lnTo>
                  <a:close/>
                </a:path>
                <a:path w="512445" h="420369">
                  <a:moveTo>
                    <a:pt x="371475" y="293370"/>
                  </a:moveTo>
                  <a:lnTo>
                    <a:pt x="369443" y="293370"/>
                  </a:lnTo>
                  <a:lnTo>
                    <a:pt x="369189" y="294640"/>
                  </a:lnTo>
                  <a:lnTo>
                    <a:pt x="368173" y="295910"/>
                  </a:lnTo>
                  <a:lnTo>
                    <a:pt x="356108" y="295910"/>
                  </a:lnTo>
                  <a:lnTo>
                    <a:pt x="357251" y="297180"/>
                  </a:lnTo>
                  <a:lnTo>
                    <a:pt x="358267" y="299720"/>
                  </a:lnTo>
                  <a:lnTo>
                    <a:pt x="359918" y="302260"/>
                  </a:lnTo>
                  <a:lnTo>
                    <a:pt x="362585" y="304800"/>
                  </a:lnTo>
                  <a:lnTo>
                    <a:pt x="370459" y="304800"/>
                  </a:lnTo>
                  <a:lnTo>
                    <a:pt x="374523" y="300990"/>
                  </a:lnTo>
                  <a:lnTo>
                    <a:pt x="376047" y="299720"/>
                  </a:lnTo>
                  <a:lnTo>
                    <a:pt x="377825" y="297180"/>
                  </a:lnTo>
                  <a:lnTo>
                    <a:pt x="387477" y="297180"/>
                  </a:lnTo>
                  <a:lnTo>
                    <a:pt x="387477" y="295910"/>
                  </a:lnTo>
                  <a:lnTo>
                    <a:pt x="387096" y="294640"/>
                  </a:lnTo>
                  <a:lnTo>
                    <a:pt x="371983" y="294640"/>
                  </a:lnTo>
                  <a:lnTo>
                    <a:pt x="371475" y="293370"/>
                  </a:lnTo>
                  <a:close/>
                </a:path>
                <a:path w="512445" h="420369">
                  <a:moveTo>
                    <a:pt x="264033" y="298450"/>
                  </a:moveTo>
                  <a:lnTo>
                    <a:pt x="259969" y="298450"/>
                  </a:lnTo>
                  <a:lnTo>
                    <a:pt x="261874" y="299720"/>
                  </a:lnTo>
                  <a:lnTo>
                    <a:pt x="264160" y="299720"/>
                  </a:lnTo>
                  <a:lnTo>
                    <a:pt x="264033" y="298450"/>
                  </a:lnTo>
                  <a:close/>
                </a:path>
                <a:path w="512445" h="420369">
                  <a:moveTo>
                    <a:pt x="345567" y="295910"/>
                  </a:moveTo>
                  <a:lnTo>
                    <a:pt x="324612" y="295910"/>
                  </a:lnTo>
                  <a:lnTo>
                    <a:pt x="326771" y="297180"/>
                  </a:lnTo>
                  <a:lnTo>
                    <a:pt x="338582" y="297180"/>
                  </a:lnTo>
                  <a:lnTo>
                    <a:pt x="345567" y="295910"/>
                  </a:lnTo>
                  <a:close/>
                </a:path>
                <a:path w="512445" h="420369">
                  <a:moveTo>
                    <a:pt x="359029" y="285750"/>
                  </a:moveTo>
                  <a:lnTo>
                    <a:pt x="308610" y="285750"/>
                  </a:lnTo>
                  <a:lnTo>
                    <a:pt x="308991" y="287020"/>
                  </a:lnTo>
                  <a:lnTo>
                    <a:pt x="310642" y="287020"/>
                  </a:lnTo>
                  <a:lnTo>
                    <a:pt x="310769" y="292100"/>
                  </a:lnTo>
                  <a:lnTo>
                    <a:pt x="311658" y="293370"/>
                  </a:lnTo>
                  <a:lnTo>
                    <a:pt x="318008" y="294640"/>
                  </a:lnTo>
                  <a:lnTo>
                    <a:pt x="322961" y="295910"/>
                  </a:lnTo>
                  <a:lnTo>
                    <a:pt x="363220" y="295910"/>
                  </a:lnTo>
                  <a:lnTo>
                    <a:pt x="360172" y="293370"/>
                  </a:lnTo>
                  <a:lnTo>
                    <a:pt x="359029" y="292100"/>
                  </a:lnTo>
                  <a:lnTo>
                    <a:pt x="359029" y="285750"/>
                  </a:lnTo>
                  <a:close/>
                </a:path>
                <a:path w="512445" h="420369">
                  <a:moveTo>
                    <a:pt x="384556" y="290830"/>
                  </a:moveTo>
                  <a:lnTo>
                    <a:pt x="382524" y="290830"/>
                  </a:lnTo>
                  <a:lnTo>
                    <a:pt x="381635" y="292100"/>
                  </a:lnTo>
                  <a:lnTo>
                    <a:pt x="378333" y="293370"/>
                  </a:lnTo>
                  <a:lnTo>
                    <a:pt x="375666" y="294640"/>
                  </a:lnTo>
                  <a:lnTo>
                    <a:pt x="387096" y="294640"/>
                  </a:lnTo>
                  <a:lnTo>
                    <a:pt x="386715" y="293370"/>
                  </a:lnTo>
                  <a:lnTo>
                    <a:pt x="385064" y="292100"/>
                  </a:lnTo>
                  <a:lnTo>
                    <a:pt x="384556" y="290830"/>
                  </a:lnTo>
                  <a:close/>
                </a:path>
                <a:path w="512445" h="420369">
                  <a:moveTo>
                    <a:pt x="359029" y="279400"/>
                  </a:moveTo>
                  <a:lnTo>
                    <a:pt x="291338" y="279400"/>
                  </a:lnTo>
                  <a:lnTo>
                    <a:pt x="292862" y="280670"/>
                  </a:lnTo>
                  <a:lnTo>
                    <a:pt x="294259" y="281940"/>
                  </a:lnTo>
                  <a:lnTo>
                    <a:pt x="295656" y="284480"/>
                  </a:lnTo>
                  <a:lnTo>
                    <a:pt x="294640" y="287020"/>
                  </a:lnTo>
                  <a:lnTo>
                    <a:pt x="296291" y="287020"/>
                  </a:lnTo>
                  <a:lnTo>
                    <a:pt x="297942" y="288290"/>
                  </a:lnTo>
                  <a:lnTo>
                    <a:pt x="300228" y="290830"/>
                  </a:lnTo>
                  <a:lnTo>
                    <a:pt x="303276" y="290830"/>
                  </a:lnTo>
                  <a:lnTo>
                    <a:pt x="306578" y="285750"/>
                  </a:lnTo>
                  <a:lnTo>
                    <a:pt x="359029" y="285750"/>
                  </a:lnTo>
                  <a:lnTo>
                    <a:pt x="359029" y="279400"/>
                  </a:lnTo>
                  <a:close/>
                </a:path>
                <a:path w="512445" h="420369">
                  <a:moveTo>
                    <a:pt x="265557" y="270510"/>
                  </a:moveTo>
                  <a:lnTo>
                    <a:pt x="240537" y="270510"/>
                  </a:lnTo>
                  <a:lnTo>
                    <a:pt x="243078" y="271780"/>
                  </a:lnTo>
                  <a:lnTo>
                    <a:pt x="243840" y="274320"/>
                  </a:lnTo>
                  <a:lnTo>
                    <a:pt x="244475" y="275590"/>
                  </a:lnTo>
                  <a:lnTo>
                    <a:pt x="244094" y="278130"/>
                  </a:lnTo>
                  <a:lnTo>
                    <a:pt x="242951" y="279400"/>
                  </a:lnTo>
                  <a:lnTo>
                    <a:pt x="242189" y="280670"/>
                  </a:lnTo>
                  <a:lnTo>
                    <a:pt x="257429" y="280670"/>
                  </a:lnTo>
                  <a:lnTo>
                    <a:pt x="258064" y="279400"/>
                  </a:lnTo>
                  <a:lnTo>
                    <a:pt x="258572" y="278130"/>
                  </a:lnTo>
                  <a:lnTo>
                    <a:pt x="259587" y="278130"/>
                  </a:lnTo>
                  <a:lnTo>
                    <a:pt x="260731" y="276860"/>
                  </a:lnTo>
                  <a:lnTo>
                    <a:pt x="262382" y="276860"/>
                  </a:lnTo>
                  <a:lnTo>
                    <a:pt x="262636" y="275590"/>
                  </a:lnTo>
                  <a:lnTo>
                    <a:pt x="262890" y="273050"/>
                  </a:lnTo>
                  <a:lnTo>
                    <a:pt x="264033" y="271780"/>
                  </a:lnTo>
                  <a:lnTo>
                    <a:pt x="265557" y="270510"/>
                  </a:lnTo>
                  <a:close/>
                </a:path>
                <a:path w="512445" h="420369">
                  <a:moveTo>
                    <a:pt x="359029" y="265430"/>
                  </a:moveTo>
                  <a:lnTo>
                    <a:pt x="232156" y="265430"/>
                  </a:lnTo>
                  <a:lnTo>
                    <a:pt x="232791" y="266700"/>
                  </a:lnTo>
                  <a:lnTo>
                    <a:pt x="233299" y="269240"/>
                  </a:lnTo>
                  <a:lnTo>
                    <a:pt x="233807" y="270510"/>
                  </a:lnTo>
                  <a:lnTo>
                    <a:pt x="268732" y="270510"/>
                  </a:lnTo>
                  <a:lnTo>
                    <a:pt x="270637" y="271780"/>
                  </a:lnTo>
                  <a:lnTo>
                    <a:pt x="272542" y="274320"/>
                  </a:lnTo>
                  <a:lnTo>
                    <a:pt x="281305" y="274320"/>
                  </a:lnTo>
                  <a:lnTo>
                    <a:pt x="282956" y="278130"/>
                  </a:lnTo>
                  <a:lnTo>
                    <a:pt x="283337" y="279400"/>
                  </a:lnTo>
                  <a:lnTo>
                    <a:pt x="283591" y="280670"/>
                  </a:lnTo>
                  <a:lnTo>
                    <a:pt x="284861" y="280670"/>
                  </a:lnTo>
                  <a:lnTo>
                    <a:pt x="285623" y="279400"/>
                  </a:lnTo>
                  <a:lnTo>
                    <a:pt x="359029" y="279400"/>
                  </a:lnTo>
                  <a:lnTo>
                    <a:pt x="359029" y="265430"/>
                  </a:lnTo>
                  <a:close/>
                </a:path>
                <a:path w="512445" h="420369">
                  <a:moveTo>
                    <a:pt x="73787" y="215900"/>
                  </a:moveTo>
                  <a:lnTo>
                    <a:pt x="70612" y="215900"/>
                  </a:lnTo>
                  <a:lnTo>
                    <a:pt x="70358" y="217170"/>
                  </a:lnTo>
                  <a:lnTo>
                    <a:pt x="70231" y="218440"/>
                  </a:lnTo>
                  <a:lnTo>
                    <a:pt x="69469" y="220980"/>
                  </a:lnTo>
                  <a:lnTo>
                    <a:pt x="68580" y="224790"/>
                  </a:lnTo>
                  <a:lnTo>
                    <a:pt x="63754" y="229870"/>
                  </a:lnTo>
                  <a:lnTo>
                    <a:pt x="359029" y="229870"/>
                  </a:lnTo>
                  <a:lnTo>
                    <a:pt x="359029" y="217170"/>
                  </a:lnTo>
                  <a:lnTo>
                    <a:pt x="77597" y="217170"/>
                  </a:lnTo>
                  <a:lnTo>
                    <a:pt x="73787" y="215900"/>
                  </a:lnTo>
                  <a:close/>
                </a:path>
                <a:path w="512445" h="420369">
                  <a:moveTo>
                    <a:pt x="23114" y="147320"/>
                  </a:moveTo>
                  <a:lnTo>
                    <a:pt x="18669" y="147320"/>
                  </a:lnTo>
                  <a:lnTo>
                    <a:pt x="17526" y="148590"/>
                  </a:lnTo>
                  <a:lnTo>
                    <a:pt x="14859" y="149860"/>
                  </a:lnTo>
                  <a:lnTo>
                    <a:pt x="12065" y="152400"/>
                  </a:lnTo>
                  <a:lnTo>
                    <a:pt x="5461" y="154940"/>
                  </a:lnTo>
                  <a:lnTo>
                    <a:pt x="889" y="157480"/>
                  </a:lnTo>
                  <a:lnTo>
                    <a:pt x="0" y="160020"/>
                  </a:lnTo>
                  <a:lnTo>
                    <a:pt x="381" y="161290"/>
                  </a:lnTo>
                  <a:lnTo>
                    <a:pt x="3937" y="162560"/>
                  </a:lnTo>
                  <a:lnTo>
                    <a:pt x="16891" y="166370"/>
                  </a:lnTo>
                  <a:lnTo>
                    <a:pt x="18796" y="166370"/>
                  </a:lnTo>
                  <a:lnTo>
                    <a:pt x="20701" y="167640"/>
                  </a:lnTo>
                  <a:lnTo>
                    <a:pt x="20955" y="168910"/>
                  </a:lnTo>
                  <a:lnTo>
                    <a:pt x="21336" y="171450"/>
                  </a:lnTo>
                  <a:lnTo>
                    <a:pt x="19685" y="172720"/>
                  </a:lnTo>
                  <a:lnTo>
                    <a:pt x="17907" y="173990"/>
                  </a:lnTo>
                  <a:lnTo>
                    <a:pt x="17145" y="173990"/>
                  </a:lnTo>
                  <a:lnTo>
                    <a:pt x="16764" y="175260"/>
                  </a:lnTo>
                  <a:lnTo>
                    <a:pt x="87249" y="175260"/>
                  </a:lnTo>
                  <a:lnTo>
                    <a:pt x="89408" y="176530"/>
                  </a:lnTo>
                  <a:lnTo>
                    <a:pt x="92964" y="180340"/>
                  </a:lnTo>
                  <a:lnTo>
                    <a:pt x="93726" y="181610"/>
                  </a:lnTo>
                  <a:lnTo>
                    <a:pt x="93599" y="184150"/>
                  </a:lnTo>
                  <a:lnTo>
                    <a:pt x="93218" y="186690"/>
                  </a:lnTo>
                  <a:lnTo>
                    <a:pt x="89154" y="187960"/>
                  </a:lnTo>
                  <a:lnTo>
                    <a:pt x="88519" y="189230"/>
                  </a:lnTo>
                  <a:lnTo>
                    <a:pt x="87503" y="189230"/>
                  </a:lnTo>
                  <a:lnTo>
                    <a:pt x="90297" y="193040"/>
                  </a:lnTo>
                  <a:lnTo>
                    <a:pt x="93091" y="199390"/>
                  </a:lnTo>
                  <a:lnTo>
                    <a:pt x="92710" y="205740"/>
                  </a:lnTo>
                  <a:lnTo>
                    <a:pt x="92456" y="208280"/>
                  </a:lnTo>
                  <a:lnTo>
                    <a:pt x="90932" y="212090"/>
                  </a:lnTo>
                  <a:lnTo>
                    <a:pt x="88773" y="213360"/>
                  </a:lnTo>
                  <a:lnTo>
                    <a:pt x="85725" y="215900"/>
                  </a:lnTo>
                  <a:lnTo>
                    <a:pt x="82677" y="217170"/>
                  </a:lnTo>
                  <a:lnTo>
                    <a:pt x="359029" y="217170"/>
                  </a:lnTo>
                  <a:lnTo>
                    <a:pt x="359029" y="151130"/>
                  </a:lnTo>
                  <a:lnTo>
                    <a:pt x="71628" y="151130"/>
                  </a:lnTo>
                  <a:lnTo>
                    <a:pt x="70231" y="149860"/>
                  </a:lnTo>
                  <a:lnTo>
                    <a:pt x="69087" y="149860"/>
                  </a:lnTo>
                  <a:lnTo>
                    <a:pt x="68326" y="148590"/>
                  </a:lnTo>
                  <a:lnTo>
                    <a:pt x="24130" y="148590"/>
                  </a:lnTo>
                  <a:lnTo>
                    <a:pt x="23114" y="147320"/>
                  </a:lnTo>
                  <a:close/>
                </a:path>
                <a:path w="512445" h="420369">
                  <a:moveTo>
                    <a:pt x="67691" y="185420"/>
                  </a:moveTo>
                  <a:lnTo>
                    <a:pt x="54102" y="185420"/>
                  </a:lnTo>
                  <a:lnTo>
                    <a:pt x="56134" y="186690"/>
                  </a:lnTo>
                  <a:lnTo>
                    <a:pt x="58039" y="186690"/>
                  </a:lnTo>
                  <a:lnTo>
                    <a:pt x="59817" y="187960"/>
                  </a:lnTo>
                  <a:lnTo>
                    <a:pt x="61341" y="189230"/>
                  </a:lnTo>
                  <a:lnTo>
                    <a:pt x="64516" y="189230"/>
                  </a:lnTo>
                  <a:lnTo>
                    <a:pt x="67691" y="185420"/>
                  </a:lnTo>
                  <a:close/>
                </a:path>
                <a:path w="512445" h="420369">
                  <a:moveTo>
                    <a:pt x="77089" y="175260"/>
                  </a:moveTo>
                  <a:lnTo>
                    <a:pt x="18542" y="175260"/>
                  </a:lnTo>
                  <a:lnTo>
                    <a:pt x="19939" y="177800"/>
                  </a:lnTo>
                  <a:lnTo>
                    <a:pt x="21844" y="182880"/>
                  </a:lnTo>
                  <a:lnTo>
                    <a:pt x="23876" y="185420"/>
                  </a:lnTo>
                  <a:lnTo>
                    <a:pt x="28448" y="187960"/>
                  </a:lnTo>
                  <a:lnTo>
                    <a:pt x="39878" y="187960"/>
                  </a:lnTo>
                  <a:lnTo>
                    <a:pt x="44831" y="186690"/>
                  </a:lnTo>
                  <a:lnTo>
                    <a:pt x="50292" y="186690"/>
                  </a:lnTo>
                  <a:lnTo>
                    <a:pt x="54102" y="185420"/>
                  </a:lnTo>
                  <a:lnTo>
                    <a:pt x="67691" y="185420"/>
                  </a:lnTo>
                  <a:lnTo>
                    <a:pt x="77089" y="175260"/>
                  </a:lnTo>
                  <a:close/>
                </a:path>
                <a:path w="512445" h="420369">
                  <a:moveTo>
                    <a:pt x="359029" y="118110"/>
                  </a:moveTo>
                  <a:lnTo>
                    <a:pt x="77851" y="118110"/>
                  </a:lnTo>
                  <a:lnTo>
                    <a:pt x="83058" y="119380"/>
                  </a:lnTo>
                  <a:lnTo>
                    <a:pt x="82169" y="130810"/>
                  </a:lnTo>
                  <a:lnTo>
                    <a:pt x="82169" y="132080"/>
                  </a:lnTo>
                  <a:lnTo>
                    <a:pt x="83439" y="132080"/>
                  </a:lnTo>
                  <a:lnTo>
                    <a:pt x="84709" y="133350"/>
                  </a:lnTo>
                  <a:lnTo>
                    <a:pt x="97536" y="133350"/>
                  </a:lnTo>
                  <a:lnTo>
                    <a:pt x="98552" y="137160"/>
                  </a:lnTo>
                  <a:lnTo>
                    <a:pt x="98806" y="138430"/>
                  </a:lnTo>
                  <a:lnTo>
                    <a:pt x="98806" y="139700"/>
                  </a:lnTo>
                  <a:lnTo>
                    <a:pt x="98298" y="139700"/>
                  </a:lnTo>
                  <a:lnTo>
                    <a:pt x="97282" y="142240"/>
                  </a:lnTo>
                  <a:lnTo>
                    <a:pt x="84455" y="142240"/>
                  </a:lnTo>
                  <a:lnTo>
                    <a:pt x="81915" y="144780"/>
                  </a:lnTo>
                  <a:lnTo>
                    <a:pt x="77470" y="148590"/>
                  </a:lnTo>
                  <a:lnTo>
                    <a:pt x="74803" y="151130"/>
                  </a:lnTo>
                  <a:lnTo>
                    <a:pt x="359029" y="151130"/>
                  </a:lnTo>
                  <a:lnTo>
                    <a:pt x="359029" y="118110"/>
                  </a:lnTo>
                  <a:close/>
                </a:path>
                <a:path w="512445" h="420369">
                  <a:moveTo>
                    <a:pt x="48514" y="133350"/>
                  </a:moveTo>
                  <a:lnTo>
                    <a:pt x="44577" y="133350"/>
                  </a:lnTo>
                  <a:lnTo>
                    <a:pt x="40894" y="134620"/>
                  </a:lnTo>
                  <a:lnTo>
                    <a:pt x="36449" y="137160"/>
                  </a:lnTo>
                  <a:lnTo>
                    <a:pt x="36322" y="138430"/>
                  </a:lnTo>
                  <a:lnTo>
                    <a:pt x="34162" y="139700"/>
                  </a:lnTo>
                  <a:lnTo>
                    <a:pt x="30099" y="142240"/>
                  </a:lnTo>
                  <a:lnTo>
                    <a:pt x="30226" y="143510"/>
                  </a:lnTo>
                  <a:lnTo>
                    <a:pt x="30099" y="144780"/>
                  </a:lnTo>
                  <a:lnTo>
                    <a:pt x="29591" y="147320"/>
                  </a:lnTo>
                  <a:lnTo>
                    <a:pt x="29083" y="148590"/>
                  </a:lnTo>
                  <a:lnTo>
                    <a:pt x="50673" y="148590"/>
                  </a:lnTo>
                  <a:lnTo>
                    <a:pt x="49657" y="147320"/>
                  </a:lnTo>
                  <a:lnTo>
                    <a:pt x="49022" y="147320"/>
                  </a:lnTo>
                  <a:lnTo>
                    <a:pt x="47752" y="144780"/>
                  </a:lnTo>
                  <a:lnTo>
                    <a:pt x="48768" y="142240"/>
                  </a:lnTo>
                  <a:lnTo>
                    <a:pt x="49784" y="138430"/>
                  </a:lnTo>
                  <a:lnTo>
                    <a:pt x="50292" y="137160"/>
                  </a:lnTo>
                  <a:lnTo>
                    <a:pt x="50800" y="134620"/>
                  </a:lnTo>
                  <a:lnTo>
                    <a:pt x="49657" y="134620"/>
                  </a:lnTo>
                  <a:lnTo>
                    <a:pt x="48514" y="133350"/>
                  </a:lnTo>
                  <a:close/>
                </a:path>
                <a:path w="512445" h="420369">
                  <a:moveTo>
                    <a:pt x="67691" y="147320"/>
                  </a:moveTo>
                  <a:lnTo>
                    <a:pt x="54229" y="147320"/>
                  </a:lnTo>
                  <a:lnTo>
                    <a:pt x="53340" y="148590"/>
                  </a:lnTo>
                  <a:lnTo>
                    <a:pt x="68326" y="148590"/>
                  </a:lnTo>
                  <a:lnTo>
                    <a:pt x="67691" y="147320"/>
                  </a:lnTo>
                  <a:close/>
                </a:path>
                <a:path w="512445" h="420369">
                  <a:moveTo>
                    <a:pt x="100584" y="26670"/>
                  </a:moveTo>
                  <a:lnTo>
                    <a:pt x="98933" y="26670"/>
                  </a:lnTo>
                  <a:lnTo>
                    <a:pt x="95123" y="31750"/>
                  </a:lnTo>
                  <a:lnTo>
                    <a:pt x="75946" y="31750"/>
                  </a:lnTo>
                  <a:lnTo>
                    <a:pt x="71628" y="36830"/>
                  </a:lnTo>
                  <a:lnTo>
                    <a:pt x="62484" y="48260"/>
                  </a:lnTo>
                  <a:lnTo>
                    <a:pt x="62484" y="49530"/>
                  </a:lnTo>
                  <a:lnTo>
                    <a:pt x="62865" y="57150"/>
                  </a:lnTo>
                  <a:lnTo>
                    <a:pt x="57404" y="63500"/>
                  </a:lnTo>
                  <a:lnTo>
                    <a:pt x="51665" y="68580"/>
                  </a:lnTo>
                  <a:lnTo>
                    <a:pt x="44450" y="71120"/>
                  </a:lnTo>
                  <a:lnTo>
                    <a:pt x="36758" y="72390"/>
                  </a:lnTo>
                  <a:lnTo>
                    <a:pt x="21590" y="72390"/>
                  </a:lnTo>
                  <a:lnTo>
                    <a:pt x="21336" y="73660"/>
                  </a:lnTo>
                  <a:lnTo>
                    <a:pt x="21336" y="74930"/>
                  </a:lnTo>
                  <a:lnTo>
                    <a:pt x="21590" y="77470"/>
                  </a:lnTo>
                  <a:lnTo>
                    <a:pt x="21082" y="80010"/>
                  </a:lnTo>
                  <a:lnTo>
                    <a:pt x="20066" y="81280"/>
                  </a:lnTo>
                  <a:lnTo>
                    <a:pt x="19685" y="82550"/>
                  </a:lnTo>
                  <a:lnTo>
                    <a:pt x="20066" y="83820"/>
                  </a:lnTo>
                  <a:lnTo>
                    <a:pt x="22098" y="86360"/>
                  </a:lnTo>
                  <a:lnTo>
                    <a:pt x="34036" y="90170"/>
                  </a:lnTo>
                  <a:lnTo>
                    <a:pt x="42826" y="95250"/>
                  </a:lnTo>
                  <a:lnTo>
                    <a:pt x="49784" y="104140"/>
                  </a:lnTo>
                  <a:lnTo>
                    <a:pt x="54645" y="113030"/>
                  </a:lnTo>
                  <a:lnTo>
                    <a:pt x="57150" y="119380"/>
                  </a:lnTo>
                  <a:lnTo>
                    <a:pt x="68453" y="119380"/>
                  </a:lnTo>
                  <a:lnTo>
                    <a:pt x="71247" y="118110"/>
                  </a:lnTo>
                  <a:lnTo>
                    <a:pt x="359029" y="118110"/>
                  </a:lnTo>
                  <a:lnTo>
                    <a:pt x="359029" y="48260"/>
                  </a:lnTo>
                  <a:lnTo>
                    <a:pt x="355600" y="48260"/>
                  </a:lnTo>
                  <a:lnTo>
                    <a:pt x="353822" y="46990"/>
                  </a:lnTo>
                  <a:lnTo>
                    <a:pt x="352298" y="45720"/>
                  </a:lnTo>
                  <a:lnTo>
                    <a:pt x="350774" y="45720"/>
                  </a:lnTo>
                  <a:lnTo>
                    <a:pt x="349123" y="44450"/>
                  </a:lnTo>
                  <a:lnTo>
                    <a:pt x="342265" y="40640"/>
                  </a:lnTo>
                  <a:lnTo>
                    <a:pt x="305054" y="40640"/>
                  </a:lnTo>
                  <a:lnTo>
                    <a:pt x="302006" y="39370"/>
                  </a:lnTo>
                  <a:lnTo>
                    <a:pt x="300101" y="38100"/>
                  </a:lnTo>
                  <a:lnTo>
                    <a:pt x="297053" y="36830"/>
                  </a:lnTo>
                  <a:lnTo>
                    <a:pt x="294766" y="35560"/>
                  </a:lnTo>
                  <a:lnTo>
                    <a:pt x="271907" y="35560"/>
                  </a:lnTo>
                  <a:lnTo>
                    <a:pt x="267843" y="33020"/>
                  </a:lnTo>
                  <a:lnTo>
                    <a:pt x="263144" y="30480"/>
                  </a:lnTo>
                  <a:lnTo>
                    <a:pt x="103378" y="30480"/>
                  </a:lnTo>
                  <a:lnTo>
                    <a:pt x="101981" y="29210"/>
                  </a:lnTo>
                  <a:lnTo>
                    <a:pt x="101092" y="27940"/>
                  </a:lnTo>
                  <a:lnTo>
                    <a:pt x="100584" y="26670"/>
                  </a:lnTo>
                  <a:close/>
                </a:path>
                <a:path w="512445" h="420369">
                  <a:moveTo>
                    <a:pt x="334010" y="36830"/>
                  </a:moveTo>
                  <a:lnTo>
                    <a:pt x="327152" y="36830"/>
                  </a:lnTo>
                  <a:lnTo>
                    <a:pt x="326390" y="38100"/>
                  </a:lnTo>
                  <a:lnTo>
                    <a:pt x="322834" y="38100"/>
                  </a:lnTo>
                  <a:lnTo>
                    <a:pt x="315087" y="40640"/>
                  </a:lnTo>
                  <a:lnTo>
                    <a:pt x="342265" y="40640"/>
                  </a:lnTo>
                  <a:lnTo>
                    <a:pt x="334010" y="36830"/>
                  </a:lnTo>
                  <a:close/>
                </a:path>
                <a:path w="512445" h="420369">
                  <a:moveTo>
                    <a:pt x="292481" y="34290"/>
                  </a:moveTo>
                  <a:lnTo>
                    <a:pt x="282067" y="34290"/>
                  </a:lnTo>
                  <a:lnTo>
                    <a:pt x="279908" y="35560"/>
                  </a:lnTo>
                  <a:lnTo>
                    <a:pt x="294766" y="35560"/>
                  </a:lnTo>
                  <a:lnTo>
                    <a:pt x="292481" y="34290"/>
                  </a:lnTo>
                  <a:close/>
                </a:path>
                <a:path w="512445" h="420369">
                  <a:moveTo>
                    <a:pt x="114554" y="15240"/>
                  </a:moveTo>
                  <a:lnTo>
                    <a:pt x="110109" y="15240"/>
                  </a:lnTo>
                  <a:lnTo>
                    <a:pt x="107061" y="16510"/>
                  </a:lnTo>
                  <a:lnTo>
                    <a:pt x="106045" y="17780"/>
                  </a:lnTo>
                  <a:lnTo>
                    <a:pt x="105791" y="19050"/>
                  </a:lnTo>
                  <a:lnTo>
                    <a:pt x="106426" y="19050"/>
                  </a:lnTo>
                  <a:lnTo>
                    <a:pt x="107315" y="20320"/>
                  </a:lnTo>
                  <a:lnTo>
                    <a:pt x="108458" y="21590"/>
                  </a:lnTo>
                  <a:lnTo>
                    <a:pt x="109855" y="21590"/>
                  </a:lnTo>
                  <a:lnTo>
                    <a:pt x="109982" y="25400"/>
                  </a:lnTo>
                  <a:lnTo>
                    <a:pt x="109347" y="27940"/>
                  </a:lnTo>
                  <a:lnTo>
                    <a:pt x="108204" y="29210"/>
                  </a:lnTo>
                  <a:lnTo>
                    <a:pt x="107187" y="30480"/>
                  </a:lnTo>
                  <a:lnTo>
                    <a:pt x="263144" y="30480"/>
                  </a:lnTo>
                  <a:lnTo>
                    <a:pt x="259080" y="27940"/>
                  </a:lnTo>
                  <a:lnTo>
                    <a:pt x="213741" y="27940"/>
                  </a:lnTo>
                  <a:lnTo>
                    <a:pt x="212598" y="26670"/>
                  </a:lnTo>
                  <a:lnTo>
                    <a:pt x="211836" y="25400"/>
                  </a:lnTo>
                  <a:lnTo>
                    <a:pt x="210947" y="24130"/>
                  </a:lnTo>
                  <a:lnTo>
                    <a:pt x="210439" y="22860"/>
                  </a:lnTo>
                  <a:lnTo>
                    <a:pt x="204597" y="22860"/>
                  </a:lnTo>
                  <a:lnTo>
                    <a:pt x="203835" y="21590"/>
                  </a:lnTo>
                  <a:lnTo>
                    <a:pt x="203454" y="20320"/>
                  </a:lnTo>
                  <a:lnTo>
                    <a:pt x="203708" y="19050"/>
                  </a:lnTo>
                  <a:lnTo>
                    <a:pt x="203835" y="17780"/>
                  </a:lnTo>
                  <a:lnTo>
                    <a:pt x="203644" y="16510"/>
                  </a:lnTo>
                  <a:lnTo>
                    <a:pt x="116459" y="16510"/>
                  </a:lnTo>
                  <a:lnTo>
                    <a:pt x="114554" y="15240"/>
                  </a:lnTo>
                  <a:close/>
                </a:path>
                <a:path w="512445" h="420369">
                  <a:moveTo>
                    <a:pt x="247523" y="24130"/>
                  </a:moveTo>
                  <a:lnTo>
                    <a:pt x="230378" y="24130"/>
                  </a:lnTo>
                  <a:lnTo>
                    <a:pt x="220218" y="26670"/>
                  </a:lnTo>
                  <a:lnTo>
                    <a:pt x="216789" y="27940"/>
                  </a:lnTo>
                  <a:lnTo>
                    <a:pt x="259080" y="27940"/>
                  </a:lnTo>
                  <a:lnTo>
                    <a:pt x="255016" y="26670"/>
                  </a:lnTo>
                  <a:lnTo>
                    <a:pt x="250698" y="25400"/>
                  </a:lnTo>
                  <a:lnTo>
                    <a:pt x="247523" y="24130"/>
                  </a:lnTo>
                  <a:close/>
                </a:path>
                <a:path w="512445" h="420369">
                  <a:moveTo>
                    <a:pt x="151765" y="0"/>
                  </a:moveTo>
                  <a:lnTo>
                    <a:pt x="147955" y="0"/>
                  </a:lnTo>
                  <a:lnTo>
                    <a:pt x="133985" y="15240"/>
                  </a:lnTo>
                  <a:lnTo>
                    <a:pt x="127635" y="16510"/>
                  </a:lnTo>
                  <a:lnTo>
                    <a:pt x="203644" y="16510"/>
                  </a:lnTo>
                  <a:lnTo>
                    <a:pt x="203454" y="15240"/>
                  </a:lnTo>
                  <a:lnTo>
                    <a:pt x="159131" y="15240"/>
                  </a:lnTo>
                  <a:lnTo>
                    <a:pt x="157353" y="13970"/>
                  </a:lnTo>
                  <a:lnTo>
                    <a:pt x="155194" y="12700"/>
                  </a:lnTo>
                  <a:lnTo>
                    <a:pt x="154812" y="11430"/>
                  </a:lnTo>
                  <a:lnTo>
                    <a:pt x="155067" y="10160"/>
                  </a:lnTo>
                  <a:lnTo>
                    <a:pt x="155194" y="7620"/>
                  </a:lnTo>
                  <a:lnTo>
                    <a:pt x="159385" y="6350"/>
                  </a:lnTo>
                  <a:lnTo>
                    <a:pt x="160147" y="5080"/>
                  </a:lnTo>
                  <a:lnTo>
                    <a:pt x="160782" y="3810"/>
                  </a:lnTo>
                  <a:lnTo>
                    <a:pt x="160147" y="3810"/>
                  </a:lnTo>
                  <a:lnTo>
                    <a:pt x="151765" y="0"/>
                  </a:lnTo>
                  <a:close/>
                </a:path>
                <a:path w="512445" h="420369">
                  <a:moveTo>
                    <a:pt x="172720" y="7620"/>
                  </a:moveTo>
                  <a:lnTo>
                    <a:pt x="171069" y="7620"/>
                  </a:lnTo>
                  <a:lnTo>
                    <a:pt x="169672" y="8890"/>
                  </a:lnTo>
                  <a:lnTo>
                    <a:pt x="168910" y="10160"/>
                  </a:lnTo>
                  <a:lnTo>
                    <a:pt x="167512" y="12700"/>
                  </a:lnTo>
                  <a:lnTo>
                    <a:pt x="165100" y="15240"/>
                  </a:lnTo>
                  <a:lnTo>
                    <a:pt x="177037" y="15240"/>
                  </a:lnTo>
                  <a:lnTo>
                    <a:pt x="175387" y="13970"/>
                  </a:lnTo>
                  <a:lnTo>
                    <a:pt x="174498" y="13970"/>
                  </a:lnTo>
                  <a:lnTo>
                    <a:pt x="173101" y="11430"/>
                  </a:lnTo>
                  <a:lnTo>
                    <a:pt x="172593" y="10160"/>
                  </a:lnTo>
                  <a:lnTo>
                    <a:pt x="172720" y="7620"/>
                  </a:lnTo>
                  <a:close/>
                </a:path>
                <a:path w="512445" h="420369">
                  <a:moveTo>
                    <a:pt x="202057" y="12700"/>
                  </a:moveTo>
                  <a:lnTo>
                    <a:pt x="194056" y="12700"/>
                  </a:lnTo>
                  <a:lnTo>
                    <a:pt x="188976" y="13970"/>
                  </a:lnTo>
                  <a:lnTo>
                    <a:pt x="185801" y="15240"/>
                  </a:lnTo>
                  <a:lnTo>
                    <a:pt x="203454" y="15240"/>
                  </a:lnTo>
                  <a:lnTo>
                    <a:pt x="202819" y="13970"/>
                  </a:lnTo>
                  <a:lnTo>
                    <a:pt x="202057" y="1270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3973068" y="1851659"/>
              <a:ext cx="512445" cy="421005"/>
            </a:xfrm>
            <a:custGeom>
              <a:avLst/>
              <a:gdLst/>
              <a:ahLst/>
              <a:cxnLst/>
              <a:rect l="l" t="t" r="r" b="b"/>
              <a:pathLst>
                <a:path w="512445" h="421005">
                  <a:moveTo>
                    <a:pt x="150749" y="0"/>
                  </a:moveTo>
                  <a:lnTo>
                    <a:pt x="147955" y="0"/>
                  </a:lnTo>
                  <a:lnTo>
                    <a:pt x="142112" y="6350"/>
                  </a:lnTo>
                  <a:lnTo>
                    <a:pt x="138811" y="9905"/>
                  </a:lnTo>
                  <a:lnTo>
                    <a:pt x="133985" y="15112"/>
                  </a:lnTo>
                  <a:lnTo>
                    <a:pt x="127635" y="16128"/>
                  </a:lnTo>
                  <a:lnTo>
                    <a:pt x="122555" y="16128"/>
                  </a:lnTo>
                  <a:lnTo>
                    <a:pt x="120142" y="16128"/>
                  </a:lnTo>
                  <a:lnTo>
                    <a:pt x="117983" y="15875"/>
                  </a:lnTo>
                  <a:lnTo>
                    <a:pt x="116459" y="15748"/>
                  </a:lnTo>
                  <a:lnTo>
                    <a:pt x="115443" y="15621"/>
                  </a:lnTo>
                  <a:lnTo>
                    <a:pt x="114554" y="15493"/>
                  </a:lnTo>
                  <a:lnTo>
                    <a:pt x="113665" y="15493"/>
                  </a:lnTo>
                  <a:lnTo>
                    <a:pt x="110109" y="15493"/>
                  </a:lnTo>
                  <a:lnTo>
                    <a:pt x="107061" y="16383"/>
                  </a:lnTo>
                  <a:lnTo>
                    <a:pt x="106045" y="17652"/>
                  </a:lnTo>
                  <a:lnTo>
                    <a:pt x="105791" y="18034"/>
                  </a:lnTo>
                  <a:lnTo>
                    <a:pt x="105791" y="18796"/>
                  </a:lnTo>
                  <a:lnTo>
                    <a:pt x="106426" y="19303"/>
                  </a:lnTo>
                  <a:lnTo>
                    <a:pt x="107315" y="20065"/>
                  </a:lnTo>
                  <a:lnTo>
                    <a:pt x="108458" y="20827"/>
                  </a:lnTo>
                  <a:lnTo>
                    <a:pt x="109855" y="21843"/>
                  </a:lnTo>
                  <a:lnTo>
                    <a:pt x="109982" y="23749"/>
                  </a:lnTo>
                  <a:lnTo>
                    <a:pt x="109982" y="25526"/>
                  </a:lnTo>
                  <a:lnTo>
                    <a:pt x="109347" y="27177"/>
                  </a:lnTo>
                  <a:lnTo>
                    <a:pt x="108204" y="28321"/>
                  </a:lnTo>
                  <a:lnTo>
                    <a:pt x="107187" y="29590"/>
                  </a:lnTo>
                  <a:lnTo>
                    <a:pt x="106045" y="30099"/>
                  </a:lnTo>
                  <a:lnTo>
                    <a:pt x="105156" y="30099"/>
                  </a:lnTo>
                  <a:lnTo>
                    <a:pt x="103378" y="30099"/>
                  </a:lnTo>
                  <a:lnTo>
                    <a:pt x="101981" y="28448"/>
                  </a:lnTo>
                  <a:lnTo>
                    <a:pt x="101092" y="27431"/>
                  </a:lnTo>
                  <a:lnTo>
                    <a:pt x="100584" y="26797"/>
                  </a:lnTo>
                  <a:lnTo>
                    <a:pt x="99822" y="25908"/>
                  </a:lnTo>
                  <a:lnTo>
                    <a:pt x="99441" y="25908"/>
                  </a:lnTo>
                  <a:lnTo>
                    <a:pt x="98933" y="26162"/>
                  </a:lnTo>
                  <a:lnTo>
                    <a:pt x="98425" y="26797"/>
                  </a:lnTo>
                  <a:lnTo>
                    <a:pt x="95123" y="30987"/>
                  </a:lnTo>
                  <a:lnTo>
                    <a:pt x="87884" y="32003"/>
                  </a:lnTo>
                  <a:lnTo>
                    <a:pt x="82550" y="32003"/>
                  </a:lnTo>
                  <a:lnTo>
                    <a:pt x="80137" y="32003"/>
                  </a:lnTo>
                  <a:lnTo>
                    <a:pt x="78232" y="31750"/>
                  </a:lnTo>
                  <a:lnTo>
                    <a:pt x="77343" y="31496"/>
                  </a:lnTo>
                  <a:lnTo>
                    <a:pt x="75946" y="31496"/>
                  </a:lnTo>
                  <a:lnTo>
                    <a:pt x="71628" y="36067"/>
                  </a:lnTo>
                  <a:lnTo>
                    <a:pt x="64643" y="44703"/>
                  </a:lnTo>
                  <a:lnTo>
                    <a:pt x="62992" y="46736"/>
                  </a:lnTo>
                  <a:lnTo>
                    <a:pt x="62484" y="47370"/>
                  </a:lnTo>
                  <a:lnTo>
                    <a:pt x="62484" y="47751"/>
                  </a:lnTo>
                  <a:lnTo>
                    <a:pt x="62484" y="49402"/>
                  </a:lnTo>
                  <a:lnTo>
                    <a:pt x="62611" y="52324"/>
                  </a:lnTo>
                  <a:lnTo>
                    <a:pt x="62865" y="56641"/>
                  </a:lnTo>
                  <a:lnTo>
                    <a:pt x="57404" y="63500"/>
                  </a:lnTo>
                  <a:lnTo>
                    <a:pt x="51665" y="68284"/>
                  </a:lnTo>
                  <a:lnTo>
                    <a:pt x="44450" y="71008"/>
                  </a:lnTo>
                  <a:lnTo>
                    <a:pt x="36758" y="72233"/>
                  </a:lnTo>
                  <a:lnTo>
                    <a:pt x="29591" y="72516"/>
                  </a:lnTo>
                  <a:lnTo>
                    <a:pt x="27559" y="72516"/>
                  </a:lnTo>
                  <a:lnTo>
                    <a:pt x="25781" y="72516"/>
                  </a:lnTo>
                  <a:lnTo>
                    <a:pt x="24257" y="72389"/>
                  </a:lnTo>
                  <a:lnTo>
                    <a:pt x="22352" y="72389"/>
                  </a:lnTo>
                  <a:lnTo>
                    <a:pt x="22225" y="72389"/>
                  </a:lnTo>
                  <a:lnTo>
                    <a:pt x="21971" y="72389"/>
                  </a:lnTo>
                  <a:lnTo>
                    <a:pt x="21717" y="72516"/>
                  </a:lnTo>
                  <a:lnTo>
                    <a:pt x="21336" y="73406"/>
                  </a:lnTo>
                  <a:lnTo>
                    <a:pt x="21336" y="74168"/>
                  </a:lnTo>
                  <a:lnTo>
                    <a:pt x="21336" y="74930"/>
                  </a:lnTo>
                  <a:lnTo>
                    <a:pt x="21590" y="77215"/>
                  </a:lnTo>
                  <a:lnTo>
                    <a:pt x="21082" y="79628"/>
                  </a:lnTo>
                  <a:lnTo>
                    <a:pt x="20066" y="81533"/>
                  </a:lnTo>
                  <a:lnTo>
                    <a:pt x="19685" y="82168"/>
                  </a:lnTo>
                  <a:lnTo>
                    <a:pt x="19812" y="82422"/>
                  </a:lnTo>
                  <a:lnTo>
                    <a:pt x="20066" y="83312"/>
                  </a:lnTo>
                  <a:lnTo>
                    <a:pt x="22098" y="85978"/>
                  </a:lnTo>
                  <a:lnTo>
                    <a:pt x="34036" y="89915"/>
                  </a:lnTo>
                  <a:lnTo>
                    <a:pt x="42826" y="95365"/>
                  </a:lnTo>
                  <a:lnTo>
                    <a:pt x="49784" y="103886"/>
                  </a:lnTo>
                  <a:lnTo>
                    <a:pt x="54645" y="112597"/>
                  </a:lnTo>
                  <a:lnTo>
                    <a:pt x="57150" y="118618"/>
                  </a:lnTo>
                  <a:lnTo>
                    <a:pt x="57277" y="119252"/>
                  </a:lnTo>
                  <a:lnTo>
                    <a:pt x="58674" y="119380"/>
                  </a:lnTo>
                  <a:lnTo>
                    <a:pt x="60325" y="119380"/>
                  </a:lnTo>
                  <a:lnTo>
                    <a:pt x="62992" y="119380"/>
                  </a:lnTo>
                  <a:lnTo>
                    <a:pt x="66802" y="118871"/>
                  </a:lnTo>
                  <a:lnTo>
                    <a:pt x="68453" y="118618"/>
                  </a:lnTo>
                  <a:lnTo>
                    <a:pt x="71247" y="118237"/>
                  </a:lnTo>
                  <a:lnTo>
                    <a:pt x="73914" y="117982"/>
                  </a:lnTo>
                  <a:lnTo>
                    <a:pt x="76073" y="117982"/>
                  </a:lnTo>
                  <a:lnTo>
                    <a:pt x="76962" y="117982"/>
                  </a:lnTo>
                  <a:lnTo>
                    <a:pt x="77851" y="117982"/>
                  </a:lnTo>
                  <a:lnTo>
                    <a:pt x="78486" y="118109"/>
                  </a:lnTo>
                  <a:lnTo>
                    <a:pt x="83058" y="118999"/>
                  </a:lnTo>
                  <a:lnTo>
                    <a:pt x="82677" y="123825"/>
                  </a:lnTo>
                  <a:lnTo>
                    <a:pt x="82423" y="126745"/>
                  </a:lnTo>
                  <a:lnTo>
                    <a:pt x="82169" y="129920"/>
                  </a:lnTo>
                  <a:lnTo>
                    <a:pt x="82169" y="131444"/>
                  </a:lnTo>
                  <a:lnTo>
                    <a:pt x="83439" y="132080"/>
                  </a:lnTo>
                  <a:lnTo>
                    <a:pt x="84709" y="132841"/>
                  </a:lnTo>
                  <a:lnTo>
                    <a:pt x="86360" y="132969"/>
                  </a:lnTo>
                  <a:lnTo>
                    <a:pt x="88011" y="132969"/>
                  </a:lnTo>
                  <a:lnTo>
                    <a:pt x="88646" y="132969"/>
                  </a:lnTo>
                  <a:lnTo>
                    <a:pt x="89408" y="132969"/>
                  </a:lnTo>
                  <a:lnTo>
                    <a:pt x="90170" y="132969"/>
                  </a:lnTo>
                  <a:lnTo>
                    <a:pt x="90805" y="132841"/>
                  </a:lnTo>
                  <a:lnTo>
                    <a:pt x="91440" y="132841"/>
                  </a:lnTo>
                  <a:lnTo>
                    <a:pt x="92202" y="132841"/>
                  </a:lnTo>
                  <a:lnTo>
                    <a:pt x="94869" y="132841"/>
                  </a:lnTo>
                  <a:lnTo>
                    <a:pt x="97536" y="133476"/>
                  </a:lnTo>
                  <a:lnTo>
                    <a:pt x="98552" y="136778"/>
                  </a:lnTo>
                  <a:lnTo>
                    <a:pt x="98806" y="137794"/>
                  </a:lnTo>
                  <a:lnTo>
                    <a:pt x="98806" y="138937"/>
                  </a:lnTo>
                  <a:lnTo>
                    <a:pt x="98298" y="139953"/>
                  </a:lnTo>
                  <a:lnTo>
                    <a:pt x="97282" y="141731"/>
                  </a:lnTo>
                  <a:lnTo>
                    <a:pt x="94996" y="141858"/>
                  </a:lnTo>
                  <a:lnTo>
                    <a:pt x="91948" y="141858"/>
                  </a:lnTo>
                  <a:lnTo>
                    <a:pt x="88519" y="141858"/>
                  </a:lnTo>
                  <a:lnTo>
                    <a:pt x="84455" y="141858"/>
                  </a:lnTo>
                  <a:lnTo>
                    <a:pt x="81915" y="144271"/>
                  </a:lnTo>
                  <a:lnTo>
                    <a:pt x="77470" y="148208"/>
                  </a:lnTo>
                  <a:lnTo>
                    <a:pt x="74803" y="150494"/>
                  </a:lnTo>
                  <a:lnTo>
                    <a:pt x="72262" y="150494"/>
                  </a:lnTo>
                  <a:lnTo>
                    <a:pt x="72009" y="150494"/>
                  </a:lnTo>
                  <a:lnTo>
                    <a:pt x="71628" y="150368"/>
                  </a:lnTo>
                  <a:lnTo>
                    <a:pt x="70231" y="150113"/>
                  </a:lnTo>
                  <a:lnTo>
                    <a:pt x="69087" y="149097"/>
                  </a:lnTo>
                  <a:lnTo>
                    <a:pt x="68326" y="147700"/>
                  </a:lnTo>
                  <a:lnTo>
                    <a:pt x="67691" y="146684"/>
                  </a:lnTo>
                  <a:lnTo>
                    <a:pt x="65912" y="146431"/>
                  </a:lnTo>
                  <a:lnTo>
                    <a:pt x="63754" y="146431"/>
                  </a:lnTo>
                  <a:lnTo>
                    <a:pt x="60960" y="146431"/>
                  </a:lnTo>
                  <a:lnTo>
                    <a:pt x="57531" y="146938"/>
                  </a:lnTo>
                  <a:lnTo>
                    <a:pt x="55372" y="147319"/>
                  </a:lnTo>
                  <a:lnTo>
                    <a:pt x="54229" y="147574"/>
                  </a:lnTo>
                  <a:lnTo>
                    <a:pt x="53340" y="147700"/>
                  </a:lnTo>
                  <a:lnTo>
                    <a:pt x="52578" y="147700"/>
                  </a:lnTo>
                  <a:lnTo>
                    <a:pt x="52324" y="147827"/>
                  </a:lnTo>
                  <a:lnTo>
                    <a:pt x="51943" y="147955"/>
                  </a:lnTo>
                  <a:lnTo>
                    <a:pt x="51689" y="147955"/>
                  </a:lnTo>
                  <a:lnTo>
                    <a:pt x="50673" y="147955"/>
                  </a:lnTo>
                  <a:lnTo>
                    <a:pt x="49657" y="147319"/>
                  </a:lnTo>
                  <a:lnTo>
                    <a:pt x="49022" y="146557"/>
                  </a:lnTo>
                  <a:lnTo>
                    <a:pt x="47752" y="144525"/>
                  </a:lnTo>
                  <a:lnTo>
                    <a:pt x="48768" y="141350"/>
                  </a:lnTo>
                  <a:lnTo>
                    <a:pt x="49784" y="138302"/>
                  </a:lnTo>
                  <a:lnTo>
                    <a:pt x="50292" y="137159"/>
                  </a:lnTo>
                  <a:lnTo>
                    <a:pt x="50546" y="136016"/>
                  </a:lnTo>
                  <a:lnTo>
                    <a:pt x="50800" y="134746"/>
                  </a:lnTo>
                  <a:lnTo>
                    <a:pt x="50673" y="134493"/>
                  </a:lnTo>
                  <a:lnTo>
                    <a:pt x="50292" y="134238"/>
                  </a:lnTo>
                  <a:lnTo>
                    <a:pt x="49657" y="133731"/>
                  </a:lnTo>
                  <a:lnTo>
                    <a:pt x="48514" y="133350"/>
                  </a:lnTo>
                  <a:lnTo>
                    <a:pt x="46990" y="133350"/>
                  </a:lnTo>
                  <a:lnTo>
                    <a:pt x="44577" y="133350"/>
                  </a:lnTo>
                  <a:lnTo>
                    <a:pt x="40894" y="134365"/>
                  </a:lnTo>
                  <a:lnTo>
                    <a:pt x="36449" y="137287"/>
                  </a:lnTo>
                  <a:lnTo>
                    <a:pt x="36322" y="137540"/>
                  </a:lnTo>
                  <a:lnTo>
                    <a:pt x="34162" y="138811"/>
                  </a:lnTo>
                  <a:lnTo>
                    <a:pt x="32131" y="140207"/>
                  </a:lnTo>
                  <a:lnTo>
                    <a:pt x="30099" y="141858"/>
                  </a:lnTo>
                  <a:lnTo>
                    <a:pt x="30099" y="142112"/>
                  </a:lnTo>
                  <a:lnTo>
                    <a:pt x="30226" y="143256"/>
                  </a:lnTo>
                  <a:lnTo>
                    <a:pt x="30099" y="144399"/>
                  </a:lnTo>
                  <a:lnTo>
                    <a:pt x="29845" y="145541"/>
                  </a:lnTo>
                  <a:lnTo>
                    <a:pt x="29591" y="146684"/>
                  </a:lnTo>
                  <a:lnTo>
                    <a:pt x="29083" y="147827"/>
                  </a:lnTo>
                  <a:lnTo>
                    <a:pt x="28067" y="148462"/>
                  </a:lnTo>
                  <a:lnTo>
                    <a:pt x="27686" y="148716"/>
                  </a:lnTo>
                  <a:lnTo>
                    <a:pt x="27305" y="148716"/>
                  </a:lnTo>
                  <a:lnTo>
                    <a:pt x="26797" y="148716"/>
                  </a:lnTo>
                  <a:lnTo>
                    <a:pt x="25908" y="148716"/>
                  </a:lnTo>
                  <a:lnTo>
                    <a:pt x="25019" y="148336"/>
                  </a:lnTo>
                  <a:lnTo>
                    <a:pt x="24130" y="147955"/>
                  </a:lnTo>
                  <a:lnTo>
                    <a:pt x="23114" y="147446"/>
                  </a:lnTo>
                  <a:lnTo>
                    <a:pt x="21844" y="146938"/>
                  </a:lnTo>
                  <a:lnTo>
                    <a:pt x="20574" y="146938"/>
                  </a:lnTo>
                  <a:lnTo>
                    <a:pt x="19685" y="146938"/>
                  </a:lnTo>
                  <a:lnTo>
                    <a:pt x="18669" y="147193"/>
                  </a:lnTo>
                  <a:lnTo>
                    <a:pt x="5461" y="154939"/>
                  </a:lnTo>
                  <a:lnTo>
                    <a:pt x="889" y="157352"/>
                  </a:lnTo>
                  <a:lnTo>
                    <a:pt x="0" y="159638"/>
                  </a:lnTo>
                  <a:lnTo>
                    <a:pt x="381" y="160781"/>
                  </a:lnTo>
                  <a:lnTo>
                    <a:pt x="3937" y="162813"/>
                  </a:lnTo>
                  <a:lnTo>
                    <a:pt x="16891" y="165862"/>
                  </a:lnTo>
                  <a:lnTo>
                    <a:pt x="18161" y="166115"/>
                  </a:lnTo>
                  <a:lnTo>
                    <a:pt x="18796" y="166369"/>
                  </a:lnTo>
                  <a:lnTo>
                    <a:pt x="20701" y="166750"/>
                  </a:lnTo>
                  <a:lnTo>
                    <a:pt x="20955" y="168656"/>
                  </a:lnTo>
                  <a:lnTo>
                    <a:pt x="21336" y="170814"/>
                  </a:lnTo>
                  <a:lnTo>
                    <a:pt x="19685" y="172212"/>
                  </a:lnTo>
                  <a:lnTo>
                    <a:pt x="17907" y="173608"/>
                  </a:lnTo>
                  <a:lnTo>
                    <a:pt x="17526" y="173862"/>
                  </a:lnTo>
                  <a:lnTo>
                    <a:pt x="17145" y="174116"/>
                  </a:lnTo>
                  <a:lnTo>
                    <a:pt x="16764" y="174497"/>
                  </a:lnTo>
                  <a:lnTo>
                    <a:pt x="18542" y="175513"/>
                  </a:lnTo>
                  <a:lnTo>
                    <a:pt x="19939" y="177164"/>
                  </a:lnTo>
                  <a:lnTo>
                    <a:pt x="20701" y="179196"/>
                  </a:lnTo>
                  <a:lnTo>
                    <a:pt x="21844" y="182244"/>
                  </a:lnTo>
                  <a:lnTo>
                    <a:pt x="23876" y="184531"/>
                  </a:lnTo>
                  <a:lnTo>
                    <a:pt x="26289" y="185927"/>
                  </a:lnTo>
                  <a:lnTo>
                    <a:pt x="28448" y="187197"/>
                  </a:lnTo>
                  <a:lnTo>
                    <a:pt x="31750" y="187706"/>
                  </a:lnTo>
                  <a:lnTo>
                    <a:pt x="35306" y="187706"/>
                  </a:lnTo>
                  <a:lnTo>
                    <a:pt x="39878" y="187706"/>
                  </a:lnTo>
                  <a:lnTo>
                    <a:pt x="44831" y="186944"/>
                  </a:lnTo>
                  <a:lnTo>
                    <a:pt x="48387" y="186436"/>
                  </a:lnTo>
                  <a:lnTo>
                    <a:pt x="50292" y="185927"/>
                  </a:lnTo>
                  <a:lnTo>
                    <a:pt x="52197" y="185800"/>
                  </a:lnTo>
                  <a:lnTo>
                    <a:pt x="61341" y="188594"/>
                  </a:lnTo>
                  <a:lnTo>
                    <a:pt x="62484" y="189102"/>
                  </a:lnTo>
                  <a:lnTo>
                    <a:pt x="63373" y="189102"/>
                  </a:lnTo>
                  <a:lnTo>
                    <a:pt x="64008" y="189102"/>
                  </a:lnTo>
                  <a:lnTo>
                    <a:pt x="64516" y="188721"/>
                  </a:lnTo>
                  <a:lnTo>
                    <a:pt x="65151" y="187959"/>
                  </a:lnTo>
                  <a:lnTo>
                    <a:pt x="67691" y="184912"/>
                  </a:lnTo>
                  <a:lnTo>
                    <a:pt x="77089" y="175259"/>
                  </a:lnTo>
                  <a:lnTo>
                    <a:pt x="84962" y="175259"/>
                  </a:lnTo>
                  <a:lnTo>
                    <a:pt x="87249" y="175259"/>
                  </a:lnTo>
                  <a:lnTo>
                    <a:pt x="89408" y="176021"/>
                  </a:lnTo>
                  <a:lnTo>
                    <a:pt x="91186" y="178053"/>
                  </a:lnTo>
                  <a:lnTo>
                    <a:pt x="92964" y="180086"/>
                  </a:lnTo>
                  <a:lnTo>
                    <a:pt x="93726" y="181863"/>
                  </a:lnTo>
                  <a:lnTo>
                    <a:pt x="93599" y="183641"/>
                  </a:lnTo>
                  <a:lnTo>
                    <a:pt x="93218" y="186181"/>
                  </a:lnTo>
                  <a:lnTo>
                    <a:pt x="90932" y="187325"/>
                  </a:lnTo>
                  <a:lnTo>
                    <a:pt x="89154" y="188213"/>
                  </a:lnTo>
                  <a:lnTo>
                    <a:pt x="88519" y="188594"/>
                  </a:lnTo>
                  <a:lnTo>
                    <a:pt x="88011" y="188849"/>
                  </a:lnTo>
                  <a:lnTo>
                    <a:pt x="87503" y="189102"/>
                  </a:lnTo>
                  <a:lnTo>
                    <a:pt x="90297" y="192786"/>
                  </a:lnTo>
                  <a:lnTo>
                    <a:pt x="93091" y="199389"/>
                  </a:lnTo>
                  <a:lnTo>
                    <a:pt x="92710" y="205105"/>
                  </a:lnTo>
                  <a:lnTo>
                    <a:pt x="92456" y="208406"/>
                  </a:lnTo>
                  <a:lnTo>
                    <a:pt x="90932" y="211327"/>
                  </a:lnTo>
                  <a:lnTo>
                    <a:pt x="88773" y="213106"/>
                  </a:lnTo>
                  <a:lnTo>
                    <a:pt x="85725" y="215772"/>
                  </a:lnTo>
                  <a:lnTo>
                    <a:pt x="82677" y="216534"/>
                  </a:lnTo>
                  <a:lnTo>
                    <a:pt x="79883" y="216534"/>
                  </a:lnTo>
                  <a:lnTo>
                    <a:pt x="77597" y="216534"/>
                  </a:lnTo>
                  <a:lnTo>
                    <a:pt x="75437" y="216026"/>
                  </a:lnTo>
                  <a:lnTo>
                    <a:pt x="73787" y="215645"/>
                  </a:lnTo>
                  <a:lnTo>
                    <a:pt x="72898" y="215264"/>
                  </a:lnTo>
                  <a:lnTo>
                    <a:pt x="72136" y="215137"/>
                  </a:lnTo>
                  <a:lnTo>
                    <a:pt x="71247" y="215011"/>
                  </a:lnTo>
                  <a:lnTo>
                    <a:pt x="70993" y="215011"/>
                  </a:lnTo>
                  <a:lnTo>
                    <a:pt x="70612" y="215772"/>
                  </a:lnTo>
                  <a:lnTo>
                    <a:pt x="70358" y="216788"/>
                  </a:lnTo>
                  <a:lnTo>
                    <a:pt x="70231" y="217677"/>
                  </a:lnTo>
                  <a:lnTo>
                    <a:pt x="69469" y="220471"/>
                  </a:lnTo>
                  <a:lnTo>
                    <a:pt x="68580" y="224536"/>
                  </a:lnTo>
                  <a:lnTo>
                    <a:pt x="65151" y="227711"/>
                  </a:lnTo>
                  <a:lnTo>
                    <a:pt x="63754" y="228981"/>
                  </a:lnTo>
                  <a:lnTo>
                    <a:pt x="62357" y="229488"/>
                  </a:lnTo>
                  <a:lnTo>
                    <a:pt x="61087" y="229488"/>
                  </a:lnTo>
                  <a:lnTo>
                    <a:pt x="58674" y="229488"/>
                  </a:lnTo>
                  <a:lnTo>
                    <a:pt x="56387" y="227711"/>
                  </a:lnTo>
                  <a:lnTo>
                    <a:pt x="54356" y="226059"/>
                  </a:lnTo>
                  <a:lnTo>
                    <a:pt x="52197" y="224281"/>
                  </a:lnTo>
                  <a:lnTo>
                    <a:pt x="49911" y="222503"/>
                  </a:lnTo>
                  <a:lnTo>
                    <a:pt x="47244" y="222503"/>
                  </a:lnTo>
                  <a:lnTo>
                    <a:pt x="46990" y="222376"/>
                  </a:lnTo>
                  <a:lnTo>
                    <a:pt x="46101" y="222376"/>
                  </a:lnTo>
                  <a:lnTo>
                    <a:pt x="45212" y="222884"/>
                  </a:lnTo>
                  <a:lnTo>
                    <a:pt x="44577" y="223519"/>
                  </a:lnTo>
                  <a:lnTo>
                    <a:pt x="42799" y="225932"/>
                  </a:lnTo>
                  <a:lnTo>
                    <a:pt x="43180" y="231394"/>
                  </a:lnTo>
                  <a:lnTo>
                    <a:pt x="43434" y="235076"/>
                  </a:lnTo>
                  <a:lnTo>
                    <a:pt x="43434" y="235584"/>
                  </a:lnTo>
                  <a:lnTo>
                    <a:pt x="43434" y="236093"/>
                  </a:lnTo>
                  <a:lnTo>
                    <a:pt x="43561" y="236727"/>
                  </a:lnTo>
                  <a:lnTo>
                    <a:pt x="43687" y="240537"/>
                  </a:lnTo>
                  <a:lnTo>
                    <a:pt x="40512" y="241045"/>
                  </a:lnTo>
                  <a:lnTo>
                    <a:pt x="38354" y="241426"/>
                  </a:lnTo>
                  <a:lnTo>
                    <a:pt x="35179" y="241807"/>
                  </a:lnTo>
                  <a:lnTo>
                    <a:pt x="31496" y="242443"/>
                  </a:lnTo>
                  <a:lnTo>
                    <a:pt x="30099" y="248919"/>
                  </a:lnTo>
                  <a:lnTo>
                    <a:pt x="28575" y="256412"/>
                  </a:lnTo>
                  <a:lnTo>
                    <a:pt x="24257" y="257047"/>
                  </a:lnTo>
                  <a:lnTo>
                    <a:pt x="21844" y="257556"/>
                  </a:lnTo>
                  <a:lnTo>
                    <a:pt x="21209" y="257556"/>
                  </a:lnTo>
                  <a:lnTo>
                    <a:pt x="21844" y="259080"/>
                  </a:lnTo>
                  <a:lnTo>
                    <a:pt x="22479" y="260222"/>
                  </a:lnTo>
                  <a:lnTo>
                    <a:pt x="23241" y="261493"/>
                  </a:lnTo>
                  <a:lnTo>
                    <a:pt x="27305" y="268350"/>
                  </a:lnTo>
                  <a:lnTo>
                    <a:pt x="29845" y="268350"/>
                  </a:lnTo>
                  <a:lnTo>
                    <a:pt x="31877" y="268350"/>
                  </a:lnTo>
                  <a:lnTo>
                    <a:pt x="33655" y="269113"/>
                  </a:lnTo>
                  <a:lnTo>
                    <a:pt x="35179" y="270637"/>
                  </a:lnTo>
                  <a:lnTo>
                    <a:pt x="39497" y="274319"/>
                  </a:lnTo>
                  <a:lnTo>
                    <a:pt x="36703" y="279526"/>
                  </a:lnTo>
                  <a:lnTo>
                    <a:pt x="34925" y="282701"/>
                  </a:lnTo>
                  <a:lnTo>
                    <a:pt x="34417" y="283590"/>
                  </a:lnTo>
                  <a:lnTo>
                    <a:pt x="33909" y="284480"/>
                  </a:lnTo>
                  <a:lnTo>
                    <a:pt x="33528" y="285369"/>
                  </a:lnTo>
                  <a:lnTo>
                    <a:pt x="33909" y="285495"/>
                  </a:lnTo>
                  <a:lnTo>
                    <a:pt x="38608" y="286638"/>
                  </a:lnTo>
                  <a:lnTo>
                    <a:pt x="43053" y="293243"/>
                  </a:lnTo>
                  <a:lnTo>
                    <a:pt x="47117" y="298957"/>
                  </a:lnTo>
                  <a:lnTo>
                    <a:pt x="48387" y="300989"/>
                  </a:lnTo>
                  <a:lnTo>
                    <a:pt x="49784" y="302894"/>
                  </a:lnTo>
                  <a:lnTo>
                    <a:pt x="51308" y="304672"/>
                  </a:lnTo>
                  <a:lnTo>
                    <a:pt x="52070" y="305434"/>
                  </a:lnTo>
                  <a:lnTo>
                    <a:pt x="52705" y="305815"/>
                  </a:lnTo>
                  <a:lnTo>
                    <a:pt x="53594" y="305815"/>
                  </a:lnTo>
                  <a:lnTo>
                    <a:pt x="54864" y="305815"/>
                  </a:lnTo>
                  <a:lnTo>
                    <a:pt x="56387" y="305053"/>
                  </a:lnTo>
                  <a:lnTo>
                    <a:pt x="58420" y="304038"/>
                  </a:lnTo>
                  <a:lnTo>
                    <a:pt x="60833" y="302640"/>
                  </a:lnTo>
                  <a:lnTo>
                    <a:pt x="63373" y="301751"/>
                  </a:lnTo>
                  <a:lnTo>
                    <a:pt x="65912" y="301497"/>
                  </a:lnTo>
                  <a:lnTo>
                    <a:pt x="67945" y="301370"/>
                  </a:lnTo>
                  <a:lnTo>
                    <a:pt x="68453" y="299846"/>
                  </a:lnTo>
                  <a:lnTo>
                    <a:pt x="68961" y="297306"/>
                  </a:lnTo>
                  <a:lnTo>
                    <a:pt x="69342" y="295909"/>
                  </a:lnTo>
                  <a:lnTo>
                    <a:pt x="69723" y="294386"/>
                  </a:lnTo>
                  <a:lnTo>
                    <a:pt x="70993" y="293877"/>
                  </a:lnTo>
                  <a:lnTo>
                    <a:pt x="71247" y="293877"/>
                  </a:lnTo>
                  <a:lnTo>
                    <a:pt x="71501" y="293877"/>
                  </a:lnTo>
                  <a:lnTo>
                    <a:pt x="72390" y="293877"/>
                  </a:lnTo>
                  <a:lnTo>
                    <a:pt x="73279" y="294386"/>
                  </a:lnTo>
                  <a:lnTo>
                    <a:pt x="73914" y="295275"/>
                  </a:lnTo>
                  <a:lnTo>
                    <a:pt x="76835" y="298322"/>
                  </a:lnTo>
                  <a:lnTo>
                    <a:pt x="81026" y="306705"/>
                  </a:lnTo>
                  <a:lnTo>
                    <a:pt x="80772" y="312038"/>
                  </a:lnTo>
                  <a:lnTo>
                    <a:pt x="80899" y="313689"/>
                  </a:lnTo>
                  <a:lnTo>
                    <a:pt x="80264" y="315213"/>
                  </a:lnTo>
                  <a:lnTo>
                    <a:pt x="79248" y="316102"/>
                  </a:lnTo>
                  <a:lnTo>
                    <a:pt x="77724" y="317372"/>
                  </a:lnTo>
                  <a:lnTo>
                    <a:pt x="78105" y="321437"/>
                  </a:lnTo>
                  <a:lnTo>
                    <a:pt x="78486" y="324738"/>
                  </a:lnTo>
                  <a:lnTo>
                    <a:pt x="78612" y="326644"/>
                  </a:lnTo>
                  <a:lnTo>
                    <a:pt x="78740" y="328675"/>
                  </a:lnTo>
                  <a:lnTo>
                    <a:pt x="78612" y="330581"/>
                  </a:lnTo>
                  <a:lnTo>
                    <a:pt x="79121" y="330962"/>
                  </a:lnTo>
                  <a:lnTo>
                    <a:pt x="80264" y="331215"/>
                  </a:lnTo>
                  <a:lnTo>
                    <a:pt x="81787" y="331215"/>
                  </a:lnTo>
                  <a:lnTo>
                    <a:pt x="83312" y="331215"/>
                  </a:lnTo>
                  <a:lnTo>
                    <a:pt x="85090" y="330962"/>
                  </a:lnTo>
                  <a:lnTo>
                    <a:pt x="86741" y="330326"/>
                  </a:lnTo>
                  <a:lnTo>
                    <a:pt x="89154" y="329564"/>
                  </a:lnTo>
                  <a:lnTo>
                    <a:pt x="90043" y="328421"/>
                  </a:lnTo>
                  <a:lnTo>
                    <a:pt x="90043" y="328040"/>
                  </a:lnTo>
                  <a:lnTo>
                    <a:pt x="90424" y="325755"/>
                  </a:lnTo>
                  <a:lnTo>
                    <a:pt x="92202" y="323976"/>
                  </a:lnTo>
                  <a:lnTo>
                    <a:pt x="94869" y="323088"/>
                  </a:lnTo>
                  <a:lnTo>
                    <a:pt x="96266" y="322706"/>
                  </a:lnTo>
                  <a:lnTo>
                    <a:pt x="97536" y="322580"/>
                  </a:lnTo>
                  <a:lnTo>
                    <a:pt x="98933" y="322580"/>
                  </a:lnTo>
                  <a:lnTo>
                    <a:pt x="103505" y="322580"/>
                  </a:lnTo>
                  <a:lnTo>
                    <a:pt x="107950" y="324865"/>
                  </a:lnTo>
                  <a:lnTo>
                    <a:pt x="111252" y="328930"/>
                  </a:lnTo>
                  <a:lnTo>
                    <a:pt x="112903" y="331215"/>
                  </a:lnTo>
                  <a:lnTo>
                    <a:pt x="114681" y="333375"/>
                  </a:lnTo>
                  <a:lnTo>
                    <a:pt x="116712" y="335152"/>
                  </a:lnTo>
                  <a:lnTo>
                    <a:pt x="116712" y="334644"/>
                  </a:lnTo>
                  <a:lnTo>
                    <a:pt x="116712" y="334009"/>
                  </a:lnTo>
                  <a:lnTo>
                    <a:pt x="116712" y="333375"/>
                  </a:lnTo>
                  <a:lnTo>
                    <a:pt x="116712" y="328168"/>
                  </a:lnTo>
                  <a:lnTo>
                    <a:pt x="120142" y="321563"/>
                  </a:lnTo>
                  <a:lnTo>
                    <a:pt x="122936" y="321437"/>
                  </a:lnTo>
                  <a:lnTo>
                    <a:pt x="123317" y="321437"/>
                  </a:lnTo>
                  <a:lnTo>
                    <a:pt x="125349" y="321563"/>
                  </a:lnTo>
                  <a:lnTo>
                    <a:pt x="125603" y="325119"/>
                  </a:lnTo>
                  <a:lnTo>
                    <a:pt x="125603" y="326136"/>
                  </a:lnTo>
                  <a:lnTo>
                    <a:pt x="125984" y="327025"/>
                  </a:lnTo>
                  <a:lnTo>
                    <a:pt x="126746" y="327532"/>
                  </a:lnTo>
                  <a:lnTo>
                    <a:pt x="127254" y="327913"/>
                  </a:lnTo>
                  <a:lnTo>
                    <a:pt x="128143" y="328168"/>
                  </a:lnTo>
                  <a:lnTo>
                    <a:pt x="129159" y="328168"/>
                  </a:lnTo>
                  <a:lnTo>
                    <a:pt x="131318" y="328168"/>
                  </a:lnTo>
                  <a:lnTo>
                    <a:pt x="134366" y="327151"/>
                  </a:lnTo>
                  <a:lnTo>
                    <a:pt x="137922" y="325246"/>
                  </a:lnTo>
                  <a:lnTo>
                    <a:pt x="140335" y="323976"/>
                  </a:lnTo>
                  <a:lnTo>
                    <a:pt x="142112" y="323214"/>
                  </a:lnTo>
                  <a:lnTo>
                    <a:pt x="143383" y="323214"/>
                  </a:lnTo>
                  <a:lnTo>
                    <a:pt x="144272" y="323214"/>
                  </a:lnTo>
                  <a:lnTo>
                    <a:pt x="144780" y="323469"/>
                  </a:lnTo>
                  <a:lnTo>
                    <a:pt x="145287" y="324103"/>
                  </a:lnTo>
                  <a:lnTo>
                    <a:pt x="146558" y="326136"/>
                  </a:lnTo>
                  <a:lnTo>
                    <a:pt x="144907" y="328675"/>
                  </a:lnTo>
                  <a:lnTo>
                    <a:pt x="141224" y="333882"/>
                  </a:lnTo>
                  <a:lnTo>
                    <a:pt x="140208" y="335661"/>
                  </a:lnTo>
                  <a:lnTo>
                    <a:pt x="136906" y="340487"/>
                  </a:lnTo>
                  <a:lnTo>
                    <a:pt x="137287" y="346582"/>
                  </a:lnTo>
                  <a:lnTo>
                    <a:pt x="137541" y="351663"/>
                  </a:lnTo>
                  <a:lnTo>
                    <a:pt x="137668" y="356107"/>
                  </a:lnTo>
                  <a:lnTo>
                    <a:pt x="137922" y="360806"/>
                  </a:lnTo>
                  <a:lnTo>
                    <a:pt x="134493" y="361822"/>
                  </a:lnTo>
                  <a:lnTo>
                    <a:pt x="133096" y="362203"/>
                  </a:lnTo>
                  <a:lnTo>
                    <a:pt x="131191" y="365251"/>
                  </a:lnTo>
                  <a:lnTo>
                    <a:pt x="129412" y="367919"/>
                  </a:lnTo>
                  <a:lnTo>
                    <a:pt x="126492" y="372744"/>
                  </a:lnTo>
                  <a:lnTo>
                    <a:pt x="123062" y="378206"/>
                  </a:lnTo>
                  <a:lnTo>
                    <a:pt x="117983" y="378968"/>
                  </a:lnTo>
                  <a:lnTo>
                    <a:pt x="111950" y="382071"/>
                  </a:lnTo>
                  <a:lnTo>
                    <a:pt x="105346" y="388270"/>
                  </a:lnTo>
                  <a:lnTo>
                    <a:pt x="99695" y="394898"/>
                  </a:lnTo>
                  <a:lnTo>
                    <a:pt x="96520" y="399288"/>
                  </a:lnTo>
                  <a:lnTo>
                    <a:pt x="95758" y="400303"/>
                  </a:lnTo>
                  <a:lnTo>
                    <a:pt x="94742" y="400684"/>
                  </a:lnTo>
                  <a:lnTo>
                    <a:pt x="93345" y="400684"/>
                  </a:lnTo>
                  <a:lnTo>
                    <a:pt x="91948" y="400684"/>
                  </a:lnTo>
                  <a:lnTo>
                    <a:pt x="90170" y="400303"/>
                  </a:lnTo>
                  <a:lnTo>
                    <a:pt x="88011" y="399922"/>
                  </a:lnTo>
                  <a:lnTo>
                    <a:pt x="85725" y="399541"/>
                  </a:lnTo>
                  <a:lnTo>
                    <a:pt x="82931" y="398906"/>
                  </a:lnTo>
                  <a:lnTo>
                    <a:pt x="80518" y="398906"/>
                  </a:lnTo>
                  <a:lnTo>
                    <a:pt x="78232" y="398906"/>
                  </a:lnTo>
                  <a:lnTo>
                    <a:pt x="76327" y="399541"/>
                  </a:lnTo>
                  <a:lnTo>
                    <a:pt x="67818" y="413384"/>
                  </a:lnTo>
                  <a:lnTo>
                    <a:pt x="66802" y="414908"/>
                  </a:lnTo>
                  <a:lnTo>
                    <a:pt x="65786" y="416432"/>
                  </a:lnTo>
                  <a:lnTo>
                    <a:pt x="67310" y="416178"/>
                  </a:lnTo>
                  <a:lnTo>
                    <a:pt x="71628" y="414274"/>
                  </a:lnTo>
                  <a:lnTo>
                    <a:pt x="75437" y="411352"/>
                  </a:lnTo>
                  <a:lnTo>
                    <a:pt x="78105" y="409194"/>
                  </a:lnTo>
                  <a:lnTo>
                    <a:pt x="78994" y="407669"/>
                  </a:lnTo>
                  <a:lnTo>
                    <a:pt x="78994" y="407415"/>
                  </a:lnTo>
                  <a:lnTo>
                    <a:pt x="79121" y="406400"/>
                  </a:lnTo>
                  <a:lnTo>
                    <a:pt x="79502" y="403606"/>
                  </a:lnTo>
                  <a:lnTo>
                    <a:pt x="81407" y="402844"/>
                  </a:lnTo>
                  <a:lnTo>
                    <a:pt x="81661" y="402844"/>
                  </a:lnTo>
                  <a:lnTo>
                    <a:pt x="81915" y="402844"/>
                  </a:lnTo>
                  <a:lnTo>
                    <a:pt x="82169" y="402844"/>
                  </a:lnTo>
                  <a:lnTo>
                    <a:pt x="83820" y="402844"/>
                  </a:lnTo>
                  <a:lnTo>
                    <a:pt x="85344" y="404494"/>
                  </a:lnTo>
                  <a:lnTo>
                    <a:pt x="86487" y="406145"/>
                  </a:lnTo>
                  <a:lnTo>
                    <a:pt x="86741" y="406400"/>
                  </a:lnTo>
                  <a:lnTo>
                    <a:pt x="87122" y="406526"/>
                  </a:lnTo>
                  <a:lnTo>
                    <a:pt x="87503" y="406526"/>
                  </a:lnTo>
                  <a:lnTo>
                    <a:pt x="88392" y="406526"/>
                  </a:lnTo>
                  <a:lnTo>
                    <a:pt x="89535" y="406019"/>
                  </a:lnTo>
                  <a:lnTo>
                    <a:pt x="90170" y="405638"/>
                  </a:lnTo>
                  <a:lnTo>
                    <a:pt x="91948" y="404621"/>
                  </a:lnTo>
                  <a:lnTo>
                    <a:pt x="93726" y="403351"/>
                  </a:lnTo>
                  <a:lnTo>
                    <a:pt x="95250" y="401700"/>
                  </a:lnTo>
                  <a:lnTo>
                    <a:pt x="97028" y="399795"/>
                  </a:lnTo>
                  <a:lnTo>
                    <a:pt x="99314" y="399288"/>
                  </a:lnTo>
                  <a:lnTo>
                    <a:pt x="101473" y="399288"/>
                  </a:lnTo>
                  <a:lnTo>
                    <a:pt x="102870" y="399288"/>
                  </a:lnTo>
                  <a:lnTo>
                    <a:pt x="104267" y="399541"/>
                  </a:lnTo>
                  <a:lnTo>
                    <a:pt x="105410" y="399669"/>
                  </a:lnTo>
                  <a:lnTo>
                    <a:pt x="106299" y="399795"/>
                  </a:lnTo>
                  <a:lnTo>
                    <a:pt x="106426" y="399795"/>
                  </a:lnTo>
                  <a:lnTo>
                    <a:pt x="106934" y="399795"/>
                  </a:lnTo>
                  <a:lnTo>
                    <a:pt x="107569" y="399414"/>
                  </a:lnTo>
                  <a:lnTo>
                    <a:pt x="108458" y="398652"/>
                  </a:lnTo>
                  <a:lnTo>
                    <a:pt x="111252" y="396239"/>
                  </a:lnTo>
                  <a:lnTo>
                    <a:pt x="114427" y="394715"/>
                  </a:lnTo>
                  <a:lnTo>
                    <a:pt x="117729" y="394081"/>
                  </a:lnTo>
                  <a:lnTo>
                    <a:pt x="122809" y="393064"/>
                  </a:lnTo>
                  <a:lnTo>
                    <a:pt x="123062" y="391921"/>
                  </a:lnTo>
                  <a:lnTo>
                    <a:pt x="123698" y="389255"/>
                  </a:lnTo>
                  <a:lnTo>
                    <a:pt x="123825" y="387984"/>
                  </a:lnTo>
                  <a:lnTo>
                    <a:pt x="124206" y="386841"/>
                  </a:lnTo>
                  <a:lnTo>
                    <a:pt x="124587" y="385699"/>
                  </a:lnTo>
                  <a:lnTo>
                    <a:pt x="150876" y="367791"/>
                  </a:lnTo>
                  <a:lnTo>
                    <a:pt x="151130" y="367156"/>
                  </a:lnTo>
                  <a:lnTo>
                    <a:pt x="151511" y="365125"/>
                  </a:lnTo>
                  <a:lnTo>
                    <a:pt x="151892" y="363093"/>
                  </a:lnTo>
                  <a:lnTo>
                    <a:pt x="152527" y="359790"/>
                  </a:lnTo>
                  <a:lnTo>
                    <a:pt x="155829" y="359537"/>
                  </a:lnTo>
                  <a:lnTo>
                    <a:pt x="159385" y="359156"/>
                  </a:lnTo>
                  <a:lnTo>
                    <a:pt x="165862" y="352806"/>
                  </a:lnTo>
                  <a:lnTo>
                    <a:pt x="169672" y="348995"/>
                  </a:lnTo>
                  <a:lnTo>
                    <a:pt x="173482" y="345313"/>
                  </a:lnTo>
                  <a:lnTo>
                    <a:pt x="175387" y="345058"/>
                  </a:lnTo>
                  <a:lnTo>
                    <a:pt x="177292" y="344805"/>
                  </a:lnTo>
                  <a:lnTo>
                    <a:pt x="178308" y="344677"/>
                  </a:lnTo>
                  <a:lnTo>
                    <a:pt x="179324" y="344424"/>
                  </a:lnTo>
                  <a:lnTo>
                    <a:pt x="180340" y="343915"/>
                  </a:lnTo>
                  <a:lnTo>
                    <a:pt x="181229" y="343534"/>
                  </a:lnTo>
                  <a:lnTo>
                    <a:pt x="181356" y="341883"/>
                  </a:lnTo>
                  <a:lnTo>
                    <a:pt x="181610" y="339344"/>
                  </a:lnTo>
                  <a:lnTo>
                    <a:pt x="181864" y="336550"/>
                  </a:lnTo>
                  <a:lnTo>
                    <a:pt x="182118" y="332866"/>
                  </a:lnTo>
                  <a:lnTo>
                    <a:pt x="185293" y="332231"/>
                  </a:lnTo>
                  <a:lnTo>
                    <a:pt x="188468" y="331596"/>
                  </a:lnTo>
                  <a:lnTo>
                    <a:pt x="190881" y="328930"/>
                  </a:lnTo>
                  <a:lnTo>
                    <a:pt x="190881" y="326008"/>
                  </a:lnTo>
                  <a:lnTo>
                    <a:pt x="190500" y="325119"/>
                  </a:lnTo>
                  <a:lnTo>
                    <a:pt x="187452" y="324231"/>
                  </a:lnTo>
                  <a:lnTo>
                    <a:pt x="185928" y="323850"/>
                  </a:lnTo>
                  <a:lnTo>
                    <a:pt x="183134" y="322833"/>
                  </a:lnTo>
                  <a:lnTo>
                    <a:pt x="180975" y="322325"/>
                  </a:lnTo>
                  <a:lnTo>
                    <a:pt x="180340" y="320294"/>
                  </a:lnTo>
                  <a:lnTo>
                    <a:pt x="179832" y="319150"/>
                  </a:lnTo>
                  <a:lnTo>
                    <a:pt x="180086" y="317500"/>
                  </a:lnTo>
                  <a:lnTo>
                    <a:pt x="181356" y="315594"/>
                  </a:lnTo>
                  <a:lnTo>
                    <a:pt x="183387" y="312293"/>
                  </a:lnTo>
                  <a:lnTo>
                    <a:pt x="189230" y="306324"/>
                  </a:lnTo>
                  <a:lnTo>
                    <a:pt x="192659" y="306324"/>
                  </a:lnTo>
                  <a:lnTo>
                    <a:pt x="192912" y="306324"/>
                  </a:lnTo>
                  <a:lnTo>
                    <a:pt x="196469" y="306069"/>
                  </a:lnTo>
                  <a:lnTo>
                    <a:pt x="199517" y="302894"/>
                  </a:lnTo>
                  <a:lnTo>
                    <a:pt x="200025" y="298576"/>
                  </a:lnTo>
                  <a:lnTo>
                    <a:pt x="200279" y="294131"/>
                  </a:lnTo>
                  <a:lnTo>
                    <a:pt x="202946" y="291845"/>
                  </a:lnTo>
                  <a:lnTo>
                    <a:pt x="205486" y="289687"/>
                  </a:lnTo>
                  <a:lnTo>
                    <a:pt x="206883" y="288544"/>
                  </a:lnTo>
                  <a:lnTo>
                    <a:pt x="208153" y="287146"/>
                  </a:lnTo>
                  <a:lnTo>
                    <a:pt x="209423" y="285750"/>
                  </a:lnTo>
                  <a:lnTo>
                    <a:pt x="210566" y="284099"/>
                  </a:lnTo>
                  <a:lnTo>
                    <a:pt x="211582" y="282447"/>
                  </a:lnTo>
                  <a:lnTo>
                    <a:pt x="212217" y="280543"/>
                  </a:lnTo>
                  <a:lnTo>
                    <a:pt x="213233" y="278256"/>
                  </a:lnTo>
                  <a:lnTo>
                    <a:pt x="214122" y="275844"/>
                  </a:lnTo>
                  <a:lnTo>
                    <a:pt x="217297" y="275463"/>
                  </a:lnTo>
                  <a:lnTo>
                    <a:pt x="219075" y="275336"/>
                  </a:lnTo>
                  <a:lnTo>
                    <a:pt x="221107" y="273176"/>
                  </a:lnTo>
                  <a:lnTo>
                    <a:pt x="223266" y="270890"/>
                  </a:lnTo>
                  <a:lnTo>
                    <a:pt x="224790" y="268986"/>
                  </a:lnTo>
                  <a:lnTo>
                    <a:pt x="226441" y="267462"/>
                  </a:lnTo>
                  <a:lnTo>
                    <a:pt x="228346" y="266191"/>
                  </a:lnTo>
                  <a:lnTo>
                    <a:pt x="228981" y="265556"/>
                  </a:lnTo>
                  <a:lnTo>
                    <a:pt x="229743" y="265302"/>
                  </a:lnTo>
                  <a:lnTo>
                    <a:pt x="230505" y="265302"/>
                  </a:lnTo>
                  <a:lnTo>
                    <a:pt x="230886" y="265302"/>
                  </a:lnTo>
                  <a:lnTo>
                    <a:pt x="231140" y="265302"/>
                  </a:lnTo>
                  <a:lnTo>
                    <a:pt x="231394" y="265302"/>
                  </a:lnTo>
                  <a:lnTo>
                    <a:pt x="232156" y="265683"/>
                  </a:lnTo>
                  <a:lnTo>
                    <a:pt x="232791" y="266445"/>
                  </a:lnTo>
                  <a:lnTo>
                    <a:pt x="233045" y="267462"/>
                  </a:lnTo>
                  <a:lnTo>
                    <a:pt x="233299" y="268477"/>
                  </a:lnTo>
                  <a:lnTo>
                    <a:pt x="233807" y="269620"/>
                  </a:lnTo>
                  <a:lnTo>
                    <a:pt x="237109" y="269875"/>
                  </a:lnTo>
                  <a:lnTo>
                    <a:pt x="240537" y="270001"/>
                  </a:lnTo>
                  <a:lnTo>
                    <a:pt x="243078" y="271652"/>
                  </a:lnTo>
                  <a:lnTo>
                    <a:pt x="243840" y="274193"/>
                  </a:lnTo>
                  <a:lnTo>
                    <a:pt x="244475" y="275844"/>
                  </a:lnTo>
                  <a:lnTo>
                    <a:pt x="244094" y="277749"/>
                  </a:lnTo>
                  <a:lnTo>
                    <a:pt x="242951" y="279019"/>
                  </a:lnTo>
                  <a:lnTo>
                    <a:pt x="242189" y="279907"/>
                  </a:lnTo>
                  <a:lnTo>
                    <a:pt x="241046" y="280288"/>
                  </a:lnTo>
                  <a:lnTo>
                    <a:pt x="239776" y="280288"/>
                  </a:lnTo>
                  <a:lnTo>
                    <a:pt x="238887" y="280288"/>
                  </a:lnTo>
                  <a:lnTo>
                    <a:pt x="237871" y="280034"/>
                  </a:lnTo>
                  <a:lnTo>
                    <a:pt x="236728" y="279400"/>
                  </a:lnTo>
                  <a:lnTo>
                    <a:pt x="234569" y="278383"/>
                  </a:lnTo>
                  <a:lnTo>
                    <a:pt x="232918" y="277621"/>
                  </a:lnTo>
                  <a:lnTo>
                    <a:pt x="231521" y="277621"/>
                  </a:lnTo>
                  <a:lnTo>
                    <a:pt x="229362" y="277621"/>
                  </a:lnTo>
                  <a:lnTo>
                    <a:pt x="221742" y="291464"/>
                  </a:lnTo>
                  <a:lnTo>
                    <a:pt x="220853" y="294258"/>
                  </a:lnTo>
                  <a:lnTo>
                    <a:pt x="219329" y="296671"/>
                  </a:lnTo>
                  <a:lnTo>
                    <a:pt x="216154" y="301751"/>
                  </a:lnTo>
                  <a:lnTo>
                    <a:pt x="216408" y="303656"/>
                  </a:lnTo>
                  <a:lnTo>
                    <a:pt x="216662" y="304038"/>
                  </a:lnTo>
                  <a:lnTo>
                    <a:pt x="216916" y="304800"/>
                  </a:lnTo>
                  <a:lnTo>
                    <a:pt x="218312" y="305181"/>
                  </a:lnTo>
                  <a:lnTo>
                    <a:pt x="219075" y="305181"/>
                  </a:lnTo>
                  <a:lnTo>
                    <a:pt x="221996" y="305688"/>
                  </a:lnTo>
                  <a:lnTo>
                    <a:pt x="222758" y="307213"/>
                  </a:lnTo>
                  <a:lnTo>
                    <a:pt x="222885" y="308356"/>
                  </a:lnTo>
                  <a:lnTo>
                    <a:pt x="223139" y="312293"/>
                  </a:lnTo>
                  <a:lnTo>
                    <a:pt x="217043" y="315213"/>
                  </a:lnTo>
                  <a:lnTo>
                    <a:pt x="214630" y="316102"/>
                  </a:lnTo>
                  <a:lnTo>
                    <a:pt x="214376" y="316102"/>
                  </a:lnTo>
                  <a:lnTo>
                    <a:pt x="214122" y="316230"/>
                  </a:lnTo>
                  <a:lnTo>
                    <a:pt x="213868" y="316483"/>
                  </a:lnTo>
                  <a:lnTo>
                    <a:pt x="215519" y="317245"/>
                  </a:lnTo>
                  <a:lnTo>
                    <a:pt x="217297" y="317753"/>
                  </a:lnTo>
                  <a:lnTo>
                    <a:pt x="218948" y="317753"/>
                  </a:lnTo>
                  <a:lnTo>
                    <a:pt x="219202" y="317753"/>
                  </a:lnTo>
                  <a:lnTo>
                    <a:pt x="219583" y="317753"/>
                  </a:lnTo>
                  <a:lnTo>
                    <a:pt x="223266" y="317753"/>
                  </a:lnTo>
                  <a:lnTo>
                    <a:pt x="228600" y="313436"/>
                  </a:lnTo>
                  <a:lnTo>
                    <a:pt x="234187" y="308737"/>
                  </a:lnTo>
                  <a:lnTo>
                    <a:pt x="237744" y="305688"/>
                  </a:lnTo>
                  <a:lnTo>
                    <a:pt x="241554" y="303021"/>
                  </a:lnTo>
                  <a:lnTo>
                    <a:pt x="245237" y="300481"/>
                  </a:lnTo>
                  <a:lnTo>
                    <a:pt x="248793" y="298450"/>
                  </a:lnTo>
                  <a:lnTo>
                    <a:pt x="252095" y="297814"/>
                  </a:lnTo>
                  <a:lnTo>
                    <a:pt x="254889" y="297814"/>
                  </a:lnTo>
                  <a:lnTo>
                    <a:pt x="257683" y="297814"/>
                  </a:lnTo>
                  <a:lnTo>
                    <a:pt x="259969" y="298322"/>
                  </a:lnTo>
                  <a:lnTo>
                    <a:pt x="261874" y="298957"/>
                  </a:lnTo>
                  <a:lnTo>
                    <a:pt x="262763" y="299084"/>
                  </a:lnTo>
                  <a:lnTo>
                    <a:pt x="263525" y="299338"/>
                  </a:lnTo>
                  <a:lnTo>
                    <a:pt x="264414" y="299338"/>
                  </a:lnTo>
                  <a:lnTo>
                    <a:pt x="264160" y="299084"/>
                  </a:lnTo>
                  <a:lnTo>
                    <a:pt x="264160" y="298831"/>
                  </a:lnTo>
                  <a:lnTo>
                    <a:pt x="264033" y="298450"/>
                  </a:lnTo>
                  <a:lnTo>
                    <a:pt x="263398" y="297052"/>
                  </a:lnTo>
                  <a:lnTo>
                    <a:pt x="262636" y="295275"/>
                  </a:lnTo>
                  <a:lnTo>
                    <a:pt x="263271" y="293496"/>
                  </a:lnTo>
                  <a:lnTo>
                    <a:pt x="263398" y="292862"/>
                  </a:lnTo>
                  <a:lnTo>
                    <a:pt x="263652" y="292353"/>
                  </a:lnTo>
                  <a:lnTo>
                    <a:pt x="264160" y="291972"/>
                  </a:lnTo>
                  <a:lnTo>
                    <a:pt x="263906" y="291845"/>
                  </a:lnTo>
                  <a:lnTo>
                    <a:pt x="262128" y="290449"/>
                  </a:lnTo>
                  <a:lnTo>
                    <a:pt x="259461" y="288163"/>
                  </a:lnTo>
                  <a:lnTo>
                    <a:pt x="258191" y="284099"/>
                  </a:lnTo>
                  <a:lnTo>
                    <a:pt x="257556" y="281939"/>
                  </a:lnTo>
                  <a:lnTo>
                    <a:pt x="257429" y="280543"/>
                  </a:lnTo>
                  <a:lnTo>
                    <a:pt x="258064" y="279272"/>
                  </a:lnTo>
                  <a:lnTo>
                    <a:pt x="258572" y="278002"/>
                  </a:lnTo>
                  <a:lnTo>
                    <a:pt x="259587" y="277368"/>
                  </a:lnTo>
                  <a:lnTo>
                    <a:pt x="260731" y="277113"/>
                  </a:lnTo>
                  <a:lnTo>
                    <a:pt x="261874" y="276732"/>
                  </a:lnTo>
                  <a:lnTo>
                    <a:pt x="262382" y="276478"/>
                  </a:lnTo>
                  <a:lnTo>
                    <a:pt x="262636" y="275208"/>
                  </a:lnTo>
                  <a:lnTo>
                    <a:pt x="262890" y="273303"/>
                  </a:lnTo>
                  <a:lnTo>
                    <a:pt x="264033" y="271652"/>
                  </a:lnTo>
                  <a:lnTo>
                    <a:pt x="265557" y="270763"/>
                  </a:lnTo>
                  <a:lnTo>
                    <a:pt x="266065" y="270637"/>
                  </a:lnTo>
                  <a:lnTo>
                    <a:pt x="266446" y="270509"/>
                  </a:lnTo>
                  <a:lnTo>
                    <a:pt x="266954" y="270509"/>
                  </a:lnTo>
                  <a:lnTo>
                    <a:pt x="268732" y="270509"/>
                  </a:lnTo>
                  <a:lnTo>
                    <a:pt x="270637" y="271906"/>
                  </a:lnTo>
                  <a:lnTo>
                    <a:pt x="272542" y="273431"/>
                  </a:lnTo>
                  <a:lnTo>
                    <a:pt x="272923" y="273684"/>
                  </a:lnTo>
                  <a:lnTo>
                    <a:pt x="273304" y="273812"/>
                  </a:lnTo>
                  <a:lnTo>
                    <a:pt x="273939" y="273812"/>
                  </a:lnTo>
                  <a:lnTo>
                    <a:pt x="274320" y="273812"/>
                  </a:lnTo>
                  <a:lnTo>
                    <a:pt x="274828" y="273812"/>
                  </a:lnTo>
                  <a:lnTo>
                    <a:pt x="275336" y="273684"/>
                  </a:lnTo>
                  <a:lnTo>
                    <a:pt x="275844" y="273684"/>
                  </a:lnTo>
                  <a:lnTo>
                    <a:pt x="276479" y="273557"/>
                  </a:lnTo>
                  <a:lnTo>
                    <a:pt x="276987" y="273557"/>
                  </a:lnTo>
                  <a:lnTo>
                    <a:pt x="279019" y="273557"/>
                  </a:lnTo>
                  <a:lnTo>
                    <a:pt x="281305" y="274319"/>
                  </a:lnTo>
                  <a:lnTo>
                    <a:pt x="282956" y="278383"/>
                  </a:lnTo>
                  <a:lnTo>
                    <a:pt x="283337" y="279653"/>
                  </a:lnTo>
                  <a:lnTo>
                    <a:pt x="283591" y="280034"/>
                  </a:lnTo>
                  <a:lnTo>
                    <a:pt x="284099" y="280034"/>
                  </a:lnTo>
                  <a:lnTo>
                    <a:pt x="284480" y="280034"/>
                  </a:lnTo>
                  <a:lnTo>
                    <a:pt x="284861" y="279907"/>
                  </a:lnTo>
                  <a:lnTo>
                    <a:pt x="285623" y="279526"/>
                  </a:lnTo>
                  <a:lnTo>
                    <a:pt x="286385" y="279272"/>
                  </a:lnTo>
                  <a:lnTo>
                    <a:pt x="287528" y="278764"/>
                  </a:lnTo>
                  <a:lnTo>
                    <a:pt x="288798" y="278764"/>
                  </a:lnTo>
                  <a:lnTo>
                    <a:pt x="289941" y="278764"/>
                  </a:lnTo>
                  <a:lnTo>
                    <a:pt x="291338" y="279145"/>
                  </a:lnTo>
                  <a:lnTo>
                    <a:pt x="292862" y="280543"/>
                  </a:lnTo>
                  <a:lnTo>
                    <a:pt x="294259" y="281939"/>
                  </a:lnTo>
                  <a:lnTo>
                    <a:pt x="295656" y="283590"/>
                  </a:lnTo>
                  <a:lnTo>
                    <a:pt x="295148" y="285495"/>
                  </a:lnTo>
                  <a:lnTo>
                    <a:pt x="295148" y="286003"/>
                  </a:lnTo>
                  <a:lnTo>
                    <a:pt x="294894" y="286384"/>
                  </a:lnTo>
                  <a:lnTo>
                    <a:pt x="294640" y="286765"/>
                  </a:lnTo>
                  <a:lnTo>
                    <a:pt x="296291" y="286893"/>
                  </a:lnTo>
                  <a:lnTo>
                    <a:pt x="297942" y="287781"/>
                  </a:lnTo>
                  <a:lnTo>
                    <a:pt x="299212" y="289178"/>
                  </a:lnTo>
                  <a:lnTo>
                    <a:pt x="300228" y="290321"/>
                  </a:lnTo>
                  <a:lnTo>
                    <a:pt x="300863" y="290956"/>
                  </a:lnTo>
                  <a:lnTo>
                    <a:pt x="301625" y="290956"/>
                  </a:lnTo>
                  <a:lnTo>
                    <a:pt x="302387" y="290956"/>
                  </a:lnTo>
                  <a:lnTo>
                    <a:pt x="303276" y="289940"/>
                  </a:lnTo>
                  <a:lnTo>
                    <a:pt x="304927" y="287908"/>
                  </a:lnTo>
                  <a:lnTo>
                    <a:pt x="305435" y="287274"/>
                  </a:lnTo>
                  <a:lnTo>
                    <a:pt x="306578" y="285876"/>
                  </a:lnTo>
                  <a:lnTo>
                    <a:pt x="307975" y="285876"/>
                  </a:lnTo>
                  <a:lnTo>
                    <a:pt x="308356" y="285876"/>
                  </a:lnTo>
                  <a:lnTo>
                    <a:pt x="308610" y="286003"/>
                  </a:lnTo>
                  <a:lnTo>
                    <a:pt x="308991" y="286131"/>
                  </a:lnTo>
                  <a:lnTo>
                    <a:pt x="310642" y="286893"/>
                  </a:lnTo>
                  <a:lnTo>
                    <a:pt x="310769" y="289813"/>
                  </a:lnTo>
                  <a:lnTo>
                    <a:pt x="310769" y="292226"/>
                  </a:lnTo>
                  <a:lnTo>
                    <a:pt x="311658" y="293624"/>
                  </a:lnTo>
                  <a:lnTo>
                    <a:pt x="318008" y="294766"/>
                  </a:lnTo>
                  <a:lnTo>
                    <a:pt x="322961" y="295782"/>
                  </a:lnTo>
                  <a:lnTo>
                    <a:pt x="324612" y="296163"/>
                  </a:lnTo>
                  <a:lnTo>
                    <a:pt x="326771" y="296544"/>
                  </a:lnTo>
                  <a:lnTo>
                    <a:pt x="329438" y="296799"/>
                  </a:lnTo>
                  <a:lnTo>
                    <a:pt x="332232" y="296799"/>
                  </a:lnTo>
                  <a:lnTo>
                    <a:pt x="338582" y="296799"/>
                  </a:lnTo>
                  <a:lnTo>
                    <a:pt x="345567" y="295909"/>
                  </a:lnTo>
                  <a:lnTo>
                    <a:pt x="350012" y="295401"/>
                  </a:lnTo>
                  <a:lnTo>
                    <a:pt x="351409" y="295275"/>
                  </a:lnTo>
                  <a:lnTo>
                    <a:pt x="352552" y="295275"/>
                  </a:lnTo>
                  <a:lnTo>
                    <a:pt x="353314" y="295147"/>
                  </a:lnTo>
                  <a:lnTo>
                    <a:pt x="353568" y="295147"/>
                  </a:lnTo>
                  <a:lnTo>
                    <a:pt x="356108" y="295147"/>
                  </a:lnTo>
                  <a:lnTo>
                    <a:pt x="357251" y="297052"/>
                  </a:lnTo>
                  <a:lnTo>
                    <a:pt x="358267" y="298831"/>
                  </a:lnTo>
                  <a:lnTo>
                    <a:pt x="359918" y="302006"/>
                  </a:lnTo>
                  <a:lnTo>
                    <a:pt x="362585" y="304164"/>
                  </a:lnTo>
                  <a:lnTo>
                    <a:pt x="365633" y="304672"/>
                  </a:lnTo>
                  <a:lnTo>
                    <a:pt x="366268" y="304800"/>
                  </a:lnTo>
                  <a:lnTo>
                    <a:pt x="366776" y="304926"/>
                  </a:lnTo>
                  <a:lnTo>
                    <a:pt x="367284" y="304926"/>
                  </a:lnTo>
                  <a:lnTo>
                    <a:pt x="370459" y="304926"/>
                  </a:lnTo>
                  <a:lnTo>
                    <a:pt x="372491" y="302768"/>
                  </a:lnTo>
                  <a:lnTo>
                    <a:pt x="374523" y="300608"/>
                  </a:lnTo>
                  <a:lnTo>
                    <a:pt x="376047" y="298957"/>
                  </a:lnTo>
                  <a:lnTo>
                    <a:pt x="377825" y="297180"/>
                  </a:lnTo>
                  <a:lnTo>
                    <a:pt x="379730" y="297180"/>
                  </a:lnTo>
                  <a:lnTo>
                    <a:pt x="380619" y="297180"/>
                  </a:lnTo>
                  <a:lnTo>
                    <a:pt x="381635" y="297688"/>
                  </a:lnTo>
                  <a:lnTo>
                    <a:pt x="382651" y="298703"/>
                  </a:lnTo>
                  <a:lnTo>
                    <a:pt x="383794" y="299846"/>
                  </a:lnTo>
                  <a:lnTo>
                    <a:pt x="385318" y="301497"/>
                  </a:lnTo>
                  <a:lnTo>
                    <a:pt x="385318" y="303783"/>
                  </a:lnTo>
                  <a:lnTo>
                    <a:pt x="385318" y="306069"/>
                  </a:lnTo>
                  <a:lnTo>
                    <a:pt x="383794" y="307720"/>
                  </a:lnTo>
                  <a:lnTo>
                    <a:pt x="382143" y="309371"/>
                  </a:lnTo>
                  <a:lnTo>
                    <a:pt x="381381" y="309880"/>
                  </a:lnTo>
                  <a:lnTo>
                    <a:pt x="380873" y="310641"/>
                  </a:lnTo>
                  <a:lnTo>
                    <a:pt x="380238" y="311403"/>
                  </a:lnTo>
                  <a:lnTo>
                    <a:pt x="380111" y="311531"/>
                  </a:lnTo>
                  <a:lnTo>
                    <a:pt x="381000" y="312038"/>
                  </a:lnTo>
                  <a:lnTo>
                    <a:pt x="381889" y="312419"/>
                  </a:lnTo>
                  <a:lnTo>
                    <a:pt x="383032" y="312800"/>
                  </a:lnTo>
                  <a:lnTo>
                    <a:pt x="384048" y="313055"/>
                  </a:lnTo>
                  <a:lnTo>
                    <a:pt x="385064" y="313436"/>
                  </a:lnTo>
                  <a:lnTo>
                    <a:pt x="386080" y="314070"/>
                  </a:lnTo>
                  <a:lnTo>
                    <a:pt x="386969" y="314451"/>
                  </a:lnTo>
                  <a:lnTo>
                    <a:pt x="387858" y="314832"/>
                  </a:lnTo>
                  <a:lnTo>
                    <a:pt x="389001" y="315340"/>
                  </a:lnTo>
                  <a:lnTo>
                    <a:pt x="393319" y="317119"/>
                  </a:lnTo>
                  <a:lnTo>
                    <a:pt x="399161" y="319786"/>
                  </a:lnTo>
                  <a:lnTo>
                    <a:pt x="402463" y="323595"/>
                  </a:lnTo>
                  <a:lnTo>
                    <a:pt x="403352" y="324612"/>
                  </a:lnTo>
                  <a:lnTo>
                    <a:pt x="404114" y="325627"/>
                  </a:lnTo>
                  <a:lnTo>
                    <a:pt x="404749" y="326644"/>
                  </a:lnTo>
                  <a:lnTo>
                    <a:pt x="408432" y="331724"/>
                  </a:lnTo>
                  <a:lnTo>
                    <a:pt x="412750" y="335788"/>
                  </a:lnTo>
                  <a:lnTo>
                    <a:pt x="417830" y="338581"/>
                  </a:lnTo>
                  <a:lnTo>
                    <a:pt x="418973" y="339216"/>
                  </a:lnTo>
                  <a:lnTo>
                    <a:pt x="419608" y="339344"/>
                  </a:lnTo>
                  <a:lnTo>
                    <a:pt x="419862" y="339344"/>
                  </a:lnTo>
                  <a:lnTo>
                    <a:pt x="419989" y="339344"/>
                  </a:lnTo>
                  <a:lnTo>
                    <a:pt x="420243" y="338074"/>
                  </a:lnTo>
                  <a:lnTo>
                    <a:pt x="420243" y="336803"/>
                  </a:lnTo>
                  <a:lnTo>
                    <a:pt x="420116" y="335533"/>
                  </a:lnTo>
                  <a:lnTo>
                    <a:pt x="419862" y="332866"/>
                  </a:lnTo>
                  <a:lnTo>
                    <a:pt x="419862" y="330707"/>
                  </a:lnTo>
                  <a:lnTo>
                    <a:pt x="421386" y="329564"/>
                  </a:lnTo>
                  <a:lnTo>
                    <a:pt x="421767" y="329311"/>
                  </a:lnTo>
                  <a:lnTo>
                    <a:pt x="422148" y="329183"/>
                  </a:lnTo>
                  <a:lnTo>
                    <a:pt x="422656" y="329183"/>
                  </a:lnTo>
                  <a:lnTo>
                    <a:pt x="423799" y="329183"/>
                  </a:lnTo>
                  <a:lnTo>
                    <a:pt x="424815" y="330072"/>
                  </a:lnTo>
                  <a:lnTo>
                    <a:pt x="425704" y="330834"/>
                  </a:lnTo>
                  <a:lnTo>
                    <a:pt x="429133" y="333756"/>
                  </a:lnTo>
                  <a:lnTo>
                    <a:pt x="430022" y="333882"/>
                  </a:lnTo>
                  <a:lnTo>
                    <a:pt x="430784" y="333882"/>
                  </a:lnTo>
                  <a:lnTo>
                    <a:pt x="432308" y="334009"/>
                  </a:lnTo>
                  <a:lnTo>
                    <a:pt x="433451" y="334390"/>
                  </a:lnTo>
                  <a:lnTo>
                    <a:pt x="436626" y="337693"/>
                  </a:lnTo>
                  <a:lnTo>
                    <a:pt x="437007" y="338074"/>
                  </a:lnTo>
                  <a:lnTo>
                    <a:pt x="437388" y="338455"/>
                  </a:lnTo>
                  <a:lnTo>
                    <a:pt x="437769" y="338836"/>
                  </a:lnTo>
                  <a:lnTo>
                    <a:pt x="437642" y="335914"/>
                  </a:lnTo>
                  <a:lnTo>
                    <a:pt x="435991" y="329311"/>
                  </a:lnTo>
                  <a:lnTo>
                    <a:pt x="435229" y="326263"/>
                  </a:lnTo>
                  <a:lnTo>
                    <a:pt x="434467" y="323088"/>
                  </a:lnTo>
                  <a:lnTo>
                    <a:pt x="433705" y="319531"/>
                  </a:lnTo>
                  <a:lnTo>
                    <a:pt x="435737" y="318515"/>
                  </a:lnTo>
                  <a:lnTo>
                    <a:pt x="435991" y="318388"/>
                  </a:lnTo>
                  <a:lnTo>
                    <a:pt x="436245" y="318262"/>
                  </a:lnTo>
                  <a:lnTo>
                    <a:pt x="436499" y="318262"/>
                  </a:lnTo>
                  <a:lnTo>
                    <a:pt x="438785" y="318262"/>
                  </a:lnTo>
                  <a:lnTo>
                    <a:pt x="441452" y="322325"/>
                  </a:lnTo>
                  <a:lnTo>
                    <a:pt x="443484" y="326136"/>
                  </a:lnTo>
                  <a:lnTo>
                    <a:pt x="446405" y="331724"/>
                  </a:lnTo>
                  <a:lnTo>
                    <a:pt x="446278" y="341883"/>
                  </a:lnTo>
                  <a:lnTo>
                    <a:pt x="444500" y="348614"/>
                  </a:lnTo>
                  <a:lnTo>
                    <a:pt x="443738" y="351408"/>
                  </a:lnTo>
                  <a:lnTo>
                    <a:pt x="441706" y="352932"/>
                  </a:lnTo>
                  <a:lnTo>
                    <a:pt x="439293" y="352932"/>
                  </a:lnTo>
                  <a:lnTo>
                    <a:pt x="438531" y="352932"/>
                  </a:lnTo>
                  <a:lnTo>
                    <a:pt x="437642" y="352678"/>
                  </a:lnTo>
                  <a:lnTo>
                    <a:pt x="436880" y="352425"/>
                  </a:lnTo>
                  <a:lnTo>
                    <a:pt x="433832" y="351281"/>
                  </a:lnTo>
                  <a:lnTo>
                    <a:pt x="431165" y="348614"/>
                  </a:lnTo>
                  <a:lnTo>
                    <a:pt x="431546" y="345566"/>
                  </a:lnTo>
                  <a:lnTo>
                    <a:pt x="431165" y="345566"/>
                  </a:lnTo>
                  <a:lnTo>
                    <a:pt x="430911" y="345566"/>
                  </a:lnTo>
                  <a:lnTo>
                    <a:pt x="430657" y="345566"/>
                  </a:lnTo>
                  <a:lnTo>
                    <a:pt x="429514" y="345566"/>
                  </a:lnTo>
                  <a:lnTo>
                    <a:pt x="428371" y="345820"/>
                  </a:lnTo>
                  <a:lnTo>
                    <a:pt x="427228" y="346456"/>
                  </a:lnTo>
                  <a:lnTo>
                    <a:pt x="426720" y="346837"/>
                  </a:lnTo>
                  <a:lnTo>
                    <a:pt x="425704" y="347471"/>
                  </a:lnTo>
                  <a:lnTo>
                    <a:pt x="425577" y="348614"/>
                  </a:lnTo>
                  <a:lnTo>
                    <a:pt x="425450" y="352297"/>
                  </a:lnTo>
                  <a:lnTo>
                    <a:pt x="431292" y="361188"/>
                  </a:lnTo>
                  <a:lnTo>
                    <a:pt x="435229" y="362076"/>
                  </a:lnTo>
                  <a:lnTo>
                    <a:pt x="439293" y="362965"/>
                  </a:lnTo>
                  <a:lnTo>
                    <a:pt x="439293" y="367538"/>
                  </a:lnTo>
                  <a:lnTo>
                    <a:pt x="439293" y="370331"/>
                  </a:lnTo>
                  <a:lnTo>
                    <a:pt x="439293" y="371220"/>
                  </a:lnTo>
                  <a:lnTo>
                    <a:pt x="439420" y="372237"/>
                  </a:lnTo>
                  <a:lnTo>
                    <a:pt x="439547" y="373252"/>
                  </a:lnTo>
                  <a:lnTo>
                    <a:pt x="442468" y="374269"/>
                  </a:lnTo>
                  <a:lnTo>
                    <a:pt x="443738" y="377825"/>
                  </a:lnTo>
                  <a:lnTo>
                    <a:pt x="444500" y="380364"/>
                  </a:lnTo>
                  <a:lnTo>
                    <a:pt x="444627" y="380745"/>
                  </a:lnTo>
                  <a:lnTo>
                    <a:pt x="444754" y="381253"/>
                  </a:lnTo>
                  <a:lnTo>
                    <a:pt x="445008" y="381634"/>
                  </a:lnTo>
                  <a:lnTo>
                    <a:pt x="445516" y="379094"/>
                  </a:lnTo>
                  <a:lnTo>
                    <a:pt x="445008" y="371856"/>
                  </a:lnTo>
                  <a:lnTo>
                    <a:pt x="442849" y="367919"/>
                  </a:lnTo>
                  <a:lnTo>
                    <a:pt x="440690" y="363727"/>
                  </a:lnTo>
                  <a:lnTo>
                    <a:pt x="440563" y="358647"/>
                  </a:lnTo>
                  <a:lnTo>
                    <a:pt x="442341" y="355853"/>
                  </a:lnTo>
                  <a:lnTo>
                    <a:pt x="443103" y="354711"/>
                  </a:lnTo>
                  <a:lnTo>
                    <a:pt x="444246" y="354075"/>
                  </a:lnTo>
                  <a:lnTo>
                    <a:pt x="445389" y="354075"/>
                  </a:lnTo>
                  <a:lnTo>
                    <a:pt x="445770" y="354075"/>
                  </a:lnTo>
                  <a:lnTo>
                    <a:pt x="446278" y="354202"/>
                  </a:lnTo>
                  <a:lnTo>
                    <a:pt x="446786" y="354330"/>
                  </a:lnTo>
                  <a:lnTo>
                    <a:pt x="450088" y="355600"/>
                  </a:lnTo>
                  <a:lnTo>
                    <a:pt x="449580" y="359918"/>
                  </a:lnTo>
                  <a:lnTo>
                    <a:pt x="449199" y="362712"/>
                  </a:lnTo>
                  <a:lnTo>
                    <a:pt x="449072" y="363727"/>
                  </a:lnTo>
                  <a:lnTo>
                    <a:pt x="449072" y="364997"/>
                  </a:lnTo>
                  <a:lnTo>
                    <a:pt x="449199" y="366140"/>
                  </a:lnTo>
                  <a:lnTo>
                    <a:pt x="449834" y="365632"/>
                  </a:lnTo>
                  <a:lnTo>
                    <a:pt x="450469" y="364997"/>
                  </a:lnTo>
                  <a:lnTo>
                    <a:pt x="450977" y="364363"/>
                  </a:lnTo>
                  <a:lnTo>
                    <a:pt x="452247" y="362838"/>
                  </a:lnTo>
                  <a:lnTo>
                    <a:pt x="453771" y="361569"/>
                  </a:lnTo>
                  <a:lnTo>
                    <a:pt x="455295" y="360552"/>
                  </a:lnTo>
                  <a:lnTo>
                    <a:pt x="456311" y="359790"/>
                  </a:lnTo>
                  <a:lnTo>
                    <a:pt x="456184" y="358266"/>
                  </a:lnTo>
                  <a:lnTo>
                    <a:pt x="455041" y="354330"/>
                  </a:lnTo>
                  <a:lnTo>
                    <a:pt x="454279" y="351663"/>
                  </a:lnTo>
                  <a:lnTo>
                    <a:pt x="453390" y="348614"/>
                  </a:lnTo>
                  <a:lnTo>
                    <a:pt x="454279" y="346201"/>
                  </a:lnTo>
                  <a:lnTo>
                    <a:pt x="454660" y="344805"/>
                  </a:lnTo>
                  <a:lnTo>
                    <a:pt x="455676" y="343915"/>
                  </a:lnTo>
                  <a:lnTo>
                    <a:pt x="456946" y="343915"/>
                  </a:lnTo>
                  <a:lnTo>
                    <a:pt x="460502" y="344043"/>
                  </a:lnTo>
                  <a:lnTo>
                    <a:pt x="464058" y="352044"/>
                  </a:lnTo>
                  <a:lnTo>
                    <a:pt x="465328" y="357505"/>
                  </a:lnTo>
                  <a:lnTo>
                    <a:pt x="466725" y="363219"/>
                  </a:lnTo>
                  <a:lnTo>
                    <a:pt x="464058" y="365506"/>
                  </a:lnTo>
                  <a:lnTo>
                    <a:pt x="462280" y="367030"/>
                  </a:lnTo>
                  <a:lnTo>
                    <a:pt x="461391" y="367919"/>
                  </a:lnTo>
                  <a:lnTo>
                    <a:pt x="461010" y="368426"/>
                  </a:lnTo>
                  <a:lnTo>
                    <a:pt x="461010" y="368934"/>
                  </a:lnTo>
                  <a:lnTo>
                    <a:pt x="461010" y="372871"/>
                  </a:lnTo>
                  <a:lnTo>
                    <a:pt x="457581" y="373506"/>
                  </a:lnTo>
                  <a:lnTo>
                    <a:pt x="455549" y="373761"/>
                  </a:lnTo>
                  <a:lnTo>
                    <a:pt x="454660" y="373761"/>
                  </a:lnTo>
                  <a:lnTo>
                    <a:pt x="453771" y="374141"/>
                  </a:lnTo>
                  <a:lnTo>
                    <a:pt x="453009" y="374522"/>
                  </a:lnTo>
                  <a:lnTo>
                    <a:pt x="452120" y="376046"/>
                  </a:lnTo>
                  <a:lnTo>
                    <a:pt x="452628" y="384682"/>
                  </a:lnTo>
                  <a:lnTo>
                    <a:pt x="453517" y="387350"/>
                  </a:lnTo>
                  <a:lnTo>
                    <a:pt x="454025" y="386461"/>
                  </a:lnTo>
                  <a:lnTo>
                    <a:pt x="454279" y="385699"/>
                  </a:lnTo>
                  <a:lnTo>
                    <a:pt x="454660" y="384682"/>
                  </a:lnTo>
                  <a:lnTo>
                    <a:pt x="455549" y="382396"/>
                  </a:lnTo>
                  <a:lnTo>
                    <a:pt x="456184" y="380491"/>
                  </a:lnTo>
                  <a:lnTo>
                    <a:pt x="457835" y="380491"/>
                  </a:lnTo>
                  <a:lnTo>
                    <a:pt x="459613" y="380619"/>
                  </a:lnTo>
                  <a:lnTo>
                    <a:pt x="459994" y="382650"/>
                  </a:lnTo>
                  <a:lnTo>
                    <a:pt x="460248" y="383539"/>
                  </a:lnTo>
                  <a:lnTo>
                    <a:pt x="460883" y="383031"/>
                  </a:lnTo>
                  <a:lnTo>
                    <a:pt x="461518" y="382396"/>
                  </a:lnTo>
                  <a:lnTo>
                    <a:pt x="462026" y="381762"/>
                  </a:lnTo>
                  <a:lnTo>
                    <a:pt x="463423" y="380111"/>
                  </a:lnTo>
                  <a:lnTo>
                    <a:pt x="464820" y="378713"/>
                  </a:lnTo>
                  <a:lnTo>
                    <a:pt x="466217" y="378713"/>
                  </a:lnTo>
                  <a:lnTo>
                    <a:pt x="466471" y="378713"/>
                  </a:lnTo>
                  <a:lnTo>
                    <a:pt x="466852" y="378840"/>
                  </a:lnTo>
                  <a:lnTo>
                    <a:pt x="467868" y="379094"/>
                  </a:lnTo>
                  <a:lnTo>
                    <a:pt x="468630" y="379983"/>
                  </a:lnTo>
                  <a:lnTo>
                    <a:pt x="468884" y="381253"/>
                  </a:lnTo>
                  <a:lnTo>
                    <a:pt x="468884" y="380872"/>
                  </a:lnTo>
                  <a:lnTo>
                    <a:pt x="468884" y="377825"/>
                  </a:lnTo>
                  <a:lnTo>
                    <a:pt x="470535" y="374395"/>
                  </a:lnTo>
                  <a:lnTo>
                    <a:pt x="473456" y="374141"/>
                  </a:lnTo>
                  <a:lnTo>
                    <a:pt x="473710" y="374014"/>
                  </a:lnTo>
                  <a:lnTo>
                    <a:pt x="475488" y="374014"/>
                  </a:lnTo>
                  <a:lnTo>
                    <a:pt x="477266" y="375284"/>
                  </a:lnTo>
                  <a:lnTo>
                    <a:pt x="479298" y="377697"/>
                  </a:lnTo>
                  <a:lnTo>
                    <a:pt x="482473" y="381507"/>
                  </a:lnTo>
                  <a:lnTo>
                    <a:pt x="485902" y="388365"/>
                  </a:lnTo>
                  <a:lnTo>
                    <a:pt x="485648" y="392049"/>
                  </a:lnTo>
                  <a:lnTo>
                    <a:pt x="485394" y="395731"/>
                  </a:lnTo>
                  <a:lnTo>
                    <a:pt x="483616" y="396875"/>
                  </a:lnTo>
                  <a:lnTo>
                    <a:pt x="481838" y="398144"/>
                  </a:lnTo>
                  <a:lnTo>
                    <a:pt x="480568" y="399033"/>
                  </a:lnTo>
                  <a:lnTo>
                    <a:pt x="479425" y="400176"/>
                  </a:lnTo>
                  <a:lnTo>
                    <a:pt x="478409" y="401446"/>
                  </a:lnTo>
                  <a:lnTo>
                    <a:pt x="477647" y="402336"/>
                  </a:lnTo>
                  <a:lnTo>
                    <a:pt x="476758" y="402844"/>
                  </a:lnTo>
                  <a:lnTo>
                    <a:pt x="475742" y="402970"/>
                  </a:lnTo>
                  <a:lnTo>
                    <a:pt x="473456" y="402970"/>
                  </a:lnTo>
                  <a:lnTo>
                    <a:pt x="471678" y="400812"/>
                  </a:lnTo>
                  <a:lnTo>
                    <a:pt x="469773" y="398780"/>
                  </a:lnTo>
                  <a:lnTo>
                    <a:pt x="468503" y="397256"/>
                  </a:lnTo>
                  <a:lnTo>
                    <a:pt x="466852" y="395224"/>
                  </a:lnTo>
                  <a:lnTo>
                    <a:pt x="465836" y="395224"/>
                  </a:lnTo>
                  <a:lnTo>
                    <a:pt x="465582" y="395224"/>
                  </a:lnTo>
                  <a:lnTo>
                    <a:pt x="465455" y="396366"/>
                  </a:lnTo>
                  <a:lnTo>
                    <a:pt x="466852" y="399922"/>
                  </a:lnTo>
                  <a:lnTo>
                    <a:pt x="467614" y="401827"/>
                  </a:lnTo>
                  <a:lnTo>
                    <a:pt x="468122" y="402844"/>
                  </a:lnTo>
                  <a:lnTo>
                    <a:pt x="468503" y="403987"/>
                  </a:lnTo>
                  <a:lnTo>
                    <a:pt x="468884" y="405002"/>
                  </a:lnTo>
                  <a:lnTo>
                    <a:pt x="469900" y="407669"/>
                  </a:lnTo>
                  <a:lnTo>
                    <a:pt x="469011" y="410718"/>
                  </a:lnTo>
                  <a:lnTo>
                    <a:pt x="468249" y="413257"/>
                  </a:lnTo>
                  <a:lnTo>
                    <a:pt x="467106" y="416940"/>
                  </a:lnTo>
                  <a:lnTo>
                    <a:pt x="466852" y="418338"/>
                  </a:lnTo>
                  <a:lnTo>
                    <a:pt x="468630" y="419734"/>
                  </a:lnTo>
                  <a:lnTo>
                    <a:pt x="469011" y="420115"/>
                  </a:lnTo>
                  <a:lnTo>
                    <a:pt x="469392" y="420369"/>
                  </a:lnTo>
                  <a:lnTo>
                    <a:pt x="470027" y="420624"/>
                  </a:lnTo>
                  <a:lnTo>
                    <a:pt x="470027" y="419862"/>
                  </a:lnTo>
                  <a:lnTo>
                    <a:pt x="470154" y="419226"/>
                  </a:lnTo>
                  <a:lnTo>
                    <a:pt x="470281" y="418591"/>
                  </a:lnTo>
                  <a:lnTo>
                    <a:pt x="470281" y="417449"/>
                  </a:lnTo>
                  <a:lnTo>
                    <a:pt x="470408" y="416432"/>
                  </a:lnTo>
                  <a:lnTo>
                    <a:pt x="470662" y="415289"/>
                  </a:lnTo>
                  <a:lnTo>
                    <a:pt x="471043" y="414274"/>
                  </a:lnTo>
                  <a:lnTo>
                    <a:pt x="471678" y="413384"/>
                  </a:lnTo>
                  <a:lnTo>
                    <a:pt x="472567" y="413131"/>
                  </a:lnTo>
                  <a:lnTo>
                    <a:pt x="472821" y="413003"/>
                  </a:lnTo>
                  <a:lnTo>
                    <a:pt x="473075" y="413003"/>
                  </a:lnTo>
                  <a:lnTo>
                    <a:pt x="473329" y="413003"/>
                  </a:lnTo>
                  <a:lnTo>
                    <a:pt x="475361" y="413003"/>
                  </a:lnTo>
                  <a:lnTo>
                    <a:pt x="477520" y="414781"/>
                  </a:lnTo>
                  <a:lnTo>
                    <a:pt x="480187" y="417321"/>
                  </a:lnTo>
                  <a:lnTo>
                    <a:pt x="480822" y="415036"/>
                  </a:lnTo>
                  <a:lnTo>
                    <a:pt x="481076" y="412750"/>
                  </a:lnTo>
                  <a:lnTo>
                    <a:pt x="480949" y="410337"/>
                  </a:lnTo>
                  <a:lnTo>
                    <a:pt x="480822" y="408686"/>
                  </a:lnTo>
                  <a:lnTo>
                    <a:pt x="481711" y="407415"/>
                  </a:lnTo>
                  <a:lnTo>
                    <a:pt x="482981" y="407034"/>
                  </a:lnTo>
                  <a:lnTo>
                    <a:pt x="483235" y="406907"/>
                  </a:lnTo>
                  <a:lnTo>
                    <a:pt x="483616" y="406907"/>
                  </a:lnTo>
                  <a:lnTo>
                    <a:pt x="483870" y="406907"/>
                  </a:lnTo>
                  <a:lnTo>
                    <a:pt x="486029" y="406907"/>
                  </a:lnTo>
                  <a:lnTo>
                    <a:pt x="488823" y="408813"/>
                  </a:lnTo>
                  <a:lnTo>
                    <a:pt x="490601" y="411861"/>
                  </a:lnTo>
                  <a:lnTo>
                    <a:pt x="490855" y="411352"/>
                  </a:lnTo>
                  <a:lnTo>
                    <a:pt x="491617" y="409828"/>
                  </a:lnTo>
                  <a:lnTo>
                    <a:pt x="492887" y="407288"/>
                  </a:lnTo>
                  <a:lnTo>
                    <a:pt x="495173" y="407288"/>
                  </a:lnTo>
                  <a:lnTo>
                    <a:pt x="495427" y="407288"/>
                  </a:lnTo>
                  <a:lnTo>
                    <a:pt x="495681" y="407415"/>
                  </a:lnTo>
                  <a:lnTo>
                    <a:pt x="495935" y="407415"/>
                  </a:lnTo>
                  <a:lnTo>
                    <a:pt x="497840" y="407669"/>
                  </a:lnTo>
                  <a:lnTo>
                    <a:pt x="499110" y="409575"/>
                  </a:lnTo>
                  <a:lnTo>
                    <a:pt x="499110" y="411861"/>
                  </a:lnTo>
                  <a:lnTo>
                    <a:pt x="499237" y="413512"/>
                  </a:lnTo>
                  <a:lnTo>
                    <a:pt x="499110" y="415416"/>
                  </a:lnTo>
                  <a:lnTo>
                    <a:pt x="498729" y="417194"/>
                  </a:lnTo>
                  <a:lnTo>
                    <a:pt x="498602" y="418083"/>
                  </a:lnTo>
                  <a:lnTo>
                    <a:pt x="498602" y="418845"/>
                  </a:lnTo>
                  <a:lnTo>
                    <a:pt x="498475" y="419607"/>
                  </a:lnTo>
                  <a:lnTo>
                    <a:pt x="499237" y="419226"/>
                  </a:lnTo>
                  <a:lnTo>
                    <a:pt x="500126" y="418845"/>
                  </a:lnTo>
                  <a:lnTo>
                    <a:pt x="501015" y="418338"/>
                  </a:lnTo>
                  <a:lnTo>
                    <a:pt x="501904" y="418338"/>
                  </a:lnTo>
                  <a:lnTo>
                    <a:pt x="502412" y="418338"/>
                  </a:lnTo>
                  <a:lnTo>
                    <a:pt x="502920" y="418464"/>
                  </a:lnTo>
                  <a:lnTo>
                    <a:pt x="503301" y="418845"/>
                  </a:lnTo>
                  <a:lnTo>
                    <a:pt x="503555" y="419226"/>
                  </a:lnTo>
                  <a:lnTo>
                    <a:pt x="503682" y="419481"/>
                  </a:lnTo>
                  <a:lnTo>
                    <a:pt x="503936" y="419862"/>
                  </a:lnTo>
                  <a:lnTo>
                    <a:pt x="505460" y="418591"/>
                  </a:lnTo>
                  <a:lnTo>
                    <a:pt x="505841" y="418211"/>
                  </a:lnTo>
                  <a:lnTo>
                    <a:pt x="507238" y="417068"/>
                  </a:lnTo>
                  <a:lnTo>
                    <a:pt x="507619" y="416687"/>
                  </a:lnTo>
                  <a:lnTo>
                    <a:pt x="508889" y="415670"/>
                  </a:lnTo>
                  <a:lnTo>
                    <a:pt x="509270" y="415416"/>
                  </a:lnTo>
                  <a:lnTo>
                    <a:pt x="510667" y="414274"/>
                  </a:lnTo>
                  <a:lnTo>
                    <a:pt x="511429" y="413638"/>
                  </a:lnTo>
                  <a:lnTo>
                    <a:pt x="511937" y="413003"/>
                  </a:lnTo>
                  <a:lnTo>
                    <a:pt x="511937" y="412622"/>
                  </a:lnTo>
                  <a:lnTo>
                    <a:pt x="512064" y="411988"/>
                  </a:lnTo>
                  <a:lnTo>
                    <a:pt x="510921" y="410590"/>
                  </a:lnTo>
                  <a:lnTo>
                    <a:pt x="510032" y="409447"/>
                  </a:lnTo>
                  <a:lnTo>
                    <a:pt x="509778" y="409066"/>
                  </a:lnTo>
                  <a:lnTo>
                    <a:pt x="509016" y="408177"/>
                  </a:lnTo>
                  <a:lnTo>
                    <a:pt x="508508" y="407162"/>
                  </a:lnTo>
                  <a:lnTo>
                    <a:pt x="507873" y="406145"/>
                  </a:lnTo>
                  <a:lnTo>
                    <a:pt x="506857" y="404494"/>
                  </a:lnTo>
                  <a:lnTo>
                    <a:pt x="506730" y="402463"/>
                  </a:lnTo>
                  <a:lnTo>
                    <a:pt x="507365" y="400557"/>
                  </a:lnTo>
                  <a:lnTo>
                    <a:pt x="508508" y="397128"/>
                  </a:lnTo>
                  <a:lnTo>
                    <a:pt x="509270" y="394588"/>
                  </a:lnTo>
                  <a:lnTo>
                    <a:pt x="504317" y="390906"/>
                  </a:lnTo>
                  <a:lnTo>
                    <a:pt x="503936" y="390525"/>
                  </a:lnTo>
                  <a:lnTo>
                    <a:pt x="503428" y="390270"/>
                  </a:lnTo>
                  <a:lnTo>
                    <a:pt x="502920" y="389889"/>
                  </a:lnTo>
                  <a:lnTo>
                    <a:pt x="500507" y="388493"/>
                  </a:lnTo>
                  <a:lnTo>
                    <a:pt x="498094" y="387222"/>
                  </a:lnTo>
                  <a:lnTo>
                    <a:pt x="495554" y="386080"/>
                  </a:lnTo>
                  <a:lnTo>
                    <a:pt x="488130" y="381879"/>
                  </a:lnTo>
                  <a:lnTo>
                    <a:pt x="483314" y="377332"/>
                  </a:lnTo>
                  <a:lnTo>
                    <a:pt x="479855" y="371667"/>
                  </a:lnTo>
                  <a:lnTo>
                    <a:pt x="476504" y="364108"/>
                  </a:lnTo>
                  <a:lnTo>
                    <a:pt x="475107" y="360680"/>
                  </a:lnTo>
                  <a:lnTo>
                    <a:pt x="473202" y="356615"/>
                  </a:lnTo>
                  <a:lnTo>
                    <a:pt x="445770" y="320294"/>
                  </a:lnTo>
                  <a:lnTo>
                    <a:pt x="441833" y="316102"/>
                  </a:lnTo>
                  <a:lnTo>
                    <a:pt x="441833" y="311531"/>
                  </a:lnTo>
                  <a:lnTo>
                    <a:pt x="441833" y="310895"/>
                  </a:lnTo>
                  <a:lnTo>
                    <a:pt x="441579" y="310388"/>
                  </a:lnTo>
                  <a:lnTo>
                    <a:pt x="441198" y="309880"/>
                  </a:lnTo>
                  <a:lnTo>
                    <a:pt x="440944" y="309625"/>
                  </a:lnTo>
                  <a:lnTo>
                    <a:pt x="440690" y="309371"/>
                  </a:lnTo>
                  <a:lnTo>
                    <a:pt x="440563" y="309371"/>
                  </a:lnTo>
                  <a:lnTo>
                    <a:pt x="440309" y="309244"/>
                  </a:lnTo>
                  <a:lnTo>
                    <a:pt x="440182" y="308990"/>
                  </a:lnTo>
                  <a:lnTo>
                    <a:pt x="439928" y="308863"/>
                  </a:lnTo>
                  <a:lnTo>
                    <a:pt x="439547" y="308737"/>
                  </a:lnTo>
                  <a:lnTo>
                    <a:pt x="439166" y="308609"/>
                  </a:lnTo>
                  <a:lnTo>
                    <a:pt x="438912" y="308356"/>
                  </a:lnTo>
                  <a:lnTo>
                    <a:pt x="438404" y="308356"/>
                  </a:lnTo>
                  <a:lnTo>
                    <a:pt x="438023" y="308228"/>
                  </a:lnTo>
                  <a:lnTo>
                    <a:pt x="437642" y="308101"/>
                  </a:lnTo>
                  <a:lnTo>
                    <a:pt x="437388" y="308101"/>
                  </a:lnTo>
                  <a:lnTo>
                    <a:pt x="436880" y="307975"/>
                  </a:lnTo>
                  <a:lnTo>
                    <a:pt x="436499" y="307975"/>
                  </a:lnTo>
                  <a:lnTo>
                    <a:pt x="436118" y="307847"/>
                  </a:lnTo>
                  <a:lnTo>
                    <a:pt x="434467" y="307847"/>
                  </a:lnTo>
                  <a:lnTo>
                    <a:pt x="429895" y="307847"/>
                  </a:lnTo>
                  <a:lnTo>
                    <a:pt x="426847" y="309625"/>
                  </a:lnTo>
                  <a:lnTo>
                    <a:pt x="426847" y="310769"/>
                  </a:lnTo>
                  <a:lnTo>
                    <a:pt x="426847" y="316356"/>
                  </a:lnTo>
                  <a:lnTo>
                    <a:pt x="422148" y="319024"/>
                  </a:lnTo>
                  <a:lnTo>
                    <a:pt x="417957" y="321309"/>
                  </a:lnTo>
                  <a:lnTo>
                    <a:pt x="416433" y="321944"/>
                  </a:lnTo>
                  <a:lnTo>
                    <a:pt x="415163" y="322833"/>
                  </a:lnTo>
                  <a:lnTo>
                    <a:pt x="413766" y="323722"/>
                  </a:lnTo>
                  <a:lnTo>
                    <a:pt x="412623" y="324738"/>
                  </a:lnTo>
                  <a:lnTo>
                    <a:pt x="411480" y="325119"/>
                  </a:lnTo>
                  <a:lnTo>
                    <a:pt x="410464" y="325119"/>
                  </a:lnTo>
                  <a:lnTo>
                    <a:pt x="407416" y="325119"/>
                  </a:lnTo>
                  <a:lnTo>
                    <a:pt x="405257" y="321437"/>
                  </a:lnTo>
                  <a:lnTo>
                    <a:pt x="403098" y="318007"/>
                  </a:lnTo>
                  <a:lnTo>
                    <a:pt x="402590" y="317119"/>
                  </a:lnTo>
                  <a:lnTo>
                    <a:pt x="402082" y="316102"/>
                  </a:lnTo>
                  <a:lnTo>
                    <a:pt x="401320" y="315213"/>
                  </a:lnTo>
                  <a:lnTo>
                    <a:pt x="400939" y="314578"/>
                  </a:lnTo>
                  <a:lnTo>
                    <a:pt x="400431" y="313944"/>
                  </a:lnTo>
                  <a:lnTo>
                    <a:pt x="399923" y="313308"/>
                  </a:lnTo>
                  <a:lnTo>
                    <a:pt x="398272" y="311403"/>
                  </a:lnTo>
                  <a:lnTo>
                    <a:pt x="396494" y="309371"/>
                  </a:lnTo>
                  <a:lnTo>
                    <a:pt x="394462" y="307720"/>
                  </a:lnTo>
                  <a:lnTo>
                    <a:pt x="392430" y="305815"/>
                  </a:lnTo>
                  <a:lnTo>
                    <a:pt x="387731" y="299084"/>
                  </a:lnTo>
                  <a:lnTo>
                    <a:pt x="387604" y="298831"/>
                  </a:lnTo>
                  <a:lnTo>
                    <a:pt x="387477" y="298322"/>
                  </a:lnTo>
                  <a:lnTo>
                    <a:pt x="387477" y="297941"/>
                  </a:lnTo>
                  <a:lnTo>
                    <a:pt x="387477" y="296163"/>
                  </a:lnTo>
                  <a:lnTo>
                    <a:pt x="386715" y="292734"/>
                  </a:lnTo>
                  <a:lnTo>
                    <a:pt x="385064" y="291591"/>
                  </a:lnTo>
                  <a:lnTo>
                    <a:pt x="384556" y="291083"/>
                  </a:lnTo>
                  <a:lnTo>
                    <a:pt x="383921" y="290956"/>
                  </a:lnTo>
                  <a:lnTo>
                    <a:pt x="383286" y="290956"/>
                  </a:lnTo>
                  <a:lnTo>
                    <a:pt x="382524" y="290956"/>
                  </a:lnTo>
                  <a:lnTo>
                    <a:pt x="381635" y="291211"/>
                  </a:lnTo>
                  <a:lnTo>
                    <a:pt x="380746" y="291719"/>
                  </a:lnTo>
                  <a:lnTo>
                    <a:pt x="378333" y="293115"/>
                  </a:lnTo>
                  <a:lnTo>
                    <a:pt x="375666" y="293750"/>
                  </a:lnTo>
                  <a:lnTo>
                    <a:pt x="372999" y="293750"/>
                  </a:lnTo>
                  <a:lnTo>
                    <a:pt x="372491" y="293750"/>
                  </a:lnTo>
                  <a:lnTo>
                    <a:pt x="371983" y="293750"/>
                  </a:lnTo>
                  <a:lnTo>
                    <a:pt x="371475" y="293624"/>
                  </a:lnTo>
                  <a:lnTo>
                    <a:pt x="370967" y="293624"/>
                  </a:lnTo>
                  <a:lnTo>
                    <a:pt x="370459" y="293624"/>
                  </a:lnTo>
                  <a:lnTo>
                    <a:pt x="370205" y="293624"/>
                  </a:lnTo>
                  <a:lnTo>
                    <a:pt x="369443" y="293624"/>
                  </a:lnTo>
                  <a:lnTo>
                    <a:pt x="369189" y="293750"/>
                  </a:lnTo>
                  <a:lnTo>
                    <a:pt x="368935" y="294131"/>
                  </a:lnTo>
                  <a:lnTo>
                    <a:pt x="368173" y="295275"/>
                  </a:lnTo>
                  <a:lnTo>
                    <a:pt x="367030" y="295656"/>
                  </a:lnTo>
                  <a:lnTo>
                    <a:pt x="365887" y="295656"/>
                  </a:lnTo>
                  <a:lnTo>
                    <a:pt x="363220" y="295656"/>
                  </a:lnTo>
                  <a:lnTo>
                    <a:pt x="360172" y="292988"/>
                  </a:lnTo>
                  <a:lnTo>
                    <a:pt x="359664" y="292607"/>
                  </a:lnTo>
                  <a:lnTo>
                    <a:pt x="359029" y="292100"/>
                  </a:lnTo>
                  <a:lnTo>
                    <a:pt x="359029" y="48006"/>
                  </a:lnTo>
                  <a:lnTo>
                    <a:pt x="357251" y="47751"/>
                  </a:lnTo>
                  <a:lnTo>
                    <a:pt x="355600" y="47370"/>
                  </a:lnTo>
                  <a:lnTo>
                    <a:pt x="353822" y="46736"/>
                  </a:lnTo>
                  <a:lnTo>
                    <a:pt x="352298" y="45719"/>
                  </a:lnTo>
                  <a:lnTo>
                    <a:pt x="350774" y="44957"/>
                  </a:lnTo>
                  <a:lnTo>
                    <a:pt x="349123" y="44195"/>
                  </a:lnTo>
                  <a:lnTo>
                    <a:pt x="342265" y="40893"/>
                  </a:lnTo>
                  <a:lnTo>
                    <a:pt x="334010" y="36956"/>
                  </a:lnTo>
                  <a:lnTo>
                    <a:pt x="328549" y="36956"/>
                  </a:lnTo>
                  <a:lnTo>
                    <a:pt x="327787" y="36956"/>
                  </a:lnTo>
                  <a:lnTo>
                    <a:pt x="327152" y="36956"/>
                  </a:lnTo>
                  <a:lnTo>
                    <a:pt x="326390" y="37211"/>
                  </a:lnTo>
                  <a:lnTo>
                    <a:pt x="322834" y="38100"/>
                  </a:lnTo>
                  <a:lnTo>
                    <a:pt x="315087" y="39750"/>
                  </a:lnTo>
                  <a:lnTo>
                    <a:pt x="308483" y="39750"/>
                  </a:lnTo>
                  <a:lnTo>
                    <a:pt x="305054" y="39750"/>
                  </a:lnTo>
                  <a:lnTo>
                    <a:pt x="302006" y="39242"/>
                  </a:lnTo>
                  <a:lnTo>
                    <a:pt x="300101" y="38100"/>
                  </a:lnTo>
                  <a:lnTo>
                    <a:pt x="297053" y="36322"/>
                  </a:lnTo>
                  <a:lnTo>
                    <a:pt x="292481" y="34162"/>
                  </a:lnTo>
                  <a:lnTo>
                    <a:pt x="285877" y="34162"/>
                  </a:lnTo>
                  <a:lnTo>
                    <a:pt x="283972" y="34162"/>
                  </a:lnTo>
                  <a:lnTo>
                    <a:pt x="282067" y="34416"/>
                  </a:lnTo>
                  <a:lnTo>
                    <a:pt x="279908" y="34798"/>
                  </a:lnTo>
                  <a:lnTo>
                    <a:pt x="278892" y="34925"/>
                  </a:lnTo>
                  <a:lnTo>
                    <a:pt x="277876" y="35051"/>
                  </a:lnTo>
                  <a:lnTo>
                    <a:pt x="276860" y="35051"/>
                  </a:lnTo>
                  <a:lnTo>
                    <a:pt x="271907" y="35051"/>
                  </a:lnTo>
                  <a:lnTo>
                    <a:pt x="267843" y="32765"/>
                  </a:lnTo>
                  <a:lnTo>
                    <a:pt x="263144" y="30225"/>
                  </a:lnTo>
                  <a:lnTo>
                    <a:pt x="259080" y="27939"/>
                  </a:lnTo>
                  <a:lnTo>
                    <a:pt x="255016" y="26162"/>
                  </a:lnTo>
                  <a:lnTo>
                    <a:pt x="250698" y="24764"/>
                  </a:lnTo>
                  <a:lnTo>
                    <a:pt x="247523" y="23875"/>
                  </a:lnTo>
                  <a:lnTo>
                    <a:pt x="243967" y="23494"/>
                  </a:lnTo>
                  <a:lnTo>
                    <a:pt x="240411" y="23494"/>
                  </a:lnTo>
                  <a:lnTo>
                    <a:pt x="230378" y="23494"/>
                  </a:lnTo>
                  <a:lnTo>
                    <a:pt x="220218" y="26415"/>
                  </a:lnTo>
                  <a:lnTo>
                    <a:pt x="217424" y="27559"/>
                  </a:lnTo>
                  <a:lnTo>
                    <a:pt x="216789" y="27812"/>
                  </a:lnTo>
                  <a:lnTo>
                    <a:pt x="216281" y="27939"/>
                  </a:lnTo>
                  <a:lnTo>
                    <a:pt x="215773" y="27939"/>
                  </a:lnTo>
                  <a:lnTo>
                    <a:pt x="213741" y="27939"/>
                  </a:lnTo>
                  <a:lnTo>
                    <a:pt x="212598" y="26288"/>
                  </a:lnTo>
                  <a:lnTo>
                    <a:pt x="211836" y="25146"/>
                  </a:lnTo>
                  <a:lnTo>
                    <a:pt x="210947" y="23875"/>
                  </a:lnTo>
                  <a:lnTo>
                    <a:pt x="210439" y="22987"/>
                  </a:lnTo>
                  <a:lnTo>
                    <a:pt x="209169" y="22987"/>
                  </a:lnTo>
                  <a:lnTo>
                    <a:pt x="208915" y="22987"/>
                  </a:lnTo>
                  <a:lnTo>
                    <a:pt x="208661" y="22987"/>
                  </a:lnTo>
                  <a:lnTo>
                    <a:pt x="208407" y="23113"/>
                  </a:lnTo>
                  <a:lnTo>
                    <a:pt x="208026" y="23113"/>
                  </a:lnTo>
                  <a:lnTo>
                    <a:pt x="207518" y="23113"/>
                  </a:lnTo>
                  <a:lnTo>
                    <a:pt x="207137" y="23113"/>
                  </a:lnTo>
                  <a:lnTo>
                    <a:pt x="206121" y="23113"/>
                  </a:lnTo>
                  <a:lnTo>
                    <a:pt x="205232" y="22987"/>
                  </a:lnTo>
                  <a:lnTo>
                    <a:pt x="204597" y="22225"/>
                  </a:lnTo>
                  <a:lnTo>
                    <a:pt x="203835" y="21209"/>
                  </a:lnTo>
                  <a:lnTo>
                    <a:pt x="203454" y="19938"/>
                  </a:lnTo>
                  <a:lnTo>
                    <a:pt x="203708" y="18668"/>
                  </a:lnTo>
                  <a:lnTo>
                    <a:pt x="203835" y="17017"/>
                  </a:lnTo>
                  <a:lnTo>
                    <a:pt x="203454" y="15366"/>
                  </a:lnTo>
                  <a:lnTo>
                    <a:pt x="202819" y="14097"/>
                  </a:lnTo>
                  <a:lnTo>
                    <a:pt x="202057" y="12953"/>
                  </a:lnTo>
                  <a:lnTo>
                    <a:pt x="200279" y="12573"/>
                  </a:lnTo>
                  <a:lnTo>
                    <a:pt x="197866" y="12573"/>
                  </a:lnTo>
                  <a:lnTo>
                    <a:pt x="194056" y="12573"/>
                  </a:lnTo>
                  <a:lnTo>
                    <a:pt x="188976" y="13715"/>
                  </a:lnTo>
                  <a:lnTo>
                    <a:pt x="185801" y="14350"/>
                  </a:lnTo>
                  <a:lnTo>
                    <a:pt x="184023" y="14859"/>
                  </a:lnTo>
                  <a:lnTo>
                    <a:pt x="182245" y="15112"/>
                  </a:lnTo>
                  <a:lnTo>
                    <a:pt x="181102" y="15366"/>
                  </a:lnTo>
                  <a:lnTo>
                    <a:pt x="180594" y="15366"/>
                  </a:lnTo>
                  <a:lnTo>
                    <a:pt x="180212" y="15366"/>
                  </a:lnTo>
                  <a:lnTo>
                    <a:pt x="179832" y="15366"/>
                  </a:lnTo>
                  <a:lnTo>
                    <a:pt x="177037" y="15366"/>
                  </a:lnTo>
                  <a:lnTo>
                    <a:pt x="175387" y="14224"/>
                  </a:lnTo>
                  <a:lnTo>
                    <a:pt x="174498" y="13208"/>
                  </a:lnTo>
                  <a:lnTo>
                    <a:pt x="173101" y="11556"/>
                  </a:lnTo>
                  <a:lnTo>
                    <a:pt x="172593" y="9271"/>
                  </a:lnTo>
                  <a:lnTo>
                    <a:pt x="172720" y="6985"/>
                  </a:lnTo>
                  <a:lnTo>
                    <a:pt x="171069" y="7365"/>
                  </a:lnTo>
                  <a:lnTo>
                    <a:pt x="169672" y="8509"/>
                  </a:lnTo>
                  <a:lnTo>
                    <a:pt x="168910" y="10160"/>
                  </a:lnTo>
                  <a:lnTo>
                    <a:pt x="167512" y="12700"/>
                  </a:lnTo>
                  <a:lnTo>
                    <a:pt x="165100" y="14477"/>
                  </a:lnTo>
                  <a:lnTo>
                    <a:pt x="162433" y="14859"/>
                  </a:lnTo>
                  <a:lnTo>
                    <a:pt x="161925" y="14859"/>
                  </a:lnTo>
                  <a:lnTo>
                    <a:pt x="161544" y="14986"/>
                  </a:lnTo>
                  <a:lnTo>
                    <a:pt x="161036" y="14986"/>
                  </a:lnTo>
                  <a:lnTo>
                    <a:pt x="159131" y="14986"/>
                  </a:lnTo>
                  <a:lnTo>
                    <a:pt x="157353" y="14097"/>
                  </a:lnTo>
                  <a:lnTo>
                    <a:pt x="155956" y="12700"/>
                  </a:lnTo>
                  <a:lnTo>
                    <a:pt x="155194" y="11937"/>
                  </a:lnTo>
                  <a:lnTo>
                    <a:pt x="154812" y="10794"/>
                  </a:lnTo>
                  <a:lnTo>
                    <a:pt x="155067" y="9778"/>
                  </a:lnTo>
                  <a:lnTo>
                    <a:pt x="155194" y="7874"/>
                  </a:lnTo>
                  <a:lnTo>
                    <a:pt x="156718" y="6985"/>
                  </a:lnTo>
                  <a:lnTo>
                    <a:pt x="158496" y="5968"/>
                  </a:lnTo>
                  <a:lnTo>
                    <a:pt x="159385" y="5461"/>
                  </a:lnTo>
                  <a:lnTo>
                    <a:pt x="160147" y="4825"/>
                  </a:lnTo>
                  <a:lnTo>
                    <a:pt x="160782" y="4063"/>
                  </a:lnTo>
                  <a:lnTo>
                    <a:pt x="160147" y="2921"/>
                  </a:lnTo>
                  <a:lnTo>
                    <a:pt x="154940" y="1269"/>
                  </a:lnTo>
                  <a:lnTo>
                    <a:pt x="153289" y="762"/>
                  </a:lnTo>
                  <a:lnTo>
                    <a:pt x="152527" y="508"/>
                  </a:lnTo>
                  <a:lnTo>
                    <a:pt x="151765" y="253"/>
                  </a:lnTo>
                  <a:lnTo>
                    <a:pt x="151257" y="126"/>
                  </a:lnTo>
                  <a:lnTo>
                    <a:pt x="151003" y="0"/>
                  </a:lnTo>
                  <a:lnTo>
                    <a:pt x="15074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4012692" y="2272283"/>
              <a:ext cx="18415" cy="9525"/>
            </a:xfrm>
            <a:custGeom>
              <a:avLst/>
              <a:gdLst/>
              <a:ahLst/>
              <a:cxnLst/>
              <a:rect l="l" t="t" r="r" b="b"/>
              <a:pathLst>
                <a:path w="18414" h="9525">
                  <a:moveTo>
                    <a:pt x="16002" y="0"/>
                  </a:moveTo>
                  <a:lnTo>
                    <a:pt x="15367" y="0"/>
                  </a:lnTo>
                  <a:lnTo>
                    <a:pt x="10413" y="0"/>
                  </a:lnTo>
                  <a:lnTo>
                    <a:pt x="2540" y="5841"/>
                  </a:lnTo>
                  <a:lnTo>
                    <a:pt x="0" y="9143"/>
                  </a:lnTo>
                  <a:lnTo>
                    <a:pt x="1270" y="8762"/>
                  </a:lnTo>
                  <a:lnTo>
                    <a:pt x="2540" y="8127"/>
                  </a:lnTo>
                  <a:lnTo>
                    <a:pt x="3429" y="6984"/>
                  </a:lnTo>
                  <a:lnTo>
                    <a:pt x="5461" y="5079"/>
                  </a:lnTo>
                  <a:lnTo>
                    <a:pt x="7874" y="3937"/>
                  </a:lnTo>
                  <a:lnTo>
                    <a:pt x="10287" y="3809"/>
                  </a:lnTo>
                  <a:lnTo>
                    <a:pt x="13081" y="3809"/>
                  </a:lnTo>
                  <a:lnTo>
                    <a:pt x="15748" y="2793"/>
                  </a:lnTo>
                  <a:lnTo>
                    <a:pt x="18287" y="1142"/>
                  </a:lnTo>
                  <a:lnTo>
                    <a:pt x="17907" y="888"/>
                  </a:lnTo>
                  <a:lnTo>
                    <a:pt x="17653" y="634"/>
                  </a:lnTo>
                  <a:lnTo>
                    <a:pt x="17272" y="507"/>
                  </a:lnTo>
                  <a:lnTo>
                    <a:pt x="16637" y="126"/>
                  </a:lnTo>
                  <a:lnTo>
                    <a:pt x="1600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4012692" y="2272283"/>
              <a:ext cx="18415" cy="9525"/>
            </a:xfrm>
            <a:custGeom>
              <a:avLst/>
              <a:gdLst/>
              <a:ahLst/>
              <a:cxnLst/>
              <a:rect l="l" t="t" r="r" b="b"/>
              <a:pathLst>
                <a:path w="18414" h="9525">
                  <a:moveTo>
                    <a:pt x="15367" y="0"/>
                  </a:moveTo>
                  <a:lnTo>
                    <a:pt x="10413" y="0"/>
                  </a:lnTo>
                  <a:lnTo>
                    <a:pt x="2540" y="5841"/>
                  </a:lnTo>
                  <a:lnTo>
                    <a:pt x="0" y="9143"/>
                  </a:lnTo>
                  <a:lnTo>
                    <a:pt x="1270" y="8762"/>
                  </a:lnTo>
                  <a:lnTo>
                    <a:pt x="2540" y="8127"/>
                  </a:lnTo>
                  <a:lnTo>
                    <a:pt x="3429" y="6984"/>
                  </a:lnTo>
                  <a:lnTo>
                    <a:pt x="5461" y="5079"/>
                  </a:lnTo>
                  <a:lnTo>
                    <a:pt x="7874" y="3937"/>
                  </a:lnTo>
                  <a:lnTo>
                    <a:pt x="10287" y="3809"/>
                  </a:lnTo>
                  <a:lnTo>
                    <a:pt x="13081" y="3809"/>
                  </a:lnTo>
                  <a:lnTo>
                    <a:pt x="15748" y="2793"/>
                  </a:lnTo>
                  <a:lnTo>
                    <a:pt x="18287" y="1142"/>
                  </a:lnTo>
                  <a:lnTo>
                    <a:pt x="17907" y="888"/>
                  </a:lnTo>
                  <a:lnTo>
                    <a:pt x="17653" y="634"/>
                  </a:lnTo>
                  <a:lnTo>
                    <a:pt x="17272" y="507"/>
                  </a:lnTo>
                  <a:lnTo>
                    <a:pt x="16637" y="126"/>
                  </a:lnTo>
                  <a:lnTo>
                    <a:pt x="16002" y="0"/>
                  </a:lnTo>
                  <a:lnTo>
                    <a:pt x="1536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4555236" y="2388869"/>
              <a:ext cx="774700" cy="453390"/>
            </a:xfrm>
            <a:custGeom>
              <a:avLst/>
              <a:gdLst/>
              <a:ahLst/>
              <a:cxnLst/>
              <a:rect l="l" t="t" r="r" b="b"/>
              <a:pathLst>
                <a:path w="774700" h="453389">
                  <a:moveTo>
                    <a:pt x="578276" y="364489"/>
                  </a:moveTo>
                  <a:lnTo>
                    <a:pt x="546608" y="364489"/>
                  </a:lnTo>
                  <a:lnTo>
                    <a:pt x="548259" y="365759"/>
                  </a:lnTo>
                  <a:lnTo>
                    <a:pt x="549401" y="367029"/>
                  </a:lnTo>
                  <a:lnTo>
                    <a:pt x="551434" y="369569"/>
                  </a:lnTo>
                  <a:lnTo>
                    <a:pt x="555498" y="375919"/>
                  </a:lnTo>
                  <a:lnTo>
                    <a:pt x="557784" y="378459"/>
                  </a:lnTo>
                  <a:lnTo>
                    <a:pt x="560197" y="382269"/>
                  </a:lnTo>
                  <a:lnTo>
                    <a:pt x="566419" y="388619"/>
                  </a:lnTo>
                  <a:lnTo>
                    <a:pt x="565023" y="393700"/>
                  </a:lnTo>
                  <a:lnTo>
                    <a:pt x="563879" y="397509"/>
                  </a:lnTo>
                  <a:lnTo>
                    <a:pt x="562610" y="402589"/>
                  </a:lnTo>
                  <a:lnTo>
                    <a:pt x="564388" y="405129"/>
                  </a:lnTo>
                  <a:lnTo>
                    <a:pt x="565023" y="407669"/>
                  </a:lnTo>
                  <a:lnTo>
                    <a:pt x="565023" y="410209"/>
                  </a:lnTo>
                  <a:lnTo>
                    <a:pt x="565276" y="414019"/>
                  </a:lnTo>
                  <a:lnTo>
                    <a:pt x="565530" y="416559"/>
                  </a:lnTo>
                  <a:lnTo>
                    <a:pt x="568451" y="419100"/>
                  </a:lnTo>
                  <a:lnTo>
                    <a:pt x="572388" y="421639"/>
                  </a:lnTo>
                  <a:lnTo>
                    <a:pt x="572388" y="434339"/>
                  </a:lnTo>
                  <a:lnTo>
                    <a:pt x="573404" y="435609"/>
                  </a:lnTo>
                  <a:lnTo>
                    <a:pt x="579119" y="436879"/>
                  </a:lnTo>
                  <a:lnTo>
                    <a:pt x="583184" y="447039"/>
                  </a:lnTo>
                  <a:lnTo>
                    <a:pt x="583818" y="450850"/>
                  </a:lnTo>
                  <a:lnTo>
                    <a:pt x="583946" y="452119"/>
                  </a:lnTo>
                  <a:lnTo>
                    <a:pt x="586866" y="453389"/>
                  </a:lnTo>
                  <a:lnTo>
                    <a:pt x="590803" y="453389"/>
                  </a:lnTo>
                  <a:lnTo>
                    <a:pt x="591058" y="449579"/>
                  </a:lnTo>
                  <a:lnTo>
                    <a:pt x="592454" y="445769"/>
                  </a:lnTo>
                  <a:lnTo>
                    <a:pt x="593978" y="441959"/>
                  </a:lnTo>
                  <a:lnTo>
                    <a:pt x="595249" y="439419"/>
                  </a:lnTo>
                  <a:lnTo>
                    <a:pt x="596391" y="436879"/>
                  </a:lnTo>
                  <a:lnTo>
                    <a:pt x="596518" y="435609"/>
                  </a:lnTo>
                  <a:lnTo>
                    <a:pt x="596570" y="433069"/>
                  </a:lnTo>
                  <a:lnTo>
                    <a:pt x="596266" y="427989"/>
                  </a:lnTo>
                  <a:lnTo>
                    <a:pt x="594661" y="419100"/>
                  </a:lnTo>
                  <a:lnTo>
                    <a:pt x="592270" y="410209"/>
                  </a:lnTo>
                  <a:lnTo>
                    <a:pt x="589534" y="402589"/>
                  </a:lnTo>
                  <a:lnTo>
                    <a:pt x="588010" y="401319"/>
                  </a:lnTo>
                  <a:lnTo>
                    <a:pt x="587375" y="397509"/>
                  </a:lnTo>
                  <a:lnTo>
                    <a:pt x="587628" y="394969"/>
                  </a:lnTo>
                  <a:lnTo>
                    <a:pt x="587755" y="392429"/>
                  </a:lnTo>
                  <a:lnTo>
                    <a:pt x="587883" y="391159"/>
                  </a:lnTo>
                  <a:lnTo>
                    <a:pt x="585724" y="387350"/>
                  </a:lnTo>
                  <a:lnTo>
                    <a:pt x="582368" y="381000"/>
                  </a:lnTo>
                  <a:lnTo>
                    <a:pt x="579834" y="373379"/>
                  </a:lnTo>
                  <a:lnTo>
                    <a:pt x="578276" y="364489"/>
                  </a:lnTo>
                  <a:close/>
                </a:path>
                <a:path w="774700" h="453389">
                  <a:moveTo>
                    <a:pt x="396493" y="379729"/>
                  </a:moveTo>
                  <a:lnTo>
                    <a:pt x="321944" y="379729"/>
                  </a:lnTo>
                  <a:lnTo>
                    <a:pt x="323214" y="382269"/>
                  </a:lnTo>
                  <a:lnTo>
                    <a:pt x="323723" y="383539"/>
                  </a:lnTo>
                  <a:lnTo>
                    <a:pt x="324485" y="384809"/>
                  </a:lnTo>
                  <a:lnTo>
                    <a:pt x="324992" y="386079"/>
                  </a:lnTo>
                  <a:lnTo>
                    <a:pt x="325374" y="387350"/>
                  </a:lnTo>
                  <a:lnTo>
                    <a:pt x="327787" y="397509"/>
                  </a:lnTo>
                  <a:lnTo>
                    <a:pt x="335152" y="405129"/>
                  </a:lnTo>
                  <a:lnTo>
                    <a:pt x="337565" y="407669"/>
                  </a:lnTo>
                  <a:lnTo>
                    <a:pt x="339343" y="408939"/>
                  </a:lnTo>
                  <a:lnTo>
                    <a:pt x="340105" y="416559"/>
                  </a:lnTo>
                  <a:lnTo>
                    <a:pt x="340487" y="419100"/>
                  </a:lnTo>
                  <a:lnTo>
                    <a:pt x="341122" y="420369"/>
                  </a:lnTo>
                  <a:lnTo>
                    <a:pt x="342011" y="421639"/>
                  </a:lnTo>
                  <a:lnTo>
                    <a:pt x="342646" y="424179"/>
                  </a:lnTo>
                  <a:lnTo>
                    <a:pt x="342900" y="426719"/>
                  </a:lnTo>
                  <a:lnTo>
                    <a:pt x="343153" y="427989"/>
                  </a:lnTo>
                  <a:lnTo>
                    <a:pt x="343408" y="427989"/>
                  </a:lnTo>
                  <a:lnTo>
                    <a:pt x="343788" y="429259"/>
                  </a:lnTo>
                  <a:lnTo>
                    <a:pt x="344931" y="429259"/>
                  </a:lnTo>
                  <a:lnTo>
                    <a:pt x="346583" y="430529"/>
                  </a:lnTo>
                  <a:lnTo>
                    <a:pt x="359283" y="436879"/>
                  </a:lnTo>
                  <a:lnTo>
                    <a:pt x="363727" y="436879"/>
                  </a:lnTo>
                  <a:lnTo>
                    <a:pt x="364743" y="438150"/>
                  </a:lnTo>
                  <a:lnTo>
                    <a:pt x="366140" y="438150"/>
                  </a:lnTo>
                  <a:lnTo>
                    <a:pt x="365505" y="435609"/>
                  </a:lnTo>
                  <a:lnTo>
                    <a:pt x="364236" y="433069"/>
                  </a:lnTo>
                  <a:lnTo>
                    <a:pt x="362458" y="430529"/>
                  </a:lnTo>
                  <a:lnTo>
                    <a:pt x="359917" y="426719"/>
                  </a:lnTo>
                  <a:lnTo>
                    <a:pt x="360172" y="424179"/>
                  </a:lnTo>
                  <a:lnTo>
                    <a:pt x="360552" y="422909"/>
                  </a:lnTo>
                  <a:lnTo>
                    <a:pt x="361441" y="421639"/>
                  </a:lnTo>
                  <a:lnTo>
                    <a:pt x="362838" y="420369"/>
                  </a:lnTo>
                  <a:lnTo>
                    <a:pt x="366394" y="416559"/>
                  </a:lnTo>
                  <a:lnTo>
                    <a:pt x="364489" y="408939"/>
                  </a:lnTo>
                  <a:lnTo>
                    <a:pt x="363727" y="406400"/>
                  </a:lnTo>
                  <a:lnTo>
                    <a:pt x="366140" y="405129"/>
                  </a:lnTo>
                  <a:lnTo>
                    <a:pt x="367029" y="403859"/>
                  </a:lnTo>
                  <a:lnTo>
                    <a:pt x="368173" y="402589"/>
                  </a:lnTo>
                  <a:lnTo>
                    <a:pt x="369188" y="402589"/>
                  </a:lnTo>
                  <a:lnTo>
                    <a:pt x="371983" y="400050"/>
                  </a:lnTo>
                  <a:lnTo>
                    <a:pt x="375285" y="398779"/>
                  </a:lnTo>
                  <a:lnTo>
                    <a:pt x="375158" y="394969"/>
                  </a:lnTo>
                  <a:lnTo>
                    <a:pt x="375665" y="392429"/>
                  </a:lnTo>
                  <a:lnTo>
                    <a:pt x="376681" y="392429"/>
                  </a:lnTo>
                  <a:lnTo>
                    <a:pt x="377825" y="391159"/>
                  </a:lnTo>
                  <a:lnTo>
                    <a:pt x="379349" y="389889"/>
                  </a:lnTo>
                  <a:lnTo>
                    <a:pt x="389318" y="389889"/>
                  </a:lnTo>
                  <a:lnTo>
                    <a:pt x="391033" y="388619"/>
                  </a:lnTo>
                  <a:lnTo>
                    <a:pt x="393953" y="384809"/>
                  </a:lnTo>
                  <a:lnTo>
                    <a:pt x="395859" y="382269"/>
                  </a:lnTo>
                  <a:lnTo>
                    <a:pt x="396493" y="379729"/>
                  </a:lnTo>
                  <a:close/>
                </a:path>
                <a:path w="774700" h="453389">
                  <a:moveTo>
                    <a:pt x="389318" y="389889"/>
                  </a:moveTo>
                  <a:lnTo>
                    <a:pt x="382397" y="389889"/>
                  </a:lnTo>
                  <a:lnTo>
                    <a:pt x="383666" y="391159"/>
                  </a:lnTo>
                  <a:lnTo>
                    <a:pt x="387603" y="391159"/>
                  </a:lnTo>
                  <a:lnTo>
                    <a:pt x="389318" y="389889"/>
                  </a:lnTo>
                  <a:close/>
                </a:path>
                <a:path w="774700" h="453389">
                  <a:moveTo>
                    <a:pt x="584748" y="335279"/>
                  </a:moveTo>
                  <a:lnTo>
                    <a:pt x="245872" y="335279"/>
                  </a:lnTo>
                  <a:lnTo>
                    <a:pt x="246379" y="336550"/>
                  </a:lnTo>
                  <a:lnTo>
                    <a:pt x="252602" y="342900"/>
                  </a:lnTo>
                  <a:lnTo>
                    <a:pt x="259841" y="351789"/>
                  </a:lnTo>
                  <a:lnTo>
                    <a:pt x="261112" y="351789"/>
                  </a:lnTo>
                  <a:lnTo>
                    <a:pt x="263271" y="353059"/>
                  </a:lnTo>
                  <a:lnTo>
                    <a:pt x="270637" y="360679"/>
                  </a:lnTo>
                  <a:lnTo>
                    <a:pt x="270637" y="370839"/>
                  </a:lnTo>
                  <a:lnTo>
                    <a:pt x="272034" y="373379"/>
                  </a:lnTo>
                  <a:lnTo>
                    <a:pt x="274574" y="374650"/>
                  </a:lnTo>
                  <a:lnTo>
                    <a:pt x="275589" y="375919"/>
                  </a:lnTo>
                  <a:lnTo>
                    <a:pt x="277240" y="377189"/>
                  </a:lnTo>
                  <a:lnTo>
                    <a:pt x="279018" y="378459"/>
                  </a:lnTo>
                  <a:lnTo>
                    <a:pt x="281939" y="379729"/>
                  </a:lnTo>
                  <a:lnTo>
                    <a:pt x="287019" y="383539"/>
                  </a:lnTo>
                  <a:lnTo>
                    <a:pt x="289178" y="383539"/>
                  </a:lnTo>
                  <a:lnTo>
                    <a:pt x="289560" y="382269"/>
                  </a:lnTo>
                  <a:lnTo>
                    <a:pt x="291084" y="378459"/>
                  </a:lnTo>
                  <a:lnTo>
                    <a:pt x="291718" y="377189"/>
                  </a:lnTo>
                  <a:lnTo>
                    <a:pt x="292100" y="377189"/>
                  </a:lnTo>
                  <a:lnTo>
                    <a:pt x="292862" y="375919"/>
                  </a:lnTo>
                  <a:lnTo>
                    <a:pt x="294639" y="372109"/>
                  </a:lnTo>
                  <a:lnTo>
                    <a:pt x="296925" y="369569"/>
                  </a:lnTo>
                  <a:lnTo>
                    <a:pt x="409575" y="369569"/>
                  </a:lnTo>
                  <a:lnTo>
                    <a:pt x="410083" y="368300"/>
                  </a:lnTo>
                  <a:lnTo>
                    <a:pt x="418211" y="368300"/>
                  </a:lnTo>
                  <a:lnTo>
                    <a:pt x="419226" y="367029"/>
                  </a:lnTo>
                  <a:lnTo>
                    <a:pt x="466978" y="367029"/>
                  </a:lnTo>
                  <a:lnTo>
                    <a:pt x="468629" y="361950"/>
                  </a:lnTo>
                  <a:lnTo>
                    <a:pt x="474979" y="359409"/>
                  </a:lnTo>
                  <a:lnTo>
                    <a:pt x="488950" y="359409"/>
                  </a:lnTo>
                  <a:lnTo>
                    <a:pt x="489458" y="358139"/>
                  </a:lnTo>
                  <a:lnTo>
                    <a:pt x="490727" y="355600"/>
                  </a:lnTo>
                  <a:lnTo>
                    <a:pt x="577850" y="355600"/>
                  </a:lnTo>
                  <a:lnTo>
                    <a:pt x="579784" y="345439"/>
                  </a:lnTo>
                  <a:lnTo>
                    <a:pt x="584088" y="336550"/>
                  </a:lnTo>
                  <a:lnTo>
                    <a:pt x="584748" y="335279"/>
                  </a:lnTo>
                  <a:close/>
                </a:path>
                <a:path w="774700" h="453389">
                  <a:moveTo>
                    <a:pt x="469011" y="373379"/>
                  </a:moveTo>
                  <a:lnTo>
                    <a:pt x="465200" y="373379"/>
                  </a:lnTo>
                  <a:lnTo>
                    <a:pt x="466343" y="374650"/>
                  </a:lnTo>
                  <a:lnTo>
                    <a:pt x="467994" y="377189"/>
                  </a:lnTo>
                  <a:lnTo>
                    <a:pt x="470153" y="379729"/>
                  </a:lnTo>
                  <a:lnTo>
                    <a:pt x="473075" y="383539"/>
                  </a:lnTo>
                  <a:lnTo>
                    <a:pt x="475868" y="383539"/>
                  </a:lnTo>
                  <a:lnTo>
                    <a:pt x="473075" y="381000"/>
                  </a:lnTo>
                  <a:lnTo>
                    <a:pt x="471424" y="379729"/>
                  </a:lnTo>
                  <a:lnTo>
                    <a:pt x="468375" y="375919"/>
                  </a:lnTo>
                  <a:lnTo>
                    <a:pt x="469011" y="373379"/>
                  </a:lnTo>
                  <a:close/>
                </a:path>
                <a:path w="774700" h="453389">
                  <a:moveTo>
                    <a:pt x="409575" y="369569"/>
                  </a:moveTo>
                  <a:lnTo>
                    <a:pt x="304418" y="369569"/>
                  </a:lnTo>
                  <a:lnTo>
                    <a:pt x="313309" y="372109"/>
                  </a:lnTo>
                  <a:lnTo>
                    <a:pt x="319531" y="378459"/>
                  </a:lnTo>
                  <a:lnTo>
                    <a:pt x="320293" y="378459"/>
                  </a:lnTo>
                  <a:lnTo>
                    <a:pt x="321055" y="379729"/>
                  </a:lnTo>
                  <a:lnTo>
                    <a:pt x="396366" y="379729"/>
                  </a:lnTo>
                  <a:lnTo>
                    <a:pt x="395986" y="378459"/>
                  </a:lnTo>
                  <a:lnTo>
                    <a:pt x="396366" y="375919"/>
                  </a:lnTo>
                  <a:lnTo>
                    <a:pt x="397255" y="374650"/>
                  </a:lnTo>
                  <a:lnTo>
                    <a:pt x="398017" y="374650"/>
                  </a:lnTo>
                  <a:lnTo>
                    <a:pt x="399034" y="373379"/>
                  </a:lnTo>
                  <a:lnTo>
                    <a:pt x="407415" y="373379"/>
                  </a:lnTo>
                  <a:lnTo>
                    <a:pt x="408304" y="372109"/>
                  </a:lnTo>
                  <a:lnTo>
                    <a:pt x="409066" y="370839"/>
                  </a:lnTo>
                  <a:lnTo>
                    <a:pt x="409575" y="369569"/>
                  </a:lnTo>
                  <a:close/>
                </a:path>
                <a:path w="774700" h="453389">
                  <a:moveTo>
                    <a:pt x="467233" y="368300"/>
                  </a:moveTo>
                  <a:lnTo>
                    <a:pt x="440689" y="368300"/>
                  </a:lnTo>
                  <a:lnTo>
                    <a:pt x="443102" y="370839"/>
                  </a:lnTo>
                  <a:lnTo>
                    <a:pt x="447293" y="377189"/>
                  </a:lnTo>
                  <a:lnTo>
                    <a:pt x="449961" y="379729"/>
                  </a:lnTo>
                  <a:lnTo>
                    <a:pt x="461644" y="379729"/>
                  </a:lnTo>
                  <a:lnTo>
                    <a:pt x="461814" y="377189"/>
                  </a:lnTo>
                  <a:lnTo>
                    <a:pt x="461899" y="374650"/>
                  </a:lnTo>
                  <a:lnTo>
                    <a:pt x="462406" y="373379"/>
                  </a:lnTo>
                  <a:lnTo>
                    <a:pt x="469011" y="373379"/>
                  </a:lnTo>
                  <a:lnTo>
                    <a:pt x="469391" y="372109"/>
                  </a:lnTo>
                  <a:lnTo>
                    <a:pt x="469518" y="370839"/>
                  </a:lnTo>
                  <a:lnTo>
                    <a:pt x="468756" y="370839"/>
                  </a:lnTo>
                  <a:lnTo>
                    <a:pt x="467487" y="369569"/>
                  </a:lnTo>
                  <a:lnTo>
                    <a:pt x="467233" y="368300"/>
                  </a:lnTo>
                  <a:close/>
                </a:path>
                <a:path w="774700" h="453389">
                  <a:moveTo>
                    <a:pt x="407415" y="373379"/>
                  </a:moveTo>
                  <a:lnTo>
                    <a:pt x="401574" y="373379"/>
                  </a:lnTo>
                  <a:lnTo>
                    <a:pt x="403098" y="374650"/>
                  </a:lnTo>
                  <a:lnTo>
                    <a:pt x="406908" y="374650"/>
                  </a:lnTo>
                  <a:lnTo>
                    <a:pt x="407415" y="373379"/>
                  </a:lnTo>
                  <a:close/>
                </a:path>
                <a:path w="774700" h="453389">
                  <a:moveTo>
                    <a:pt x="466978" y="367029"/>
                  </a:moveTo>
                  <a:lnTo>
                    <a:pt x="423417" y="367029"/>
                  </a:lnTo>
                  <a:lnTo>
                    <a:pt x="425703" y="368300"/>
                  </a:lnTo>
                  <a:lnTo>
                    <a:pt x="427481" y="370839"/>
                  </a:lnTo>
                  <a:lnTo>
                    <a:pt x="428878" y="373379"/>
                  </a:lnTo>
                  <a:lnTo>
                    <a:pt x="430911" y="374650"/>
                  </a:lnTo>
                  <a:lnTo>
                    <a:pt x="434339" y="374650"/>
                  </a:lnTo>
                  <a:lnTo>
                    <a:pt x="435483" y="373379"/>
                  </a:lnTo>
                  <a:lnTo>
                    <a:pt x="435737" y="373379"/>
                  </a:lnTo>
                  <a:lnTo>
                    <a:pt x="435737" y="370839"/>
                  </a:lnTo>
                  <a:lnTo>
                    <a:pt x="436499" y="369569"/>
                  </a:lnTo>
                  <a:lnTo>
                    <a:pt x="438023" y="368300"/>
                  </a:lnTo>
                  <a:lnTo>
                    <a:pt x="467233" y="368300"/>
                  </a:lnTo>
                  <a:lnTo>
                    <a:pt x="466978" y="367029"/>
                  </a:lnTo>
                  <a:close/>
                </a:path>
                <a:path w="774700" h="453389">
                  <a:moveTo>
                    <a:pt x="578032" y="359409"/>
                  </a:moveTo>
                  <a:lnTo>
                    <a:pt x="520826" y="359409"/>
                  </a:lnTo>
                  <a:lnTo>
                    <a:pt x="527430" y="365759"/>
                  </a:lnTo>
                  <a:lnTo>
                    <a:pt x="528192" y="370839"/>
                  </a:lnTo>
                  <a:lnTo>
                    <a:pt x="528192" y="372109"/>
                  </a:lnTo>
                  <a:lnTo>
                    <a:pt x="528954" y="373379"/>
                  </a:lnTo>
                  <a:lnTo>
                    <a:pt x="529843" y="373379"/>
                  </a:lnTo>
                  <a:lnTo>
                    <a:pt x="530225" y="374650"/>
                  </a:lnTo>
                  <a:lnTo>
                    <a:pt x="532002" y="374650"/>
                  </a:lnTo>
                  <a:lnTo>
                    <a:pt x="536193" y="370839"/>
                  </a:lnTo>
                  <a:lnTo>
                    <a:pt x="541781" y="364489"/>
                  </a:lnTo>
                  <a:lnTo>
                    <a:pt x="578276" y="364489"/>
                  </a:lnTo>
                  <a:lnTo>
                    <a:pt x="578032" y="359409"/>
                  </a:lnTo>
                  <a:close/>
                </a:path>
                <a:path w="774700" h="453389">
                  <a:moveTo>
                    <a:pt x="418211" y="368300"/>
                  </a:moveTo>
                  <a:lnTo>
                    <a:pt x="414274" y="368300"/>
                  </a:lnTo>
                  <a:lnTo>
                    <a:pt x="415163" y="369569"/>
                  </a:lnTo>
                  <a:lnTo>
                    <a:pt x="417322" y="369569"/>
                  </a:lnTo>
                  <a:lnTo>
                    <a:pt x="418084" y="370839"/>
                  </a:lnTo>
                  <a:lnTo>
                    <a:pt x="418211" y="368300"/>
                  </a:lnTo>
                  <a:close/>
                </a:path>
                <a:path w="774700" h="453389">
                  <a:moveTo>
                    <a:pt x="577850" y="355600"/>
                  </a:moveTo>
                  <a:lnTo>
                    <a:pt x="494029" y="355600"/>
                  </a:lnTo>
                  <a:lnTo>
                    <a:pt x="496442" y="356869"/>
                  </a:lnTo>
                  <a:lnTo>
                    <a:pt x="497713" y="359409"/>
                  </a:lnTo>
                  <a:lnTo>
                    <a:pt x="497713" y="363219"/>
                  </a:lnTo>
                  <a:lnTo>
                    <a:pt x="498983" y="363219"/>
                  </a:lnTo>
                  <a:lnTo>
                    <a:pt x="502285" y="361950"/>
                  </a:lnTo>
                  <a:lnTo>
                    <a:pt x="504443" y="361950"/>
                  </a:lnTo>
                  <a:lnTo>
                    <a:pt x="507746" y="360679"/>
                  </a:lnTo>
                  <a:lnTo>
                    <a:pt x="511175" y="359409"/>
                  </a:lnTo>
                  <a:lnTo>
                    <a:pt x="578032" y="359409"/>
                  </a:lnTo>
                  <a:lnTo>
                    <a:pt x="577850" y="355600"/>
                  </a:lnTo>
                  <a:close/>
                </a:path>
                <a:path w="774700" h="453389">
                  <a:moveTo>
                    <a:pt x="488950" y="359409"/>
                  </a:moveTo>
                  <a:lnTo>
                    <a:pt x="481329" y="359409"/>
                  </a:lnTo>
                  <a:lnTo>
                    <a:pt x="484504" y="360679"/>
                  </a:lnTo>
                  <a:lnTo>
                    <a:pt x="488441" y="360679"/>
                  </a:lnTo>
                  <a:lnTo>
                    <a:pt x="488950" y="359409"/>
                  </a:lnTo>
                  <a:close/>
                </a:path>
                <a:path w="774700" h="453389">
                  <a:moveTo>
                    <a:pt x="596391" y="318769"/>
                  </a:moveTo>
                  <a:lnTo>
                    <a:pt x="132587" y="318769"/>
                  </a:lnTo>
                  <a:lnTo>
                    <a:pt x="133096" y="320039"/>
                  </a:lnTo>
                  <a:lnTo>
                    <a:pt x="142366" y="327659"/>
                  </a:lnTo>
                  <a:lnTo>
                    <a:pt x="147319" y="328929"/>
                  </a:lnTo>
                  <a:lnTo>
                    <a:pt x="165417" y="335279"/>
                  </a:lnTo>
                  <a:lnTo>
                    <a:pt x="181990" y="342900"/>
                  </a:lnTo>
                  <a:lnTo>
                    <a:pt x="218948" y="342900"/>
                  </a:lnTo>
                  <a:lnTo>
                    <a:pt x="223519" y="335279"/>
                  </a:lnTo>
                  <a:lnTo>
                    <a:pt x="584748" y="335279"/>
                  </a:lnTo>
                  <a:lnTo>
                    <a:pt x="589369" y="326389"/>
                  </a:lnTo>
                  <a:lnTo>
                    <a:pt x="594233" y="320039"/>
                  </a:lnTo>
                  <a:lnTo>
                    <a:pt x="596391" y="318769"/>
                  </a:lnTo>
                  <a:close/>
                </a:path>
                <a:path w="774700" h="453389">
                  <a:moveTo>
                    <a:pt x="639190" y="224789"/>
                  </a:moveTo>
                  <a:lnTo>
                    <a:pt x="27812" y="224789"/>
                  </a:lnTo>
                  <a:lnTo>
                    <a:pt x="29717" y="226059"/>
                  </a:lnTo>
                  <a:lnTo>
                    <a:pt x="30987" y="227329"/>
                  </a:lnTo>
                  <a:lnTo>
                    <a:pt x="31496" y="231139"/>
                  </a:lnTo>
                  <a:lnTo>
                    <a:pt x="32003" y="237489"/>
                  </a:lnTo>
                  <a:lnTo>
                    <a:pt x="35813" y="240029"/>
                  </a:lnTo>
                  <a:lnTo>
                    <a:pt x="40512" y="242569"/>
                  </a:lnTo>
                  <a:lnTo>
                    <a:pt x="39497" y="247650"/>
                  </a:lnTo>
                  <a:lnTo>
                    <a:pt x="38988" y="251459"/>
                  </a:lnTo>
                  <a:lnTo>
                    <a:pt x="38735" y="251459"/>
                  </a:lnTo>
                  <a:lnTo>
                    <a:pt x="38608" y="256539"/>
                  </a:lnTo>
                  <a:lnTo>
                    <a:pt x="45085" y="262889"/>
                  </a:lnTo>
                  <a:lnTo>
                    <a:pt x="51942" y="270509"/>
                  </a:lnTo>
                  <a:lnTo>
                    <a:pt x="55117" y="273050"/>
                  </a:lnTo>
                  <a:lnTo>
                    <a:pt x="56896" y="278129"/>
                  </a:lnTo>
                  <a:lnTo>
                    <a:pt x="56641" y="283209"/>
                  </a:lnTo>
                  <a:lnTo>
                    <a:pt x="56896" y="284479"/>
                  </a:lnTo>
                  <a:lnTo>
                    <a:pt x="64135" y="284479"/>
                  </a:lnTo>
                  <a:lnTo>
                    <a:pt x="69976" y="289559"/>
                  </a:lnTo>
                  <a:lnTo>
                    <a:pt x="75311" y="293369"/>
                  </a:lnTo>
                  <a:lnTo>
                    <a:pt x="77850" y="295909"/>
                  </a:lnTo>
                  <a:lnTo>
                    <a:pt x="85089" y="295909"/>
                  </a:lnTo>
                  <a:lnTo>
                    <a:pt x="90550" y="297179"/>
                  </a:lnTo>
                  <a:lnTo>
                    <a:pt x="98171" y="307339"/>
                  </a:lnTo>
                  <a:lnTo>
                    <a:pt x="99822" y="314959"/>
                  </a:lnTo>
                  <a:lnTo>
                    <a:pt x="100456" y="317500"/>
                  </a:lnTo>
                  <a:lnTo>
                    <a:pt x="101218" y="321309"/>
                  </a:lnTo>
                  <a:lnTo>
                    <a:pt x="102235" y="323850"/>
                  </a:lnTo>
                  <a:lnTo>
                    <a:pt x="132587" y="318769"/>
                  </a:lnTo>
                  <a:lnTo>
                    <a:pt x="596391" y="318769"/>
                  </a:lnTo>
                  <a:lnTo>
                    <a:pt x="601726" y="316229"/>
                  </a:lnTo>
                  <a:lnTo>
                    <a:pt x="604392" y="316229"/>
                  </a:lnTo>
                  <a:lnTo>
                    <a:pt x="605281" y="314959"/>
                  </a:lnTo>
                  <a:lnTo>
                    <a:pt x="605663" y="313689"/>
                  </a:lnTo>
                  <a:lnTo>
                    <a:pt x="606933" y="307339"/>
                  </a:lnTo>
                  <a:lnTo>
                    <a:pt x="613790" y="299719"/>
                  </a:lnTo>
                  <a:lnTo>
                    <a:pt x="623824" y="299719"/>
                  </a:lnTo>
                  <a:lnTo>
                    <a:pt x="624459" y="298450"/>
                  </a:lnTo>
                  <a:lnTo>
                    <a:pt x="624713" y="297179"/>
                  </a:lnTo>
                  <a:lnTo>
                    <a:pt x="625348" y="290829"/>
                  </a:lnTo>
                  <a:lnTo>
                    <a:pt x="632460" y="285750"/>
                  </a:lnTo>
                  <a:lnTo>
                    <a:pt x="640334" y="284479"/>
                  </a:lnTo>
                  <a:lnTo>
                    <a:pt x="642874" y="283209"/>
                  </a:lnTo>
                  <a:lnTo>
                    <a:pt x="643254" y="283209"/>
                  </a:lnTo>
                  <a:lnTo>
                    <a:pt x="643509" y="281939"/>
                  </a:lnTo>
                  <a:lnTo>
                    <a:pt x="642238" y="279400"/>
                  </a:lnTo>
                  <a:lnTo>
                    <a:pt x="641476" y="278129"/>
                  </a:lnTo>
                  <a:lnTo>
                    <a:pt x="641096" y="278129"/>
                  </a:lnTo>
                  <a:lnTo>
                    <a:pt x="640588" y="276859"/>
                  </a:lnTo>
                  <a:lnTo>
                    <a:pt x="640334" y="275589"/>
                  </a:lnTo>
                  <a:lnTo>
                    <a:pt x="638810" y="273050"/>
                  </a:lnTo>
                  <a:lnTo>
                    <a:pt x="639444" y="269239"/>
                  </a:lnTo>
                  <a:lnTo>
                    <a:pt x="641985" y="266700"/>
                  </a:lnTo>
                  <a:lnTo>
                    <a:pt x="656081" y="266700"/>
                  </a:lnTo>
                  <a:lnTo>
                    <a:pt x="658113" y="264159"/>
                  </a:lnTo>
                  <a:lnTo>
                    <a:pt x="658494" y="262889"/>
                  </a:lnTo>
                  <a:lnTo>
                    <a:pt x="652779" y="262889"/>
                  </a:lnTo>
                  <a:lnTo>
                    <a:pt x="649986" y="260350"/>
                  </a:lnTo>
                  <a:lnTo>
                    <a:pt x="649731" y="257809"/>
                  </a:lnTo>
                  <a:lnTo>
                    <a:pt x="649731" y="255269"/>
                  </a:lnTo>
                  <a:lnTo>
                    <a:pt x="653034" y="254000"/>
                  </a:lnTo>
                  <a:lnTo>
                    <a:pt x="653541" y="252729"/>
                  </a:lnTo>
                  <a:lnTo>
                    <a:pt x="653414" y="251459"/>
                  </a:lnTo>
                  <a:lnTo>
                    <a:pt x="652906" y="248919"/>
                  </a:lnTo>
                  <a:lnTo>
                    <a:pt x="651001" y="246379"/>
                  </a:lnTo>
                  <a:lnTo>
                    <a:pt x="646811" y="246379"/>
                  </a:lnTo>
                  <a:lnTo>
                    <a:pt x="644398" y="245109"/>
                  </a:lnTo>
                  <a:lnTo>
                    <a:pt x="643001" y="240029"/>
                  </a:lnTo>
                  <a:lnTo>
                    <a:pt x="645160" y="237489"/>
                  </a:lnTo>
                  <a:lnTo>
                    <a:pt x="647191" y="234950"/>
                  </a:lnTo>
                  <a:lnTo>
                    <a:pt x="647573" y="234950"/>
                  </a:lnTo>
                  <a:lnTo>
                    <a:pt x="647446" y="233679"/>
                  </a:lnTo>
                  <a:lnTo>
                    <a:pt x="647318" y="231139"/>
                  </a:lnTo>
                  <a:lnTo>
                    <a:pt x="641603" y="227329"/>
                  </a:lnTo>
                  <a:lnTo>
                    <a:pt x="639190" y="224789"/>
                  </a:lnTo>
                  <a:close/>
                </a:path>
                <a:path w="774700" h="453389">
                  <a:moveTo>
                    <a:pt x="652144" y="269239"/>
                  </a:moveTo>
                  <a:lnTo>
                    <a:pt x="648715" y="269239"/>
                  </a:lnTo>
                  <a:lnTo>
                    <a:pt x="649224" y="270509"/>
                  </a:lnTo>
                  <a:lnTo>
                    <a:pt x="651001" y="270509"/>
                  </a:lnTo>
                  <a:lnTo>
                    <a:pt x="652144" y="269239"/>
                  </a:lnTo>
                  <a:close/>
                </a:path>
                <a:path w="774700" h="453389">
                  <a:moveTo>
                    <a:pt x="656081" y="266700"/>
                  </a:moveTo>
                  <a:lnTo>
                    <a:pt x="645794" y="266700"/>
                  </a:lnTo>
                  <a:lnTo>
                    <a:pt x="646302" y="269239"/>
                  </a:lnTo>
                  <a:lnTo>
                    <a:pt x="653288" y="269239"/>
                  </a:lnTo>
                  <a:lnTo>
                    <a:pt x="656081" y="266700"/>
                  </a:lnTo>
                  <a:close/>
                </a:path>
                <a:path w="774700" h="453389">
                  <a:moveTo>
                    <a:pt x="675259" y="191769"/>
                  </a:moveTo>
                  <a:lnTo>
                    <a:pt x="652779" y="191769"/>
                  </a:lnTo>
                  <a:lnTo>
                    <a:pt x="653414" y="193039"/>
                  </a:lnTo>
                  <a:lnTo>
                    <a:pt x="653923" y="194309"/>
                  </a:lnTo>
                  <a:lnTo>
                    <a:pt x="653796" y="196850"/>
                  </a:lnTo>
                  <a:lnTo>
                    <a:pt x="652906" y="196850"/>
                  </a:lnTo>
                  <a:lnTo>
                    <a:pt x="650621" y="201929"/>
                  </a:lnTo>
                  <a:lnTo>
                    <a:pt x="648588" y="207009"/>
                  </a:lnTo>
                  <a:lnTo>
                    <a:pt x="651637" y="210819"/>
                  </a:lnTo>
                  <a:lnTo>
                    <a:pt x="655954" y="217169"/>
                  </a:lnTo>
                  <a:lnTo>
                    <a:pt x="657098" y="223519"/>
                  </a:lnTo>
                  <a:lnTo>
                    <a:pt x="655574" y="231139"/>
                  </a:lnTo>
                  <a:lnTo>
                    <a:pt x="655447" y="232409"/>
                  </a:lnTo>
                  <a:lnTo>
                    <a:pt x="656589" y="229869"/>
                  </a:lnTo>
                  <a:lnTo>
                    <a:pt x="658494" y="226059"/>
                  </a:lnTo>
                  <a:lnTo>
                    <a:pt x="661924" y="217169"/>
                  </a:lnTo>
                  <a:lnTo>
                    <a:pt x="662813" y="210819"/>
                  </a:lnTo>
                  <a:lnTo>
                    <a:pt x="661924" y="208279"/>
                  </a:lnTo>
                  <a:lnTo>
                    <a:pt x="661669" y="207009"/>
                  </a:lnTo>
                  <a:lnTo>
                    <a:pt x="659256" y="207009"/>
                  </a:lnTo>
                  <a:lnTo>
                    <a:pt x="658494" y="203200"/>
                  </a:lnTo>
                  <a:lnTo>
                    <a:pt x="658240" y="198119"/>
                  </a:lnTo>
                  <a:lnTo>
                    <a:pt x="659002" y="196850"/>
                  </a:lnTo>
                  <a:lnTo>
                    <a:pt x="660273" y="195579"/>
                  </a:lnTo>
                  <a:lnTo>
                    <a:pt x="672020" y="195579"/>
                  </a:lnTo>
                  <a:lnTo>
                    <a:pt x="675259" y="191769"/>
                  </a:lnTo>
                  <a:close/>
                </a:path>
                <a:path w="774700" h="453389">
                  <a:moveTo>
                    <a:pt x="10922" y="63500"/>
                  </a:moveTo>
                  <a:lnTo>
                    <a:pt x="10413" y="63500"/>
                  </a:lnTo>
                  <a:lnTo>
                    <a:pt x="10540" y="73659"/>
                  </a:lnTo>
                  <a:lnTo>
                    <a:pt x="9143" y="82550"/>
                  </a:lnTo>
                  <a:lnTo>
                    <a:pt x="8607" y="102869"/>
                  </a:lnTo>
                  <a:lnTo>
                    <a:pt x="8381" y="113029"/>
                  </a:lnTo>
                  <a:lnTo>
                    <a:pt x="7874" y="116839"/>
                  </a:lnTo>
                  <a:lnTo>
                    <a:pt x="7492" y="119379"/>
                  </a:lnTo>
                  <a:lnTo>
                    <a:pt x="6730" y="121919"/>
                  </a:lnTo>
                  <a:lnTo>
                    <a:pt x="5714" y="124459"/>
                  </a:lnTo>
                  <a:lnTo>
                    <a:pt x="3937" y="129539"/>
                  </a:lnTo>
                  <a:lnTo>
                    <a:pt x="1904" y="135889"/>
                  </a:lnTo>
                  <a:lnTo>
                    <a:pt x="4190" y="139700"/>
                  </a:lnTo>
                  <a:lnTo>
                    <a:pt x="7173" y="147319"/>
                  </a:lnTo>
                  <a:lnTo>
                    <a:pt x="9001" y="153669"/>
                  </a:lnTo>
                  <a:lnTo>
                    <a:pt x="9566" y="161289"/>
                  </a:lnTo>
                  <a:lnTo>
                    <a:pt x="8762" y="167639"/>
                  </a:lnTo>
                  <a:lnTo>
                    <a:pt x="6858" y="176529"/>
                  </a:lnTo>
                  <a:lnTo>
                    <a:pt x="7112" y="180339"/>
                  </a:lnTo>
                  <a:lnTo>
                    <a:pt x="10160" y="186689"/>
                  </a:lnTo>
                  <a:lnTo>
                    <a:pt x="11811" y="190500"/>
                  </a:lnTo>
                  <a:lnTo>
                    <a:pt x="12246" y="198119"/>
                  </a:lnTo>
                  <a:lnTo>
                    <a:pt x="12573" y="205739"/>
                  </a:lnTo>
                  <a:lnTo>
                    <a:pt x="13715" y="207009"/>
                  </a:lnTo>
                  <a:lnTo>
                    <a:pt x="17144" y="209550"/>
                  </a:lnTo>
                  <a:lnTo>
                    <a:pt x="20574" y="214629"/>
                  </a:lnTo>
                  <a:lnTo>
                    <a:pt x="24384" y="220979"/>
                  </a:lnTo>
                  <a:lnTo>
                    <a:pt x="25146" y="223519"/>
                  </a:lnTo>
                  <a:lnTo>
                    <a:pt x="26288" y="224789"/>
                  </a:lnTo>
                  <a:lnTo>
                    <a:pt x="638810" y="224789"/>
                  </a:lnTo>
                  <a:lnTo>
                    <a:pt x="636904" y="223519"/>
                  </a:lnTo>
                  <a:lnTo>
                    <a:pt x="636651" y="220979"/>
                  </a:lnTo>
                  <a:lnTo>
                    <a:pt x="636904" y="220979"/>
                  </a:lnTo>
                  <a:lnTo>
                    <a:pt x="637286" y="218439"/>
                  </a:lnTo>
                  <a:lnTo>
                    <a:pt x="639572" y="217169"/>
                  </a:lnTo>
                  <a:lnTo>
                    <a:pt x="644525" y="215900"/>
                  </a:lnTo>
                  <a:lnTo>
                    <a:pt x="645160" y="214629"/>
                  </a:lnTo>
                  <a:lnTo>
                    <a:pt x="645033" y="209550"/>
                  </a:lnTo>
                  <a:lnTo>
                    <a:pt x="644948" y="207009"/>
                  </a:lnTo>
                  <a:lnTo>
                    <a:pt x="644905" y="198119"/>
                  </a:lnTo>
                  <a:lnTo>
                    <a:pt x="646429" y="193039"/>
                  </a:lnTo>
                  <a:lnTo>
                    <a:pt x="648335" y="191769"/>
                  </a:lnTo>
                  <a:lnTo>
                    <a:pt x="675259" y="191769"/>
                  </a:lnTo>
                  <a:lnTo>
                    <a:pt x="678941" y="184150"/>
                  </a:lnTo>
                  <a:lnTo>
                    <a:pt x="678561" y="180339"/>
                  </a:lnTo>
                  <a:lnTo>
                    <a:pt x="678306" y="180339"/>
                  </a:lnTo>
                  <a:lnTo>
                    <a:pt x="676148" y="177800"/>
                  </a:lnTo>
                  <a:lnTo>
                    <a:pt x="676655" y="175259"/>
                  </a:lnTo>
                  <a:lnTo>
                    <a:pt x="677544" y="172719"/>
                  </a:lnTo>
                  <a:lnTo>
                    <a:pt x="682243" y="171450"/>
                  </a:lnTo>
                  <a:lnTo>
                    <a:pt x="692658" y="171450"/>
                  </a:lnTo>
                  <a:lnTo>
                    <a:pt x="701928" y="168909"/>
                  </a:lnTo>
                  <a:lnTo>
                    <a:pt x="685038" y="168909"/>
                  </a:lnTo>
                  <a:lnTo>
                    <a:pt x="684402" y="167639"/>
                  </a:lnTo>
                  <a:lnTo>
                    <a:pt x="684149" y="167639"/>
                  </a:lnTo>
                  <a:lnTo>
                    <a:pt x="684149" y="166369"/>
                  </a:lnTo>
                  <a:lnTo>
                    <a:pt x="687407" y="162559"/>
                  </a:lnTo>
                  <a:lnTo>
                    <a:pt x="692325" y="160019"/>
                  </a:lnTo>
                  <a:lnTo>
                    <a:pt x="562610" y="160019"/>
                  </a:lnTo>
                  <a:lnTo>
                    <a:pt x="558800" y="158750"/>
                  </a:lnTo>
                  <a:lnTo>
                    <a:pt x="555878" y="157479"/>
                  </a:lnTo>
                  <a:lnTo>
                    <a:pt x="552830" y="154939"/>
                  </a:lnTo>
                  <a:lnTo>
                    <a:pt x="551645" y="152400"/>
                  </a:lnTo>
                  <a:lnTo>
                    <a:pt x="498093" y="152400"/>
                  </a:lnTo>
                  <a:lnTo>
                    <a:pt x="496950" y="151129"/>
                  </a:lnTo>
                  <a:lnTo>
                    <a:pt x="493793" y="146050"/>
                  </a:lnTo>
                  <a:lnTo>
                    <a:pt x="491982" y="139700"/>
                  </a:lnTo>
                  <a:lnTo>
                    <a:pt x="491677" y="132079"/>
                  </a:lnTo>
                  <a:lnTo>
                    <a:pt x="491692" y="128269"/>
                  </a:lnTo>
                  <a:lnTo>
                    <a:pt x="492633" y="118109"/>
                  </a:lnTo>
                  <a:lnTo>
                    <a:pt x="493522" y="114300"/>
                  </a:lnTo>
                  <a:lnTo>
                    <a:pt x="494538" y="109219"/>
                  </a:lnTo>
                  <a:lnTo>
                    <a:pt x="495935" y="105409"/>
                  </a:lnTo>
                  <a:lnTo>
                    <a:pt x="497204" y="100329"/>
                  </a:lnTo>
                  <a:lnTo>
                    <a:pt x="498728" y="93979"/>
                  </a:lnTo>
                  <a:lnTo>
                    <a:pt x="497966" y="92709"/>
                  </a:lnTo>
                  <a:lnTo>
                    <a:pt x="495553" y="92709"/>
                  </a:lnTo>
                  <a:lnTo>
                    <a:pt x="494411" y="91439"/>
                  </a:lnTo>
                  <a:lnTo>
                    <a:pt x="527812" y="66039"/>
                  </a:lnTo>
                  <a:lnTo>
                    <a:pt x="537210" y="66039"/>
                  </a:lnTo>
                  <a:lnTo>
                    <a:pt x="542798" y="64769"/>
                  </a:lnTo>
                  <a:lnTo>
                    <a:pt x="11429" y="64769"/>
                  </a:lnTo>
                  <a:lnTo>
                    <a:pt x="10922" y="63500"/>
                  </a:lnTo>
                  <a:close/>
                </a:path>
                <a:path w="774700" h="453389">
                  <a:moveTo>
                    <a:pt x="672020" y="195579"/>
                  </a:moveTo>
                  <a:lnTo>
                    <a:pt x="662813" y="195579"/>
                  </a:lnTo>
                  <a:lnTo>
                    <a:pt x="664844" y="199389"/>
                  </a:lnTo>
                  <a:lnTo>
                    <a:pt x="665988" y="200659"/>
                  </a:lnTo>
                  <a:lnTo>
                    <a:pt x="667765" y="200659"/>
                  </a:lnTo>
                  <a:lnTo>
                    <a:pt x="670051" y="198119"/>
                  </a:lnTo>
                  <a:lnTo>
                    <a:pt x="670940" y="196850"/>
                  </a:lnTo>
                  <a:lnTo>
                    <a:pt x="672020" y="195579"/>
                  </a:lnTo>
                  <a:close/>
                </a:path>
                <a:path w="774700" h="453389">
                  <a:moveTo>
                    <a:pt x="704468" y="166369"/>
                  </a:moveTo>
                  <a:lnTo>
                    <a:pt x="702055" y="166369"/>
                  </a:lnTo>
                  <a:lnTo>
                    <a:pt x="697991" y="167639"/>
                  </a:lnTo>
                  <a:lnTo>
                    <a:pt x="695578" y="167639"/>
                  </a:lnTo>
                  <a:lnTo>
                    <a:pt x="691896" y="168909"/>
                  </a:lnTo>
                  <a:lnTo>
                    <a:pt x="701928" y="168909"/>
                  </a:lnTo>
                  <a:lnTo>
                    <a:pt x="704468" y="166369"/>
                  </a:lnTo>
                  <a:close/>
                </a:path>
                <a:path w="774700" h="453389">
                  <a:moveTo>
                    <a:pt x="750951" y="93979"/>
                  </a:moveTo>
                  <a:lnTo>
                    <a:pt x="661415" y="93979"/>
                  </a:lnTo>
                  <a:lnTo>
                    <a:pt x="660780" y="95250"/>
                  </a:lnTo>
                  <a:lnTo>
                    <a:pt x="659891" y="95250"/>
                  </a:lnTo>
                  <a:lnTo>
                    <a:pt x="659256" y="96519"/>
                  </a:lnTo>
                  <a:lnTo>
                    <a:pt x="658494" y="97789"/>
                  </a:lnTo>
                  <a:lnTo>
                    <a:pt x="657351" y="97789"/>
                  </a:lnTo>
                  <a:lnTo>
                    <a:pt x="654430" y="101600"/>
                  </a:lnTo>
                  <a:lnTo>
                    <a:pt x="653414" y="102869"/>
                  </a:lnTo>
                  <a:lnTo>
                    <a:pt x="653161" y="102869"/>
                  </a:lnTo>
                  <a:lnTo>
                    <a:pt x="652144" y="104139"/>
                  </a:lnTo>
                  <a:lnTo>
                    <a:pt x="651763" y="104139"/>
                  </a:lnTo>
                  <a:lnTo>
                    <a:pt x="652779" y="106679"/>
                  </a:lnTo>
                  <a:lnTo>
                    <a:pt x="652779" y="109219"/>
                  </a:lnTo>
                  <a:lnTo>
                    <a:pt x="651763" y="111759"/>
                  </a:lnTo>
                  <a:lnTo>
                    <a:pt x="647473" y="115569"/>
                  </a:lnTo>
                  <a:lnTo>
                    <a:pt x="640588" y="119379"/>
                  </a:lnTo>
                  <a:lnTo>
                    <a:pt x="632368" y="121919"/>
                  </a:lnTo>
                  <a:lnTo>
                    <a:pt x="624077" y="121919"/>
                  </a:lnTo>
                  <a:lnTo>
                    <a:pt x="620522" y="123189"/>
                  </a:lnTo>
                  <a:lnTo>
                    <a:pt x="615314" y="123189"/>
                  </a:lnTo>
                  <a:lnTo>
                    <a:pt x="615696" y="127000"/>
                  </a:lnTo>
                  <a:lnTo>
                    <a:pt x="615696" y="128269"/>
                  </a:lnTo>
                  <a:lnTo>
                    <a:pt x="615441" y="128269"/>
                  </a:lnTo>
                  <a:lnTo>
                    <a:pt x="615441" y="129539"/>
                  </a:lnTo>
                  <a:lnTo>
                    <a:pt x="614934" y="129539"/>
                  </a:lnTo>
                  <a:lnTo>
                    <a:pt x="614426" y="130809"/>
                  </a:lnTo>
                  <a:lnTo>
                    <a:pt x="613790" y="130809"/>
                  </a:lnTo>
                  <a:lnTo>
                    <a:pt x="613028" y="132079"/>
                  </a:lnTo>
                  <a:lnTo>
                    <a:pt x="612521" y="132079"/>
                  </a:lnTo>
                  <a:lnTo>
                    <a:pt x="612013" y="133350"/>
                  </a:lnTo>
                  <a:lnTo>
                    <a:pt x="611251" y="133350"/>
                  </a:lnTo>
                  <a:lnTo>
                    <a:pt x="607853" y="137159"/>
                  </a:lnTo>
                  <a:lnTo>
                    <a:pt x="601980" y="142239"/>
                  </a:lnTo>
                  <a:lnTo>
                    <a:pt x="594106" y="147319"/>
                  </a:lnTo>
                  <a:lnTo>
                    <a:pt x="584708" y="153669"/>
                  </a:lnTo>
                  <a:lnTo>
                    <a:pt x="580136" y="156209"/>
                  </a:lnTo>
                  <a:lnTo>
                    <a:pt x="575944" y="158750"/>
                  </a:lnTo>
                  <a:lnTo>
                    <a:pt x="571118" y="160019"/>
                  </a:lnTo>
                  <a:lnTo>
                    <a:pt x="692325" y="160019"/>
                  </a:lnTo>
                  <a:lnTo>
                    <a:pt x="694785" y="158750"/>
                  </a:lnTo>
                  <a:lnTo>
                    <a:pt x="702687" y="157479"/>
                  </a:lnTo>
                  <a:lnTo>
                    <a:pt x="707516" y="156209"/>
                  </a:lnTo>
                  <a:lnTo>
                    <a:pt x="709929" y="156209"/>
                  </a:lnTo>
                  <a:lnTo>
                    <a:pt x="710438" y="154939"/>
                  </a:lnTo>
                  <a:lnTo>
                    <a:pt x="710818" y="151129"/>
                  </a:lnTo>
                  <a:lnTo>
                    <a:pt x="711073" y="151129"/>
                  </a:lnTo>
                  <a:lnTo>
                    <a:pt x="711200" y="148589"/>
                  </a:lnTo>
                  <a:lnTo>
                    <a:pt x="725551" y="148589"/>
                  </a:lnTo>
                  <a:lnTo>
                    <a:pt x="725169" y="144779"/>
                  </a:lnTo>
                  <a:lnTo>
                    <a:pt x="723518" y="143509"/>
                  </a:lnTo>
                  <a:lnTo>
                    <a:pt x="721360" y="142239"/>
                  </a:lnTo>
                  <a:lnTo>
                    <a:pt x="720216" y="142239"/>
                  </a:lnTo>
                  <a:lnTo>
                    <a:pt x="719327" y="140969"/>
                  </a:lnTo>
                  <a:lnTo>
                    <a:pt x="718819" y="139700"/>
                  </a:lnTo>
                  <a:lnTo>
                    <a:pt x="718438" y="138429"/>
                  </a:lnTo>
                  <a:lnTo>
                    <a:pt x="719581" y="135889"/>
                  </a:lnTo>
                  <a:lnTo>
                    <a:pt x="720725" y="135889"/>
                  </a:lnTo>
                  <a:lnTo>
                    <a:pt x="722122" y="133350"/>
                  </a:lnTo>
                  <a:lnTo>
                    <a:pt x="720725" y="129539"/>
                  </a:lnTo>
                  <a:lnTo>
                    <a:pt x="722629" y="124459"/>
                  </a:lnTo>
                  <a:lnTo>
                    <a:pt x="727075" y="114300"/>
                  </a:lnTo>
                  <a:lnTo>
                    <a:pt x="731901" y="113029"/>
                  </a:lnTo>
                  <a:lnTo>
                    <a:pt x="733933" y="111759"/>
                  </a:lnTo>
                  <a:lnTo>
                    <a:pt x="734440" y="111759"/>
                  </a:lnTo>
                  <a:lnTo>
                    <a:pt x="735076" y="110489"/>
                  </a:lnTo>
                  <a:lnTo>
                    <a:pt x="735838" y="107950"/>
                  </a:lnTo>
                  <a:lnTo>
                    <a:pt x="737615" y="106679"/>
                  </a:lnTo>
                  <a:lnTo>
                    <a:pt x="742061" y="106679"/>
                  </a:lnTo>
                  <a:lnTo>
                    <a:pt x="743076" y="105409"/>
                  </a:lnTo>
                  <a:lnTo>
                    <a:pt x="744854" y="101600"/>
                  </a:lnTo>
                  <a:lnTo>
                    <a:pt x="745871" y="100329"/>
                  </a:lnTo>
                  <a:lnTo>
                    <a:pt x="748664" y="96519"/>
                  </a:lnTo>
                  <a:lnTo>
                    <a:pt x="749680" y="95250"/>
                  </a:lnTo>
                  <a:lnTo>
                    <a:pt x="750951" y="93979"/>
                  </a:lnTo>
                  <a:close/>
                </a:path>
                <a:path w="774700" h="453389">
                  <a:moveTo>
                    <a:pt x="542543" y="74929"/>
                  </a:moveTo>
                  <a:lnTo>
                    <a:pt x="535559" y="74929"/>
                  </a:lnTo>
                  <a:lnTo>
                    <a:pt x="533400" y="77469"/>
                  </a:lnTo>
                  <a:lnTo>
                    <a:pt x="532764" y="80009"/>
                  </a:lnTo>
                  <a:lnTo>
                    <a:pt x="531113" y="86359"/>
                  </a:lnTo>
                  <a:lnTo>
                    <a:pt x="527303" y="87629"/>
                  </a:lnTo>
                  <a:lnTo>
                    <a:pt x="521588" y="90169"/>
                  </a:lnTo>
                  <a:lnTo>
                    <a:pt x="519938" y="90169"/>
                  </a:lnTo>
                  <a:lnTo>
                    <a:pt x="514819" y="118109"/>
                  </a:lnTo>
                  <a:lnTo>
                    <a:pt x="516278" y="134619"/>
                  </a:lnTo>
                  <a:lnTo>
                    <a:pt x="514635" y="140969"/>
                  </a:lnTo>
                  <a:lnTo>
                    <a:pt x="510849" y="146050"/>
                  </a:lnTo>
                  <a:lnTo>
                    <a:pt x="505205" y="151129"/>
                  </a:lnTo>
                  <a:lnTo>
                    <a:pt x="503681" y="152400"/>
                  </a:lnTo>
                  <a:lnTo>
                    <a:pt x="551645" y="152400"/>
                  </a:lnTo>
                  <a:lnTo>
                    <a:pt x="551052" y="151129"/>
                  </a:lnTo>
                  <a:lnTo>
                    <a:pt x="550926" y="139700"/>
                  </a:lnTo>
                  <a:lnTo>
                    <a:pt x="554481" y="138429"/>
                  </a:lnTo>
                  <a:lnTo>
                    <a:pt x="556005" y="138429"/>
                  </a:lnTo>
                  <a:lnTo>
                    <a:pt x="556387" y="137159"/>
                  </a:lnTo>
                  <a:lnTo>
                    <a:pt x="564261" y="137159"/>
                  </a:lnTo>
                  <a:lnTo>
                    <a:pt x="564134" y="135889"/>
                  </a:lnTo>
                  <a:lnTo>
                    <a:pt x="564006" y="135889"/>
                  </a:lnTo>
                  <a:lnTo>
                    <a:pt x="564006" y="130809"/>
                  </a:lnTo>
                  <a:lnTo>
                    <a:pt x="564134" y="129539"/>
                  </a:lnTo>
                  <a:lnTo>
                    <a:pt x="562863" y="128269"/>
                  </a:lnTo>
                  <a:lnTo>
                    <a:pt x="563067" y="123189"/>
                  </a:lnTo>
                  <a:lnTo>
                    <a:pt x="563244" y="116839"/>
                  </a:lnTo>
                  <a:lnTo>
                    <a:pt x="545973" y="116839"/>
                  </a:lnTo>
                  <a:lnTo>
                    <a:pt x="544576" y="115569"/>
                  </a:lnTo>
                  <a:lnTo>
                    <a:pt x="544956" y="113029"/>
                  </a:lnTo>
                  <a:lnTo>
                    <a:pt x="545464" y="107950"/>
                  </a:lnTo>
                  <a:lnTo>
                    <a:pt x="547242" y="104139"/>
                  </a:lnTo>
                  <a:lnTo>
                    <a:pt x="548766" y="101600"/>
                  </a:lnTo>
                  <a:lnTo>
                    <a:pt x="551814" y="95250"/>
                  </a:lnTo>
                  <a:lnTo>
                    <a:pt x="554354" y="90169"/>
                  </a:lnTo>
                  <a:lnTo>
                    <a:pt x="550672" y="83819"/>
                  </a:lnTo>
                  <a:lnTo>
                    <a:pt x="547242" y="77469"/>
                  </a:lnTo>
                  <a:lnTo>
                    <a:pt x="542543" y="74929"/>
                  </a:lnTo>
                  <a:close/>
                </a:path>
                <a:path w="774700" h="453389">
                  <a:moveTo>
                    <a:pt x="725804" y="148589"/>
                  </a:moveTo>
                  <a:lnTo>
                    <a:pt x="714121" y="148589"/>
                  </a:lnTo>
                  <a:lnTo>
                    <a:pt x="715390" y="149859"/>
                  </a:lnTo>
                  <a:lnTo>
                    <a:pt x="716534" y="152400"/>
                  </a:lnTo>
                  <a:lnTo>
                    <a:pt x="723264" y="152400"/>
                  </a:lnTo>
                  <a:lnTo>
                    <a:pt x="724535" y="151129"/>
                  </a:lnTo>
                  <a:lnTo>
                    <a:pt x="725424" y="149859"/>
                  </a:lnTo>
                  <a:lnTo>
                    <a:pt x="725804" y="148589"/>
                  </a:lnTo>
                  <a:close/>
                </a:path>
                <a:path w="774700" h="453389">
                  <a:moveTo>
                    <a:pt x="564261" y="137159"/>
                  </a:moveTo>
                  <a:lnTo>
                    <a:pt x="560069" y="137159"/>
                  </a:lnTo>
                  <a:lnTo>
                    <a:pt x="562737" y="139700"/>
                  </a:lnTo>
                  <a:lnTo>
                    <a:pt x="564006" y="142239"/>
                  </a:lnTo>
                  <a:lnTo>
                    <a:pt x="565785" y="142239"/>
                  </a:lnTo>
                  <a:lnTo>
                    <a:pt x="565530" y="140969"/>
                  </a:lnTo>
                  <a:lnTo>
                    <a:pt x="565276" y="140969"/>
                  </a:lnTo>
                  <a:lnTo>
                    <a:pt x="565023" y="139700"/>
                  </a:lnTo>
                  <a:lnTo>
                    <a:pt x="564768" y="138429"/>
                  </a:lnTo>
                  <a:lnTo>
                    <a:pt x="564261" y="137159"/>
                  </a:lnTo>
                  <a:close/>
                </a:path>
                <a:path w="774700" h="453389">
                  <a:moveTo>
                    <a:pt x="560451" y="110489"/>
                  </a:moveTo>
                  <a:lnTo>
                    <a:pt x="556640" y="110489"/>
                  </a:lnTo>
                  <a:lnTo>
                    <a:pt x="553719" y="113029"/>
                  </a:lnTo>
                  <a:lnTo>
                    <a:pt x="551561" y="114300"/>
                  </a:lnTo>
                  <a:lnTo>
                    <a:pt x="549783" y="115569"/>
                  </a:lnTo>
                  <a:lnTo>
                    <a:pt x="548386" y="116839"/>
                  </a:lnTo>
                  <a:lnTo>
                    <a:pt x="563244" y="116839"/>
                  </a:lnTo>
                  <a:lnTo>
                    <a:pt x="563117" y="111759"/>
                  </a:lnTo>
                  <a:lnTo>
                    <a:pt x="560451" y="110489"/>
                  </a:lnTo>
                  <a:close/>
                </a:path>
                <a:path w="774700" h="453389">
                  <a:moveTo>
                    <a:pt x="746251" y="39369"/>
                  </a:moveTo>
                  <a:lnTo>
                    <a:pt x="745109" y="39369"/>
                  </a:lnTo>
                  <a:lnTo>
                    <a:pt x="741420" y="43179"/>
                  </a:lnTo>
                  <a:lnTo>
                    <a:pt x="737504" y="50800"/>
                  </a:lnTo>
                  <a:lnTo>
                    <a:pt x="734089" y="59689"/>
                  </a:lnTo>
                  <a:lnTo>
                    <a:pt x="731901" y="67309"/>
                  </a:lnTo>
                  <a:lnTo>
                    <a:pt x="728362" y="74929"/>
                  </a:lnTo>
                  <a:lnTo>
                    <a:pt x="722645" y="82550"/>
                  </a:lnTo>
                  <a:lnTo>
                    <a:pt x="717238" y="87629"/>
                  </a:lnTo>
                  <a:lnTo>
                    <a:pt x="714628" y="88900"/>
                  </a:lnTo>
                  <a:lnTo>
                    <a:pt x="714121" y="90169"/>
                  </a:lnTo>
                  <a:lnTo>
                    <a:pt x="666496" y="90169"/>
                  </a:lnTo>
                  <a:lnTo>
                    <a:pt x="665861" y="91439"/>
                  </a:lnTo>
                  <a:lnTo>
                    <a:pt x="664210" y="91439"/>
                  </a:lnTo>
                  <a:lnTo>
                    <a:pt x="663828" y="92709"/>
                  </a:lnTo>
                  <a:lnTo>
                    <a:pt x="662813" y="92709"/>
                  </a:lnTo>
                  <a:lnTo>
                    <a:pt x="662051" y="93979"/>
                  </a:lnTo>
                  <a:lnTo>
                    <a:pt x="753872" y="93979"/>
                  </a:lnTo>
                  <a:lnTo>
                    <a:pt x="755650" y="95250"/>
                  </a:lnTo>
                  <a:lnTo>
                    <a:pt x="757174" y="96519"/>
                  </a:lnTo>
                  <a:lnTo>
                    <a:pt x="759078" y="97789"/>
                  </a:lnTo>
                  <a:lnTo>
                    <a:pt x="764286" y="97789"/>
                  </a:lnTo>
                  <a:lnTo>
                    <a:pt x="765428" y="96519"/>
                  </a:lnTo>
                  <a:lnTo>
                    <a:pt x="768223" y="93979"/>
                  </a:lnTo>
                  <a:lnTo>
                    <a:pt x="771143" y="91439"/>
                  </a:lnTo>
                  <a:lnTo>
                    <a:pt x="774191" y="88900"/>
                  </a:lnTo>
                  <a:lnTo>
                    <a:pt x="773049" y="86359"/>
                  </a:lnTo>
                  <a:lnTo>
                    <a:pt x="772413" y="85089"/>
                  </a:lnTo>
                  <a:lnTo>
                    <a:pt x="771905" y="85089"/>
                  </a:lnTo>
                  <a:lnTo>
                    <a:pt x="771525" y="83819"/>
                  </a:lnTo>
                  <a:lnTo>
                    <a:pt x="771016" y="82550"/>
                  </a:lnTo>
                  <a:lnTo>
                    <a:pt x="770636" y="82550"/>
                  </a:lnTo>
                  <a:lnTo>
                    <a:pt x="770127" y="81279"/>
                  </a:lnTo>
                  <a:lnTo>
                    <a:pt x="769747" y="80009"/>
                  </a:lnTo>
                  <a:lnTo>
                    <a:pt x="769238" y="80009"/>
                  </a:lnTo>
                  <a:lnTo>
                    <a:pt x="768985" y="78739"/>
                  </a:lnTo>
                  <a:lnTo>
                    <a:pt x="768603" y="77469"/>
                  </a:lnTo>
                  <a:lnTo>
                    <a:pt x="768223" y="77469"/>
                  </a:lnTo>
                  <a:lnTo>
                    <a:pt x="767968" y="76200"/>
                  </a:lnTo>
                  <a:lnTo>
                    <a:pt x="767588" y="74929"/>
                  </a:lnTo>
                  <a:lnTo>
                    <a:pt x="767206" y="74929"/>
                  </a:lnTo>
                  <a:lnTo>
                    <a:pt x="766952" y="73659"/>
                  </a:lnTo>
                  <a:lnTo>
                    <a:pt x="766317" y="72389"/>
                  </a:lnTo>
                  <a:lnTo>
                    <a:pt x="766190" y="71119"/>
                  </a:lnTo>
                  <a:lnTo>
                    <a:pt x="765937" y="71119"/>
                  </a:lnTo>
                  <a:lnTo>
                    <a:pt x="765683" y="69850"/>
                  </a:lnTo>
                  <a:lnTo>
                    <a:pt x="765555" y="68579"/>
                  </a:lnTo>
                  <a:lnTo>
                    <a:pt x="765301" y="68579"/>
                  </a:lnTo>
                  <a:lnTo>
                    <a:pt x="764539" y="64769"/>
                  </a:lnTo>
                  <a:lnTo>
                    <a:pt x="764286" y="64769"/>
                  </a:lnTo>
                  <a:lnTo>
                    <a:pt x="764286" y="63500"/>
                  </a:lnTo>
                  <a:lnTo>
                    <a:pt x="764031" y="63500"/>
                  </a:lnTo>
                  <a:lnTo>
                    <a:pt x="763904" y="62229"/>
                  </a:lnTo>
                  <a:lnTo>
                    <a:pt x="763777" y="59689"/>
                  </a:lnTo>
                  <a:lnTo>
                    <a:pt x="763524" y="58419"/>
                  </a:lnTo>
                  <a:lnTo>
                    <a:pt x="763651" y="48259"/>
                  </a:lnTo>
                  <a:lnTo>
                    <a:pt x="763777" y="44450"/>
                  </a:lnTo>
                  <a:lnTo>
                    <a:pt x="760476" y="44450"/>
                  </a:lnTo>
                  <a:lnTo>
                    <a:pt x="758698" y="43179"/>
                  </a:lnTo>
                  <a:lnTo>
                    <a:pt x="749680" y="43179"/>
                  </a:lnTo>
                  <a:lnTo>
                    <a:pt x="746505" y="40639"/>
                  </a:lnTo>
                  <a:lnTo>
                    <a:pt x="746251" y="39369"/>
                  </a:lnTo>
                  <a:close/>
                </a:path>
                <a:path w="774700" h="453389">
                  <a:moveTo>
                    <a:pt x="450596" y="53339"/>
                  </a:moveTo>
                  <a:lnTo>
                    <a:pt x="446659" y="53339"/>
                  </a:lnTo>
                  <a:lnTo>
                    <a:pt x="445515" y="54609"/>
                  </a:lnTo>
                  <a:lnTo>
                    <a:pt x="11811" y="54609"/>
                  </a:lnTo>
                  <a:lnTo>
                    <a:pt x="16383" y="58419"/>
                  </a:lnTo>
                  <a:lnTo>
                    <a:pt x="16128" y="60959"/>
                  </a:lnTo>
                  <a:lnTo>
                    <a:pt x="15875" y="62229"/>
                  </a:lnTo>
                  <a:lnTo>
                    <a:pt x="15493" y="62229"/>
                  </a:lnTo>
                  <a:lnTo>
                    <a:pt x="14859" y="64769"/>
                  </a:lnTo>
                  <a:lnTo>
                    <a:pt x="542798" y="64769"/>
                  </a:lnTo>
                  <a:lnTo>
                    <a:pt x="543940" y="63500"/>
                  </a:lnTo>
                  <a:lnTo>
                    <a:pt x="544067" y="62229"/>
                  </a:lnTo>
                  <a:lnTo>
                    <a:pt x="543305" y="60959"/>
                  </a:lnTo>
                  <a:lnTo>
                    <a:pt x="501014" y="60959"/>
                  </a:lnTo>
                  <a:lnTo>
                    <a:pt x="499490" y="59689"/>
                  </a:lnTo>
                  <a:lnTo>
                    <a:pt x="496824" y="58419"/>
                  </a:lnTo>
                  <a:lnTo>
                    <a:pt x="457073" y="58419"/>
                  </a:lnTo>
                  <a:lnTo>
                    <a:pt x="455294" y="57150"/>
                  </a:lnTo>
                  <a:lnTo>
                    <a:pt x="453898" y="55879"/>
                  </a:lnTo>
                  <a:lnTo>
                    <a:pt x="450596" y="53339"/>
                  </a:lnTo>
                  <a:close/>
                </a:path>
                <a:path w="774700" h="453389">
                  <a:moveTo>
                    <a:pt x="528954" y="54609"/>
                  </a:moveTo>
                  <a:lnTo>
                    <a:pt x="521715" y="54609"/>
                  </a:lnTo>
                  <a:lnTo>
                    <a:pt x="518033" y="55879"/>
                  </a:lnTo>
                  <a:lnTo>
                    <a:pt x="514476" y="57150"/>
                  </a:lnTo>
                  <a:lnTo>
                    <a:pt x="511048" y="59689"/>
                  </a:lnTo>
                  <a:lnTo>
                    <a:pt x="507491" y="60959"/>
                  </a:lnTo>
                  <a:lnTo>
                    <a:pt x="533908" y="60959"/>
                  </a:lnTo>
                  <a:lnTo>
                    <a:pt x="532764" y="59689"/>
                  </a:lnTo>
                  <a:lnTo>
                    <a:pt x="531876" y="58419"/>
                  </a:lnTo>
                  <a:lnTo>
                    <a:pt x="530605" y="55879"/>
                  </a:lnTo>
                  <a:lnTo>
                    <a:pt x="528954" y="54609"/>
                  </a:lnTo>
                  <a:close/>
                </a:path>
                <a:path w="774700" h="453389">
                  <a:moveTo>
                    <a:pt x="541019" y="59689"/>
                  </a:moveTo>
                  <a:lnTo>
                    <a:pt x="538606" y="59689"/>
                  </a:lnTo>
                  <a:lnTo>
                    <a:pt x="537463" y="60959"/>
                  </a:lnTo>
                  <a:lnTo>
                    <a:pt x="542036" y="60959"/>
                  </a:lnTo>
                  <a:lnTo>
                    <a:pt x="541019" y="59689"/>
                  </a:lnTo>
                  <a:close/>
                </a:path>
                <a:path w="774700" h="453389">
                  <a:moveTo>
                    <a:pt x="539876" y="58419"/>
                  </a:moveTo>
                  <a:lnTo>
                    <a:pt x="539496" y="59689"/>
                  </a:lnTo>
                  <a:lnTo>
                    <a:pt x="540765" y="59689"/>
                  </a:lnTo>
                  <a:lnTo>
                    <a:pt x="539876" y="58419"/>
                  </a:lnTo>
                  <a:close/>
                </a:path>
                <a:path w="774700" h="453389">
                  <a:moveTo>
                    <a:pt x="487172" y="40639"/>
                  </a:moveTo>
                  <a:lnTo>
                    <a:pt x="486028" y="40639"/>
                  </a:lnTo>
                  <a:lnTo>
                    <a:pt x="483742" y="43179"/>
                  </a:lnTo>
                  <a:lnTo>
                    <a:pt x="464692" y="58419"/>
                  </a:lnTo>
                  <a:lnTo>
                    <a:pt x="496824" y="58419"/>
                  </a:lnTo>
                  <a:lnTo>
                    <a:pt x="494664" y="55879"/>
                  </a:lnTo>
                  <a:lnTo>
                    <a:pt x="493522" y="52069"/>
                  </a:lnTo>
                  <a:lnTo>
                    <a:pt x="492505" y="49529"/>
                  </a:lnTo>
                  <a:lnTo>
                    <a:pt x="487552" y="49529"/>
                  </a:lnTo>
                  <a:lnTo>
                    <a:pt x="486790" y="48259"/>
                  </a:lnTo>
                  <a:lnTo>
                    <a:pt x="485648" y="46989"/>
                  </a:lnTo>
                  <a:lnTo>
                    <a:pt x="486410" y="43179"/>
                  </a:lnTo>
                  <a:lnTo>
                    <a:pt x="487172" y="40639"/>
                  </a:lnTo>
                  <a:close/>
                </a:path>
                <a:path w="774700" h="453389">
                  <a:moveTo>
                    <a:pt x="762" y="21589"/>
                  </a:moveTo>
                  <a:lnTo>
                    <a:pt x="0" y="21589"/>
                  </a:lnTo>
                  <a:lnTo>
                    <a:pt x="888" y="29209"/>
                  </a:lnTo>
                  <a:lnTo>
                    <a:pt x="3048" y="35559"/>
                  </a:lnTo>
                  <a:lnTo>
                    <a:pt x="6476" y="40639"/>
                  </a:lnTo>
                  <a:lnTo>
                    <a:pt x="8381" y="43179"/>
                  </a:lnTo>
                  <a:lnTo>
                    <a:pt x="9525" y="46989"/>
                  </a:lnTo>
                  <a:lnTo>
                    <a:pt x="9778" y="50800"/>
                  </a:lnTo>
                  <a:lnTo>
                    <a:pt x="10160" y="53339"/>
                  </a:lnTo>
                  <a:lnTo>
                    <a:pt x="10287" y="54609"/>
                  </a:lnTo>
                  <a:lnTo>
                    <a:pt x="438150" y="54609"/>
                  </a:lnTo>
                  <a:lnTo>
                    <a:pt x="436499" y="52069"/>
                  </a:lnTo>
                  <a:lnTo>
                    <a:pt x="435228" y="50800"/>
                  </a:lnTo>
                  <a:lnTo>
                    <a:pt x="434975" y="48259"/>
                  </a:lnTo>
                  <a:lnTo>
                    <a:pt x="436745" y="45719"/>
                  </a:lnTo>
                  <a:lnTo>
                    <a:pt x="23113" y="45719"/>
                  </a:lnTo>
                  <a:lnTo>
                    <a:pt x="20827" y="43179"/>
                  </a:lnTo>
                  <a:lnTo>
                    <a:pt x="20065" y="40639"/>
                  </a:lnTo>
                  <a:lnTo>
                    <a:pt x="19558" y="38100"/>
                  </a:lnTo>
                  <a:lnTo>
                    <a:pt x="20574" y="34289"/>
                  </a:lnTo>
                  <a:lnTo>
                    <a:pt x="23875" y="33019"/>
                  </a:lnTo>
                  <a:lnTo>
                    <a:pt x="23749" y="30479"/>
                  </a:lnTo>
                  <a:lnTo>
                    <a:pt x="23622" y="29209"/>
                  </a:lnTo>
                  <a:lnTo>
                    <a:pt x="23240" y="27939"/>
                  </a:lnTo>
                  <a:lnTo>
                    <a:pt x="22478" y="26669"/>
                  </a:lnTo>
                  <a:lnTo>
                    <a:pt x="19812" y="26669"/>
                  </a:lnTo>
                  <a:lnTo>
                    <a:pt x="19176" y="25400"/>
                  </a:lnTo>
                  <a:lnTo>
                    <a:pt x="18414" y="25400"/>
                  </a:lnTo>
                  <a:lnTo>
                    <a:pt x="17906" y="22859"/>
                  </a:lnTo>
                  <a:lnTo>
                    <a:pt x="4317" y="22859"/>
                  </a:lnTo>
                  <a:lnTo>
                    <a:pt x="762" y="21589"/>
                  </a:lnTo>
                  <a:close/>
                </a:path>
                <a:path w="774700" h="453389">
                  <a:moveTo>
                    <a:pt x="399288" y="0"/>
                  </a:moveTo>
                  <a:lnTo>
                    <a:pt x="398017" y="0"/>
                  </a:lnTo>
                  <a:lnTo>
                    <a:pt x="397255" y="2539"/>
                  </a:lnTo>
                  <a:lnTo>
                    <a:pt x="397128" y="7619"/>
                  </a:lnTo>
                  <a:lnTo>
                    <a:pt x="29210" y="10159"/>
                  </a:lnTo>
                  <a:lnTo>
                    <a:pt x="31496" y="13969"/>
                  </a:lnTo>
                  <a:lnTo>
                    <a:pt x="30987" y="20319"/>
                  </a:lnTo>
                  <a:lnTo>
                    <a:pt x="30861" y="21589"/>
                  </a:lnTo>
                  <a:lnTo>
                    <a:pt x="30734" y="24129"/>
                  </a:lnTo>
                  <a:lnTo>
                    <a:pt x="31114" y="26669"/>
                  </a:lnTo>
                  <a:lnTo>
                    <a:pt x="32258" y="31750"/>
                  </a:lnTo>
                  <a:lnTo>
                    <a:pt x="32003" y="39369"/>
                  </a:lnTo>
                  <a:lnTo>
                    <a:pt x="28448" y="44450"/>
                  </a:lnTo>
                  <a:lnTo>
                    <a:pt x="26797" y="45719"/>
                  </a:lnTo>
                  <a:lnTo>
                    <a:pt x="436745" y="45719"/>
                  </a:lnTo>
                  <a:lnTo>
                    <a:pt x="440285" y="40639"/>
                  </a:lnTo>
                  <a:lnTo>
                    <a:pt x="447706" y="34289"/>
                  </a:lnTo>
                  <a:lnTo>
                    <a:pt x="456223" y="30479"/>
                  </a:lnTo>
                  <a:lnTo>
                    <a:pt x="463930" y="27939"/>
                  </a:lnTo>
                  <a:lnTo>
                    <a:pt x="445262" y="27939"/>
                  </a:lnTo>
                  <a:lnTo>
                    <a:pt x="442975" y="26669"/>
                  </a:lnTo>
                  <a:lnTo>
                    <a:pt x="440943" y="25400"/>
                  </a:lnTo>
                  <a:lnTo>
                    <a:pt x="439419" y="22859"/>
                  </a:lnTo>
                  <a:lnTo>
                    <a:pt x="438912" y="21589"/>
                  </a:lnTo>
                  <a:lnTo>
                    <a:pt x="432815" y="21589"/>
                  </a:lnTo>
                  <a:lnTo>
                    <a:pt x="430022" y="20319"/>
                  </a:lnTo>
                  <a:lnTo>
                    <a:pt x="428371" y="17779"/>
                  </a:lnTo>
                  <a:lnTo>
                    <a:pt x="414019" y="17779"/>
                  </a:lnTo>
                  <a:lnTo>
                    <a:pt x="411988" y="16509"/>
                  </a:lnTo>
                  <a:lnTo>
                    <a:pt x="409701" y="15239"/>
                  </a:lnTo>
                  <a:lnTo>
                    <a:pt x="408304" y="13969"/>
                  </a:lnTo>
                  <a:lnTo>
                    <a:pt x="406780" y="13969"/>
                  </a:lnTo>
                  <a:lnTo>
                    <a:pt x="401574" y="11429"/>
                  </a:lnTo>
                  <a:lnTo>
                    <a:pt x="401319" y="7619"/>
                  </a:lnTo>
                  <a:lnTo>
                    <a:pt x="401065" y="5079"/>
                  </a:lnTo>
                  <a:lnTo>
                    <a:pt x="400938" y="2539"/>
                  </a:lnTo>
                  <a:lnTo>
                    <a:pt x="400685" y="1269"/>
                  </a:lnTo>
                  <a:lnTo>
                    <a:pt x="399288" y="0"/>
                  </a:lnTo>
                  <a:close/>
                </a:path>
                <a:path w="774700" h="453389">
                  <a:moveTo>
                    <a:pt x="459231" y="24129"/>
                  </a:moveTo>
                  <a:lnTo>
                    <a:pt x="453898" y="24129"/>
                  </a:lnTo>
                  <a:lnTo>
                    <a:pt x="453389" y="25400"/>
                  </a:lnTo>
                  <a:lnTo>
                    <a:pt x="452247" y="26669"/>
                  </a:lnTo>
                  <a:lnTo>
                    <a:pt x="450468" y="27939"/>
                  </a:lnTo>
                  <a:lnTo>
                    <a:pt x="467740" y="27939"/>
                  </a:lnTo>
                  <a:lnTo>
                    <a:pt x="462152" y="25400"/>
                  </a:lnTo>
                  <a:lnTo>
                    <a:pt x="459231" y="24129"/>
                  </a:lnTo>
                  <a:close/>
                </a:path>
                <a:path w="774700" h="453389">
                  <a:moveTo>
                    <a:pt x="17652" y="21589"/>
                  </a:moveTo>
                  <a:lnTo>
                    <a:pt x="16383" y="21589"/>
                  </a:lnTo>
                  <a:lnTo>
                    <a:pt x="15875" y="22859"/>
                  </a:lnTo>
                  <a:lnTo>
                    <a:pt x="17906" y="22859"/>
                  </a:lnTo>
                  <a:lnTo>
                    <a:pt x="17652" y="21589"/>
                  </a:lnTo>
                  <a:close/>
                </a:path>
                <a:path w="774700" h="453389">
                  <a:moveTo>
                    <a:pt x="426847" y="15239"/>
                  </a:moveTo>
                  <a:lnTo>
                    <a:pt x="421131" y="15239"/>
                  </a:lnTo>
                  <a:lnTo>
                    <a:pt x="419480" y="16509"/>
                  </a:lnTo>
                  <a:lnTo>
                    <a:pt x="418973" y="16509"/>
                  </a:lnTo>
                  <a:lnTo>
                    <a:pt x="418464" y="17779"/>
                  </a:lnTo>
                  <a:lnTo>
                    <a:pt x="428371" y="17779"/>
                  </a:lnTo>
                  <a:lnTo>
                    <a:pt x="426847" y="15239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4555236" y="2388107"/>
              <a:ext cx="774700" cy="454659"/>
            </a:xfrm>
            <a:custGeom>
              <a:avLst/>
              <a:gdLst/>
              <a:ahLst/>
              <a:cxnLst/>
              <a:rect l="l" t="t" r="r" b="b"/>
              <a:pathLst>
                <a:path w="774700" h="454660">
                  <a:moveTo>
                    <a:pt x="398525" y="0"/>
                  </a:moveTo>
                  <a:lnTo>
                    <a:pt x="398017" y="381"/>
                  </a:lnTo>
                  <a:lnTo>
                    <a:pt x="397255" y="3048"/>
                  </a:lnTo>
                  <a:lnTo>
                    <a:pt x="397128" y="6096"/>
                  </a:lnTo>
                  <a:lnTo>
                    <a:pt x="397128" y="8001"/>
                  </a:lnTo>
                  <a:lnTo>
                    <a:pt x="395604" y="8001"/>
                  </a:lnTo>
                  <a:lnTo>
                    <a:pt x="29210" y="10414"/>
                  </a:lnTo>
                  <a:lnTo>
                    <a:pt x="31496" y="13970"/>
                  </a:lnTo>
                  <a:lnTo>
                    <a:pt x="31241" y="17145"/>
                  </a:lnTo>
                  <a:lnTo>
                    <a:pt x="30987" y="20320"/>
                  </a:lnTo>
                  <a:lnTo>
                    <a:pt x="30734" y="22479"/>
                  </a:lnTo>
                  <a:lnTo>
                    <a:pt x="30734" y="24511"/>
                  </a:lnTo>
                  <a:lnTo>
                    <a:pt x="31114" y="26797"/>
                  </a:lnTo>
                  <a:lnTo>
                    <a:pt x="32258" y="31877"/>
                  </a:lnTo>
                  <a:lnTo>
                    <a:pt x="32003" y="38989"/>
                  </a:lnTo>
                  <a:lnTo>
                    <a:pt x="29590" y="42799"/>
                  </a:lnTo>
                  <a:lnTo>
                    <a:pt x="28448" y="44577"/>
                  </a:lnTo>
                  <a:lnTo>
                    <a:pt x="26797" y="45466"/>
                  </a:lnTo>
                  <a:lnTo>
                    <a:pt x="25273" y="45466"/>
                  </a:lnTo>
                  <a:lnTo>
                    <a:pt x="23113" y="45466"/>
                  </a:lnTo>
                  <a:lnTo>
                    <a:pt x="20827" y="43815"/>
                  </a:lnTo>
                  <a:lnTo>
                    <a:pt x="20065" y="40893"/>
                  </a:lnTo>
                  <a:lnTo>
                    <a:pt x="19558" y="37973"/>
                  </a:lnTo>
                  <a:lnTo>
                    <a:pt x="20574" y="35052"/>
                  </a:lnTo>
                  <a:lnTo>
                    <a:pt x="22860" y="33655"/>
                  </a:lnTo>
                  <a:lnTo>
                    <a:pt x="23875" y="33020"/>
                  </a:lnTo>
                  <a:lnTo>
                    <a:pt x="23875" y="31368"/>
                  </a:lnTo>
                  <a:lnTo>
                    <a:pt x="23622" y="29845"/>
                  </a:lnTo>
                  <a:lnTo>
                    <a:pt x="23240" y="28575"/>
                  </a:lnTo>
                  <a:lnTo>
                    <a:pt x="22478" y="27305"/>
                  </a:lnTo>
                  <a:lnTo>
                    <a:pt x="21843" y="27305"/>
                  </a:lnTo>
                  <a:lnTo>
                    <a:pt x="21589" y="27305"/>
                  </a:lnTo>
                  <a:lnTo>
                    <a:pt x="20700" y="27305"/>
                  </a:lnTo>
                  <a:lnTo>
                    <a:pt x="19812" y="26797"/>
                  </a:lnTo>
                  <a:lnTo>
                    <a:pt x="19176" y="26162"/>
                  </a:lnTo>
                  <a:lnTo>
                    <a:pt x="18414" y="25018"/>
                  </a:lnTo>
                  <a:lnTo>
                    <a:pt x="17906" y="23495"/>
                  </a:lnTo>
                  <a:lnTo>
                    <a:pt x="17652" y="22098"/>
                  </a:lnTo>
                  <a:lnTo>
                    <a:pt x="16763" y="22352"/>
                  </a:lnTo>
                  <a:lnTo>
                    <a:pt x="16383" y="22352"/>
                  </a:lnTo>
                  <a:lnTo>
                    <a:pt x="15875" y="22479"/>
                  </a:lnTo>
                  <a:lnTo>
                    <a:pt x="15493" y="22479"/>
                  </a:lnTo>
                  <a:lnTo>
                    <a:pt x="14477" y="22606"/>
                  </a:lnTo>
                  <a:lnTo>
                    <a:pt x="14224" y="22606"/>
                  </a:lnTo>
                  <a:lnTo>
                    <a:pt x="13715" y="22733"/>
                  </a:lnTo>
                  <a:lnTo>
                    <a:pt x="13335" y="22733"/>
                  </a:lnTo>
                  <a:lnTo>
                    <a:pt x="10413" y="22733"/>
                  </a:lnTo>
                  <a:lnTo>
                    <a:pt x="9651" y="22733"/>
                  </a:lnTo>
                  <a:lnTo>
                    <a:pt x="8889" y="22733"/>
                  </a:lnTo>
                  <a:lnTo>
                    <a:pt x="8127" y="22606"/>
                  </a:lnTo>
                  <a:lnTo>
                    <a:pt x="7365" y="22606"/>
                  </a:lnTo>
                  <a:lnTo>
                    <a:pt x="6476" y="22479"/>
                  </a:lnTo>
                  <a:lnTo>
                    <a:pt x="5461" y="22479"/>
                  </a:lnTo>
                  <a:lnTo>
                    <a:pt x="4572" y="22479"/>
                  </a:lnTo>
                  <a:lnTo>
                    <a:pt x="4317" y="22479"/>
                  </a:lnTo>
                  <a:lnTo>
                    <a:pt x="1524" y="21971"/>
                  </a:lnTo>
                  <a:lnTo>
                    <a:pt x="762" y="21843"/>
                  </a:lnTo>
                  <a:lnTo>
                    <a:pt x="0" y="21843"/>
                  </a:lnTo>
                  <a:lnTo>
                    <a:pt x="888" y="28829"/>
                  </a:lnTo>
                  <a:lnTo>
                    <a:pt x="3048" y="35306"/>
                  </a:lnTo>
                  <a:lnTo>
                    <a:pt x="6476" y="41021"/>
                  </a:lnTo>
                  <a:lnTo>
                    <a:pt x="8381" y="43942"/>
                  </a:lnTo>
                  <a:lnTo>
                    <a:pt x="9525" y="47243"/>
                  </a:lnTo>
                  <a:lnTo>
                    <a:pt x="9778" y="50927"/>
                  </a:lnTo>
                  <a:lnTo>
                    <a:pt x="10160" y="53340"/>
                  </a:lnTo>
                  <a:lnTo>
                    <a:pt x="10287" y="54356"/>
                  </a:lnTo>
                  <a:lnTo>
                    <a:pt x="11811" y="55372"/>
                  </a:lnTo>
                  <a:lnTo>
                    <a:pt x="16383" y="58293"/>
                  </a:lnTo>
                  <a:lnTo>
                    <a:pt x="16128" y="60960"/>
                  </a:lnTo>
                  <a:lnTo>
                    <a:pt x="15875" y="62103"/>
                  </a:lnTo>
                  <a:lnTo>
                    <a:pt x="15493" y="62992"/>
                  </a:lnTo>
                  <a:lnTo>
                    <a:pt x="14859" y="64389"/>
                  </a:lnTo>
                  <a:lnTo>
                    <a:pt x="12318" y="64389"/>
                  </a:lnTo>
                  <a:lnTo>
                    <a:pt x="11937" y="64389"/>
                  </a:lnTo>
                  <a:lnTo>
                    <a:pt x="11429" y="64389"/>
                  </a:lnTo>
                  <a:lnTo>
                    <a:pt x="10922" y="64262"/>
                  </a:lnTo>
                  <a:lnTo>
                    <a:pt x="10413" y="64262"/>
                  </a:lnTo>
                  <a:lnTo>
                    <a:pt x="10413" y="65278"/>
                  </a:lnTo>
                  <a:lnTo>
                    <a:pt x="10413" y="66040"/>
                  </a:lnTo>
                  <a:lnTo>
                    <a:pt x="10413" y="66929"/>
                  </a:lnTo>
                  <a:lnTo>
                    <a:pt x="10667" y="70485"/>
                  </a:lnTo>
                  <a:lnTo>
                    <a:pt x="10540" y="73914"/>
                  </a:lnTo>
                  <a:lnTo>
                    <a:pt x="10033" y="77343"/>
                  </a:lnTo>
                  <a:lnTo>
                    <a:pt x="9143" y="83185"/>
                  </a:lnTo>
                  <a:lnTo>
                    <a:pt x="8889" y="92837"/>
                  </a:lnTo>
                  <a:lnTo>
                    <a:pt x="8636" y="101218"/>
                  </a:lnTo>
                  <a:lnTo>
                    <a:pt x="8509" y="107950"/>
                  </a:lnTo>
                  <a:lnTo>
                    <a:pt x="8381" y="113665"/>
                  </a:lnTo>
                  <a:lnTo>
                    <a:pt x="7874" y="116713"/>
                  </a:lnTo>
                  <a:lnTo>
                    <a:pt x="7492" y="119380"/>
                  </a:lnTo>
                  <a:lnTo>
                    <a:pt x="6730" y="122047"/>
                  </a:lnTo>
                  <a:lnTo>
                    <a:pt x="5714" y="124460"/>
                  </a:lnTo>
                  <a:lnTo>
                    <a:pt x="3937" y="130048"/>
                  </a:lnTo>
                  <a:lnTo>
                    <a:pt x="1904" y="136144"/>
                  </a:lnTo>
                  <a:lnTo>
                    <a:pt x="4190" y="140208"/>
                  </a:lnTo>
                  <a:lnTo>
                    <a:pt x="7173" y="147137"/>
                  </a:lnTo>
                  <a:lnTo>
                    <a:pt x="9001" y="154209"/>
                  </a:lnTo>
                  <a:lnTo>
                    <a:pt x="9566" y="161139"/>
                  </a:lnTo>
                  <a:lnTo>
                    <a:pt x="8762" y="167640"/>
                  </a:lnTo>
                  <a:lnTo>
                    <a:pt x="6858" y="176149"/>
                  </a:lnTo>
                  <a:lnTo>
                    <a:pt x="7112" y="180975"/>
                  </a:lnTo>
                  <a:lnTo>
                    <a:pt x="10160" y="187071"/>
                  </a:lnTo>
                  <a:lnTo>
                    <a:pt x="11811" y="190754"/>
                  </a:lnTo>
                  <a:lnTo>
                    <a:pt x="12064" y="195326"/>
                  </a:lnTo>
                  <a:lnTo>
                    <a:pt x="12318" y="199517"/>
                  </a:lnTo>
                  <a:lnTo>
                    <a:pt x="12446" y="202819"/>
                  </a:lnTo>
                  <a:lnTo>
                    <a:pt x="12573" y="206502"/>
                  </a:lnTo>
                  <a:lnTo>
                    <a:pt x="13715" y="207391"/>
                  </a:lnTo>
                  <a:lnTo>
                    <a:pt x="17144" y="209677"/>
                  </a:lnTo>
                  <a:lnTo>
                    <a:pt x="20574" y="214249"/>
                  </a:lnTo>
                  <a:lnTo>
                    <a:pt x="24384" y="221742"/>
                  </a:lnTo>
                  <a:lnTo>
                    <a:pt x="25146" y="223393"/>
                  </a:lnTo>
                  <a:lnTo>
                    <a:pt x="26288" y="224790"/>
                  </a:lnTo>
                  <a:lnTo>
                    <a:pt x="27812" y="225425"/>
                  </a:lnTo>
                  <a:lnTo>
                    <a:pt x="29717" y="226314"/>
                  </a:lnTo>
                  <a:lnTo>
                    <a:pt x="30987" y="227330"/>
                  </a:lnTo>
                  <a:lnTo>
                    <a:pt x="31496" y="231521"/>
                  </a:lnTo>
                  <a:lnTo>
                    <a:pt x="31496" y="231775"/>
                  </a:lnTo>
                  <a:lnTo>
                    <a:pt x="32003" y="237744"/>
                  </a:lnTo>
                  <a:lnTo>
                    <a:pt x="32003" y="237871"/>
                  </a:lnTo>
                  <a:lnTo>
                    <a:pt x="35813" y="239776"/>
                  </a:lnTo>
                  <a:lnTo>
                    <a:pt x="40512" y="242316"/>
                  </a:lnTo>
                  <a:lnTo>
                    <a:pt x="39497" y="247904"/>
                  </a:lnTo>
                  <a:lnTo>
                    <a:pt x="38988" y="251206"/>
                  </a:lnTo>
                  <a:lnTo>
                    <a:pt x="38735" y="252095"/>
                  </a:lnTo>
                  <a:lnTo>
                    <a:pt x="38608" y="252984"/>
                  </a:lnTo>
                  <a:lnTo>
                    <a:pt x="38608" y="254000"/>
                  </a:lnTo>
                  <a:lnTo>
                    <a:pt x="38608" y="256540"/>
                  </a:lnTo>
                  <a:lnTo>
                    <a:pt x="45085" y="263398"/>
                  </a:lnTo>
                  <a:lnTo>
                    <a:pt x="50800" y="269494"/>
                  </a:lnTo>
                  <a:lnTo>
                    <a:pt x="51942" y="270764"/>
                  </a:lnTo>
                  <a:lnTo>
                    <a:pt x="55117" y="273685"/>
                  </a:lnTo>
                  <a:lnTo>
                    <a:pt x="56896" y="278384"/>
                  </a:lnTo>
                  <a:lnTo>
                    <a:pt x="56641" y="283210"/>
                  </a:lnTo>
                  <a:lnTo>
                    <a:pt x="56641" y="283845"/>
                  </a:lnTo>
                  <a:lnTo>
                    <a:pt x="56768" y="284480"/>
                  </a:lnTo>
                  <a:lnTo>
                    <a:pt x="56896" y="285115"/>
                  </a:lnTo>
                  <a:lnTo>
                    <a:pt x="57150" y="285242"/>
                  </a:lnTo>
                  <a:lnTo>
                    <a:pt x="57530" y="285242"/>
                  </a:lnTo>
                  <a:lnTo>
                    <a:pt x="57658" y="285242"/>
                  </a:lnTo>
                  <a:lnTo>
                    <a:pt x="64135" y="285242"/>
                  </a:lnTo>
                  <a:lnTo>
                    <a:pt x="69976" y="289687"/>
                  </a:lnTo>
                  <a:lnTo>
                    <a:pt x="75311" y="293624"/>
                  </a:lnTo>
                  <a:lnTo>
                    <a:pt x="77850" y="295656"/>
                  </a:lnTo>
                  <a:lnTo>
                    <a:pt x="79501" y="295910"/>
                  </a:lnTo>
                  <a:lnTo>
                    <a:pt x="81025" y="295910"/>
                  </a:lnTo>
                  <a:lnTo>
                    <a:pt x="81406" y="295910"/>
                  </a:lnTo>
                  <a:lnTo>
                    <a:pt x="84074" y="295910"/>
                  </a:lnTo>
                  <a:lnTo>
                    <a:pt x="85089" y="296037"/>
                  </a:lnTo>
                  <a:lnTo>
                    <a:pt x="100456" y="318262"/>
                  </a:lnTo>
                  <a:lnTo>
                    <a:pt x="101218" y="321183"/>
                  </a:lnTo>
                  <a:lnTo>
                    <a:pt x="102235" y="323850"/>
                  </a:lnTo>
                  <a:lnTo>
                    <a:pt x="132587" y="319024"/>
                  </a:lnTo>
                  <a:lnTo>
                    <a:pt x="133096" y="319532"/>
                  </a:lnTo>
                  <a:lnTo>
                    <a:pt x="142366" y="327279"/>
                  </a:lnTo>
                  <a:lnTo>
                    <a:pt x="147319" y="328676"/>
                  </a:lnTo>
                  <a:lnTo>
                    <a:pt x="154523" y="331311"/>
                  </a:lnTo>
                  <a:lnTo>
                    <a:pt x="165417" y="335851"/>
                  </a:lnTo>
                  <a:lnTo>
                    <a:pt x="175930" y="340391"/>
                  </a:lnTo>
                  <a:lnTo>
                    <a:pt x="181990" y="343027"/>
                  </a:lnTo>
                  <a:lnTo>
                    <a:pt x="218948" y="342773"/>
                  </a:lnTo>
                  <a:lnTo>
                    <a:pt x="223519" y="335915"/>
                  </a:lnTo>
                  <a:lnTo>
                    <a:pt x="245872" y="335915"/>
                  </a:lnTo>
                  <a:lnTo>
                    <a:pt x="246379" y="336423"/>
                  </a:lnTo>
                  <a:lnTo>
                    <a:pt x="252602" y="343662"/>
                  </a:lnTo>
                  <a:lnTo>
                    <a:pt x="259841" y="351536"/>
                  </a:lnTo>
                  <a:lnTo>
                    <a:pt x="261112" y="352298"/>
                  </a:lnTo>
                  <a:lnTo>
                    <a:pt x="263271" y="353187"/>
                  </a:lnTo>
                  <a:lnTo>
                    <a:pt x="270637" y="360934"/>
                  </a:lnTo>
                  <a:lnTo>
                    <a:pt x="270637" y="366522"/>
                  </a:lnTo>
                  <a:lnTo>
                    <a:pt x="270637" y="370586"/>
                  </a:lnTo>
                  <a:lnTo>
                    <a:pt x="272034" y="373634"/>
                  </a:lnTo>
                  <a:lnTo>
                    <a:pt x="274574" y="375031"/>
                  </a:lnTo>
                  <a:lnTo>
                    <a:pt x="275589" y="375666"/>
                  </a:lnTo>
                  <a:lnTo>
                    <a:pt x="277240" y="376809"/>
                  </a:lnTo>
                  <a:lnTo>
                    <a:pt x="279018" y="378206"/>
                  </a:lnTo>
                  <a:lnTo>
                    <a:pt x="281939" y="380111"/>
                  </a:lnTo>
                  <a:lnTo>
                    <a:pt x="287019" y="383667"/>
                  </a:lnTo>
                  <a:lnTo>
                    <a:pt x="288798" y="384302"/>
                  </a:lnTo>
                  <a:lnTo>
                    <a:pt x="289178" y="383667"/>
                  </a:lnTo>
                  <a:lnTo>
                    <a:pt x="289560" y="382524"/>
                  </a:lnTo>
                  <a:lnTo>
                    <a:pt x="290067" y="381508"/>
                  </a:lnTo>
                  <a:lnTo>
                    <a:pt x="290575" y="380238"/>
                  </a:lnTo>
                  <a:lnTo>
                    <a:pt x="291084" y="378968"/>
                  </a:lnTo>
                  <a:lnTo>
                    <a:pt x="291718" y="377571"/>
                  </a:lnTo>
                  <a:lnTo>
                    <a:pt x="292100" y="376809"/>
                  </a:lnTo>
                  <a:lnTo>
                    <a:pt x="292480" y="376174"/>
                  </a:lnTo>
                  <a:lnTo>
                    <a:pt x="292862" y="375539"/>
                  </a:lnTo>
                  <a:lnTo>
                    <a:pt x="294639" y="372237"/>
                  </a:lnTo>
                  <a:lnTo>
                    <a:pt x="296925" y="369570"/>
                  </a:lnTo>
                  <a:lnTo>
                    <a:pt x="299847" y="369570"/>
                  </a:lnTo>
                  <a:lnTo>
                    <a:pt x="300100" y="369570"/>
                  </a:lnTo>
                  <a:lnTo>
                    <a:pt x="304418" y="369824"/>
                  </a:lnTo>
                  <a:lnTo>
                    <a:pt x="313309" y="372618"/>
                  </a:lnTo>
                  <a:lnTo>
                    <a:pt x="319531" y="378206"/>
                  </a:lnTo>
                  <a:lnTo>
                    <a:pt x="320293" y="378841"/>
                  </a:lnTo>
                  <a:lnTo>
                    <a:pt x="321055" y="379730"/>
                  </a:lnTo>
                  <a:lnTo>
                    <a:pt x="321944" y="380492"/>
                  </a:lnTo>
                  <a:lnTo>
                    <a:pt x="322579" y="381381"/>
                  </a:lnTo>
                  <a:lnTo>
                    <a:pt x="323214" y="382270"/>
                  </a:lnTo>
                  <a:lnTo>
                    <a:pt x="323723" y="383159"/>
                  </a:lnTo>
                  <a:lnTo>
                    <a:pt x="324485" y="384429"/>
                  </a:lnTo>
                  <a:lnTo>
                    <a:pt x="324992" y="385826"/>
                  </a:lnTo>
                  <a:lnTo>
                    <a:pt x="325374" y="387223"/>
                  </a:lnTo>
                  <a:lnTo>
                    <a:pt x="327787" y="397383"/>
                  </a:lnTo>
                  <a:lnTo>
                    <a:pt x="335152" y="405638"/>
                  </a:lnTo>
                  <a:lnTo>
                    <a:pt x="340105" y="417322"/>
                  </a:lnTo>
                  <a:lnTo>
                    <a:pt x="340487" y="418973"/>
                  </a:lnTo>
                  <a:lnTo>
                    <a:pt x="341122" y="420497"/>
                  </a:lnTo>
                  <a:lnTo>
                    <a:pt x="342011" y="422275"/>
                  </a:lnTo>
                  <a:lnTo>
                    <a:pt x="342646" y="424307"/>
                  </a:lnTo>
                  <a:lnTo>
                    <a:pt x="344931" y="429641"/>
                  </a:lnTo>
                  <a:lnTo>
                    <a:pt x="346583" y="430530"/>
                  </a:lnTo>
                  <a:lnTo>
                    <a:pt x="350012" y="432435"/>
                  </a:lnTo>
                  <a:lnTo>
                    <a:pt x="353949" y="434594"/>
                  </a:lnTo>
                  <a:lnTo>
                    <a:pt x="359283" y="437515"/>
                  </a:lnTo>
                  <a:lnTo>
                    <a:pt x="362076" y="437515"/>
                  </a:lnTo>
                  <a:lnTo>
                    <a:pt x="363347" y="437515"/>
                  </a:lnTo>
                  <a:lnTo>
                    <a:pt x="363727" y="437642"/>
                  </a:lnTo>
                  <a:lnTo>
                    <a:pt x="364236" y="437769"/>
                  </a:lnTo>
                  <a:lnTo>
                    <a:pt x="364743" y="437896"/>
                  </a:lnTo>
                  <a:lnTo>
                    <a:pt x="365378" y="438277"/>
                  </a:lnTo>
                  <a:lnTo>
                    <a:pt x="366013" y="438531"/>
                  </a:lnTo>
                  <a:lnTo>
                    <a:pt x="365505" y="435737"/>
                  </a:lnTo>
                  <a:lnTo>
                    <a:pt x="364236" y="433070"/>
                  </a:lnTo>
                  <a:lnTo>
                    <a:pt x="362458" y="430911"/>
                  </a:lnTo>
                  <a:lnTo>
                    <a:pt x="361188" y="428879"/>
                  </a:lnTo>
                  <a:lnTo>
                    <a:pt x="359917" y="426847"/>
                  </a:lnTo>
                  <a:lnTo>
                    <a:pt x="360172" y="424688"/>
                  </a:lnTo>
                  <a:lnTo>
                    <a:pt x="360552" y="422656"/>
                  </a:lnTo>
                  <a:lnTo>
                    <a:pt x="361441" y="421132"/>
                  </a:lnTo>
                  <a:lnTo>
                    <a:pt x="362838" y="419989"/>
                  </a:lnTo>
                  <a:lnTo>
                    <a:pt x="366394" y="416814"/>
                  </a:lnTo>
                  <a:lnTo>
                    <a:pt x="365760" y="414528"/>
                  </a:lnTo>
                  <a:lnTo>
                    <a:pt x="364998" y="411607"/>
                  </a:lnTo>
                  <a:lnTo>
                    <a:pt x="364489" y="409702"/>
                  </a:lnTo>
                  <a:lnTo>
                    <a:pt x="363727" y="406654"/>
                  </a:lnTo>
                  <a:lnTo>
                    <a:pt x="366140" y="404749"/>
                  </a:lnTo>
                  <a:lnTo>
                    <a:pt x="367029" y="403987"/>
                  </a:lnTo>
                  <a:lnTo>
                    <a:pt x="368173" y="403352"/>
                  </a:lnTo>
                  <a:lnTo>
                    <a:pt x="369188" y="402590"/>
                  </a:lnTo>
                  <a:lnTo>
                    <a:pt x="371983" y="400812"/>
                  </a:lnTo>
                  <a:lnTo>
                    <a:pt x="375285" y="398526"/>
                  </a:lnTo>
                  <a:lnTo>
                    <a:pt x="375285" y="396367"/>
                  </a:lnTo>
                  <a:lnTo>
                    <a:pt x="375158" y="394843"/>
                  </a:lnTo>
                  <a:lnTo>
                    <a:pt x="375665" y="393192"/>
                  </a:lnTo>
                  <a:lnTo>
                    <a:pt x="376681" y="392049"/>
                  </a:lnTo>
                  <a:lnTo>
                    <a:pt x="377825" y="390906"/>
                  </a:lnTo>
                  <a:lnTo>
                    <a:pt x="379349" y="390525"/>
                  </a:lnTo>
                  <a:lnTo>
                    <a:pt x="381126" y="390525"/>
                  </a:lnTo>
                  <a:lnTo>
                    <a:pt x="382397" y="390525"/>
                  </a:lnTo>
                  <a:lnTo>
                    <a:pt x="383666" y="390779"/>
                  </a:lnTo>
                  <a:lnTo>
                    <a:pt x="385063" y="390906"/>
                  </a:lnTo>
                  <a:lnTo>
                    <a:pt x="385190" y="391033"/>
                  </a:lnTo>
                  <a:lnTo>
                    <a:pt x="385444" y="391033"/>
                  </a:lnTo>
                  <a:lnTo>
                    <a:pt x="387603" y="391033"/>
                  </a:lnTo>
                  <a:lnTo>
                    <a:pt x="391033" y="388366"/>
                  </a:lnTo>
                  <a:lnTo>
                    <a:pt x="393953" y="384810"/>
                  </a:lnTo>
                  <a:lnTo>
                    <a:pt x="395859" y="382270"/>
                  </a:lnTo>
                  <a:lnTo>
                    <a:pt x="396493" y="380492"/>
                  </a:lnTo>
                  <a:lnTo>
                    <a:pt x="396366" y="380111"/>
                  </a:lnTo>
                  <a:lnTo>
                    <a:pt x="395986" y="378333"/>
                  </a:lnTo>
                  <a:lnTo>
                    <a:pt x="396366" y="376555"/>
                  </a:lnTo>
                  <a:lnTo>
                    <a:pt x="397255" y="375158"/>
                  </a:lnTo>
                  <a:lnTo>
                    <a:pt x="398017" y="374269"/>
                  </a:lnTo>
                  <a:lnTo>
                    <a:pt x="399034" y="373888"/>
                  </a:lnTo>
                  <a:lnTo>
                    <a:pt x="400430" y="373888"/>
                  </a:lnTo>
                  <a:lnTo>
                    <a:pt x="401574" y="373888"/>
                  </a:lnTo>
                  <a:lnTo>
                    <a:pt x="403098" y="374269"/>
                  </a:lnTo>
                  <a:lnTo>
                    <a:pt x="404875" y="374650"/>
                  </a:lnTo>
                  <a:lnTo>
                    <a:pt x="405129" y="374777"/>
                  </a:lnTo>
                  <a:lnTo>
                    <a:pt x="405384" y="374777"/>
                  </a:lnTo>
                  <a:lnTo>
                    <a:pt x="405638" y="374777"/>
                  </a:lnTo>
                  <a:lnTo>
                    <a:pt x="406908" y="374777"/>
                  </a:lnTo>
                  <a:lnTo>
                    <a:pt x="407415" y="373888"/>
                  </a:lnTo>
                  <a:lnTo>
                    <a:pt x="408304" y="371856"/>
                  </a:lnTo>
                  <a:lnTo>
                    <a:pt x="409066" y="370332"/>
                  </a:lnTo>
                  <a:lnTo>
                    <a:pt x="410083" y="368046"/>
                  </a:lnTo>
                  <a:lnTo>
                    <a:pt x="412114" y="368046"/>
                  </a:lnTo>
                  <a:lnTo>
                    <a:pt x="412496" y="368046"/>
                  </a:lnTo>
                  <a:lnTo>
                    <a:pt x="413003" y="368173"/>
                  </a:lnTo>
                  <a:lnTo>
                    <a:pt x="413385" y="368300"/>
                  </a:lnTo>
                  <a:lnTo>
                    <a:pt x="414274" y="368681"/>
                  </a:lnTo>
                  <a:lnTo>
                    <a:pt x="415163" y="369189"/>
                  </a:lnTo>
                  <a:lnTo>
                    <a:pt x="415925" y="369443"/>
                  </a:lnTo>
                  <a:lnTo>
                    <a:pt x="416560" y="369824"/>
                  </a:lnTo>
                  <a:lnTo>
                    <a:pt x="417322" y="370205"/>
                  </a:lnTo>
                  <a:lnTo>
                    <a:pt x="418084" y="370459"/>
                  </a:lnTo>
                  <a:lnTo>
                    <a:pt x="418211" y="368808"/>
                  </a:lnTo>
                  <a:lnTo>
                    <a:pt x="419226" y="367538"/>
                  </a:lnTo>
                  <a:lnTo>
                    <a:pt x="420497" y="367157"/>
                  </a:lnTo>
                  <a:lnTo>
                    <a:pt x="420750" y="367030"/>
                  </a:lnTo>
                  <a:lnTo>
                    <a:pt x="421131" y="366903"/>
                  </a:lnTo>
                  <a:lnTo>
                    <a:pt x="421513" y="366903"/>
                  </a:lnTo>
                  <a:lnTo>
                    <a:pt x="423417" y="366903"/>
                  </a:lnTo>
                  <a:lnTo>
                    <a:pt x="425703" y="368681"/>
                  </a:lnTo>
                  <a:lnTo>
                    <a:pt x="427481" y="371475"/>
                  </a:lnTo>
                  <a:lnTo>
                    <a:pt x="428878" y="373380"/>
                  </a:lnTo>
                  <a:lnTo>
                    <a:pt x="430911" y="374396"/>
                  </a:lnTo>
                  <a:lnTo>
                    <a:pt x="433069" y="374396"/>
                  </a:lnTo>
                  <a:lnTo>
                    <a:pt x="433450" y="374396"/>
                  </a:lnTo>
                  <a:lnTo>
                    <a:pt x="433831" y="374396"/>
                  </a:lnTo>
                  <a:lnTo>
                    <a:pt x="434339" y="374269"/>
                  </a:lnTo>
                  <a:lnTo>
                    <a:pt x="435483" y="373888"/>
                  </a:lnTo>
                  <a:lnTo>
                    <a:pt x="435737" y="372999"/>
                  </a:lnTo>
                  <a:lnTo>
                    <a:pt x="435737" y="372745"/>
                  </a:lnTo>
                  <a:lnTo>
                    <a:pt x="435737" y="371094"/>
                  </a:lnTo>
                  <a:lnTo>
                    <a:pt x="436499" y="369824"/>
                  </a:lnTo>
                  <a:lnTo>
                    <a:pt x="437768" y="369189"/>
                  </a:lnTo>
                  <a:lnTo>
                    <a:pt x="438023" y="369062"/>
                  </a:lnTo>
                  <a:lnTo>
                    <a:pt x="438403" y="369062"/>
                  </a:lnTo>
                  <a:lnTo>
                    <a:pt x="438658" y="369062"/>
                  </a:lnTo>
                  <a:lnTo>
                    <a:pt x="440689" y="369062"/>
                  </a:lnTo>
                  <a:lnTo>
                    <a:pt x="443102" y="371221"/>
                  </a:lnTo>
                  <a:lnTo>
                    <a:pt x="447293" y="376682"/>
                  </a:lnTo>
                  <a:lnTo>
                    <a:pt x="449961" y="379857"/>
                  </a:lnTo>
                  <a:lnTo>
                    <a:pt x="450976" y="379857"/>
                  </a:lnTo>
                  <a:lnTo>
                    <a:pt x="454278" y="379857"/>
                  </a:lnTo>
                  <a:lnTo>
                    <a:pt x="455294" y="379857"/>
                  </a:lnTo>
                  <a:lnTo>
                    <a:pt x="456311" y="379857"/>
                  </a:lnTo>
                  <a:lnTo>
                    <a:pt x="457580" y="379984"/>
                  </a:lnTo>
                  <a:lnTo>
                    <a:pt x="458215" y="379984"/>
                  </a:lnTo>
                  <a:lnTo>
                    <a:pt x="458850" y="380111"/>
                  </a:lnTo>
                  <a:lnTo>
                    <a:pt x="459231" y="380111"/>
                  </a:lnTo>
                  <a:lnTo>
                    <a:pt x="461517" y="380111"/>
                  </a:lnTo>
                  <a:lnTo>
                    <a:pt x="461644" y="379476"/>
                  </a:lnTo>
                  <a:lnTo>
                    <a:pt x="461899" y="376301"/>
                  </a:lnTo>
                  <a:lnTo>
                    <a:pt x="461899" y="376047"/>
                  </a:lnTo>
                  <a:lnTo>
                    <a:pt x="461899" y="375031"/>
                  </a:lnTo>
                  <a:lnTo>
                    <a:pt x="462406" y="373888"/>
                  </a:lnTo>
                  <a:lnTo>
                    <a:pt x="463296" y="373507"/>
                  </a:lnTo>
                  <a:lnTo>
                    <a:pt x="463550" y="373507"/>
                  </a:lnTo>
                  <a:lnTo>
                    <a:pt x="463676" y="373380"/>
                  </a:lnTo>
                  <a:lnTo>
                    <a:pt x="463930" y="373380"/>
                  </a:lnTo>
                  <a:lnTo>
                    <a:pt x="465200" y="373380"/>
                  </a:lnTo>
                  <a:lnTo>
                    <a:pt x="466343" y="374904"/>
                  </a:lnTo>
                  <a:lnTo>
                    <a:pt x="467994" y="377190"/>
                  </a:lnTo>
                  <a:lnTo>
                    <a:pt x="470153" y="379984"/>
                  </a:lnTo>
                  <a:lnTo>
                    <a:pt x="473075" y="383921"/>
                  </a:lnTo>
                  <a:lnTo>
                    <a:pt x="475488" y="384175"/>
                  </a:lnTo>
                  <a:lnTo>
                    <a:pt x="475868" y="384175"/>
                  </a:lnTo>
                  <a:lnTo>
                    <a:pt x="474472" y="382524"/>
                  </a:lnTo>
                  <a:lnTo>
                    <a:pt x="473075" y="380873"/>
                  </a:lnTo>
                  <a:lnTo>
                    <a:pt x="471424" y="379476"/>
                  </a:lnTo>
                  <a:lnTo>
                    <a:pt x="468375" y="376555"/>
                  </a:lnTo>
                  <a:lnTo>
                    <a:pt x="469011" y="374015"/>
                  </a:lnTo>
                  <a:lnTo>
                    <a:pt x="469391" y="372618"/>
                  </a:lnTo>
                  <a:lnTo>
                    <a:pt x="469518" y="371475"/>
                  </a:lnTo>
                  <a:lnTo>
                    <a:pt x="468756" y="370586"/>
                  </a:lnTo>
                  <a:lnTo>
                    <a:pt x="467487" y="369697"/>
                  </a:lnTo>
                  <a:lnTo>
                    <a:pt x="466978" y="367792"/>
                  </a:lnTo>
                  <a:lnTo>
                    <a:pt x="467487" y="366141"/>
                  </a:lnTo>
                  <a:lnTo>
                    <a:pt x="468629" y="362458"/>
                  </a:lnTo>
                  <a:lnTo>
                    <a:pt x="474979" y="360045"/>
                  </a:lnTo>
                  <a:lnTo>
                    <a:pt x="480440" y="360045"/>
                  </a:lnTo>
                  <a:lnTo>
                    <a:pt x="480694" y="360045"/>
                  </a:lnTo>
                  <a:lnTo>
                    <a:pt x="481075" y="360045"/>
                  </a:lnTo>
                  <a:lnTo>
                    <a:pt x="481329" y="360045"/>
                  </a:lnTo>
                  <a:lnTo>
                    <a:pt x="482980" y="360172"/>
                  </a:lnTo>
                  <a:lnTo>
                    <a:pt x="484504" y="360299"/>
                  </a:lnTo>
                  <a:lnTo>
                    <a:pt x="486028" y="360680"/>
                  </a:lnTo>
                  <a:lnTo>
                    <a:pt x="486663" y="360680"/>
                  </a:lnTo>
                  <a:lnTo>
                    <a:pt x="487044" y="360807"/>
                  </a:lnTo>
                  <a:lnTo>
                    <a:pt x="487299" y="360807"/>
                  </a:lnTo>
                  <a:lnTo>
                    <a:pt x="488188" y="360807"/>
                  </a:lnTo>
                  <a:lnTo>
                    <a:pt x="488441" y="360299"/>
                  </a:lnTo>
                  <a:lnTo>
                    <a:pt x="489458" y="358521"/>
                  </a:lnTo>
                  <a:lnTo>
                    <a:pt x="490727" y="356108"/>
                  </a:lnTo>
                  <a:lnTo>
                    <a:pt x="492125" y="355473"/>
                  </a:lnTo>
                  <a:lnTo>
                    <a:pt x="493140" y="355473"/>
                  </a:lnTo>
                  <a:lnTo>
                    <a:pt x="493522" y="355473"/>
                  </a:lnTo>
                  <a:lnTo>
                    <a:pt x="493775" y="355600"/>
                  </a:lnTo>
                  <a:lnTo>
                    <a:pt x="494029" y="355600"/>
                  </a:lnTo>
                  <a:lnTo>
                    <a:pt x="496442" y="356489"/>
                  </a:lnTo>
                  <a:lnTo>
                    <a:pt x="497713" y="360045"/>
                  </a:lnTo>
                  <a:lnTo>
                    <a:pt x="497713" y="363347"/>
                  </a:lnTo>
                  <a:lnTo>
                    <a:pt x="498983" y="363347"/>
                  </a:lnTo>
                  <a:lnTo>
                    <a:pt x="502285" y="362331"/>
                  </a:lnTo>
                  <a:lnTo>
                    <a:pt x="504443" y="361569"/>
                  </a:lnTo>
                  <a:lnTo>
                    <a:pt x="507746" y="360553"/>
                  </a:lnTo>
                  <a:lnTo>
                    <a:pt x="511175" y="359283"/>
                  </a:lnTo>
                  <a:lnTo>
                    <a:pt x="514096" y="359283"/>
                  </a:lnTo>
                  <a:lnTo>
                    <a:pt x="520826" y="359283"/>
                  </a:lnTo>
                  <a:lnTo>
                    <a:pt x="527430" y="366141"/>
                  </a:lnTo>
                  <a:lnTo>
                    <a:pt x="528192" y="371602"/>
                  </a:lnTo>
                  <a:lnTo>
                    <a:pt x="528192" y="372745"/>
                  </a:lnTo>
                  <a:lnTo>
                    <a:pt x="528954" y="373761"/>
                  </a:lnTo>
                  <a:lnTo>
                    <a:pt x="529843" y="374142"/>
                  </a:lnTo>
                  <a:lnTo>
                    <a:pt x="530225" y="374269"/>
                  </a:lnTo>
                  <a:lnTo>
                    <a:pt x="530478" y="374396"/>
                  </a:lnTo>
                  <a:lnTo>
                    <a:pt x="530860" y="374396"/>
                  </a:lnTo>
                  <a:lnTo>
                    <a:pt x="532002" y="374396"/>
                  </a:lnTo>
                  <a:lnTo>
                    <a:pt x="533400" y="373634"/>
                  </a:lnTo>
                  <a:lnTo>
                    <a:pt x="534797" y="372237"/>
                  </a:lnTo>
                  <a:lnTo>
                    <a:pt x="536193" y="370713"/>
                  </a:lnTo>
                  <a:lnTo>
                    <a:pt x="538734" y="368046"/>
                  </a:lnTo>
                  <a:lnTo>
                    <a:pt x="541781" y="364871"/>
                  </a:lnTo>
                  <a:lnTo>
                    <a:pt x="544829" y="364871"/>
                  </a:lnTo>
                  <a:lnTo>
                    <a:pt x="546608" y="364871"/>
                  </a:lnTo>
                  <a:lnTo>
                    <a:pt x="548259" y="365760"/>
                  </a:lnTo>
                  <a:lnTo>
                    <a:pt x="549401" y="367411"/>
                  </a:lnTo>
                  <a:lnTo>
                    <a:pt x="551434" y="369824"/>
                  </a:lnTo>
                  <a:lnTo>
                    <a:pt x="553338" y="372491"/>
                  </a:lnTo>
                  <a:lnTo>
                    <a:pt x="555498" y="375539"/>
                  </a:lnTo>
                  <a:lnTo>
                    <a:pt x="557784" y="378714"/>
                  </a:lnTo>
                  <a:lnTo>
                    <a:pt x="560197" y="381889"/>
                  </a:lnTo>
                  <a:lnTo>
                    <a:pt x="562863" y="385064"/>
                  </a:lnTo>
                  <a:lnTo>
                    <a:pt x="566419" y="389255"/>
                  </a:lnTo>
                  <a:lnTo>
                    <a:pt x="565023" y="394335"/>
                  </a:lnTo>
                  <a:lnTo>
                    <a:pt x="563879" y="397891"/>
                  </a:lnTo>
                  <a:lnTo>
                    <a:pt x="563117" y="400558"/>
                  </a:lnTo>
                  <a:lnTo>
                    <a:pt x="562610" y="402336"/>
                  </a:lnTo>
                  <a:lnTo>
                    <a:pt x="563244" y="403479"/>
                  </a:lnTo>
                  <a:lnTo>
                    <a:pt x="564388" y="405511"/>
                  </a:lnTo>
                  <a:lnTo>
                    <a:pt x="565023" y="407797"/>
                  </a:lnTo>
                  <a:lnTo>
                    <a:pt x="565023" y="410337"/>
                  </a:lnTo>
                  <a:lnTo>
                    <a:pt x="565276" y="413639"/>
                  </a:lnTo>
                  <a:lnTo>
                    <a:pt x="565530" y="416306"/>
                  </a:lnTo>
                  <a:lnTo>
                    <a:pt x="568451" y="418846"/>
                  </a:lnTo>
                  <a:lnTo>
                    <a:pt x="572388" y="422148"/>
                  </a:lnTo>
                  <a:lnTo>
                    <a:pt x="572388" y="427101"/>
                  </a:lnTo>
                  <a:lnTo>
                    <a:pt x="572388" y="430657"/>
                  </a:lnTo>
                  <a:lnTo>
                    <a:pt x="572388" y="434340"/>
                  </a:lnTo>
                  <a:lnTo>
                    <a:pt x="572515" y="435102"/>
                  </a:lnTo>
                  <a:lnTo>
                    <a:pt x="583946" y="451739"/>
                  </a:lnTo>
                  <a:lnTo>
                    <a:pt x="586866" y="454152"/>
                  </a:lnTo>
                  <a:lnTo>
                    <a:pt x="590550" y="454152"/>
                  </a:lnTo>
                  <a:lnTo>
                    <a:pt x="590676" y="453644"/>
                  </a:lnTo>
                  <a:lnTo>
                    <a:pt x="590803" y="452882"/>
                  </a:lnTo>
                  <a:lnTo>
                    <a:pt x="591058" y="449580"/>
                  </a:lnTo>
                  <a:lnTo>
                    <a:pt x="592454" y="445897"/>
                  </a:lnTo>
                  <a:lnTo>
                    <a:pt x="593978" y="442595"/>
                  </a:lnTo>
                  <a:lnTo>
                    <a:pt x="595249" y="439547"/>
                  </a:lnTo>
                  <a:lnTo>
                    <a:pt x="596391" y="436499"/>
                  </a:lnTo>
                  <a:lnTo>
                    <a:pt x="596646" y="434086"/>
                  </a:lnTo>
                  <a:lnTo>
                    <a:pt x="596266" y="427976"/>
                  </a:lnTo>
                  <a:lnTo>
                    <a:pt x="594661" y="419020"/>
                  </a:lnTo>
                  <a:lnTo>
                    <a:pt x="592270" y="409850"/>
                  </a:lnTo>
                  <a:lnTo>
                    <a:pt x="589534" y="403098"/>
                  </a:lnTo>
                  <a:lnTo>
                    <a:pt x="588010" y="400939"/>
                  </a:lnTo>
                  <a:lnTo>
                    <a:pt x="587375" y="397891"/>
                  </a:lnTo>
                  <a:lnTo>
                    <a:pt x="587628" y="394970"/>
                  </a:lnTo>
                  <a:lnTo>
                    <a:pt x="587755" y="392938"/>
                  </a:lnTo>
                  <a:lnTo>
                    <a:pt x="587883" y="391287"/>
                  </a:lnTo>
                  <a:lnTo>
                    <a:pt x="577850" y="355473"/>
                  </a:lnTo>
                  <a:lnTo>
                    <a:pt x="579784" y="346162"/>
                  </a:lnTo>
                  <a:lnTo>
                    <a:pt x="601726" y="316611"/>
                  </a:lnTo>
                  <a:lnTo>
                    <a:pt x="604392" y="315849"/>
                  </a:lnTo>
                  <a:lnTo>
                    <a:pt x="605281" y="315341"/>
                  </a:lnTo>
                  <a:lnTo>
                    <a:pt x="605663" y="313563"/>
                  </a:lnTo>
                  <a:lnTo>
                    <a:pt x="606933" y="307086"/>
                  </a:lnTo>
                  <a:lnTo>
                    <a:pt x="613790" y="299466"/>
                  </a:lnTo>
                  <a:lnTo>
                    <a:pt x="623824" y="299466"/>
                  </a:lnTo>
                  <a:lnTo>
                    <a:pt x="624459" y="298958"/>
                  </a:lnTo>
                  <a:lnTo>
                    <a:pt x="624713" y="297434"/>
                  </a:lnTo>
                  <a:lnTo>
                    <a:pt x="625348" y="291465"/>
                  </a:lnTo>
                  <a:lnTo>
                    <a:pt x="632460" y="285496"/>
                  </a:lnTo>
                  <a:lnTo>
                    <a:pt x="640334" y="284099"/>
                  </a:lnTo>
                  <a:lnTo>
                    <a:pt x="642874" y="283591"/>
                  </a:lnTo>
                  <a:lnTo>
                    <a:pt x="643254" y="282829"/>
                  </a:lnTo>
                  <a:lnTo>
                    <a:pt x="643509" y="282067"/>
                  </a:lnTo>
                  <a:lnTo>
                    <a:pt x="642238" y="279908"/>
                  </a:lnTo>
                  <a:lnTo>
                    <a:pt x="641476" y="278511"/>
                  </a:lnTo>
                  <a:lnTo>
                    <a:pt x="641096" y="277749"/>
                  </a:lnTo>
                  <a:lnTo>
                    <a:pt x="640588" y="277114"/>
                  </a:lnTo>
                  <a:lnTo>
                    <a:pt x="640334" y="276352"/>
                  </a:lnTo>
                  <a:lnTo>
                    <a:pt x="638810" y="273431"/>
                  </a:lnTo>
                  <a:lnTo>
                    <a:pt x="639444" y="269367"/>
                  </a:lnTo>
                  <a:lnTo>
                    <a:pt x="641985" y="267462"/>
                  </a:lnTo>
                  <a:lnTo>
                    <a:pt x="642492" y="266954"/>
                  </a:lnTo>
                  <a:lnTo>
                    <a:pt x="643001" y="266827"/>
                  </a:lnTo>
                  <a:lnTo>
                    <a:pt x="643636" y="266827"/>
                  </a:lnTo>
                  <a:lnTo>
                    <a:pt x="644651" y="266827"/>
                  </a:lnTo>
                  <a:lnTo>
                    <a:pt x="645794" y="267462"/>
                  </a:lnTo>
                  <a:lnTo>
                    <a:pt x="646302" y="268732"/>
                  </a:lnTo>
                  <a:lnTo>
                    <a:pt x="646811" y="269367"/>
                  </a:lnTo>
                  <a:lnTo>
                    <a:pt x="647573" y="269875"/>
                  </a:lnTo>
                  <a:lnTo>
                    <a:pt x="648335" y="269875"/>
                  </a:lnTo>
                  <a:lnTo>
                    <a:pt x="648715" y="270002"/>
                  </a:lnTo>
                  <a:lnTo>
                    <a:pt x="649224" y="270129"/>
                  </a:lnTo>
                  <a:lnTo>
                    <a:pt x="649604" y="270129"/>
                  </a:lnTo>
                  <a:lnTo>
                    <a:pt x="651001" y="270129"/>
                  </a:lnTo>
                  <a:lnTo>
                    <a:pt x="658494" y="262890"/>
                  </a:lnTo>
                  <a:lnTo>
                    <a:pt x="658113" y="262763"/>
                  </a:lnTo>
                  <a:lnTo>
                    <a:pt x="657860" y="262763"/>
                  </a:lnTo>
                  <a:lnTo>
                    <a:pt x="657478" y="262763"/>
                  </a:lnTo>
                  <a:lnTo>
                    <a:pt x="652779" y="262509"/>
                  </a:lnTo>
                  <a:lnTo>
                    <a:pt x="649986" y="260858"/>
                  </a:lnTo>
                  <a:lnTo>
                    <a:pt x="649731" y="258191"/>
                  </a:lnTo>
                  <a:lnTo>
                    <a:pt x="649604" y="257429"/>
                  </a:lnTo>
                  <a:lnTo>
                    <a:pt x="649731" y="255143"/>
                  </a:lnTo>
                  <a:lnTo>
                    <a:pt x="652779" y="253746"/>
                  </a:lnTo>
                  <a:lnTo>
                    <a:pt x="653034" y="253619"/>
                  </a:lnTo>
                  <a:lnTo>
                    <a:pt x="653541" y="253365"/>
                  </a:lnTo>
                  <a:lnTo>
                    <a:pt x="653414" y="251968"/>
                  </a:lnTo>
                  <a:lnTo>
                    <a:pt x="652906" y="249174"/>
                  </a:lnTo>
                  <a:lnTo>
                    <a:pt x="651001" y="246888"/>
                  </a:lnTo>
                  <a:lnTo>
                    <a:pt x="648462" y="246380"/>
                  </a:lnTo>
                  <a:lnTo>
                    <a:pt x="646811" y="246126"/>
                  </a:lnTo>
                  <a:lnTo>
                    <a:pt x="644398" y="245618"/>
                  </a:lnTo>
                  <a:lnTo>
                    <a:pt x="643763" y="243332"/>
                  </a:lnTo>
                  <a:lnTo>
                    <a:pt x="643001" y="240665"/>
                  </a:lnTo>
                  <a:lnTo>
                    <a:pt x="645160" y="237744"/>
                  </a:lnTo>
                  <a:lnTo>
                    <a:pt x="647191" y="235331"/>
                  </a:lnTo>
                  <a:lnTo>
                    <a:pt x="647318" y="235077"/>
                  </a:lnTo>
                  <a:lnTo>
                    <a:pt x="647573" y="234823"/>
                  </a:lnTo>
                  <a:lnTo>
                    <a:pt x="647446" y="234442"/>
                  </a:lnTo>
                  <a:lnTo>
                    <a:pt x="647318" y="231775"/>
                  </a:lnTo>
                  <a:lnTo>
                    <a:pt x="641603" y="227076"/>
                  </a:lnTo>
                  <a:lnTo>
                    <a:pt x="639190" y="225171"/>
                  </a:lnTo>
                  <a:lnTo>
                    <a:pt x="638810" y="224790"/>
                  </a:lnTo>
                  <a:lnTo>
                    <a:pt x="636904" y="223266"/>
                  </a:lnTo>
                  <a:lnTo>
                    <a:pt x="636651" y="221742"/>
                  </a:lnTo>
                  <a:lnTo>
                    <a:pt x="636904" y="220599"/>
                  </a:lnTo>
                  <a:lnTo>
                    <a:pt x="637286" y="218440"/>
                  </a:lnTo>
                  <a:lnTo>
                    <a:pt x="639572" y="216916"/>
                  </a:lnTo>
                  <a:lnTo>
                    <a:pt x="644525" y="215773"/>
                  </a:lnTo>
                  <a:lnTo>
                    <a:pt x="645160" y="214376"/>
                  </a:lnTo>
                  <a:lnTo>
                    <a:pt x="645033" y="209169"/>
                  </a:lnTo>
                  <a:lnTo>
                    <a:pt x="644905" y="205994"/>
                  </a:lnTo>
                  <a:lnTo>
                    <a:pt x="644905" y="201676"/>
                  </a:lnTo>
                  <a:lnTo>
                    <a:pt x="644905" y="197866"/>
                  </a:lnTo>
                  <a:lnTo>
                    <a:pt x="645667" y="195834"/>
                  </a:lnTo>
                  <a:lnTo>
                    <a:pt x="646429" y="193421"/>
                  </a:lnTo>
                  <a:lnTo>
                    <a:pt x="648335" y="191897"/>
                  </a:lnTo>
                  <a:lnTo>
                    <a:pt x="650493" y="191643"/>
                  </a:lnTo>
                  <a:lnTo>
                    <a:pt x="650621" y="191643"/>
                  </a:lnTo>
                  <a:lnTo>
                    <a:pt x="651763" y="191643"/>
                  </a:lnTo>
                  <a:lnTo>
                    <a:pt x="652779" y="192278"/>
                  </a:lnTo>
                  <a:lnTo>
                    <a:pt x="653414" y="193294"/>
                  </a:lnTo>
                  <a:lnTo>
                    <a:pt x="653923" y="194818"/>
                  </a:lnTo>
                  <a:lnTo>
                    <a:pt x="653796" y="196469"/>
                  </a:lnTo>
                  <a:lnTo>
                    <a:pt x="652906" y="197612"/>
                  </a:lnTo>
                  <a:lnTo>
                    <a:pt x="650621" y="201930"/>
                  </a:lnTo>
                  <a:lnTo>
                    <a:pt x="648588" y="206883"/>
                  </a:lnTo>
                  <a:lnTo>
                    <a:pt x="651637" y="210947"/>
                  </a:lnTo>
                  <a:lnTo>
                    <a:pt x="655954" y="216789"/>
                  </a:lnTo>
                  <a:lnTo>
                    <a:pt x="657098" y="223266"/>
                  </a:lnTo>
                  <a:lnTo>
                    <a:pt x="655574" y="231775"/>
                  </a:lnTo>
                  <a:lnTo>
                    <a:pt x="655447" y="232156"/>
                  </a:lnTo>
                  <a:lnTo>
                    <a:pt x="656589" y="230251"/>
                  </a:lnTo>
                  <a:lnTo>
                    <a:pt x="657605" y="227965"/>
                  </a:lnTo>
                  <a:lnTo>
                    <a:pt x="658494" y="225933"/>
                  </a:lnTo>
                  <a:lnTo>
                    <a:pt x="661924" y="217551"/>
                  </a:lnTo>
                  <a:lnTo>
                    <a:pt x="662813" y="210693"/>
                  </a:lnTo>
                  <a:lnTo>
                    <a:pt x="661924" y="208153"/>
                  </a:lnTo>
                  <a:lnTo>
                    <a:pt x="661924" y="207899"/>
                  </a:lnTo>
                  <a:lnTo>
                    <a:pt x="661669" y="207645"/>
                  </a:lnTo>
                  <a:lnTo>
                    <a:pt x="659256" y="206883"/>
                  </a:lnTo>
                  <a:lnTo>
                    <a:pt x="658494" y="203581"/>
                  </a:lnTo>
                  <a:lnTo>
                    <a:pt x="658367" y="200914"/>
                  </a:lnTo>
                  <a:lnTo>
                    <a:pt x="658240" y="198374"/>
                  </a:lnTo>
                  <a:lnTo>
                    <a:pt x="659002" y="196469"/>
                  </a:lnTo>
                  <a:lnTo>
                    <a:pt x="660273" y="195961"/>
                  </a:lnTo>
                  <a:lnTo>
                    <a:pt x="660526" y="195834"/>
                  </a:lnTo>
                  <a:lnTo>
                    <a:pt x="660780" y="195834"/>
                  </a:lnTo>
                  <a:lnTo>
                    <a:pt x="661035" y="195834"/>
                  </a:lnTo>
                  <a:lnTo>
                    <a:pt x="661797" y="195834"/>
                  </a:lnTo>
                  <a:lnTo>
                    <a:pt x="662813" y="196342"/>
                  </a:lnTo>
                  <a:lnTo>
                    <a:pt x="663828" y="197866"/>
                  </a:lnTo>
                  <a:lnTo>
                    <a:pt x="664844" y="199390"/>
                  </a:lnTo>
                  <a:lnTo>
                    <a:pt x="665988" y="201041"/>
                  </a:lnTo>
                  <a:lnTo>
                    <a:pt x="666623" y="201041"/>
                  </a:lnTo>
                  <a:lnTo>
                    <a:pt x="667765" y="201041"/>
                  </a:lnTo>
                  <a:lnTo>
                    <a:pt x="670051" y="197993"/>
                  </a:lnTo>
                  <a:lnTo>
                    <a:pt x="670940" y="196977"/>
                  </a:lnTo>
                  <a:lnTo>
                    <a:pt x="675259" y="191643"/>
                  </a:lnTo>
                  <a:lnTo>
                    <a:pt x="678941" y="183769"/>
                  </a:lnTo>
                  <a:lnTo>
                    <a:pt x="678561" y="180721"/>
                  </a:lnTo>
                  <a:lnTo>
                    <a:pt x="678561" y="180213"/>
                  </a:lnTo>
                  <a:lnTo>
                    <a:pt x="678434" y="180086"/>
                  </a:lnTo>
                  <a:lnTo>
                    <a:pt x="678306" y="180086"/>
                  </a:lnTo>
                  <a:lnTo>
                    <a:pt x="676148" y="178435"/>
                  </a:lnTo>
                  <a:lnTo>
                    <a:pt x="676401" y="176657"/>
                  </a:lnTo>
                  <a:lnTo>
                    <a:pt x="676655" y="175895"/>
                  </a:lnTo>
                  <a:lnTo>
                    <a:pt x="677544" y="172720"/>
                  </a:lnTo>
                  <a:lnTo>
                    <a:pt x="682243" y="171958"/>
                  </a:lnTo>
                  <a:lnTo>
                    <a:pt x="685673" y="171958"/>
                  </a:lnTo>
                  <a:lnTo>
                    <a:pt x="686053" y="171958"/>
                  </a:lnTo>
                  <a:lnTo>
                    <a:pt x="692658" y="171958"/>
                  </a:lnTo>
                  <a:lnTo>
                    <a:pt x="701928" y="168656"/>
                  </a:lnTo>
                  <a:lnTo>
                    <a:pt x="704468" y="166751"/>
                  </a:lnTo>
                  <a:lnTo>
                    <a:pt x="704214" y="166751"/>
                  </a:lnTo>
                  <a:lnTo>
                    <a:pt x="702055" y="166751"/>
                  </a:lnTo>
                  <a:lnTo>
                    <a:pt x="697991" y="167640"/>
                  </a:lnTo>
                  <a:lnTo>
                    <a:pt x="695578" y="168275"/>
                  </a:lnTo>
                  <a:lnTo>
                    <a:pt x="691896" y="168910"/>
                  </a:lnTo>
                  <a:lnTo>
                    <a:pt x="689355" y="169545"/>
                  </a:lnTo>
                  <a:lnTo>
                    <a:pt x="687577" y="169545"/>
                  </a:lnTo>
                  <a:lnTo>
                    <a:pt x="686435" y="169545"/>
                  </a:lnTo>
                  <a:lnTo>
                    <a:pt x="685546" y="169291"/>
                  </a:lnTo>
                  <a:lnTo>
                    <a:pt x="685038" y="168656"/>
                  </a:lnTo>
                  <a:lnTo>
                    <a:pt x="684402" y="168275"/>
                  </a:lnTo>
                  <a:lnTo>
                    <a:pt x="684149" y="167386"/>
                  </a:lnTo>
                  <a:lnTo>
                    <a:pt x="684149" y="166751"/>
                  </a:lnTo>
                  <a:lnTo>
                    <a:pt x="687407" y="162182"/>
                  </a:lnTo>
                  <a:lnTo>
                    <a:pt x="694785" y="159067"/>
                  </a:lnTo>
                  <a:lnTo>
                    <a:pt x="702687" y="157285"/>
                  </a:lnTo>
                  <a:lnTo>
                    <a:pt x="707516" y="156718"/>
                  </a:lnTo>
                  <a:lnTo>
                    <a:pt x="709929" y="156464"/>
                  </a:lnTo>
                  <a:lnTo>
                    <a:pt x="710438" y="154559"/>
                  </a:lnTo>
                  <a:lnTo>
                    <a:pt x="710818" y="151892"/>
                  </a:lnTo>
                  <a:lnTo>
                    <a:pt x="711073" y="150749"/>
                  </a:lnTo>
                  <a:lnTo>
                    <a:pt x="711200" y="149225"/>
                  </a:lnTo>
                  <a:lnTo>
                    <a:pt x="712469" y="148844"/>
                  </a:lnTo>
                  <a:lnTo>
                    <a:pt x="712724" y="148717"/>
                  </a:lnTo>
                  <a:lnTo>
                    <a:pt x="712977" y="148717"/>
                  </a:lnTo>
                  <a:lnTo>
                    <a:pt x="714121" y="148717"/>
                  </a:lnTo>
                  <a:lnTo>
                    <a:pt x="714883" y="149860"/>
                  </a:lnTo>
                  <a:lnTo>
                    <a:pt x="715390" y="150622"/>
                  </a:lnTo>
                  <a:lnTo>
                    <a:pt x="716534" y="152527"/>
                  </a:lnTo>
                  <a:lnTo>
                    <a:pt x="718058" y="153162"/>
                  </a:lnTo>
                  <a:lnTo>
                    <a:pt x="719581" y="153162"/>
                  </a:lnTo>
                  <a:lnTo>
                    <a:pt x="721487" y="153162"/>
                  </a:lnTo>
                  <a:lnTo>
                    <a:pt x="723264" y="152146"/>
                  </a:lnTo>
                  <a:lnTo>
                    <a:pt x="724535" y="151257"/>
                  </a:lnTo>
                  <a:lnTo>
                    <a:pt x="725424" y="150495"/>
                  </a:lnTo>
                  <a:lnTo>
                    <a:pt x="725804" y="149225"/>
                  </a:lnTo>
                  <a:lnTo>
                    <a:pt x="725551" y="148209"/>
                  </a:lnTo>
                  <a:lnTo>
                    <a:pt x="725169" y="145415"/>
                  </a:lnTo>
                  <a:lnTo>
                    <a:pt x="723518" y="143256"/>
                  </a:lnTo>
                  <a:lnTo>
                    <a:pt x="721360" y="142367"/>
                  </a:lnTo>
                  <a:lnTo>
                    <a:pt x="720216" y="141986"/>
                  </a:lnTo>
                  <a:lnTo>
                    <a:pt x="719327" y="141097"/>
                  </a:lnTo>
                  <a:lnTo>
                    <a:pt x="718819" y="139827"/>
                  </a:lnTo>
                  <a:lnTo>
                    <a:pt x="718438" y="138049"/>
                  </a:lnTo>
                  <a:lnTo>
                    <a:pt x="719581" y="136652"/>
                  </a:lnTo>
                  <a:lnTo>
                    <a:pt x="720725" y="135382"/>
                  </a:lnTo>
                  <a:lnTo>
                    <a:pt x="721233" y="134747"/>
                  </a:lnTo>
                  <a:lnTo>
                    <a:pt x="722122" y="133604"/>
                  </a:lnTo>
                  <a:lnTo>
                    <a:pt x="722122" y="133096"/>
                  </a:lnTo>
                  <a:lnTo>
                    <a:pt x="720725" y="130302"/>
                  </a:lnTo>
                  <a:lnTo>
                    <a:pt x="722629" y="124841"/>
                  </a:lnTo>
                  <a:lnTo>
                    <a:pt x="723264" y="123317"/>
                  </a:lnTo>
                  <a:lnTo>
                    <a:pt x="724153" y="121158"/>
                  </a:lnTo>
                  <a:lnTo>
                    <a:pt x="727075" y="114173"/>
                  </a:lnTo>
                  <a:lnTo>
                    <a:pt x="735838" y="108458"/>
                  </a:lnTo>
                  <a:lnTo>
                    <a:pt x="737615" y="107188"/>
                  </a:lnTo>
                  <a:lnTo>
                    <a:pt x="742061" y="107188"/>
                  </a:lnTo>
                  <a:lnTo>
                    <a:pt x="743076" y="105410"/>
                  </a:lnTo>
                  <a:lnTo>
                    <a:pt x="744854" y="102108"/>
                  </a:lnTo>
                  <a:lnTo>
                    <a:pt x="745871" y="99949"/>
                  </a:lnTo>
                  <a:lnTo>
                    <a:pt x="747267" y="98043"/>
                  </a:lnTo>
                  <a:lnTo>
                    <a:pt x="748664" y="96139"/>
                  </a:lnTo>
                  <a:lnTo>
                    <a:pt x="749680" y="94868"/>
                  </a:lnTo>
                  <a:lnTo>
                    <a:pt x="750951" y="94361"/>
                  </a:lnTo>
                  <a:lnTo>
                    <a:pt x="752093" y="94361"/>
                  </a:lnTo>
                  <a:lnTo>
                    <a:pt x="753872" y="94361"/>
                  </a:lnTo>
                  <a:lnTo>
                    <a:pt x="755650" y="95504"/>
                  </a:lnTo>
                  <a:lnTo>
                    <a:pt x="757174" y="96520"/>
                  </a:lnTo>
                  <a:lnTo>
                    <a:pt x="759078" y="97663"/>
                  </a:lnTo>
                  <a:lnTo>
                    <a:pt x="760602" y="98425"/>
                  </a:lnTo>
                  <a:lnTo>
                    <a:pt x="762126" y="98425"/>
                  </a:lnTo>
                  <a:lnTo>
                    <a:pt x="763142" y="98425"/>
                  </a:lnTo>
                  <a:lnTo>
                    <a:pt x="764286" y="97917"/>
                  </a:lnTo>
                  <a:lnTo>
                    <a:pt x="765428" y="96774"/>
                  </a:lnTo>
                  <a:lnTo>
                    <a:pt x="768223" y="93853"/>
                  </a:lnTo>
                  <a:lnTo>
                    <a:pt x="771143" y="91186"/>
                  </a:lnTo>
                  <a:lnTo>
                    <a:pt x="774191" y="88773"/>
                  </a:lnTo>
                  <a:lnTo>
                    <a:pt x="774064" y="88518"/>
                  </a:lnTo>
                  <a:lnTo>
                    <a:pt x="773556" y="87757"/>
                  </a:lnTo>
                  <a:lnTo>
                    <a:pt x="773049" y="86741"/>
                  </a:lnTo>
                  <a:lnTo>
                    <a:pt x="772413" y="85852"/>
                  </a:lnTo>
                  <a:lnTo>
                    <a:pt x="771905" y="84836"/>
                  </a:lnTo>
                  <a:lnTo>
                    <a:pt x="771525" y="83947"/>
                  </a:lnTo>
                  <a:lnTo>
                    <a:pt x="771016" y="83185"/>
                  </a:lnTo>
                  <a:lnTo>
                    <a:pt x="770636" y="82168"/>
                  </a:lnTo>
                  <a:lnTo>
                    <a:pt x="770127" y="81407"/>
                  </a:lnTo>
                  <a:lnTo>
                    <a:pt x="769747" y="80518"/>
                  </a:lnTo>
                  <a:lnTo>
                    <a:pt x="769238" y="79629"/>
                  </a:lnTo>
                  <a:lnTo>
                    <a:pt x="768985" y="78740"/>
                  </a:lnTo>
                  <a:lnTo>
                    <a:pt x="768603" y="77978"/>
                  </a:lnTo>
                  <a:lnTo>
                    <a:pt x="768223" y="77089"/>
                  </a:lnTo>
                  <a:lnTo>
                    <a:pt x="767968" y="76327"/>
                  </a:lnTo>
                  <a:lnTo>
                    <a:pt x="767588" y="75438"/>
                  </a:lnTo>
                  <a:lnTo>
                    <a:pt x="767206" y="74803"/>
                  </a:lnTo>
                  <a:lnTo>
                    <a:pt x="766952" y="73787"/>
                  </a:lnTo>
                  <a:lnTo>
                    <a:pt x="766699" y="73152"/>
                  </a:lnTo>
                  <a:lnTo>
                    <a:pt x="766317" y="72263"/>
                  </a:lnTo>
                  <a:lnTo>
                    <a:pt x="766190" y="71628"/>
                  </a:lnTo>
                  <a:lnTo>
                    <a:pt x="765937" y="70739"/>
                  </a:lnTo>
                  <a:lnTo>
                    <a:pt x="765683" y="70104"/>
                  </a:lnTo>
                  <a:lnTo>
                    <a:pt x="765555" y="69215"/>
                  </a:lnTo>
                  <a:lnTo>
                    <a:pt x="765301" y="68580"/>
                  </a:lnTo>
                  <a:lnTo>
                    <a:pt x="765048" y="67818"/>
                  </a:lnTo>
                  <a:lnTo>
                    <a:pt x="764921" y="67183"/>
                  </a:lnTo>
                  <a:lnTo>
                    <a:pt x="764793" y="66421"/>
                  </a:lnTo>
                  <a:lnTo>
                    <a:pt x="764666" y="65786"/>
                  </a:lnTo>
                  <a:lnTo>
                    <a:pt x="764539" y="65024"/>
                  </a:lnTo>
                  <a:lnTo>
                    <a:pt x="764286" y="64389"/>
                  </a:lnTo>
                  <a:lnTo>
                    <a:pt x="764286" y="63754"/>
                  </a:lnTo>
                  <a:lnTo>
                    <a:pt x="764031" y="63118"/>
                  </a:lnTo>
                  <a:lnTo>
                    <a:pt x="764031" y="62865"/>
                  </a:lnTo>
                  <a:lnTo>
                    <a:pt x="763904" y="62611"/>
                  </a:lnTo>
                  <a:lnTo>
                    <a:pt x="763904" y="62357"/>
                  </a:lnTo>
                  <a:lnTo>
                    <a:pt x="763904" y="61849"/>
                  </a:lnTo>
                  <a:lnTo>
                    <a:pt x="763777" y="61087"/>
                  </a:lnTo>
                  <a:lnTo>
                    <a:pt x="763777" y="60579"/>
                  </a:lnTo>
                  <a:lnTo>
                    <a:pt x="763777" y="60325"/>
                  </a:lnTo>
                  <a:lnTo>
                    <a:pt x="763651" y="60071"/>
                  </a:lnTo>
                  <a:lnTo>
                    <a:pt x="763651" y="59943"/>
                  </a:lnTo>
                  <a:lnTo>
                    <a:pt x="763651" y="59436"/>
                  </a:lnTo>
                  <a:lnTo>
                    <a:pt x="763651" y="59182"/>
                  </a:lnTo>
                  <a:lnTo>
                    <a:pt x="763651" y="58928"/>
                  </a:lnTo>
                  <a:lnTo>
                    <a:pt x="763524" y="58674"/>
                  </a:lnTo>
                  <a:lnTo>
                    <a:pt x="763397" y="58420"/>
                  </a:lnTo>
                  <a:lnTo>
                    <a:pt x="763524" y="58166"/>
                  </a:lnTo>
                  <a:lnTo>
                    <a:pt x="763524" y="48641"/>
                  </a:lnTo>
                  <a:lnTo>
                    <a:pt x="763651" y="48133"/>
                  </a:lnTo>
                  <a:lnTo>
                    <a:pt x="763651" y="47879"/>
                  </a:lnTo>
                  <a:lnTo>
                    <a:pt x="763777" y="46863"/>
                  </a:lnTo>
                  <a:lnTo>
                    <a:pt x="763777" y="45974"/>
                  </a:lnTo>
                  <a:lnTo>
                    <a:pt x="763777" y="45085"/>
                  </a:lnTo>
                  <a:lnTo>
                    <a:pt x="763397" y="44323"/>
                  </a:lnTo>
                  <a:lnTo>
                    <a:pt x="760476" y="44068"/>
                  </a:lnTo>
                  <a:lnTo>
                    <a:pt x="758698" y="43942"/>
                  </a:lnTo>
                  <a:lnTo>
                    <a:pt x="758316" y="43942"/>
                  </a:lnTo>
                  <a:lnTo>
                    <a:pt x="754506" y="43561"/>
                  </a:lnTo>
                  <a:lnTo>
                    <a:pt x="749680" y="43180"/>
                  </a:lnTo>
                  <a:lnTo>
                    <a:pt x="746505" y="40259"/>
                  </a:lnTo>
                  <a:lnTo>
                    <a:pt x="746251" y="40005"/>
                  </a:lnTo>
                  <a:lnTo>
                    <a:pt x="745871" y="39878"/>
                  </a:lnTo>
                  <a:lnTo>
                    <a:pt x="745616" y="39878"/>
                  </a:lnTo>
                  <a:lnTo>
                    <a:pt x="745363" y="39878"/>
                  </a:lnTo>
                  <a:lnTo>
                    <a:pt x="745109" y="40005"/>
                  </a:lnTo>
                  <a:lnTo>
                    <a:pt x="741420" y="43846"/>
                  </a:lnTo>
                  <a:lnTo>
                    <a:pt x="737504" y="51117"/>
                  </a:lnTo>
                  <a:lnTo>
                    <a:pt x="734089" y="59721"/>
                  </a:lnTo>
                  <a:lnTo>
                    <a:pt x="731901" y="67564"/>
                  </a:lnTo>
                  <a:lnTo>
                    <a:pt x="728362" y="75390"/>
                  </a:lnTo>
                  <a:lnTo>
                    <a:pt x="722645" y="82359"/>
                  </a:lnTo>
                  <a:lnTo>
                    <a:pt x="717238" y="87423"/>
                  </a:lnTo>
                  <a:lnTo>
                    <a:pt x="714628" y="89535"/>
                  </a:lnTo>
                  <a:lnTo>
                    <a:pt x="714121" y="89916"/>
                  </a:lnTo>
                  <a:lnTo>
                    <a:pt x="713613" y="89916"/>
                  </a:lnTo>
                  <a:lnTo>
                    <a:pt x="706639" y="89975"/>
                  </a:lnTo>
                  <a:lnTo>
                    <a:pt x="691641" y="90106"/>
                  </a:lnTo>
                  <a:lnTo>
                    <a:pt x="676072" y="90237"/>
                  </a:lnTo>
                  <a:lnTo>
                    <a:pt x="667385" y="90297"/>
                  </a:lnTo>
                  <a:lnTo>
                    <a:pt x="667003" y="90297"/>
                  </a:lnTo>
                  <a:lnTo>
                    <a:pt x="666623" y="90551"/>
                  </a:lnTo>
                  <a:lnTo>
                    <a:pt x="666368" y="90678"/>
                  </a:lnTo>
                  <a:lnTo>
                    <a:pt x="666114" y="90932"/>
                  </a:lnTo>
                  <a:lnTo>
                    <a:pt x="665861" y="91186"/>
                  </a:lnTo>
                  <a:lnTo>
                    <a:pt x="665606" y="91313"/>
                  </a:lnTo>
                  <a:lnTo>
                    <a:pt x="665099" y="91567"/>
                  </a:lnTo>
                  <a:lnTo>
                    <a:pt x="664844" y="91693"/>
                  </a:lnTo>
                  <a:lnTo>
                    <a:pt x="664337" y="92075"/>
                  </a:lnTo>
                  <a:lnTo>
                    <a:pt x="664210" y="92202"/>
                  </a:lnTo>
                  <a:lnTo>
                    <a:pt x="663828" y="92456"/>
                  </a:lnTo>
                  <a:lnTo>
                    <a:pt x="663701" y="92583"/>
                  </a:lnTo>
                  <a:lnTo>
                    <a:pt x="663321" y="92964"/>
                  </a:lnTo>
                  <a:lnTo>
                    <a:pt x="663193" y="93091"/>
                  </a:lnTo>
                  <a:lnTo>
                    <a:pt x="662813" y="93345"/>
                  </a:lnTo>
                  <a:lnTo>
                    <a:pt x="662177" y="93980"/>
                  </a:lnTo>
                  <a:lnTo>
                    <a:pt x="662051" y="94107"/>
                  </a:lnTo>
                  <a:lnTo>
                    <a:pt x="661542" y="94488"/>
                  </a:lnTo>
                  <a:lnTo>
                    <a:pt x="661415" y="94742"/>
                  </a:lnTo>
                  <a:lnTo>
                    <a:pt x="660780" y="95250"/>
                  </a:lnTo>
                  <a:lnTo>
                    <a:pt x="660653" y="95377"/>
                  </a:lnTo>
                  <a:lnTo>
                    <a:pt x="660146" y="95885"/>
                  </a:lnTo>
                  <a:lnTo>
                    <a:pt x="659891" y="96012"/>
                  </a:lnTo>
                  <a:lnTo>
                    <a:pt x="659256" y="96647"/>
                  </a:lnTo>
                  <a:lnTo>
                    <a:pt x="659129" y="96901"/>
                  </a:lnTo>
                  <a:lnTo>
                    <a:pt x="658494" y="97536"/>
                  </a:lnTo>
                  <a:lnTo>
                    <a:pt x="658240" y="97663"/>
                  </a:lnTo>
                  <a:lnTo>
                    <a:pt x="657605" y="98425"/>
                  </a:lnTo>
                  <a:lnTo>
                    <a:pt x="657351" y="98552"/>
                  </a:lnTo>
                  <a:lnTo>
                    <a:pt x="656589" y="99314"/>
                  </a:lnTo>
                  <a:lnTo>
                    <a:pt x="656336" y="99568"/>
                  </a:lnTo>
                  <a:lnTo>
                    <a:pt x="655574" y="100330"/>
                  </a:lnTo>
                  <a:lnTo>
                    <a:pt x="655319" y="100584"/>
                  </a:lnTo>
                  <a:lnTo>
                    <a:pt x="654430" y="101473"/>
                  </a:lnTo>
                  <a:lnTo>
                    <a:pt x="654303" y="101727"/>
                  </a:lnTo>
                  <a:lnTo>
                    <a:pt x="653414" y="102743"/>
                  </a:lnTo>
                  <a:lnTo>
                    <a:pt x="653161" y="102870"/>
                  </a:lnTo>
                  <a:lnTo>
                    <a:pt x="652144" y="103886"/>
                  </a:lnTo>
                  <a:lnTo>
                    <a:pt x="652017" y="104267"/>
                  </a:lnTo>
                  <a:lnTo>
                    <a:pt x="651763" y="104393"/>
                  </a:lnTo>
                  <a:lnTo>
                    <a:pt x="652779" y="106553"/>
                  </a:lnTo>
                  <a:lnTo>
                    <a:pt x="652779" y="109347"/>
                  </a:lnTo>
                  <a:lnTo>
                    <a:pt x="651763" y="111506"/>
                  </a:lnTo>
                  <a:lnTo>
                    <a:pt x="620522" y="122682"/>
                  </a:lnTo>
                  <a:lnTo>
                    <a:pt x="617854" y="122936"/>
                  </a:lnTo>
                  <a:lnTo>
                    <a:pt x="615314" y="123443"/>
                  </a:lnTo>
                  <a:lnTo>
                    <a:pt x="615441" y="124079"/>
                  </a:lnTo>
                  <a:lnTo>
                    <a:pt x="615441" y="124460"/>
                  </a:lnTo>
                  <a:lnTo>
                    <a:pt x="615568" y="125095"/>
                  </a:lnTo>
                  <a:lnTo>
                    <a:pt x="615568" y="125476"/>
                  </a:lnTo>
                  <a:lnTo>
                    <a:pt x="615568" y="125857"/>
                  </a:lnTo>
                  <a:lnTo>
                    <a:pt x="615568" y="126238"/>
                  </a:lnTo>
                  <a:lnTo>
                    <a:pt x="615696" y="126618"/>
                  </a:lnTo>
                  <a:lnTo>
                    <a:pt x="615696" y="127000"/>
                  </a:lnTo>
                  <a:lnTo>
                    <a:pt x="615696" y="127381"/>
                  </a:lnTo>
                  <a:lnTo>
                    <a:pt x="615696" y="127889"/>
                  </a:lnTo>
                  <a:lnTo>
                    <a:pt x="615696" y="128270"/>
                  </a:lnTo>
                  <a:lnTo>
                    <a:pt x="615568" y="128524"/>
                  </a:lnTo>
                  <a:lnTo>
                    <a:pt x="615568" y="128778"/>
                  </a:lnTo>
                  <a:lnTo>
                    <a:pt x="615441" y="129032"/>
                  </a:lnTo>
                  <a:lnTo>
                    <a:pt x="615441" y="129286"/>
                  </a:lnTo>
                  <a:lnTo>
                    <a:pt x="615314" y="129413"/>
                  </a:lnTo>
                  <a:lnTo>
                    <a:pt x="615314" y="129667"/>
                  </a:lnTo>
                  <a:lnTo>
                    <a:pt x="615061" y="129921"/>
                  </a:lnTo>
                  <a:lnTo>
                    <a:pt x="614934" y="130175"/>
                  </a:lnTo>
                  <a:lnTo>
                    <a:pt x="614934" y="130302"/>
                  </a:lnTo>
                  <a:lnTo>
                    <a:pt x="614679" y="130556"/>
                  </a:lnTo>
                  <a:lnTo>
                    <a:pt x="614426" y="130810"/>
                  </a:lnTo>
                  <a:lnTo>
                    <a:pt x="614172" y="131191"/>
                  </a:lnTo>
                  <a:lnTo>
                    <a:pt x="613790" y="131445"/>
                  </a:lnTo>
                  <a:lnTo>
                    <a:pt x="613410" y="131826"/>
                  </a:lnTo>
                  <a:lnTo>
                    <a:pt x="613028" y="132207"/>
                  </a:lnTo>
                  <a:lnTo>
                    <a:pt x="612521" y="132461"/>
                  </a:lnTo>
                  <a:lnTo>
                    <a:pt x="612013" y="132969"/>
                  </a:lnTo>
                  <a:lnTo>
                    <a:pt x="611631" y="133223"/>
                  </a:lnTo>
                  <a:lnTo>
                    <a:pt x="611251" y="133477"/>
                  </a:lnTo>
                  <a:lnTo>
                    <a:pt x="607853" y="137467"/>
                  </a:lnTo>
                  <a:lnTo>
                    <a:pt x="601980" y="142160"/>
                  </a:lnTo>
                  <a:lnTo>
                    <a:pt x="594106" y="147496"/>
                  </a:lnTo>
                  <a:lnTo>
                    <a:pt x="584708" y="153416"/>
                  </a:lnTo>
                  <a:lnTo>
                    <a:pt x="580136" y="156210"/>
                  </a:lnTo>
                  <a:lnTo>
                    <a:pt x="575944" y="158877"/>
                  </a:lnTo>
                  <a:lnTo>
                    <a:pt x="571118" y="160147"/>
                  </a:lnTo>
                  <a:lnTo>
                    <a:pt x="566547" y="160147"/>
                  </a:lnTo>
                  <a:lnTo>
                    <a:pt x="562610" y="160147"/>
                  </a:lnTo>
                  <a:lnTo>
                    <a:pt x="558800" y="159131"/>
                  </a:lnTo>
                  <a:lnTo>
                    <a:pt x="555878" y="157099"/>
                  </a:lnTo>
                  <a:lnTo>
                    <a:pt x="552830" y="155194"/>
                  </a:lnTo>
                  <a:lnTo>
                    <a:pt x="551052" y="151511"/>
                  </a:lnTo>
                  <a:lnTo>
                    <a:pt x="550926" y="147447"/>
                  </a:lnTo>
                  <a:lnTo>
                    <a:pt x="550926" y="140081"/>
                  </a:lnTo>
                  <a:lnTo>
                    <a:pt x="554481" y="138430"/>
                  </a:lnTo>
                  <a:lnTo>
                    <a:pt x="556005" y="138049"/>
                  </a:lnTo>
                  <a:lnTo>
                    <a:pt x="556387" y="137922"/>
                  </a:lnTo>
                  <a:lnTo>
                    <a:pt x="556767" y="137922"/>
                  </a:lnTo>
                  <a:lnTo>
                    <a:pt x="557149" y="137922"/>
                  </a:lnTo>
                  <a:lnTo>
                    <a:pt x="560069" y="137922"/>
                  </a:lnTo>
                  <a:lnTo>
                    <a:pt x="562737" y="139827"/>
                  </a:lnTo>
                  <a:lnTo>
                    <a:pt x="564006" y="142875"/>
                  </a:lnTo>
                  <a:lnTo>
                    <a:pt x="564641" y="142494"/>
                  </a:lnTo>
                  <a:lnTo>
                    <a:pt x="565150" y="142113"/>
                  </a:lnTo>
                  <a:lnTo>
                    <a:pt x="565785" y="141732"/>
                  </a:lnTo>
                  <a:lnTo>
                    <a:pt x="565530" y="141478"/>
                  </a:lnTo>
                  <a:lnTo>
                    <a:pt x="565403" y="141097"/>
                  </a:lnTo>
                  <a:lnTo>
                    <a:pt x="565403" y="140843"/>
                  </a:lnTo>
                  <a:lnTo>
                    <a:pt x="565023" y="140335"/>
                  </a:lnTo>
                  <a:lnTo>
                    <a:pt x="564896" y="139827"/>
                  </a:lnTo>
                  <a:lnTo>
                    <a:pt x="564768" y="139192"/>
                  </a:lnTo>
                  <a:lnTo>
                    <a:pt x="564641" y="138938"/>
                  </a:lnTo>
                  <a:lnTo>
                    <a:pt x="564514" y="138557"/>
                  </a:lnTo>
                  <a:lnTo>
                    <a:pt x="564388" y="138176"/>
                  </a:lnTo>
                  <a:lnTo>
                    <a:pt x="564261" y="137795"/>
                  </a:lnTo>
                  <a:lnTo>
                    <a:pt x="564261" y="137541"/>
                  </a:lnTo>
                  <a:lnTo>
                    <a:pt x="564261" y="137160"/>
                  </a:lnTo>
                  <a:lnTo>
                    <a:pt x="564261" y="136779"/>
                  </a:lnTo>
                  <a:lnTo>
                    <a:pt x="564134" y="136398"/>
                  </a:lnTo>
                  <a:lnTo>
                    <a:pt x="564006" y="135890"/>
                  </a:lnTo>
                  <a:lnTo>
                    <a:pt x="564006" y="135509"/>
                  </a:lnTo>
                  <a:lnTo>
                    <a:pt x="564006" y="134874"/>
                  </a:lnTo>
                  <a:lnTo>
                    <a:pt x="564006" y="130556"/>
                  </a:lnTo>
                  <a:lnTo>
                    <a:pt x="564134" y="130302"/>
                  </a:lnTo>
                  <a:lnTo>
                    <a:pt x="562863" y="128651"/>
                  </a:lnTo>
                  <a:lnTo>
                    <a:pt x="562990" y="125476"/>
                  </a:lnTo>
                  <a:lnTo>
                    <a:pt x="563117" y="121920"/>
                  </a:lnTo>
                  <a:lnTo>
                    <a:pt x="563244" y="116332"/>
                  </a:lnTo>
                  <a:lnTo>
                    <a:pt x="563117" y="112014"/>
                  </a:lnTo>
                  <a:lnTo>
                    <a:pt x="560451" y="110871"/>
                  </a:lnTo>
                  <a:lnTo>
                    <a:pt x="560069" y="110743"/>
                  </a:lnTo>
                  <a:lnTo>
                    <a:pt x="559562" y="110617"/>
                  </a:lnTo>
                  <a:lnTo>
                    <a:pt x="559180" y="110617"/>
                  </a:lnTo>
                  <a:lnTo>
                    <a:pt x="556640" y="110617"/>
                  </a:lnTo>
                  <a:lnTo>
                    <a:pt x="553719" y="112903"/>
                  </a:lnTo>
                  <a:lnTo>
                    <a:pt x="551561" y="114554"/>
                  </a:lnTo>
                  <a:lnTo>
                    <a:pt x="549783" y="115824"/>
                  </a:lnTo>
                  <a:lnTo>
                    <a:pt x="548386" y="116967"/>
                  </a:lnTo>
                  <a:lnTo>
                    <a:pt x="547242" y="116967"/>
                  </a:lnTo>
                  <a:lnTo>
                    <a:pt x="546862" y="116967"/>
                  </a:lnTo>
                  <a:lnTo>
                    <a:pt x="546353" y="116840"/>
                  </a:lnTo>
                  <a:lnTo>
                    <a:pt x="545973" y="116586"/>
                  </a:lnTo>
                  <a:lnTo>
                    <a:pt x="544576" y="115316"/>
                  </a:lnTo>
                  <a:lnTo>
                    <a:pt x="544956" y="112776"/>
                  </a:lnTo>
                  <a:lnTo>
                    <a:pt x="545084" y="111633"/>
                  </a:lnTo>
                  <a:lnTo>
                    <a:pt x="545464" y="108077"/>
                  </a:lnTo>
                  <a:lnTo>
                    <a:pt x="547242" y="104902"/>
                  </a:lnTo>
                  <a:lnTo>
                    <a:pt x="548766" y="101727"/>
                  </a:lnTo>
                  <a:lnTo>
                    <a:pt x="551814" y="95885"/>
                  </a:lnTo>
                  <a:lnTo>
                    <a:pt x="554354" y="90805"/>
                  </a:lnTo>
                  <a:lnTo>
                    <a:pt x="550672" y="83820"/>
                  </a:lnTo>
                  <a:lnTo>
                    <a:pt x="547242" y="77470"/>
                  </a:lnTo>
                  <a:lnTo>
                    <a:pt x="542543" y="75438"/>
                  </a:lnTo>
                  <a:lnTo>
                    <a:pt x="539114" y="75438"/>
                  </a:lnTo>
                  <a:lnTo>
                    <a:pt x="538734" y="75438"/>
                  </a:lnTo>
                  <a:lnTo>
                    <a:pt x="538352" y="75438"/>
                  </a:lnTo>
                  <a:lnTo>
                    <a:pt x="538099" y="75438"/>
                  </a:lnTo>
                  <a:lnTo>
                    <a:pt x="535559" y="75692"/>
                  </a:lnTo>
                  <a:lnTo>
                    <a:pt x="533400" y="77724"/>
                  </a:lnTo>
                  <a:lnTo>
                    <a:pt x="532764" y="80518"/>
                  </a:lnTo>
                  <a:lnTo>
                    <a:pt x="531113" y="86487"/>
                  </a:lnTo>
                  <a:lnTo>
                    <a:pt x="527303" y="87884"/>
                  </a:lnTo>
                  <a:lnTo>
                    <a:pt x="524255" y="88900"/>
                  </a:lnTo>
                  <a:lnTo>
                    <a:pt x="521588" y="89789"/>
                  </a:lnTo>
                  <a:lnTo>
                    <a:pt x="514707" y="117000"/>
                  </a:lnTo>
                  <a:lnTo>
                    <a:pt x="515492" y="125603"/>
                  </a:lnTo>
                  <a:lnTo>
                    <a:pt x="516278" y="134306"/>
                  </a:lnTo>
                  <a:lnTo>
                    <a:pt x="502158" y="152781"/>
                  </a:lnTo>
                  <a:lnTo>
                    <a:pt x="500634" y="152781"/>
                  </a:lnTo>
                  <a:lnTo>
                    <a:pt x="499363" y="152781"/>
                  </a:lnTo>
                  <a:lnTo>
                    <a:pt x="491575" y="129686"/>
                  </a:lnTo>
                  <a:lnTo>
                    <a:pt x="492633" y="118745"/>
                  </a:lnTo>
                  <a:lnTo>
                    <a:pt x="493522" y="114046"/>
                  </a:lnTo>
                  <a:lnTo>
                    <a:pt x="494538" y="109601"/>
                  </a:lnTo>
                  <a:lnTo>
                    <a:pt x="495935" y="105029"/>
                  </a:lnTo>
                  <a:lnTo>
                    <a:pt x="497204" y="100457"/>
                  </a:lnTo>
                  <a:lnTo>
                    <a:pt x="498728" y="94742"/>
                  </a:lnTo>
                  <a:lnTo>
                    <a:pt x="497966" y="93472"/>
                  </a:lnTo>
                  <a:lnTo>
                    <a:pt x="497586" y="93218"/>
                  </a:lnTo>
                  <a:lnTo>
                    <a:pt x="497331" y="93218"/>
                  </a:lnTo>
                  <a:lnTo>
                    <a:pt x="497077" y="93345"/>
                  </a:lnTo>
                  <a:lnTo>
                    <a:pt x="495553" y="93345"/>
                  </a:lnTo>
                  <a:lnTo>
                    <a:pt x="494411" y="92075"/>
                  </a:lnTo>
                  <a:lnTo>
                    <a:pt x="527812" y="66675"/>
                  </a:lnTo>
                  <a:lnTo>
                    <a:pt x="533273" y="66293"/>
                  </a:lnTo>
                  <a:lnTo>
                    <a:pt x="537210" y="65786"/>
                  </a:lnTo>
                  <a:lnTo>
                    <a:pt x="542798" y="65278"/>
                  </a:lnTo>
                  <a:lnTo>
                    <a:pt x="543940" y="64262"/>
                  </a:lnTo>
                  <a:lnTo>
                    <a:pt x="543940" y="63627"/>
                  </a:lnTo>
                  <a:lnTo>
                    <a:pt x="544067" y="62992"/>
                  </a:lnTo>
                  <a:lnTo>
                    <a:pt x="544322" y="62611"/>
                  </a:lnTo>
                  <a:lnTo>
                    <a:pt x="544067" y="62357"/>
                  </a:lnTo>
                  <a:lnTo>
                    <a:pt x="543305" y="61722"/>
                  </a:lnTo>
                  <a:lnTo>
                    <a:pt x="543051" y="61468"/>
                  </a:lnTo>
                  <a:lnTo>
                    <a:pt x="542036" y="60579"/>
                  </a:lnTo>
                  <a:lnTo>
                    <a:pt x="541019" y="59817"/>
                  </a:lnTo>
                  <a:lnTo>
                    <a:pt x="540765" y="59690"/>
                  </a:lnTo>
                  <a:lnTo>
                    <a:pt x="539876" y="59055"/>
                  </a:lnTo>
                  <a:lnTo>
                    <a:pt x="539496" y="59436"/>
                  </a:lnTo>
                  <a:lnTo>
                    <a:pt x="539114" y="60071"/>
                  </a:lnTo>
                  <a:lnTo>
                    <a:pt x="538606" y="60325"/>
                  </a:lnTo>
                  <a:lnTo>
                    <a:pt x="537463" y="61214"/>
                  </a:lnTo>
                  <a:lnTo>
                    <a:pt x="536575" y="61595"/>
                  </a:lnTo>
                  <a:lnTo>
                    <a:pt x="535686" y="61595"/>
                  </a:lnTo>
                  <a:lnTo>
                    <a:pt x="533908" y="61595"/>
                  </a:lnTo>
                  <a:lnTo>
                    <a:pt x="532764" y="59943"/>
                  </a:lnTo>
                  <a:lnTo>
                    <a:pt x="531876" y="58547"/>
                  </a:lnTo>
                  <a:lnTo>
                    <a:pt x="530605" y="56642"/>
                  </a:lnTo>
                  <a:lnTo>
                    <a:pt x="528954" y="54229"/>
                  </a:lnTo>
                  <a:lnTo>
                    <a:pt x="525272" y="54229"/>
                  </a:lnTo>
                  <a:lnTo>
                    <a:pt x="521715" y="54229"/>
                  </a:lnTo>
                  <a:lnTo>
                    <a:pt x="518033" y="56007"/>
                  </a:lnTo>
                  <a:lnTo>
                    <a:pt x="514476" y="57785"/>
                  </a:lnTo>
                  <a:lnTo>
                    <a:pt x="511048" y="59436"/>
                  </a:lnTo>
                  <a:lnTo>
                    <a:pt x="507491" y="60960"/>
                  </a:lnTo>
                  <a:lnTo>
                    <a:pt x="504063" y="60960"/>
                  </a:lnTo>
                  <a:lnTo>
                    <a:pt x="502538" y="60960"/>
                  </a:lnTo>
                  <a:lnTo>
                    <a:pt x="501014" y="60706"/>
                  </a:lnTo>
                  <a:lnTo>
                    <a:pt x="499490" y="59817"/>
                  </a:lnTo>
                  <a:lnTo>
                    <a:pt x="496824" y="58420"/>
                  </a:lnTo>
                  <a:lnTo>
                    <a:pt x="494664" y="55753"/>
                  </a:lnTo>
                  <a:lnTo>
                    <a:pt x="493522" y="52578"/>
                  </a:lnTo>
                  <a:lnTo>
                    <a:pt x="492760" y="50673"/>
                  </a:lnTo>
                  <a:lnTo>
                    <a:pt x="492505" y="50038"/>
                  </a:lnTo>
                  <a:lnTo>
                    <a:pt x="490092" y="50038"/>
                  </a:lnTo>
                  <a:lnTo>
                    <a:pt x="489838" y="50038"/>
                  </a:lnTo>
                  <a:lnTo>
                    <a:pt x="488696" y="50038"/>
                  </a:lnTo>
                  <a:lnTo>
                    <a:pt x="487552" y="49530"/>
                  </a:lnTo>
                  <a:lnTo>
                    <a:pt x="486790" y="48387"/>
                  </a:lnTo>
                  <a:lnTo>
                    <a:pt x="485648" y="46482"/>
                  </a:lnTo>
                  <a:lnTo>
                    <a:pt x="486410" y="43688"/>
                  </a:lnTo>
                  <a:lnTo>
                    <a:pt x="487172" y="41275"/>
                  </a:lnTo>
                  <a:lnTo>
                    <a:pt x="487299" y="40513"/>
                  </a:lnTo>
                  <a:lnTo>
                    <a:pt x="487044" y="40767"/>
                  </a:lnTo>
                  <a:lnTo>
                    <a:pt x="486663" y="40893"/>
                  </a:lnTo>
                  <a:lnTo>
                    <a:pt x="486028" y="41402"/>
                  </a:lnTo>
                  <a:lnTo>
                    <a:pt x="483742" y="42926"/>
                  </a:lnTo>
                  <a:lnTo>
                    <a:pt x="481202" y="44958"/>
                  </a:lnTo>
                  <a:lnTo>
                    <a:pt x="478536" y="47117"/>
                  </a:lnTo>
                  <a:lnTo>
                    <a:pt x="471931" y="52451"/>
                  </a:lnTo>
                  <a:lnTo>
                    <a:pt x="464692" y="58293"/>
                  </a:lnTo>
                  <a:lnTo>
                    <a:pt x="458977" y="58293"/>
                  </a:lnTo>
                  <a:lnTo>
                    <a:pt x="457073" y="58293"/>
                  </a:lnTo>
                  <a:lnTo>
                    <a:pt x="455294" y="57658"/>
                  </a:lnTo>
                  <a:lnTo>
                    <a:pt x="453898" y="56007"/>
                  </a:lnTo>
                  <a:lnTo>
                    <a:pt x="452247" y="54229"/>
                  </a:lnTo>
                  <a:lnTo>
                    <a:pt x="450596" y="53593"/>
                  </a:lnTo>
                  <a:lnTo>
                    <a:pt x="449072" y="53593"/>
                  </a:lnTo>
                  <a:lnTo>
                    <a:pt x="447928" y="53593"/>
                  </a:lnTo>
                  <a:lnTo>
                    <a:pt x="446659" y="53975"/>
                  </a:lnTo>
                  <a:lnTo>
                    <a:pt x="445515" y="54229"/>
                  </a:lnTo>
                  <a:lnTo>
                    <a:pt x="444118" y="54610"/>
                  </a:lnTo>
                  <a:lnTo>
                    <a:pt x="442849" y="54864"/>
                  </a:lnTo>
                  <a:lnTo>
                    <a:pt x="441578" y="54864"/>
                  </a:lnTo>
                  <a:lnTo>
                    <a:pt x="439800" y="54864"/>
                  </a:lnTo>
                  <a:lnTo>
                    <a:pt x="438150" y="54356"/>
                  </a:lnTo>
                  <a:lnTo>
                    <a:pt x="436499" y="52324"/>
                  </a:lnTo>
                  <a:lnTo>
                    <a:pt x="435228" y="50800"/>
                  </a:lnTo>
                  <a:lnTo>
                    <a:pt x="463930" y="28448"/>
                  </a:lnTo>
                  <a:lnTo>
                    <a:pt x="464058" y="28448"/>
                  </a:lnTo>
                  <a:lnTo>
                    <a:pt x="464312" y="28448"/>
                  </a:lnTo>
                  <a:lnTo>
                    <a:pt x="465963" y="28448"/>
                  </a:lnTo>
                  <a:lnTo>
                    <a:pt x="466851" y="28193"/>
                  </a:lnTo>
                  <a:lnTo>
                    <a:pt x="456946" y="24384"/>
                  </a:lnTo>
                  <a:lnTo>
                    <a:pt x="455929" y="24384"/>
                  </a:lnTo>
                  <a:lnTo>
                    <a:pt x="454787" y="24384"/>
                  </a:lnTo>
                  <a:lnTo>
                    <a:pt x="453898" y="24638"/>
                  </a:lnTo>
                  <a:lnTo>
                    <a:pt x="453389" y="25273"/>
                  </a:lnTo>
                  <a:lnTo>
                    <a:pt x="452247" y="27051"/>
                  </a:lnTo>
                  <a:lnTo>
                    <a:pt x="450468" y="28193"/>
                  </a:lnTo>
                  <a:lnTo>
                    <a:pt x="448690" y="28575"/>
                  </a:lnTo>
                  <a:lnTo>
                    <a:pt x="447801" y="28575"/>
                  </a:lnTo>
                  <a:lnTo>
                    <a:pt x="446913" y="28575"/>
                  </a:lnTo>
                  <a:lnTo>
                    <a:pt x="438912" y="21971"/>
                  </a:lnTo>
                  <a:lnTo>
                    <a:pt x="438403" y="21717"/>
                  </a:lnTo>
                  <a:lnTo>
                    <a:pt x="437514" y="21717"/>
                  </a:lnTo>
                  <a:lnTo>
                    <a:pt x="437261" y="21717"/>
                  </a:lnTo>
                  <a:lnTo>
                    <a:pt x="436879" y="21843"/>
                  </a:lnTo>
                  <a:lnTo>
                    <a:pt x="432815" y="21843"/>
                  </a:lnTo>
                  <a:lnTo>
                    <a:pt x="430022" y="20320"/>
                  </a:lnTo>
                  <a:lnTo>
                    <a:pt x="428371" y="17653"/>
                  </a:lnTo>
                  <a:lnTo>
                    <a:pt x="426847" y="15621"/>
                  </a:lnTo>
                  <a:lnTo>
                    <a:pt x="425576" y="14859"/>
                  </a:lnTo>
                  <a:lnTo>
                    <a:pt x="424179" y="14859"/>
                  </a:lnTo>
                  <a:lnTo>
                    <a:pt x="422655" y="14859"/>
                  </a:lnTo>
                  <a:lnTo>
                    <a:pt x="421131" y="15748"/>
                  </a:lnTo>
                  <a:lnTo>
                    <a:pt x="419480" y="16764"/>
                  </a:lnTo>
                  <a:lnTo>
                    <a:pt x="418973" y="17145"/>
                  </a:lnTo>
                  <a:lnTo>
                    <a:pt x="418464" y="17399"/>
                  </a:lnTo>
                  <a:lnTo>
                    <a:pt x="417829" y="17780"/>
                  </a:lnTo>
                  <a:lnTo>
                    <a:pt x="417194" y="18034"/>
                  </a:lnTo>
                  <a:lnTo>
                    <a:pt x="416687" y="18161"/>
                  </a:lnTo>
                  <a:lnTo>
                    <a:pt x="415925" y="18161"/>
                  </a:lnTo>
                  <a:lnTo>
                    <a:pt x="414019" y="18161"/>
                  </a:lnTo>
                  <a:lnTo>
                    <a:pt x="411988" y="16891"/>
                  </a:lnTo>
                  <a:lnTo>
                    <a:pt x="409701" y="15621"/>
                  </a:lnTo>
                  <a:lnTo>
                    <a:pt x="408304" y="14478"/>
                  </a:lnTo>
                  <a:lnTo>
                    <a:pt x="406780" y="13716"/>
                  </a:lnTo>
                  <a:lnTo>
                    <a:pt x="405129" y="12954"/>
                  </a:lnTo>
                  <a:lnTo>
                    <a:pt x="401574" y="11303"/>
                  </a:lnTo>
                  <a:lnTo>
                    <a:pt x="401319" y="7874"/>
                  </a:lnTo>
                  <a:lnTo>
                    <a:pt x="401065" y="5461"/>
                  </a:lnTo>
                  <a:lnTo>
                    <a:pt x="400938" y="3048"/>
                  </a:lnTo>
                  <a:lnTo>
                    <a:pt x="400685" y="1651"/>
                  </a:lnTo>
                  <a:lnTo>
                    <a:pt x="399288" y="381"/>
                  </a:lnTo>
                  <a:lnTo>
                    <a:pt x="399034" y="254"/>
                  </a:lnTo>
                  <a:lnTo>
                    <a:pt x="398779" y="127"/>
                  </a:lnTo>
                  <a:lnTo>
                    <a:pt x="39852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3979164" y="2293619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9525" h="6350">
                  <a:moveTo>
                    <a:pt x="8000" y="0"/>
                  </a:moveTo>
                  <a:lnTo>
                    <a:pt x="6858" y="381"/>
                  </a:lnTo>
                  <a:lnTo>
                    <a:pt x="5841" y="889"/>
                  </a:lnTo>
                  <a:lnTo>
                    <a:pt x="4952" y="1524"/>
                  </a:lnTo>
                  <a:lnTo>
                    <a:pt x="2921" y="2921"/>
                  </a:lnTo>
                  <a:lnTo>
                    <a:pt x="1270" y="4445"/>
                  </a:lnTo>
                  <a:lnTo>
                    <a:pt x="0" y="6096"/>
                  </a:lnTo>
                  <a:lnTo>
                    <a:pt x="7365" y="4064"/>
                  </a:lnTo>
                  <a:lnTo>
                    <a:pt x="8636" y="2412"/>
                  </a:lnTo>
                  <a:lnTo>
                    <a:pt x="9144" y="1143"/>
                  </a:lnTo>
                  <a:lnTo>
                    <a:pt x="8762" y="508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3979164" y="2293619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9525" h="6350">
                  <a:moveTo>
                    <a:pt x="8000" y="0"/>
                  </a:moveTo>
                  <a:lnTo>
                    <a:pt x="6858" y="381"/>
                  </a:lnTo>
                  <a:lnTo>
                    <a:pt x="5841" y="889"/>
                  </a:lnTo>
                  <a:lnTo>
                    <a:pt x="4952" y="1524"/>
                  </a:lnTo>
                  <a:lnTo>
                    <a:pt x="2921" y="2921"/>
                  </a:lnTo>
                  <a:lnTo>
                    <a:pt x="1270" y="4445"/>
                  </a:lnTo>
                  <a:lnTo>
                    <a:pt x="0" y="6096"/>
                  </a:lnTo>
                  <a:lnTo>
                    <a:pt x="7365" y="4064"/>
                  </a:lnTo>
                  <a:lnTo>
                    <a:pt x="8636" y="2412"/>
                  </a:lnTo>
                  <a:lnTo>
                    <a:pt x="8889" y="1778"/>
                  </a:lnTo>
                  <a:lnTo>
                    <a:pt x="9144" y="1143"/>
                  </a:lnTo>
                  <a:lnTo>
                    <a:pt x="8762" y="508"/>
                  </a:lnTo>
                  <a:lnTo>
                    <a:pt x="800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4256532" y="2141219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6095" y="0"/>
                  </a:moveTo>
                  <a:lnTo>
                    <a:pt x="4698" y="127"/>
                  </a:lnTo>
                  <a:lnTo>
                    <a:pt x="1904" y="635"/>
                  </a:lnTo>
                  <a:lnTo>
                    <a:pt x="1142" y="889"/>
                  </a:lnTo>
                  <a:lnTo>
                    <a:pt x="253" y="1143"/>
                  </a:lnTo>
                  <a:lnTo>
                    <a:pt x="0" y="1905"/>
                  </a:lnTo>
                  <a:lnTo>
                    <a:pt x="0" y="2412"/>
                  </a:lnTo>
                  <a:lnTo>
                    <a:pt x="253" y="2793"/>
                  </a:lnTo>
                  <a:lnTo>
                    <a:pt x="507" y="3048"/>
                  </a:lnTo>
                  <a:lnTo>
                    <a:pt x="1269" y="3048"/>
                  </a:lnTo>
                  <a:lnTo>
                    <a:pt x="1777" y="2667"/>
                  </a:lnTo>
                  <a:lnTo>
                    <a:pt x="3301" y="1651"/>
                  </a:lnTo>
                  <a:lnTo>
                    <a:pt x="4571" y="762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4256532" y="2141219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6095" y="0"/>
                  </a:moveTo>
                  <a:lnTo>
                    <a:pt x="4698" y="127"/>
                  </a:lnTo>
                  <a:lnTo>
                    <a:pt x="3301" y="381"/>
                  </a:lnTo>
                  <a:lnTo>
                    <a:pt x="1904" y="635"/>
                  </a:lnTo>
                  <a:lnTo>
                    <a:pt x="1142" y="889"/>
                  </a:lnTo>
                  <a:lnTo>
                    <a:pt x="253" y="1143"/>
                  </a:lnTo>
                  <a:lnTo>
                    <a:pt x="0" y="1905"/>
                  </a:lnTo>
                  <a:lnTo>
                    <a:pt x="0" y="2412"/>
                  </a:lnTo>
                  <a:lnTo>
                    <a:pt x="253" y="2793"/>
                  </a:lnTo>
                  <a:lnTo>
                    <a:pt x="507" y="3048"/>
                  </a:lnTo>
                  <a:lnTo>
                    <a:pt x="762" y="3048"/>
                  </a:lnTo>
                  <a:lnTo>
                    <a:pt x="1269" y="3048"/>
                  </a:lnTo>
                  <a:lnTo>
                    <a:pt x="1777" y="2667"/>
                  </a:lnTo>
                  <a:lnTo>
                    <a:pt x="3301" y="1651"/>
                  </a:lnTo>
                  <a:lnTo>
                    <a:pt x="4571" y="762"/>
                  </a:lnTo>
                  <a:lnTo>
                    <a:pt x="609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4442460" y="2238755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0" y="0"/>
                  </a:moveTo>
                  <a:lnTo>
                    <a:pt x="5461" y="3048"/>
                  </a:lnTo>
                  <a:lnTo>
                    <a:pt x="6095" y="3048"/>
                  </a:lnTo>
                  <a:lnTo>
                    <a:pt x="5968" y="2667"/>
                  </a:lnTo>
                  <a:lnTo>
                    <a:pt x="5714" y="2412"/>
                  </a:lnTo>
                  <a:lnTo>
                    <a:pt x="5461" y="2031"/>
                  </a:lnTo>
                  <a:lnTo>
                    <a:pt x="4444" y="1143"/>
                  </a:lnTo>
                  <a:lnTo>
                    <a:pt x="3175" y="507"/>
                  </a:lnTo>
                  <a:lnTo>
                    <a:pt x="1650" y="381"/>
                  </a:lnTo>
                  <a:lnTo>
                    <a:pt x="1015" y="381"/>
                  </a:lnTo>
                  <a:lnTo>
                    <a:pt x="635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4372356" y="2159507"/>
              <a:ext cx="956944" cy="668020"/>
            </a:xfrm>
            <a:custGeom>
              <a:avLst/>
              <a:gdLst/>
              <a:ahLst/>
              <a:cxnLst/>
              <a:rect l="l" t="t" r="r" b="b"/>
              <a:pathLst>
                <a:path w="956945" h="668019">
                  <a:moveTo>
                    <a:pt x="70104" y="79248"/>
                  </a:moveTo>
                  <a:lnTo>
                    <a:pt x="75565" y="82296"/>
                  </a:lnTo>
                  <a:lnTo>
                    <a:pt x="76200" y="82296"/>
                  </a:lnTo>
                  <a:lnTo>
                    <a:pt x="76073" y="81915"/>
                  </a:lnTo>
                  <a:lnTo>
                    <a:pt x="75819" y="81661"/>
                  </a:lnTo>
                  <a:lnTo>
                    <a:pt x="75565" y="81280"/>
                  </a:lnTo>
                  <a:lnTo>
                    <a:pt x="74549" y="80391"/>
                  </a:lnTo>
                  <a:lnTo>
                    <a:pt x="73279" y="79756"/>
                  </a:lnTo>
                  <a:lnTo>
                    <a:pt x="71755" y="79629"/>
                  </a:lnTo>
                  <a:lnTo>
                    <a:pt x="71120" y="79629"/>
                  </a:lnTo>
                  <a:lnTo>
                    <a:pt x="70739" y="79502"/>
                  </a:lnTo>
                  <a:lnTo>
                    <a:pt x="70104" y="79248"/>
                  </a:lnTo>
                  <a:close/>
                </a:path>
                <a:path w="956945" h="668019">
                  <a:moveTo>
                    <a:pt x="505968" y="609600"/>
                  </a:moveTo>
                  <a:lnTo>
                    <a:pt x="505079" y="608457"/>
                  </a:lnTo>
                  <a:lnTo>
                    <a:pt x="504063" y="607441"/>
                  </a:lnTo>
                  <a:lnTo>
                    <a:pt x="502920" y="606552"/>
                  </a:lnTo>
                  <a:lnTo>
                    <a:pt x="504063" y="607441"/>
                  </a:lnTo>
                  <a:lnTo>
                    <a:pt x="505079" y="608457"/>
                  </a:lnTo>
                  <a:lnTo>
                    <a:pt x="505968" y="609600"/>
                  </a:lnTo>
                  <a:close/>
                </a:path>
                <a:path w="956945" h="668019">
                  <a:moveTo>
                    <a:pt x="475488" y="603758"/>
                  </a:moveTo>
                  <a:lnTo>
                    <a:pt x="477393" y="600456"/>
                  </a:lnTo>
                  <a:lnTo>
                    <a:pt x="479806" y="597408"/>
                  </a:lnTo>
                  <a:lnTo>
                    <a:pt x="482981" y="597662"/>
                  </a:lnTo>
                  <a:lnTo>
                    <a:pt x="487426" y="597916"/>
                  </a:lnTo>
                  <a:lnTo>
                    <a:pt x="496697" y="600837"/>
                  </a:lnTo>
                  <a:lnTo>
                    <a:pt x="502920" y="606552"/>
                  </a:lnTo>
                  <a:lnTo>
                    <a:pt x="496697" y="600837"/>
                  </a:lnTo>
                  <a:lnTo>
                    <a:pt x="487426" y="597916"/>
                  </a:lnTo>
                  <a:lnTo>
                    <a:pt x="482981" y="597662"/>
                  </a:lnTo>
                  <a:lnTo>
                    <a:pt x="479806" y="597408"/>
                  </a:lnTo>
                  <a:lnTo>
                    <a:pt x="477393" y="600456"/>
                  </a:lnTo>
                  <a:lnTo>
                    <a:pt x="475488" y="603758"/>
                  </a:lnTo>
                  <a:close/>
                </a:path>
                <a:path w="956945" h="668019">
                  <a:moveTo>
                    <a:pt x="286512" y="551688"/>
                  </a:moveTo>
                  <a:lnTo>
                    <a:pt x="316992" y="548640"/>
                  </a:lnTo>
                </a:path>
                <a:path w="956945" h="668019">
                  <a:moveTo>
                    <a:pt x="475488" y="603504"/>
                  </a:moveTo>
                  <a:lnTo>
                    <a:pt x="475488" y="604520"/>
                  </a:lnTo>
                  <a:lnTo>
                    <a:pt x="475488" y="605536"/>
                  </a:lnTo>
                  <a:lnTo>
                    <a:pt x="475488" y="606552"/>
                  </a:lnTo>
                  <a:lnTo>
                    <a:pt x="475488" y="605536"/>
                  </a:lnTo>
                  <a:lnTo>
                    <a:pt x="475488" y="604520"/>
                  </a:lnTo>
                  <a:lnTo>
                    <a:pt x="475488" y="603504"/>
                  </a:lnTo>
                  <a:close/>
                </a:path>
                <a:path w="956945" h="668019">
                  <a:moveTo>
                    <a:pt x="548513" y="667512"/>
                  </a:moveTo>
                  <a:lnTo>
                    <a:pt x="545592" y="667512"/>
                  </a:lnTo>
                </a:path>
                <a:path w="956945" h="668019">
                  <a:moveTo>
                    <a:pt x="505968" y="612648"/>
                  </a:moveTo>
                  <a:lnTo>
                    <a:pt x="505968" y="611632"/>
                  </a:lnTo>
                  <a:lnTo>
                    <a:pt x="505968" y="610489"/>
                  </a:lnTo>
                  <a:lnTo>
                    <a:pt x="505968" y="609600"/>
                  </a:lnTo>
                  <a:lnTo>
                    <a:pt x="505968" y="610489"/>
                  </a:lnTo>
                  <a:lnTo>
                    <a:pt x="505968" y="611632"/>
                  </a:lnTo>
                  <a:lnTo>
                    <a:pt x="505968" y="612648"/>
                  </a:lnTo>
                  <a:close/>
                </a:path>
                <a:path w="956945" h="668019">
                  <a:moveTo>
                    <a:pt x="201168" y="252984"/>
                  </a:moveTo>
                  <a:lnTo>
                    <a:pt x="201168" y="250317"/>
                  </a:lnTo>
                </a:path>
                <a:path w="956945" h="668019">
                  <a:moveTo>
                    <a:pt x="185928" y="249936"/>
                  </a:moveTo>
                  <a:lnTo>
                    <a:pt x="185928" y="252984"/>
                  </a:lnTo>
                </a:path>
                <a:path w="956945" h="668019">
                  <a:moveTo>
                    <a:pt x="195199" y="252984"/>
                  </a:moveTo>
                  <a:lnTo>
                    <a:pt x="197993" y="252984"/>
                  </a:lnTo>
                </a:path>
                <a:path w="956945" h="668019">
                  <a:moveTo>
                    <a:pt x="951103" y="310896"/>
                  </a:moveTo>
                  <a:lnTo>
                    <a:pt x="953897" y="310896"/>
                  </a:lnTo>
                </a:path>
                <a:path w="956945" h="668019">
                  <a:moveTo>
                    <a:pt x="954024" y="313944"/>
                  </a:moveTo>
                  <a:lnTo>
                    <a:pt x="954024" y="316865"/>
                  </a:lnTo>
                </a:path>
                <a:path w="956945" h="668019">
                  <a:moveTo>
                    <a:pt x="954024" y="316992"/>
                  </a:moveTo>
                  <a:lnTo>
                    <a:pt x="956945" y="316992"/>
                  </a:lnTo>
                </a:path>
                <a:path w="956945" h="668019">
                  <a:moveTo>
                    <a:pt x="835279" y="332105"/>
                  </a:moveTo>
                  <a:lnTo>
                    <a:pt x="838200" y="329311"/>
                  </a:lnTo>
                </a:path>
                <a:path w="956945" h="668019">
                  <a:moveTo>
                    <a:pt x="945134" y="295656"/>
                  </a:moveTo>
                  <a:lnTo>
                    <a:pt x="947674" y="295656"/>
                  </a:lnTo>
                </a:path>
                <a:path w="956945" h="668019">
                  <a:moveTo>
                    <a:pt x="947928" y="295783"/>
                  </a:moveTo>
                  <a:lnTo>
                    <a:pt x="947928" y="298704"/>
                  </a:lnTo>
                </a:path>
                <a:path w="956945" h="668019">
                  <a:moveTo>
                    <a:pt x="36703" y="0"/>
                  </a:moveTo>
                  <a:lnTo>
                    <a:pt x="37719" y="0"/>
                  </a:lnTo>
                  <a:lnTo>
                    <a:pt x="38608" y="0"/>
                  </a:lnTo>
                  <a:lnTo>
                    <a:pt x="39497" y="0"/>
                  </a:lnTo>
                  <a:lnTo>
                    <a:pt x="38608" y="0"/>
                  </a:lnTo>
                  <a:lnTo>
                    <a:pt x="37719" y="0"/>
                  </a:lnTo>
                  <a:lnTo>
                    <a:pt x="36703" y="0"/>
                  </a:lnTo>
                  <a:close/>
                </a:path>
                <a:path w="956945" h="668019">
                  <a:moveTo>
                    <a:pt x="944880" y="292608"/>
                  </a:moveTo>
                  <a:lnTo>
                    <a:pt x="944880" y="295656"/>
                  </a:lnTo>
                </a:path>
                <a:path w="956945" h="668019">
                  <a:moveTo>
                    <a:pt x="33528" y="0"/>
                  </a:moveTo>
                  <a:lnTo>
                    <a:pt x="34417" y="0"/>
                  </a:lnTo>
                  <a:lnTo>
                    <a:pt x="35560" y="0"/>
                  </a:lnTo>
                  <a:lnTo>
                    <a:pt x="36576" y="0"/>
                  </a:lnTo>
                  <a:lnTo>
                    <a:pt x="35560" y="0"/>
                  </a:lnTo>
                  <a:lnTo>
                    <a:pt x="34544" y="0"/>
                  </a:lnTo>
                  <a:lnTo>
                    <a:pt x="33528" y="0"/>
                  </a:lnTo>
                  <a:close/>
                </a:path>
                <a:path w="956945" h="668019">
                  <a:moveTo>
                    <a:pt x="947928" y="301752"/>
                  </a:moveTo>
                  <a:lnTo>
                    <a:pt x="947928" y="304800"/>
                  </a:lnTo>
                </a:path>
                <a:path w="956945" h="668019">
                  <a:moveTo>
                    <a:pt x="947928" y="304800"/>
                  </a:moveTo>
                  <a:lnTo>
                    <a:pt x="950722" y="304800"/>
                  </a:lnTo>
                </a:path>
                <a:path w="956945" h="668019">
                  <a:moveTo>
                    <a:pt x="947928" y="298704"/>
                  </a:moveTo>
                  <a:lnTo>
                    <a:pt x="947928" y="301625"/>
                  </a:lnTo>
                </a:path>
                <a:path w="956945" h="668019">
                  <a:moveTo>
                    <a:pt x="950976" y="304800"/>
                  </a:moveTo>
                  <a:lnTo>
                    <a:pt x="950976" y="307848"/>
                  </a:lnTo>
                </a:path>
                <a:path w="956945" h="668019">
                  <a:moveTo>
                    <a:pt x="0" y="6096"/>
                  </a:moveTo>
                  <a:lnTo>
                    <a:pt x="1016" y="7239"/>
                  </a:lnTo>
                  <a:lnTo>
                    <a:pt x="2159" y="8255"/>
                  </a:lnTo>
                  <a:lnTo>
                    <a:pt x="3048" y="9143"/>
                  </a:lnTo>
                  <a:lnTo>
                    <a:pt x="2159" y="8255"/>
                  </a:lnTo>
                  <a:lnTo>
                    <a:pt x="1016" y="7239"/>
                  </a:lnTo>
                  <a:lnTo>
                    <a:pt x="0" y="6096"/>
                  </a:lnTo>
                  <a:close/>
                </a:path>
                <a:path w="956945" h="668019">
                  <a:moveTo>
                    <a:pt x="103632" y="112649"/>
                  </a:moveTo>
                  <a:lnTo>
                    <a:pt x="106680" y="109855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4357116" y="2144267"/>
              <a:ext cx="3175" cy="4445"/>
            </a:xfrm>
            <a:custGeom>
              <a:avLst/>
              <a:gdLst/>
              <a:ahLst/>
              <a:cxnLst/>
              <a:rect l="l" t="t" r="r" b="b"/>
              <a:pathLst>
                <a:path w="3175" h="4444">
                  <a:moveTo>
                    <a:pt x="0" y="0"/>
                  </a:moveTo>
                  <a:lnTo>
                    <a:pt x="2032" y="1397"/>
                  </a:lnTo>
                  <a:lnTo>
                    <a:pt x="3048" y="4318"/>
                  </a:lnTo>
                  <a:lnTo>
                    <a:pt x="2032" y="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4332732" y="2144267"/>
              <a:ext cx="765175" cy="307975"/>
            </a:xfrm>
            <a:custGeom>
              <a:avLst/>
              <a:gdLst/>
              <a:ahLst/>
              <a:cxnLst/>
              <a:rect l="l" t="t" r="r" b="b"/>
              <a:pathLst>
                <a:path w="765175" h="307975">
                  <a:moveTo>
                    <a:pt x="24383" y="0"/>
                  </a:moveTo>
                  <a:lnTo>
                    <a:pt x="26415" y="1397"/>
                  </a:lnTo>
                  <a:lnTo>
                    <a:pt x="27431" y="4318"/>
                  </a:lnTo>
                  <a:lnTo>
                    <a:pt x="27431" y="6095"/>
                  </a:lnTo>
                  <a:lnTo>
                    <a:pt x="27431" y="4318"/>
                  </a:lnTo>
                  <a:lnTo>
                    <a:pt x="26415" y="1269"/>
                  </a:lnTo>
                  <a:lnTo>
                    <a:pt x="24383" y="0"/>
                  </a:lnTo>
                  <a:close/>
                </a:path>
                <a:path w="765175" h="307975">
                  <a:moveTo>
                    <a:pt x="149351" y="122047"/>
                  </a:moveTo>
                  <a:lnTo>
                    <a:pt x="146303" y="124841"/>
                  </a:lnTo>
                </a:path>
                <a:path w="765175" h="307975">
                  <a:moveTo>
                    <a:pt x="765047" y="307848"/>
                  </a:moveTo>
                  <a:lnTo>
                    <a:pt x="765047" y="304800"/>
                  </a:lnTo>
                </a:path>
                <a:path w="765175" h="307975">
                  <a:moveTo>
                    <a:pt x="630935" y="259080"/>
                  </a:moveTo>
                  <a:lnTo>
                    <a:pt x="629919" y="259080"/>
                  </a:lnTo>
                  <a:lnTo>
                    <a:pt x="628903" y="259080"/>
                  </a:lnTo>
                  <a:lnTo>
                    <a:pt x="627888" y="259080"/>
                  </a:lnTo>
                  <a:lnTo>
                    <a:pt x="628903" y="259080"/>
                  </a:lnTo>
                  <a:lnTo>
                    <a:pt x="629919" y="259080"/>
                  </a:lnTo>
                  <a:lnTo>
                    <a:pt x="630935" y="259080"/>
                  </a:lnTo>
                  <a:close/>
                </a:path>
                <a:path w="765175" h="307975">
                  <a:moveTo>
                    <a:pt x="9143" y="1524"/>
                  </a:moveTo>
                  <a:lnTo>
                    <a:pt x="6350" y="6095"/>
                  </a:lnTo>
                  <a:lnTo>
                    <a:pt x="634" y="635"/>
                  </a:lnTo>
                  <a:lnTo>
                    <a:pt x="0" y="0"/>
                  </a:lnTo>
                  <a:lnTo>
                    <a:pt x="634" y="635"/>
                  </a:lnTo>
                  <a:lnTo>
                    <a:pt x="6350" y="6095"/>
                  </a:lnTo>
                  <a:lnTo>
                    <a:pt x="9143" y="1524"/>
                  </a:lnTo>
                  <a:close/>
                </a:path>
                <a:path w="765175" h="307975">
                  <a:moveTo>
                    <a:pt x="79247" y="15493"/>
                  </a:moveTo>
                  <a:lnTo>
                    <a:pt x="79247" y="16256"/>
                  </a:lnTo>
                  <a:lnTo>
                    <a:pt x="79247" y="17272"/>
                  </a:lnTo>
                  <a:lnTo>
                    <a:pt x="79247" y="18033"/>
                  </a:lnTo>
                  <a:lnTo>
                    <a:pt x="79247" y="15493"/>
                  </a:lnTo>
                  <a:close/>
                </a:path>
                <a:path w="765175" h="307975">
                  <a:moveTo>
                    <a:pt x="682751" y="268224"/>
                  </a:moveTo>
                  <a:lnTo>
                    <a:pt x="684783" y="268986"/>
                  </a:lnTo>
                  <a:lnTo>
                    <a:pt x="686815" y="270001"/>
                  </a:lnTo>
                  <a:lnTo>
                    <a:pt x="688847" y="271272"/>
                  </a:lnTo>
                  <a:lnTo>
                    <a:pt x="686815" y="270001"/>
                  </a:lnTo>
                  <a:lnTo>
                    <a:pt x="684783" y="268986"/>
                  </a:lnTo>
                  <a:lnTo>
                    <a:pt x="682751" y="268224"/>
                  </a:lnTo>
                  <a:close/>
                </a:path>
                <a:path w="765175" h="307975">
                  <a:moveTo>
                    <a:pt x="252983" y="256031"/>
                  </a:moveTo>
                  <a:lnTo>
                    <a:pt x="618743" y="252983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4483481" y="2261107"/>
              <a:ext cx="1905" cy="2540"/>
            </a:xfrm>
            <a:custGeom>
              <a:avLst/>
              <a:gdLst/>
              <a:ahLst/>
              <a:cxnLst/>
              <a:rect l="l" t="t" r="r" b="b"/>
              <a:pathLst>
                <a:path w="1904" h="2539">
                  <a:moveTo>
                    <a:pt x="0" y="0"/>
                  </a:moveTo>
                  <a:lnTo>
                    <a:pt x="1524" y="1270"/>
                  </a:lnTo>
                  <a:lnTo>
                    <a:pt x="1524" y="2032"/>
                  </a:lnTo>
                  <a:lnTo>
                    <a:pt x="1651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4482084" y="2260091"/>
              <a:ext cx="835660" cy="271145"/>
            </a:xfrm>
            <a:custGeom>
              <a:avLst/>
              <a:gdLst/>
              <a:ahLst/>
              <a:cxnLst/>
              <a:rect l="l" t="t" r="r" b="b"/>
              <a:pathLst>
                <a:path w="835660" h="271144">
                  <a:moveTo>
                    <a:pt x="0" y="0"/>
                  </a:moveTo>
                  <a:lnTo>
                    <a:pt x="1396" y="1015"/>
                  </a:lnTo>
                  <a:lnTo>
                    <a:pt x="2920" y="2286"/>
                  </a:lnTo>
                  <a:lnTo>
                    <a:pt x="2920" y="3048"/>
                  </a:lnTo>
                  <a:lnTo>
                    <a:pt x="3048" y="2286"/>
                  </a:lnTo>
                  <a:lnTo>
                    <a:pt x="1396" y="1015"/>
                  </a:lnTo>
                  <a:lnTo>
                    <a:pt x="0" y="0"/>
                  </a:lnTo>
                  <a:close/>
                </a:path>
                <a:path w="835660" h="271144">
                  <a:moveTo>
                    <a:pt x="829055" y="173736"/>
                  </a:moveTo>
                  <a:lnTo>
                    <a:pt x="831341" y="173736"/>
                  </a:lnTo>
                  <a:lnTo>
                    <a:pt x="834770" y="173736"/>
                  </a:lnTo>
                  <a:lnTo>
                    <a:pt x="835151" y="173736"/>
                  </a:lnTo>
                  <a:lnTo>
                    <a:pt x="834770" y="173736"/>
                  </a:lnTo>
                  <a:lnTo>
                    <a:pt x="831341" y="173736"/>
                  </a:lnTo>
                  <a:lnTo>
                    <a:pt x="829055" y="173736"/>
                  </a:lnTo>
                  <a:close/>
                </a:path>
                <a:path w="835660" h="271144">
                  <a:moveTo>
                    <a:pt x="637031" y="268224"/>
                  </a:moveTo>
                  <a:lnTo>
                    <a:pt x="637031" y="269620"/>
                  </a:lnTo>
                  <a:lnTo>
                    <a:pt x="637031" y="270509"/>
                  </a:lnTo>
                  <a:lnTo>
                    <a:pt x="637031" y="271018"/>
                  </a:lnTo>
                  <a:lnTo>
                    <a:pt x="637031" y="270509"/>
                  </a:lnTo>
                  <a:lnTo>
                    <a:pt x="637031" y="268986"/>
                  </a:lnTo>
                  <a:lnTo>
                    <a:pt x="637031" y="268224"/>
                  </a:lnTo>
                  <a:close/>
                </a:path>
                <a:path w="835660" h="271144">
                  <a:moveTo>
                    <a:pt x="685673" y="262127"/>
                  </a:moveTo>
                  <a:lnTo>
                    <a:pt x="682878" y="262127"/>
                  </a:lnTo>
                </a:path>
                <a:path w="835660" h="271144">
                  <a:moveTo>
                    <a:pt x="835151" y="182880"/>
                  </a:moveTo>
                  <a:lnTo>
                    <a:pt x="835151" y="185800"/>
                  </a:lnTo>
                  <a:lnTo>
                    <a:pt x="835151" y="184784"/>
                  </a:lnTo>
                  <a:lnTo>
                    <a:pt x="835151" y="183895"/>
                  </a:lnTo>
                  <a:lnTo>
                    <a:pt x="835151" y="182880"/>
                  </a:lnTo>
                  <a:close/>
                </a:path>
                <a:path w="835660" h="271144">
                  <a:moveTo>
                    <a:pt x="734567" y="222250"/>
                  </a:moveTo>
                  <a:lnTo>
                    <a:pt x="737615" y="219709"/>
                  </a:lnTo>
                </a:path>
                <a:path w="835660" h="271144">
                  <a:moveTo>
                    <a:pt x="835151" y="185927"/>
                  </a:moveTo>
                  <a:lnTo>
                    <a:pt x="835151" y="186817"/>
                  </a:lnTo>
                  <a:lnTo>
                    <a:pt x="835151" y="188087"/>
                  </a:lnTo>
                  <a:lnTo>
                    <a:pt x="835151" y="188975"/>
                  </a:lnTo>
                  <a:lnTo>
                    <a:pt x="835151" y="188087"/>
                  </a:lnTo>
                  <a:lnTo>
                    <a:pt x="835151" y="186817"/>
                  </a:lnTo>
                  <a:lnTo>
                    <a:pt x="835151" y="185927"/>
                  </a:lnTo>
                  <a:close/>
                </a:path>
                <a:path w="835660" h="271144">
                  <a:moveTo>
                    <a:pt x="737996" y="219456"/>
                  </a:moveTo>
                  <a:lnTo>
                    <a:pt x="740663" y="219456"/>
                  </a:lnTo>
                </a:path>
                <a:path w="835660" h="271144">
                  <a:moveTo>
                    <a:pt x="731646" y="222504"/>
                  </a:moveTo>
                  <a:lnTo>
                    <a:pt x="734567" y="222504"/>
                  </a:lnTo>
                </a:path>
                <a:path w="835660" h="271144">
                  <a:moveTo>
                    <a:pt x="835151" y="176911"/>
                  </a:moveTo>
                  <a:lnTo>
                    <a:pt x="835151" y="179705"/>
                  </a:lnTo>
                  <a:lnTo>
                    <a:pt x="835151" y="178562"/>
                  </a:lnTo>
                  <a:lnTo>
                    <a:pt x="835151" y="178054"/>
                  </a:lnTo>
                  <a:lnTo>
                    <a:pt x="835151" y="176911"/>
                  </a:lnTo>
                  <a:close/>
                </a:path>
                <a:path w="835660" h="271144">
                  <a:moveTo>
                    <a:pt x="728599" y="228473"/>
                  </a:moveTo>
                  <a:lnTo>
                    <a:pt x="731519" y="225679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9" name="object 4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108192" y="2499359"/>
              <a:ext cx="173736" cy="149352"/>
            </a:xfrm>
            <a:prstGeom prst="rect">
              <a:avLst/>
            </a:prstGeom>
          </p:spPr>
        </p:pic>
        <p:sp>
          <p:nvSpPr>
            <p:cNvPr id="450" name="object 450"/>
            <p:cNvSpPr/>
            <p:nvPr/>
          </p:nvSpPr>
          <p:spPr>
            <a:xfrm>
              <a:off x="6408420" y="2439923"/>
              <a:ext cx="43180" cy="24765"/>
            </a:xfrm>
            <a:custGeom>
              <a:avLst/>
              <a:gdLst/>
              <a:ahLst/>
              <a:cxnLst/>
              <a:rect l="l" t="t" r="r" b="b"/>
              <a:pathLst>
                <a:path w="43179" h="24764">
                  <a:moveTo>
                    <a:pt x="40766" y="0"/>
                  </a:moveTo>
                  <a:lnTo>
                    <a:pt x="37845" y="2158"/>
                  </a:lnTo>
                  <a:lnTo>
                    <a:pt x="34925" y="3048"/>
                  </a:lnTo>
                  <a:lnTo>
                    <a:pt x="31750" y="3175"/>
                  </a:lnTo>
                  <a:lnTo>
                    <a:pt x="28955" y="3175"/>
                  </a:lnTo>
                  <a:lnTo>
                    <a:pt x="26415" y="4699"/>
                  </a:lnTo>
                  <a:lnTo>
                    <a:pt x="24383" y="6095"/>
                  </a:lnTo>
                  <a:lnTo>
                    <a:pt x="22987" y="7238"/>
                  </a:lnTo>
                  <a:lnTo>
                    <a:pt x="21462" y="7747"/>
                  </a:lnTo>
                  <a:lnTo>
                    <a:pt x="19938" y="8000"/>
                  </a:lnTo>
                  <a:lnTo>
                    <a:pt x="17779" y="7747"/>
                  </a:lnTo>
                  <a:lnTo>
                    <a:pt x="15875" y="7366"/>
                  </a:lnTo>
                  <a:lnTo>
                    <a:pt x="10794" y="5842"/>
                  </a:lnTo>
                  <a:lnTo>
                    <a:pt x="4444" y="4825"/>
                  </a:lnTo>
                  <a:lnTo>
                    <a:pt x="2412" y="4825"/>
                  </a:lnTo>
                  <a:lnTo>
                    <a:pt x="507" y="4572"/>
                  </a:lnTo>
                  <a:lnTo>
                    <a:pt x="507" y="5587"/>
                  </a:lnTo>
                  <a:lnTo>
                    <a:pt x="380" y="6223"/>
                  </a:lnTo>
                  <a:lnTo>
                    <a:pt x="380" y="6857"/>
                  </a:lnTo>
                  <a:lnTo>
                    <a:pt x="253" y="7366"/>
                  </a:lnTo>
                  <a:lnTo>
                    <a:pt x="253" y="9017"/>
                  </a:lnTo>
                  <a:lnTo>
                    <a:pt x="126" y="9906"/>
                  </a:lnTo>
                  <a:lnTo>
                    <a:pt x="126" y="11302"/>
                  </a:lnTo>
                  <a:lnTo>
                    <a:pt x="0" y="12064"/>
                  </a:lnTo>
                  <a:lnTo>
                    <a:pt x="0" y="20574"/>
                  </a:lnTo>
                  <a:lnTo>
                    <a:pt x="1650" y="19938"/>
                  </a:lnTo>
                  <a:lnTo>
                    <a:pt x="3428" y="19685"/>
                  </a:lnTo>
                  <a:lnTo>
                    <a:pt x="6350" y="19685"/>
                  </a:lnTo>
                  <a:lnTo>
                    <a:pt x="7112" y="19812"/>
                  </a:lnTo>
                  <a:lnTo>
                    <a:pt x="9397" y="20955"/>
                  </a:lnTo>
                  <a:lnTo>
                    <a:pt x="10540" y="22606"/>
                  </a:lnTo>
                  <a:lnTo>
                    <a:pt x="10921" y="24383"/>
                  </a:lnTo>
                  <a:lnTo>
                    <a:pt x="16255" y="23368"/>
                  </a:lnTo>
                  <a:lnTo>
                    <a:pt x="17144" y="23113"/>
                  </a:lnTo>
                  <a:lnTo>
                    <a:pt x="17525" y="23113"/>
                  </a:lnTo>
                  <a:lnTo>
                    <a:pt x="18668" y="22732"/>
                  </a:lnTo>
                  <a:lnTo>
                    <a:pt x="19176" y="22479"/>
                  </a:lnTo>
                  <a:lnTo>
                    <a:pt x="19812" y="22351"/>
                  </a:lnTo>
                  <a:lnTo>
                    <a:pt x="21716" y="22351"/>
                  </a:lnTo>
                  <a:lnTo>
                    <a:pt x="25780" y="23494"/>
                  </a:lnTo>
                  <a:lnTo>
                    <a:pt x="26542" y="23622"/>
                  </a:lnTo>
                  <a:lnTo>
                    <a:pt x="27304" y="21336"/>
                  </a:lnTo>
                  <a:lnTo>
                    <a:pt x="29209" y="16382"/>
                  </a:lnTo>
                  <a:lnTo>
                    <a:pt x="32512" y="16001"/>
                  </a:lnTo>
                  <a:lnTo>
                    <a:pt x="32892" y="13969"/>
                  </a:lnTo>
                  <a:lnTo>
                    <a:pt x="33527" y="8762"/>
                  </a:lnTo>
                  <a:lnTo>
                    <a:pt x="35940" y="8508"/>
                  </a:lnTo>
                  <a:lnTo>
                    <a:pt x="36321" y="8381"/>
                  </a:lnTo>
                  <a:lnTo>
                    <a:pt x="36956" y="8000"/>
                  </a:lnTo>
                  <a:lnTo>
                    <a:pt x="37972" y="7366"/>
                  </a:lnTo>
                  <a:lnTo>
                    <a:pt x="39115" y="6476"/>
                  </a:lnTo>
                  <a:lnTo>
                    <a:pt x="41401" y="4444"/>
                  </a:lnTo>
                  <a:lnTo>
                    <a:pt x="41782" y="4191"/>
                  </a:lnTo>
                  <a:lnTo>
                    <a:pt x="42671" y="3301"/>
                  </a:lnTo>
                  <a:lnTo>
                    <a:pt x="42417" y="2793"/>
                  </a:lnTo>
                  <a:lnTo>
                    <a:pt x="41909" y="1650"/>
                  </a:lnTo>
                  <a:lnTo>
                    <a:pt x="41275" y="762"/>
                  </a:lnTo>
                  <a:lnTo>
                    <a:pt x="41020" y="254"/>
                  </a:lnTo>
                  <a:lnTo>
                    <a:pt x="4076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6408420" y="2439923"/>
              <a:ext cx="43180" cy="24765"/>
            </a:xfrm>
            <a:custGeom>
              <a:avLst/>
              <a:gdLst/>
              <a:ahLst/>
              <a:cxnLst/>
              <a:rect l="l" t="t" r="r" b="b"/>
              <a:pathLst>
                <a:path w="43179" h="24764">
                  <a:moveTo>
                    <a:pt x="40766" y="0"/>
                  </a:moveTo>
                  <a:lnTo>
                    <a:pt x="40385" y="254"/>
                  </a:lnTo>
                  <a:lnTo>
                    <a:pt x="37845" y="2158"/>
                  </a:lnTo>
                  <a:lnTo>
                    <a:pt x="34925" y="3048"/>
                  </a:lnTo>
                  <a:lnTo>
                    <a:pt x="31750" y="3175"/>
                  </a:lnTo>
                  <a:lnTo>
                    <a:pt x="28955" y="3175"/>
                  </a:lnTo>
                  <a:lnTo>
                    <a:pt x="26415" y="4699"/>
                  </a:lnTo>
                  <a:lnTo>
                    <a:pt x="24383" y="6095"/>
                  </a:lnTo>
                  <a:lnTo>
                    <a:pt x="22987" y="7238"/>
                  </a:lnTo>
                  <a:lnTo>
                    <a:pt x="21462" y="7747"/>
                  </a:lnTo>
                  <a:lnTo>
                    <a:pt x="19938" y="8000"/>
                  </a:lnTo>
                  <a:lnTo>
                    <a:pt x="17779" y="7747"/>
                  </a:lnTo>
                  <a:lnTo>
                    <a:pt x="15875" y="7366"/>
                  </a:lnTo>
                  <a:lnTo>
                    <a:pt x="13842" y="6731"/>
                  </a:lnTo>
                  <a:lnTo>
                    <a:pt x="10794" y="5842"/>
                  </a:lnTo>
                  <a:lnTo>
                    <a:pt x="7619" y="5333"/>
                  </a:lnTo>
                  <a:lnTo>
                    <a:pt x="4444" y="4825"/>
                  </a:lnTo>
                  <a:lnTo>
                    <a:pt x="2666" y="4825"/>
                  </a:lnTo>
                  <a:lnTo>
                    <a:pt x="2412" y="4825"/>
                  </a:lnTo>
                  <a:lnTo>
                    <a:pt x="507" y="4572"/>
                  </a:lnTo>
                  <a:lnTo>
                    <a:pt x="507" y="5080"/>
                  </a:lnTo>
                  <a:lnTo>
                    <a:pt x="507" y="5587"/>
                  </a:lnTo>
                  <a:lnTo>
                    <a:pt x="380" y="6095"/>
                  </a:lnTo>
                  <a:lnTo>
                    <a:pt x="380" y="6223"/>
                  </a:lnTo>
                  <a:lnTo>
                    <a:pt x="380" y="6857"/>
                  </a:lnTo>
                  <a:lnTo>
                    <a:pt x="253" y="7366"/>
                  </a:lnTo>
                  <a:lnTo>
                    <a:pt x="253" y="8000"/>
                  </a:lnTo>
                  <a:lnTo>
                    <a:pt x="253" y="8636"/>
                  </a:lnTo>
                  <a:lnTo>
                    <a:pt x="253" y="9017"/>
                  </a:lnTo>
                  <a:lnTo>
                    <a:pt x="126" y="9651"/>
                  </a:lnTo>
                  <a:lnTo>
                    <a:pt x="126" y="9906"/>
                  </a:lnTo>
                  <a:lnTo>
                    <a:pt x="126" y="10668"/>
                  </a:lnTo>
                  <a:lnTo>
                    <a:pt x="126" y="11302"/>
                  </a:lnTo>
                  <a:lnTo>
                    <a:pt x="0" y="11811"/>
                  </a:lnTo>
                  <a:lnTo>
                    <a:pt x="0" y="20574"/>
                  </a:lnTo>
                  <a:lnTo>
                    <a:pt x="1650" y="19938"/>
                  </a:lnTo>
                  <a:lnTo>
                    <a:pt x="3428" y="19685"/>
                  </a:lnTo>
                  <a:lnTo>
                    <a:pt x="5079" y="19685"/>
                  </a:lnTo>
                  <a:lnTo>
                    <a:pt x="5333" y="19685"/>
                  </a:lnTo>
                  <a:lnTo>
                    <a:pt x="5587" y="19685"/>
                  </a:lnTo>
                  <a:lnTo>
                    <a:pt x="6350" y="19685"/>
                  </a:lnTo>
                  <a:lnTo>
                    <a:pt x="7112" y="19812"/>
                  </a:lnTo>
                  <a:lnTo>
                    <a:pt x="7874" y="20193"/>
                  </a:lnTo>
                  <a:lnTo>
                    <a:pt x="9397" y="20955"/>
                  </a:lnTo>
                  <a:lnTo>
                    <a:pt x="10540" y="22606"/>
                  </a:lnTo>
                  <a:lnTo>
                    <a:pt x="10921" y="24383"/>
                  </a:lnTo>
                  <a:lnTo>
                    <a:pt x="11683" y="24256"/>
                  </a:lnTo>
                  <a:lnTo>
                    <a:pt x="12445" y="24130"/>
                  </a:lnTo>
                  <a:lnTo>
                    <a:pt x="13207" y="24002"/>
                  </a:lnTo>
                  <a:lnTo>
                    <a:pt x="13842" y="23875"/>
                  </a:lnTo>
                  <a:lnTo>
                    <a:pt x="14477" y="23749"/>
                  </a:lnTo>
                  <a:lnTo>
                    <a:pt x="15112" y="23622"/>
                  </a:lnTo>
                  <a:lnTo>
                    <a:pt x="15620" y="23494"/>
                  </a:lnTo>
                  <a:lnTo>
                    <a:pt x="16255" y="23368"/>
                  </a:lnTo>
                  <a:lnTo>
                    <a:pt x="16637" y="23241"/>
                  </a:lnTo>
                  <a:lnTo>
                    <a:pt x="17144" y="23113"/>
                  </a:lnTo>
                  <a:lnTo>
                    <a:pt x="17525" y="23113"/>
                  </a:lnTo>
                  <a:lnTo>
                    <a:pt x="18033" y="22987"/>
                  </a:lnTo>
                  <a:lnTo>
                    <a:pt x="18287" y="22860"/>
                  </a:lnTo>
                  <a:lnTo>
                    <a:pt x="18668" y="22732"/>
                  </a:lnTo>
                  <a:lnTo>
                    <a:pt x="19176" y="22479"/>
                  </a:lnTo>
                  <a:lnTo>
                    <a:pt x="19812" y="22351"/>
                  </a:lnTo>
                  <a:lnTo>
                    <a:pt x="20446" y="22351"/>
                  </a:lnTo>
                  <a:lnTo>
                    <a:pt x="21716" y="22351"/>
                  </a:lnTo>
                  <a:lnTo>
                    <a:pt x="22987" y="22732"/>
                  </a:lnTo>
                  <a:lnTo>
                    <a:pt x="24383" y="23113"/>
                  </a:lnTo>
                  <a:lnTo>
                    <a:pt x="25018" y="23241"/>
                  </a:lnTo>
                  <a:lnTo>
                    <a:pt x="25780" y="23494"/>
                  </a:lnTo>
                  <a:lnTo>
                    <a:pt x="26542" y="23622"/>
                  </a:lnTo>
                  <a:lnTo>
                    <a:pt x="27304" y="21336"/>
                  </a:lnTo>
                  <a:lnTo>
                    <a:pt x="29209" y="16382"/>
                  </a:lnTo>
                  <a:lnTo>
                    <a:pt x="32512" y="16001"/>
                  </a:lnTo>
                  <a:lnTo>
                    <a:pt x="32638" y="15367"/>
                  </a:lnTo>
                  <a:lnTo>
                    <a:pt x="32765" y="14605"/>
                  </a:lnTo>
                  <a:lnTo>
                    <a:pt x="32892" y="13969"/>
                  </a:lnTo>
                  <a:lnTo>
                    <a:pt x="33146" y="11811"/>
                  </a:lnTo>
                  <a:lnTo>
                    <a:pt x="33527" y="8762"/>
                  </a:lnTo>
                  <a:lnTo>
                    <a:pt x="35940" y="8508"/>
                  </a:lnTo>
                  <a:lnTo>
                    <a:pt x="36321" y="8381"/>
                  </a:lnTo>
                  <a:lnTo>
                    <a:pt x="36702" y="8127"/>
                  </a:lnTo>
                  <a:lnTo>
                    <a:pt x="36956" y="8000"/>
                  </a:lnTo>
                  <a:lnTo>
                    <a:pt x="37337" y="7747"/>
                  </a:lnTo>
                  <a:lnTo>
                    <a:pt x="37845" y="7493"/>
                  </a:lnTo>
                  <a:lnTo>
                    <a:pt x="39115" y="6476"/>
                  </a:lnTo>
                  <a:lnTo>
                    <a:pt x="40258" y="5461"/>
                  </a:lnTo>
                  <a:lnTo>
                    <a:pt x="41401" y="4444"/>
                  </a:lnTo>
                  <a:lnTo>
                    <a:pt x="41782" y="4191"/>
                  </a:lnTo>
                  <a:lnTo>
                    <a:pt x="42417" y="3556"/>
                  </a:lnTo>
                  <a:lnTo>
                    <a:pt x="42671" y="3301"/>
                  </a:lnTo>
                  <a:lnTo>
                    <a:pt x="42417" y="2793"/>
                  </a:lnTo>
                  <a:lnTo>
                    <a:pt x="41909" y="1650"/>
                  </a:lnTo>
                  <a:lnTo>
                    <a:pt x="41275" y="762"/>
                  </a:lnTo>
                  <a:lnTo>
                    <a:pt x="41020" y="254"/>
                  </a:lnTo>
                  <a:lnTo>
                    <a:pt x="40766" y="0"/>
                  </a:lnTo>
                  <a:close/>
                </a:path>
                <a:path w="43179" h="24764">
                  <a:moveTo>
                    <a:pt x="15239" y="24383"/>
                  </a:moveTo>
                  <a:lnTo>
                    <a:pt x="12318" y="24383"/>
                  </a:lnTo>
                </a:path>
                <a:path w="43179" h="24764">
                  <a:moveTo>
                    <a:pt x="0" y="6095"/>
                  </a:moveTo>
                  <a:lnTo>
                    <a:pt x="3047" y="6095"/>
                  </a:lnTo>
                  <a:lnTo>
                    <a:pt x="0" y="6095"/>
                  </a:lnTo>
                  <a:close/>
                </a:path>
                <a:path w="43179" h="24764">
                  <a:moveTo>
                    <a:pt x="6095" y="6095"/>
                  </a:moveTo>
                  <a:lnTo>
                    <a:pt x="3047" y="6095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6448044" y="2439923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39" h="1905">
                  <a:moveTo>
                    <a:pt x="253" y="0"/>
                  </a:moveTo>
                  <a:lnTo>
                    <a:pt x="0" y="0"/>
                  </a:lnTo>
                  <a:lnTo>
                    <a:pt x="761" y="762"/>
                  </a:lnTo>
                  <a:lnTo>
                    <a:pt x="2031" y="1905"/>
                  </a:lnTo>
                  <a:lnTo>
                    <a:pt x="1015" y="76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6448044" y="243992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0"/>
                  </a:moveTo>
                  <a:lnTo>
                    <a:pt x="761" y="762"/>
                  </a:lnTo>
                  <a:lnTo>
                    <a:pt x="2031" y="1905"/>
                  </a:lnTo>
                  <a:lnTo>
                    <a:pt x="3047" y="3048"/>
                  </a:lnTo>
                  <a:lnTo>
                    <a:pt x="2031" y="1905"/>
                  </a:lnTo>
                  <a:lnTo>
                    <a:pt x="1015" y="762"/>
                  </a:lnTo>
                  <a:lnTo>
                    <a:pt x="253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4" name="object 45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498336" y="2535935"/>
              <a:ext cx="88392" cy="131064"/>
            </a:xfrm>
            <a:prstGeom prst="rect">
              <a:avLst/>
            </a:prstGeom>
          </p:spPr>
        </p:pic>
        <p:sp>
          <p:nvSpPr>
            <p:cNvPr id="455" name="object 455"/>
            <p:cNvSpPr/>
            <p:nvPr/>
          </p:nvSpPr>
          <p:spPr>
            <a:xfrm>
              <a:off x="6661404" y="2656331"/>
              <a:ext cx="21590" cy="12700"/>
            </a:xfrm>
            <a:custGeom>
              <a:avLst/>
              <a:gdLst/>
              <a:ahLst/>
              <a:cxnLst/>
              <a:rect l="l" t="t" r="r" b="b"/>
              <a:pathLst>
                <a:path w="21590" h="12700">
                  <a:moveTo>
                    <a:pt x="21336" y="0"/>
                  </a:moveTo>
                  <a:lnTo>
                    <a:pt x="16891" y="1778"/>
                  </a:lnTo>
                  <a:lnTo>
                    <a:pt x="12573" y="2793"/>
                  </a:lnTo>
                  <a:lnTo>
                    <a:pt x="8000" y="2921"/>
                  </a:lnTo>
                  <a:lnTo>
                    <a:pt x="3301" y="3302"/>
                  </a:lnTo>
                  <a:lnTo>
                    <a:pt x="762" y="5334"/>
                  </a:lnTo>
                  <a:lnTo>
                    <a:pt x="507" y="7112"/>
                  </a:lnTo>
                  <a:lnTo>
                    <a:pt x="0" y="8890"/>
                  </a:lnTo>
                  <a:lnTo>
                    <a:pt x="1650" y="10160"/>
                  </a:lnTo>
                  <a:lnTo>
                    <a:pt x="2413" y="10794"/>
                  </a:lnTo>
                  <a:lnTo>
                    <a:pt x="4064" y="11811"/>
                  </a:lnTo>
                  <a:lnTo>
                    <a:pt x="5842" y="12192"/>
                  </a:lnTo>
                  <a:lnTo>
                    <a:pt x="9398" y="12192"/>
                  </a:lnTo>
                  <a:lnTo>
                    <a:pt x="11302" y="11684"/>
                  </a:lnTo>
                  <a:lnTo>
                    <a:pt x="12573" y="11175"/>
                  </a:lnTo>
                  <a:lnTo>
                    <a:pt x="14731" y="10541"/>
                  </a:lnTo>
                  <a:lnTo>
                    <a:pt x="16891" y="9143"/>
                  </a:lnTo>
                  <a:lnTo>
                    <a:pt x="18542" y="7366"/>
                  </a:lnTo>
                  <a:lnTo>
                    <a:pt x="18288" y="5334"/>
                  </a:lnTo>
                  <a:lnTo>
                    <a:pt x="19430" y="241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6661404" y="2656331"/>
              <a:ext cx="21590" cy="12700"/>
            </a:xfrm>
            <a:custGeom>
              <a:avLst/>
              <a:gdLst/>
              <a:ahLst/>
              <a:cxnLst/>
              <a:rect l="l" t="t" r="r" b="b"/>
              <a:pathLst>
                <a:path w="21590" h="12700">
                  <a:moveTo>
                    <a:pt x="21336" y="0"/>
                  </a:moveTo>
                  <a:lnTo>
                    <a:pt x="16891" y="1778"/>
                  </a:lnTo>
                  <a:lnTo>
                    <a:pt x="12573" y="2793"/>
                  </a:lnTo>
                  <a:lnTo>
                    <a:pt x="8000" y="2921"/>
                  </a:lnTo>
                  <a:lnTo>
                    <a:pt x="3301" y="3302"/>
                  </a:lnTo>
                  <a:lnTo>
                    <a:pt x="762" y="5334"/>
                  </a:lnTo>
                  <a:lnTo>
                    <a:pt x="507" y="7112"/>
                  </a:lnTo>
                  <a:lnTo>
                    <a:pt x="0" y="8890"/>
                  </a:lnTo>
                  <a:lnTo>
                    <a:pt x="1650" y="10160"/>
                  </a:lnTo>
                  <a:lnTo>
                    <a:pt x="2413" y="10794"/>
                  </a:lnTo>
                  <a:lnTo>
                    <a:pt x="4064" y="11811"/>
                  </a:lnTo>
                  <a:lnTo>
                    <a:pt x="5842" y="12192"/>
                  </a:lnTo>
                  <a:lnTo>
                    <a:pt x="7493" y="12192"/>
                  </a:lnTo>
                  <a:lnTo>
                    <a:pt x="9398" y="12192"/>
                  </a:lnTo>
                  <a:lnTo>
                    <a:pt x="11302" y="11684"/>
                  </a:lnTo>
                  <a:lnTo>
                    <a:pt x="12573" y="11175"/>
                  </a:lnTo>
                  <a:lnTo>
                    <a:pt x="14731" y="10541"/>
                  </a:lnTo>
                  <a:lnTo>
                    <a:pt x="16891" y="9143"/>
                  </a:lnTo>
                  <a:lnTo>
                    <a:pt x="18542" y="7366"/>
                  </a:lnTo>
                  <a:lnTo>
                    <a:pt x="18288" y="5334"/>
                  </a:lnTo>
                  <a:lnTo>
                    <a:pt x="19430" y="2412"/>
                  </a:lnTo>
                  <a:lnTo>
                    <a:pt x="2133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7" name="object 4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907024" y="1981199"/>
              <a:ext cx="149351" cy="88392"/>
            </a:xfrm>
            <a:prstGeom prst="rect">
              <a:avLst/>
            </a:prstGeom>
          </p:spPr>
        </p:pic>
        <p:sp>
          <p:nvSpPr>
            <p:cNvPr id="458" name="object 458"/>
            <p:cNvSpPr/>
            <p:nvPr/>
          </p:nvSpPr>
          <p:spPr>
            <a:xfrm>
              <a:off x="6097651" y="2278379"/>
              <a:ext cx="52705" cy="60960"/>
            </a:xfrm>
            <a:custGeom>
              <a:avLst/>
              <a:gdLst/>
              <a:ahLst/>
              <a:cxnLst/>
              <a:rect l="l" t="t" r="r" b="b"/>
              <a:pathLst>
                <a:path w="52704" h="60960">
                  <a:moveTo>
                    <a:pt x="7238" y="4318"/>
                  </a:moveTo>
                  <a:lnTo>
                    <a:pt x="5334" y="4318"/>
                  </a:lnTo>
                  <a:lnTo>
                    <a:pt x="4699" y="4444"/>
                  </a:lnTo>
                  <a:lnTo>
                    <a:pt x="4063" y="4952"/>
                  </a:lnTo>
                  <a:lnTo>
                    <a:pt x="3683" y="5080"/>
                  </a:lnTo>
                  <a:lnTo>
                    <a:pt x="4063" y="5587"/>
                  </a:lnTo>
                  <a:lnTo>
                    <a:pt x="4318" y="6095"/>
                  </a:lnTo>
                  <a:lnTo>
                    <a:pt x="4699" y="6476"/>
                  </a:lnTo>
                  <a:lnTo>
                    <a:pt x="6477" y="9017"/>
                  </a:lnTo>
                  <a:lnTo>
                    <a:pt x="8762" y="12064"/>
                  </a:lnTo>
                  <a:lnTo>
                    <a:pt x="6096" y="16256"/>
                  </a:lnTo>
                  <a:lnTo>
                    <a:pt x="5079" y="18161"/>
                  </a:lnTo>
                  <a:lnTo>
                    <a:pt x="5095" y="18986"/>
                  </a:lnTo>
                  <a:lnTo>
                    <a:pt x="5207" y="19431"/>
                  </a:lnTo>
                  <a:lnTo>
                    <a:pt x="7620" y="21336"/>
                  </a:lnTo>
                  <a:lnTo>
                    <a:pt x="9144" y="22479"/>
                  </a:lnTo>
                  <a:lnTo>
                    <a:pt x="10540" y="23749"/>
                  </a:lnTo>
                  <a:lnTo>
                    <a:pt x="11937" y="24892"/>
                  </a:lnTo>
                  <a:lnTo>
                    <a:pt x="13588" y="26543"/>
                  </a:lnTo>
                  <a:lnTo>
                    <a:pt x="14477" y="28067"/>
                  </a:lnTo>
                  <a:lnTo>
                    <a:pt x="14604" y="32131"/>
                  </a:lnTo>
                  <a:lnTo>
                    <a:pt x="13081" y="33655"/>
                  </a:lnTo>
                  <a:lnTo>
                    <a:pt x="11684" y="35179"/>
                  </a:lnTo>
                  <a:lnTo>
                    <a:pt x="10160" y="36702"/>
                  </a:lnTo>
                  <a:lnTo>
                    <a:pt x="9016" y="38100"/>
                  </a:lnTo>
                  <a:lnTo>
                    <a:pt x="9016" y="44831"/>
                  </a:lnTo>
                  <a:lnTo>
                    <a:pt x="1777" y="49021"/>
                  </a:lnTo>
                  <a:lnTo>
                    <a:pt x="508" y="49911"/>
                  </a:lnTo>
                  <a:lnTo>
                    <a:pt x="126" y="51054"/>
                  </a:lnTo>
                  <a:lnTo>
                    <a:pt x="0" y="52324"/>
                  </a:lnTo>
                  <a:lnTo>
                    <a:pt x="762" y="53593"/>
                  </a:lnTo>
                  <a:lnTo>
                    <a:pt x="2666" y="57150"/>
                  </a:lnTo>
                  <a:lnTo>
                    <a:pt x="7493" y="60960"/>
                  </a:lnTo>
                  <a:lnTo>
                    <a:pt x="16128" y="60960"/>
                  </a:lnTo>
                  <a:lnTo>
                    <a:pt x="27177" y="57404"/>
                  </a:lnTo>
                  <a:lnTo>
                    <a:pt x="36449" y="46862"/>
                  </a:lnTo>
                  <a:lnTo>
                    <a:pt x="38862" y="46100"/>
                  </a:lnTo>
                  <a:lnTo>
                    <a:pt x="49656" y="46100"/>
                  </a:lnTo>
                  <a:lnTo>
                    <a:pt x="50037" y="45846"/>
                  </a:lnTo>
                  <a:lnTo>
                    <a:pt x="52260" y="40116"/>
                  </a:lnTo>
                  <a:lnTo>
                    <a:pt x="52387" y="29813"/>
                  </a:lnTo>
                  <a:lnTo>
                    <a:pt x="51165" y="18923"/>
                  </a:lnTo>
                  <a:lnTo>
                    <a:pt x="49402" y="11683"/>
                  </a:lnTo>
                  <a:lnTo>
                    <a:pt x="49022" y="10794"/>
                  </a:lnTo>
                  <a:lnTo>
                    <a:pt x="48895" y="9779"/>
                  </a:lnTo>
                  <a:lnTo>
                    <a:pt x="35940" y="9779"/>
                  </a:lnTo>
                  <a:lnTo>
                    <a:pt x="34416" y="8889"/>
                  </a:lnTo>
                  <a:lnTo>
                    <a:pt x="32893" y="7746"/>
                  </a:lnTo>
                  <a:lnTo>
                    <a:pt x="32003" y="6985"/>
                  </a:lnTo>
                  <a:lnTo>
                    <a:pt x="30987" y="6476"/>
                  </a:lnTo>
                  <a:lnTo>
                    <a:pt x="29972" y="6095"/>
                  </a:lnTo>
                  <a:lnTo>
                    <a:pt x="12573" y="6095"/>
                  </a:lnTo>
                  <a:lnTo>
                    <a:pt x="11049" y="5587"/>
                  </a:lnTo>
                  <a:lnTo>
                    <a:pt x="9651" y="5206"/>
                  </a:lnTo>
                  <a:lnTo>
                    <a:pt x="8382" y="4825"/>
                  </a:lnTo>
                  <a:lnTo>
                    <a:pt x="7238" y="4318"/>
                  </a:lnTo>
                  <a:close/>
                </a:path>
                <a:path w="52704" h="60960">
                  <a:moveTo>
                    <a:pt x="49656" y="46100"/>
                  </a:moveTo>
                  <a:lnTo>
                    <a:pt x="42163" y="46100"/>
                  </a:lnTo>
                  <a:lnTo>
                    <a:pt x="43307" y="46355"/>
                  </a:lnTo>
                  <a:lnTo>
                    <a:pt x="44196" y="46481"/>
                  </a:lnTo>
                  <a:lnTo>
                    <a:pt x="45212" y="46736"/>
                  </a:lnTo>
                  <a:lnTo>
                    <a:pt x="45974" y="46862"/>
                  </a:lnTo>
                  <a:lnTo>
                    <a:pt x="47878" y="46862"/>
                  </a:lnTo>
                  <a:lnTo>
                    <a:pt x="48895" y="46608"/>
                  </a:lnTo>
                  <a:lnTo>
                    <a:pt x="49656" y="46100"/>
                  </a:lnTo>
                  <a:close/>
                </a:path>
                <a:path w="52704" h="60960">
                  <a:moveTo>
                    <a:pt x="42418" y="2031"/>
                  </a:moveTo>
                  <a:lnTo>
                    <a:pt x="41783" y="2031"/>
                  </a:lnTo>
                  <a:lnTo>
                    <a:pt x="41275" y="2286"/>
                  </a:lnTo>
                  <a:lnTo>
                    <a:pt x="40386" y="3937"/>
                  </a:lnTo>
                  <a:lnTo>
                    <a:pt x="40180" y="6095"/>
                  </a:lnTo>
                  <a:lnTo>
                    <a:pt x="40055" y="6985"/>
                  </a:lnTo>
                  <a:lnTo>
                    <a:pt x="37591" y="9779"/>
                  </a:lnTo>
                  <a:lnTo>
                    <a:pt x="48895" y="9779"/>
                  </a:lnTo>
                  <a:lnTo>
                    <a:pt x="48895" y="9017"/>
                  </a:lnTo>
                  <a:lnTo>
                    <a:pt x="48513" y="8762"/>
                  </a:lnTo>
                  <a:lnTo>
                    <a:pt x="47244" y="7493"/>
                  </a:lnTo>
                  <a:lnTo>
                    <a:pt x="46862" y="6985"/>
                  </a:lnTo>
                  <a:lnTo>
                    <a:pt x="45847" y="5968"/>
                  </a:lnTo>
                  <a:lnTo>
                    <a:pt x="45593" y="5461"/>
                  </a:lnTo>
                  <a:lnTo>
                    <a:pt x="45212" y="5080"/>
                  </a:lnTo>
                  <a:lnTo>
                    <a:pt x="43561" y="2667"/>
                  </a:lnTo>
                  <a:lnTo>
                    <a:pt x="42418" y="2031"/>
                  </a:lnTo>
                  <a:close/>
                </a:path>
                <a:path w="52704" h="60960">
                  <a:moveTo>
                    <a:pt x="27939" y="0"/>
                  </a:moveTo>
                  <a:lnTo>
                    <a:pt x="26670" y="888"/>
                  </a:lnTo>
                  <a:lnTo>
                    <a:pt x="25400" y="1396"/>
                  </a:lnTo>
                  <a:lnTo>
                    <a:pt x="24129" y="1777"/>
                  </a:lnTo>
                  <a:lnTo>
                    <a:pt x="22098" y="2286"/>
                  </a:lnTo>
                  <a:lnTo>
                    <a:pt x="20065" y="3175"/>
                  </a:lnTo>
                  <a:lnTo>
                    <a:pt x="18287" y="4444"/>
                  </a:lnTo>
                  <a:lnTo>
                    <a:pt x="16890" y="5714"/>
                  </a:lnTo>
                  <a:lnTo>
                    <a:pt x="15494" y="6095"/>
                  </a:lnTo>
                  <a:lnTo>
                    <a:pt x="29972" y="6095"/>
                  </a:lnTo>
                  <a:lnTo>
                    <a:pt x="28701" y="5968"/>
                  </a:lnTo>
                  <a:lnTo>
                    <a:pt x="27812" y="4825"/>
                  </a:lnTo>
                  <a:lnTo>
                    <a:pt x="27686" y="3429"/>
                  </a:lnTo>
                  <a:lnTo>
                    <a:pt x="27812" y="381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6097524" y="2278379"/>
              <a:ext cx="52705" cy="60960"/>
            </a:xfrm>
            <a:custGeom>
              <a:avLst/>
              <a:gdLst/>
              <a:ahLst/>
              <a:cxnLst/>
              <a:rect l="l" t="t" r="r" b="b"/>
              <a:pathLst>
                <a:path w="52704" h="60960">
                  <a:moveTo>
                    <a:pt x="28066" y="0"/>
                  </a:moveTo>
                  <a:lnTo>
                    <a:pt x="26797" y="888"/>
                  </a:lnTo>
                  <a:lnTo>
                    <a:pt x="25526" y="1396"/>
                  </a:lnTo>
                  <a:lnTo>
                    <a:pt x="24256" y="1777"/>
                  </a:lnTo>
                  <a:lnTo>
                    <a:pt x="22225" y="2286"/>
                  </a:lnTo>
                  <a:lnTo>
                    <a:pt x="20192" y="3175"/>
                  </a:lnTo>
                  <a:lnTo>
                    <a:pt x="18414" y="4444"/>
                  </a:lnTo>
                  <a:lnTo>
                    <a:pt x="17017" y="5714"/>
                  </a:lnTo>
                  <a:lnTo>
                    <a:pt x="15621" y="6095"/>
                  </a:lnTo>
                  <a:lnTo>
                    <a:pt x="14224" y="6095"/>
                  </a:lnTo>
                  <a:lnTo>
                    <a:pt x="12700" y="6095"/>
                  </a:lnTo>
                  <a:lnTo>
                    <a:pt x="11175" y="5587"/>
                  </a:lnTo>
                  <a:lnTo>
                    <a:pt x="9778" y="5206"/>
                  </a:lnTo>
                  <a:lnTo>
                    <a:pt x="8509" y="4825"/>
                  </a:lnTo>
                  <a:lnTo>
                    <a:pt x="7365" y="4318"/>
                  </a:lnTo>
                  <a:lnTo>
                    <a:pt x="6223" y="4318"/>
                  </a:lnTo>
                  <a:lnTo>
                    <a:pt x="5461" y="4318"/>
                  </a:lnTo>
                  <a:lnTo>
                    <a:pt x="4825" y="4444"/>
                  </a:lnTo>
                  <a:lnTo>
                    <a:pt x="4190" y="4952"/>
                  </a:lnTo>
                  <a:lnTo>
                    <a:pt x="3810" y="5080"/>
                  </a:lnTo>
                  <a:lnTo>
                    <a:pt x="4190" y="5587"/>
                  </a:lnTo>
                  <a:lnTo>
                    <a:pt x="4445" y="6095"/>
                  </a:lnTo>
                  <a:lnTo>
                    <a:pt x="4825" y="6476"/>
                  </a:lnTo>
                  <a:lnTo>
                    <a:pt x="6223" y="8508"/>
                  </a:lnTo>
                  <a:lnTo>
                    <a:pt x="8889" y="12064"/>
                  </a:lnTo>
                  <a:lnTo>
                    <a:pt x="6223" y="16256"/>
                  </a:lnTo>
                  <a:lnTo>
                    <a:pt x="5206" y="18161"/>
                  </a:lnTo>
                  <a:lnTo>
                    <a:pt x="5206" y="18795"/>
                  </a:lnTo>
                  <a:lnTo>
                    <a:pt x="5206" y="18923"/>
                  </a:lnTo>
                  <a:lnTo>
                    <a:pt x="5334" y="19431"/>
                  </a:lnTo>
                  <a:lnTo>
                    <a:pt x="6603" y="20446"/>
                  </a:lnTo>
                  <a:lnTo>
                    <a:pt x="7747" y="21336"/>
                  </a:lnTo>
                  <a:lnTo>
                    <a:pt x="9271" y="22479"/>
                  </a:lnTo>
                  <a:lnTo>
                    <a:pt x="10667" y="23749"/>
                  </a:lnTo>
                  <a:lnTo>
                    <a:pt x="12064" y="24892"/>
                  </a:lnTo>
                  <a:lnTo>
                    <a:pt x="13715" y="26543"/>
                  </a:lnTo>
                  <a:lnTo>
                    <a:pt x="14604" y="28067"/>
                  </a:lnTo>
                  <a:lnTo>
                    <a:pt x="14604" y="29844"/>
                  </a:lnTo>
                  <a:lnTo>
                    <a:pt x="14731" y="32131"/>
                  </a:lnTo>
                  <a:lnTo>
                    <a:pt x="13208" y="33655"/>
                  </a:lnTo>
                  <a:lnTo>
                    <a:pt x="11811" y="35179"/>
                  </a:lnTo>
                  <a:lnTo>
                    <a:pt x="10287" y="36702"/>
                  </a:lnTo>
                  <a:lnTo>
                    <a:pt x="9143" y="38100"/>
                  </a:lnTo>
                  <a:lnTo>
                    <a:pt x="9143" y="39877"/>
                  </a:lnTo>
                  <a:lnTo>
                    <a:pt x="9143" y="44831"/>
                  </a:lnTo>
                  <a:lnTo>
                    <a:pt x="253" y="51054"/>
                  </a:lnTo>
                  <a:lnTo>
                    <a:pt x="0" y="51435"/>
                  </a:lnTo>
                  <a:lnTo>
                    <a:pt x="126" y="52324"/>
                  </a:lnTo>
                  <a:lnTo>
                    <a:pt x="888" y="53593"/>
                  </a:lnTo>
                  <a:lnTo>
                    <a:pt x="2793" y="57150"/>
                  </a:lnTo>
                  <a:lnTo>
                    <a:pt x="7620" y="60960"/>
                  </a:lnTo>
                  <a:lnTo>
                    <a:pt x="11811" y="60960"/>
                  </a:lnTo>
                  <a:lnTo>
                    <a:pt x="16255" y="60960"/>
                  </a:lnTo>
                  <a:lnTo>
                    <a:pt x="27304" y="57404"/>
                  </a:lnTo>
                  <a:lnTo>
                    <a:pt x="33654" y="50164"/>
                  </a:lnTo>
                  <a:lnTo>
                    <a:pt x="36575" y="46862"/>
                  </a:lnTo>
                  <a:lnTo>
                    <a:pt x="38988" y="46100"/>
                  </a:lnTo>
                  <a:lnTo>
                    <a:pt x="41275" y="46100"/>
                  </a:lnTo>
                  <a:lnTo>
                    <a:pt x="42290" y="46100"/>
                  </a:lnTo>
                  <a:lnTo>
                    <a:pt x="43434" y="46355"/>
                  </a:lnTo>
                  <a:lnTo>
                    <a:pt x="44323" y="46481"/>
                  </a:lnTo>
                  <a:lnTo>
                    <a:pt x="45338" y="46736"/>
                  </a:lnTo>
                  <a:lnTo>
                    <a:pt x="46100" y="46862"/>
                  </a:lnTo>
                  <a:lnTo>
                    <a:pt x="46989" y="46862"/>
                  </a:lnTo>
                  <a:lnTo>
                    <a:pt x="48005" y="46862"/>
                  </a:lnTo>
                  <a:lnTo>
                    <a:pt x="49022" y="46608"/>
                  </a:lnTo>
                  <a:lnTo>
                    <a:pt x="50164" y="45846"/>
                  </a:lnTo>
                  <a:lnTo>
                    <a:pt x="52387" y="40116"/>
                  </a:lnTo>
                  <a:lnTo>
                    <a:pt x="52514" y="29813"/>
                  </a:lnTo>
                  <a:lnTo>
                    <a:pt x="51307" y="18986"/>
                  </a:lnTo>
                  <a:lnTo>
                    <a:pt x="49529" y="11683"/>
                  </a:lnTo>
                  <a:lnTo>
                    <a:pt x="49149" y="10794"/>
                  </a:lnTo>
                  <a:lnTo>
                    <a:pt x="49022" y="10032"/>
                  </a:lnTo>
                  <a:lnTo>
                    <a:pt x="49022" y="9017"/>
                  </a:lnTo>
                  <a:lnTo>
                    <a:pt x="48640" y="8762"/>
                  </a:lnTo>
                  <a:lnTo>
                    <a:pt x="48133" y="8255"/>
                  </a:lnTo>
                  <a:lnTo>
                    <a:pt x="47371" y="7493"/>
                  </a:lnTo>
                  <a:lnTo>
                    <a:pt x="46989" y="6985"/>
                  </a:lnTo>
                  <a:lnTo>
                    <a:pt x="46354" y="6350"/>
                  </a:lnTo>
                  <a:lnTo>
                    <a:pt x="45974" y="5968"/>
                  </a:lnTo>
                  <a:lnTo>
                    <a:pt x="45720" y="5461"/>
                  </a:lnTo>
                  <a:lnTo>
                    <a:pt x="45338" y="5080"/>
                  </a:lnTo>
                  <a:lnTo>
                    <a:pt x="45085" y="4699"/>
                  </a:lnTo>
                  <a:lnTo>
                    <a:pt x="43687" y="2667"/>
                  </a:lnTo>
                  <a:lnTo>
                    <a:pt x="42545" y="2031"/>
                  </a:lnTo>
                  <a:lnTo>
                    <a:pt x="42037" y="2031"/>
                  </a:lnTo>
                  <a:lnTo>
                    <a:pt x="41401" y="2286"/>
                  </a:lnTo>
                  <a:lnTo>
                    <a:pt x="40512" y="3937"/>
                  </a:lnTo>
                  <a:lnTo>
                    <a:pt x="37718" y="9779"/>
                  </a:lnTo>
                  <a:lnTo>
                    <a:pt x="37337" y="9779"/>
                  </a:lnTo>
                  <a:lnTo>
                    <a:pt x="36067" y="9779"/>
                  </a:lnTo>
                  <a:lnTo>
                    <a:pt x="34543" y="8889"/>
                  </a:lnTo>
                  <a:lnTo>
                    <a:pt x="33020" y="7746"/>
                  </a:lnTo>
                  <a:lnTo>
                    <a:pt x="32130" y="6985"/>
                  </a:lnTo>
                  <a:lnTo>
                    <a:pt x="31114" y="6476"/>
                  </a:lnTo>
                  <a:lnTo>
                    <a:pt x="30099" y="6095"/>
                  </a:lnTo>
                  <a:lnTo>
                    <a:pt x="28828" y="5968"/>
                  </a:lnTo>
                  <a:lnTo>
                    <a:pt x="27939" y="4825"/>
                  </a:lnTo>
                  <a:lnTo>
                    <a:pt x="27812" y="3429"/>
                  </a:lnTo>
                  <a:lnTo>
                    <a:pt x="27686" y="3301"/>
                  </a:lnTo>
                  <a:lnTo>
                    <a:pt x="27686" y="2920"/>
                  </a:lnTo>
                  <a:lnTo>
                    <a:pt x="27686" y="1524"/>
                  </a:lnTo>
                  <a:lnTo>
                    <a:pt x="27812" y="1269"/>
                  </a:lnTo>
                  <a:lnTo>
                    <a:pt x="27812" y="1016"/>
                  </a:lnTo>
                  <a:lnTo>
                    <a:pt x="27812" y="888"/>
                  </a:lnTo>
                  <a:lnTo>
                    <a:pt x="27939" y="507"/>
                  </a:lnTo>
                  <a:lnTo>
                    <a:pt x="28066" y="12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6121908" y="2263139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9525" h="12700">
                  <a:moveTo>
                    <a:pt x="5587" y="0"/>
                  </a:moveTo>
                  <a:lnTo>
                    <a:pt x="3428" y="0"/>
                  </a:lnTo>
                  <a:lnTo>
                    <a:pt x="2539" y="0"/>
                  </a:lnTo>
                  <a:lnTo>
                    <a:pt x="1650" y="381"/>
                  </a:lnTo>
                  <a:lnTo>
                    <a:pt x="380" y="1650"/>
                  </a:lnTo>
                  <a:lnTo>
                    <a:pt x="126" y="2539"/>
                  </a:lnTo>
                  <a:lnTo>
                    <a:pt x="126" y="3556"/>
                  </a:lnTo>
                  <a:lnTo>
                    <a:pt x="0" y="5460"/>
                  </a:lnTo>
                  <a:lnTo>
                    <a:pt x="507" y="5968"/>
                  </a:lnTo>
                  <a:lnTo>
                    <a:pt x="2031" y="6857"/>
                  </a:lnTo>
                  <a:lnTo>
                    <a:pt x="3175" y="7619"/>
                  </a:lnTo>
                  <a:lnTo>
                    <a:pt x="4952" y="8635"/>
                  </a:lnTo>
                  <a:lnTo>
                    <a:pt x="5079" y="11810"/>
                  </a:lnTo>
                  <a:lnTo>
                    <a:pt x="5079" y="12191"/>
                  </a:lnTo>
                  <a:lnTo>
                    <a:pt x="5333" y="11810"/>
                  </a:lnTo>
                  <a:lnTo>
                    <a:pt x="5461" y="11556"/>
                  </a:lnTo>
                  <a:lnTo>
                    <a:pt x="5841" y="10413"/>
                  </a:lnTo>
                  <a:lnTo>
                    <a:pt x="6095" y="10159"/>
                  </a:lnTo>
                  <a:lnTo>
                    <a:pt x="6350" y="9778"/>
                  </a:lnTo>
                  <a:lnTo>
                    <a:pt x="6603" y="9270"/>
                  </a:lnTo>
                  <a:lnTo>
                    <a:pt x="6857" y="9016"/>
                  </a:lnTo>
                  <a:lnTo>
                    <a:pt x="6984" y="8762"/>
                  </a:lnTo>
                  <a:lnTo>
                    <a:pt x="6984" y="8635"/>
                  </a:lnTo>
                  <a:lnTo>
                    <a:pt x="7365" y="8254"/>
                  </a:lnTo>
                  <a:lnTo>
                    <a:pt x="7492" y="8000"/>
                  </a:lnTo>
                  <a:lnTo>
                    <a:pt x="7619" y="7619"/>
                  </a:lnTo>
                  <a:lnTo>
                    <a:pt x="7746" y="7492"/>
                  </a:lnTo>
                  <a:lnTo>
                    <a:pt x="7874" y="6857"/>
                  </a:lnTo>
                  <a:lnTo>
                    <a:pt x="8000" y="6603"/>
                  </a:lnTo>
                  <a:lnTo>
                    <a:pt x="8254" y="5968"/>
                  </a:lnTo>
                  <a:lnTo>
                    <a:pt x="8381" y="5587"/>
                  </a:lnTo>
                  <a:lnTo>
                    <a:pt x="8381" y="5206"/>
                  </a:lnTo>
                  <a:lnTo>
                    <a:pt x="8508" y="5079"/>
                  </a:lnTo>
                  <a:lnTo>
                    <a:pt x="8508" y="4698"/>
                  </a:lnTo>
                  <a:lnTo>
                    <a:pt x="8636" y="4444"/>
                  </a:lnTo>
                  <a:lnTo>
                    <a:pt x="8762" y="4063"/>
                  </a:lnTo>
                  <a:lnTo>
                    <a:pt x="8762" y="3682"/>
                  </a:lnTo>
                  <a:lnTo>
                    <a:pt x="8889" y="3175"/>
                  </a:lnTo>
                  <a:lnTo>
                    <a:pt x="8889" y="2793"/>
                  </a:lnTo>
                  <a:lnTo>
                    <a:pt x="9016" y="2539"/>
                  </a:lnTo>
                  <a:lnTo>
                    <a:pt x="9016" y="2285"/>
                  </a:lnTo>
                  <a:lnTo>
                    <a:pt x="9143" y="1904"/>
                  </a:lnTo>
                  <a:lnTo>
                    <a:pt x="8889" y="1777"/>
                  </a:lnTo>
                  <a:lnTo>
                    <a:pt x="7365" y="634"/>
                  </a:lnTo>
                  <a:lnTo>
                    <a:pt x="558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6121908" y="2263139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9525" h="12700">
                  <a:moveTo>
                    <a:pt x="3428" y="0"/>
                  </a:moveTo>
                  <a:lnTo>
                    <a:pt x="2539" y="0"/>
                  </a:lnTo>
                  <a:lnTo>
                    <a:pt x="1650" y="381"/>
                  </a:lnTo>
                  <a:lnTo>
                    <a:pt x="888" y="1142"/>
                  </a:lnTo>
                  <a:lnTo>
                    <a:pt x="380" y="1650"/>
                  </a:lnTo>
                  <a:lnTo>
                    <a:pt x="126" y="2539"/>
                  </a:lnTo>
                  <a:lnTo>
                    <a:pt x="126" y="3556"/>
                  </a:lnTo>
                  <a:lnTo>
                    <a:pt x="0" y="5460"/>
                  </a:lnTo>
                  <a:lnTo>
                    <a:pt x="507" y="5968"/>
                  </a:lnTo>
                  <a:lnTo>
                    <a:pt x="2031" y="6857"/>
                  </a:lnTo>
                  <a:lnTo>
                    <a:pt x="3175" y="7619"/>
                  </a:lnTo>
                  <a:lnTo>
                    <a:pt x="4952" y="8635"/>
                  </a:lnTo>
                  <a:lnTo>
                    <a:pt x="5079" y="11810"/>
                  </a:lnTo>
                  <a:lnTo>
                    <a:pt x="5079" y="12191"/>
                  </a:lnTo>
                  <a:lnTo>
                    <a:pt x="5333" y="11810"/>
                  </a:lnTo>
                  <a:lnTo>
                    <a:pt x="5461" y="11556"/>
                  </a:lnTo>
                  <a:lnTo>
                    <a:pt x="5587" y="11175"/>
                  </a:lnTo>
                  <a:lnTo>
                    <a:pt x="5714" y="10794"/>
                  </a:lnTo>
                  <a:lnTo>
                    <a:pt x="5841" y="10413"/>
                  </a:lnTo>
                  <a:lnTo>
                    <a:pt x="6095" y="10159"/>
                  </a:lnTo>
                  <a:lnTo>
                    <a:pt x="6350" y="9778"/>
                  </a:lnTo>
                  <a:lnTo>
                    <a:pt x="6476" y="9525"/>
                  </a:lnTo>
                  <a:lnTo>
                    <a:pt x="6603" y="9270"/>
                  </a:lnTo>
                  <a:lnTo>
                    <a:pt x="6857" y="9016"/>
                  </a:lnTo>
                  <a:lnTo>
                    <a:pt x="6984" y="8762"/>
                  </a:lnTo>
                  <a:lnTo>
                    <a:pt x="6984" y="8635"/>
                  </a:lnTo>
                  <a:lnTo>
                    <a:pt x="7112" y="8508"/>
                  </a:lnTo>
                  <a:lnTo>
                    <a:pt x="7365" y="8254"/>
                  </a:lnTo>
                  <a:lnTo>
                    <a:pt x="7492" y="8000"/>
                  </a:lnTo>
                  <a:lnTo>
                    <a:pt x="7619" y="7619"/>
                  </a:lnTo>
                  <a:lnTo>
                    <a:pt x="7746" y="7492"/>
                  </a:lnTo>
                  <a:lnTo>
                    <a:pt x="7874" y="6857"/>
                  </a:lnTo>
                  <a:lnTo>
                    <a:pt x="8000" y="6603"/>
                  </a:lnTo>
                  <a:lnTo>
                    <a:pt x="8254" y="5968"/>
                  </a:lnTo>
                  <a:lnTo>
                    <a:pt x="8381" y="5587"/>
                  </a:lnTo>
                  <a:lnTo>
                    <a:pt x="8381" y="5206"/>
                  </a:lnTo>
                  <a:lnTo>
                    <a:pt x="8508" y="5079"/>
                  </a:lnTo>
                  <a:lnTo>
                    <a:pt x="8508" y="4698"/>
                  </a:lnTo>
                  <a:lnTo>
                    <a:pt x="8636" y="4444"/>
                  </a:lnTo>
                  <a:lnTo>
                    <a:pt x="8762" y="4063"/>
                  </a:lnTo>
                  <a:lnTo>
                    <a:pt x="8762" y="3682"/>
                  </a:lnTo>
                  <a:lnTo>
                    <a:pt x="8889" y="3175"/>
                  </a:lnTo>
                  <a:lnTo>
                    <a:pt x="8889" y="2793"/>
                  </a:lnTo>
                  <a:lnTo>
                    <a:pt x="9016" y="2539"/>
                  </a:lnTo>
                  <a:lnTo>
                    <a:pt x="9016" y="2285"/>
                  </a:lnTo>
                  <a:lnTo>
                    <a:pt x="9143" y="1904"/>
                  </a:lnTo>
                  <a:lnTo>
                    <a:pt x="8889" y="1777"/>
                  </a:lnTo>
                  <a:lnTo>
                    <a:pt x="7365" y="634"/>
                  </a:lnTo>
                  <a:lnTo>
                    <a:pt x="5587" y="0"/>
                  </a:lnTo>
                  <a:lnTo>
                    <a:pt x="3809" y="0"/>
                  </a:lnTo>
                  <a:lnTo>
                    <a:pt x="3555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6146292" y="2178557"/>
              <a:ext cx="109855" cy="194310"/>
            </a:xfrm>
            <a:custGeom>
              <a:avLst/>
              <a:gdLst/>
              <a:ahLst/>
              <a:cxnLst/>
              <a:rect l="l" t="t" r="r" b="b"/>
              <a:pathLst>
                <a:path w="109854" h="194310">
                  <a:moveTo>
                    <a:pt x="31242" y="125730"/>
                  </a:moveTo>
                  <a:lnTo>
                    <a:pt x="29845" y="125730"/>
                  </a:lnTo>
                  <a:lnTo>
                    <a:pt x="30987" y="129540"/>
                  </a:lnTo>
                  <a:lnTo>
                    <a:pt x="29083" y="132080"/>
                  </a:lnTo>
                  <a:lnTo>
                    <a:pt x="27686" y="133350"/>
                  </a:lnTo>
                  <a:lnTo>
                    <a:pt x="27050" y="134620"/>
                  </a:lnTo>
                  <a:lnTo>
                    <a:pt x="26035" y="135890"/>
                  </a:lnTo>
                  <a:lnTo>
                    <a:pt x="26035" y="137160"/>
                  </a:lnTo>
                  <a:lnTo>
                    <a:pt x="28575" y="137160"/>
                  </a:lnTo>
                  <a:lnTo>
                    <a:pt x="30607" y="138430"/>
                  </a:lnTo>
                  <a:lnTo>
                    <a:pt x="33655" y="139700"/>
                  </a:lnTo>
                  <a:lnTo>
                    <a:pt x="33782" y="143510"/>
                  </a:lnTo>
                  <a:lnTo>
                    <a:pt x="34162" y="148590"/>
                  </a:lnTo>
                  <a:lnTo>
                    <a:pt x="26543" y="153670"/>
                  </a:lnTo>
                  <a:lnTo>
                    <a:pt x="20066" y="156210"/>
                  </a:lnTo>
                  <a:lnTo>
                    <a:pt x="18287" y="156210"/>
                  </a:lnTo>
                  <a:lnTo>
                    <a:pt x="18287" y="157480"/>
                  </a:lnTo>
                  <a:lnTo>
                    <a:pt x="27559" y="157480"/>
                  </a:lnTo>
                  <a:lnTo>
                    <a:pt x="28448" y="158750"/>
                  </a:lnTo>
                  <a:lnTo>
                    <a:pt x="29083" y="158750"/>
                  </a:lnTo>
                  <a:lnTo>
                    <a:pt x="29972" y="160020"/>
                  </a:lnTo>
                  <a:lnTo>
                    <a:pt x="31115" y="161290"/>
                  </a:lnTo>
                  <a:lnTo>
                    <a:pt x="36575" y="161290"/>
                  </a:lnTo>
                  <a:lnTo>
                    <a:pt x="38481" y="162560"/>
                  </a:lnTo>
                  <a:lnTo>
                    <a:pt x="51435" y="162560"/>
                  </a:lnTo>
                  <a:lnTo>
                    <a:pt x="51943" y="163830"/>
                  </a:lnTo>
                  <a:lnTo>
                    <a:pt x="52705" y="165100"/>
                  </a:lnTo>
                  <a:lnTo>
                    <a:pt x="51688" y="167640"/>
                  </a:lnTo>
                  <a:lnTo>
                    <a:pt x="48513" y="170180"/>
                  </a:lnTo>
                  <a:lnTo>
                    <a:pt x="46482" y="172720"/>
                  </a:lnTo>
                  <a:lnTo>
                    <a:pt x="33655" y="172720"/>
                  </a:lnTo>
                  <a:lnTo>
                    <a:pt x="29184" y="177800"/>
                  </a:lnTo>
                  <a:lnTo>
                    <a:pt x="23701" y="184150"/>
                  </a:lnTo>
                  <a:lnTo>
                    <a:pt x="19099" y="190500"/>
                  </a:lnTo>
                  <a:lnTo>
                    <a:pt x="17272" y="194310"/>
                  </a:lnTo>
                  <a:lnTo>
                    <a:pt x="18796" y="193040"/>
                  </a:lnTo>
                  <a:lnTo>
                    <a:pt x="20700" y="190500"/>
                  </a:lnTo>
                  <a:lnTo>
                    <a:pt x="22860" y="189230"/>
                  </a:lnTo>
                  <a:lnTo>
                    <a:pt x="25273" y="187960"/>
                  </a:lnTo>
                  <a:lnTo>
                    <a:pt x="26670" y="187960"/>
                  </a:lnTo>
                  <a:lnTo>
                    <a:pt x="27940" y="186690"/>
                  </a:lnTo>
                  <a:lnTo>
                    <a:pt x="37782" y="186690"/>
                  </a:lnTo>
                  <a:lnTo>
                    <a:pt x="39116" y="182880"/>
                  </a:lnTo>
                  <a:lnTo>
                    <a:pt x="44323" y="182880"/>
                  </a:lnTo>
                  <a:lnTo>
                    <a:pt x="45974" y="181610"/>
                  </a:lnTo>
                  <a:lnTo>
                    <a:pt x="55753" y="181610"/>
                  </a:lnTo>
                  <a:lnTo>
                    <a:pt x="58293" y="180340"/>
                  </a:lnTo>
                  <a:lnTo>
                    <a:pt x="60325" y="177800"/>
                  </a:lnTo>
                  <a:lnTo>
                    <a:pt x="90678" y="177800"/>
                  </a:lnTo>
                  <a:lnTo>
                    <a:pt x="101092" y="171450"/>
                  </a:lnTo>
                  <a:lnTo>
                    <a:pt x="103886" y="168910"/>
                  </a:lnTo>
                  <a:lnTo>
                    <a:pt x="96520" y="168910"/>
                  </a:lnTo>
                  <a:lnTo>
                    <a:pt x="95758" y="167640"/>
                  </a:lnTo>
                  <a:lnTo>
                    <a:pt x="106172" y="149860"/>
                  </a:lnTo>
                  <a:lnTo>
                    <a:pt x="109347" y="146050"/>
                  </a:lnTo>
                  <a:lnTo>
                    <a:pt x="109728" y="139700"/>
                  </a:lnTo>
                  <a:lnTo>
                    <a:pt x="108648" y="138430"/>
                  </a:lnTo>
                  <a:lnTo>
                    <a:pt x="92837" y="138430"/>
                  </a:lnTo>
                  <a:lnTo>
                    <a:pt x="91059" y="137160"/>
                  </a:lnTo>
                  <a:lnTo>
                    <a:pt x="87884" y="130810"/>
                  </a:lnTo>
                  <a:lnTo>
                    <a:pt x="88900" y="128270"/>
                  </a:lnTo>
                  <a:lnTo>
                    <a:pt x="37084" y="128270"/>
                  </a:lnTo>
                  <a:lnTo>
                    <a:pt x="32258" y="127000"/>
                  </a:lnTo>
                  <a:lnTo>
                    <a:pt x="31242" y="125730"/>
                  </a:lnTo>
                  <a:close/>
                </a:path>
                <a:path w="109854" h="194310">
                  <a:moveTo>
                    <a:pt x="37782" y="186690"/>
                  </a:moveTo>
                  <a:lnTo>
                    <a:pt x="31115" y="186690"/>
                  </a:lnTo>
                  <a:lnTo>
                    <a:pt x="32512" y="187960"/>
                  </a:lnTo>
                  <a:lnTo>
                    <a:pt x="33655" y="189230"/>
                  </a:lnTo>
                  <a:lnTo>
                    <a:pt x="34290" y="189230"/>
                  </a:lnTo>
                  <a:lnTo>
                    <a:pt x="34925" y="190500"/>
                  </a:lnTo>
                  <a:lnTo>
                    <a:pt x="36195" y="190500"/>
                  </a:lnTo>
                  <a:lnTo>
                    <a:pt x="36957" y="187960"/>
                  </a:lnTo>
                  <a:lnTo>
                    <a:pt x="37337" y="187960"/>
                  </a:lnTo>
                  <a:lnTo>
                    <a:pt x="37782" y="186690"/>
                  </a:lnTo>
                  <a:close/>
                </a:path>
                <a:path w="109854" h="194310">
                  <a:moveTo>
                    <a:pt x="81153" y="177800"/>
                  </a:moveTo>
                  <a:lnTo>
                    <a:pt x="64135" y="177800"/>
                  </a:lnTo>
                  <a:lnTo>
                    <a:pt x="66040" y="179070"/>
                  </a:lnTo>
                  <a:lnTo>
                    <a:pt x="67818" y="180340"/>
                  </a:lnTo>
                  <a:lnTo>
                    <a:pt x="69850" y="180340"/>
                  </a:lnTo>
                  <a:lnTo>
                    <a:pt x="70993" y="181610"/>
                  </a:lnTo>
                  <a:lnTo>
                    <a:pt x="73279" y="179070"/>
                  </a:lnTo>
                  <a:lnTo>
                    <a:pt x="81153" y="177800"/>
                  </a:lnTo>
                  <a:close/>
                </a:path>
                <a:path w="109854" h="194310">
                  <a:moveTo>
                    <a:pt x="45720" y="162560"/>
                  </a:moveTo>
                  <a:lnTo>
                    <a:pt x="40005" y="162560"/>
                  </a:lnTo>
                  <a:lnTo>
                    <a:pt x="41402" y="163830"/>
                  </a:lnTo>
                  <a:lnTo>
                    <a:pt x="44704" y="163830"/>
                  </a:lnTo>
                  <a:lnTo>
                    <a:pt x="45720" y="162560"/>
                  </a:lnTo>
                  <a:close/>
                </a:path>
                <a:path w="109854" h="194310">
                  <a:moveTo>
                    <a:pt x="24892" y="157480"/>
                  </a:moveTo>
                  <a:lnTo>
                    <a:pt x="18796" y="157480"/>
                  </a:lnTo>
                  <a:lnTo>
                    <a:pt x="20066" y="158750"/>
                  </a:lnTo>
                  <a:lnTo>
                    <a:pt x="23749" y="158750"/>
                  </a:lnTo>
                  <a:lnTo>
                    <a:pt x="24892" y="157480"/>
                  </a:lnTo>
                  <a:close/>
                </a:path>
                <a:path w="109854" h="194310">
                  <a:moveTo>
                    <a:pt x="103250" y="134620"/>
                  </a:moveTo>
                  <a:lnTo>
                    <a:pt x="98679" y="134620"/>
                  </a:lnTo>
                  <a:lnTo>
                    <a:pt x="98171" y="137160"/>
                  </a:lnTo>
                  <a:lnTo>
                    <a:pt x="96774" y="138430"/>
                  </a:lnTo>
                  <a:lnTo>
                    <a:pt x="108648" y="138430"/>
                  </a:lnTo>
                  <a:lnTo>
                    <a:pt x="107569" y="137160"/>
                  </a:lnTo>
                  <a:lnTo>
                    <a:pt x="105537" y="135890"/>
                  </a:lnTo>
                  <a:lnTo>
                    <a:pt x="103250" y="134620"/>
                  </a:lnTo>
                  <a:close/>
                </a:path>
                <a:path w="109854" h="194310">
                  <a:moveTo>
                    <a:pt x="67462" y="85090"/>
                  </a:moveTo>
                  <a:lnTo>
                    <a:pt x="43307" y="85090"/>
                  </a:lnTo>
                  <a:lnTo>
                    <a:pt x="45085" y="87630"/>
                  </a:lnTo>
                  <a:lnTo>
                    <a:pt x="44704" y="91440"/>
                  </a:lnTo>
                  <a:lnTo>
                    <a:pt x="42672" y="93980"/>
                  </a:lnTo>
                  <a:lnTo>
                    <a:pt x="41910" y="95250"/>
                  </a:lnTo>
                  <a:lnTo>
                    <a:pt x="41021" y="97790"/>
                  </a:lnTo>
                  <a:lnTo>
                    <a:pt x="41783" y="100330"/>
                  </a:lnTo>
                  <a:lnTo>
                    <a:pt x="42799" y="101600"/>
                  </a:lnTo>
                  <a:lnTo>
                    <a:pt x="44323" y="101600"/>
                  </a:lnTo>
                  <a:lnTo>
                    <a:pt x="46990" y="102870"/>
                  </a:lnTo>
                  <a:lnTo>
                    <a:pt x="48513" y="102870"/>
                  </a:lnTo>
                  <a:lnTo>
                    <a:pt x="49149" y="105410"/>
                  </a:lnTo>
                  <a:lnTo>
                    <a:pt x="49530" y="106680"/>
                  </a:lnTo>
                  <a:lnTo>
                    <a:pt x="49275" y="109220"/>
                  </a:lnTo>
                  <a:lnTo>
                    <a:pt x="48513" y="110490"/>
                  </a:lnTo>
                  <a:lnTo>
                    <a:pt x="47625" y="111760"/>
                  </a:lnTo>
                  <a:lnTo>
                    <a:pt x="47667" y="115570"/>
                  </a:lnTo>
                  <a:lnTo>
                    <a:pt x="47879" y="121920"/>
                  </a:lnTo>
                  <a:lnTo>
                    <a:pt x="47498" y="124460"/>
                  </a:lnTo>
                  <a:lnTo>
                    <a:pt x="46482" y="127000"/>
                  </a:lnTo>
                  <a:lnTo>
                    <a:pt x="41656" y="128270"/>
                  </a:lnTo>
                  <a:lnTo>
                    <a:pt x="88900" y="128270"/>
                  </a:lnTo>
                  <a:lnTo>
                    <a:pt x="89408" y="125730"/>
                  </a:lnTo>
                  <a:lnTo>
                    <a:pt x="86995" y="123190"/>
                  </a:lnTo>
                  <a:lnTo>
                    <a:pt x="86360" y="121920"/>
                  </a:lnTo>
                  <a:lnTo>
                    <a:pt x="85852" y="120650"/>
                  </a:lnTo>
                  <a:lnTo>
                    <a:pt x="84200" y="118110"/>
                  </a:lnTo>
                  <a:lnTo>
                    <a:pt x="84836" y="115570"/>
                  </a:lnTo>
                  <a:lnTo>
                    <a:pt x="85090" y="113030"/>
                  </a:lnTo>
                  <a:lnTo>
                    <a:pt x="81534" y="99060"/>
                  </a:lnTo>
                  <a:lnTo>
                    <a:pt x="76073" y="97790"/>
                  </a:lnTo>
                  <a:lnTo>
                    <a:pt x="69342" y="96520"/>
                  </a:lnTo>
                  <a:lnTo>
                    <a:pt x="67691" y="86360"/>
                  </a:lnTo>
                  <a:lnTo>
                    <a:pt x="67462" y="85090"/>
                  </a:lnTo>
                  <a:close/>
                </a:path>
                <a:path w="109854" h="194310">
                  <a:moveTo>
                    <a:pt x="30861" y="124460"/>
                  </a:moveTo>
                  <a:lnTo>
                    <a:pt x="30353" y="124460"/>
                  </a:lnTo>
                  <a:lnTo>
                    <a:pt x="29972" y="125730"/>
                  </a:lnTo>
                  <a:lnTo>
                    <a:pt x="30987" y="125730"/>
                  </a:lnTo>
                  <a:lnTo>
                    <a:pt x="30861" y="124460"/>
                  </a:lnTo>
                  <a:close/>
                </a:path>
                <a:path w="109854" h="194310">
                  <a:moveTo>
                    <a:pt x="44907" y="60960"/>
                  </a:moveTo>
                  <a:lnTo>
                    <a:pt x="22987" y="60960"/>
                  </a:lnTo>
                  <a:lnTo>
                    <a:pt x="23622" y="62230"/>
                  </a:lnTo>
                  <a:lnTo>
                    <a:pt x="24765" y="62230"/>
                  </a:lnTo>
                  <a:lnTo>
                    <a:pt x="25527" y="64770"/>
                  </a:lnTo>
                  <a:lnTo>
                    <a:pt x="25146" y="66040"/>
                  </a:lnTo>
                  <a:lnTo>
                    <a:pt x="24892" y="67310"/>
                  </a:lnTo>
                  <a:lnTo>
                    <a:pt x="24511" y="69850"/>
                  </a:lnTo>
                  <a:lnTo>
                    <a:pt x="24257" y="72390"/>
                  </a:lnTo>
                  <a:lnTo>
                    <a:pt x="25019" y="73660"/>
                  </a:lnTo>
                  <a:lnTo>
                    <a:pt x="26797" y="77470"/>
                  </a:lnTo>
                  <a:lnTo>
                    <a:pt x="24384" y="82550"/>
                  </a:lnTo>
                  <a:lnTo>
                    <a:pt x="22479" y="86360"/>
                  </a:lnTo>
                  <a:lnTo>
                    <a:pt x="21717" y="87630"/>
                  </a:lnTo>
                  <a:lnTo>
                    <a:pt x="21082" y="88900"/>
                  </a:lnTo>
                  <a:lnTo>
                    <a:pt x="20574" y="90170"/>
                  </a:lnTo>
                  <a:lnTo>
                    <a:pt x="21844" y="91440"/>
                  </a:lnTo>
                  <a:lnTo>
                    <a:pt x="29337" y="91440"/>
                  </a:lnTo>
                  <a:lnTo>
                    <a:pt x="34544" y="90170"/>
                  </a:lnTo>
                  <a:lnTo>
                    <a:pt x="36703" y="87630"/>
                  </a:lnTo>
                  <a:lnTo>
                    <a:pt x="38354" y="85090"/>
                  </a:lnTo>
                  <a:lnTo>
                    <a:pt x="67462" y="85090"/>
                  </a:lnTo>
                  <a:lnTo>
                    <a:pt x="66548" y="80010"/>
                  </a:lnTo>
                  <a:lnTo>
                    <a:pt x="65786" y="74930"/>
                  </a:lnTo>
                  <a:lnTo>
                    <a:pt x="65024" y="74930"/>
                  </a:lnTo>
                  <a:lnTo>
                    <a:pt x="61087" y="73660"/>
                  </a:lnTo>
                  <a:lnTo>
                    <a:pt x="59055" y="72390"/>
                  </a:lnTo>
                  <a:lnTo>
                    <a:pt x="57658" y="69850"/>
                  </a:lnTo>
                  <a:lnTo>
                    <a:pt x="57023" y="68580"/>
                  </a:lnTo>
                  <a:lnTo>
                    <a:pt x="45720" y="68580"/>
                  </a:lnTo>
                  <a:lnTo>
                    <a:pt x="44831" y="67310"/>
                  </a:lnTo>
                  <a:lnTo>
                    <a:pt x="44450" y="66040"/>
                  </a:lnTo>
                  <a:lnTo>
                    <a:pt x="43434" y="63500"/>
                  </a:lnTo>
                  <a:lnTo>
                    <a:pt x="44907" y="60960"/>
                  </a:lnTo>
                  <a:close/>
                </a:path>
                <a:path w="109854" h="194310">
                  <a:moveTo>
                    <a:pt x="2921" y="30480"/>
                  </a:moveTo>
                  <a:lnTo>
                    <a:pt x="1524" y="30480"/>
                  </a:lnTo>
                  <a:lnTo>
                    <a:pt x="381" y="31750"/>
                  </a:lnTo>
                  <a:lnTo>
                    <a:pt x="0" y="33020"/>
                  </a:lnTo>
                  <a:lnTo>
                    <a:pt x="127" y="33020"/>
                  </a:lnTo>
                  <a:lnTo>
                    <a:pt x="508" y="34290"/>
                  </a:lnTo>
                  <a:lnTo>
                    <a:pt x="5207" y="38100"/>
                  </a:lnTo>
                  <a:lnTo>
                    <a:pt x="11557" y="38100"/>
                  </a:lnTo>
                  <a:lnTo>
                    <a:pt x="12573" y="41910"/>
                  </a:lnTo>
                  <a:lnTo>
                    <a:pt x="11303" y="43180"/>
                  </a:lnTo>
                  <a:lnTo>
                    <a:pt x="9652" y="45720"/>
                  </a:lnTo>
                  <a:lnTo>
                    <a:pt x="8128" y="46990"/>
                  </a:lnTo>
                  <a:lnTo>
                    <a:pt x="6096" y="49530"/>
                  </a:lnTo>
                  <a:lnTo>
                    <a:pt x="5461" y="54610"/>
                  </a:lnTo>
                  <a:lnTo>
                    <a:pt x="5715" y="54610"/>
                  </a:lnTo>
                  <a:lnTo>
                    <a:pt x="10033" y="55880"/>
                  </a:lnTo>
                  <a:lnTo>
                    <a:pt x="12446" y="57150"/>
                  </a:lnTo>
                  <a:lnTo>
                    <a:pt x="12827" y="62230"/>
                  </a:lnTo>
                  <a:lnTo>
                    <a:pt x="12192" y="63500"/>
                  </a:lnTo>
                  <a:lnTo>
                    <a:pt x="11049" y="64770"/>
                  </a:lnTo>
                  <a:lnTo>
                    <a:pt x="12319" y="66040"/>
                  </a:lnTo>
                  <a:lnTo>
                    <a:pt x="12319" y="73660"/>
                  </a:lnTo>
                  <a:lnTo>
                    <a:pt x="17907" y="73660"/>
                  </a:lnTo>
                  <a:lnTo>
                    <a:pt x="19431" y="66040"/>
                  </a:lnTo>
                  <a:lnTo>
                    <a:pt x="19938" y="64770"/>
                  </a:lnTo>
                  <a:lnTo>
                    <a:pt x="20447" y="60960"/>
                  </a:lnTo>
                  <a:lnTo>
                    <a:pt x="44907" y="60960"/>
                  </a:lnTo>
                  <a:lnTo>
                    <a:pt x="47117" y="57150"/>
                  </a:lnTo>
                  <a:lnTo>
                    <a:pt x="50800" y="54610"/>
                  </a:lnTo>
                  <a:lnTo>
                    <a:pt x="53895" y="49530"/>
                  </a:lnTo>
                  <a:lnTo>
                    <a:pt x="56895" y="41910"/>
                  </a:lnTo>
                  <a:lnTo>
                    <a:pt x="58451" y="36830"/>
                  </a:lnTo>
                  <a:lnTo>
                    <a:pt x="7112" y="36830"/>
                  </a:lnTo>
                  <a:lnTo>
                    <a:pt x="6350" y="35560"/>
                  </a:lnTo>
                  <a:lnTo>
                    <a:pt x="5461" y="34290"/>
                  </a:lnTo>
                  <a:lnTo>
                    <a:pt x="5080" y="34290"/>
                  </a:lnTo>
                  <a:lnTo>
                    <a:pt x="3810" y="31750"/>
                  </a:lnTo>
                  <a:lnTo>
                    <a:pt x="2921" y="30480"/>
                  </a:lnTo>
                  <a:close/>
                </a:path>
                <a:path w="109854" h="194310">
                  <a:moveTo>
                    <a:pt x="56387" y="67310"/>
                  </a:moveTo>
                  <a:lnTo>
                    <a:pt x="50673" y="67310"/>
                  </a:lnTo>
                  <a:lnTo>
                    <a:pt x="47752" y="68580"/>
                  </a:lnTo>
                  <a:lnTo>
                    <a:pt x="57023" y="68580"/>
                  </a:lnTo>
                  <a:lnTo>
                    <a:pt x="56387" y="67310"/>
                  </a:lnTo>
                  <a:close/>
                </a:path>
                <a:path w="109854" h="194310">
                  <a:moveTo>
                    <a:pt x="28194" y="7620"/>
                  </a:moveTo>
                  <a:lnTo>
                    <a:pt x="21336" y="7620"/>
                  </a:lnTo>
                  <a:lnTo>
                    <a:pt x="19177" y="10160"/>
                  </a:lnTo>
                  <a:lnTo>
                    <a:pt x="18034" y="16510"/>
                  </a:lnTo>
                  <a:lnTo>
                    <a:pt x="18287" y="21590"/>
                  </a:lnTo>
                  <a:lnTo>
                    <a:pt x="16129" y="24130"/>
                  </a:lnTo>
                  <a:lnTo>
                    <a:pt x="14478" y="25400"/>
                  </a:lnTo>
                  <a:lnTo>
                    <a:pt x="13335" y="26670"/>
                  </a:lnTo>
                  <a:lnTo>
                    <a:pt x="12065" y="27940"/>
                  </a:lnTo>
                  <a:lnTo>
                    <a:pt x="12192" y="29210"/>
                  </a:lnTo>
                  <a:lnTo>
                    <a:pt x="13208" y="31750"/>
                  </a:lnTo>
                  <a:lnTo>
                    <a:pt x="12573" y="34290"/>
                  </a:lnTo>
                  <a:lnTo>
                    <a:pt x="10795" y="35560"/>
                  </a:lnTo>
                  <a:lnTo>
                    <a:pt x="10160" y="36830"/>
                  </a:lnTo>
                  <a:lnTo>
                    <a:pt x="58451" y="36830"/>
                  </a:lnTo>
                  <a:lnTo>
                    <a:pt x="59229" y="34290"/>
                  </a:lnTo>
                  <a:lnTo>
                    <a:pt x="60105" y="29210"/>
                  </a:lnTo>
                  <a:lnTo>
                    <a:pt x="33274" y="29210"/>
                  </a:lnTo>
                  <a:lnTo>
                    <a:pt x="32385" y="27940"/>
                  </a:lnTo>
                  <a:lnTo>
                    <a:pt x="30861" y="26670"/>
                  </a:lnTo>
                  <a:lnTo>
                    <a:pt x="30099" y="25400"/>
                  </a:lnTo>
                  <a:lnTo>
                    <a:pt x="30225" y="22860"/>
                  </a:lnTo>
                  <a:lnTo>
                    <a:pt x="30353" y="21590"/>
                  </a:lnTo>
                  <a:lnTo>
                    <a:pt x="31242" y="20320"/>
                  </a:lnTo>
                  <a:lnTo>
                    <a:pt x="32385" y="19050"/>
                  </a:lnTo>
                  <a:lnTo>
                    <a:pt x="35687" y="17780"/>
                  </a:lnTo>
                  <a:lnTo>
                    <a:pt x="41529" y="10160"/>
                  </a:lnTo>
                  <a:lnTo>
                    <a:pt x="41402" y="8890"/>
                  </a:lnTo>
                  <a:lnTo>
                    <a:pt x="31242" y="8890"/>
                  </a:lnTo>
                  <a:lnTo>
                    <a:pt x="28194" y="7620"/>
                  </a:lnTo>
                  <a:close/>
                </a:path>
                <a:path w="109854" h="194310">
                  <a:moveTo>
                    <a:pt x="54102" y="26670"/>
                  </a:moveTo>
                  <a:lnTo>
                    <a:pt x="39878" y="26670"/>
                  </a:lnTo>
                  <a:lnTo>
                    <a:pt x="38100" y="27940"/>
                  </a:lnTo>
                  <a:lnTo>
                    <a:pt x="37337" y="29210"/>
                  </a:lnTo>
                  <a:lnTo>
                    <a:pt x="60105" y="29210"/>
                  </a:lnTo>
                  <a:lnTo>
                    <a:pt x="60325" y="27940"/>
                  </a:lnTo>
                  <a:lnTo>
                    <a:pt x="58928" y="27940"/>
                  </a:lnTo>
                  <a:lnTo>
                    <a:pt x="54102" y="26670"/>
                  </a:lnTo>
                  <a:close/>
                </a:path>
                <a:path w="109854" h="194310">
                  <a:moveTo>
                    <a:pt x="44450" y="0"/>
                  </a:moveTo>
                  <a:lnTo>
                    <a:pt x="43307" y="0"/>
                  </a:lnTo>
                  <a:lnTo>
                    <a:pt x="42925" y="1270"/>
                  </a:lnTo>
                  <a:lnTo>
                    <a:pt x="42672" y="2540"/>
                  </a:lnTo>
                  <a:lnTo>
                    <a:pt x="42037" y="3810"/>
                  </a:lnTo>
                  <a:lnTo>
                    <a:pt x="41148" y="5080"/>
                  </a:lnTo>
                  <a:lnTo>
                    <a:pt x="40005" y="6350"/>
                  </a:lnTo>
                  <a:lnTo>
                    <a:pt x="38608" y="7620"/>
                  </a:lnTo>
                  <a:lnTo>
                    <a:pt x="36575" y="8890"/>
                  </a:lnTo>
                  <a:lnTo>
                    <a:pt x="41402" y="8890"/>
                  </a:lnTo>
                  <a:lnTo>
                    <a:pt x="41148" y="6350"/>
                  </a:lnTo>
                  <a:lnTo>
                    <a:pt x="42163" y="3810"/>
                  </a:lnTo>
                  <a:lnTo>
                    <a:pt x="43180" y="2540"/>
                  </a:lnTo>
                  <a:lnTo>
                    <a:pt x="44450" y="0"/>
                  </a:lnTo>
                  <a:close/>
                </a:path>
                <a:path w="109854" h="194310">
                  <a:moveTo>
                    <a:pt x="23875" y="6350"/>
                  </a:moveTo>
                  <a:lnTo>
                    <a:pt x="22860" y="6350"/>
                  </a:lnTo>
                  <a:lnTo>
                    <a:pt x="21971" y="7620"/>
                  </a:lnTo>
                  <a:lnTo>
                    <a:pt x="24257" y="7620"/>
                  </a:lnTo>
                  <a:lnTo>
                    <a:pt x="23875" y="635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6146292" y="2177795"/>
              <a:ext cx="109855" cy="195580"/>
            </a:xfrm>
            <a:custGeom>
              <a:avLst/>
              <a:gdLst/>
              <a:ahLst/>
              <a:cxnLst/>
              <a:rect l="l" t="t" r="r" b="b"/>
              <a:pathLst>
                <a:path w="109854" h="195580">
                  <a:moveTo>
                    <a:pt x="43687" y="0"/>
                  </a:moveTo>
                  <a:lnTo>
                    <a:pt x="43307" y="634"/>
                  </a:lnTo>
                  <a:lnTo>
                    <a:pt x="42925" y="1396"/>
                  </a:lnTo>
                  <a:lnTo>
                    <a:pt x="42672" y="2031"/>
                  </a:lnTo>
                  <a:lnTo>
                    <a:pt x="42037" y="3809"/>
                  </a:lnTo>
                  <a:lnTo>
                    <a:pt x="41148" y="5333"/>
                  </a:lnTo>
                  <a:lnTo>
                    <a:pt x="40005" y="6730"/>
                  </a:lnTo>
                  <a:lnTo>
                    <a:pt x="38608" y="8000"/>
                  </a:lnTo>
                  <a:lnTo>
                    <a:pt x="36575" y="8635"/>
                  </a:lnTo>
                  <a:lnTo>
                    <a:pt x="33655" y="8635"/>
                  </a:lnTo>
                  <a:lnTo>
                    <a:pt x="31242" y="8635"/>
                  </a:lnTo>
                  <a:lnTo>
                    <a:pt x="28194" y="8127"/>
                  </a:lnTo>
                  <a:lnTo>
                    <a:pt x="24511" y="7238"/>
                  </a:lnTo>
                  <a:lnTo>
                    <a:pt x="24257" y="7238"/>
                  </a:lnTo>
                  <a:lnTo>
                    <a:pt x="23875" y="7111"/>
                  </a:lnTo>
                  <a:lnTo>
                    <a:pt x="23622" y="7111"/>
                  </a:lnTo>
                  <a:lnTo>
                    <a:pt x="22860" y="7111"/>
                  </a:lnTo>
                  <a:lnTo>
                    <a:pt x="21971" y="7492"/>
                  </a:lnTo>
                  <a:lnTo>
                    <a:pt x="21336" y="8254"/>
                  </a:lnTo>
                  <a:lnTo>
                    <a:pt x="19177" y="10540"/>
                  </a:lnTo>
                  <a:lnTo>
                    <a:pt x="18034" y="16001"/>
                  </a:lnTo>
                  <a:lnTo>
                    <a:pt x="18161" y="18795"/>
                  </a:lnTo>
                  <a:lnTo>
                    <a:pt x="18287" y="21970"/>
                  </a:lnTo>
                  <a:lnTo>
                    <a:pt x="16129" y="24129"/>
                  </a:lnTo>
                  <a:lnTo>
                    <a:pt x="14478" y="25907"/>
                  </a:lnTo>
                  <a:lnTo>
                    <a:pt x="13335" y="26923"/>
                  </a:lnTo>
                  <a:lnTo>
                    <a:pt x="12065" y="28447"/>
                  </a:lnTo>
                  <a:lnTo>
                    <a:pt x="12192" y="28955"/>
                  </a:lnTo>
                  <a:lnTo>
                    <a:pt x="13208" y="31622"/>
                  </a:lnTo>
                  <a:lnTo>
                    <a:pt x="12573" y="34416"/>
                  </a:lnTo>
                  <a:lnTo>
                    <a:pt x="10795" y="36194"/>
                  </a:lnTo>
                  <a:lnTo>
                    <a:pt x="10160" y="36702"/>
                  </a:lnTo>
                  <a:lnTo>
                    <a:pt x="9525" y="36956"/>
                  </a:lnTo>
                  <a:lnTo>
                    <a:pt x="8890" y="36956"/>
                  </a:lnTo>
                  <a:lnTo>
                    <a:pt x="8000" y="36956"/>
                  </a:lnTo>
                  <a:lnTo>
                    <a:pt x="5080" y="33908"/>
                  </a:lnTo>
                  <a:lnTo>
                    <a:pt x="3810" y="32130"/>
                  </a:lnTo>
                  <a:lnTo>
                    <a:pt x="2921" y="31241"/>
                  </a:lnTo>
                  <a:lnTo>
                    <a:pt x="2032" y="31241"/>
                  </a:lnTo>
                  <a:lnTo>
                    <a:pt x="1524" y="31241"/>
                  </a:lnTo>
                  <a:lnTo>
                    <a:pt x="1016" y="31622"/>
                  </a:lnTo>
                  <a:lnTo>
                    <a:pt x="381" y="32130"/>
                  </a:lnTo>
                  <a:lnTo>
                    <a:pt x="0" y="32638"/>
                  </a:lnTo>
                  <a:lnTo>
                    <a:pt x="127" y="32892"/>
                  </a:lnTo>
                  <a:lnTo>
                    <a:pt x="127" y="33019"/>
                  </a:lnTo>
                  <a:lnTo>
                    <a:pt x="508" y="34797"/>
                  </a:lnTo>
                  <a:lnTo>
                    <a:pt x="5207" y="37718"/>
                  </a:lnTo>
                  <a:lnTo>
                    <a:pt x="9271" y="38353"/>
                  </a:lnTo>
                  <a:lnTo>
                    <a:pt x="9906" y="38480"/>
                  </a:lnTo>
                  <a:lnTo>
                    <a:pt x="11557" y="38607"/>
                  </a:lnTo>
                  <a:lnTo>
                    <a:pt x="12065" y="40385"/>
                  </a:lnTo>
                  <a:lnTo>
                    <a:pt x="12573" y="42163"/>
                  </a:lnTo>
                  <a:lnTo>
                    <a:pt x="11303" y="43687"/>
                  </a:lnTo>
                  <a:lnTo>
                    <a:pt x="9652" y="45592"/>
                  </a:lnTo>
                  <a:lnTo>
                    <a:pt x="8128" y="47497"/>
                  </a:lnTo>
                  <a:lnTo>
                    <a:pt x="6096" y="49783"/>
                  </a:lnTo>
                  <a:lnTo>
                    <a:pt x="5715" y="52323"/>
                  </a:lnTo>
                  <a:lnTo>
                    <a:pt x="5461" y="54101"/>
                  </a:lnTo>
                  <a:lnTo>
                    <a:pt x="5715" y="54482"/>
                  </a:lnTo>
                  <a:lnTo>
                    <a:pt x="8255" y="55371"/>
                  </a:lnTo>
                  <a:lnTo>
                    <a:pt x="10033" y="56006"/>
                  </a:lnTo>
                  <a:lnTo>
                    <a:pt x="12446" y="57022"/>
                  </a:lnTo>
                  <a:lnTo>
                    <a:pt x="12700" y="60325"/>
                  </a:lnTo>
                  <a:lnTo>
                    <a:pt x="12827" y="62102"/>
                  </a:lnTo>
                  <a:lnTo>
                    <a:pt x="12192" y="63753"/>
                  </a:lnTo>
                  <a:lnTo>
                    <a:pt x="11049" y="64642"/>
                  </a:lnTo>
                  <a:lnTo>
                    <a:pt x="11175" y="64769"/>
                  </a:lnTo>
                  <a:lnTo>
                    <a:pt x="12319" y="65531"/>
                  </a:lnTo>
                  <a:lnTo>
                    <a:pt x="12319" y="67309"/>
                  </a:lnTo>
                  <a:lnTo>
                    <a:pt x="12319" y="69341"/>
                  </a:lnTo>
                  <a:lnTo>
                    <a:pt x="12319" y="70865"/>
                  </a:lnTo>
                  <a:lnTo>
                    <a:pt x="12319" y="73405"/>
                  </a:lnTo>
                  <a:lnTo>
                    <a:pt x="13081" y="74040"/>
                  </a:lnTo>
                  <a:lnTo>
                    <a:pt x="13462" y="74294"/>
                  </a:lnTo>
                  <a:lnTo>
                    <a:pt x="13843" y="74421"/>
                  </a:lnTo>
                  <a:lnTo>
                    <a:pt x="14224" y="74421"/>
                  </a:lnTo>
                  <a:lnTo>
                    <a:pt x="14478" y="74421"/>
                  </a:lnTo>
                  <a:lnTo>
                    <a:pt x="14859" y="74294"/>
                  </a:lnTo>
                  <a:lnTo>
                    <a:pt x="17907" y="73659"/>
                  </a:lnTo>
                  <a:lnTo>
                    <a:pt x="18669" y="70611"/>
                  </a:lnTo>
                  <a:lnTo>
                    <a:pt x="19431" y="66675"/>
                  </a:lnTo>
                  <a:lnTo>
                    <a:pt x="19938" y="64642"/>
                  </a:lnTo>
                  <a:lnTo>
                    <a:pt x="20447" y="61721"/>
                  </a:lnTo>
                  <a:lnTo>
                    <a:pt x="22479" y="61721"/>
                  </a:lnTo>
                  <a:lnTo>
                    <a:pt x="22733" y="61721"/>
                  </a:lnTo>
                  <a:lnTo>
                    <a:pt x="22987" y="61721"/>
                  </a:lnTo>
                  <a:lnTo>
                    <a:pt x="23622" y="61848"/>
                  </a:lnTo>
                  <a:lnTo>
                    <a:pt x="24384" y="62356"/>
                  </a:lnTo>
                  <a:lnTo>
                    <a:pt x="24765" y="62991"/>
                  </a:lnTo>
                  <a:lnTo>
                    <a:pt x="25527" y="64388"/>
                  </a:lnTo>
                  <a:lnTo>
                    <a:pt x="25146" y="66039"/>
                  </a:lnTo>
                  <a:lnTo>
                    <a:pt x="24892" y="67690"/>
                  </a:lnTo>
                  <a:lnTo>
                    <a:pt x="24511" y="69722"/>
                  </a:lnTo>
                  <a:lnTo>
                    <a:pt x="24257" y="71881"/>
                  </a:lnTo>
                  <a:lnTo>
                    <a:pt x="25019" y="73913"/>
                  </a:lnTo>
                  <a:lnTo>
                    <a:pt x="26797" y="77723"/>
                  </a:lnTo>
                  <a:lnTo>
                    <a:pt x="24384" y="82422"/>
                  </a:lnTo>
                  <a:lnTo>
                    <a:pt x="22479" y="85978"/>
                  </a:lnTo>
                  <a:lnTo>
                    <a:pt x="21717" y="87248"/>
                  </a:lnTo>
                  <a:lnTo>
                    <a:pt x="21082" y="88900"/>
                  </a:lnTo>
                  <a:lnTo>
                    <a:pt x="20574" y="90423"/>
                  </a:lnTo>
                  <a:lnTo>
                    <a:pt x="21844" y="91058"/>
                  </a:lnTo>
                  <a:lnTo>
                    <a:pt x="23241" y="91439"/>
                  </a:lnTo>
                  <a:lnTo>
                    <a:pt x="24765" y="91439"/>
                  </a:lnTo>
                  <a:lnTo>
                    <a:pt x="25146" y="91439"/>
                  </a:lnTo>
                  <a:lnTo>
                    <a:pt x="29337" y="91439"/>
                  </a:lnTo>
                  <a:lnTo>
                    <a:pt x="34544" y="90169"/>
                  </a:lnTo>
                  <a:lnTo>
                    <a:pt x="36703" y="87375"/>
                  </a:lnTo>
                  <a:lnTo>
                    <a:pt x="38354" y="85343"/>
                  </a:lnTo>
                  <a:lnTo>
                    <a:pt x="39878" y="84581"/>
                  </a:lnTo>
                  <a:lnTo>
                    <a:pt x="41148" y="84581"/>
                  </a:lnTo>
                  <a:lnTo>
                    <a:pt x="42037" y="84581"/>
                  </a:lnTo>
                  <a:lnTo>
                    <a:pt x="42799" y="84962"/>
                  </a:lnTo>
                  <a:lnTo>
                    <a:pt x="43307" y="85597"/>
                  </a:lnTo>
                  <a:lnTo>
                    <a:pt x="45085" y="87629"/>
                  </a:lnTo>
                  <a:lnTo>
                    <a:pt x="44704" y="91820"/>
                  </a:lnTo>
                  <a:lnTo>
                    <a:pt x="42672" y="94741"/>
                  </a:lnTo>
                  <a:lnTo>
                    <a:pt x="41910" y="95757"/>
                  </a:lnTo>
                  <a:lnTo>
                    <a:pt x="41021" y="97281"/>
                  </a:lnTo>
                  <a:lnTo>
                    <a:pt x="41402" y="98805"/>
                  </a:lnTo>
                  <a:lnTo>
                    <a:pt x="41783" y="100202"/>
                  </a:lnTo>
                  <a:lnTo>
                    <a:pt x="42799" y="101218"/>
                  </a:lnTo>
                  <a:lnTo>
                    <a:pt x="44069" y="101600"/>
                  </a:lnTo>
                  <a:lnTo>
                    <a:pt x="44323" y="101726"/>
                  </a:lnTo>
                  <a:lnTo>
                    <a:pt x="46990" y="102742"/>
                  </a:lnTo>
                  <a:lnTo>
                    <a:pt x="48513" y="103504"/>
                  </a:lnTo>
                  <a:lnTo>
                    <a:pt x="49149" y="105409"/>
                  </a:lnTo>
                  <a:lnTo>
                    <a:pt x="49530" y="107060"/>
                  </a:lnTo>
                  <a:lnTo>
                    <a:pt x="49275" y="108965"/>
                  </a:lnTo>
                  <a:lnTo>
                    <a:pt x="48513" y="110235"/>
                  </a:lnTo>
                  <a:lnTo>
                    <a:pt x="47625" y="112013"/>
                  </a:lnTo>
                  <a:lnTo>
                    <a:pt x="47625" y="114934"/>
                  </a:lnTo>
                  <a:lnTo>
                    <a:pt x="47752" y="117728"/>
                  </a:lnTo>
                  <a:lnTo>
                    <a:pt x="48006" y="119887"/>
                  </a:lnTo>
                  <a:lnTo>
                    <a:pt x="47879" y="122173"/>
                  </a:lnTo>
                  <a:lnTo>
                    <a:pt x="47498" y="124332"/>
                  </a:lnTo>
                  <a:lnTo>
                    <a:pt x="46482" y="127761"/>
                  </a:lnTo>
                  <a:lnTo>
                    <a:pt x="41656" y="128269"/>
                  </a:lnTo>
                  <a:lnTo>
                    <a:pt x="38862" y="128269"/>
                  </a:lnTo>
                  <a:lnTo>
                    <a:pt x="38100" y="128269"/>
                  </a:lnTo>
                  <a:lnTo>
                    <a:pt x="37465" y="128142"/>
                  </a:lnTo>
                  <a:lnTo>
                    <a:pt x="37084" y="128142"/>
                  </a:lnTo>
                  <a:lnTo>
                    <a:pt x="32258" y="127761"/>
                  </a:lnTo>
                  <a:lnTo>
                    <a:pt x="31242" y="126237"/>
                  </a:lnTo>
                  <a:lnTo>
                    <a:pt x="30987" y="125348"/>
                  </a:lnTo>
                  <a:lnTo>
                    <a:pt x="30734" y="125221"/>
                  </a:lnTo>
                  <a:lnTo>
                    <a:pt x="30353" y="125221"/>
                  </a:lnTo>
                  <a:lnTo>
                    <a:pt x="29972" y="125475"/>
                  </a:lnTo>
                  <a:lnTo>
                    <a:pt x="29845" y="125856"/>
                  </a:lnTo>
                  <a:lnTo>
                    <a:pt x="29845" y="126237"/>
                  </a:lnTo>
                  <a:lnTo>
                    <a:pt x="30987" y="129158"/>
                  </a:lnTo>
                  <a:lnTo>
                    <a:pt x="29083" y="131825"/>
                  </a:lnTo>
                  <a:lnTo>
                    <a:pt x="27686" y="133857"/>
                  </a:lnTo>
                  <a:lnTo>
                    <a:pt x="27050" y="134746"/>
                  </a:lnTo>
                  <a:lnTo>
                    <a:pt x="26035" y="136270"/>
                  </a:lnTo>
                  <a:lnTo>
                    <a:pt x="26035" y="136778"/>
                  </a:lnTo>
                  <a:lnTo>
                    <a:pt x="26797" y="137286"/>
                  </a:lnTo>
                  <a:lnTo>
                    <a:pt x="27686" y="137540"/>
                  </a:lnTo>
                  <a:lnTo>
                    <a:pt x="28575" y="137921"/>
                  </a:lnTo>
                  <a:lnTo>
                    <a:pt x="30607" y="138683"/>
                  </a:lnTo>
                  <a:lnTo>
                    <a:pt x="33655" y="139700"/>
                  </a:lnTo>
                  <a:lnTo>
                    <a:pt x="33782" y="143128"/>
                  </a:lnTo>
                  <a:lnTo>
                    <a:pt x="34162" y="148844"/>
                  </a:lnTo>
                  <a:lnTo>
                    <a:pt x="26543" y="153542"/>
                  </a:lnTo>
                  <a:lnTo>
                    <a:pt x="20066" y="155955"/>
                  </a:lnTo>
                  <a:lnTo>
                    <a:pt x="18796" y="156336"/>
                  </a:lnTo>
                  <a:lnTo>
                    <a:pt x="18415" y="156844"/>
                  </a:lnTo>
                  <a:lnTo>
                    <a:pt x="18287" y="156971"/>
                  </a:lnTo>
                  <a:lnTo>
                    <a:pt x="18796" y="158114"/>
                  </a:lnTo>
                  <a:lnTo>
                    <a:pt x="20066" y="158876"/>
                  </a:lnTo>
                  <a:lnTo>
                    <a:pt x="20828" y="159257"/>
                  </a:lnTo>
                  <a:lnTo>
                    <a:pt x="21717" y="159511"/>
                  </a:lnTo>
                  <a:lnTo>
                    <a:pt x="22479" y="159511"/>
                  </a:lnTo>
                  <a:lnTo>
                    <a:pt x="22987" y="159511"/>
                  </a:lnTo>
                  <a:lnTo>
                    <a:pt x="23368" y="159384"/>
                  </a:lnTo>
                  <a:lnTo>
                    <a:pt x="23749" y="159130"/>
                  </a:lnTo>
                  <a:lnTo>
                    <a:pt x="24892" y="158114"/>
                  </a:lnTo>
                  <a:lnTo>
                    <a:pt x="25781" y="157733"/>
                  </a:lnTo>
                  <a:lnTo>
                    <a:pt x="26543" y="157733"/>
                  </a:lnTo>
                  <a:lnTo>
                    <a:pt x="27559" y="157733"/>
                  </a:lnTo>
                  <a:lnTo>
                    <a:pt x="28448" y="158495"/>
                  </a:lnTo>
                  <a:lnTo>
                    <a:pt x="29083" y="159257"/>
                  </a:lnTo>
                  <a:lnTo>
                    <a:pt x="29972" y="160273"/>
                  </a:lnTo>
                  <a:lnTo>
                    <a:pt x="31115" y="160908"/>
                  </a:lnTo>
                  <a:lnTo>
                    <a:pt x="32131" y="160908"/>
                  </a:lnTo>
                  <a:lnTo>
                    <a:pt x="32385" y="160908"/>
                  </a:lnTo>
                  <a:lnTo>
                    <a:pt x="34544" y="160908"/>
                  </a:lnTo>
                  <a:lnTo>
                    <a:pt x="36575" y="161544"/>
                  </a:lnTo>
                  <a:lnTo>
                    <a:pt x="38481" y="162559"/>
                  </a:lnTo>
                  <a:lnTo>
                    <a:pt x="40005" y="163321"/>
                  </a:lnTo>
                  <a:lnTo>
                    <a:pt x="41402" y="163956"/>
                  </a:lnTo>
                  <a:lnTo>
                    <a:pt x="42925" y="163956"/>
                  </a:lnTo>
                  <a:lnTo>
                    <a:pt x="43815" y="163956"/>
                  </a:lnTo>
                  <a:lnTo>
                    <a:pt x="44704" y="163829"/>
                  </a:lnTo>
                  <a:lnTo>
                    <a:pt x="45720" y="163321"/>
                  </a:lnTo>
                  <a:lnTo>
                    <a:pt x="47117" y="162686"/>
                  </a:lnTo>
                  <a:lnTo>
                    <a:pt x="48513" y="162178"/>
                  </a:lnTo>
                  <a:lnTo>
                    <a:pt x="49657" y="162178"/>
                  </a:lnTo>
                  <a:lnTo>
                    <a:pt x="50673" y="162178"/>
                  </a:lnTo>
                  <a:lnTo>
                    <a:pt x="51435" y="162559"/>
                  </a:lnTo>
                  <a:lnTo>
                    <a:pt x="51943" y="163575"/>
                  </a:lnTo>
                  <a:lnTo>
                    <a:pt x="52705" y="165353"/>
                  </a:lnTo>
                  <a:lnTo>
                    <a:pt x="51688" y="167639"/>
                  </a:lnTo>
                  <a:lnTo>
                    <a:pt x="48513" y="170687"/>
                  </a:lnTo>
                  <a:lnTo>
                    <a:pt x="46482" y="172465"/>
                  </a:lnTo>
                  <a:lnTo>
                    <a:pt x="44323" y="172973"/>
                  </a:lnTo>
                  <a:lnTo>
                    <a:pt x="42163" y="172973"/>
                  </a:lnTo>
                  <a:lnTo>
                    <a:pt x="41021" y="172973"/>
                  </a:lnTo>
                  <a:lnTo>
                    <a:pt x="40005" y="172846"/>
                  </a:lnTo>
                  <a:lnTo>
                    <a:pt x="39116" y="172719"/>
                  </a:lnTo>
                  <a:lnTo>
                    <a:pt x="38100" y="172592"/>
                  </a:lnTo>
                  <a:lnTo>
                    <a:pt x="37337" y="172592"/>
                  </a:lnTo>
                  <a:lnTo>
                    <a:pt x="36449" y="172592"/>
                  </a:lnTo>
                  <a:lnTo>
                    <a:pt x="36195" y="172465"/>
                  </a:lnTo>
                  <a:lnTo>
                    <a:pt x="35179" y="172465"/>
                  </a:lnTo>
                  <a:lnTo>
                    <a:pt x="34417" y="172846"/>
                  </a:lnTo>
                  <a:lnTo>
                    <a:pt x="17272" y="195071"/>
                  </a:lnTo>
                  <a:lnTo>
                    <a:pt x="17780" y="194563"/>
                  </a:lnTo>
                  <a:lnTo>
                    <a:pt x="18287" y="194055"/>
                  </a:lnTo>
                  <a:lnTo>
                    <a:pt x="18796" y="193547"/>
                  </a:lnTo>
                  <a:lnTo>
                    <a:pt x="20700" y="191261"/>
                  </a:lnTo>
                  <a:lnTo>
                    <a:pt x="22860" y="189483"/>
                  </a:lnTo>
                  <a:lnTo>
                    <a:pt x="25273" y="188213"/>
                  </a:lnTo>
                  <a:lnTo>
                    <a:pt x="26670" y="187451"/>
                  </a:lnTo>
                  <a:lnTo>
                    <a:pt x="27940" y="187197"/>
                  </a:lnTo>
                  <a:lnTo>
                    <a:pt x="29083" y="187197"/>
                  </a:lnTo>
                  <a:lnTo>
                    <a:pt x="31115" y="187197"/>
                  </a:lnTo>
                  <a:lnTo>
                    <a:pt x="32512" y="188340"/>
                  </a:lnTo>
                  <a:lnTo>
                    <a:pt x="33655" y="189229"/>
                  </a:lnTo>
                  <a:lnTo>
                    <a:pt x="34290" y="189864"/>
                  </a:lnTo>
                  <a:lnTo>
                    <a:pt x="34925" y="190245"/>
                  </a:lnTo>
                  <a:lnTo>
                    <a:pt x="35813" y="190500"/>
                  </a:lnTo>
                  <a:lnTo>
                    <a:pt x="36195" y="190500"/>
                  </a:lnTo>
                  <a:lnTo>
                    <a:pt x="36957" y="188721"/>
                  </a:lnTo>
                  <a:lnTo>
                    <a:pt x="37337" y="187705"/>
                  </a:lnTo>
                  <a:lnTo>
                    <a:pt x="38100" y="185800"/>
                  </a:lnTo>
                  <a:lnTo>
                    <a:pt x="39116" y="183260"/>
                  </a:lnTo>
                  <a:lnTo>
                    <a:pt x="41021" y="183260"/>
                  </a:lnTo>
                  <a:lnTo>
                    <a:pt x="41275" y="183260"/>
                  </a:lnTo>
                  <a:lnTo>
                    <a:pt x="41529" y="183260"/>
                  </a:lnTo>
                  <a:lnTo>
                    <a:pt x="41783" y="183387"/>
                  </a:lnTo>
                  <a:lnTo>
                    <a:pt x="42672" y="183387"/>
                  </a:lnTo>
                  <a:lnTo>
                    <a:pt x="43561" y="183133"/>
                  </a:lnTo>
                  <a:lnTo>
                    <a:pt x="44323" y="182752"/>
                  </a:lnTo>
                  <a:lnTo>
                    <a:pt x="45974" y="181990"/>
                  </a:lnTo>
                  <a:lnTo>
                    <a:pt x="47625" y="181482"/>
                  </a:lnTo>
                  <a:lnTo>
                    <a:pt x="49403" y="181482"/>
                  </a:lnTo>
                  <a:lnTo>
                    <a:pt x="50037" y="181482"/>
                  </a:lnTo>
                  <a:lnTo>
                    <a:pt x="50673" y="181609"/>
                  </a:lnTo>
                  <a:lnTo>
                    <a:pt x="51181" y="181609"/>
                  </a:lnTo>
                  <a:lnTo>
                    <a:pt x="51816" y="181736"/>
                  </a:lnTo>
                  <a:lnTo>
                    <a:pt x="52450" y="181863"/>
                  </a:lnTo>
                  <a:lnTo>
                    <a:pt x="53212" y="181863"/>
                  </a:lnTo>
                  <a:lnTo>
                    <a:pt x="55753" y="181863"/>
                  </a:lnTo>
                  <a:lnTo>
                    <a:pt x="58293" y="180720"/>
                  </a:lnTo>
                  <a:lnTo>
                    <a:pt x="60325" y="178561"/>
                  </a:lnTo>
                  <a:lnTo>
                    <a:pt x="60960" y="177926"/>
                  </a:lnTo>
                  <a:lnTo>
                    <a:pt x="61722" y="177672"/>
                  </a:lnTo>
                  <a:lnTo>
                    <a:pt x="62484" y="177672"/>
                  </a:lnTo>
                  <a:lnTo>
                    <a:pt x="64135" y="177672"/>
                  </a:lnTo>
                  <a:lnTo>
                    <a:pt x="66040" y="178815"/>
                  </a:lnTo>
                  <a:lnTo>
                    <a:pt x="67818" y="179831"/>
                  </a:lnTo>
                  <a:lnTo>
                    <a:pt x="68834" y="180466"/>
                  </a:lnTo>
                  <a:lnTo>
                    <a:pt x="69850" y="180975"/>
                  </a:lnTo>
                  <a:lnTo>
                    <a:pt x="70993" y="181482"/>
                  </a:lnTo>
                  <a:lnTo>
                    <a:pt x="73279" y="179577"/>
                  </a:lnTo>
                  <a:lnTo>
                    <a:pt x="81153" y="177800"/>
                  </a:lnTo>
                  <a:lnTo>
                    <a:pt x="85598" y="177800"/>
                  </a:lnTo>
                  <a:lnTo>
                    <a:pt x="85979" y="177800"/>
                  </a:lnTo>
                  <a:lnTo>
                    <a:pt x="86360" y="177800"/>
                  </a:lnTo>
                  <a:lnTo>
                    <a:pt x="86741" y="177926"/>
                  </a:lnTo>
                  <a:lnTo>
                    <a:pt x="90678" y="177926"/>
                  </a:lnTo>
                  <a:lnTo>
                    <a:pt x="101092" y="172211"/>
                  </a:lnTo>
                  <a:lnTo>
                    <a:pt x="103886" y="169163"/>
                  </a:lnTo>
                  <a:lnTo>
                    <a:pt x="103124" y="169036"/>
                  </a:lnTo>
                  <a:lnTo>
                    <a:pt x="102362" y="168909"/>
                  </a:lnTo>
                  <a:lnTo>
                    <a:pt x="101727" y="168909"/>
                  </a:lnTo>
                  <a:lnTo>
                    <a:pt x="100965" y="168909"/>
                  </a:lnTo>
                  <a:lnTo>
                    <a:pt x="100203" y="169036"/>
                  </a:lnTo>
                  <a:lnTo>
                    <a:pt x="99568" y="169163"/>
                  </a:lnTo>
                  <a:lnTo>
                    <a:pt x="99187" y="169163"/>
                  </a:lnTo>
                  <a:lnTo>
                    <a:pt x="98933" y="169290"/>
                  </a:lnTo>
                  <a:lnTo>
                    <a:pt x="98552" y="169290"/>
                  </a:lnTo>
                  <a:lnTo>
                    <a:pt x="96520" y="169290"/>
                  </a:lnTo>
                  <a:lnTo>
                    <a:pt x="95758" y="167766"/>
                  </a:lnTo>
                  <a:lnTo>
                    <a:pt x="95504" y="167131"/>
                  </a:lnTo>
                  <a:lnTo>
                    <a:pt x="94487" y="164464"/>
                  </a:lnTo>
                  <a:lnTo>
                    <a:pt x="95885" y="160146"/>
                  </a:lnTo>
                  <a:lnTo>
                    <a:pt x="99187" y="156336"/>
                  </a:lnTo>
                  <a:lnTo>
                    <a:pt x="100330" y="155066"/>
                  </a:lnTo>
                  <a:lnTo>
                    <a:pt x="101600" y="153796"/>
                  </a:lnTo>
                  <a:lnTo>
                    <a:pt x="102870" y="152653"/>
                  </a:lnTo>
                  <a:lnTo>
                    <a:pt x="106172" y="149478"/>
                  </a:lnTo>
                  <a:lnTo>
                    <a:pt x="109347" y="146557"/>
                  </a:lnTo>
                  <a:lnTo>
                    <a:pt x="109600" y="142366"/>
                  </a:lnTo>
                  <a:lnTo>
                    <a:pt x="109728" y="140080"/>
                  </a:lnTo>
                  <a:lnTo>
                    <a:pt x="107569" y="137921"/>
                  </a:lnTo>
                  <a:lnTo>
                    <a:pt x="105537" y="136525"/>
                  </a:lnTo>
                  <a:lnTo>
                    <a:pt x="103250" y="135254"/>
                  </a:lnTo>
                  <a:lnTo>
                    <a:pt x="101092" y="134746"/>
                  </a:lnTo>
                  <a:lnTo>
                    <a:pt x="99822" y="134746"/>
                  </a:lnTo>
                  <a:lnTo>
                    <a:pt x="99313" y="134746"/>
                  </a:lnTo>
                  <a:lnTo>
                    <a:pt x="98933" y="134746"/>
                  </a:lnTo>
                  <a:lnTo>
                    <a:pt x="98679" y="134873"/>
                  </a:lnTo>
                  <a:lnTo>
                    <a:pt x="98171" y="137032"/>
                  </a:lnTo>
                  <a:lnTo>
                    <a:pt x="96774" y="138429"/>
                  </a:lnTo>
                  <a:lnTo>
                    <a:pt x="94996" y="138683"/>
                  </a:lnTo>
                  <a:lnTo>
                    <a:pt x="94742" y="138683"/>
                  </a:lnTo>
                  <a:lnTo>
                    <a:pt x="92837" y="138683"/>
                  </a:lnTo>
                  <a:lnTo>
                    <a:pt x="91059" y="137159"/>
                  </a:lnTo>
                  <a:lnTo>
                    <a:pt x="89535" y="134238"/>
                  </a:lnTo>
                  <a:lnTo>
                    <a:pt x="87884" y="131063"/>
                  </a:lnTo>
                  <a:lnTo>
                    <a:pt x="88900" y="128015"/>
                  </a:lnTo>
                  <a:lnTo>
                    <a:pt x="89408" y="126237"/>
                  </a:lnTo>
                  <a:lnTo>
                    <a:pt x="89535" y="125983"/>
                  </a:lnTo>
                  <a:lnTo>
                    <a:pt x="88265" y="124967"/>
                  </a:lnTo>
                  <a:lnTo>
                    <a:pt x="86995" y="123697"/>
                  </a:lnTo>
                  <a:lnTo>
                    <a:pt x="86360" y="122046"/>
                  </a:lnTo>
                  <a:lnTo>
                    <a:pt x="85852" y="121030"/>
                  </a:lnTo>
                  <a:lnTo>
                    <a:pt x="84200" y="117601"/>
                  </a:lnTo>
                  <a:lnTo>
                    <a:pt x="84836" y="115188"/>
                  </a:lnTo>
                  <a:lnTo>
                    <a:pt x="85090" y="113283"/>
                  </a:lnTo>
                  <a:lnTo>
                    <a:pt x="81534" y="99821"/>
                  </a:lnTo>
                  <a:lnTo>
                    <a:pt x="76073" y="98170"/>
                  </a:lnTo>
                  <a:lnTo>
                    <a:pt x="69342" y="96265"/>
                  </a:lnTo>
                  <a:lnTo>
                    <a:pt x="67691" y="86359"/>
                  </a:lnTo>
                  <a:lnTo>
                    <a:pt x="66548" y="79755"/>
                  </a:lnTo>
                  <a:lnTo>
                    <a:pt x="66421" y="78866"/>
                  </a:lnTo>
                  <a:lnTo>
                    <a:pt x="66294" y="78104"/>
                  </a:lnTo>
                  <a:lnTo>
                    <a:pt x="66167" y="77215"/>
                  </a:lnTo>
                  <a:lnTo>
                    <a:pt x="65786" y="75056"/>
                  </a:lnTo>
                  <a:lnTo>
                    <a:pt x="65024" y="74675"/>
                  </a:lnTo>
                  <a:lnTo>
                    <a:pt x="63246" y="74167"/>
                  </a:lnTo>
                  <a:lnTo>
                    <a:pt x="61087" y="73532"/>
                  </a:lnTo>
                  <a:lnTo>
                    <a:pt x="59055" y="72135"/>
                  </a:lnTo>
                  <a:lnTo>
                    <a:pt x="57658" y="69976"/>
                  </a:lnTo>
                  <a:lnTo>
                    <a:pt x="56387" y="68071"/>
                  </a:lnTo>
                  <a:lnTo>
                    <a:pt x="54863" y="67436"/>
                  </a:lnTo>
                  <a:lnTo>
                    <a:pt x="52959" y="67436"/>
                  </a:lnTo>
                  <a:lnTo>
                    <a:pt x="51816" y="67436"/>
                  </a:lnTo>
                  <a:lnTo>
                    <a:pt x="50673" y="67690"/>
                  </a:lnTo>
                  <a:lnTo>
                    <a:pt x="49275" y="67944"/>
                  </a:lnTo>
                  <a:lnTo>
                    <a:pt x="48513" y="68071"/>
                  </a:lnTo>
                  <a:lnTo>
                    <a:pt x="47752" y="68198"/>
                  </a:lnTo>
                  <a:lnTo>
                    <a:pt x="47117" y="68325"/>
                  </a:lnTo>
                  <a:lnTo>
                    <a:pt x="46862" y="68325"/>
                  </a:lnTo>
                  <a:lnTo>
                    <a:pt x="45720" y="68325"/>
                  </a:lnTo>
                  <a:lnTo>
                    <a:pt x="44831" y="67563"/>
                  </a:lnTo>
                  <a:lnTo>
                    <a:pt x="44450" y="66293"/>
                  </a:lnTo>
                  <a:lnTo>
                    <a:pt x="43434" y="63118"/>
                  </a:lnTo>
                  <a:lnTo>
                    <a:pt x="47117" y="57530"/>
                  </a:lnTo>
                  <a:lnTo>
                    <a:pt x="60325" y="28447"/>
                  </a:lnTo>
                  <a:lnTo>
                    <a:pt x="58928" y="27431"/>
                  </a:lnTo>
                  <a:lnTo>
                    <a:pt x="54102" y="26796"/>
                  </a:lnTo>
                  <a:lnTo>
                    <a:pt x="49275" y="26796"/>
                  </a:lnTo>
                  <a:lnTo>
                    <a:pt x="44577" y="26796"/>
                  </a:lnTo>
                  <a:lnTo>
                    <a:pt x="39878" y="27304"/>
                  </a:lnTo>
                  <a:lnTo>
                    <a:pt x="38100" y="28447"/>
                  </a:lnTo>
                  <a:lnTo>
                    <a:pt x="37337" y="28828"/>
                  </a:lnTo>
                  <a:lnTo>
                    <a:pt x="36449" y="29082"/>
                  </a:lnTo>
                  <a:lnTo>
                    <a:pt x="35560" y="29082"/>
                  </a:lnTo>
                  <a:lnTo>
                    <a:pt x="34417" y="29082"/>
                  </a:lnTo>
                  <a:lnTo>
                    <a:pt x="33274" y="28701"/>
                  </a:lnTo>
                  <a:lnTo>
                    <a:pt x="32385" y="27939"/>
                  </a:lnTo>
                  <a:lnTo>
                    <a:pt x="30861" y="26923"/>
                  </a:lnTo>
                  <a:lnTo>
                    <a:pt x="30099" y="25018"/>
                  </a:lnTo>
                  <a:lnTo>
                    <a:pt x="30225" y="22986"/>
                  </a:lnTo>
                  <a:lnTo>
                    <a:pt x="30353" y="21462"/>
                  </a:lnTo>
                  <a:lnTo>
                    <a:pt x="31242" y="20192"/>
                  </a:lnTo>
                  <a:lnTo>
                    <a:pt x="32385" y="19684"/>
                  </a:lnTo>
                  <a:lnTo>
                    <a:pt x="35687" y="18033"/>
                  </a:lnTo>
                  <a:lnTo>
                    <a:pt x="41529" y="10413"/>
                  </a:lnTo>
                  <a:lnTo>
                    <a:pt x="41402" y="8508"/>
                  </a:lnTo>
                  <a:lnTo>
                    <a:pt x="41148" y="6350"/>
                  </a:lnTo>
                  <a:lnTo>
                    <a:pt x="42163" y="4444"/>
                  </a:lnTo>
                  <a:lnTo>
                    <a:pt x="43180" y="3047"/>
                  </a:lnTo>
                  <a:lnTo>
                    <a:pt x="44450" y="761"/>
                  </a:lnTo>
                  <a:lnTo>
                    <a:pt x="43942" y="253"/>
                  </a:lnTo>
                  <a:lnTo>
                    <a:pt x="4368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6140196" y="218998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016" y="0"/>
                  </a:moveTo>
                  <a:lnTo>
                    <a:pt x="6730" y="762"/>
                  </a:lnTo>
                  <a:lnTo>
                    <a:pt x="1269" y="6477"/>
                  </a:lnTo>
                  <a:lnTo>
                    <a:pt x="0" y="9143"/>
                  </a:lnTo>
                  <a:lnTo>
                    <a:pt x="3428" y="8381"/>
                  </a:lnTo>
                  <a:lnTo>
                    <a:pt x="7112" y="4953"/>
                  </a:lnTo>
                  <a:lnTo>
                    <a:pt x="8636" y="2159"/>
                  </a:lnTo>
                  <a:lnTo>
                    <a:pt x="8889" y="1397"/>
                  </a:lnTo>
                  <a:lnTo>
                    <a:pt x="9143" y="762"/>
                  </a:lnTo>
                  <a:lnTo>
                    <a:pt x="901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6140196" y="218998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016" y="0"/>
                  </a:moveTo>
                  <a:lnTo>
                    <a:pt x="6730" y="762"/>
                  </a:lnTo>
                  <a:lnTo>
                    <a:pt x="1269" y="6477"/>
                  </a:lnTo>
                  <a:lnTo>
                    <a:pt x="0" y="9143"/>
                  </a:lnTo>
                  <a:lnTo>
                    <a:pt x="3428" y="8381"/>
                  </a:lnTo>
                  <a:lnTo>
                    <a:pt x="7112" y="4953"/>
                  </a:lnTo>
                  <a:lnTo>
                    <a:pt x="8636" y="2159"/>
                  </a:lnTo>
                  <a:lnTo>
                    <a:pt x="8889" y="1397"/>
                  </a:lnTo>
                  <a:lnTo>
                    <a:pt x="9143" y="762"/>
                  </a:lnTo>
                  <a:lnTo>
                    <a:pt x="9016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6128004" y="2260091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4">
                  <a:moveTo>
                    <a:pt x="20320" y="0"/>
                  </a:moveTo>
                  <a:lnTo>
                    <a:pt x="19176" y="0"/>
                  </a:lnTo>
                  <a:lnTo>
                    <a:pt x="17653" y="0"/>
                  </a:lnTo>
                  <a:lnTo>
                    <a:pt x="13335" y="2539"/>
                  </a:lnTo>
                  <a:lnTo>
                    <a:pt x="11430" y="3809"/>
                  </a:lnTo>
                  <a:lnTo>
                    <a:pt x="9525" y="4699"/>
                  </a:lnTo>
                  <a:lnTo>
                    <a:pt x="7493" y="5206"/>
                  </a:lnTo>
                  <a:lnTo>
                    <a:pt x="7366" y="5714"/>
                  </a:lnTo>
                  <a:lnTo>
                    <a:pt x="7366" y="5968"/>
                  </a:lnTo>
                  <a:lnTo>
                    <a:pt x="7112" y="6857"/>
                  </a:lnTo>
                  <a:lnTo>
                    <a:pt x="6985" y="7112"/>
                  </a:lnTo>
                  <a:lnTo>
                    <a:pt x="6858" y="7619"/>
                  </a:lnTo>
                  <a:lnTo>
                    <a:pt x="6858" y="7874"/>
                  </a:lnTo>
                  <a:lnTo>
                    <a:pt x="6731" y="8127"/>
                  </a:lnTo>
                  <a:lnTo>
                    <a:pt x="6604" y="8636"/>
                  </a:lnTo>
                  <a:lnTo>
                    <a:pt x="6476" y="8889"/>
                  </a:lnTo>
                  <a:lnTo>
                    <a:pt x="6476" y="9143"/>
                  </a:lnTo>
                  <a:lnTo>
                    <a:pt x="6223" y="9525"/>
                  </a:lnTo>
                  <a:lnTo>
                    <a:pt x="6223" y="9906"/>
                  </a:lnTo>
                  <a:lnTo>
                    <a:pt x="5969" y="10287"/>
                  </a:lnTo>
                  <a:lnTo>
                    <a:pt x="5842" y="10668"/>
                  </a:lnTo>
                  <a:lnTo>
                    <a:pt x="5715" y="11175"/>
                  </a:lnTo>
                  <a:lnTo>
                    <a:pt x="5587" y="11430"/>
                  </a:lnTo>
                  <a:lnTo>
                    <a:pt x="5207" y="12192"/>
                  </a:lnTo>
                  <a:lnTo>
                    <a:pt x="4825" y="12700"/>
                  </a:lnTo>
                  <a:lnTo>
                    <a:pt x="4699" y="13081"/>
                  </a:lnTo>
                  <a:lnTo>
                    <a:pt x="4445" y="13334"/>
                  </a:lnTo>
                  <a:lnTo>
                    <a:pt x="4318" y="13588"/>
                  </a:lnTo>
                  <a:lnTo>
                    <a:pt x="3937" y="13969"/>
                  </a:lnTo>
                  <a:lnTo>
                    <a:pt x="3810" y="14224"/>
                  </a:lnTo>
                  <a:lnTo>
                    <a:pt x="3429" y="14477"/>
                  </a:lnTo>
                  <a:lnTo>
                    <a:pt x="1778" y="16001"/>
                  </a:lnTo>
                  <a:lnTo>
                    <a:pt x="635" y="18161"/>
                  </a:lnTo>
                  <a:lnTo>
                    <a:pt x="0" y="20574"/>
                  </a:lnTo>
                  <a:lnTo>
                    <a:pt x="2667" y="21843"/>
                  </a:lnTo>
                  <a:lnTo>
                    <a:pt x="4572" y="23368"/>
                  </a:lnTo>
                  <a:lnTo>
                    <a:pt x="5461" y="24002"/>
                  </a:lnTo>
                  <a:lnTo>
                    <a:pt x="6350" y="24383"/>
                  </a:lnTo>
                  <a:lnTo>
                    <a:pt x="6731" y="21717"/>
                  </a:lnTo>
                  <a:lnTo>
                    <a:pt x="7747" y="17271"/>
                  </a:lnTo>
                  <a:lnTo>
                    <a:pt x="10922" y="16256"/>
                  </a:lnTo>
                  <a:lnTo>
                    <a:pt x="13335" y="16256"/>
                  </a:lnTo>
                  <a:lnTo>
                    <a:pt x="15112" y="17525"/>
                  </a:lnTo>
                  <a:lnTo>
                    <a:pt x="17018" y="20446"/>
                  </a:lnTo>
                  <a:lnTo>
                    <a:pt x="17272" y="20700"/>
                  </a:lnTo>
                  <a:lnTo>
                    <a:pt x="17525" y="21081"/>
                  </a:lnTo>
                  <a:lnTo>
                    <a:pt x="17907" y="21462"/>
                  </a:lnTo>
                  <a:lnTo>
                    <a:pt x="18034" y="21717"/>
                  </a:lnTo>
                  <a:lnTo>
                    <a:pt x="18669" y="22606"/>
                  </a:lnTo>
                  <a:lnTo>
                    <a:pt x="18923" y="22732"/>
                  </a:lnTo>
                  <a:lnTo>
                    <a:pt x="19304" y="23240"/>
                  </a:lnTo>
                  <a:lnTo>
                    <a:pt x="19558" y="23494"/>
                  </a:lnTo>
                  <a:lnTo>
                    <a:pt x="20066" y="23875"/>
                  </a:lnTo>
                  <a:lnTo>
                    <a:pt x="21336" y="22606"/>
                  </a:lnTo>
                  <a:lnTo>
                    <a:pt x="22733" y="21589"/>
                  </a:lnTo>
                  <a:lnTo>
                    <a:pt x="26288" y="20193"/>
                  </a:lnTo>
                  <a:lnTo>
                    <a:pt x="28067" y="18923"/>
                  </a:lnTo>
                  <a:lnTo>
                    <a:pt x="30225" y="16763"/>
                  </a:lnTo>
                  <a:lnTo>
                    <a:pt x="30480" y="15875"/>
                  </a:lnTo>
                  <a:lnTo>
                    <a:pt x="30480" y="11430"/>
                  </a:lnTo>
                  <a:lnTo>
                    <a:pt x="25781" y="5842"/>
                  </a:lnTo>
                  <a:lnTo>
                    <a:pt x="21971" y="1524"/>
                  </a:lnTo>
                  <a:lnTo>
                    <a:pt x="21209" y="50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6128004" y="2260091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4">
                  <a:moveTo>
                    <a:pt x="19176" y="0"/>
                  </a:moveTo>
                  <a:lnTo>
                    <a:pt x="17653" y="0"/>
                  </a:lnTo>
                  <a:lnTo>
                    <a:pt x="15748" y="1143"/>
                  </a:lnTo>
                  <a:lnTo>
                    <a:pt x="13335" y="2539"/>
                  </a:lnTo>
                  <a:lnTo>
                    <a:pt x="11430" y="3809"/>
                  </a:lnTo>
                  <a:lnTo>
                    <a:pt x="9525" y="4699"/>
                  </a:lnTo>
                  <a:lnTo>
                    <a:pt x="7493" y="5206"/>
                  </a:lnTo>
                  <a:lnTo>
                    <a:pt x="7366" y="5714"/>
                  </a:lnTo>
                  <a:lnTo>
                    <a:pt x="7366" y="5968"/>
                  </a:lnTo>
                  <a:lnTo>
                    <a:pt x="7238" y="6476"/>
                  </a:lnTo>
                  <a:lnTo>
                    <a:pt x="7112" y="6857"/>
                  </a:lnTo>
                  <a:lnTo>
                    <a:pt x="6985" y="7112"/>
                  </a:lnTo>
                  <a:lnTo>
                    <a:pt x="6858" y="7619"/>
                  </a:lnTo>
                  <a:lnTo>
                    <a:pt x="6858" y="7874"/>
                  </a:lnTo>
                  <a:lnTo>
                    <a:pt x="6731" y="8127"/>
                  </a:lnTo>
                  <a:lnTo>
                    <a:pt x="6604" y="8636"/>
                  </a:lnTo>
                  <a:lnTo>
                    <a:pt x="6476" y="8889"/>
                  </a:lnTo>
                  <a:lnTo>
                    <a:pt x="6476" y="9143"/>
                  </a:lnTo>
                  <a:lnTo>
                    <a:pt x="6223" y="9525"/>
                  </a:lnTo>
                  <a:lnTo>
                    <a:pt x="6223" y="9906"/>
                  </a:lnTo>
                  <a:lnTo>
                    <a:pt x="5969" y="10287"/>
                  </a:lnTo>
                  <a:lnTo>
                    <a:pt x="5842" y="10668"/>
                  </a:lnTo>
                  <a:lnTo>
                    <a:pt x="5715" y="11175"/>
                  </a:lnTo>
                  <a:lnTo>
                    <a:pt x="5587" y="11430"/>
                  </a:lnTo>
                  <a:lnTo>
                    <a:pt x="5334" y="11811"/>
                  </a:lnTo>
                  <a:lnTo>
                    <a:pt x="5207" y="12192"/>
                  </a:lnTo>
                  <a:lnTo>
                    <a:pt x="4953" y="12573"/>
                  </a:lnTo>
                  <a:lnTo>
                    <a:pt x="4825" y="12700"/>
                  </a:lnTo>
                  <a:lnTo>
                    <a:pt x="4699" y="13081"/>
                  </a:lnTo>
                  <a:lnTo>
                    <a:pt x="4445" y="13334"/>
                  </a:lnTo>
                  <a:lnTo>
                    <a:pt x="4318" y="13588"/>
                  </a:lnTo>
                  <a:lnTo>
                    <a:pt x="3937" y="13969"/>
                  </a:lnTo>
                  <a:lnTo>
                    <a:pt x="3810" y="14224"/>
                  </a:lnTo>
                  <a:lnTo>
                    <a:pt x="3429" y="14477"/>
                  </a:lnTo>
                  <a:lnTo>
                    <a:pt x="1778" y="16001"/>
                  </a:lnTo>
                  <a:lnTo>
                    <a:pt x="635" y="18161"/>
                  </a:lnTo>
                  <a:lnTo>
                    <a:pt x="0" y="20574"/>
                  </a:lnTo>
                  <a:lnTo>
                    <a:pt x="1270" y="21208"/>
                  </a:lnTo>
                  <a:lnTo>
                    <a:pt x="2667" y="21843"/>
                  </a:lnTo>
                  <a:lnTo>
                    <a:pt x="3810" y="22732"/>
                  </a:lnTo>
                  <a:lnTo>
                    <a:pt x="4572" y="23368"/>
                  </a:lnTo>
                  <a:lnTo>
                    <a:pt x="5461" y="24002"/>
                  </a:lnTo>
                  <a:lnTo>
                    <a:pt x="6350" y="24383"/>
                  </a:lnTo>
                  <a:lnTo>
                    <a:pt x="6731" y="21717"/>
                  </a:lnTo>
                  <a:lnTo>
                    <a:pt x="7747" y="17271"/>
                  </a:lnTo>
                  <a:lnTo>
                    <a:pt x="10541" y="16382"/>
                  </a:lnTo>
                  <a:lnTo>
                    <a:pt x="10922" y="16256"/>
                  </a:lnTo>
                  <a:lnTo>
                    <a:pt x="11175" y="16256"/>
                  </a:lnTo>
                  <a:lnTo>
                    <a:pt x="11557" y="16256"/>
                  </a:lnTo>
                  <a:lnTo>
                    <a:pt x="13335" y="16256"/>
                  </a:lnTo>
                  <a:lnTo>
                    <a:pt x="15112" y="17525"/>
                  </a:lnTo>
                  <a:lnTo>
                    <a:pt x="17018" y="20446"/>
                  </a:lnTo>
                  <a:lnTo>
                    <a:pt x="17272" y="20700"/>
                  </a:lnTo>
                  <a:lnTo>
                    <a:pt x="17525" y="21081"/>
                  </a:lnTo>
                  <a:lnTo>
                    <a:pt x="17907" y="21462"/>
                  </a:lnTo>
                  <a:lnTo>
                    <a:pt x="18034" y="21717"/>
                  </a:lnTo>
                  <a:lnTo>
                    <a:pt x="18669" y="22606"/>
                  </a:lnTo>
                  <a:lnTo>
                    <a:pt x="18923" y="22732"/>
                  </a:lnTo>
                  <a:lnTo>
                    <a:pt x="19304" y="23240"/>
                  </a:lnTo>
                  <a:lnTo>
                    <a:pt x="19558" y="23494"/>
                  </a:lnTo>
                  <a:lnTo>
                    <a:pt x="20066" y="23875"/>
                  </a:lnTo>
                  <a:lnTo>
                    <a:pt x="21336" y="22606"/>
                  </a:lnTo>
                  <a:lnTo>
                    <a:pt x="22733" y="21589"/>
                  </a:lnTo>
                  <a:lnTo>
                    <a:pt x="30480" y="15875"/>
                  </a:lnTo>
                  <a:lnTo>
                    <a:pt x="30480" y="15112"/>
                  </a:lnTo>
                  <a:lnTo>
                    <a:pt x="30480" y="11430"/>
                  </a:lnTo>
                  <a:lnTo>
                    <a:pt x="25781" y="5842"/>
                  </a:lnTo>
                  <a:lnTo>
                    <a:pt x="21971" y="1524"/>
                  </a:lnTo>
                  <a:lnTo>
                    <a:pt x="21209" y="507"/>
                  </a:lnTo>
                  <a:lnTo>
                    <a:pt x="20320" y="0"/>
                  </a:lnTo>
                  <a:lnTo>
                    <a:pt x="1917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6216396" y="2135123"/>
              <a:ext cx="3175" cy="12700"/>
            </a:xfrm>
            <a:custGeom>
              <a:avLst/>
              <a:gdLst/>
              <a:ahLst/>
              <a:cxnLst/>
              <a:rect l="l" t="t" r="r" b="b"/>
              <a:pathLst>
                <a:path w="3175" h="12700">
                  <a:moveTo>
                    <a:pt x="2286" y="0"/>
                  </a:moveTo>
                  <a:lnTo>
                    <a:pt x="1650" y="254"/>
                  </a:lnTo>
                  <a:lnTo>
                    <a:pt x="1269" y="1269"/>
                  </a:lnTo>
                  <a:lnTo>
                    <a:pt x="1015" y="2158"/>
                  </a:lnTo>
                  <a:lnTo>
                    <a:pt x="253" y="5333"/>
                  </a:lnTo>
                  <a:lnTo>
                    <a:pt x="0" y="8762"/>
                  </a:lnTo>
                  <a:lnTo>
                    <a:pt x="380" y="12192"/>
                  </a:lnTo>
                  <a:lnTo>
                    <a:pt x="1904" y="8000"/>
                  </a:lnTo>
                  <a:lnTo>
                    <a:pt x="3048" y="1269"/>
                  </a:lnTo>
                  <a:lnTo>
                    <a:pt x="2412" y="126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6131052" y="2135123"/>
              <a:ext cx="88900" cy="149860"/>
            </a:xfrm>
            <a:custGeom>
              <a:avLst/>
              <a:gdLst/>
              <a:ahLst/>
              <a:cxnLst/>
              <a:rect l="l" t="t" r="r" b="b"/>
              <a:pathLst>
                <a:path w="88900" h="149860">
                  <a:moveTo>
                    <a:pt x="87630" y="0"/>
                  </a:moveTo>
                  <a:lnTo>
                    <a:pt x="86995" y="254"/>
                  </a:lnTo>
                  <a:lnTo>
                    <a:pt x="86613" y="1269"/>
                  </a:lnTo>
                  <a:lnTo>
                    <a:pt x="86360" y="2158"/>
                  </a:lnTo>
                  <a:lnTo>
                    <a:pt x="85598" y="5333"/>
                  </a:lnTo>
                  <a:lnTo>
                    <a:pt x="85344" y="8762"/>
                  </a:lnTo>
                  <a:lnTo>
                    <a:pt x="85725" y="12192"/>
                  </a:lnTo>
                  <a:lnTo>
                    <a:pt x="87249" y="8000"/>
                  </a:lnTo>
                  <a:lnTo>
                    <a:pt x="88392" y="1269"/>
                  </a:lnTo>
                  <a:lnTo>
                    <a:pt x="87757" y="126"/>
                  </a:lnTo>
                  <a:close/>
                </a:path>
                <a:path w="88900" h="149860">
                  <a:moveTo>
                    <a:pt x="3048" y="131063"/>
                  </a:moveTo>
                  <a:lnTo>
                    <a:pt x="3048" y="131952"/>
                  </a:lnTo>
                  <a:lnTo>
                    <a:pt x="3048" y="133223"/>
                  </a:lnTo>
                  <a:lnTo>
                    <a:pt x="3048" y="133985"/>
                  </a:lnTo>
                  <a:lnTo>
                    <a:pt x="3048" y="133223"/>
                  </a:lnTo>
                  <a:lnTo>
                    <a:pt x="3048" y="131952"/>
                  </a:lnTo>
                  <a:lnTo>
                    <a:pt x="3048" y="131063"/>
                  </a:lnTo>
                  <a:close/>
                </a:path>
                <a:path w="88900" h="149860">
                  <a:moveTo>
                    <a:pt x="3048" y="134238"/>
                  </a:moveTo>
                  <a:lnTo>
                    <a:pt x="3048" y="135000"/>
                  </a:lnTo>
                  <a:lnTo>
                    <a:pt x="3048" y="136270"/>
                  </a:lnTo>
                  <a:lnTo>
                    <a:pt x="3048" y="137160"/>
                  </a:lnTo>
                  <a:lnTo>
                    <a:pt x="3048" y="136270"/>
                  </a:lnTo>
                  <a:lnTo>
                    <a:pt x="3048" y="135000"/>
                  </a:lnTo>
                  <a:lnTo>
                    <a:pt x="3048" y="134238"/>
                  </a:lnTo>
                  <a:close/>
                </a:path>
                <a:path w="88900" h="149860">
                  <a:moveTo>
                    <a:pt x="15239" y="149351"/>
                  </a:moveTo>
                  <a:lnTo>
                    <a:pt x="15239" y="148462"/>
                  </a:lnTo>
                  <a:lnTo>
                    <a:pt x="15239" y="147574"/>
                  </a:lnTo>
                  <a:lnTo>
                    <a:pt x="15239" y="146431"/>
                  </a:lnTo>
                  <a:lnTo>
                    <a:pt x="15239" y="147574"/>
                  </a:lnTo>
                  <a:lnTo>
                    <a:pt x="15239" y="148462"/>
                  </a:lnTo>
                  <a:lnTo>
                    <a:pt x="15239" y="149351"/>
                  </a:lnTo>
                  <a:close/>
                </a:path>
                <a:path w="88900" h="149860">
                  <a:moveTo>
                    <a:pt x="3048" y="137287"/>
                  </a:moveTo>
                  <a:lnTo>
                    <a:pt x="2159" y="138302"/>
                  </a:lnTo>
                  <a:lnTo>
                    <a:pt x="1397" y="139064"/>
                  </a:lnTo>
                  <a:lnTo>
                    <a:pt x="0" y="140207"/>
                  </a:lnTo>
                  <a:lnTo>
                    <a:pt x="1397" y="139064"/>
                  </a:lnTo>
                  <a:lnTo>
                    <a:pt x="2159" y="138302"/>
                  </a:lnTo>
                  <a:lnTo>
                    <a:pt x="3048" y="13728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0" name="object 47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339840" y="2200655"/>
              <a:ext cx="67056" cy="76200"/>
            </a:xfrm>
            <a:prstGeom prst="rect">
              <a:avLst/>
            </a:prstGeom>
          </p:spPr>
        </p:pic>
        <p:sp>
          <p:nvSpPr>
            <p:cNvPr id="471" name="object 471"/>
            <p:cNvSpPr/>
            <p:nvPr/>
          </p:nvSpPr>
          <p:spPr>
            <a:xfrm>
              <a:off x="6475476" y="2202179"/>
              <a:ext cx="9525" cy="15240"/>
            </a:xfrm>
            <a:custGeom>
              <a:avLst/>
              <a:gdLst/>
              <a:ahLst/>
              <a:cxnLst/>
              <a:rect l="l" t="t" r="r" b="b"/>
              <a:pathLst>
                <a:path w="9525" h="15239">
                  <a:moveTo>
                    <a:pt x="9016" y="0"/>
                  </a:moveTo>
                  <a:lnTo>
                    <a:pt x="8636" y="0"/>
                  </a:lnTo>
                  <a:lnTo>
                    <a:pt x="5841" y="126"/>
                  </a:lnTo>
                  <a:lnTo>
                    <a:pt x="0" y="15239"/>
                  </a:lnTo>
                  <a:lnTo>
                    <a:pt x="3428" y="11683"/>
                  </a:lnTo>
                  <a:lnTo>
                    <a:pt x="6350" y="7493"/>
                  </a:lnTo>
                  <a:lnTo>
                    <a:pt x="8509" y="2793"/>
                  </a:lnTo>
                  <a:lnTo>
                    <a:pt x="8889" y="1905"/>
                  </a:lnTo>
                  <a:lnTo>
                    <a:pt x="9144" y="1016"/>
                  </a:lnTo>
                  <a:lnTo>
                    <a:pt x="901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6475476" y="2202179"/>
              <a:ext cx="9525" cy="15240"/>
            </a:xfrm>
            <a:custGeom>
              <a:avLst/>
              <a:gdLst/>
              <a:ahLst/>
              <a:cxnLst/>
              <a:rect l="l" t="t" r="r" b="b"/>
              <a:pathLst>
                <a:path w="9525" h="15239">
                  <a:moveTo>
                    <a:pt x="8636" y="0"/>
                  </a:moveTo>
                  <a:lnTo>
                    <a:pt x="0" y="15239"/>
                  </a:lnTo>
                  <a:lnTo>
                    <a:pt x="3428" y="11683"/>
                  </a:lnTo>
                  <a:lnTo>
                    <a:pt x="6350" y="7493"/>
                  </a:lnTo>
                  <a:lnTo>
                    <a:pt x="8509" y="2793"/>
                  </a:lnTo>
                  <a:lnTo>
                    <a:pt x="8889" y="1905"/>
                  </a:lnTo>
                  <a:lnTo>
                    <a:pt x="9144" y="1016"/>
                  </a:lnTo>
                  <a:lnTo>
                    <a:pt x="9016" y="0"/>
                  </a:lnTo>
                  <a:lnTo>
                    <a:pt x="863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6387084" y="1913635"/>
              <a:ext cx="164465" cy="340360"/>
            </a:xfrm>
            <a:custGeom>
              <a:avLst/>
              <a:gdLst/>
              <a:ahLst/>
              <a:cxnLst/>
              <a:rect l="l" t="t" r="r" b="b"/>
              <a:pathLst>
                <a:path w="164465" h="340360">
                  <a:moveTo>
                    <a:pt x="1777" y="261620"/>
                  </a:moveTo>
                  <a:lnTo>
                    <a:pt x="253" y="261620"/>
                  </a:lnTo>
                  <a:lnTo>
                    <a:pt x="0" y="266700"/>
                  </a:lnTo>
                  <a:lnTo>
                    <a:pt x="2031" y="273050"/>
                  </a:lnTo>
                  <a:lnTo>
                    <a:pt x="5587" y="275590"/>
                  </a:lnTo>
                  <a:lnTo>
                    <a:pt x="8508" y="279400"/>
                  </a:lnTo>
                  <a:lnTo>
                    <a:pt x="8762" y="281940"/>
                  </a:lnTo>
                  <a:lnTo>
                    <a:pt x="8889" y="285750"/>
                  </a:lnTo>
                  <a:lnTo>
                    <a:pt x="9143" y="290830"/>
                  </a:lnTo>
                  <a:lnTo>
                    <a:pt x="12191" y="295910"/>
                  </a:lnTo>
                  <a:lnTo>
                    <a:pt x="13207" y="298450"/>
                  </a:lnTo>
                  <a:lnTo>
                    <a:pt x="13842" y="300990"/>
                  </a:lnTo>
                  <a:lnTo>
                    <a:pt x="14350" y="303530"/>
                  </a:lnTo>
                  <a:lnTo>
                    <a:pt x="15620" y="304800"/>
                  </a:lnTo>
                  <a:lnTo>
                    <a:pt x="17144" y="307340"/>
                  </a:lnTo>
                  <a:lnTo>
                    <a:pt x="21843" y="311150"/>
                  </a:lnTo>
                  <a:lnTo>
                    <a:pt x="22478" y="314960"/>
                  </a:lnTo>
                  <a:lnTo>
                    <a:pt x="20319" y="321310"/>
                  </a:lnTo>
                  <a:lnTo>
                    <a:pt x="19938" y="322580"/>
                  </a:lnTo>
                  <a:lnTo>
                    <a:pt x="21336" y="323850"/>
                  </a:lnTo>
                  <a:lnTo>
                    <a:pt x="22478" y="323850"/>
                  </a:lnTo>
                  <a:lnTo>
                    <a:pt x="24129" y="325120"/>
                  </a:lnTo>
                  <a:lnTo>
                    <a:pt x="24256" y="326390"/>
                  </a:lnTo>
                  <a:lnTo>
                    <a:pt x="24383" y="328930"/>
                  </a:lnTo>
                  <a:lnTo>
                    <a:pt x="24129" y="332740"/>
                  </a:lnTo>
                  <a:lnTo>
                    <a:pt x="23875" y="335280"/>
                  </a:lnTo>
                  <a:lnTo>
                    <a:pt x="23621" y="339090"/>
                  </a:lnTo>
                  <a:lnTo>
                    <a:pt x="24511" y="340360"/>
                  </a:lnTo>
                  <a:lnTo>
                    <a:pt x="29082" y="340360"/>
                  </a:lnTo>
                  <a:lnTo>
                    <a:pt x="31241" y="339090"/>
                  </a:lnTo>
                  <a:lnTo>
                    <a:pt x="35560" y="339090"/>
                  </a:lnTo>
                  <a:lnTo>
                    <a:pt x="36321" y="337820"/>
                  </a:lnTo>
                  <a:lnTo>
                    <a:pt x="36956" y="337820"/>
                  </a:lnTo>
                  <a:lnTo>
                    <a:pt x="36829" y="331470"/>
                  </a:lnTo>
                  <a:lnTo>
                    <a:pt x="36702" y="328930"/>
                  </a:lnTo>
                  <a:lnTo>
                    <a:pt x="38100" y="326390"/>
                  </a:lnTo>
                  <a:lnTo>
                    <a:pt x="41020" y="326390"/>
                  </a:lnTo>
                  <a:lnTo>
                    <a:pt x="41528" y="325120"/>
                  </a:lnTo>
                  <a:lnTo>
                    <a:pt x="42417" y="323850"/>
                  </a:lnTo>
                  <a:lnTo>
                    <a:pt x="43561" y="322580"/>
                  </a:lnTo>
                  <a:lnTo>
                    <a:pt x="58546" y="322580"/>
                  </a:lnTo>
                  <a:lnTo>
                    <a:pt x="59436" y="321310"/>
                  </a:lnTo>
                  <a:lnTo>
                    <a:pt x="59816" y="317500"/>
                  </a:lnTo>
                  <a:lnTo>
                    <a:pt x="60325" y="314960"/>
                  </a:lnTo>
                  <a:lnTo>
                    <a:pt x="61975" y="313690"/>
                  </a:lnTo>
                  <a:lnTo>
                    <a:pt x="68833" y="313690"/>
                  </a:lnTo>
                  <a:lnTo>
                    <a:pt x="70738" y="309880"/>
                  </a:lnTo>
                  <a:lnTo>
                    <a:pt x="66039" y="309880"/>
                  </a:lnTo>
                  <a:lnTo>
                    <a:pt x="62991" y="307340"/>
                  </a:lnTo>
                  <a:lnTo>
                    <a:pt x="67310" y="294640"/>
                  </a:lnTo>
                  <a:lnTo>
                    <a:pt x="68452" y="290830"/>
                  </a:lnTo>
                  <a:lnTo>
                    <a:pt x="68833" y="284480"/>
                  </a:lnTo>
                  <a:lnTo>
                    <a:pt x="68961" y="279400"/>
                  </a:lnTo>
                  <a:lnTo>
                    <a:pt x="69214" y="274320"/>
                  </a:lnTo>
                  <a:lnTo>
                    <a:pt x="69468" y="271780"/>
                  </a:lnTo>
                  <a:lnTo>
                    <a:pt x="71246" y="262890"/>
                  </a:lnTo>
                  <a:lnTo>
                    <a:pt x="2412" y="262890"/>
                  </a:lnTo>
                  <a:lnTo>
                    <a:pt x="1777" y="261620"/>
                  </a:lnTo>
                  <a:close/>
                </a:path>
                <a:path w="164465" h="340360">
                  <a:moveTo>
                    <a:pt x="58546" y="322580"/>
                  </a:moveTo>
                  <a:lnTo>
                    <a:pt x="52324" y="322580"/>
                  </a:lnTo>
                  <a:lnTo>
                    <a:pt x="54355" y="323850"/>
                  </a:lnTo>
                  <a:lnTo>
                    <a:pt x="57276" y="323850"/>
                  </a:lnTo>
                  <a:lnTo>
                    <a:pt x="58546" y="322580"/>
                  </a:lnTo>
                  <a:close/>
                </a:path>
                <a:path w="164465" h="340360">
                  <a:moveTo>
                    <a:pt x="68833" y="313690"/>
                  </a:moveTo>
                  <a:lnTo>
                    <a:pt x="64007" y="313690"/>
                  </a:lnTo>
                  <a:lnTo>
                    <a:pt x="65150" y="314960"/>
                  </a:lnTo>
                  <a:lnTo>
                    <a:pt x="66166" y="317500"/>
                  </a:lnTo>
                  <a:lnTo>
                    <a:pt x="66675" y="317500"/>
                  </a:lnTo>
                  <a:lnTo>
                    <a:pt x="68833" y="313690"/>
                  </a:lnTo>
                  <a:close/>
                </a:path>
                <a:path w="164465" h="340360">
                  <a:moveTo>
                    <a:pt x="72136" y="304800"/>
                  </a:moveTo>
                  <a:lnTo>
                    <a:pt x="70992" y="306070"/>
                  </a:lnTo>
                  <a:lnTo>
                    <a:pt x="70230" y="307340"/>
                  </a:lnTo>
                  <a:lnTo>
                    <a:pt x="69723" y="308610"/>
                  </a:lnTo>
                  <a:lnTo>
                    <a:pt x="68452" y="309880"/>
                  </a:lnTo>
                  <a:lnTo>
                    <a:pt x="70738" y="309880"/>
                  </a:lnTo>
                  <a:lnTo>
                    <a:pt x="72136" y="304800"/>
                  </a:lnTo>
                  <a:close/>
                </a:path>
                <a:path w="164465" h="340360">
                  <a:moveTo>
                    <a:pt x="27686" y="134620"/>
                  </a:moveTo>
                  <a:lnTo>
                    <a:pt x="24129" y="134620"/>
                  </a:lnTo>
                  <a:lnTo>
                    <a:pt x="18414" y="138430"/>
                  </a:lnTo>
                  <a:lnTo>
                    <a:pt x="11556" y="151130"/>
                  </a:lnTo>
                  <a:lnTo>
                    <a:pt x="12826" y="154940"/>
                  </a:lnTo>
                  <a:lnTo>
                    <a:pt x="13842" y="158750"/>
                  </a:lnTo>
                  <a:lnTo>
                    <a:pt x="14604" y="161290"/>
                  </a:lnTo>
                  <a:lnTo>
                    <a:pt x="12953" y="167640"/>
                  </a:lnTo>
                  <a:lnTo>
                    <a:pt x="12191" y="170180"/>
                  </a:lnTo>
                  <a:lnTo>
                    <a:pt x="13842" y="175260"/>
                  </a:lnTo>
                  <a:lnTo>
                    <a:pt x="16128" y="180340"/>
                  </a:lnTo>
                  <a:lnTo>
                    <a:pt x="13588" y="186690"/>
                  </a:lnTo>
                  <a:lnTo>
                    <a:pt x="13462" y="191770"/>
                  </a:lnTo>
                  <a:lnTo>
                    <a:pt x="13588" y="193040"/>
                  </a:lnTo>
                  <a:lnTo>
                    <a:pt x="14986" y="193040"/>
                  </a:lnTo>
                  <a:lnTo>
                    <a:pt x="17017" y="194310"/>
                  </a:lnTo>
                  <a:lnTo>
                    <a:pt x="19176" y="195580"/>
                  </a:lnTo>
                  <a:lnTo>
                    <a:pt x="21970" y="198120"/>
                  </a:lnTo>
                  <a:lnTo>
                    <a:pt x="22351" y="201930"/>
                  </a:lnTo>
                  <a:lnTo>
                    <a:pt x="22732" y="204470"/>
                  </a:lnTo>
                  <a:lnTo>
                    <a:pt x="22225" y="207010"/>
                  </a:lnTo>
                  <a:lnTo>
                    <a:pt x="19430" y="210820"/>
                  </a:lnTo>
                  <a:lnTo>
                    <a:pt x="17525" y="212090"/>
                  </a:lnTo>
                  <a:lnTo>
                    <a:pt x="15748" y="212090"/>
                  </a:lnTo>
                  <a:lnTo>
                    <a:pt x="15620" y="213360"/>
                  </a:lnTo>
                  <a:lnTo>
                    <a:pt x="15748" y="213360"/>
                  </a:lnTo>
                  <a:lnTo>
                    <a:pt x="15875" y="214630"/>
                  </a:lnTo>
                  <a:lnTo>
                    <a:pt x="16255" y="215900"/>
                  </a:lnTo>
                  <a:lnTo>
                    <a:pt x="17017" y="215900"/>
                  </a:lnTo>
                  <a:lnTo>
                    <a:pt x="20827" y="218440"/>
                  </a:lnTo>
                  <a:lnTo>
                    <a:pt x="19812" y="231140"/>
                  </a:lnTo>
                  <a:lnTo>
                    <a:pt x="18414" y="233680"/>
                  </a:lnTo>
                  <a:lnTo>
                    <a:pt x="17271" y="236220"/>
                  </a:lnTo>
                  <a:lnTo>
                    <a:pt x="11302" y="236220"/>
                  </a:lnTo>
                  <a:lnTo>
                    <a:pt x="9525" y="237490"/>
                  </a:lnTo>
                  <a:lnTo>
                    <a:pt x="9905" y="240030"/>
                  </a:lnTo>
                  <a:lnTo>
                    <a:pt x="8508" y="245110"/>
                  </a:lnTo>
                  <a:lnTo>
                    <a:pt x="8127" y="247650"/>
                  </a:lnTo>
                  <a:lnTo>
                    <a:pt x="7619" y="250190"/>
                  </a:lnTo>
                  <a:lnTo>
                    <a:pt x="7492" y="260350"/>
                  </a:lnTo>
                  <a:lnTo>
                    <a:pt x="4699" y="262890"/>
                  </a:lnTo>
                  <a:lnTo>
                    <a:pt x="71246" y="262890"/>
                  </a:lnTo>
                  <a:lnTo>
                    <a:pt x="78231" y="260350"/>
                  </a:lnTo>
                  <a:lnTo>
                    <a:pt x="82295" y="260350"/>
                  </a:lnTo>
                  <a:lnTo>
                    <a:pt x="87121" y="255270"/>
                  </a:lnTo>
                  <a:lnTo>
                    <a:pt x="88773" y="251460"/>
                  </a:lnTo>
                  <a:lnTo>
                    <a:pt x="89280" y="250190"/>
                  </a:lnTo>
                  <a:lnTo>
                    <a:pt x="88264" y="246380"/>
                  </a:lnTo>
                  <a:lnTo>
                    <a:pt x="90931" y="243840"/>
                  </a:lnTo>
                  <a:lnTo>
                    <a:pt x="93725" y="241300"/>
                  </a:lnTo>
                  <a:lnTo>
                    <a:pt x="94868" y="238760"/>
                  </a:lnTo>
                  <a:lnTo>
                    <a:pt x="97027" y="237490"/>
                  </a:lnTo>
                  <a:lnTo>
                    <a:pt x="97027" y="233680"/>
                  </a:lnTo>
                  <a:lnTo>
                    <a:pt x="88773" y="223520"/>
                  </a:lnTo>
                  <a:lnTo>
                    <a:pt x="85089" y="220980"/>
                  </a:lnTo>
                  <a:lnTo>
                    <a:pt x="83946" y="219710"/>
                  </a:lnTo>
                  <a:lnTo>
                    <a:pt x="76073" y="219710"/>
                  </a:lnTo>
                  <a:lnTo>
                    <a:pt x="75183" y="218440"/>
                  </a:lnTo>
                  <a:lnTo>
                    <a:pt x="74802" y="217170"/>
                  </a:lnTo>
                  <a:lnTo>
                    <a:pt x="74802" y="215900"/>
                  </a:lnTo>
                  <a:lnTo>
                    <a:pt x="75056" y="214630"/>
                  </a:lnTo>
                  <a:lnTo>
                    <a:pt x="74802" y="209550"/>
                  </a:lnTo>
                  <a:lnTo>
                    <a:pt x="73151" y="198120"/>
                  </a:lnTo>
                  <a:lnTo>
                    <a:pt x="72643" y="195580"/>
                  </a:lnTo>
                  <a:lnTo>
                    <a:pt x="74421" y="191770"/>
                  </a:lnTo>
                  <a:lnTo>
                    <a:pt x="78231" y="184150"/>
                  </a:lnTo>
                  <a:lnTo>
                    <a:pt x="78231" y="170180"/>
                  </a:lnTo>
                  <a:lnTo>
                    <a:pt x="82803" y="168910"/>
                  </a:lnTo>
                  <a:lnTo>
                    <a:pt x="83946" y="167640"/>
                  </a:lnTo>
                  <a:lnTo>
                    <a:pt x="84074" y="167640"/>
                  </a:lnTo>
                  <a:lnTo>
                    <a:pt x="85216" y="163830"/>
                  </a:lnTo>
                  <a:lnTo>
                    <a:pt x="87121" y="161290"/>
                  </a:lnTo>
                  <a:lnTo>
                    <a:pt x="91058" y="161290"/>
                  </a:lnTo>
                  <a:lnTo>
                    <a:pt x="91820" y="158750"/>
                  </a:lnTo>
                  <a:lnTo>
                    <a:pt x="93852" y="153670"/>
                  </a:lnTo>
                  <a:lnTo>
                    <a:pt x="95250" y="149860"/>
                  </a:lnTo>
                  <a:lnTo>
                    <a:pt x="98551" y="148590"/>
                  </a:lnTo>
                  <a:lnTo>
                    <a:pt x="102362" y="146050"/>
                  </a:lnTo>
                  <a:lnTo>
                    <a:pt x="104012" y="144780"/>
                  </a:lnTo>
                  <a:lnTo>
                    <a:pt x="106299" y="143510"/>
                  </a:lnTo>
                  <a:lnTo>
                    <a:pt x="108585" y="140970"/>
                  </a:lnTo>
                  <a:lnTo>
                    <a:pt x="111251" y="139700"/>
                  </a:lnTo>
                  <a:lnTo>
                    <a:pt x="115208" y="137160"/>
                  </a:lnTo>
                  <a:lnTo>
                    <a:pt x="31114" y="137160"/>
                  </a:lnTo>
                  <a:lnTo>
                    <a:pt x="29463" y="135890"/>
                  </a:lnTo>
                  <a:lnTo>
                    <a:pt x="28320" y="135890"/>
                  </a:lnTo>
                  <a:lnTo>
                    <a:pt x="27686" y="134620"/>
                  </a:lnTo>
                  <a:close/>
                </a:path>
                <a:path w="164465" h="340360">
                  <a:moveTo>
                    <a:pt x="131063" y="121920"/>
                  </a:moveTo>
                  <a:lnTo>
                    <a:pt x="38353" y="121920"/>
                  </a:lnTo>
                  <a:lnTo>
                    <a:pt x="38862" y="123190"/>
                  </a:lnTo>
                  <a:lnTo>
                    <a:pt x="39624" y="125730"/>
                  </a:lnTo>
                  <a:lnTo>
                    <a:pt x="39115" y="129540"/>
                  </a:lnTo>
                  <a:lnTo>
                    <a:pt x="36449" y="135890"/>
                  </a:lnTo>
                  <a:lnTo>
                    <a:pt x="34670" y="137160"/>
                  </a:lnTo>
                  <a:lnTo>
                    <a:pt x="115208" y="137160"/>
                  </a:lnTo>
                  <a:lnTo>
                    <a:pt x="117187" y="135890"/>
                  </a:lnTo>
                  <a:lnTo>
                    <a:pt x="123301" y="130810"/>
                  </a:lnTo>
                  <a:lnTo>
                    <a:pt x="128343" y="125730"/>
                  </a:lnTo>
                  <a:lnTo>
                    <a:pt x="131063" y="121920"/>
                  </a:lnTo>
                  <a:close/>
                </a:path>
                <a:path w="164465" h="340360">
                  <a:moveTo>
                    <a:pt x="147065" y="82550"/>
                  </a:moveTo>
                  <a:lnTo>
                    <a:pt x="43306" y="82550"/>
                  </a:lnTo>
                  <a:lnTo>
                    <a:pt x="43433" y="86360"/>
                  </a:lnTo>
                  <a:lnTo>
                    <a:pt x="43687" y="88900"/>
                  </a:lnTo>
                  <a:lnTo>
                    <a:pt x="43561" y="93980"/>
                  </a:lnTo>
                  <a:lnTo>
                    <a:pt x="42799" y="101600"/>
                  </a:lnTo>
                  <a:lnTo>
                    <a:pt x="38607" y="109220"/>
                  </a:lnTo>
                  <a:lnTo>
                    <a:pt x="34289" y="115570"/>
                  </a:lnTo>
                  <a:lnTo>
                    <a:pt x="33400" y="116840"/>
                  </a:lnTo>
                  <a:lnTo>
                    <a:pt x="33019" y="118110"/>
                  </a:lnTo>
                  <a:lnTo>
                    <a:pt x="33146" y="119380"/>
                  </a:lnTo>
                  <a:lnTo>
                    <a:pt x="33527" y="120650"/>
                  </a:lnTo>
                  <a:lnTo>
                    <a:pt x="36702" y="120650"/>
                  </a:lnTo>
                  <a:lnTo>
                    <a:pt x="37591" y="121920"/>
                  </a:lnTo>
                  <a:lnTo>
                    <a:pt x="131571" y="121920"/>
                  </a:lnTo>
                  <a:lnTo>
                    <a:pt x="130937" y="120650"/>
                  </a:lnTo>
                  <a:lnTo>
                    <a:pt x="129793" y="118110"/>
                  </a:lnTo>
                  <a:lnTo>
                    <a:pt x="128142" y="115570"/>
                  </a:lnTo>
                  <a:lnTo>
                    <a:pt x="125730" y="110490"/>
                  </a:lnTo>
                  <a:lnTo>
                    <a:pt x="130174" y="106680"/>
                  </a:lnTo>
                  <a:lnTo>
                    <a:pt x="132714" y="104140"/>
                  </a:lnTo>
                  <a:lnTo>
                    <a:pt x="132841" y="93980"/>
                  </a:lnTo>
                  <a:lnTo>
                    <a:pt x="135762" y="92710"/>
                  </a:lnTo>
                  <a:lnTo>
                    <a:pt x="138937" y="91440"/>
                  </a:lnTo>
                  <a:lnTo>
                    <a:pt x="140588" y="90170"/>
                  </a:lnTo>
                  <a:lnTo>
                    <a:pt x="142874" y="86360"/>
                  </a:lnTo>
                  <a:lnTo>
                    <a:pt x="143890" y="85090"/>
                  </a:lnTo>
                  <a:lnTo>
                    <a:pt x="145414" y="83820"/>
                  </a:lnTo>
                  <a:lnTo>
                    <a:pt x="147065" y="82550"/>
                  </a:lnTo>
                  <a:close/>
                </a:path>
                <a:path w="164465" h="340360">
                  <a:moveTo>
                    <a:pt x="159004" y="82550"/>
                  </a:moveTo>
                  <a:lnTo>
                    <a:pt x="151764" y="82550"/>
                  </a:lnTo>
                  <a:lnTo>
                    <a:pt x="154177" y="83820"/>
                  </a:lnTo>
                  <a:lnTo>
                    <a:pt x="156590" y="83820"/>
                  </a:lnTo>
                  <a:lnTo>
                    <a:pt x="159004" y="82550"/>
                  </a:lnTo>
                  <a:close/>
                </a:path>
                <a:path w="164465" h="340360">
                  <a:moveTo>
                    <a:pt x="164464" y="81280"/>
                  </a:moveTo>
                  <a:lnTo>
                    <a:pt x="43306" y="81280"/>
                  </a:lnTo>
                  <a:lnTo>
                    <a:pt x="43179" y="82550"/>
                  </a:lnTo>
                  <a:lnTo>
                    <a:pt x="164464" y="82550"/>
                  </a:lnTo>
                  <a:lnTo>
                    <a:pt x="164464" y="81280"/>
                  </a:lnTo>
                  <a:close/>
                </a:path>
                <a:path w="164465" h="340360">
                  <a:moveTo>
                    <a:pt x="164211" y="80010"/>
                  </a:moveTo>
                  <a:lnTo>
                    <a:pt x="44703" y="80010"/>
                  </a:lnTo>
                  <a:lnTo>
                    <a:pt x="43941" y="81280"/>
                  </a:lnTo>
                  <a:lnTo>
                    <a:pt x="164211" y="81280"/>
                  </a:lnTo>
                  <a:lnTo>
                    <a:pt x="164211" y="80010"/>
                  </a:lnTo>
                  <a:close/>
                </a:path>
                <a:path w="164465" h="340360">
                  <a:moveTo>
                    <a:pt x="91439" y="11430"/>
                  </a:moveTo>
                  <a:lnTo>
                    <a:pt x="91186" y="11430"/>
                  </a:lnTo>
                  <a:lnTo>
                    <a:pt x="90677" y="12700"/>
                  </a:lnTo>
                  <a:lnTo>
                    <a:pt x="91186" y="17780"/>
                  </a:lnTo>
                  <a:lnTo>
                    <a:pt x="91439" y="19050"/>
                  </a:lnTo>
                  <a:lnTo>
                    <a:pt x="91439" y="27940"/>
                  </a:lnTo>
                  <a:lnTo>
                    <a:pt x="76326" y="27940"/>
                  </a:lnTo>
                  <a:lnTo>
                    <a:pt x="70992" y="31750"/>
                  </a:lnTo>
                  <a:lnTo>
                    <a:pt x="70992" y="39370"/>
                  </a:lnTo>
                  <a:lnTo>
                    <a:pt x="69341" y="41910"/>
                  </a:lnTo>
                  <a:lnTo>
                    <a:pt x="68071" y="43180"/>
                  </a:lnTo>
                  <a:lnTo>
                    <a:pt x="67310" y="44450"/>
                  </a:lnTo>
                  <a:lnTo>
                    <a:pt x="66675" y="45720"/>
                  </a:lnTo>
                  <a:lnTo>
                    <a:pt x="68961" y="49530"/>
                  </a:lnTo>
                  <a:lnTo>
                    <a:pt x="67817" y="53340"/>
                  </a:lnTo>
                  <a:lnTo>
                    <a:pt x="63373" y="57150"/>
                  </a:lnTo>
                  <a:lnTo>
                    <a:pt x="62102" y="58420"/>
                  </a:lnTo>
                  <a:lnTo>
                    <a:pt x="60705" y="60960"/>
                  </a:lnTo>
                  <a:lnTo>
                    <a:pt x="59436" y="63500"/>
                  </a:lnTo>
                  <a:lnTo>
                    <a:pt x="58674" y="66040"/>
                  </a:lnTo>
                  <a:lnTo>
                    <a:pt x="57657" y="67310"/>
                  </a:lnTo>
                  <a:lnTo>
                    <a:pt x="56514" y="68580"/>
                  </a:lnTo>
                  <a:lnTo>
                    <a:pt x="56261" y="69850"/>
                  </a:lnTo>
                  <a:lnTo>
                    <a:pt x="56261" y="71120"/>
                  </a:lnTo>
                  <a:lnTo>
                    <a:pt x="56514" y="72390"/>
                  </a:lnTo>
                  <a:lnTo>
                    <a:pt x="56768" y="76200"/>
                  </a:lnTo>
                  <a:lnTo>
                    <a:pt x="53593" y="78740"/>
                  </a:lnTo>
                  <a:lnTo>
                    <a:pt x="51688" y="80010"/>
                  </a:lnTo>
                  <a:lnTo>
                    <a:pt x="163830" y="80010"/>
                  </a:lnTo>
                  <a:lnTo>
                    <a:pt x="163702" y="78740"/>
                  </a:lnTo>
                  <a:lnTo>
                    <a:pt x="163067" y="77470"/>
                  </a:lnTo>
                  <a:lnTo>
                    <a:pt x="162306" y="77470"/>
                  </a:lnTo>
                  <a:lnTo>
                    <a:pt x="161924" y="76200"/>
                  </a:lnTo>
                  <a:lnTo>
                    <a:pt x="161416" y="76200"/>
                  </a:lnTo>
                  <a:lnTo>
                    <a:pt x="161036" y="74930"/>
                  </a:lnTo>
                  <a:lnTo>
                    <a:pt x="160273" y="73660"/>
                  </a:lnTo>
                  <a:lnTo>
                    <a:pt x="159892" y="72390"/>
                  </a:lnTo>
                  <a:lnTo>
                    <a:pt x="159512" y="72390"/>
                  </a:lnTo>
                  <a:lnTo>
                    <a:pt x="159638" y="68580"/>
                  </a:lnTo>
                  <a:lnTo>
                    <a:pt x="160019" y="67310"/>
                  </a:lnTo>
                  <a:lnTo>
                    <a:pt x="162560" y="67310"/>
                  </a:lnTo>
                  <a:lnTo>
                    <a:pt x="163321" y="66040"/>
                  </a:lnTo>
                  <a:lnTo>
                    <a:pt x="163830" y="60960"/>
                  </a:lnTo>
                  <a:lnTo>
                    <a:pt x="163321" y="58420"/>
                  </a:lnTo>
                  <a:lnTo>
                    <a:pt x="162179" y="57150"/>
                  </a:lnTo>
                  <a:lnTo>
                    <a:pt x="159385" y="55880"/>
                  </a:lnTo>
                  <a:lnTo>
                    <a:pt x="159512" y="43180"/>
                  </a:lnTo>
                  <a:lnTo>
                    <a:pt x="158876" y="43180"/>
                  </a:lnTo>
                  <a:lnTo>
                    <a:pt x="155320" y="40640"/>
                  </a:lnTo>
                  <a:lnTo>
                    <a:pt x="157098" y="27940"/>
                  </a:lnTo>
                  <a:lnTo>
                    <a:pt x="157480" y="25400"/>
                  </a:lnTo>
                  <a:lnTo>
                    <a:pt x="157734" y="22860"/>
                  </a:lnTo>
                  <a:lnTo>
                    <a:pt x="149097" y="19050"/>
                  </a:lnTo>
                  <a:lnTo>
                    <a:pt x="146812" y="17780"/>
                  </a:lnTo>
                  <a:lnTo>
                    <a:pt x="109981" y="17780"/>
                  </a:lnTo>
                  <a:lnTo>
                    <a:pt x="107950" y="16510"/>
                  </a:lnTo>
                  <a:lnTo>
                    <a:pt x="105028" y="13970"/>
                  </a:lnTo>
                  <a:lnTo>
                    <a:pt x="94487" y="13970"/>
                  </a:lnTo>
                  <a:lnTo>
                    <a:pt x="92455" y="12700"/>
                  </a:lnTo>
                  <a:lnTo>
                    <a:pt x="91693" y="12700"/>
                  </a:lnTo>
                  <a:lnTo>
                    <a:pt x="91439" y="11430"/>
                  </a:lnTo>
                  <a:close/>
                </a:path>
                <a:path w="164465" h="340360">
                  <a:moveTo>
                    <a:pt x="123316" y="0"/>
                  </a:moveTo>
                  <a:lnTo>
                    <a:pt x="120522" y="0"/>
                  </a:lnTo>
                  <a:lnTo>
                    <a:pt x="118744" y="1270"/>
                  </a:lnTo>
                  <a:lnTo>
                    <a:pt x="117729" y="6350"/>
                  </a:lnTo>
                  <a:lnTo>
                    <a:pt x="117856" y="13970"/>
                  </a:lnTo>
                  <a:lnTo>
                    <a:pt x="116586" y="16510"/>
                  </a:lnTo>
                  <a:lnTo>
                    <a:pt x="114553" y="17780"/>
                  </a:lnTo>
                  <a:lnTo>
                    <a:pt x="146812" y="17780"/>
                  </a:lnTo>
                  <a:lnTo>
                    <a:pt x="144525" y="16510"/>
                  </a:lnTo>
                  <a:lnTo>
                    <a:pt x="142620" y="15240"/>
                  </a:lnTo>
                  <a:lnTo>
                    <a:pt x="140842" y="15240"/>
                  </a:lnTo>
                  <a:lnTo>
                    <a:pt x="139191" y="13970"/>
                  </a:lnTo>
                  <a:lnTo>
                    <a:pt x="138175" y="13970"/>
                  </a:lnTo>
                  <a:lnTo>
                    <a:pt x="137287" y="12700"/>
                  </a:lnTo>
                  <a:lnTo>
                    <a:pt x="133858" y="10160"/>
                  </a:lnTo>
                  <a:lnTo>
                    <a:pt x="131571" y="7620"/>
                  </a:lnTo>
                  <a:lnTo>
                    <a:pt x="129539" y="6350"/>
                  </a:lnTo>
                  <a:lnTo>
                    <a:pt x="126111" y="2540"/>
                  </a:lnTo>
                  <a:lnTo>
                    <a:pt x="124206" y="1270"/>
                  </a:lnTo>
                  <a:lnTo>
                    <a:pt x="123697" y="1270"/>
                  </a:lnTo>
                  <a:lnTo>
                    <a:pt x="12331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6387084" y="1912619"/>
              <a:ext cx="165100" cy="341630"/>
            </a:xfrm>
            <a:custGeom>
              <a:avLst/>
              <a:gdLst/>
              <a:ahLst/>
              <a:cxnLst/>
              <a:rect l="l" t="t" r="r" b="b"/>
              <a:pathLst>
                <a:path w="165100" h="341630">
                  <a:moveTo>
                    <a:pt x="121412" y="0"/>
                  </a:moveTo>
                  <a:lnTo>
                    <a:pt x="121031" y="0"/>
                  </a:lnTo>
                  <a:lnTo>
                    <a:pt x="120776" y="127"/>
                  </a:lnTo>
                  <a:lnTo>
                    <a:pt x="120522" y="254"/>
                  </a:lnTo>
                  <a:lnTo>
                    <a:pt x="118744" y="1651"/>
                  </a:lnTo>
                  <a:lnTo>
                    <a:pt x="117729" y="6858"/>
                  </a:lnTo>
                  <a:lnTo>
                    <a:pt x="117729" y="11176"/>
                  </a:lnTo>
                  <a:lnTo>
                    <a:pt x="117856" y="13843"/>
                  </a:lnTo>
                  <a:lnTo>
                    <a:pt x="116586" y="16510"/>
                  </a:lnTo>
                  <a:lnTo>
                    <a:pt x="114553" y="17653"/>
                  </a:lnTo>
                  <a:lnTo>
                    <a:pt x="113791" y="18161"/>
                  </a:lnTo>
                  <a:lnTo>
                    <a:pt x="112902" y="18415"/>
                  </a:lnTo>
                  <a:lnTo>
                    <a:pt x="111887" y="18415"/>
                  </a:lnTo>
                  <a:lnTo>
                    <a:pt x="109981" y="18415"/>
                  </a:lnTo>
                  <a:lnTo>
                    <a:pt x="107950" y="17399"/>
                  </a:lnTo>
                  <a:lnTo>
                    <a:pt x="106171" y="15621"/>
                  </a:lnTo>
                  <a:lnTo>
                    <a:pt x="105028" y="14478"/>
                  </a:lnTo>
                  <a:lnTo>
                    <a:pt x="103631" y="14224"/>
                  </a:lnTo>
                  <a:lnTo>
                    <a:pt x="102107" y="14224"/>
                  </a:lnTo>
                  <a:lnTo>
                    <a:pt x="101600" y="14224"/>
                  </a:lnTo>
                  <a:lnTo>
                    <a:pt x="101091" y="14224"/>
                  </a:lnTo>
                  <a:lnTo>
                    <a:pt x="100456" y="14351"/>
                  </a:lnTo>
                  <a:lnTo>
                    <a:pt x="99949" y="14351"/>
                  </a:lnTo>
                  <a:lnTo>
                    <a:pt x="99440" y="14351"/>
                  </a:lnTo>
                  <a:lnTo>
                    <a:pt x="98932" y="14351"/>
                  </a:lnTo>
                  <a:lnTo>
                    <a:pt x="96774" y="14351"/>
                  </a:lnTo>
                  <a:lnTo>
                    <a:pt x="94487" y="13843"/>
                  </a:lnTo>
                  <a:lnTo>
                    <a:pt x="92455" y="12827"/>
                  </a:lnTo>
                  <a:lnTo>
                    <a:pt x="91693" y="12573"/>
                  </a:lnTo>
                  <a:lnTo>
                    <a:pt x="91439" y="12446"/>
                  </a:lnTo>
                  <a:lnTo>
                    <a:pt x="91186" y="12446"/>
                  </a:lnTo>
                  <a:lnTo>
                    <a:pt x="90677" y="13081"/>
                  </a:lnTo>
                  <a:lnTo>
                    <a:pt x="91058" y="16891"/>
                  </a:lnTo>
                  <a:lnTo>
                    <a:pt x="91186" y="18542"/>
                  </a:lnTo>
                  <a:lnTo>
                    <a:pt x="91439" y="19812"/>
                  </a:lnTo>
                  <a:lnTo>
                    <a:pt x="91439" y="21209"/>
                  </a:lnTo>
                  <a:lnTo>
                    <a:pt x="91439" y="22352"/>
                  </a:lnTo>
                  <a:lnTo>
                    <a:pt x="91439" y="28956"/>
                  </a:lnTo>
                  <a:lnTo>
                    <a:pt x="83819" y="28956"/>
                  </a:lnTo>
                  <a:lnTo>
                    <a:pt x="79628" y="28956"/>
                  </a:lnTo>
                  <a:lnTo>
                    <a:pt x="76326" y="28956"/>
                  </a:lnTo>
                  <a:lnTo>
                    <a:pt x="70992" y="32258"/>
                  </a:lnTo>
                  <a:lnTo>
                    <a:pt x="70992" y="36068"/>
                  </a:lnTo>
                  <a:lnTo>
                    <a:pt x="70992" y="39370"/>
                  </a:lnTo>
                  <a:lnTo>
                    <a:pt x="69341" y="41783"/>
                  </a:lnTo>
                  <a:lnTo>
                    <a:pt x="68071" y="43687"/>
                  </a:lnTo>
                  <a:lnTo>
                    <a:pt x="67310" y="45085"/>
                  </a:lnTo>
                  <a:lnTo>
                    <a:pt x="66675" y="46101"/>
                  </a:lnTo>
                  <a:lnTo>
                    <a:pt x="66801" y="46355"/>
                  </a:lnTo>
                  <a:lnTo>
                    <a:pt x="68961" y="49784"/>
                  </a:lnTo>
                  <a:lnTo>
                    <a:pt x="67817" y="53467"/>
                  </a:lnTo>
                  <a:lnTo>
                    <a:pt x="63373" y="57404"/>
                  </a:lnTo>
                  <a:lnTo>
                    <a:pt x="62102" y="58420"/>
                  </a:lnTo>
                  <a:lnTo>
                    <a:pt x="60705" y="61468"/>
                  </a:lnTo>
                  <a:lnTo>
                    <a:pt x="59436" y="64008"/>
                  </a:lnTo>
                  <a:lnTo>
                    <a:pt x="58674" y="65912"/>
                  </a:lnTo>
                  <a:lnTo>
                    <a:pt x="57657" y="67818"/>
                  </a:lnTo>
                  <a:lnTo>
                    <a:pt x="56514" y="69468"/>
                  </a:lnTo>
                  <a:lnTo>
                    <a:pt x="56261" y="69723"/>
                  </a:lnTo>
                  <a:lnTo>
                    <a:pt x="56261" y="70104"/>
                  </a:lnTo>
                  <a:lnTo>
                    <a:pt x="56261" y="71374"/>
                  </a:lnTo>
                  <a:lnTo>
                    <a:pt x="56514" y="73406"/>
                  </a:lnTo>
                  <a:lnTo>
                    <a:pt x="56768" y="76327"/>
                  </a:lnTo>
                  <a:lnTo>
                    <a:pt x="53593" y="78740"/>
                  </a:lnTo>
                  <a:lnTo>
                    <a:pt x="51688" y="80137"/>
                  </a:lnTo>
                  <a:lnTo>
                    <a:pt x="49402" y="80899"/>
                  </a:lnTo>
                  <a:lnTo>
                    <a:pt x="47116" y="80899"/>
                  </a:lnTo>
                  <a:lnTo>
                    <a:pt x="46736" y="80899"/>
                  </a:lnTo>
                  <a:lnTo>
                    <a:pt x="46608" y="80899"/>
                  </a:lnTo>
                  <a:lnTo>
                    <a:pt x="45719" y="80899"/>
                  </a:lnTo>
                  <a:lnTo>
                    <a:pt x="44703" y="81026"/>
                  </a:lnTo>
                  <a:lnTo>
                    <a:pt x="43941" y="81406"/>
                  </a:lnTo>
                  <a:lnTo>
                    <a:pt x="43687" y="81534"/>
                  </a:lnTo>
                  <a:lnTo>
                    <a:pt x="43306" y="82042"/>
                  </a:lnTo>
                  <a:lnTo>
                    <a:pt x="43179" y="82804"/>
                  </a:lnTo>
                  <a:lnTo>
                    <a:pt x="43306" y="83566"/>
                  </a:lnTo>
                  <a:lnTo>
                    <a:pt x="43306" y="84201"/>
                  </a:lnTo>
                  <a:lnTo>
                    <a:pt x="43306" y="84962"/>
                  </a:lnTo>
                  <a:lnTo>
                    <a:pt x="43306" y="85852"/>
                  </a:lnTo>
                  <a:lnTo>
                    <a:pt x="43433" y="86741"/>
                  </a:lnTo>
                  <a:lnTo>
                    <a:pt x="43687" y="89535"/>
                  </a:lnTo>
                  <a:lnTo>
                    <a:pt x="43687" y="92075"/>
                  </a:lnTo>
                  <a:lnTo>
                    <a:pt x="43561" y="94868"/>
                  </a:lnTo>
                  <a:lnTo>
                    <a:pt x="42799" y="101854"/>
                  </a:lnTo>
                  <a:lnTo>
                    <a:pt x="38607" y="109220"/>
                  </a:lnTo>
                  <a:lnTo>
                    <a:pt x="34289" y="116331"/>
                  </a:lnTo>
                  <a:lnTo>
                    <a:pt x="33400" y="117475"/>
                  </a:lnTo>
                  <a:lnTo>
                    <a:pt x="33019" y="118745"/>
                  </a:lnTo>
                  <a:lnTo>
                    <a:pt x="33146" y="119380"/>
                  </a:lnTo>
                  <a:lnTo>
                    <a:pt x="33527" y="120523"/>
                  </a:lnTo>
                  <a:lnTo>
                    <a:pt x="35305" y="121158"/>
                  </a:lnTo>
                  <a:lnTo>
                    <a:pt x="36321" y="121539"/>
                  </a:lnTo>
                  <a:lnTo>
                    <a:pt x="39624" y="126365"/>
                  </a:lnTo>
                  <a:lnTo>
                    <a:pt x="39115" y="129793"/>
                  </a:lnTo>
                  <a:lnTo>
                    <a:pt x="37591" y="133477"/>
                  </a:lnTo>
                  <a:lnTo>
                    <a:pt x="36449" y="136271"/>
                  </a:lnTo>
                  <a:lnTo>
                    <a:pt x="34670" y="137033"/>
                  </a:lnTo>
                  <a:lnTo>
                    <a:pt x="32892" y="137033"/>
                  </a:lnTo>
                  <a:lnTo>
                    <a:pt x="31114" y="137033"/>
                  </a:lnTo>
                  <a:lnTo>
                    <a:pt x="29463" y="136271"/>
                  </a:lnTo>
                  <a:lnTo>
                    <a:pt x="28320" y="135890"/>
                  </a:lnTo>
                  <a:lnTo>
                    <a:pt x="27686" y="135509"/>
                  </a:lnTo>
                  <a:lnTo>
                    <a:pt x="27177" y="135381"/>
                  </a:lnTo>
                  <a:lnTo>
                    <a:pt x="26796" y="135255"/>
                  </a:lnTo>
                  <a:lnTo>
                    <a:pt x="26415" y="135255"/>
                  </a:lnTo>
                  <a:lnTo>
                    <a:pt x="24129" y="135255"/>
                  </a:lnTo>
                  <a:lnTo>
                    <a:pt x="18414" y="138556"/>
                  </a:lnTo>
                  <a:lnTo>
                    <a:pt x="15112" y="145034"/>
                  </a:lnTo>
                  <a:lnTo>
                    <a:pt x="11556" y="152019"/>
                  </a:lnTo>
                  <a:lnTo>
                    <a:pt x="12826" y="155956"/>
                  </a:lnTo>
                  <a:lnTo>
                    <a:pt x="13842" y="159258"/>
                  </a:lnTo>
                  <a:lnTo>
                    <a:pt x="14604" y="161290"/>
                  </a:lnTo>
                  <a:lnTo>
                    <a:pt x="14096" y="163449"/>
                  </a:lnTo>
                  <a:lnTo>
                    <a:pt x="13588" y="165608"/>
                  </a:lnTo>
                  <a:lnTo>
                    <a:pt x="12953" y="168275"/>
                  </a:lnTo>
                  <a:lnTo>
                    <a:pt x="12191" y="171196"/>
                  </a:lnTo>
                  <a:lnTo>
                    <a:pt x="13842" y="175133"/>
                  </a:lnTo>
                  <a:lnTo>
                    <a:pt x="16128" y="180467"/>
                  </a:lnTo>
                  <a:lnTo>
                    <a:pt x="15112" y="183387"/>
                  </a:lnTo>
                  <a:lnTo>
                    <a:pt x="14096" y="186055"/>
                  </a:lnTo>
                  <a:lnTo>
                    <a:pt x="13588" y="187452"/>
                  </a:lnTo>
                  <a:lnTo>
                    <a:pt x="13335" y="189230"/>
                  </a:lnTo>
                  <a:lnTo>
                    <a:pt x="13335" y="190881"/>
                  </a:lnTo>
                  <a:lnTo>
                    <a:pt x="13588" y="192912"/>
                  </a:lnTo>
                  <a:lnTo>
                    <a:pt x="14986" y="193802"/>
                  </a:lnTo>
                  <a:lnTo>
                    <a:pt x="17017" y="195199"/>
                  </a:lnTo>
                  <a:lnTo>
                    <a:pt x="19176" y="196469"/>
                  </a:lnTo>
                  <a:lnTo>
                    <a:pt x="21970" y="198247"/>
                  </a:lnTo>
                  <a:lnTo>
                    <a:pt x="22351" y="202311"/>
                  </a:lnTo>
                  <a:lnTo>
                    <a:pt x="22732" y="205105"/>
                  </a:lnTo>
                  <a:lnTo>
                    <a:pt x="22225" y="207899"/>
                  </a:lnTo>
                  <a:lnTo>
                    <a:pt x="20700" y="210058"/>
                  </a:lnTo>
                  <a:lnTo>
                    <a:pt x="19430" y="211836"/>
                  </a:lnTo>
                  <a:lnTo>
                    <a:pt x="17525" y="212725"/>
                  </a:lnTo>
                  <a:lnTo>
                    <a:pt x="15748" y="212725"/>
                  </a:lnTo>
                  <a:lnTo>
                    <a:pt x="15620" y="213360"/>
                  </a:lnTo>
                  <a:lnTo>
                    <a:pt x="15620" y="213868"/>
                  </a:lnTo>
                  <a:lnTo>
                    <a:pt x="15748" y="214376"/>
                  </a:lnTo>
                  <a:lnTo>
                    <a:pt x="15875" y="215392"/>
                  </a:lnTo>
                  <a:lnTo>
                    <a:pt x="16255" y="216281"/>
                  </a:lnTo>
                  <a:lnTo>
                    <a:pt x="17017" y="216789"/>
                  </a:lnTo>
                  <a:lnTo>
                    <a:pt x="20827" y="219075"/>
                  </a:lnTo>
                  <a:lnTo>
                    <a:pt x="19812" y="231140"/>
                  </a:lnTo>
                  <a:lnTo>
                    <a:pt x="18414" y="234569"/>
                  </a:lnTo>
                  <a:lnTo>
                    <a:pt x="17271" y="236981"/>
                  </a:lnTo>
                  <a:lnTo>
                    <a:pt x="14604" y="237109"/>
                  </a:lnTo>
                  <a:lnTo>
                    <a:pt x="12191" y="237236"/>
                  </a:lnTo>
                  <a:lnTo>
                    <a:pt x="11302" y="237236"/>
                  </a:lnTo>
                  <a:lnTo>
                    <a:pt x="10413" y="237362"/>
                  </a:lnTo>
                  <a:lnTo>
                    <a:pt x="9525" y="237490"/>
                  </a:lnTo>
                  <a:lnTo>
                    <a:pt x="9905" y="240156"/>
                  </a:lnTo>
                  <a:lnTo>
                    <a:pt x="9143" y="243331"/>
                  </a:lnTo>
                  <a:lnTo>
                    <a:pt x="8508" y="245999"/>
                  </a:lnTo>
                  <a:lnTo>
                    <a:pt x="8127" y="247523"/>
                  </a:lnTo>
                  <a:lnTo>
                    <a:pt x="7874" y="248920"/>
                  </a:lnTo>
                  <a:lnTo>
                    <a:pt x="7619" y="250444"/>
                  </a:lnTo>
                  <a:lnTo>
                    <a:pt x="7619" y="252222"/>
                  </a:lnTo>
                  <a:lnTo>
                    <a:pt x="7492" y="261239"/>
                  </a:lnTo>
                  <a:lnTo>
                    <a:pt x="4699" y="262890"/>
                  </a:lnTo>
                  <a:lnTo>
                    <a:pt x="4317" y="263144"/>
                  </a:lnTo>
                  <a:lnTo>
                    <a:pt x="3937" y="263271"/>
                  </a:lnTo>
                  <a:lnTo>
                    <a:pt x="3555" y="263271"/>
                  </a:lnTo>
                  <a:lnTo>
                    <a:pt x="2920" y="263271"/>
                  </a:lnTo>
                  <a:lnTo>
                    <a:pt x="2412" y="263017"/>
                  </a:lnTo>
                  <a:lnTo>
                    <a:pt x="1904" y="262509"/>
                  </a:lnTo>
                  <a:lnTo>
                    <a:pt x="1777" y="262381"/>
                  </a:lnTo>
                  <a:lnTo>
                    <a:pt x="1524" y="262255"/>
                  </a:lnTo>
                  <a:lnTo>
                    <a:pt x="1396" y="262255"/>
                  </a:lnTo>
                  <a:lnTo>
                    <a:pt x="1015" y="262255"/>
                  </a:lnTo>
                  <a:lnTo>
                    <a:pt x="253" y="262255"/>
                  </a:lnTo>
                  <a:lnTo>
                    <a:pt x="0" y="267716"/>
                  </a:lnTo>
                  <a:lnTo>
                    <a:pt x="2031" y="273050"/>
                  </a:lnTo>
                  <a:lnTo>
                    <a:pt x="5587" y="276606"/>
                  </a:lnTo>
                  <a:lnTo>
                    <a:pt x="8508" y="279273"/>
                  </a:lnTo>
                  <a:lnTo>
                    <a:pt x="8762" y="282829"/>
                  </a:lnTo>
                  <a:lnTo>
                    <a:pt x="8889" y="286004"/>
                  </a:lnTo>
                  <a:lnTo>
                    <a:pt x="9016" y="288544"/>
                  </a:lnTo>
                  <a:lnTo>
                    <a:pt x="9143" y="291084"/>
                  </a:lnTo>
                  <a:lnTo>
                    <a:pt x="10667" y="293497"/>
                  </a:lnTo>
                  <a:lnTo>
                    <a:pt x="12191" y="295783"/>
                  </a:lnTo>
                  <a:lnTo>
                    <a:pt x="13207" y="298323"/>
                  </a:lnTo>
                  <a:lnTo>
                    <a:pt x="13842" y="301117"/>
                  </a:lnTo>
                  <a:lnTo>
                    <a:pt x="14350" y="303530"/>
                  </a:lnTo>
                  <a:lnTo>
                    <a:pt x="15620" y="305816"/>
                  </a:lnTo>
                  <a:lnTo>
                    <a:pt x="17144" y="307467"/>
                  </a:lnTo>
                  <a:lnTo>
                    <a:pt x="21843" y="312166"/>
                  </a:lnTo>
                  <a:lnTo>
                    <a:pt x="22478" y="315341"/>
                  </a:lnTo>
                  <a:lnTo>
                    <a:pt x="20319" y="321691"/>
                  </a:lnTo>
                  <a:lnTo>
                    <a:pt x="19938" y="323215"/>
                  </a:lnTo>
                  <a:lnTo>
                    <a:pt x="21336" y="324231"/>
                  </a:lnTo>
                  <a:lnTo>
                    <a:pt x="22478" y="324739"/>
                  </a:lnTo>
                  <a:lnTo>
                    <a:pt x="24129" y="325755"/>
                  </a:lnTo>
                  <a:lnTo>
                    <a:pt x="24383" y="328295"/>
                  </a:lnTo>
                  <a:lnTo>
                    <a:pt x="24383" y="329819"/>
                  </a:lnTo>
                  <a:lnTo>
                    <a:pt x="24256" y="331470"/>
                  </a:lnTo>
                  <a:lnTo>
                    <a:pt x="24129" y="332994"/>
                  </a:lnTo>
                  <a:lnTo>
                    <a:pt x="23875" y="335788"/>
                  </a:lnTo>
                  <a:lnTo>
                    <a:pt x="23621" y="339344"/>
                  </a:lnTo>
                  <a:lnTo>
                    <a:pt x="24383" y="340995"/>
                  </a:lnTo>
                  <a:lnTo>
                    <a:pt x="24511" y="341249"/>
                  </a:lnTo>
                  <a:lnTo>
                    <a:pt x="24511" y="341376"/>
                  </a:lnTo>
                  <a:lnTo>
                    <a:pt x="24891" y="341376"/>
                  </a:lnTo>
                  <a:lnTo>
                    <a:pt x="25145" y="341376"/>
                  </a:lnTo>
                  <a:lnTo>
                    <a:pt x="25780" y="341249"/>
                  </a:lnTo>
                  <a:lnTo>
                    <a:pt x="27050" y="340868"/>
                  </a:lnTo>
                  <a:lnTo>
                    <a:pt x="29082" y="340233"/>
                  </a:lnTo>
                  <a:lnTo>
                    <a:pt x="31241" y="339852"/>
                  </a:lnTo>
                  <a:lnTo>
                    <a:pt x="33400" y="339725"/>
                  </a:lnTo>
                  <a:lnTo>
                    <a:pt x="33654" y="339725"/>
                  </a:lnTo>
                  <a:lnTo>
                    <a:pt x="34670" y="339725"/>
                  </a:lnTo>
                  <a:lnTo>
                    <a:pt x="35560" y="339344"/>
                  </a:lnTo>
                  <a:lnTo>
                    <a:pt x="36321" y="338709"/>
                  </a:lnTo>
                  <a:lnTo>
                    <a:pt x="36956" y="337947"/>
                  </a:lnTo>
                  <a:lnTo>
                    <a:pt x="36829" y="336423"/>
                  </a:lnTo>
                  <a:lnTo>
                    <a:pt x="36829" y="334645"/>
                  </a:lnTo>
                  <a:lnTo>
                    <a:pt x="36829" y="332105"/>
                  </a:lnTo>
                  <a:lnTo>
                    <a:pt x="36702" y="329565"/>
                  </a:lnTo>
                  <a:lnTo>
                    <a:pt x="38100" y="327406"/>
                  </a:lnTo>
                  <a:lnTo>
                    <a:pt x="40131" y="326898"/>
                  </a:lnTo>
                  <a:lnTo>
                    <a:pt x="40893" y="326644"/>
                  </a:lnTo>
                  <a:lnTo>
                    <a:pt x="41020" y="326263"/>
                  </a:lnTo>
                  <a:lnTo>
                    <a:pt x="41528" y="324993"/>
                  </a:lnTo>
                  <a:lnTo>
                    <a:pt x="42417" y="323850"/>
                  </a:lnTo>
                  <a:lnTo>
                    <a:pt x="43561" y="323342"/>
                  </a:lnTo>
                  <a:lnTo>
                    <a:pt x="44830" y="322706"/>
                  </a:lnTo>
                  <a:lnTo>
                    <a:pt x="46354" y="322453"/>
                  </a:lnTo>
                  <a:lnTo>
                    <a:pt x="48005" y="322453"/>
                  </a:lnTo>
                  <a:lnTo>
                    <a:pt x="50037" y="322453"/>
                  </a:lnTo>
                  <a:lnTo>
                    <a:pt x="52324" y="322961"/>
                  </a:lnTo>
                  <a:lnTo>
                    <a:pt x="54355" y="323977"/>
                  </a:lnTo>
                  <a:lnTo>
                    <a:pt x="54863" y="324358"/>
                  </a:lnTo>
                  <a:lnTo>
                    <a:pt x="55499" y="324485"/>
                  </a:lnTo>
                  <a:lnTo>
                    <a:pt x="56006" y="324485"/>
                  </a:lnTo>
                  <a:lnTo>
                    <a:pt x="56514" y="324485"/>
                  </a:lnTo>
                  <a:lnTo>
                    <a:pt x="56895" y="324358"/>
                  </a:lnTo>
                  <a:lnTo>
                    <a:pt x="57276" y="324231"/>
                  </a:lnTo>
                  <a:lnTo>
                    <a:pt x="58546" y="323469"/>
                  </a:lnTo>
                  <a:lnTo>
                    <a:pt x="59436" y="321183"/>
                  </a:lnTo>
                  <a:lnTo>
                    <a:pt x="59816" y="318135"/>
                  </a:lnTo>
                  <a:lnTo>
                    <a:pt x="60070" y="317246"/>
                  </a:lnTo>
                  <a:lnTo>
                    <a:pt x="60325" y="314833"/>
                  </a:lnTo>
                  <a:lnTo>
                    <a:pt x="61975" y="314325"/>
                  </a:lnTo>
                  <a:lnTo>
                    <a:pt x="62229" y="314325"/>
                  </a:lnTo>
                  <a:lnTo>
                    <a:pt x="62483" y="314198"/>
                  </a:lnTo>
                  <a:lnTo>
                    <a:pt x="64007" y="314198"/>
                  </a:lnTo>
                  <a:lnTo>
                    <a:pt x="65150" y="315976"/>
                  </a:lnTo>
                  <a:lnTo>
                    <a:pt x="66166" y="317754"/>
                  </a:lnTo>
                  <a:lnTo>
                    <a:pt x="66675" y="318389"/>
                  </a:lnTo>
                  <a:lnTo>
                    <a:pt x="68833" y="314325"/>
                  </a:lnTo>
                  <a:lnTo>
                    <a:pt x="70738" y="310006"/>
                  </a:lnTo>
                  <a:lnTo>
                    <a:pt x="72136" y="305435"/>
                  </a:lnTo>
                  <a:lnTo>
                    <a:pt x="71627" y="306070"/>
                  </a:lnTo>
                  <a:lnTo>
                    <a:pt x="70992" y="306831"/>
                  </a:lnTo>
                  <a:lnTo>
                    <a:pt x="70230" y="307848"/>
                  </a:lnTo>
                  <a:lnTo>
                    <a:pt x="69723" y="308610"/>
                  </a:lnTo>
                  <a:lnTo>
                    <a:pt x="68452" y="310261"/>
                  </a:lnTo>
                  <a:lnTo>
                    <a:pt x="67182" y="310261"/>
                  </a:lnTo>
                  <a:lnTo>
                    <a:pt x="66801" y="310261"/>
                  </a:lnTo>
                  <a:lnTo>
                    <a:pt x="66420" y="310134"/>
                  </a:lnTo>
                  <a:lnTo>
                    <a:pt x="66039" y="309880"/>
                  </a:lnTo>
                  <a:lnTo>
                    <a:pt x="62991" y="307467"/>
                  </a:lnTo>
                  <a:lnTo>
                    <a:pt x="67310" y="294767"/>
                  </a:lnTo>
                  <a:lnTo>
                    <a:pt x="68452" y="291846"/>
                  </a:lnTo>
                  <a:lnTo>
                    <a:pt x="68833" y="284480"/>
                  </a:lnTo>
                  <a:lnTo>
                    <a:pt x="68961" y="279273"/>
                  </a:lnTo>
                  <a:lnTo>
                    <a:pt x="69087" y="276987"/>
                  </a:lnTo>
                  <a:lnTo>
                    <a:pt x="69214" y="274701"/>
                  </a:lnTo>
                  <a:lnTo>
                    <a:pt x="69468" y="272288"/>
                  </a:lnTo>
                  <a:lnTo>
                    <a:pt x="69976" y="269621"/>
                  </a:lnTo>
                  <a:lnTo>
                    <a:pt x="71246" y="262890"/>
                  </a:lnTo>
                  <a:lnTo>
                    <a:pt x="78231" y="261239"/>
                  </a:lnTo>
                  <a:lnTo>
                    <a:pt x="82295" y="260223"/>
                  </a:lnTo>
                  <a:lnTo>
                    <a:pt x="87121" y="255524"/>
                  </a:lnTo>
                  <a:lnTo>
                    <a:pt x="88773" y="251968"/>
                  </a:lnTo>
                  <a:lnTo>
                    <a:pt x="89280" y="250952"/>
                  </a:lnTo>
                  <a:lnTo>
                    <a:pt x="89280" y="250444"/>
                  </a:lnTo>
                  <a:lnTo>
                    <a:pt x="88264" y="247142"/>
                  </a:lnTo>
                  <a:lnTo>
                    <a:pt x="90931" y="244094"/>
                  </a:lnTo>
                  <a:lnTo>
                    <a:pt x="93725" y="241173"/>
                  </a:lnTo>
                  <a:lnTo>
                    <a:pt x="94868" y="239776"/>
                  </a:lnTo>
                  <a:lnTo>
                    <a:pt x="97027" y="237490"/>
                  </a:lnTo>
                  <a:lnTo>
                    <a:pt x="97027" y="236601"/>
                  </a:lnTo>
                  <a:lnTo>
                    <a:pt x="97027" y="234315"/>
                  </a:lnTo>
                  <a:lnTo>
                    <a:pt x="88773" y="224155"/>
                  </a:lnTo>
                  <a:lnTo>
                    <a:pt x="85089" y="221487"/>
                  </a:lnTo>
                  <a:lnTo>
                    <a:pt x="83946" y="220599"/>
                  </a:lnTo>
                  <a:lnTo>
                    <a:pt x="81787" y="220472"/>
                  </a:lnTo>
                  <a:lnTo>
                    <a:pt x="80010" y="220345"/>
                  </a:lnTo>
                  <a:lnTo>
                    <a:pt x="77724" y="220091"/>
                  </a:lnTo>
                  <a:lnTo>
                    <a:pt x="76073" y="219964"/>
                  </a:lnTo>
                  <a:lnTo>
                    <a:pt x="75183" y="218567"/>
                  </a:lnTo>
                  <a:lnTo>
                    <a:pt x="74802" y="217931"/>
                  </a:lnTo>
                  <a:lnTo>
                    <a:pt x="74675" y="217043"/>
                  </a:lnTo>
                  <a:lnTo>
                    <a:pt x="74802" y="216281"/>
                  </a:lnTo>
                  <a:lnTo>
                    <a:pt x="75056" y="215011"/>
                  </a:lnTo>
                  <a:lnTo>
                    <a:pt x="74802" y="209804"/>
                  </a:lnTo>
                  <a:lnTo>
                    <a:pt x="73151" y="199136"/>
                  </a:lnTo>
                  <a:lnTo>
                    <a:pt x="72643" y="195580"/>
                  </a:lnTo>
                  <a:lnTo>
                    <a:pt x="74421" y="192278"/>
                  </a:lnTo>
                  <a:lnTo>
                    <a:pt x="75945" y="189230"/>
                  </a:lnTo>
                  <a:lnTo>
                    <a:pt x="76962" y="187198"/>
                  </a:lnTo>
                  <a:lnTo>
                    <a:pt x="78231" y="184912"/>
                  </a:lnTo>
                  <a:lnTo>
                    <a:pt x="78231" y="183134"/>
                  </a:lnTo>
                  <a:lnTo>
                    <a:pt x="78231" y="182499"/>
                  </a:lnTo>
                  <a:lnTo>
                    <a:pt x="78231" y="177292"/>
                  </a:lnTo>
                  <a:lnTo>
                    <a:pt x="78231" y="171069"/>
                  </a:lnTo>
                  <a:lnTo>
                    <a:pt x="82803" y="169037"/>
                  </a:lnTo>
                  <a:lnTo>
                    <a:pt x="83946" y="168656"/>
                  </a:lnTo>
                  <a:lnTo>
                    <a:pt x="84074" y="168021"/>
                  </a:lnTo>
                  <a:lnTo>
                    <a:pt x="84454" y="166751"/>
                  </a:lnTo>
                  <a:lnTo>
                    <a:pt x="85216" y="164084"/>
                  </a:lnTo>
                  <a:lnTo>
                    <a:pt x="87121" y="162052"/>
                  </a:lnTo>
                  <a:lnTo>
                    <a:pt x="89407" y="161671"/>
                  </a:lnTo>
                  <a:lnTo>
                    <a:pt x="91058" y="161162"/>
                  </a:lnTo>
                  <a:lnTo>
                    <a:pt x="91820" y="159512"/>
                  </a:lnTo>
                  <a:lnTo>
                    <a:pt x="92837" y="156845"/>
                  </a:lnTo>
                  <a:lnTo>
                    <a:pt x="93852" y="154178"/>
                  </a:lnTo>
                  <a:lnTo>
                    <a:pt x="95250" y="150876"/>
                  </a:lnTo>
                  <a:lnTo>
                    <a:pt x="106299" y="143510"/>
                  </a:lnTo>
                  <a:lnTo>
                    <a:pt x="108585" y="141859"/>
                  </a:lnTo>
                  <a:lnTo>
                    <a:pt x="131571" y="121793"/>
                  </a:lnTo>
                  <a:lnTo>
                    <a:pt x="130937" y="120523"/>
                  </a:lnTo>
                  <a:lnTo>
                    <a:pt x="129793" y="118364"/>
                  </a:lnTo>
                  <a:lnTo>
                    <a:pt x="128142" y="115570"/>
                  </a:lnTo>
                  <a:lnTo>
                    <a:pt x="125730" y="110871"/>
                  </a:lnTo>
                  <a:lnTo>
                    <a:pt x="130174" y="106806"/>
                  </a:lnTo>
                  <a:lnTo>
                    <a:pt x="132714" y="104521"/>
                  </a:lnTo>
                  <a:lnTo>
                    <a:pt x="132714" y="102362"/>
                  </a:lnTo>
                  <a:lnTo>
                    <a:pt x="132714" y="99949"/>
                  </a:lnTo>
                  <a:lnTo>
                    <a:pt x="132714" y="97662"/>
                  </a:lnTo>
                  <a:lnTo>
                    <a:pt x="132841" y="94868"/>
                  </a:lnTo>
                  <a:lnTo>
                    <a:pt x="143890" y="85725"/>
                  </a:lnTo>
                  <a:lnTo>
                    <a:pt x="145414" y="83820"/>
                  </a:lnTo>
                  <a:lnTo>
                    <a:pt x="147065" y="83312"/>
                  </a:lnTo>
                  <a:lnTo>
                    <a:pt x="148970" y="83312"/>
                  </a:lnTo>
                  <a:lnTo>
                    <a:pt x="149860" y="83312"/>
                  </a:lnTo>
                  <a:lnTo>
                    <a:pt x="150875" y="83439"/>
                  </a:lnTo>
                  <a:lnTo>
                    <a:pt x="151764" y="83566"/>
                  </a:lnTo>
                  <a:lnTo>
                    <a:pt x="153035" y="83693"/>
                  </a:lnTo>
                  <a:lnTo>
                    <a:pt x="154177" y="83820"/>
                  </a:lnTo>
                  <a:lnTo>
                    <a:pt x="155320" y="83820"/>
                  </a:lnTo>
                  <a:lnTo>
                    <a:pt x="156590" y="83820"/>
                  </a:lnTo>
                  <a:lnTo>
                    <a:pt x="157734" y="83693"/>
                  </a:lnTo>
                  <a:lnTo>
                    <a:pt x="159004" y="83566"/>
                  </a:lnTo>
                  <a:lnTo>
                    <a:pt x="159892" y="83312"/>
                  </a:lnTo>
                  <a:lnTo>
                    <a:pt x="160909" y="83185"/>
                  </a:lnTo>
                  <a:lnTo>
                    <a:pt x="161924" y="83185"/>
                  </a:lnTo>
                  <a:lnTo>
                    <a:pt x="162813" y="83185"/>
                  </a:lnTo>
                  <a:lnTo>
                    <a:pt x="163702" y="83312"/>
                  </a:lnTo>
                  <a:lnTo>
                    <a:pt x="164591" y="83439"/>
                  </a:lnTo>
                  <a:lnTo>
                    <a:pt x="164591" y="83312"/>
                  </a:lnTo>
                  <a:lnTo>
                    <a:pt x="164591" y="83058"/>
                  </a:lnTo>
                  <a:lnTo>
                    <a:pt x="164591" y="82804"/>
                  </a:lnTo>
                  <a:lnTo>
                    <a:pt x="164464" y="82550"/>
                  </a:lnTo>
                  <a:lnTo>
                    <a:pt x="164464" y="82296"/>
                  </a:lnTo>
                  <a:lnTo>
                    <a:pt x="164337" y="82042"/>
                  </a:lnTo>
                  <a:lnTo>
                    <a:pt x="164211" y="81534"/>
                  </a:lnTo>
                  <a:lnTo>
                    <a:pt x="164211" y="81153"/>
                  </a:lnTo>
                  <a:lnTo>
                    <a:pt x="164084" y="80772"/>
                  </a:lnTo>
                  <a:lnTo>
                    <a:pt x="164084" y="80518"/>
                  </a:lnTo>
                  <a:lnTo>
                    <a:pt x="163830" y="79883"/>
                  </a:lnTo>
                  <a:lnTo>
                    <a:pt x="163702" y="79502"/>
                  </a:lnTo>
                  <a:lnTo>
                    <a:pt x="163702" y="79375"/>
                  </a:lnTo>
                  <a:lnTo>
                    <a:pt x="163321" y="78867"/>
                  </a:lnTo>
                  <a:lnTo>
                    <a:pt x="163067" y="78486"/>
                  </a:lnTo>
                  <a:lnTo>
                    <a:pt x="162687" y="77978"/>
                  </a:lnTo>
                  <a:lnTo>
                    <a:pt x="162306" y="77597"/>
                  </a:lnTo>
                  <a:lnTo>
                    <a:pt x="161924" y="76962"/>
                  </a:lnTo>
                  <a:lnTo>
                    <a:pt x="161416" y="76200"/>
                  </a:lnTo>
                  <a:lnTo>
                    <a:pt x="161036" y="75565"/>
                  </a:lnTo>
                  <a:lnTo>
                    <a:pt x="160909" y="75311"/>
                  </a:lnTo>
                  <a:lnTo>
                    <a:pt x="160655" y="74803"/>
                  </a:lnTo>
                  <a:lnTo>
                    <a:pt x="160527" y="74549"/>
                  </a:lnTo>
                  <a:lnTo>
                    <a:pt x="160273" y="74041"/>
                  </a:lnTo>
                  <a:lnTo>
                    <a:pt x="160146" y="73660"/>
                  </a:lnTo>
                  <a:lnTo>
                    <a:pt x="159892" y="73279"/>
                  </a:lnTo>
                  <a:lnTo>
                    <a:pt x="159892" y="73025"/>
                  </a:lnTo>
                  <a:lnTo>
                    <a:pt x="159765" y="72771"/>
                  </a:lnTo>
                  <a:lnTo>
                    <a:pt x="159765" y="72517"/>
                  </a:lnTo>
                  <a:lnTo>
                    <a:pt x="159512" y="72262"/>
                  </a:lnTo>
                  <a:lnTo>
                    <a:pt x="159512" y="72009"/>
                  </a:lnTo>
                  <a:lnTo>
                    <a:pt x="159512" y="72009"/>
                  </a:lnTo>
                  <a:lnTo>
                    <a:pt x="159512" y="69723"/>
                  </a:lnTo>
                  <a:lnTo>
                    <a:pt x="159638" y="69468"/>
                  </a:lnTo>
                  <a:lnTo>
                    <a:pt x="160019" y="68326"/>
                  </a:lnTo>
                  <a:lnTo>
                    <a:pt x="161036" y="67691"/>
                  </a:lnTo>
                  <a:lnTo>
                    <a:pt x="162051" y="67691"/>
                  </a:lnTo>
                  <a:lnTo>
                    <a:pt x="162179" y="67691"/>
                  </a:lnTo>
                  <a:lnTo>
                    <a:pt x="162560" y="67564"/>
                  </a:lnTo>
                  <a:lnTo>
                    <a:pt x="163321" y="66167"/>
                  </a:lnTo>
                  <a:lnTo>
                    <a:pt x="163575" y="63627"/>
                  </a:lnTo>
                  <a:lnTo>
                    <a:pt x="163830" y="60833"/>
                  </a:lnTo>
                  <a:lnTo>
                    <a:pt x="163321" y="58293"/>
                  </a:lnTo>
                  <a:lnTo>
                    <a:pt x="162179" y="57658"/>
                  </a:lnTo>
                  <a:lnTo>
                    <a:pt x="159385" y="55880"/>
                  </a:lnTo>
                  <a:lnTo>
                    <a:pt x="159385" y="51689"/>
                  </a:lnTo>
                  <a:lnTo>
                    <a:pt x="159512" y="48260"/>
                  </a:lnTo>
                  <a:lnTo>
                    <a:pt x="159512" y="46481"/>
                  </a:lnTo>
                  <a:lnTo>
                    <a:pt x="159512" y="44196"/>
                  </a:lnTo>
                  <a:lnTo>
                    <a:pt x="159131" y="43434"/>
                  </a:lnTo>
                  <a:lnTo>
                    <a:pt x="159004" y="43306"/>
                  </a:lnTo>
                  <a:lnTo>
                    <a:pt x="158876" y="43053"/>
                  </a:lnTo>
                  <a:lnTo>
                    <a:pt x="155320" y="40512"/>
                  </a:lnTo>
                  <a:lnTo>
                    <a:pt x="156210" y="34417"/>
                  </a:lnTo>
                  <a:lnTo>
                    <a:pt x="157098" y="28956"/>
                  </a:lnTo>
                  <a:lnTo>
                    <a:pt x="157225" y="27940"/>
                  </a:lnTo>
                  <a:lnTo>
                    <a:pt x="157352" y="26924"/>
                  </a:lnTo>
                  <a:lnTo>
                    <a:pt x="157480" y="26035"/>
                  </a:lnTo>
                  <a:lnTo>
                    <a:pt x="157734" y="23368"/>
                  </a:lnTo>
                  <a:lnTo>
                    <a:pt x="149097" y="19177"/>
                  </a:lnTo>
                  <a:lnTo>
                    <a:pt x="144525" y="17018"/>
                  </a:lnTo>
                  <a:lnTo>
                    <a:pt x="142620" y="16002"/>
                  </a:lnTo>
                  <a:lnTo>
                    <a:pt x="140842" y="15112"/>
                  </a:lnTo>
                  <a:lnTo>
                    <a:pt x="139191" y="14478"/>
                  </a:lnTo>
                  <a:lnTo>
                    <a:pt x="138175" y="13843"/>
                  </a:lnTo>
                  <a:lnTo>
                    <a:pt x="137287" y="13335"/>
                  </a:lnTo>
                  <a:lnTo>
                    <a:pt x="136270" y="12573"/>
                  </a:lnTo>
                  <a:lnTo>
                    <a:pt x="133858" y="10795"/>
                  </a:lnTo>
                  <a:lnTo>
                    <a:pt x="131571" y="8636"/>
                  </a:lnTo>
                  <a:lnTo>
                    <a:pt x="129539" y="6350"/>
                  </a:lnTo>
                  <a:lnTo>
                    <a:pt x="127762" y="4572"/>
                  </a:lnTo>
                  <a:lnTo>
                    <a:pt x="126111" y="2921"/>
                  </a:lnTo>
                  <a:lnTo>
                    <a:pt x="124206" y="1524"/>
                  </a:lnTo>
                  <a:lnTo>
                    <a:pt x="123697" y="1143"/>
                  </a:lnTo>
                  <a:lnTo>
                    <a:pt x="123316" y="889"/>
                  </a:lnTo>
                  <a:lnTo>
                    <a:pt x="123062" y="635"/>
                  </a:lnTo>
                  <a:lnTo>
                    <a:pt x="122300" y="127"/>
                  </a:lnTo>
                  <a:lnTo>
                    <a:pt x="121792" y="0"/>
                  </a:lnTo>
                  <a:lnTo>
                    <a:pt x="121412" y="0"/>
                  </a:lnTo>
                  <a:close/>
                </a:path>
                <a:path w="165100" h="341630">
                  <a:moveTo>
                    <a:pt x="158495" y="76200"/>
                  </a:moveTo>
                  <a:lnTo>
                    <a:pt x="161289" y="76200"/>
                  </a:lnTo>
                </a:path>
                <a:path w="165100" h="341630">
                  <a:moveTo>
                    <a:pt x="158495" y="73152"/>
                  </a:moveTo>
                  <a:lnTo>
                    <a:pt x="158495" y="74295"/>
                  </a:lnTo>
                  <a:lnTo>
                    <a:pt x="158495" y="75565"/>
                  </a:lnTo>
                  <a:lnTo>
                    <a:pt x="158495" y="76200"/>
                  </a:lnTo>
                  <a:lnTo>
                    <a:pt x="158495" y="75056"/>
                  </a:lnTo>
                  <a:lnTo>
                    <a:pt x="158495" y="74295"/>
                  </a:lnTo>
                  <a:lnTo>
                    <a:pt x="158495" y="73152"/>
                  </a:lnTo>
                  <a:close/>
                </a:path>
                <a:path w="165100" h="341630">
                  <a:moveTo>
                    <a:pt x="164591" y="82296"/>
                  </a:moveTo>
                  <a:lnTo>
                    <a:pt x="164591" y="83185"/>
                  </a:lnTo>
                  <a:lnTo>
                    <a:pt x="164591" y="83947"/>
                  </a:lnTo>
                  <a:lnTo>
                    <a:pt x="164591" y="85343"/>
                  </a:lnTo>
                  <a:lnTo>
                    <a:pt x="164591" y="83947"/>
                  </a:lnTo>
                  <a:lnTo>
                    <a:pt x="164591" y="83185"/>
                  </a:lnTo>
                  <a:lnTo>
                    <a:pt x="164591" y="82296"/>
                  </a:lnTo>
                  <a:close/>
                </a:path>
                <a:path w="165100" h="341630">
                  <a:moveTo>
                    <a:pt x="161924" y="82296"/>
                  </a:moveTo>
                  <a:lnTo>
                    <a:pt x="164591" y="82296"/>
                  </a:lnTo>
                </a:path>
                <a:path w="165100" h="341630">
                  <a:moveTo>
                    <a:pt x="158495" y="70485"/>
                  </a:moveTo>
                  <a:lnTo>
                    <a:pt x="158495" y="73152"/>
                  </a:lnTo>
                  <a:lnTo>
                    <a:pt x="158495" y="71628"/>
                  </a:lnTo>
                  <a:lnTo>
                    <a:pt x="158495" y="70485"/>
                  </a:lnTo>
                  <a:close/>
                </a:path>
                <a:path w="165100" h="341630">
                  <a:moveTo>
                    <a:pt x="161543" y="76200"/>
                  </a:moveTo>
                  <a:lnTo>
                    <a:pt x="161543" y="79248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6512052" y="1915667"/>
              <a:ext cx="4445" cy="5715"/>
            </a:xfrm>
            <a:custGeom>
              <a:avLst/>
              <a:gdLst/>
              <a:ahLst/>
              <a:cxnLst/>
              <a:rect l="l" t="t" r="r" b="b"/>
              <a:pathLst>
                <a:path w="4445" h="5714">
                  <a:moveTo>
                    <a:pt x="2022" y="2461"/>
                  </a:moveTo>
                  <a:lnTo>
                    <a:pt x="3937" y="5333"/>
                  </a:lnTo>
                  <a:lnTo>
                    <a:pt x="2921" y="3556"/>
                  </a:lnTo>
                  <a:lnTo>
                    <a:pt x="2022" y="2461"/>
                  </a:lnTo>
                  <a:close/>
                </a:path>
                <a:path w="4445" h="5714">
                  <a:moveTo>
                    <a:pt x="0" y="0"/>
                  </a:moveTo>
                  <a:lnTo>
                    <a:pt x="2022" y="2461"/>
                  </a:lnTo>
                  <a:lnTo>
                    <a:pt x="1397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6512052" y="1915667"/>
              <a:ext cx="24765" cy="259079"/>
            </a:xfrm>
            <a:custGeom>
              <a:avLst/>
              <a:gdLst/>
              <a:ahLst/>
              <a:cxnLst/>
              <a:rect l="l" t="t" r="r" b="b"/>
              <a:pathLst>
                <a:path w="24765" h="259080">
                  <a:moveTo>
                    <a:pt x="0" y="0"/>
                  </a:moveTo>
                  <a:lnTo>
                    <a:pt x="1397" y="1524"/>
                  </a:lnTo>
                  <a:lnTo>
                    <a:pt x="2667" y="3429"/>
                  </a:lnTo>
                  <a:lnTo>
                    <a:pt x="3937" y="5333"/>
                  </a:lnTo>
                  <a:lnTo>
                    <a:pt x="5588" y="7874"/>
                  </a:lnTo>
                  <a:lnTo>
                    <a:pt x="7239" y="10160"/>
                  </a:lnTo>
                  <a:lnTo>
                    <a:pt x="9144" y="12192"/>
                  </a:lnTo>
                  <a:lnTo>
                    <a:pt x="7239" y="10160"/>
                  </a:lnTo>
                  <a:lnTo>
                    <a:pt x="5588" y="7874"/>
                  </a:lnTo>
                  <a:lnTo>
                    <a:pt x="3937" y="5333"/>
                  </a:lnTo>
                  <a:lnTo>
                    <a:pt x="2921" y="3556"/>
                  </a:lnTo>
                  <a:lnTo>
                    <a:pt x="1650" y="2031"/>
                  </a:lnTo>
                  <a:lnTo>
                    <a:pt x="507" y="635"/>
                  </a:lnTo>
                  <a:lnTo>
                    <a:pt x="0" y="0"/>
                  </a:lnTo>
                  <a:close/>
                </a:path>
                <a:path w="24765" h="259080">
                  <a:moveTo>
                    <a:pt x="22732" y="259080"/>
                  </a:moveTo>
                  <a:lnTo>
                    <a:pt x="21208" y="259080"/>
                  </a:lnTo>
                  <a:lnTo>
                    <a:pt x="19812" y="259080"/>
                  </a:lnTo>
                  <a:lnTo>
                    <a:pt x="18288" y="259080"/>
                  </a:lnTo>
                  <a:lnTo>
                    <a:pt x="19303" y="259080"/>
                  </a:lnTo>
                  <a:lnTo>
                    <a:pt x="24383" y="259080"/>
                  </a:lnTo>
                  <a:lnTo>
                    <a:pt x="23749" y="259080"/>
                  </a:lnTo>
                  <a:lnTo>
                    <a:pt x="23241" y="259080"/>
                  </a:lnTo>
                  <a:lnTo>
                    <a:pt x="22732" y="25908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6542532" y="2159507"/>
              <a:ext cx="60960" cy="43180"/>
            </a:xfrm>
            <a:custGeom>
              <a:avLst/>
              <a:gdLst/>
              <a:ahLst/>
              <a:cxnLst/>
              <a:rect l="l" t="t" r="r" b="b"/>
              <a:pathLst>
                <a:path w="60959" h="43180">
                  <a:moveTo>
                    <a:pt x="54292" y="32512"/>
                  </a:moveTo>
                  <a:lnTo>
                    <a:pt x="27177" y="32512"/>
                  </a:lnTo>
                  <a:lnTo>
                    <a:pt x="27432" y="32639"/>
                  </a:lnTo>
                  <a:lnTo>
                    <a:pt x="27686" y="32766"/>
                  </a:lnTo>
                  <a:lnTo>
                    <a:pt x="28067" y="32766"/>
                  </a:lnTo>
                  <a:lnTo>
                    <a:pt x="28701" y="33528"/>
                  </a:lnTo>
                  <a:lnTo>
                    <a:pt x="37338" y="41275"/>
                  </a:lnTo>
                  <a:lnTo>
                    <a:pt x="39750" y="41910"/>
                  </a:lnTo>
                  <a:lnTo>
                    <a:pt x="47117" y="41910"/>
                  </a:lnTo>
                  <a:lnTo>
                    <a:pt x="48006" y="42037"/>
                  </a:lnTo>
                  <a:lnTo>
                    <a:pt x="48387" y="42037"/>
                  </a:lnTo>
                  <a:lnTo>
                    <a:pt x="49402" y="42291"/>
                  </a:lnTo>
                  <a:lnTo>
                    <a:pt x="50038" y="42291"/>
                  </a:lnTo>
                  <a:lnTo>
                    <a:pt x="51181" y="42418"/>
                  </a:lnTo>
                  <a:lnTo>
                    <a:pt x="51689" y="42418"/>
                  </a:lnTo>
                  <a:lnTo>
                    <a:pt x="51943" y="42672"/>
                  </a:lnTo>
                  <a:lnTo>
                    <a:pt x="51943" y="41910"/>
                  </a:lnTo>
                  <a:lnTo>
                    <a:pt x="52197" y="41402"/>
                  </a:lnTo>
                  <a:lnTo>
                    <a:pt x="52324" y="40767"/>
                  </a:lnTo>
                  <a:lnTo>
                    <a:pt x="52704" y="40005"/>
                  </a:lnTo>
                  <a:lnTo>
                    <a:pt x="53086" y="39497"/>
                  </a:lnTo>
                  <a:lnTo>
                    <a:pt x="53340" y="39370"/>
                  </a:lnTo>
                  <a:lnTo>
                    <a:pt x="53340" y="39116"/>
                  </a:lnTo>
                  <a:lnTo>
                    <a:pt x="53848" y="38862"/>
                  </a:lnTo>
                  <a:lnTo>
                    <a:pt x="53975" y="38608"/>
                  </a:lnTo>
                  <a:lnTo>
                    <a:pt x="54228" y="38481"/>
                  </a:lnTo>
                  <a:lnTo>
                    <a:pt x="54737" y="38100"/>
                  </a:lnTo>
                  <a:lnTo>
                    <a:pt x="55245" y="37846"/>
                  </a:lnTo>
                  <a:lnTo>
                    <a:pt x="55879" y="37592"/>
                  </a:lnTo>
                  <a:lnTo>
                    <a:pt x="56642" y="37211"/>
                  </a:lnTo>
                  <a:lnTo>
                    <a:pt x="56896" y="36957"/>
                  </a:lnTo>
                  <a:lnTo>
                    <a:pt x="56896" y="36576"/>
                  </a:lnTo>
                  <a:lnTo>
                    <a:pt x="56642" y="36449"/>
                  </a:lnTo>
                  <a:lnTo>
                    <a:pt x="56261" y="35687"/>
                  </a:lnTo>
                  <a:lnTo>
                    <a:pt x="54737" y="33147"/>
                  </a:lnTo>
                  <a:lnTo>
                    <a:pt x="54292" y="32512"/>
                  </a:lnTo>
                  <a:close/>
                </a:path>
                <a:path w="60959" h="43180">
                  <a:moveTo>
                    <a:pt x="53397" y="26416"/>
                  </a:moveTo>
                  <a:lnTo>
                    <a:pt x="13462" y="26416"/>
                  </a:lnTo>
                  <a:lnTo>
                    <a:pt x="15113" y="27178"/>
                  </a:lnTo>
                  <a:lnTo>
                    <a:pt x="16383" y="29972"/>
                  </a:lnTo>
                  <a:lnTo>
                    <a:pt x="16383" y="31496"/>
                  </a:lnTo>
                  <a:lnTo>
                    <a:pt x="15875" y="32766"/>
                  </a:lnTo>
                  <a:lnTo>
                    <a:pt x="17652" y="32639"/>
                  </a:lnTo>
                  <a:lnTo>
                    <a:pt x="17907" y="32639"/>
                  </a:lnTo>
                  <a:lnTo>
                    <a:pt x="19176" y="32512"/>
                  </a:lnTo>
                  <a:lnTo>
                    <a:pt x="54292" y="32512"/>
                  </a:lnTo>
                  <a:lnTo>
                    <a:pt x="53848" y="31877"/>
                  </a:lnTo>
                  <a:lnTo>
                    <a:pt x="53695" y="29972"/>
                  </a:lnTo>
                  <a:lnTo>
                    <a:pt x="53594" y="28193"/>
                  </a:lnTo>
                  <a:lnTo>
                    <a:pt x="53467" y="27178"/>
                  </a:lnTo>
                  <a:lnTo>
                    <a:pt x="53397" y="26416"/>
                  </a:lnTo>
                  <a:close/>
                </a:path>
                <a:path w="60959" h="43180">
                  <a:moveTo>
                    <a:pt x="38481" y="0"/>
                  </a:moveTo>
                  <a:lnTo>
                    <a:pt x="34671" y="0"/>
                  </a:lnTo>
                  <a:lnTo>
                    <a:pt x="33020" y="254"/>
                  </a:lnTo>
                  <a:lnTo>
                    <a:pt x="30734" y="762"/>
                  </a:lnTo>
                  <a:lnTo>
                    <a:pt x="24511" y="1524"/>
                  </a:lnTo>
                  <a:lnTo>
                    <a:pt x="10541" y="3048"/>
                  </a:lnTo>
                  <a:lnTo>
                    <a:pt x="8636" y="5461"/>
                  </a:lnTo>
                  <a:lnTo>
                    <a:pt x="6858" y="7239"/>
                  </a:lnTo>
                  <a:lnTo>
                    <a:pt x="4952" y="8763"/>
                  </a:lnTo>
                  <a:lnTo>
                    <a:pt x="1777" y="10160"/>
                  </a:lnTo>
                  <a:lnTo>
                    <a:pt x="889" y="10795"/>
                  </a:lnTo>
                  <a:lnTo>
                    <a:pt x="0" y="11557"/>
                  </a:lnTo>
                  <a:lnTo>
                    <a:pt x="126" y="11811"/>
                  </a:lnTo>
                  <a:lnTo>
                    <a:pt x="2032" y="13335"/>
                  </a:lnTo>
                  <a:lnTo>
                    <a:pt x="2921" y="15748"/>
                  </a:lnTo>
                  <a:lnTo>
                    <a:pt x="2489" y="18668"/>
                  </a:lnTo>
                  <a:lnTo>
                    <a:pt x="2362" y="20066"/>
                  </a:lnTo>
                  <a:lnTo>
                    <a:pt x="2540" y="20955"/>
                  </a:lnTo>
                  <a:lnTo>
                    <a:pt x="3301" y="21971"/>
                  </a:lnTo>
                  <a:lnTo>
                    <a:pt x="5588" y="25654"/>
                  </a:lnTo>
                  <a:lnTo>
                    <a:pt x="6476" y="26797"/>
                  </a:lnTo>
                  <a:lnTo>
                    <a:pt x="9144" y="26797"/>
                  </a:lnTo>
                  <a:lnTo>
                    <a:pt x="9651" y="26670"/>
                  </a:lnTo>
                  <a:lnTo>
                    <a:pt x="10922" y="26416"/>
                  </a:lnTo>
                  <a:lnTo>
                    <a:pt x="53397" y="26416"/>
                  </a:lnTo>
                  <a:lnTo>
                    <a:pt x="53315" y="25654"/>
                  </a:lnTo>
                  <a:lnTo>
                    <a:pt x="52832" y="23114"/>
                  </a:lnTo>
                  <a:lnTo>
                    <a:pt x="52704" y="22606"/>
                  </a:lnTo>
                  <a:lnTo>
                    <a:pt x="52587" y="20955"/>
                  </a:lnTo>
                  <a:lnTo>
                    <a:pt x="52450" y="20066"/>
                  </a:lnTo>
                  <a:lnTo>
                    <a:pt x="52577" y="16764"/>
                  </a:lnTo>
                  <a:lnTo>
                    <a:pt x="53086" y="15621"/>
                  </a:lnTo>
                  <a:lnTo>
                    <a:pt x="53594" y="14732"/>
                  </a:lnTo>
                  <a:lnTo>
                    <a:pt x="53848" y="14224"/>
                  </a:lnTo>
                  <a:lnTo>
                    <a:pt x="54356" y="13843"/>
                  </a:lnTo>
                  <a:lnTo>
                    <a:pt x="54737" y="13335"/>
                  </a:lnTo>
                  <a:lnTo>
                    <a:pt x="55752" y="12192"/>
                  </a:lnTo>
                  <a:lnTo>
                    <a:pt x="56642" y="10795"/>
                  </a:lnTo>
                  <a:lnTo>
                    <a:pt x="57150" y="9271"/>
                  </a:lnTo>
                  <a:lnTo>
                    <a:pt x="57785" y="7874"/>
                  </a:lnTo>
                  <a:lnTo>
                    <a:pt x="58547" y="6604"/>
                  </a:lnTo>
                  <a:lnTo>
                    <a:pt x="59690" y="5461"/>
                  </a:lnTo>
                  <a:lnTo>
                    <a:pt x="60071" y="4953"/>
                  </a:lnTo>
                  <a:lnTo>
                    <a:pt x="60451" y="4318"/>
                  </a:lnTo>
                  <a:lnTo>
                    <a:pt x="60706" y="4191"/>
                  </a:lnTo>
                  <a:lnTo>
                    <a:pt x="60833" y="3937"/>
                  </a:lnTo>
                  <a:lnTo>
                    <a:pt x="60960" y="3556"/>
                  </a:lnTo>
                  <a:lnTo>
                    <a:pt x="52959" y="3556"/>
                  </a:lnTo>
                  <a:lnTo>
                    <a:pt x="49402" y="2793"/>
                  </a:lnTo>
                  <a:lnTo>
                    <a:pt x="45847" y="1905"/>
                  </a:lnTo>
                  <a:lnTo>
                    <a:pt x="42291" y="889"/>
                  </a:lnTo>
                  <a:lnTo>
                    <a:pt x="38481" y="0"/>
                  </a:lnTo>
                  <a:close/>
                </a:path>
                <a:path w="60959" h="43180">
                  <a:moveTo>
                    <a:pt x="60833" y="2413"/>
                  </a:moveTo>
                  <a:lnTo>
                    <a:pt x="60198" y="2793"/>
                  </a:lnTo>
                  <a:lnTo>
                    <a:pt x="59563" y="2921"/>
                  </a:lnTo>
                  <a:lnTo>
                    <a:pt x="58800" y="3175"/>
                  </a:lnTo>
                  <a:lnTo>
                    <a:pt x="57912" y="3429"/>
                  </a:lnTo>
                  <a:lnTo>
                    <a:pt x="57023" y="3556"/>
                  </a:lnTo>
                  <a:lnTo>
                    <a:pt x="60960" y="3556"/>
                  </a:lnTo>
                  <a:lnTo>
                    <a:pt x="60833" y="2413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6542532" y="2159507"/>
              <a:ext cx="60960" cy="43180"/>
            </a:xfrm>
            <a:custGeom>
              <a:avLst/>
              <a:gdLst/>
              <a:ahLst/>
              <a:cxnLst/>
              <a:rect l="l" t="t" r="r" b="b"/>
              <a:pathLst>
                <a:path w="60959" h="43180">
                  <a:moveTo>
                    <a:pt x="35433" y="0"/>
                  </a:moveTo>
                  <a:lnTo>
                    <a:pt x="34671" y="0"/>
                  </a:lnTo>
                  <a:lnTo>
                    <a:pt x="33782" y="127"/>
                  </a:lnTo>
                  <a:lnTo>
                    <a:pt x="33020" y="254"/>
                  </a:lnTo>
                  <a:lnTo>
                    <a:pt x="30734" y="762"/>
                  </a:lnTo>
                  <a:lnTo>
                    <a:pt x="27686" y="1143"/>
                  </a:lnTo>
                  <a:lnTo>
                    <a:pt x="24511" y="1524"/>
                  </a:lnTo>
                  <a:lnTo>
                    <a:pt x="18669" y="2159"/>
                  </a:lnTo>
                  <a:lnTo>
                    <a:pt x="10541" y="3048"/>
                  </a:lnTo>
                  <a:lnTo>
                    <a:pt x="8636" y="5461"/>
                  </a:lnTo>
                  <a:lnTo>
                    <a:pt x="6858" y="7239"/>
                  </a:lnTo>
                  <a:lnTo>
                    <a:pt x="4952" y="8763"/>
                  </a:lnTo>
                  <a:lnTo>
                    <a:pt x="2921" y="9652"/>
                  </a:lnTo>
                  <a:lnTo>
                    <a:pt x="1777" y="10160"/>
                  </a:lnTo>
                  <a:lnTo>
                    <a:pt x="889" y="10795"/>
                  </a:lnTo>
                  <a:lnTo>
                    <a:pt x="0" y="11557"/>
                  </a:lnTo>
                  <a:lnTo>
                    <a:pt x="126" y="11811"/>
                  </a:lnTo>
                  <a:lnTo>
                    <a:pt x="2032" y="13335"/>
                  </a:lnTo>
                  <a:lnTo>
                    <a:pt x="2921" y="15748"/>
                  </a:lnTo>
                  <a:lnTo>
                    <a:pt x="2540" y="18415"/>
                  </a:lnTo>
                  <a:lnTo>
                    <a:pt x="2286" y="19685"/>
                  </a:lnTo>
                  <a:lnTo>
                    <a:pt x="2540" y="20955"/>
                  </a:lnTo>
                  <a:lnTo>
                    <a:pt x="3301" y="21971"/>
                  </a:lnTo>
                  <a:lnTo>
                    <a:pt x="5588" y="25654"/>
                  </a:lnTo>
                  <a:lnTo>
                    <a:pt x="6476" y="26797"/>
                  </a:lnTo>
                  <a:lnTo>
                    <a:pt x="8254" y="26797"/>
                  </a:lnTo>
                  <a:lnTo>
                    <a:pt x="8636" y="26797"/>
                  </a:lnTo>
                  <a:lnTo>
                    <a:pt x="9144" y="26797"/>
                  </a:lnTo>
                  <a:lnTo>
                    <a:pt x="9651" y="26670"/>
                  </a:lnTo>
                  <a:lnTo>
                    <a:pt x="10287" y="26543"/>
                  </a:lnTo>
                  <a:lnTo>
                    <a:pt x="10922" y="26416"/>
                  </a:lnTo>
                  <a:lnTo>
                    <a:pt x="11429" y="26416"/>
                  </a:lnTo>
                  <a:lnTo>
                    <a:pt x="13462" y="26416"/>
                  </a:lnTo>
                  <a:lnTo>
                    <a:pt x="15113" y="27178"/>
                  </a:lnTo>
                  <a:lnTo>
                    <a:pt x="15875" y="28829"/>
                  </a:lnTo>
                  <a:lnTo>
                    <a:pt x="16383" y="29972"/>
                  </a:lnTo>
                  <a:lnTo>
                    <a:pt x="16383" y="31496"/>
                  </a:lnTo>
                  <a:lnTo>
                    <a:pt x="15875" y="32766"/>
                  </a:lnTo>
                  <a:lnTo>
                    <a:pt x="17652" y="32639"/>
                  </a:lnTo>
                  <a:lnTo>
                    <a:pt x="17907" y="32639"/>
                  </a:lnTo>
                  <a:lnTo>
                    <a:pt x="19176" y="32512"/>
                  </a:lnTo>
                  <a:lnTo>
                    <a:pt x="27177" y="32512"/>
                  </a:lnTo>
                  <a:lnTo>
                    <a:pt x="27432" y="32639"/>
                  </a:lnTo>
                  <a:lnTo>
                    <a:pt x="27686" y="32766"/>
                  </a:lnTo>
                  <a:lnTo>
                    <a:pt x="28067" y="32766"/>
                  </a:lnTo>
                  <a:lnTo>
                    <a:pt x="28701" y="33528"/>
                  </a:lnTo>
                  <a:lnTo>
                    <a:pt x="37338" y="41275"/>
                  </a:lnTo>
                  <a:lnTo>
                    <a:pt x="39750" y="41910"/>
                  </a:lnTo>
                  <a:lnTo>
                    <a:pt x="40386" y="41910"/>
                  </a:lnTo>
                  <a:lnTo>
                    <a:pt x="47117" y="41910"/>
                  </a:lnTo>
                  <a:lnTo>
                    <a:pt x="48006" y="42037"/>
                  </a:lnTo>
                  <a:lnTo>
                    <a:pt x="48387" y="42037"/>
                  </a:lnTo>
                  <a:lnTo>
                    <a:pt x="49402" y="42291"/>
                  </a:lnTo>
                  <a:lnTo>
                    <a:pt x="50038" y="42291"/>
                  </a:lnTo>
                  <a:lnTo>
                    <a:pt x="51181" y="42418"/>
                  </a:lnTo>
                  <a:lnTo>
                    <a:pt x="51689" y="42418"/>
                  </a:lnTo>
                  <a:lnTo>
                    <a:pt x="51943" y="42672"/>
                  </a:lnTo>
                  <a:lnTo>
                    <a:pt x="51943" y="41910"/>
                  </a:lnTo>
                  <a:lnTo>
                    <a:pt x="52197" y="41402"/>
                  </a:lnTo>
                  <a:lnTo>
                    <a:pt x="52324" y="40893"/>
                  </a:lnTo>
                  <a:lnTo>
                    <a:pt x="52450" y="40513"/>
                  </a:lnTo>
                  <a:lnTo>
                    <a:pt x="52577" y="40259"/>
                  </a:lnTo>
                  <a:lnTo>
                    <a:pt x="52704" y="40005"/>
                  </a:lnTo>
                  <a:lnTo>
                    <a:pt x="52959" y="39624"/>
                  </a:lnTo>
                  <a:lnTo>
                    <a:pt x="53340" y="39370"/>
                  </a:lnTo>
                  <a:lnTo>
                    <a:pt x="53340" y="39116"/>
                  </a:lnTo>
                  <a:lnTo>
                    <a:pt x="53594" y="38989"/>
                  </a:lnTo>
                  <a:lnTo>
                    <a:pt x="53848" y="38862"/>
                  </a:lnTo>
                  <a:lnTo>
                    <a:pt x="53975" y="38608"/>
                  </a:lnTo>
                  <a:lnTo>
                    <a:pt x="54228" y="38481"/>
                  </a:lnTo>
                  <a:lnTo>
                    <a:pt x="54737" y="38100"/>
                  </a:lnTo>
                  <a:lnTo>
                    <a:pt x="55245" y="37846"/>
                  </a:lnTo>
                  <a:lnTo>
                    <a:pt x="55879" y="37592"/>
                  </a:lnTo>
                  <a:lnTo>
                    <a:pt x="56134" y="37465"/>
                  </a:lnTo>
                  <a:lnTo>
                    <a:pt x="56642" y="37211"/>
                  </a:lnTo>
                  <a:lnTo>
                    <a:pt x="56896" y="36957"/>
                  </a:lnTo>
                  <a:lnTo>
                    <a:pt x="56896" y="36703"/>
                  </a:lnTo>
                  <a:lnTo>
                    <a:pt x="56642" y="36449"/>
                  </a:lnTo>
                  <a:lnTo>
                    <a:pt x="56261" y="35687"/>
                  </a:lnTo>
                  <a:lnTo>
                    <a:pt x="54737" y="33147"/>
                  </a:lnTo>
                  <a:lnTo>
                    <a:pt x="53848" y="31877"/>
                  </a:lnTo>
                  <a:lnTo>
                    <a:pt x="53594" y="28702"/>
                  </a:lnTo>
                  <a:lnTo>
                    <a:pt x="53594" y="28193"/>
                  </a:lnTo>
                  <a:lnTo>
                    <a:pt x="53467" y="27686"/>
                  </a:lnTo>
                  <a:lnTo>
                    <a:pt x="53467" y="27178"/>
                  </a:lnTo>
                  <a:lnTo>
                    <a:pt x="53340" y="25781"/>
                  </a:lnTo>
                  <a:lnTo>
                    <a:pt x="53086" y="24384"/>
                  </a:lnTo>
                  <a:lnTo>
                    <a:pt x="52832" y="23114"/>
                  </a:lnTo>
                  <a:lnTo>
                    <a:pt x="52704" y="22606"/>
                  </a:lnTo>
                  <a:lnTo>
                    <a:pt x="52704" y="22225"/>
                  </a:lnTo>
                  <a:lnTo>
                    <a:pt x="52704" y="21717"/>
                  </a:lnTo>
                  <a:lnTo>
                    <a:pt x="52577" y="20955"/>
                  </a:lnTo>
                  <a:lnTo>
                    <a:pt x="52450" y="20066"/>
                  </a:lnTo>
                  <a:lnTo>
                    <a:pt x="52450" y="19177"/>
                  </a:lnTo>
                  <a:lnTo>
                    <a:pt x="52450" y="18668"/>
                  </a:lnTo>
                  <a:lnTo>
                    <a:pt x="52577" y="18161"/>
                  </a:lnTo>
                  <a:lnTo>
                    <a:pt x="52577" y="17780"/>
                  </a:lnTo>
                  <a:lnTo>
                    <a:pt x="52577" y="16764"/>
                  </a:lnTo>
                  <a:lnTo>
                    <a:pt x="53086" y="15621"/>
                  </a:lnTo>
                  <a:lnTo>
                    <a:pt x="53594" y="14732"/>
                  </a:lnTo>
                  <a:lnTo>
                    <a:pt x="53848" y="14224"/>
                  </a:lnTo>
                  <a:lnTo>
                    <a:pt x="54356" y="13843"/>
                  </a:lnTo>
                  <a:lnTo>
                    <a:pt x="54737" y="13335"/>
                  </a:lnTo>
                  <a:lnTo>
                    <a:pt x="55752" y="12192"/>
                  </a:lnTo>
                  <a:lnTo>
                    <a:pt x="56642" y="10795"/>
                  </a:lnTo>
                  <a:lnTo>
                    <a:pt x="57150" y="9271"/>
                  </a:lnTo>
                  <a:lnTo>
                    <a:pt x="57785" y="7874"/>
                  </a:lnTo>
                  <a:lnTo>
                    <a:pt x="58547" y="6604"/>
                  </a:lnTo>
                  <a:lnTo>
                    <a:pt x="59690" y="5461"/>
                  </a:lnTo>
                  <a:lnTo>
                    <a:pt x="60071" y="4953"/>
                  </a:lnTo>
                  <a:lnTo>
                    <a:pt x="60451" y="4318"/>
                  </a:lnTo>
                  <a:lnTo>
                    <a:pt x="60706" y="4191"/>
                  </a:lnTo>
                  <a:lnTo>
                    <a:pt x="60706" y="3937"/>
                  </a:lnTo>
                  <a:lnTo>
                    <a:pt x="60960" y="3556"/>
                  </a:lnTo>
                  <a:lnTo>
                    <a:pt x="60960" y="3302"/>
                  </a:lnTo>
                  <a:lnTo>
                    <a:pt x="60960" y="3048"/>
                  </a:lnTo>
                  <a:lnTo>
                    <a:pt x="60960" y="2667"/>
                  </a:lnTo>
                  <a:lnTo>
                    <a:pt x="60833" y="2413"/>
                  </a:lnTo>
                  <a:lnTo>
                    <a:pt x="60198" y="2793"/>
                  </a:lnTo>
                  <a:lnTo>
                    <a:pt x="59563" y="2921"/>
                  </a:lnTo>
                  <a:lnTo>
                    <a:pt x="58800" y="3175"/>
                  </a:lnTo>
                  <a:lnTo>
                    <a:pt x="57912" y="3429"/>
                  </a:lnTo>
                  <a:lnTo>
                    <a:pt x="57023" y="3556"/>
                  </a:lnTo>
                  <a:lnTo>
                    <a:pt x="55879" y="3556"/>
                  </a:lnTo>
                  <a:lnTo>
                    <a:pt x="52959" y="3556"/>
                  </a:lnTo>
                  <a:lnTo>
                    <a:pt x="49402" y="2793"/>
                  </a:lnTo>
                  <a:lnTo>
                    <a:pt x="45847" y="1905"/>
                  </a:lnTo>
                  <a:lnTo>
                    <a:pt x="42291" y="889"/>
                  </a:lnTo>
                  <a:lnTo>
                    <a:pt x="38481" y="0"/>
                  </a:lnTo>
                  <a:lnTo>
                    <a:pt x="35433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6527292" y="21808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11049" y="0"/>
                  </a:moveTo>
                  <a:lnTo>
                    <a:pt x="9778" y="0"/>
                  </a:lnTo>
                  <a:lnTo>
                    <a:pt x="8635" y="0"/>
                  </a:lnTo>
                  <a:lnTo>
                    <a:pt x="7238" y="254"/>
                  </a:lnTo>
                  <a:lnTo>
                    <a:pt x="5460" y="888"/>
                  </a:lnTo>
                  <a:lnTo>
                    <a:pt x="3175" y="1905"/>
                  </a:lnTo>
                  <a:lnTo>
                    <a:pt x="1269" y="4444"/>
                  </a:lnTo>
                  <a:lnTo>
                    <a:pt x="507" y="7747"/>
                  </a:lnTo>
                  <a:lnTo>
                    <a:pt x="126" y="9143"/>
                  </a:lnTo>
                  <a:lnTo>
                    <a:pt x="0" y="10541"/>
                  </a:lnTo>
                  <a:lnTo>
                    <a:pt x="126" y="12192"/>
                  </a:lnTo>
                  <a:lnTo>
                    <a:pt x="3048" y="11430"/>
                  </a:lnTo>
                  <a:lnTo>
                    <a:pt x="9778" y="3937"/>
                  </a:lnTo>
                  <a:lnTo>
                    <a:pt x="12191" y="762"/>
                  </a:lnTo>
                  <a:lnTo>
                    <a:pt x="11810" y="381"/>
                  </a:lnTo>
                  <a:lnTo>
                    <a:pt x="1104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6527292" y="2180843"/>
              <a:ext cx="64135" cy="21590"/>
            </a:xfrm>
            <a:custGeom>
              <a:avLst/>
              <a:gdLst/>
              <a:ahLst/>
              <a:cxnLst/>
              <a:rect l="l" t="t" r="r" b="b"/>
              <a:pathLst>
                <a:path w="64134" h="21589">
                  <a:moveTo>
                    <a:pt x="9778" y="0"/>
                  </a:moveTo>
                  <a:lnTo>
                    <a:pt x="8635" y="0"/>
                  </a:lnTo>
                  <a:lnTo>
                    <a:pt x="7238" y="254"/>
                  </a:lnTo>
                  <a:lnTo>
                    <a:pt x="5460" y="888"/>
                  </a:lnTo>
                  <a:lnTo>
                    <a:pt x="3175" y="1905"/>
                  </a:lnTo>
                  <a:lnTo>
                    <a:pt x="1269" y="4444"/>
                  </a:lnTo>
                  <a:lnTo>
                    <a:pt x="507" y="7747"/>
                  </a:lnTo>
                  <a:lnTo>
                    <a:pt x="126" y="9143"/>
                  </a:lnTo>
                  <a:lnTo>
                    <a:pt x="0" y="10541"/>
                  </a:lnTo>
                  <a:lnTo>
                    <a:pt x="126" y="12192"/>
                  </a:lnTo>
                  <a:lnTo>
                    <a:pt x="3048" y="11430"/>
                  </a:lnTo>
                  <a:lnTo>
                    <a:pt x="9778" y="3937"/>
                  </a:lnTo>
                  <a:lnTo>
                    <a:pt x="12191" y="762"/>
                  </a:lnTo>
                  <a:lnTo>
                    <a:pt x="11810" y="381"/>
                  </a:lnTo>
                  <a:lnTo>
                    <a:pt x="11049" y="0"/>
                  </a:lnTo>
                  <a:lnTo>
                    <a:pt x="9778" y="0"/>
                  </a:lnTo>
                  <a:close/>
                </a:path>
                <a:path w="64134" h="21589">
                  <a:moveTo>
                    <a:pt x="36575" y="12192"/>
                  </a:moveTo>
                  <a:lnTo>
                    <a:pt x="33527" y="12192"/>
                  </a:lnTo>
                </a:path>
                <a:path w="64134" h="21589">
                  <a:moveTo>
                    <a:pt x="63880" y="21336"/>
                  </a:moveTo>
                  <a:lnTo>
                    <a:pt x="60959" y="21336"/>
                  </a:lnTo>
                </a:path>
                <a:path w="64134" h="21589">
                  <a:moveTo>
                    <a:pt x="60959" y="21336"/>
                  </a:moveTo>
                  <a:lnTo>
                    <a:pt x="58038" y="21336"/>
                  </a:lnTo>
                </a:path>
                <a:path w="64134" h="21589">
                  <a:moveTo>
                    <a:pt x="39497" y="12192"/>
                  </a:moveTo>
                  <a:lnTo>
                    <a:pt x="36702" y="12192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1" name="object 48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617208" y="3172967"/>
              <a:ext cx="170688" cy="158496"/>
            </a:xfrm>
            <a:prstGeom prst="rect">
              <a:avLst/>
            </a:prstGeom>
          </p:spPr>
        </p:pic>
        <p:pic>
          <p:nvPicPr>
            <p:cNvPr id="482" name="object 48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976872" y="2462783"/>
              <a:ext cx="237744" cy="167640"/>
            </a:xfrm>
            <a:prstGeom prst="rect">
              <a:avLst/>
            </a:prstGeom>
          </p:spPr>
        </p:pic>
        <p:sp>
          <p:nvSpPr>
            <p:cNvPr id="483" name="object 483"/>
            <p:cNvSpPr/>
            <p:nvPr/>
          </p:nvSpPr>
          <p:spPr>
            <a:xfrm>
              <a:off x="6304788" y="1852675"/>
              <a:ext cx="341630" cy="340360"/>
            </a:xfrm>
            <a:custGeom>
              <a:avLst/>
              <a:gdLst/>
              <a:ahLst/>
              <a:cxnLst/>
              <a:rect l="l" t="t" r="r" b="b"/>
              <a:pathLst>
                <a:path w="341629" h="340360">
                  <a:moveTo>
                    <a:pt x="60833" y="317500"/>
                  </a:moveTo>
                  <a:lnTo>
                    <a:pt x="13462" y="317500"/>
                  </a:lnTo>
                  <a:lnTo>
                    <a:pt x="13462" y="323850"/>
                  </a:lnTo>
                  <a:lnTo>
                    <a:pt x="8762" y="323850"/>
                  </a:lnTo>
                  <a:lnTo>
                    <a:pt x="8000" y="325120"/>
                  </a:lnTo>
                  <a:lnTo>
                    <a:pt x="7620" y="325120"/>
                  </a:lnTo>
                  <a:lnTo>
                    <a:pt x="7620" y="326390"/>
                  </a:lnTo>
                  <a:lnTo>
                    <a:pt x="8636" y="328930"/>
                  </a:lnTo>
                  <a:lnTo>
                    <a:pt x="17272" y="335280"/>
                  </a:lnTo>
                  <a:lnTo>
                    <a:pt x="20700" y="335280"/>
                  </a:lnTo>
                  <a:lnTo>
                    <a:pt x="22225" y="336550"/>
                  </a:lnTo>
                  <a:lnTo>
                    <a:pt x="23622" y="336550"/>
                  </a:lnTo>
                  <a:lnTo>
                    <a:pt x="24891" y="337820"/>
                  </a:lnTo>
                  <a:lnTo>
                    <a:pt x="27177" y="339090"/>
                  </a:lnTo>
                  <a:lnTo>
                    <a:pt x="29717" y="340360"/>
                  </a:lnTo>
                  <a:lnTo>
                    <a:pt x="35687" y="340360"/>
                  </a:lnTo>
                  <a:lnTo>
                    <a:pt x="42277" y="337820"/>
                  </a:lnTo>
                  <a:lnTo>
                    <a:pt x="49736" y="330200"/>
                  </a:lnTo>
                  <a:lnTo>
                    <a:pt x="56171" y="323850"/>
                  </a:lnTo>
                  <a:lnTo>
                    <a:pt x="59689" y="320040"/>
                  </a:lnTo>
                  <a:lnTo>
                    <a:pt x="60833" y="317500"/>
                  </a:lnTo>
                  <a:close/>
                </a:path>
                <a:path w="341629" h="340360">
                  <a:moveTo>
                    <a:pt x="91312" y="295910"/>
                  </a:moveTo>
                  <a:lnTo>
                    <a:pt x="16383" y="295910"/>
                  </a:lnTo>
                  <a:lnTo>
                    <a:pt x="14986" y="297180"/>
                  </a:lnTo>
                  <a:lnTo>
                    <a:pt x="13842" y="298450"/>
                  </a:lnTo>
                  <a:lnTo>
                    <a:pt x="13335" y="298450"/>
                  </a:lnTo>
                  <a:lnTo>
                    <a:pt x="13081" y="299720"/>
                  </a:lnTo>
                  <a:lnTo>
                    <a:pt x="13335" y="300990"/>
                  </a:lnTo>
                  <a:lnTo>
                    <a:pt x="13715" y="302260"/>
                  </a:lnTo>
                  <a:lnTo>
                    <a:pt x="13208" y="303530"/>
                  </a:lnTo>
                  <a:lnTo>
                    <a:pt x="12191" y="304800"/>
                  </a:lnTo>
                  <a:lnTo>
                    <a:pt x="76326" y="304800"/>
                  </a:lnTo>
                  <a:lnTo>
                    <a:pt x="77088" y="307340"/>
                  </a:lnTo>
                  <a:lnTo>
                    <a:pt x="77977" y="309880"/>
                  </a:lnTo>
                  <a:lnTo>
                    <a:pt x="78486" y="311150"/>
                  </a:lnTo>
                  <a:lnTo>
                    <a:pt x="78866" y="312420"/>
                  </a:lnTo>
                  <a:lnTo>
                    <a:pt x="79501" y="313690"/>
                  </a:lnTo>
                  <a:lnTo>
                    <a:pt x="81914" y="314960"/>
                  </a:lnTo>
                  <a:lnTo>
                    <a:pt x="83185" y="316230"/>
                  </a:lnTo>
                  <a:lnTo>
                    <a:pt x="83438" y="321310"/>
                  </a:lnTo>
                  <a:lnTo>
                    <a:pt x="86740" y="321310"/>
                  </a:lnTo>
                  <a:lnTo>
                    <a:pt x="87502" y="318770"/>
                  </a:lnTo>
                  <a:lnTo>
                    <a:pt x="87757" y="316230"/>
                  </a:lnTo>
                  <a:lnTo>
                    <a:pt x="87884" y="311150"/>
                  </a:lnTo>
                  <a:lnTo>
                    <a:pt x="88264" y="308610"/>
                  </a:lnTo>
                  <a:lnTo>
                    <a:pt x="89408" y="304800"/>
                  </a:lnTo>
                  <a:lnTo>
                    <a:pt x="89788" y="302260"/>
                  </a:lnTo>
                  <a:lnTo>
                    <a:pt x="89788" y="299720"/>
                  </a:lnTo>
                  <a:lnTo>
                    <a:pt x="89535" y="299720"/>
                  </a:lnTo>
                  <a:lnTo>
                    <a:pt x="89788" y="298450"/>
                  </a:lnTo>
                  <a:lnTo>
                    <a:pt x="91312" y="295910"/>
                  </a:lnTo>
                  <a:close/>
                </a:path>
                <a:path w="341629" h="340360">
                  <a:moveTo>
                    <a:pt x="70993" y="307340"/>
                  </a:moveTo>
                  <a:lnTo>
                    <a:pt x="14097" y="307340"/>
                  </a:lnTo>
                  <a:lnTo>
                    <a:pt x="16001" y="309880"/>
                  </a:lnTo>
                  <a:lnTo>
                    <a:pt x="17145" y="313690"/>
                  </a:lnTo>
                  <a:lnTo>
                    <a:pt x="17145" y="314960"/>
                  </a:lnTo>
                  <a:lnTo>
                    <a:pt x="16890" y="314960"/>
                  </a:lnTo>
                  <a:lnTo>
                    <a:pt x="16510" y="316230"/>
                  </a:lnTo>
                  <a:lnTo>
                    <a:pt x="15621" y="317500"/>
                  </a:lnTo>
                  <a:lnTo>
                    <a:pt x="68579" y="317500"/>
                  </a:lnTo>
                  <a:lnTo>
                    <a:pt x="69214" y="316230"/>
                  </a:lnTo>
                  <a:lnTo>
                    <a:pt x="70231" y="316230"/>
                  </a:lnTo>
                  <a:lnTo>
                    <a:pt x="70485" y="313690"/>
                  </a:lnTo>
                  <a:lnTo>
                    <a:pt x="70612" y="311150"/>
                  </a:lnTo>
                  <a:lnTo>
                    <a:pt x="70993" y="307340"/>
                  </a:lnTo>
                  <a:close/>
                </a:path>
                <a:path w="341629" h="340360">
                  <a:moveTo>
                    <a:pt x="4699" y="298450"/>
                  </a:moveTo>
                  <a:lnTo>
                    <a:pt x="3810" y="299720"/>
                  </a:lnTo>
                  <a:lnTo>
                    <a:pt x="3175" y="299720"/>
                  </a:lnTo>
                  <a:lnTo>
                    <a:pt x="2794" y="300990"/>
                  </a:lnTo>
                  <a:lnTo>
                    <a:pt x="2539" y="302260"/>
                  </a:lnTo>
                  <a:lnTo>
                    <a:pt x="2794" y="302260"/>
                  </a:lnTo>
                  <a:lnTo>
                    <a:pt x="5334" y="306070"/>
                  </a:lnTo>
                  <a:lnTo>
                    <a:pt x="3048" y="309880"/>
                  </a:lnTo>
                  <a:lnTo>
                    <a:pt x="2539" y="311150"/>
                  </a:lnTo>
                  <a:lnTo>
                    <a:pt x="2286" y="312420"/>
                  </a:lnTo>
                  <a:lnTo>
                    <a:pt x="2286" y="313690"/>
                  </a:lnTo>
                  <a:lnTo>
                    <a:pt x="4572" y="313690"/>
                  </a:lnTo>
                  <a:lnTo>
                    <a:pt x="5969" y="312420"/>
                  </a:lnTo>
                  <a:lnTo>
                    <a:pt x="7747" y="308610"/>
                  </a:lnTo>
                  <a:lnTo>
                    <a:pt x="9525" y="307340"/>
                  </a:lnTo>
                  <a:lnTo>
                    <a:pt x="70993" y="307340"/>
                  </a:lnTo>
                  <a:lnTo>
                    <a:pt x="71120" y="306070"/>
                  </a:lnTo>
                  <a:lnTo>
                    <a:pt x="9016" y="306070"/>
                  </a:lnTo>
                  <a:lnTo>
                    <a:pt x="8254" y="304800"/>
                  </a:lnTo>
                  <a:lnTo>
                    <a:pt x="7492" y="304800"/>
                  </a:lnTo>
                  <a:lnTo>
                    <a:pt x="5587" y="303530"/>
                  </a:lnTo>
                  <a:lnTo>
                    <a:pt x="4445" y="300990"/>
                  </a:lnTo>
                  <a:lnTo>
                    <a:pt x="4699" y="298450"/>
                  </a:lnTo>
                  <a:close/>
                </a:path>
                <a:path w="341629" h="340360">
                  <a:moveTo>
                    <a:pt x="73151" y="304800"/>
                  </a:moveTo>
                  <a:lnTo>
                    <a:pt x="11429" y="304800"/>
                  </a:lnTo>
                  <a:lnTo>
                    <a:pt x="10667" y="306070"/>
                  </a:lnTo>
                  <a:lnTo>
                    <a:pt x="71120" y="306070"/>
                  </a:lnTo>
                  <a:lnTo>
                    <a:pt x="73151" y="304800"/>
                  </a:lnTo>
                  <a:close/>
                </a:path>
                <a:path w="341629" h="340360">
                  <a:moveTo>
                    <a:pt x="100075" y="285750"/>
                  </a:moveTo>
                  <a:lnTo>
                    <a:pt x="19938" y="285750"/>
                  </a:lnTo>
                  <a:lnTo>
                    <a:pt x="20320" y="287020"/>
                  </a:lnTo>
                  <a:lnTo>
                    <a:pt x="21971" y="288290"/>
                  </a:lnTo>
                  <a:lnTo>
                    <a:pt x="22606" y="290830"/>
                  </a:lnTo>
                  <a:lnTo>
                    <a:pt x="21971" y="293370"/>
                  </a:lnTo>
                  <a:lnTo>
                    <a:pt x="21589" y="294640"/>
                  </a:lnTo>
                  <a:lnTo>
                    <a:pt x="20320" y="295910"/>
                  </a:lnTo>
                  <a:lnTo>
                    <a:pt x="98425" y="295910"/>
                  </a:lnTo>
                  <a:lnTo>
                    <a:pt x="98806" y="294640"/>
                  </a:lnTo>
                  <a:lnTo>
                    <a:pt x="100075" y="292100"/>
                  </a:lnTo>
                  <a:lnTo>
                    <a:pt x="100075" y="285750"/>
                  </a:lnTo>
                  <a:close/>
                </a:path>
                <a:path w="341629" h="340360">
                  <a:moveTo>
                    <a:pt x="13525" y="289560"/>
                  </a:moveTo>
                  <a:lnTo>
                    <a:pt x="6476" y="289560"/>
                  </a:lnTo>
                  <a:lnTo>
                    <a:pt x="7620" y="290830"/>
                  </a:lnTo>
                  <a:lnTo>
                    <a:pt x="8382" y="292100"/>
                  </a:lnTo>
                  <a:lnTo>
                    <a:pt x="8382" y="293370"/>
                  </a:lnTo>
                  <a:lnTo>
                    <a:pt x="9651" y="293370"/>
                  </a:lnTo>
                  <a:lnTo>
                    <a:pt x="11811" y="290830"/>
                  </a:lnTo>
                  <a:lnTo>
                    <a:pt x="13525" y="289560"/>
                  </a:lnTo>
                  <a:close/>
                </a:path>
                <a:path w="341629" h="340360">
                  <a:moveTo>
                    <a:pt x="3937" y="247650"/>
                  </a:moveTo>
                  <a:lnTo>
                    <a:pt x="3301" y="247650"/>
                  </a:lnTo>
                  <a:lnTo>
                    <a:pt x="2286" y="248920"/>
                  </a:lnTo>
                  <a:lnTo>
                    <a:pt x="1015" y="251460"/>
                  </a:lnTo>
                  <a:lnTo>
                    <a:pt x="0" y="255270"/>
                  </a:lnTo>
                  <a:lnTo>
                    <a:pt x="1270" y="256540"/>
                  </a:lnTo>
                  <a:lnTo>
                    <a:pt x="2794" y="257810"/>
                  </a:lnTo>
                  <a:lnTo>
                    <a:pt x="4445" y="259080"/>
                  </a:lnTo>
                  <a:lnTo>
                    <a:pt x="5714" y="260350"/>
                  </a:lnTo>
                  <a:lnTo>
                    <a:pt x="5207" y="262890"/>
                  </a:lnTo>
                  <a:lnTo>
                    <a:pt x="3683" y="265430"/>
                  </a:lnTo>
                  <a:lnTo>
                    <a:pt x="3175" y="265430"/>
                  </a:lnTo>
                  <a:lnTo>
                    <a:pt x="4445" y="266700"/>
                  </a:lnTo>
                  <a:lnTo>
                    <a:pt x="5461" y="267970"/>
                  </a:lnTo>
                  <a:lnTo>
                    <a:pt x="5714" y="269240"/>
                  </a:lnTo>
                  <a:lnTo>
                    <a:pt x="5841" y="271780"/>
                  </a:lnTo>
                  <a:lnTo>
                    <a:pt x="3301" y="274320"/>
                  </a:lnTo>
                  <a:lnTo>
                    <a:pt x="1524" y="275590"/>
                  </a:lnTo>
                  <a:lnTo>
                    <a:pt x="762" y="275590"/>
                  </a:lnTo>
                  <a:lnTo>
                    <a:pt x="635" y="276860"/>
                  </a:lnTo>
                  <a:lnTo>
                    <a:pt x="1015" y="278130"/>
                  </a:lnTo>
                  <a:lnTo>
                    <a:pt x="2159" y="279400"/>
                  </a:lnTo>
                  <a:lnTo>
                    <a:pt x="4063" y="283210"/>
                  </a:lnTo>
                  <a:lnTo>
                    <a:pt x="2412" y="284480"/>
                  </a:lnTo>
                  <a:lnTo>
                    <a:pt x="635" y="287020"/>
                  </a:lnTo>
                  <a:lnTo>
                    <a:pt x="126" y="288290"/>
                  </a:lnTo>
                  <a:lnTo>
                    <a:pt x="1142" y="289560"/>
                  </a:lnTo>
                  <a:lnTo>
                    <a:pt x="1777" y="290830"/>
                  </a:lnTo>
                  <a:lnTo>
                    <a:pt x="4190" y="290830"/>
                  </a:lnTo>
                  <a:lnTo>
                    <a:pt x="4825" y="289560"/>
                  </a:lnTo>
                  <a:lnTo>
                    <a:pt x="13525" y="289560"/>
                  </a:lnTo>
                  <a:lnTo>
                    <a:pt x="15239" y="288290"/>
                  </a:lnTo>
                  <a:lnTo>
                    <a:pt x="16510" y="285750"/>
                  </a:lnTo>
                  <a:lnTo>
                    <a:pt x="100075" y="285750"/>
                  </a:lnTo>
                  <a:lnTo>
                    <a:pt x="100075" y="283210"/>
                  </a:lnTo>
                  <a:lnTo>
                    <a:pt x="98806" y="281940"/>
                  </a:lnTo>
                  <a:lnTo>
                    <a:pt x="96520" y="280670"/>
                  </a:lnTo>
                  <a:lnTo>
                    <a:pt x="95250" y="276860"/>
                  </a:lnTo>
                  <a:lnTo>
                    <a:pt x="95758" y="274320"/>
                  </a:lnTo>
                  <a:lnTo>
                    <a:pt x="96138" y="271780"/>
                  </a:lnTo>
                  <a:lnTo>
                    <a:pt x="97409" y="270510"/>
                  </a:lnTo>
                  <a:lnTo>
                    <a:pt x="100837" y="270510"/>
                  </a:lnTo>
                  <a:lnTo>
                    <a:pt x="102362" y="267970"/>
                  </a:lnTo>
                  <a:lnTo>
                    <a:pt x="102742" y="266700"/>
                  </a:lnTo>
                  <a:lnTo>
                    <a:pt x="102362" y="264160"/>
                  </a:lnTo>
                  <a:lnTo>
                    <a:pt x="102235" y="262890"/>
                  </a:lnTo>
                  <a:lnTo>
                    <a:pt x="100837" y="261620"/>
                  </a:lnTo>
                  <a:lnTo>
                    <a:pt x="98806" y="260350"/>
                  </a:lnTo>
                  <a:lnTo>
                    <a:pt x="96647" y="259080"/>
                  </a:lnTo>
                  <a:lnTo>
                    <a:pt x="93979" y="257810"/>
                  </a:lnTo>
                  <a:lnTo>
                    <a:pt x="93345" y="251460"/>
                  </a:lnTo>
                  <a:lnTo>
                    <a:pt x="93535" y="250190"/>
                  </a:lnTo>
                  <a:lnTo>
                    <a:pt x="6985" y="250190"/>
                  </a:lnTo>
                  <a:lnTo>
                    <a:pt x="5207" y="248920"/>
                  </a:lnTo>
                  <a:lnTo>
                    <a:pt x="3937" y="247650"/>
                  </a:lnTo>
                  <a:close/>
                </a:path>
                <a:path w="341629" h="340360">
                  <a:moveTo>
                    <a:pt x="25146" y="233680"/>
                  </a:moveTo>
                  <a:lnTo>
                    <a:pt x="21716" y="233680"/>
                  </a:lnTo>
                  <a:lnTo>
                    <a:pt x="20700" y="234950"/>
                  </a:lnTo>
                  <a:lnTo>
                    <a:pt x="20065" y="237490"/>
                  </a:lnTo>
                  <a:lnTo>
                    <a:pt x="18923" y="238760"/>
                  </a:lnTo>
                  <a:lnTo>
                    <a:pt x="13335" y="238760"/>
                  </a:lnTo>
                  <a:lnTo>
                    <a:pt x="11684" y="240030"/>
                  </a:lnTo>
                  <a:lnTo>
                    <a:pt x="10795" y="241300"/>
                  </a:lnTo>
                  <a:lnTo>
                    <a:pt x="10413" y="242570"/>
                  </a:lnTo>
                  <a:lnTo>
                    <a:pt x="11049" y="243840"/>
                  </a:lnTo>
                  <a:lnTo>
                    <a:pt x="13081" y="246380"/>
                  </a:lnTo>
                  <a:lnTo>
                    <a:pt x="12064" y="247650"/>
                  </a:lnTo>
                  <a:lnTo>
                    <a:pt x="11684" y="247650"/>
                  </a:lnTo>
                  <a:lnTo>
                    <a:pt x="11049" y="248920"/>
                  </a:lnTo>
                  <a:lnTo>
                    <a:pt x="9906" y="250190"/>
                  </a:lnTo>
                  <a:lnTo>
                    <a:pt x="93535" y="250190"/>
                  </a:lnTo>
                  <a:lnTo>
                    <a:pt x="93725" y="248920"/>
                  </a:lnTo>
                  <a:lnTo>
                    <a:pt x="95250" y="243840"/>
                  </a:lnTo>
                  <a:lnTo>
                    <a:pt x="95885" y="242570"/>
                  </a:lnTo>
                  <a:lnTo>
                    <a:pt x="94234" y="238760"/>
                  </a:lnTo>
                  <a:lnTo>
                    <a:pt x="92710" y="234950"/>
                  </a:lnTo>
                  <a:lnTo>
                    <a:pt x="28701" y="234950"/>
                  </a:lnTo>
                  <a:lnTo>
                    <a:pt x="25146" y="233680"/>
                  </a:lnTo>
                  <a:close/>
                </a:path>
                <a:path w="341629" h="340360">
                  <a:moveTo>
                    <a:pt x="50673" y="207010"/>
                  </a:moveTo>
                  <a:lnTo>
                    <a:pt x="47116" y="207010"/>
                  </a:lnTo>
                  <a:lnTo>
                    <a:pt x="46862" y="208280"/>
                  </a:lnTo>
                  <a:lnTo>
                    <a:pt x="47116" y="209550"/>
                  </a:lnTo>
                  <a:lnTo>
                    <a:pt x="48895" y="213360"/>
                  </a:lnTo>
                  <a:lnTo>
                    <a:pt x="49275" y="213360"/>
                  </a:lnTo>
                  <a:lnTo>
                    <a:pt x="50291" y="214630"/>
                  </a:lnTo>
                  <a:lnTo>
                    <a:pt x="49657" y="217170"/>
                  </a:lnTo>
                  <a:lnTo>
                    <a:pt x="49022" y="218440"/>
                  </a:lnTo>
                  <a:lnTo>
                    <a:pt x="45847" y="218440"/>
                  </a:lnTo>
                  <a:lnTo>
                    <a:pt x="44196" y="219710"/>
                  </a:lnTo>
                  <a:lnTo>
                    <a:pt x="42417" y="219710"/>
                  </a:lnTo>
                  <a:lnTo>
                    <a:pt x="41528" y="220980"/>
                  </a:lnTo>
                  <a:lnTo>
                    <a:pt x="39624" y="223520"/>
                  </a:lnTo>
                  <a:lnTo>
                    <a:pt x="36449" y="223520"/>
                  </a:lnTo>
                  <a:lnTo>
                    <a:pt x="31623" y="224790"/>
                  </a:lnTo>
                  <a:lnTo>
                    <a:pt x="29717" y="224790"/>
                  </a:lnTo>
                  <a:lnTo>
                    <a:pt x="28828" y="226060"/>
                  </a:lnTo>
                  <a:lnTo>
                    <a:pt x="30352" y="227330"/>
                  </a:lnTo>
                  <a:lnTo>
                    <a:pt x="33147" y="227330"/>
                  </a:lnTo>
                  <a:lnTo>
                    <a:pt x="35178" y="228600"/>
                  </a:lnTo>
                  <a:lnTo>
                    <a:pt x="36067" y="231140"/>
                  </a:lnTo>
                  <a:lnTo>
                    <a:pt x="36449" y="231140"/>
                  </a:lnTo>
                  <a:lnTo>
                    <a:pt x="36322" y="232410"/>
                  </a:lnTo>
                  <a:lnTo>
                    <a:pt x="35813" y="233680"/>
                  </a:lnTo>
                  <a:lnTo>
                    <a:pt x="35178" y="234950"/>
                  </a:lnTo>
                  <a:lnTo>
                    <a:pt x="92710" y="234950"/>
                  </a:lnTo>
                  <a:lnTo>
                    <a:pt x="92201" y="233680"/>
                  </a:lnTo>
                  <a:lnTo>
                    <a:pt x="93217" y="229870"/>
                  </a:lnTo>
                  <a:lnTo>
                    <a:pt x="93852" y="226060"/>
                  </a:lnTo>
                  <a:lnTo>
                    <a:pt x="94234" y="224790"/>
                  </a:lnTo>
                  <a:lnTo>
                    <a:pt x="94487" y="223520"/>
                  </a:lnTo>
                  <a:lnTo>
                    <a:pt x="94234" y="222250"/>
                  </a:lnTo>
                  <a:lnTo>
                    <a:pt x="92710" y="218440"/>
                  </a:lnTo>
                  <a:lnTo>
                    <a:pt x="91852" y="214630"/>
                  </a:lnTo>
                  <a:lnTo>
                    <a:pt x="54863" y="214630"/>
                  </a:lnTo>
                  <a:lnTo>
                    <a:pt x="53466" y="213360"/>
                  </a:lnTo>
                  <a:lnTo>
                    <a:pt x="52197" y="210820"/>
                  </a:lnTo>
                  <a:lnTo>
                    <a:pt x="51308" y="208280"/>
                  </a:lnTo>
                  <a:lnTo>
                    <a:pt x="50673" y="207010"/>
                  </a:lnTo>
                  <a:close/>
                </a:path>
                <a:path w="341629" h="340360">
                  <a:moveTo>
                    <a:pt x="81787" y="184150"/>
                  </a:moveTo>
                  <a:lnTo>
                    <a:pt x="80517" y="185420"/>
                  </a:lnTo>
                  <a:lnTo>
                    <a:pt x="79375" y="186690"/>
                  </a:lnTo>
                  <a:lnTo>
                    <a:pt x="78104" y="186690"/>
                  </a:lnTo>
                  <a:lnTo>
                    <a:pt x="76200" y="187960"/>
                  </a:lnTo>
                  <a:lnTo>
                    <a:pt x="74167" y="190500"/>
                  </a:lnTo>
                  <a:lnTo>
                    <a:pt x="72136" y="191770"/>
                  </a:lnTo>
                  <a:lnTo>
                    <a:pt x="70103" y="191770"/>
                  </a:lnTo>
                  <a:lnTo>
                    <a:pt x="68707" y="194310"/>
                  </a:lnTo>
                  <a:lnTo>
                    <a:pt x="68199" y="196850"/>
                  </a:lnTo>
                  <a:lnTo>
                    <a:pt x="67437" y="198120"/>
                  </a:lnTo>
                  <a:lnTo>
                    <a:pt x="66548" y="201930"/>
                  </a:lnTo>
                  <a:lnTo>
                    <a:pt x="61849" y="201930"/>
                  </a:lnTo>
                  <a:lnTo>
                    <a:pt x="61340" y="203200"/>
                  </a:lnTo>
                  <a:lnTo>
                    <a:pt x="60451" y="207010"/>
                  </a:lnTo>
                  <a:lnTo>
                    <a:pt x="59944" y="208280"/>
                  </a:lnTo>
                  <a:lnTo>
                    <a:pt x="59309" y="212090"/>
                  </a:lnTo>
                  <a:lnTo>
                    <a:pt x="57531" y="213360"/>
                  </a:lnTo>
                  <a:lnTo>
                    <a:pt x="56896" y="213360"/>
                  </a:lnTo>
                  <a:lnTo>
                    <a:pt x="56134" y="214630"/>
                  </a:lnTo>
                  <a:lnTo>
                    <a:pt x="91852" y="214630"/>
                  </a:lnTo>
                  <a:lnTo>
                    <a:pt x="91566" y="213360"/>
                  </a:lnTo>
                  <a:lnTo>
                    <a:pt x="95631" y="204470"/>
                  </a:lnTo>
                  <a:lnTo>
                    <a:pt x="99187" y="198120"/>
                  </a:lnTo>
                  <a:lnTo>
                    <a:pt x="105790" y="193040"/>
                  </a:lnTo>
                  <a:lnTo>
                    <a:pt x="117856" y="193040"/>
                  </a:lnTo>
                  <a:lnTo>
                    <a:pt x="119125" y="190500"/>
                  </a:lnTo>
                  <a:lnTo>
                    <a:pt x="119252" y="187960"/>
                  </a:lnTo>
                  <a:lnTo>
                    <a:pt x="83692" y="187960"/>
                  </a:lnTo>
                  <a:lnTo>
                    <a:pt x="82423" y="186690"/>
                  </a:lnTo>
                  <a:lnTo>
                    <a:pt x="81787" y="184150"/>
                  </a:lnTo>
                  <a:close/>
                </a:path>
                <a:path w="341629" h="340360">
                  <a:moveTo>
                    <a:pt x="117856" y="193040"/>
                  </a:moveTo>
                  <a:lnTo>
                    <a:pt x="111378" y="193040"/>
                  </a:lnTo>
                  <a:lnTo>
                    <a:pt x="111887" y="194310"/>
                  </a:lnTo>
                  <a:lnTo>
                    <a:pt x="117475" y="194310"/>
                  </a:lnTo>
                  <a:lnTo>
                    <a:pt x="117856" y="193040"/>
                  </a:lnTo>
                  <a:close/>
                </a:path>
                <a:path w="341629" h="340360">
                  <a:moveTo>
                    <a:pt x="93345" y="168910"/>
                  </a:moveTo>
                  <a:lnTo>
                    <a:pt x="90677" y="168910"/>
                  </a:lnTo>
                  <a:lnTo>
                    <a:pt x="89915" y="172720"/>
                  </a:lnTo>
                  <a:lnTo>
                    <a:pt x="81787" y="172720"/>
                  </a:lnTo>
                  <a:lnTo>
                    <a:pt x="83820" y="175260"/>
                  </a:lnTo>
                  <a:lnTo>
                    <a:pt x="88391" y="180340"/>
                  </a:lnTo>
                  <a:lnTo>
                    <a:pt x="90424" y="181610"/>
                  </a:lnTo>
                  <a:lnTo>
                    <a:pt x="90042" y="184150"/>
                  </a:lnTo>
                  <a:lnTo>
                    <a:pt x="89788" y="184150"/>
                  </a:lnTo>
                  <a:lnTo>
                    <a:pt x="89281" y="186690"/>
                  </a:lnTo>
                  <a:lnTo>
                    <a:pt x="87249" y="187960"/>
                  </a:lnTo>
                  <a:lnTo>
                    <a:pt x="118999" y="187960"/>
                  </a:lnTo>
                  <a:lnTo>
                    <a:pt x="118872" y="186690"/>
                  </a:lnTo>
                  <a:lnTo>
                    <a:pt x="116966" y="186690"/>
                  </a:lnTo>
                  <a:lnTo>
                    <a:pt x="114046" y="185420"/>
                  </a:lnTo>
                  <a:lnTo>
                    <a:pt x="113284" y="181610"/>
                  </a:lnTo>
                  <a:lnTo>
                    <a:pt x="112775" y="180340"/>
                  </a:lnTo>
                  <a:lnTo>
                    <a:pt x="113284" y="177800"/>
                  </a:lnTo>
                  <a:lnTo>
                    <a:pt x="117855" y="170180"/>
                  </a:lnTo>
                  <a:lnTo>
                    <a:pt x="95376" y="170180"/>
                  </a:lnTo>
                  <a:lnTo>
                    <a:pt x="93345" y="168910"/>
                  </a:lnTo>
                  <a:close/>
                </a:path>
                <a:path w="341629" h="340360">
                  <a:moveTo>
                    <a:pt x="143763" y="83820"/>
                  </a:moveTo>
                  <a:lnTo>
                    <a:pt x="142366" y="83820"/>
                  </a:lnTo>
                  <a:lnTo>
                    <a:pt x="141477" y="86360"/>
                  </a:lnTo>
                  <a:lnTo>
                    <a:pt x="138684" y="91440"/>
                  </a:lnTo>
                  <a:lnTo>
                    <a:pt x="134620" y="92710"/>
                  </a:lnTo>
                  <a:lnTo>
                    <a:pt x="133350" y="92710"/>
                  </a:lnTo>
                  <a:lnTo>
                    <a:pt x="130810" y="96520"/>
                  </a:lnTo>
                  <a:lnTo>
                    <a:pt x="130810" y="102870"/>
                  </a:lnTo>
                  <a:lnTo>
                    <a:pt x="130556" y="104140"/>
                  </a:lnTo>
                  <a:lnTo>
                    <a:pt x="129666" y="105410"/>
                  </a:lnTo>
                  <a:lnTo>
                    <a:pt x="129032" y="106680"/>
                  </a:lnTo>
                  <a:lnTo>
                    <a:pt x="125857" y="106680"/>
                  </a:lnTo>
                  <a:lnTo>
                    <a:pt x="125349" y="113030"/>
                  </a:lnTo>
                  <a:lnTo>
                    <a:pt x="116712" y="124460"/>
                  </a:lnTo>
                  <a:lnTo>
                    <a:pt x="110362" y="130810"/>
                  </a:lnTo>
                  <a:lnTo>
                    <a:pt x="110871" y="132080"/>
                  </a:lnTo>
                  <a:lnTo>
                    <a:pt x="111251" y="134620"/>
                  </a:lnTo>
                  <a:lnTo>
                    <a:pt x="111887" y="135890"/>
                  </a:lnTo>
                  <a:lnTo>
                    <a:pt x="111887" y="138430"/>
                  </a:lnTo>
                  <a:lnTo>
                    <a:pt x="110109" y="142240"/>
                  </a:lnTo>
                  <a:lnTo>
                    <a:pt x="100329" y="142240"/>
                  </a:lnTo>
                  <a:lnTo>
                    <a:pt x="100075" y="143510"/>
                  </a:lnTo>
                  <a:lnTo>
                    <a:pt x="100075" y="146050"/>
                  </a:lnTo>
                  <a:lnTo>
                    <a:pt x="100329" y="147320"/>
                  </a:lnTo>
                  <a:lnTo>
                    <a:pt x="100457" y="151130"/>
                  </a:lnTo>
                  <a:lnTo>
                    <a:pt x="100837" y="154940"/>
                  </a:lnTo>
                  <a:lnTo>
                    <a:pt x="97409" y="158750"/>
                  </a:lnTo>
                  <a:lnTo>
                    <a:pt x="97662" y="160020"/>
                  </a:lnTo>
                  <a:lnTo>
                    <a:pt x="98806" y="163830"/>
                  </a:lnTo>
                  <a:lnTo>
                    <a:pt x="99060" y="165100"/>
                  </a:lnTo>
                  <a:lnTo>
                    <a:pt x="99187" y="167640"/>
                  </a:lnTo>
                  <a:lnTo>
                    <a:pt x="98806" y="168910"/>
                  </a:lnTo>
                  <a:lnTo>
                    <a:pt x="98171" y="168910"/>
                  </a:lnTo>
                  <a:lnTo>
                    <a:pt x="97662" y="170180"/>
                  </a:lnTo>
                  <a:lnTo>
                    <a:pt x="117855" y="170180"/>
                  </a:lnTo>
                  <a:lnTo>
                    <a:pt x="119379" y="167640"/>
                  </a:lnTo>
                  <a:lnTo>
                    <a:pt x="122809" y="161290"/>
                  </a:lnTo>
                  <a:lnTo>
                    <a:pt x="123444" y="156210"/>
                  </a:lnTo>
                  <a:lnTo>
                    <a:pt x="123571" y="151130"/>
                  </a:lnTo>
                  <a:lnTo>
                    <a:pt x="123316" y="148590"/>
                  </a:lnTo>
                  <a:lnTo>
                    <a:pt x="123062" y="144780"/>
                  </a:lnTo>
                  <a:lnTo>
                    <a:pt x="122809" y="142240"/>
                  </a:lnTo>
                  <a:lnTo>
                    <a:pt x="124460" y="139700"/>
                  </a:lnTo>
                  <a:lnTo>
                    <a:pt x="125857" y="138430"/>
                  </a:lnTo>
                  <a:lnTo>
                    <a:pt x="133476" y="138430"/>
                  </a:lnTo>
                  <a:lnTo>
                    <a:pt x="134874" y="137160"/>
                  </a:lnTo>
                  <a:lnTo>
                    <a:pt x="136398" y="135890"/>
                  </a:lnTo>
                  <a:lnTo>
                    <a:pt x="135889" y="130810"/>
                  </a:lnTo>
                  <a:lnTo>
                    <a:pt x="136271" y="129540"/>
                  </a:lnTo>
                  <a:lnTo>
                    <a:pt x="137160" y="128270"/>
                  </a:lnTo>
                  <a:lnTo>
                    <a:pt x="138175" y="127000"/>
                  </a:lnTo>
                  <a:lnTo>
                    <a:pt x="139064" y="124460"/>
                  </a:lnTo>
                  <a:lnTo>
                    <a:pt x="139700" y="123190"/>
                  </a:lnTo>
                  <a:lnTo>
                    <a:pt x="141097" y="120650"/>
                  </a:lnTo>
                  <a:lnTo>
                    <a:pt x="142748" y="116840"/>
                  </a:lnTo>
                  <a:lnTo>
                    <a:pt x="144399" y="115570"/>
                  </a:lnTo>
                  <a:lnTo>
                    <a:pt x="148462" y="111760"/>
                  </a:lnTo>
                  <a:lnTo>
                    <a:pt x="147574" y="110490"/>
                  </a:lnTo>
                  <a:lnTo>
                    <a:pt x="147192" y="110490"/>
                  </a:lnTo>
                  <a:lnTo>
                    <a:pt x="146938" y="109220"/>
                  </a:lnTo>
                  <a:lnTo>
                    <a:pt x="146685" y="109220"/>
                  </a:lnTo>
                  <a:lnTo>
                    <a:pt x="146558" y="107950"/>
                  </a:lnTo>
                  <a:lnTo>
                    <a:pt x="146431" y="105410"/>
                  </a:lnTo>
                  <a:lnTo>
                    <a:pt x="147700" y="104140"/>
                  </a:lnTo>
                  <a:lnTo>
                    <a:pt x="149478" y="101600"/>
                  </a:lnTo>
                  <a:lnTo>
                    <a:pt x="150113" y="100330"/>
                  </a:lnTo>
                  <a:lnTo>
                    <a:pt x="150622" y="99060"/>
                  </a:lnTo>
                  <a:lnTo>
                    <a:pt x="150749" y="97790"/>
                  </a:lnTo>
                  <a:lnTo>
                    <a:pt x="150749" y="91440"/>
                  </a:lnTo>
                  <a:lnTo>
                    <a:pt x="152526" y="90170"/>
                  </a:lnTo>
                  <a:lnTo>
                    <a:pt x="145541" y="90170"/>
                  </a:lnTo>
                  <a:lnTo>
                    <a:pt x="144525" y="87630"/>
                  </a:lnTo>
                  <a:lnTo>
                    <a:pt x="144525" y="85090"/>
                  </a:lnTo>
                  <a:lnTo>
                    <a:pt x="143763" y="83820"/>
                  </a:lnTo>
                  <a:close/>
                </a:path>
                <a:path w="341629" h="340360">
                  <a:moveTo>
                    <a:pt x="159385" y="64770"/>
                  </a:moveTo>
                  <a:lnTo>
                    <a:pt x="158496" y="64770"/>
                  </a:lnTo>
                  <a:lnTo>
                    <a:pt x="158369" y="66040"/>
                  </a:lnTo>
                  <a:lnTo>
                    <a:pt x="157861" y="66040"/>
                  </a:lnTo>
                  <a:lnTo>
                    <a:pt x="157734" y="67310"/>
                  </a:lnTo>
                  <a:lnTo>
                    <a:pt x="157479" y="68580"/>
                  </a:lnTo>
                  <a:lnTo>
                    <a:pt x="156717" y="69850"/>
                  </a:lnTo>
                  <a:lnTo>
                    <a:pt x="155701" y="71120"/>
                  </a:lnTo>
                  <a:lnTo>
                    <a:pt x="148844" y="71120"/>
                  </a:lnTo>
                  <a:lnTo>
                    <a:pt x="150749" y="72390"/>
                  </a:lnTo>
                  <a:lnTo>
                    <a:pt x="152273" y="73660"/>
                  </a:lnTo>
                  <a:lnTo>
                    <a:pt x="152781" y="74930"/>
                  </a:lnTo>
                  <a:lnTo>
                    <a:pt x="153288" y="74930"/>
                  </a:lnTo>
                  <a:lnTo>
                    <a:pt x="153288" y="77470"/>
                  </a:lnTo>
                  <a:lnTo>
                    <a:pt x="152781" y="78740"/>
                  </a:lnTo>
                  <a:lnTo>
                    <a:pt x="151764" y="80010"/>
                  </a:lnTo>
                  <a:lnTo>
                    <a:pt x="150495" y="81280"/>
                  </a:lnTo>
                  <a:lnTo>
                    <a:pt x="151129" y="82550"/>
                  </a:lnTo>
                  <a:lnTo>
                    <a:pt x="153035" y="85090"/>
                  </a:lnTo>
                  <a:lnTo>
                    <a:pt x="152273" y="86360"/>
                  </a:lnTo>
                  <a:lnTo>
                    <a:pt x="151891" y="87630"/>
                  </a:lnTo>
                  <a:lnTo>
                    <a:pt x="151129" y="88900"/>
                  </a:lnTo>
                  <a:lnTo>
                    <a:pt x="149606" y="90170"/>
                  </a:lnTo>
                  <a:lnTo>
                    <a:pt x="152526" y="90170"/>
                  </a:lnTo>
                  <a:lnTo>
                    <a:pt x="157861" y="86360"/>
                  </a:lnTo>
                  <a:lnTo>
                    <a:pt x="171196" y="86360"/>
                  </a:lnTo>
                  <a:lnTo>
                    <a:pt x="171196" y="83820"/>
                  </a:lnTo>
                  <a:lnTo>
                    <a:pt x="171068" y="82550"/>
                  </a:lnTo>
                  <a:lnTo>
                    <a:pt x="170941" y="80010"/>
                  </a:lnTo>
                  <a:lnTo>
                    <a:pt x="170434" y="76200"/>
                  </a:lnTo>
                  <a:lnTo>
                    <a:pt x="170179" y="72390"/>
                  </a:lnTo>
                  <a:lnTo>
                    <a:pt x="172085" y="69850"/>
                  </a:lnTo>
                  <a:lnTo>
                    <a:pt x="197231" y="69850"/>
                  </a:lnTo>
                  <a:lnTo>
                    <a:pt x="197231" y="68580"/>
                  </a:lnTo>
                  <a:lnTo>
                    <a:pt x="162560" y="68580"/>
                  </a:lnTo>
                  <a:lnTo>
                    <a:pt x="161925" y="67310"/>
                  </a:lnTo>
                  <a:lnTo>
                    <a:pt x="159385" y="64770"/>
                  </a:lnTo>
                  <a:close/>
                </a:path>
                <a:path w="341629" h="340360">
                  <a:moveTo>
                    <a:pt x="148971" y="63500"/>
                  </a:moveTo>
                  <a:lnTo>
                    <a:pt x="148462" y="64770"/>
                  </a:lnTo>
                  <a:lnTo>
                    <a:pt x="148082" y="64770"/>
                  </a:lnTo>
                  <a:lnTo>
                    <a:pt x="147700" y="66040"/>
                  </a:lnTo>
                  <a:lnTo>
                    <a:pt x="146812" y="67310"/>
                  </a:lnTo>
                  <a:lnTo>
                    <a:pt x="145414" y="68580"/>
                  </a:lnTo>
                  <a:lnTo>
                    <a:pt x="131445" y="68580"/>
                  </a:lnTo>
                  <a:lnTo>
                    <a:pt x="131699" y="69850"/>
                  </a:lnTo>
                  <a:lnTo>
                    <a:pt x="131445" y="72390"/>
                  </a:lnTo>
                  <a:lnTo>
                    <a:pt x="130048" y="73660"/>
                  </a:lnTo>
                  <a:lnTo>
                    <a:pt x="128524" y="74930"/>
                  </a:lnTo>
                  <a:lnTo>
                    <a:pt x="125729" y="76200"/>
                  </a:lnTo>
                  <a:lnTo>
                    <a:pt x="125349" y="78740"/>
                  </a:lnTo>
                  <a:lnTo>
                    <a:pt x="129539" y="76200"/>
                  </a:lnTo>
                  <a:lnTo>
                    <a:pt x="132079" y="74930"/>
                  </a:lnTo>
                  <a:lnTo>
                    <a:pt x="141224" y="74930"/>
                  </a:lnTo>
                  <a:lnTo>
                    <a:pt x="142494" y="72390"/>
                  </a:lnTo>
                  <a:lnTo>
                    <a:pt x="144272" y="71120"/>
                  </a:lnTo>
                  <a:lnTo>
                    <a:pt x="153288" y="71120"/>
                  </a:lnTo>
                  <a:lnTo>
                    <a:pt x="151891" y="68580"/>
                  </a:lnTo>
                  <a:lnTo>
                    <a:pt x="149987" y="66040"/>
                  </a:lnTo>
                  <a:lnTo>
                    <a:pt x="148971" y="63500"/>
                  </a:lnTo>
                  <a:close/>
                </a:path>
                <a:path w="341629" h="340360">
                  <a:moveTo>
                    <a:pt x="141224" y="74930"/>
                  </a:moveTo>
                  <a:lnTo>
                    <a:pt x="135509" y="74930"/>
                  </a:lnTo>
                  <a:lnTo>
                    <a:pt x="135889" y="76200"/>
                  </a:lnTo>
                  <a:lnTo>
                    <a:pt x="136525" y="76200"/>
                  </a:lnTo>
                  <a:lnTo>
                    <a:pt x="137540" y="77470"/>
                  </a:lnTo>
                  <a:lnTo>
                    <a:pt x="139573" y="77470"/>
                  </a:lnTo>
                  <a:lnTo>
                    <a:pt x="140588" y="76200"/>
                  </a:lnTo>
                  <a:lnTo>
                    <a:pt x="141224" y="74930"/>
                  </a:lnTo>
                  <a:close/>
                </a:path>
                <a:path w="341629" h="340360">
                  <a:moveTo>
                    <a:pt x="197231" y="69850"/>
                  </a:moveTo>
                  <a:lnTo>
                    <a:pt x="176529" y="69850"/>
                  </a:lnTo>
                  <a:lnTo>
                    <a:pt x="178181" y="71120"/>
                  </a:lnTo>
                  <a:lnTo>
                    <a:pt x="186816" y="71120"/>
                  </a:lnTo>
                  <a:lnTo>
                    <a:pt x="188975" y="72390"/>
                  </a:lnTo>
                  <a:lnTo>
                    <a:pt x="191008" y="73660"/>
                  </a:lnTo>
                  <a:lnTo>
                    <a:pt x="192150" y="74930"/>
                  </a:lnTo>
                  <a:lnTo>
                    <a:pt x="193548" y="76200"/>
                  </a:lnTo>
                  <a:lnTo>
                    <a:pt x="195199" y="76200"/>
                  </a:lnTo>
                  <a:lnTo>
                    <a:pt x="195961" y="74930"/>
                  </a:lnTo>
                  <a:lnTo>
                    <a:pt x="196850" y="74930"/>
                  </a:lnTo>
                  <a:lnTo>
                    <a:pt x="197358" y="73660"/>
                  </a:lnTo>
                  <a:lnTo>
                    <a:pt x="197231" y="69850"/>
                  </a:lnTo>
                  <a:close/>
                </a:path>
                <a:path w="341629" h="340360">
                  <a:moveTo>
                    <a:pt x="264033" y="63500"/>
                  </a:moveTo>
                  <a:lnTo>
                    <a:pt x="249046" y="63500"/>
                  </a:lnTo>
                  <a:lnTo>
                    <a:pt x="250443" y="64770"/>
                  </a:lnTo>
                  <a:lnTo>
                    <a:pt x="251460" y="64770"/>
                  </a:lnTo>
                  <a:lnTo>
                    <a:pt x="252603" y="66040"/>
                  </a:lnTo>
                  <a:lnTo>
                    <a:pt x="258953" y="66040"/>
                  </a:lnTo>
                  <a:lnTo>
                    <a:pt x="260222" y="67310"/>
                  </a:lnTo>
                  <a:lnTo>
                    <a:pt x="261492" y="69850"/>
                  </a:lnTo>
                  <a:lnTo>
                    <a:pt x="262001" y="69850"/>
                  </a:lnTo>
                  <a:lnTo>
                    <a:pt x="262382" y="68580"/>
                  </a:lnTo>
                  <a:lnTo>
                    <a:pt x="262636" y="68580"/>
                  </a:lnTo>
                  <a:lnTo>
                    <a:pt x="263525" y="67310"/>
                  </a:lnTo>
                  <a:lnTo>
                    <a:pt x="264033" y="66040"/>
                  </a:lnTo>
                  <a:lnTo>
                    <a:pt x="264033" y="63500"/>
                  </a:lnTo>
                  <a:close/>
                </a:path>
                <a:path w="341629" h="340360">
                  <a:moveTo>
                    <a:pt x="144652" y="54610"/>
                  </a:moveTo>
                  <a:lnTo>
                    <a:pt x="144017" y="55880"/>
                  </a:lnTo>
                  <a:lnTo>
                    <a:pt x="143510" y="55880"/>
                  </a:lnTo>
                  <a:lnTo>
                    <a:pt x="141986" y="59690"/>
                  </a:lnTo>
                  <a:lnTo>
                    <a:pt x="140588" y="60960"/>
                  </a:lnTo>
                  <a:lnTo>
                    <a:pt x="139319" y="62230"/>
                  </a:lnTo>
                  <a:lnTo>
                    <a:pt x="137160" y="64770"/>
                  </a:lnTo>
                  <a:lnTo>
                    <a:pt x="134874" y="67310"/>
                  </a:lnTo>
                  <a:lnTo>
                    <a:pt x="132207" y="67310"/>
                  </a:lnTo>
                  <a:lnTo>
                    <a:pt x="131190" y="68580"/>
                  </a:lnTo>
                  <a:lnTo>
                    <a:pt x="141859" y="68580"/>
                  </a:lnTo>
                  <a:lnTo>
                    <a:pt x="139319" y="66040"/>
                  </a:lnTo>
                  <a:lnTo>
                    <a:pt x="141350" y="62230"/>
                  </a:lnTo>
                  <a:lnTo>
                    <a:pt x="143637" y="58420"/>
                  </a:lnTo>
                  <a:lnTo>
                    <a:pt x="145034" y="55880"/>
                  </a:lnTo>
                  <a:lnTo>
                    <a:pt x="144652" y="54610"/>
                  </a:lnTo>
                  <a:close/>
                </a:path>
                <a:path w="341629" h="340360">
                  <a:moveTo>
                    <a:pt x="209168" y="54610"/>
                  </a:moveTo>
                  <a:lnTo>
                    <a:pt x="162940" y="54610"/>
                  </a:lnTo>
                  <a:lnTo>
                    <a:pt x="166497" y="55880"/>
                  </a:lnTo>
                  <a:lnTo>
                    <a:pt x="165353" y="59690"/>
                  </a:lnTo>
                  <a:lnTo>
                    <a:pt x="166750" y="62230"/>
                  </a:lnTo>
                  <a:lnTo>
                    <a:pt x="167259" y="63500"/>
                  </a:lnTo>
                  <a:lnTo>
                    <a:pt x="167004" y="66040"/>
                  </a:lnTo>
                  <a:lnTo>
                    <a:pt x="166750" y="67310"/>
                  </a:lnTo>
                  <a:lnTo>
                    <a:pt x="166242" y="68580"/>
                  </a:lnTo>
                  <a:lnTo>
                    <a:pt x="197231" y="68580"/>
                  </a:lnTo>
                  <a:lnTo>
                    <a:pt x="197231" y="67310"/>
                  </a:lnTo>
                  <a:lnTo>
                    <a:pt x="198373" y="60960"/>
                  </a:lnTo>
                  <a:lnTo>
                    <a:pt x="201548" y="58420"/>
                  </a:lnTo>
                  <a:lnTo>
                    <a:pt x="202184" y="58420"/>
                  </a:lnTo>
                  <a:lnTo>
                    <a:pt x="202564" y="57150"/>
                  </a:lnTo>
                  <a:lnTo>
                    <a:pt x="208026" y="57150"/>
                  </a:lnTo>
                  <a:lnTo>
                    <a:pt x="208407" y="55880"/>
                  </a:lnTo>
                  <a:lnTo>
                    <a:pt x="208914" y="55880"/>
                  </a:lnTo>
                  <a:lnTo>
                    <a:pt x="209168" y="54610"/>
                  </a:lnTo>
                  <a:close/>
                </a:path>
                <a:path w="341629" h="340360">
                  <a:moveTo>
                    <a:pt x="244347" y="66040"/>
                  </a:moveTo>
                  <a:lnTo>
                    <a:pt x="238252" y="66040"/>
                  </a:lnTo>
                  <a:lnTo>
                    <a:pt x="240791" y="67310"/>
                  </a:lnTo>
                  <a:lnTo>
                    <a:pt x="243586" y="67310"/>
                  </a:lnTo>
                  <a:lnTo>
                    <a:pt x="244347" y="66040"/>
                  </a:lnTo>
                  <a:close/>
                </a:path>
                <a:path w="341629" h="340360">
                  <a:moveTo>
                    <a:pt x="270763" y="50800"/>
                  </a:moveTo>
                  <a:lnTo>
                    <a:pt x="217042" y="50800"/>
                  </a:lnTo>
                  <a:lnTo>
                    <a:pt x="219963" y="52070"/>
                  </a:lnTo>
                  <a:lnTo>
                    <a:pt x="222377" y="54610"/>
                  </a:lnTo>
                  <a:lnTo>
                    <a:pt x="224536" y="57150"/>
                  </a:lnTo>
                  <a:lnTo>
                    <a:pt x="226821" y="60960"/>
                  </a:lnTo>
                  <a:lnTo>
                    <a:pt x="228854" y="63500"/>
                  </a:lnTo>
                  <a:lnTo>
                    <a:pt x="231775" y="64770"/>
                  </a:lnTo>
                  <a:lnTo>
                    <a:pt x="234441" y="64770"/>
                  </a:lnTo>
                  <a:lnTo>
                    <a:pt x="235838" y="66040"/>
                  </a:lnTo>
                  <a:lnTo>
                    <a:pt x="244729" y="66040"/>
                  </a:lnTo>
                  <a:lnTo>
                    <a:pt x="245490" y="63500"/>
                  </a:lnTo>
                  <a:lnTo>
                    <a:pt x="264033" y="63500"/>
                  </a:lnTo>
                  <a:lnTo>
                    <a:pt x="264033" y="62230"/>
                  </a:lnTo>
                  <a:lnTo>
                    <a:pt x="264540" y="60960"/>
                  </a:lnTo>
                  <a:lnTo>
                    <a:pt x="265303" y="59690"/>
                  </a:lnTo>
                  <a:lnTo>
                    <a:pt x="265938" y="59690"/>
                  </a:lnTo>
                  <a:lnTo>
                    <a:pt x="266827" y="58420"/>
                  </a:lnTo>
                  <a:lnTo>
                    <a:pt x="271398" y="58420"/>
                  </a:lnTo>
                  <a:lnTo>
                    <a:pt x="272034" y="57150"/>
                  </a:lnTo>
                  <a:lnTo>
                    <a:pt x="271398" y="54610"/>
                  </a:lnTo>
                  <a:lnTo>
                    <a:pt x="271144" y="52070"/>
                  </a:lnTo>
                  <a:lnTo>
                    <a:pt x="270763" y="50800"/>
                  </a:lnTo>
                  <a:close/>
                </a:path>
                <a:path w="341629" h="340360">
                  <a:moveTo>
                    <a:pt x="207898" y="57150"/>
                  </a:moveTo>
                  <a:lnTo>
                    <a:pt x="205993" y="57150"/>
                  </a:lnTo>
                  <a:lnTo>
                    <a:pt x="206120" y="58420"/>
                  </a:lnTo>
                  <a:lnTo>
                    <a:pt x="207517" y="58420"/>
                  </a:lnTo>
                  <a:lnTo>
                    <a:pt x="207898" y="57150"/>
                  </a:lnTo>
                  <a:close/>
                </a:path>
                <a:path w="341629" h="340360">
                  <a:moveTo>
                    <a:pt x="168275" y="44450"/>
                  </a:moveTo>
                  <a:lnTo>
                    <a:pt x="163322" y="44450"/>
                  </a:lnTo>
                  <a:lnTo>
                    <a:pt x="162306" y="46990"/>
                  </a:lnTo>
                  <a:lnTo>
                    <a:pt x="160020" y="49530"/>
                  </a:lnTo>
                  <a:lnTo>
                    <a:pt x="158750" y="50800"/>
                  </a:lnTo>
                  <a:lnTo>
                    <a:pt x="155448" y="54610"/>
                  </a:lnTo>
                  <a:lnTo>
                    <a:pt x="155448" y="55880"/>
                  </a:lnTo>
                  <a:lnTo>
                    <a:pt x="156717" y="55880"/>
                  </a:lnTo>
                  <a:lnTo>
                    <a:pt x="157987" y="54610"/>
                  </a:lnTo>
                  <a:lnTo>
                    <a:pt x="159638" y="53340"/>
                  </a:lnTo>
                  <a:lnTo>
                    <a:pt x="211836" y="53340"/>
                  </a:lnTo>
                  <a:lnTo>
                    <a:pt x="212343" y="52070"/>
                  </a:lnTo>
                  <a:lnTo>
                    <a:pt x="213360" y="52070"/>
                  </a:lnTo>
                  <a:lnTo>
                    <a:pt x="214503" y="50800"/>
                  </a:lnTo>
                  <a:lnTo>
                    <a:pt x="270763" y="50800"/>
                  </a:lnTo>
                  <a:lnTo>
                    <a:pt x="270594" y="48260"/>
                  </a:lnTo>
                  <a:lnTo>
                    <a:pt x="170434" y="48260"/>
                  </a:lnTo>
                  <a:lnTo>
                    <a:pt x="168656" y="46990"/>
                  </a:lnTo>
                  <a:lnTo>
                    <a:pt x="168275" y="44450"/>
                  </a:lnTo>
                  <a:close/>
                </a:path>
                <a:path w="341629" h="340360">
                  <a:moveTo>
                    <a:pt x="210312" y="53340"/>
                  </a:moveTo>
                  <a:lnTo>
                    <a:pt x="161798" y="53340"/>
                  </a:lnTo>
                  <a:lnTo>
                    <a:pt x="162433" y="54610"/>
                  </a:lnTo>
                  <a:lnTo>
                    <a:pt x="210185" y="54610"/>
                  </a:lnTo>
                  <a:lnTo>
                    <a:pt x="210312" y="53340"/>
                  </a:lnTo>
                  <a:close/>
                </a:path>
                <a:path w="341629" h="340360">
                  <a:moveTo>
                    <a:pt x="191642" y="26670"/>
                  </a:moveTo>
                  <a:lnTo>
                    <a:pt x="190753" y="26670"/>
                  </a:lnTo>
                  <a:lnTo>
                    <a:pt x="189991" y="27939"/>
                  </a:lnTo>
                  <a:lnTo>
                    <a:pt x="188467" y="27939"/>
                  </a:lnTo>
                  <a:lnTo>
                    <a:pt x="187071" y="29210"/>
                  </a:lnTo>
                  <a:lnTo>
                    <a:pt x="184403" y="29210"/>
                  </a:lnTo>
                  <a:lnTo>
                    <a:pt x="183641" y="30480"/>
                  </a:lnTo>
                  <a:lnTo>
                    <a:pt x="181101" y="30480"/>
                  </a:lnTo>
                  <a:lnTo>
                    <a:pt x="181483" y="31750"/>
                  </a:lnTo>
                  <a:lnTo>
                    <a:pt x="183514" y="34289"/>
                  </a:lnTo>
                  <a:lnTo>
                    <a:pt x="184150" y="36830"/>
                  </a:lnTo>
                  <a:lnTo>
                    <a:pt x="183007" y="39370"/>
                  </a:lnTo>
                  <a:lnTo>
                    <a:pt x="182372" y="40639"/>
                  </a:lnTo>
                  <a:lnTo>
                    <a:pt x="181228" y="41910"/>
                  </a:lnTo>
                  <a:lnTo>
                    <a:pt x="176149" y="41910"/>
                  </a:lnTo>
                  <a:lnTo>
                    <a:pt x="176275" y="43180"/>
                  </a:lnTo>
                  <a:lnTo>
                    <a:pt x="176657" y="45720"/>
                  </a:lnTo>
                  <a:lnTo>
                    <a:pt x="175133" y="48260"/>
                  </a:lnTo>
                  <a:lnTo>
                    <a:pt x="270594" y="48260"/>
                  </a:lnTo>
                  <a:lnTo>
                    <a:pt x="270510" y="44450"/>
                  </a:lnTo>
                  <a:lnTo>
                    <a:pt x="202818" y="44450"/>
                  </a:lnTo>
                  <a:lnTo>
                    <a:pt x="202057" y="43180"/>
                  </a:lnTo>
                  <a:lnTo>
                    <a:pt x="200406" y="41910"/>
                  </a:lnTo>
                  <a:lnTo>
                    <a:pt x="199770" y="39370"/>
                  </a:lnTo>
                  <a:lnTo>
                    <a:pt x="200025" y="38100"/>
                  </a:lnTo>
                  <a:lnTo>
                    <a:pt x="191897" y="38100"/>
                  </a:lnTo>
                  <a:lnTo>
                    <a:pt x="190753" y="36830"/>
                  </a:lnTo>
                  <a:lnTo>
                    <a:pt x="191515" y="33020"/>
                  </a:lnTo>
                  <a:lnTo>
                    <a:pt x="192404" y="29210"/>
                  </a:lnTo>
                  <a:lnTo>
                    <a:pt x="191897" y="27939"/>
                  </a:lnTo>
                  <a:lnTo>
                    <a:pt x="191642" y="26670"/>
                  </a:lnTo>
                  <a:close/>
                </a:path>
                <a:path w="341629" h="340360">
                  <a:moveTo>
                    <a:pt x="316230" y="27939"/>
                  </a:moveTo>
                  <a:lnTo>
                    <a:pt x="302640" y="27939"/>
                  </a:lnTo>
                  <a:lnTo>
                    <a:pt x="304800" y="29210"/>
                  </a:lnTo>
                  <a:lnTo>
                    <a:pt x="305942" y="31750"/>
                  </a:lnTo>
                  <a:lnTo>
                    <a:pt x="306959" y="34289"/>
                  </a:lnTo>
                  <a:lnTo>
                    <a:pt x="312801" y="36830"/>
                  </a:lnTo>
                  <a:lnTo>
                    <a:pt x="319659" y="40639"/>
                  </a:lnTo>
                  <a:lnTo>
                    <a:pt x="320039" y="43180"/>
                  </a:lnTo>
                  <a:lnTo>
                    <a:pt x="320166" y="44450"/>
                  </a:lnTo>
                  <a:lnTo>
                    <a:pt x="320293" y="48260"/>
                  </a:lnTo>
                  <a:lnTo>
                    <a:pt x="323595" y="48260"/>
                  </a:lnTo>
                  <a:lnTo>
                    <a:pt x="324104" y="46990"/>
                  </a:lnTo>
                  <a:lnTo>
                    <a:pt x="326136" y="46990"/>
                  </a:lnTo>
                  <a:lnTo>
                    <a:pt x="327787" y="45720"/>
                  </a:lnTo>
                  <a:lnTo>
                    <a:pt x="329184" y="44450"/>
                  </a:lnTo>
                  <a:lnTo>
                    <a:pt x="331808" y="41910"/>
                  </a:lnTo>
                  <a:lnTo>
                    <a:pt x="326770" y="41910"/>
                  </a:lnTo>
                  <a:lnTo>
                    <a:pt x="325119" y="39370"/>
                  </a:lnTo>
                  <a:lnTo>
                    <a:pt x="324992" y="35560"/>
                  </a:lnTo>
                  <a:lnTo>
                    <a:pt x="321690" y="34289"/>
                  </a:lnTo>
                  <a:lnTo>
                    <a:pt x="320420" y="33020"/>
                  </a:lnTo>
                  <a:lnTo>
                    <a:pt x="318135" y="31750"/>
                  </a:lnTo>
                  <a:lnTo>
                    <a:pt x="316864" y="30480"/>
                  </a:lnTo>
                  <a:lnTo>
                    <a:pt x="316484" y="29210"/>
                  </a:lnTo>
                  <a:lnTo>
                    <a:pt x="316230" y="27939"/>
                  </a:lnTo>
                  <a:close/>
                </a:path>
                <a:path w="341629" h="340360">
                  <a:moveTo>
                    <a:pt x="207517" y="30480"/>
                  </a:moveTo>
                  <a:lnTo>
                    <a:pt x="208661" y="33020"/>
                  </a:lnTo>
                  <a:lnTo>
                    <a:pt x="208407" y="35560"/>
                  </a:lnTo>
                  <a:lnTo>
                    <a:pt x="208153" y="36830"/>
                  </a:lnTo>
                  <a:lnTo>
                    <a:pt x="208153" y="41910"/>
                  </a:lnTo>
                  <a:lnTo>
                    <a:pt x="207517" y="43180"/>
                  </a:lnTo>
                  <a:lnTo>
                    <a:pt x="206247" y="44450"/>
                  </a:lnTo>
                  <a:lnTo>
                    <a:pt x="270510" y="44450"/>
                  </a:lnTo>
                  <a:lnTo>
                    <a:pt x="270510" y="43180"/>
                  </a:lnTo>
                  <a:lnTo>
                    <a:pt x="273431" y="40639"/>
                  </a:lnTo>
                  <a:lnTo>
                    <a:pt x="275716" y="39370"/>
                  </a:lnTo>
                  <a:lnTo>
                    <a:pt x="278764" y="38100"/>
                  </a:lnTo>
                  <a:lnTo>
                    <a:pt x="278764" y="35560"/>
                  </a:lnTo>
                  <a:lnTo>
                    <a:pt x="219963" y="35560"/>
                  </a:lnTo>
                  <a:lnTo>
                    <a:pt x="219075" y="34289"/>
                  </a:lnTo>
                  <a:lnTo>
                    <a:pt x="211836" y="34289"/>
                  </a:lnTo>
                  <a:lnTo>
                    <a:pt x="210185" y="33020"/>
                  </a:lnTo>
                  <a:lnTo>
                    <a:pt x="208661" y="31750"/>
                  </a:lnTo>
                  <a:lnTo>
                    <a:pt x="207517" y="30480"/>
                  </a:lnTo>
                  <a:close/>
                </a:path>
                <a:path w="341629" h="340360">
                  <a:moveTo>
                    <a:pt x="333629" y="40639"/>
                  </a:moveTo>
                  <a:lnTo>
                    <a:pt x="333120" y="40639"/>
                  </a:lnTo>
                  <a:lnTo>
                    <a:pt x="331808" y="41910"/>
                  </a:lnTo>
                  <a:lnTo>
                    <a:pt x="333629" y="40639"/>
                  </a:lnTo>
                  <a:close/>
                </a:path>
                <a:path w="341629" h="340360">
                  <a:moveTo>
                    <a:pt x="338836" y="40639"/>
                  </a:moveTo>
                  <a:lnTo>
                    <a:pt x="336295" y="40639"/>
                  </a:lnTo>
                  <a:lnTo>
                    <a:pt x="336677" y="41910"/>
                  </a:lnTo>
                  <a:lnTo>
                    <a:pt x="338201" y="41910"/>
                  </a:lnTo>
                  <a:lnTo>
                    <a:pt x="338836" y="40639"/>
                  </a:lnTo>
                  <a:close/>
                </a:path>
                <a:path w="341629" h="340360">
                  <a:moveTo>
                    <a:pt x="340613" y="38100"/>
                  </a:moveTo>
                  <a:lnTo>
                    <a:pt x="334137" y="38100"/>
                  </a:lnTo>
                  <a:lnTo>
                    <a:pt x="333629" y="40639"/>
                  </a:lnTo>
                  <a:lnTo>
                    <a:pt x="339979" y="40639"/>
                  </a:lnTo>
                  <a:lnTo>
                    <a:pt x="340233" y="39370"/>
                  </a:lnTo>
                  <a:lnTo>
                    <a:pt x="340613" y="39370"/>
                  </a:lnTo>
                  <a:lnTo>
                    <a:pt x="340613" y="38100"/>
                  </a:lnTo>
                  <a:close/>
                </a:path>
                <a:path w="341629" h="340360">
                  <a:moveTo>
                    <a:pt x="200406" y="35560"/>
                  </a:moveTo>
                  <a:lnTo>
                    <a:pt x="199136" y="35560"/>
                  </a:lnTo>
                  <a:lnTo>
                    <a:pt x="197358" y="36830"/>
                  </a:lnTo>
                  <a:lnTo>
                    <a:pt x="195199" y="38100"/>
                  </a:lnTo>
                  <a:lnTo>
                    <a:pt x="200025" y="38100"/>
                  </a:lnTo>
                  <a:lnTo>
                    <a:pt x="200279" y="36830"/>
                  </a:lnTo>
                  <a:lnTo>
                    <a:pt x="200406" y="35560"/>
                  </a:lnTo>
                  <a:close/>
                </a:path>
                <a:path w="341629" h="340360">
                  <a:moveTo>
                    <a:pt x="249809" y="12700"/>
                  </a:moveTo>
                  <a:lnTo>
                    <a:pt x="246887" y="12700"/>
                  </a:lnTo>
                  <a:lnTo>
                    <a:pt x="244602" y="13970"/>
                  </a:lnTo>
                  <a:lnTo>
                    <a:pt x="243205" y="16510"/>
                  </a:lnTo>
                  <a:lnTo>
                    <a:pt x="242442" y="19050"/>
                  </a:lnTo>
                  <a:lnTo>
                    <a:pt x="241427" y="20320"/>
                  </a:lnTo>
                  <a:lnTo>
                    <a:pt x="240157" y="21589"/>
                  </a:lnTo>
                  <a:lnTo>
                    <a:pt x="241554" y="22860"/>
                  </a:lnTo>
                  <a:lnTo>
                    <a:pt x="241808" y="24130"/>
                  </a:lnTo>
                  <a:lnTo>
                    <a:pt x="241935" y="26670"/>
                  </a:lnTo>
                  <a:lnTo>
                    <a:pt x="241554" y="30480"/>
                  </a:lnTo>
                  <a:lnTo>
                    <a:pt x="240030" y="33020"/>
                  </a:lnTo>
                  <a:lnTo>
                    <a:pt x="222885" y="33020"/>
                  </a:lnTo>
                  <a:lnTo>
                    <a:pt x="222631" y="34289"/>
                  </a:lnTo>
                  <a:lnTo>
                    <a:pt x="221614" y="35560"/>
                  </a:lnTo>
                  <a:lnTo>
                    <a:pt x="278764" y="35560"/>
                  </a:lnTo>
                  <a:lnTo>
                    <a:pt x="279145" y="34289"/>
                  </a:lnTo>
                  <a:lnTo>
                    <a:pt x="279654" y="34289"/>
                  </a:lnTo>
                  <a:lnTo>
                    <a:pt x="281178" y="31750"/>
                  </a:lnTo>
                  <a:lnTo>
                    <a:pt x="292481" y="31750"/>
                  </a:lnTo>
                  <a:lnTo>
                    <a:pt x="294259" y="29210"/>
                  </a:lnTo>
                  <a:lnTo>
                    <a:pt x="262001" y="29210"/>
                  </a:lnTo>
                  <a:lnTo>
                    <a:pt x="260731" y="27939"/>
                  </a:lnTo>
                  <a:lnTo>
                    <a:pt x="260350" y="25400"/>
                  </a:lnTo>
                  <a:lnTo>
                    <a:pt x="259334" y="22860"/>
                  </a:lnTo>
                  <a:lnTo>
                    <a:pt x="261112" y="17780"/>
                  </a:lnTo>
                  <a:lnTo>
                    <a:pt x="263207" y="16510"/>
                  </a:lnTo>
                  <a:lnTo>
                    <a:pt x="252476" y="16510"/>
                  </a:lnTo>
                  <a:lnTo>
                    <a:pt x="250952" y="15239"/>
                  </a:lnTo>
                  <a:lnTo>
                    <a:pt x="249809" y="12700"/>
                  </a:lnTo>
                  <a:close/>
                </a:path>
                <a:path w="341629" h="340360">
                  <a:moveTo>
                    <a:pt x="215772" y="33020"/>
                  </a:moveTo>
                  <a:lnTo>
                    <a:pt x="215011" y="34289"/>
                  </a:lnTo>
                  <a:lnTo>
                    <a:pt x="216535" y="34289"/>
                  </a:lnTo>
                  <a:lnTo>
                    <a:pt x="215772" y="33020"/>
                  </a:lnTo>
                  <a:close/>
                </a:path>
                <a:path w="341629" h="340360">
                  <a:moveTo>
                    <a:pt x="221741" y="25400"/>
                  </a:moveTo>
                  <a:lnTo>
                    <a:pt x="215518" y="25400"/>
                  </a:lnTo>
                  <a:lnTo>
                    <a:pt x="216154" y="26670"/>
                  </a:lnTo>
                  <a:lnTo>
                    <a:pt x="217296" y="26670"/>
                  </a:lnTo>
                  <a:lnTo>
                    <a:pt x="217932" y="27939"/>
                  </a:lnTo>
                  <a:lnTo>
                    <a:pt x="220853" y="29210"/>
                  </a:lnTo>
                  <a:lnTo>
                    <a:pt x="222377" y="30480"/>
                  </a:lnTo>
                  <a:lnTo>
                    <a:pt x="222631" y="33020"/>
                  </a:lnTo>
                  <a:lnTo>
                    <a:pt x="235331" y="33020"/>
                  </a:lnTo>
                  <a:lnTo>
                    <a:pt x="233680" y="31750"/>
                  </a:lnTo>
                  <a:lnTo>
                    <a:pt x="233146" y="27939"/>
                  </a:lnTo>
                  <a:lnTo>
                    <a:pt x="225170" y="27939"/>
                  </a:lnTo>
                  <a:lnTo>
                    <a:pt x="223773" y="26670"/>
                  </a:lnTo>
                  <a:lnTo>
                    <a:pt x="221741" y="25400"/>
                  </a:lnTo>
                  <a:close/>
                </a:path>
                <a:path w="341629" h="340360">
                  <a:moveTo>
                    <a:pt x="283463" y="6350"/>
                  </a:moveTo>
                  <a:lnTo>
                    <a:pt x="282702" y="6350"/>
                  </a:lnTo>
                  <a:lnTo>
                    <a:pt x="281051" y="8889"/>
                  </a:lnTo>
                  <a:lnTo>
                    <a:pt x="277748" y="12700"/>
                  </a:lnTo>
                  <a:lnTo>
                    <a:pt x="276606" y="13970"/>
                  </a:lnTo>
                  <a:lnTo>
                    <a:pt x="274573" y="17780"/>
                  </a:lnTo>
                  <a:lnTo>
                    <a:pt x="267081" y="27939"/>
                  </a:lnTo>
                  <a:lnTo>
                    <a:pt x="263906" y="29210"/>
                  </a:lnTo>
                  <a:lnTo>
                    <a:pt x="294259" y="29210"/>
                  </a:lnTo>
                  <a:lnTo>
                    <a:pt x="296926" y="27939"/>
                  </a:lnTo>
                  <a:lnTo>
                    <a:pt x="316484" y="27939"/>
                  </a:lnTo>
                  <a:lnTo>
                    <a:pt x="317245" y="26670"/>
                  </a:lnTo>
                  <a:lnTo>
                    <a:pt x="317754" y="26670"/>
                  </a:lnTo>
                  <a:lnTo>
                    <a:pt x="318642" y="25400"/>
                  </a:lnTo>
                  <a:lnTo>
                    <a:pt x="332613" y="25400"/>
                  </a:lnTo>
                  <a:lnTo>
                    <a:pt x="334263" y="22860"/>
                  </a:lnTo>
                  <a:lnTo>
                    <a:pt x="336422" y="21589"/>
                  </a:lnTo>
                  <a:lnTo>
                    <a:pt x="283210" y="21589"/>
                  </a:lnTo>
                  <a:lnTo>
                    <a:pt x="281559" y="19050"/>
                  </a:lnTo>
                  <a:lnTo>
                    <a:pt x="282066" y="15239"/>
                  </a:lnTo>
                  <a:lnTo>
                    <a:pt x="282702" y="12700"/>
                  </a:lnTo>
                  <a:lnTo>
                    <a:pt x="283083" y="10160"/>
                  </a:lnTo>
                  <a:lnTo>
                    <a:pt x="283463" y="6350"/>
                  </a:lnTo>
                  <a:close/>
                </a:path>
                <a:path w="341629" h="340360">
                  <a:moveTo>
                    <a:pt x="332613" y="25400"/>
                  </a:moveTo>
                  <a:lnTo>
                    <a:pt x="321437" y="25400"/>
                  </a:lnTo>
                  <a:lnTo>
                    <a:pt x="323722" y="26670"/>
                  </a:lnTo>
                  <a:lnTo>
                    <a:pt x="325628" y="27939"/>
                  </a:lnTo>
                  <a:lnTo>
                    <a:pt x="326263" y="27939"/>
                  </a:lnTo>
                  <a:lnTo>
                    <a:pt x="326897" y="29210"/>
                  </a:lnTo>
                  <a:lnTo>
                    <a:pt x="328676" y="29210"/>
                  </a:lnTo>
                  <a:lnTo>
                    <a:pt x="330200" y="27939"/>
                  </a:lnTo>
                  <a:lnTo>
                    <a:pt x="332613" y="25400"/>
                  </a:lnTo>
                  <a:close/>
                </a:path>
                <a:path w="341629" h="340360">
                  <a:moveTo>
                    <a:pt x="232283" y="22860"/>
                  </a:moveTo>
                  <a:lnTo>
                    <a:pt x="231139" y="22860"/>
                  </a:lnTo>
                  <a:lnTo>
                    <a:pt x="231012" y="25400"/>
                  </a:lnTo>
                  <a:lnTo>
                    <a:pt x="230251" y="26670"/>
                  </a:lnTo>
                  <a:lnTo>
                    <a:pt x="229235" y="26670"/>
                  </a:lnTo>
                  <a:lnTo>
                    <a:pt x="228345" y="27939"/>
                  </a:lnTo>
                  <a:lnTo>
                    <a:pt x="233146" y="27939"/>
                  </a:lnTo>
                  <a:lnTo>
                    <a:pt x="232790" y="25400"/>
                  </a:lnTo>
                  <a:lnTo>
                    <a:pt x="232283" y="22860"/>
                  </a:lnTo>
                  <a:close/>
                </a:path>
                <a:path w="341629" h="340360">
                  <a:moveTo>
                    <a:pt x="340613" y="21589"/>
                  </a:moveTo>
                  <a:lnTo>
                    <a:pt x="339216" y="21589"/>
                  </a:lnTo>
                  <a:lnTo>
                    <a:pt x="339343" y="22860"/>
                  </a:lnTo>
                  <a:lnTo>
                    <a:pt x="339979" y="22860"/>
                  </a:lnTo>
                  <a:lnTo>
                    <a:pt x="340613" y="21589"/>
                  </a:lnTo>
                  <a:close/>
                </a:path>
                <a:path w="341629" h="340360">
                  <a:moveTo>
                    <a:pt x="304800" y="0"/>
                  </a:moveTo>
                  <a:lnTo>
                    <a:pt x="296926" y="0"/>
                  </a:lnTo>
                  <a:lnTo>
                    <a:pt x="294893" y="1270"/>
                  </a:lnTo>
                  <a:lnTo>
                    <a:pt x="294259" y="3810"/>
                  </a:lnTo>
                  <a:lnTo>
                    <a:pt x="293751" y="5080"/>
                  </a:lnTo>
                  <a:lnTo>
                    <a:pt x="294005" y="6350"/>
                  </a:lnTo>
                  <a:lnTo>
                    <a:pt x="294893" y="6350"/>
                  </a:lnTo>
                  <a:lnTo>
                    <a:pt x="294893" y="8889"/>
                  </a:lnTo>
                  <a:lnTo>
                    <a:pt x="294005" y="11430"/>
                  </a:lnTo>
                  <a:lnTo>
                    <a:pt x="292735" y="15239"/>
                  </a:lnTo>
                  <a:lnTo>
                    <a:pt x="288163" y="21589"/>
                  </a:lnTo>
                  <a:lnTo>
                    <a:pt x="305054" y="21589"/>
                  </a:lnTo>
                  <a:lnTo>
                    <a:pt x="304291" y="20320"/>
                  </a:lnTo>
                  <a:lnTo>
                    <a:pt x="303657" y="20320"/>
                  </a:lnTo>
                  <a:lnTo>
                    <a:pt x="302767" y="19050"/>
                  </a:lnTo>
                  <a:lnTo>
                    <a:pt x="302767" y="16510"/>
                  </a:lnTo>
                  <a:lnTo>
                    <a:pt x="303657" y="15239"/>
                  </a:lnTo>
                  <a:lnTo>
                    <a:pt x="304038" y="13970"/>
                  </a:lnTo>
                  <a:lnTo>
                    <a:pt x="303911" y="12700"/>
                  </a:lnTo>
                  <a:lnTo>
                    <a:pt x="303530" y="11430"/>
                  </a:lnTo>
                  <a:lnTo>
                    <a:pt x="303276" y="10160"/>
                  </a:lnTo>
                  <a:lnTo>
                    <a:pt x="303148" y="8889"/>
                  </a:lnTo>
                  <a:lnTo>
                    <a:pt x="303276" y="8889"/>
                  </a:lnTo>
                  <a:lnTo>
                    <a:pt x="303657" y="6350"/>
                  </a:lnTo>
                  <a:lnTo>
                    <a:pt x="304800" y="5080"/>
                  </a:lnTo>
                  <a:lnTo>
                    <a:pt x="306959" y="5080"/>
                  </a:lnTo>
                  <a:lnTo>
                    <a:pt x="306832" y="2539"/>
                  </a:lnTo>
                  <a:lnTo>
                    <a:pt x="304800" y="0"/>
                  </a:lnTo>
                  <a:close/>
                </a:path>
                <a:path w="341629" h="340360">
                  <a:moveTo>
                    <a:pt x="318008" y="7620"/>
                  </a:moveTo>
                  <a:lnTo>
                    <a:pt x="314325" y="7620"/>
                  </a:lnTo>
                  <a:lnTo>
                    <a:pt x="312165" y="8889"/>
                  </a:lnTo>
                  <a:lnTo>
                    <a:pt x="309753" y="11430"/>
                  </a:lnTo>
                  <a:lnTo>
                    <a:pt x="309753" y="19050"/>
                  </a:lnTo>
                  <a:lnTo>
                    <a:pt x="307593" y="20320"/>
                  </a:lnTo>
                  <a:lnTo>
                    <a:pt x="306959" y="20320"/>
                  </a:lnTo>
                  <a:lnTo>
                    <a:pt x="306578" y="21589"/>
                  </a:lnTo>
                  <a:lnTo>
                    <a:pt x="341121" y="21589"/>
                  </a:lnTo>
                  <a:lnTo>
                    <a:pt x="341376" y="20320"/>
                  </a:lnTo>
                  <a:lnTo>
                    <a:pt x="338836" y="19050"/>
                  </a:lnTo>
                  <a:lnTo>
                    <a:pt x="337692" y="17780"/>
                  </a:lnTo>
                  <a:lnTo>
                    <a:pt x="336422" y="17780"/>
                  </a:lnTo>
                  <a:lnTo>
                    <a:pt x="335407" y="16510"/>
                  </a:lnTo>
                  <a:lnTo>
                    <a:pt x="334517" y="15239"/>
                  </a:lnTo>
                  <a:lnTo>
                    <a:pt x="333756" y="13970"/>
                  </a:lnTo>
                  <a:lnTo>
                    <a:pt x="332232" y="12700"/>
                  </a:lnTo>
                  <a:lnTo>
                    <a:pt x="321437" y="12700"/>
                  </a:lnTo>
                  <a:lnTo>
                    <a:pt x="320293" y="11430"/>
                  </a:lnTo>
                  <a:lnTo>
                    <a:pt x="318515" y="8889"/>
                  </a:lnTo>
                  <a:lnTo>
                    <a:pt x="318008" y="7620"/>
                  </a:lnTo>
                  <a:close/>
                </a:path>
                <a:path w="341629" h="340360">
                  <a:moveTo>
                    <a:pt x="274828" y="0"/>
                  </a:moveTo>
                  <a:lnTo>
                    <a:pt x="270383" y="0"/>
                  </a:lnTo>
                  <a:lnTo>
                    <a:pt x="269620" y="1270"/>
                  </a:lnTo>
                  <a:lnTo>
                    <a:pt x="268478" y="3810"/>
                  </a:lnTo>
                  <a:lnTo>
                    <a:pt x="268223" y="5080"/>
                  </a:lnTo>
                  <a:lnTo>
                    <a:pt x="267715" y="5080"/>
                  </a:lnTo>
                  <a:lnTo>
                    <a:pt x="266445" y="7620"/>
                  </a:lnTo>
                  <a:lnTo>
                    <a:pt x="255269" y="7620"/>
                  </a:lnTo>
                  <a:lnTo>
                    <a:pt x="255142" y="8889"/>
                  </a:lnTo>
                  <a:lnTo>
                    <a:pt x="255396" y="8889"/>
                  </a:lnTo>
                  <a:lnTo>
                    <a:pt x="256412" y="10160"/>
                  </a:lnTo>
                  <a:lnTo>
                    <a:pt x="256539" y="12700"/>
                  </a:lnTo>
                  <a:lnTo>
                    <a:pt x="255396" y="15239"/>
                  </a:lnTo>
                  <a:lnTo>
                    <a:pt x="254381" y="16510"/>
                  </a:lnTo>
                  <a:lnTo>
                    <a:pt x="263207" y="16510"/>
                  </a:lnTo>
                  <a:lnTo>
                    <a:pt x="265303" y="15239"/>
                  </a:lnTo>
                  <a:lnTo>
                    <a:pt x="267462" y="12700"/>
                  </a:lnTo>
                  <a:lnTo>
                    <a:pt x="268732" y="10160"/>
                  </a:lnTo>
                  <a:lnTo>
                    <a:pt x="269747" y="7620"/>
                  </a:lnTo>
                  <a:lnTo>
                    <a:pt x="270890" y="5080"/>
                  </a:lnTo>
                  <a:lnTo>
                    <a:pt x="272161" y="2539"/>
                  </a:lnTo>
                  <a:lnTo>
                    <a:pt x="275589" y="2539"/>
                  </a:lnTo>
                  <a:lnTo>
                    <a:pt x="275589" y="1270"/>
                  </a:lnTo>
                  <a:lnTo>
                    <a:pt x="275336" y="1270"/>
                  </a:lnTo>
                  <a:lnTo>
                    <a:pt x="274828" y="0"/>
                  </a:lnTo>
                  <a:close/>
                </a:path>
                <a:path w="341629" h="340360">
                  <a:moveTo>
                    <a:pt x="330708" y="11430"/>
                  </a:moveTo>
                  <a:lnTo>
                    <a:pt x="327025" y="11430"/>
                  </a:lnTo>
                  <a:lnTo>
                    <a:pt x="326009" y="12700"/>
                  </a:lnTo>
                  <a:lnTo>
                    <a:pt x="332232" y="12700"/>
                  </a:lnTo>
                  <a:lnTo>
                    <a:pt x="330708" y="11430"/>
                  </a:lnTo>
                  <a:close/>
                </a:path>
                <a:path w="341629" h="340360">
                  <a:moveTo>
                    <a:pt x="261365" y="6350"/>
                  </a:moveTo>
                  <a:lnTo>
                    <a:pt x="256793" y="6350"/>
                  </a:lnTo>
                  <a:lnTo>
                    <a:pt x="256159" y="7620"/>
                  </a:lnTo>
                  <a:lnTo>
                    <a:pt x="263270" y="7620"/>
                  </a:lnTo>
                  <a:lnTo>
                    <a:pt x="261365" y="6350"/>
                  </a:lnTo>
                  <a:close/>
                </a:path>
                <a:path w="341629" h="340360">
                  <a:moveTo>
                    <a:pt x="258190" y="5080"/>
                  </a:moveTo>
                  <a:lnTo>
                    <a:pt x="257683" y="5080"/>
                  </a:lnTo>
                  <a:lnTo>
                    <a:pt x="257302" y="6350"/>
                  </a:lnTo>
                  <a:lnTo>
                    <a:pt x="259461" y="6350"/>
                  </a:lnTo>
                  <a:lnTo>
                    <a:pt x="258190" y="508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6304788" y="1851659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30">
                  <a:moveTo>
                    <a:pt x="271907" y="0"/>
                  </a:moveTo>
                  <a:lnTo>
                    <a:pt x="270383" y="0"/>
                  </a:lnTo>
                  <a:lnTo>
                    <a:pt x="269620" y="1397"/>
                  </a:lnTo>
                  <a:lnTo>
                    <a:pt x="268478" y="4063"/>
                  </a:lnTo>
                  <a:lnTo>
                    <a:pt x="268223" y="5079"/>
                  </a:lnTo>
                  <a:lnTo>
                    <a:pt x="267715" y="5968"/>
                  </a:lnTo>
                  <a:lnTo>
                    <a:pt x="267081" y="6858"/>
                  </a:lnTo>
                  <a:lnTo>
                    <a:pt x="266445" y="7492"/>
                  </a:lnTo>
                  <a:lnTo>
                    <a:pt x="265684" y="7874"/>
                  </a:lnTo>
                  <a:lnTo>
                    <a:pt x="264667" y="7874"/>
                  </a:lnTo>
                  <a:lnTo>
                    <a:pt x="263270" y="7874"/>
                  </a:lnTo>
                  <a:lnTo>
                    <a:pt x="261365" y="7112"/>
                  </a:lnTo>
                  <a:lnTo>
                    <a:pt x="259461" y="6476"/>
                  </a:lnTo>
                  <a:lnTo>
                    <a:pt x="258953" y="6223"/>
                  </a:lnTo>
                  <a:lnTo>
                    <a:pt x="258190" y="5841"/>
                  </a:lnTo>
                  <a:lnTo>
                    <a:pt x="257683" y="5841"/>
                  </a:lnTo>
                  <a:lnTo>
                    <a:pt x="257302" y="6476"/>
                  </a:lnTo>
                  <a:lnTo>
                    <a:pt x="256793" y="6985"/>
                  </a:lnTo>
                  <a:lnTo>
                    <a:pt x="256159" y="7492"/>
                  </a:lnTo>
                  <a:lnTo>
                    <a:pt x="255778" y="7747"/>
                  </a:lnTo>
                  <a:lnTo>
                    <a:pt x="255269" y="8381"/>
                  </a:lnTo>
                  <a:lnTo>
                    <a:pt x="255142" y="8636"/>
                  </a:lnTo>
                  <a:lnTo>
                    <a:pt x="255269" y="9016"/>
                  </a:lnTo>
                  <a:lnTo>
                    <a:pt x="256412" y="10794"/>
                  </a:lnTo>
                  <a:lnTo>
                    <a:pt x="256539" y="12953"/>
                  </a:lnTo>
                  <a:lnTo>
                    <a:pt x="255905" y="14604"/>
                  </a:lnTo>
                  <a:lnTo>
                    <a:pt x="255396" y="15875"/>
                  </a:lnTo>
                  <a:lnTo>
                    <a:pt x="254381" y="16637"/>
                  </a:lnTo>
                  <a:lnTo>
                    <a:pt x="253237" y="16637"/>
                  </a:lnTo>
                  <a:lnTo>
                    <a:pt x="252476" y="16637"/>
                  </a:lnTo>
                  <a:lnTo>
                    <a:pt x="250952" y="16128"/>
                  </a:lnTo>
                  <a:lnTo>
                    <a:pt x="249809" y="13462"/>
                  </a:lnTo>
                  <a:lnTo>
                    <a:pt x="249428" y="12953"/>
                  </a:lnTo>
                  <a:lnTo>
                    <a:pt x="249046" y="12573"/>
                  </a:lnTo>
                  <a:lnTo>
                    <a:pt x="248412" y="12573"/>
                  </a:lnTo>
                  <a:lnTo>
                    <a:pt x="246887" y="12573"/>
                  </a:lnTo>
                  <a:lnTo>
                    <a:pt x="244602" y="14731"/>
                  </a:lnTo>
                  <a:lnTo>
                    <a:pt x="243205" y="17399"/>
                  </a:lnTo>
                  <a:lnTo>
                    <a:pt x="242442" y="18923"/>
                  </a:lnTo>
                  <a:lnTo>
                    <a:pt x="241427" y="20447"/>
                  </a:lnTo>
                  <a:lnTo>
                    <a:pt x="240157" y="21462"/>
                  </a:lnTo>
                  <a:lnTo>
                    <a:pt x="241554" y="23113"/>
                  </a:lnTo>
                  <a:lnTo>
                    <a:pt x="242062" y="25400"/>
                  </a:lnTo>
                  <a:lnTo>
                    <a:pt x="241808" y="27686"/>
                  </a:lnTo>
                  <a:lnTo>
                    <a:pt x="241554" y="30479"/>
                  </a:lnTo>
                  <a:lnTo>
                    <a:pt x="240030" y="32892"/>
                  </a:lnTo>
                  <a:lnTo>
                    <a:pt x="237743" y="33654"/>
                  </a:lnTo>
                  <a:lnTo>
                    <a:pt x="237489" y="33781"/>
                  </a:lnTo>
                  <a:lnTo>
                    <a:pt x="237109" y="33781"/>
                  </a:lnTo>
                  <a:lnTo>
                    <a:pt x="236855" y="33781"/>
                  </a:lnTo>
                  <a:lnTo>
                    <a:pt x="236219" y="33781"/>
                  </a:lnTo>
                  <a:lnTo>
                    <a:pt x="235712" y="33654"/>
                  </a:lnTo>
                  <a:lnTo>
                    <a:pt x="235331" y="33400"/>
                  </a:lnTo>
                  <a:lnTo>
                    <a:pt x="233680" y="32130"/>
                  </a:lnTo>
                  <a:lnTo>
                    <a:pt x="233298" y="29210"/>
                  </a:lnTo>
                  <a:lnTo>
                    <a:pt x="232917" y="26415"/>
                  </a:lnTo>
                  <a:lnTo>
                    <a:pt x="232790" y="25400"/>
                  </a:lnTo>
                  <a:lnTo>
                    <a:pt x="232537" y="24384"/>
                  </a:lnTo>
                  <a:lnTo>
                    <a:pt x="232283" y="23367"/>
                  </a:lnTo>
                  <a:lnTo>
                    <a:pt x="231902" y="23494"/>
                  </a:lnTo>
                  <a:lnTo>
                    <a:pt x="231520" y="23494"/>
                  </a:lnTo>
                  <a:lnTo>
                    <a:pt x="231266" y="23367"/>
                  </a:lnTo>
                  <a:lnTo>
                    <a:pt x="231012" y="23240"/>
                  </a:lnTo>
                  <a:lnTo>
                    <a:pt x="231139" y="23749"/>
                  </a:lnTo>
                  <a:lnTo>
                    <a:pt x="231139" y="24129"/>
                  </a:lnTo>
                  <a:lnTo>
                    <a:pt x="231139" y="24637"/>
                  </a:lnTo>
                  <a:lnTo>
                    <a:pt x="231012" y="25908"/>
                  </a:lnTo>
                  <a:lnTo>
                    <a:pt x="230251" y="27177"/>
                  </a:lnTo>
                  <a:lnTo>
                    <a:pt x="229235" y="27559"/>
                  </a:lnTo>
                  <a:lnTo>
                    <a:pt x="228345" y="27939"/>
                  </a:lnTo>
                  <a:lnTo>
                    <a:pt x="227457" y="28193"/>
                  </a:lnTo>
                  <a:lnTo>
                    <a:pt x="226694" y="28193"/>
                  </a:lnTo>
                  <a:lnTo>
                    <a:pt x="225170" y="28193"/>
                  </a:lnTo>
                  <a:lnTo>
                    <a:pt x="223773" y="27559"/>
                  </a:lnTo>
                  <a:lnTo>
                    <a:pt x="222631" y="26415"/>
                  </a:lnTo>
                  <a:lnTo>
                    <a:pt x="221741" y="25526"/>
                  </a:lnTo>
                  <a:lnTo>
                    <a:pt x="220726" y="25273"/>
                  </a:lnTo>
                  <a:lnTo>
                    <a:pt x="219583" y="25273"/>
                  </a:lnTo>
                  <a:lnTo>
                    <a:pt x="218059" y="25273"/>
                  </a:lnTo>
                  <a:lnTo>
                    <a:pt x="216535" y="25780"/>
                  </a:lnTo>
                  <a:lnTo>
                    <a:pt x="215518" y="26415"/>
                  </a:lnTo>
                  <a:lnTo>
                    <a:pt x="216154" y="26924"/>
                  </a:lnTo>
                  <a:lnTo>
                    <a:pt x="217296" y="27559"/>
                  </a:lnTo>
                  <a:lnTo>
                    <a:pt x="217932" y="28066"/>
                  </a:lnTo>
                  <a:lnTo>
                    <a:pt x="220853" y="30099"/>
                  </a:lnTo>
                  <a:lnTo>
                    <a:pt x="222377" y="31241"/>
                  </a:lnTo>
                  <a:lnTo>
                    <a:pt x="222631" y="32892"/>
                  </a:lnTo>
                  <a:lnTo>
                    <a:pt x="222885" y="33654"/>
                  </a:lnTo>
                  <a:lnTo>
                    <a:pt x="222631" y="34543"/>
                  </a:lnTo>
                  <a:lnTo>
                    <a:pt x="221995" y="35178"/>
                  </a:lnTo>
                  <a:lnTo>
                    <a:pt x="221614" y="35560"/>
                  </a:lnTo>
                  <a:lnTo>
                    <a:pt x="221234" y="35687"/>
                  </a:lnTo>
                  <a:lnTo>
                    <a:pt x="220726" y="35687"/>
                  </a:lnTo>
                  <a:lnTo>
                    <a:pt x="219963" y="35687"/>
                  </a:lnTo>
                  <a:lnTo>
                    <a:pt x="219075" y="35305"/>
                  </a:lnTo>
                  <a:lnTo>
                    <a:pt x="218059" y="34798"/>
                  </a:lnTo>
                  <a:lnTo>
                    <a:pt x="217296" y="34416"/>
                  </a:lnTo>
                  <a:lnTo>
                    <a:pt x="216535" y="34036"/>
                  </a:lnTo>
                  <a:lnTo>
                    <a:pt x="215772" y="33909"/>
                  </a:lnTo>
                  <a:lnTo>
                    <a:pt x="215011" y="34416"/>
                  </a:lnTo>
                  <a:lnTo>
                    <a:pt x="214248" y="34798"/>
                  </a:lnTo>
                  <a:lnTo>
                    <a:pt x="213360" y="34798"/>
                  </a:lnTo>
                  <a:lnTo>
                    <a:pt x="212852" y="34798"/>
                  </a:lnTo>
                  <a:lnTo>
                    <a:pt x="212343" y="34671"/>
                  </a:lnTo>
                  <a:lnTo>
                    <a:pt x="211836" y="34416"/>
                  </a:lnTo>
                  <a:lnTo>
                    <a:pt x="210185" y="33781"/>
                  </a:lnTo>
                  <a:lnTo>
                    <a:pt x="208661" y="32638"/>
                  </a:lnTo>
                  <a:lnTo>
                    <a:pt x="207517" y="31114"/>
                  </a:lnTo>
                  <a:lnTo>
                    <a:pt x="208661" y="32892"/>
                  </a:lnTo>
                  <a:lnTo>
                    <a:pt x="208407" y="35433"/>
                  </a:lnTo>
                  <a:lnTo>
                    <a:pt x="208153" y="37464"/>
                  </a:lnTo>
                  <a:lnTo>
                    <a:pt x="208153" y="38480"/>
                  </a:lnTo>
                  <a:lnTo>
                    <a:pt x="208026" y="39624"/>
                  </a:lnTo>
                  <a:lnTo>
                    <a:pt x="208026" y="40639"/>
                  </a:lnTo>
                  <a:lnTo>
                    <a:pt x="208153" y="42290"/>
                  </a:lnTo>
                  <a:lnTo>
                    <a:pt x="207517" y="43941"/>
                  </a:lnTo>
                  <a:lnTo>
                    <a:pt x="206247" y="44703"/>
                  </a:lnTo>
                  <a:lnTo>
                    <a:pt x="205739" y="44831"/>
                  </a:lnTo>
                  <a:lnTo>
                    <a:pt x="205359" y="44957"/>
                  </a:lnTo>
                  <a:lnTo>
                    <a:pt x="204851" y="44957"/>
                  </a:lnTo>
                  <a:lnTo>
                    <a:pt x="203835" y="44957"/>
                  </a:lnTo>
                  <a:lnTo>
                    <a:pt x="202818" y="44450"/>
                  </a:lnTo>
                  <a:lnTo>
                    <a:pt x="202057" y="43561"/>
                  </a:lnTo>
                  <a:lnTo>
                    <a:pt x="200406" y="41910"/>
                  </a:lnTo>
                  <a:lnTo>
                    <a:pt x="199770" y="39242"/>
                  </a:lnTo>
                  <a:lnTo>
                    <a:pt x="200279" y="36702"/>
                  </a:lnTo>
                  <a:lnTo>
                    <a:pt x="200406" y="36322"/>
                  </a:lnTo>
                  <a:lnTo>
                    <a:pt x="200406" y="36067"/>
                  </a:lnTo>
                  <a:lnTo>
                    <a:pt x="200152" y="36067"/>
                  </a:lnTo>
                  <a:lnTo>
                    <a:pt x="199136" y="36067"/>
                  </a:lnTo>
                  <a:lnTo>
                    <a:pt x="197358" y="36702"/>
                  </a:lnTo>
                  <a:lnTo>
                    <a:pt x="195199" y="38353"/>
                  </a:lnTo>
                  <a:lnTo>
                    <a:pt x="194690" y="38608"/>
                  </a:lnTo>
                  <a:lnTo>
                    <a:pt x="193928" y="39115"/>
                  </a:lnTo>
                  <a:lnTo>
                    <a:pt x="193039" y="39115"/>
                  </a:lnTo>
                  <a:lnTo>
                    <a:pt x="192659" y="39115"/>
                  </a:lnTo>
                  <a:lnTo>
                    <a:pt x="192277" y="38988"/>
                  </a:lnTo>
                  <a:lnTo>
                    <a:pt x="191897" y="38735"/>
                  </a:lnTo>
                  <a:lnTo>
                    <a:pt x="190753" y="37591"/>
                  </a:lnTo>
                  <a:lnTo>
                    <a:pt x="191008" y="35687"/>
                  </a:lnTo>
                  <a:lnTo>
                    <a:pt x="191515" y="33527"/>
                  </a:lnTo>
                  <a:lnTo>
                    <a:pt x="191897" y="31750"/>
                  </a:lnTo>
                  <a:lnTo>
                    <a:pt x="192404" y="29337"/>
                  </a:lnTo>
                  <a:lnTo>
                    <a:pt x="191897" y="28066"/>
                  </a:lnTo>
                  <a:lnTo>
                    <a:pt x="191770" y="27812"/>
                  </a:lnTo>
                  <a:lnTo>
                    <a:pt x="191642" y="27559"/>
                  </a:lnTo>
                  <a:lnTo>
                    <a:pt x="191262" y="27559"/>
                  </a:lnTo>
                  <a:lnTo>
                    <a:pt x="190753" y="27559"/>
                  </a:lnTo>
                  <a:lnTo>
                    <a:pt x="189991" y="27812"/>
                  </a:lnTo>
                  <a:lnTo>
                    <a:pt x="188467" y="28575"/>
                  </a:lnTo>
                  <a:lnTo>
                    <a:pt x="187071" y="29210"/>
                  </a:lnTo>
                  <a:lnTo>
                    <a:pt x="185674" y="29717"/>
                  </a:lnTo>
                  <a:lnTo>
                    <a:pt x="184403" y="30099"/>
                  </a:lnTo>
                  <a:lnTo>
                    <a:pt x="183641" y="30352"/>
                  </a:lnTo>
                  <a:lnTo>
                    <a:pt x="182752" y="30479"/>
                  </a:lnTo>
                  <a:lnTo>
                    <a:pt x="181737" y="30734"/>
                  </a:lnTo>
                  <a:lnTo>
                    <a:pt x="181101" y="30987"/>
                  </a:lnTo>
                  <a:lnTo>
                    <a:pt x="181483" y="31496"/>
                  </a:lnTo>
                  <a:lnTo>
                    <a:pt x="183514" y="34036"/>
                  </a:lnTo>
                  <a:lnTo>
                    <a:pt x="184150" y="37591"/>
                  </a:lnTo>
                  <a:lnTo>
                    <a:pt x="183007" y="39877"/>
                  </a:lnTo>
                  <a:lnTo>
                    <a:pt x="182372" y="41275"/>
                  </a:lnTo>
                  <a:lnTo>
                    <a:pt x="181228" y="42163"/>
                  </a:lnTo>
                  <a:lnTo>
                    <a:pt x="179832" y="42163"/>
                  </a:lnTo>
                  <a:lnTo>
                    <a:pt x="179450" y="42163"/>
                  </a:lnTo>
                  <a:lnTo>
                    <a:pt x="179197" y="42163"/>
                  </a:lnTo>
                  <a:lnTo>
                    <a:pt x="178815" y="42037"/>
                  </a:lnTo>
                  <a:lnTo>
                    <a:pt x="178053" y="41783"/>
                  </a:lnTo>
                  <a:lnTo>
                    <a:pt x="177546" y="41783"/>
                  </a:lnTo>
                  <a:lnTo>
                    <a:pt x="177291" y="41783"/>
                  </a:lnTo>
                  <a:lnTo>
                    <a:pt x="176529" y="41783"/>
                  </a:lnTo>
                  <a:lnTo>
                    <a:pt x="176402" y="42037"/>
                  </a:lnTo>
                  <a:lnTo>
                    <a:pt x="176149" y="42290"/>
                  </a:lnTo>
                  <a:lnTo>
                    <a:pt x="176275" y="43814"/>
                  </a:lnTo>
                  <a:lnTo>
                    <a:pt x="176657" y="46227"/>
                  </a:lnTo>
                  <a:lnTo>
                    <a:pt x="175133" y="48513"/>
                  </a:lnTo>
                  <a:lnTo>
                    <a:pt x="172974" y="48894"/>
                  </a:lnTo>
                  <a:lnTo>
                    <a:pt x="172720" y="48894"/>
                  </a:lnTo>
                  <a:lnTo>
                    <a:pt x="172592" y="48894"/>
                  </a:lnTo>
                  <a:lnTo>
                    <a:pt x="172338" y="48894"/>
                  </a:lnTo>
                  <a:lnTo>
                    <a:pt x="170434" y="48894"/>
                  </a:lnTo>
                  <a:lnTo>
                    <a:pt x="168656" y="47243"/>
                  </a:lnTo>
                  <a:lnTo>
                    <a:pt x="168275" y="44831"/>
                  </a:lnTo>
                  <a:lnTo>
                    <a:pt x="168021" y="44576"/>
                  </a:lnTo>
                  <a:lnTo>
                    <a:pt x="167639" y="44576"/>
                  </a:lnTo>
                  <a:lnTo>
                    <a:pt x="167132" y="44576"/>
                  </a:lnTo>
                  <a:lnTo>
                    <a:pt x="167004" y="44576"/>
                  </a:lnTo>
                  <a:lnTo>
                    <a:pt x="166750" y="44576"/>
                  </a:lnTo>
                  <a:lnTo>
                    <a:pt x="164973" y="44576"/>
                  </a:lnTo>
                  <a:lnTo>
                    <a:pt x="163322" y="45465"/>
                  </a:lnTo>
                  <a:lnTo>
                    <a:pt x="156972" y="53339"/>
                  </a:lnTo>
                  <a:lnTo>
                    <a:pt x="155448" y="54863"/>
                  </a:lnTo>
                  <a:lnTo>
                    <a:pt x="155448" y="56387"/>
                  </a:lnTo>
                  <a:lnTo>
                    <a:pt x="155828" y="56261"/>
                  </a:lnTo>
                  <a:lnTo>
                    <a:pt x="156337" y="56006"/>
                  </a:lnTo>
                  <a:lnTo>
                    <a:pt x="156717" y="55752"/>
                  </a:lnTo>
                  <a:lnTo>
                    <a:pt x="157987" y="55118"/>
                  </a:lnTo>
                  <a:lnTo>
                    <a:pt x="159638" y="54228"/>
                  </a:lnTo>
                  <a:lnTo>
                    <a:pt x="161289" y="54228"/>
                  </a:lnTo>
                  <a:lnTo>
                    <a:pt x="161798" y="54228"/>
                  </a:lnTo>
                  <a:lnTo>
                    <a:pt x="162433" y="54356"/>
                  </a:lnTo>
                  <a:lnTo>
                    <a:pt x="162940" y="54482"/>
                  </a:lnTo>
                  <a:lnTo>
                    <a:pt x="166497" y="55880"/>
                  </a:lnTo>
                  <a:lnTo>
                    <a:pt x="165735" y="58800"/>
                  </a:lnTo>
                  <a:lnTo>
                    <a:pt x="165353" y="59816"/>
                  </a:lnTo>
                  <a:lnTo>
                    <a:pt x="165353" y="59943"/>
                  </a:lnTo>
                  <a:lnTo>
                    <a:pt x="165226" y="60325"/>
                  </a:lnTo>
                  <a:lnTo>
                    <a:pt x="165353" y="60578"/>
                  </a:lnTo>
                  <a:lnTo>
                    <a:pt x="166750" y="62102"/>
                  </a:lnTo>
                  <a:lnTo>
                    <a:pt x="167259" y="64388"/>
                  </a:lnTo>
                  <a:lnTo>
                    <a:pt x="167004" y="66547"/>
                  </a:lnTo>
                  <a:lnTo>
                    <a:pt x="166750" y="67690"/>
                  </a:lnTo>
                  <a:lnTo>
                    <a:pt x="166242" y="68580"/>
                  </a:lnTo>
                  <a:lnTo>
                    <a:pt x="165226" y="69087"/>
                  </a:lnTo>
                  <a:lnTo>
                    <a:pt x="164973" y="69087"/>
                  </a:lnTo>
                  <a:lnTo>
                    <a:pt x="164719" y="69087"/>
                  </a:lnTo>
                  <a:lnTo>
                    <a:pt x="164464" y="69087"/>
                  </a:lnTo>
                  <a:lnTo>
                    <a:pt x="163449" y="69087"/>
                  </a:lnTo>
                  <a:lnTo>
                    <a:pt x="162560" y="68706"/>
                  </a:lnTo>
                  <a:lnTo>
                    <a:pt x="161925" y="67818"/>
                  </a:lnTo>
                  <a:lnTo>
                    <a:pt x="160654" y="66420"/>
                  </a:lnTo>
                  <a:lnTo>
                    <a:pt x="159385" y="65658"/>
                  </a:lnTo>
                  <a:lnTo>
                    <a:pt x="158623" y="65658"/>
                  </a:lnTo>
                  <a:lnTo>
                    <a:pt x="158369" y="65786"/>
                  </a:lnTo>
                  <a:lnTo>
                    <a:pt x="157861" y="66039"/>
                  </a:lnTo>
                  <a:lnTo>
                    <a:pt x="157861" y="66928"/>
                  </a:lnTo>
                  <a:lnTo>
                    <a:pt x="157734" y="67563"/>
                  </a:lnTo>
                  <a:lnTo>
                    <a:pt x="157479" y="69595"/>
                  </a:lnTo>
                  <a:lnTo>
                    <a:pt x="156717" y="70738"/>
                  </a:lnTo>
                  <a:lnTo>
                    <a:pt x="155701" y="71119"/>
                  </a:lnTo>
                  <a:lnTo>
                    <a:pt x="155448" y="71119"/>
                  </a:lnTo>
                  <a:lnTo>
                    <a:pt x="155194" y="71119"/>
                  </a:lnTo>
                  <a:lnTo>
                    <a:pt x="155066" y="71119"/>
                  </a:lnTo>
                  <a:lnTo>
                    <a:pt x="153288" y="71119"/>
                  </a:lnTo>
                  <a:lnTo>
                    <a:pt x="151891" y="68833"/>
                  </a:lnTo>
                  <a:lnTo>
                    <a:pt x="149987" y="65786"/>
                  </a:lnTo>
                  <a:lnTo>
                    <a:pt x="148971" y="64388"/>
                  </a:lnTo>
                  <a:lnTo>
                    <a:pt x="148462" y="64896"/>
                  </a:lnTo>
                  <a:lnTo>
                    <a:pt x="148082" y="65405"/>
                  </a:lnTo>
                  <a:lnTo>
                    <a:pt x="147700" y="66166"/>
                  </a:lnTo>
                  <a:lnTo>
                    <a:pt x="146812" y="67437"/>
                  </a:lnTo>
                  <a:lnTo>
                    <a:pt x="145414" y="69595"/>
                  </a:lnTo>
                  <a:lnTo>
                    <a:pt x="143637" y="69595"/>
                  </a:lnTo>
                  <a:lnTo>
                    <a:pt x="143001" y="69595"/>
                  </a:lnTo>
                  <a:lnTo>
                    <a:pt x="142494" y="69341"/>
                  </a:lnTo>
                  <a:lnTo>
                    <a:pt x="141859" y="68833"/>
                  </a:lnTo>
                  <a:lnTo>
                    <a:pt x="139319" y="66547"/>
                  </a:lnTo>
                  <a:lnTo>
                    <a:pt x="141350" y="62991"/>
                  </a:lnTo>
                  <a:lnTo>
                    <a:pt x="142875" y="60070"/>
                  </a:lnTo>
                  <a:lnTo>
                    <a:pt x="143637" y="58674"/>
                  </a:lnTo>
                  <a:lnTo>
                    <a:pt x="145034" y="55880"/>
                  </a:lnTo>
                  <a:lnTo>
                    <a:pt x="144652" y="55118"/>
                  </a:lnTo>
                  <a:lnTo>
                    <a:pt x="144017" y="55880"/>
                  </a:lnTo>
                  <a:lnTo>
                    <a:pt x="143510" y="56641"/>
                  </a:lnTo>
                  <a:lnTo>
                    <a:pt x="143001" y="57531"/>
                  </a:lnTo>
                  <a:lnTo>
                    <a:pt x="141986" y="59436"/>
                  </a:lnTo>
                  <a:lnTo>
                    <a:pt x="140588" y="61213"/>
                  </a:lnTo>
                  <a:lnTo>
                    <a:pt x="139319" y="62991"/>
                  </a:lnTo>
                  <a:lnTo>
                    <a:pt x="137160" y="65277"/>
                  </a:lnTo>
                  <a:lnTo>
                    <a:pt x="134874" y="67056"/>
                  </a:lnTo>
                  <a:lnTo>
                    <a:pt x="132207" y="68199"/>
                  </a:lnTo>
                  <a:lnTo>
                    <a:pt x="131190" y="68706"/>
                  </a:lnTo>
                  <a:lnTo>
                    <a:pt x="131445" y="69341"/>
                  </a:lnTo>
                  <a:lnTo>
                    <a:pt x="131699" y="70103"/>
                  </a:lnTo>
                  <a:lnTo>
                    <a:pt x="131572" y="70738"/>
                  </a:lnTo>
                  <a:lnTo>
                    <a:pt x="131445" y="72516"/>
                  </a:lnTo>
                  <a:lnTo>
                    <a:pt x="130048" y="73659"/>
                  </a:lnTo>
                  <a:lnTo>
                    <a:pt x="128524" y="74802"/>
                  </a:lnTo>
                  <a:lnTo>
                    <a:pt x="127126" y="75945"/>
                  </a:lnTo>
                  <a:lnTo>
                    <a:pt x="125729" y="77088"/>
                  </a:lnTo>
                  <a:lnTo>
                    <a:pt x="125349" y="78612"/>
                  </a:lnTo>
                  <a:lnTo>
                    <a:pt x="129539" y="76072"/>
                  </a:lnTo>
                  <a:lnTo>
                    <a:pt x="132079" y="75311"/>
                  </a:lnTo>
                  <a:lnTo>
                    <a:pt x="133603" y="75311"/>
                  </a:lnTo>
                  <a:lnTo>
                    <a:pt x="134874" y="75311"/>
                  </a:lnTo>
                  <a:lnTo>
                    <a:pt x="135509" y="75818"/>
                  </a:lnTo>
                  <a:lnTo>
                    <a:pt x="135889" y="76072"/>
                  </a:lnTo>
                  <a:lnTo>
                    <a:pt x="136525" y="76707"/>
                  </a:lnTo>
                  <a:lnTo>
                    <a:pt x="137540" y="77343"/>
                  </a:lnTo>
                  <a:lnTo>
                    <a:pt x="138557" y="77343"/>
                  </a:lnTo>
                  <a:lnTo>
                    <a:pt x="139573" y="77343"/>
                  </a:lnTo>
                  <a:lnTo>
                    <a:pt x="140588" y="76834"/>
                  </a:lnTo>
                  <a:lnTo>
                    <a:pt x="141477" y="75183"/>
                  </a:lnTo>
                  <a:lnTo>
                    <a:pt x="142494" y="73278"/>
                  </a:lnTo>
                  <a:lnTo>
                    <a:pt x="144272" y="71881"/>
                  </a:lnTo>
                  <a:lnTo>
                    <a:pt x="146176" y="71500"/>
                  </a:lnTo>
                  <a:lnTo>
                    <a:pt x="146431" y="71500"/>
                  </a:lnTo>
                  <a:lnTo>
                    <a:pt x="146812" y="71500"/>
                  </a:lnTo>
                  <a:lnTo>
                    <a:pt x="148844" y="71500"/>
                  </a:lnTo>
                  <a:lnTo>
                    <a:pt x="150749" y="72516"/>
                  </a:lnTo>
                  <a:lnTo>
                    <a:pt x="152273" y="74168"/>
                  </a:lnTo>
                  <a:lnTo>
                    <a:pt x="152781" y="74802"/>
                  </a:lnTo>
                  <a:lnTo>
                    <a:pt x="153288" y="75691"/>
                  </a:lnTo>
                  <a:lnTo>
                    <a:pt x="153288" y="76707"/>
                  </a:lnTo>
                  <a:lnTo>
                    <a:pt x="153288" y="78231"/>
                  </a:lnTo>
                  <a:lnTo>
                    <a:pt x="152781" y="79628"/>
                  </a:lnTo>
                  <a:lnTo>
                    <a:pt x="151764" y="80518"/>
                  </a:lnTo>
                  <a:lnTo>
                    <a:pt x="150495" y="82168"/>
                  </a:lnTo>
                  <a:lnTo>
                    <a:pt x="151129" y="82931"/>
                  </a:lnTo>
                  <a:lnTo>
                    <a:pt x="153035" y="85216"/>
                  </a:lnTo>
                  <a:lnTo>
                    <a:pt x="152273" y="87375"/>
                  </a:lnTo>
                  <a:lnTo>
                    <a:pt x="151891" y="88011"/>
                  </a:lnTo>
                  <a:lnTo>
                    <a:pt x="151129" y="89534"/>
                  </a:lnTo>
                  <a:lnTo>
                    <a:pt x="149606" y="90550"/>
                  </a:lnTo>
                  <a:lnTo>
                    <a:pt x="148082" y="90550"/>
                  </a:lnTo>
                  <a:lnTo>
                    <a:pt x="147700" y="90550"/>
                  </a:lnTo>
                  <a:lnTo>
                    <a:pt x="147192" y="90424"/>
                  </a:lnTo>
                  <a:lnTo>
                    <a:pt x="146812" y="90296"/>
                  </a:lnTo>
                  <a:lnTo>
                    <a:pt x="145541" y="90043"/>
                  </a:lnTo>
                  <a:lnTo>
                    <a:pt x="144525" y="88518"/>
                  </a:lnTo>
                  <a:lnTo>
                    <a:pt x="144525" y="86868"/>
                  </a:lnTo>
                  <a:lnTo>
                    <a:pt x="144525" y="85725"/>
                  </a:lnTo>
                  <a:lnTo>
                    <a:pt x="143763" y="84708"/>
                  </a:lnTo>
                  <a:lnTo>
                    <a:pt x="142875" y="84455"/>
                  </a:lnTo>
                  <a:lnTo>
                    <a:pt x="142621" y="84455"/>
                  </a:lnTo>
                  <a:lnTo>
                    <a:pt x="142366" y="84455"/>
                  </a:lnTo>
                  <a:lnTo>
                    <a:pt x="142239" y="84708"/>
                  </a:lnTo>
                  <a:lnTo>
                    <a:pt x="141477" y="86359"/>
                  </a:lnTo>
                  <a:lnTo>
                    <a:pt x="138684" y="91947"/>
                  </a:lnTo>
                  <a:lnTo>
                    <a:pt x="134620" y="92456"/>
                  </a:lnTo>
                  <a:lnTo>
                    <a:pt x="133350" y="92582"/>
                  </a:lnTo>
                  <a:lnTo>
                    <a:pt x="130810" y="96900"/>
                  </a:lnTo>
                  <a:lnTo>
                    <a:pt x="130810" y="102107"/>
                  </a:lnTo>
                  <a:lnTo>
                    <a:pt x="130810" y="103631"/>
                  </a:lnTo>
                  <a:lnTo>
                    <a:pt x="130556" y="104901"/>
                  </a:lnTo>
                  <a:lnTo>
                    <a:pt x="129666" y="105918"/>
                  </a:lnTo>
                  <a:lnTo>
                    <a:pt x="129032" y="106552"/>
                  </a:lnTo>
                  <a:lnTo>
                    <a:pt x="128142" y="106933"/>
                  </a:lnTo>
                  <a:lnTo>
                    <a:pt x="127253" y="106933"/>
                  </a:lnTo>
                  <a:lnTo>
                    <a:pt x="126873" y="106933"/>
                  </a:lnTo>
                  <a:lnTo>
                    <a:pt x="125857" y="106806"/>
                  </a:lnTo>
                  <a:lnTo>
                    <a:pt x="125857" y="107187"/>
                  </a:lnTo>
                  <a:lnTo>
                    <a:pt x="125857" y="107441"/>
                  </a:lnTo>
                  <a:lnTo>
                    <a:pt x="125349" y="113918"/>
                  </a:lnTo>
                  <a:lnTo>
                    <a:pt x="116712" y="124587"/>
                  </a:lnTo>
                  <a:lnTo>
                    <a:pt x="113029" y="128777"/>
                  </a:lnTo>
                  <a:lnTo>
                    <a:pt x="110362" y="131825"/>
                  </a:lnTo>
                  <a:lnTo>
                    <a:pt x="110871" y="132969"/>
                  </a:lnTo>
                  <a:lnTo>
                    <a:pt x="111251" y="134619"/>
                  </a:lnTo>
                  <a:lnTo>
                    <a:pt x="111887" y="136397"/>
                  </a:lnTo>
                  <a:lnTo>
                    <a:pt x="111887" y="138430"/>
                  </a:lnTo>
                  <a:lnTo>
                    <a:pt x="111125" y="140207"/>
                  </a:lnTo>
                  <a:lnTo>
                    <a:pt x="110109" y="142620"/>
                  </a:lnTo>
                  <a:lnTo>
                    <a:pt x="107950" y="143128"/>
                  </a:lnTo>
                  <a:lnTo>
                    <a:pt x="105917" y="143128"/>
                  </a:lnTo>
                  <a:lnTo>
                    <a:pt x="105028" y="143128"/>
                  </a:lnTo>
                  <a:lnTo>
                    <a:pt x="104139" y="143001"/>
                  </a:lnTo>
                  <a:lnTo>
                    <a:pt x="103250" y="143001"/>
                  </a:lnTo>
                  <a:lnTo>
                    <a:pt x="102742" y="142875"/>
                  </a:lnTo>
                  <a:lnTo>
                    <a:pt x="102235" y="142875"/>
                  </a:lnTo>
                  <a:lnTo>
                    <a:pt x="101726" y="142875"/>
                  </a:lnTo>
                  <a:lnTo>
                    <a:pt x="101219" y="142875"/>
                  </a:lnTo>
                  <a:lnTo>
                    <a:pt x="100711" y="142875"/>
                  </a:lnTo>
                  <a:lnTo>
                    <a:pt x="100329" y="143001"/>
                  </a:lnTo>
                  <a:lnTo>
                    <a:pt x="100075" y="144399"/>
                  </a:lnTo>
                  <a:lnTo>
                    <a:pt x="100075" y="145922"/>
                  </a:lnTo>
                  <a:lnTo>
                    <a:pt x="100329" y="147319"/>
                  </a:lnTo>
                  <a:lnTo>
                    <a:pt x="100457" y="151002"/>
                  </a:lnTo>
                  <a:lnTo>
                    <a:pt x="100837" y="155320"/>
                  </a:lnTo>
                  <a:lnTo>
                    <a:pt x="98551" y="157606"/>
                  </a:lnTo>
                  <a:lnTo>
                    <a:pt x="97409" y="158750"/>
                  </a:lnTo>
                  <a:lnTo>
                    <a:pt x="97662" y="160019"/>
                  </a:lnTo>
                  <a:lnTo>
                    <a:pt x="98425" y="162813"/>
                  </a:lnTo>
                  <a:lnTo>
                    <a:pt x="98806" y="164083"/>
                  </a:lnTo>
                  <a:lnTo>
                    <a:pt x="99060" y="165607"/>
                  </a:lnTo>
                  <a:lnTo>
                    <a:pt x="99060" y="167005"/>
                  </a:lnTo>
                  <a:lnTo>
                    <a:pt x="99187" y="167894"/>
                  </a:lnTo>
                  <a:lnTo>
                    <a:pt x="98806" y="168909"/>
                  </a:lnTo>
                  <a:lnTo>
                    <a:pt x="98171" y="169418"/>
                  </a:lnTo>
                  <a:lnTo>
                    <a:pt x="97662" y="170052"/>
                  </a:lnTo>
                  <a:lnTo>
                    <a:pt x="97027" y="170180"/>
                  </a:lnTo>
                  <a:lnTo>
                    <a:pt x="96138" y="170180"/>
                  </a:lnTo>
                  <a:lnTo>
                    <a:pt x="95376" y="170180"/>
                  </a:lnTo>
                  <a:lnTo>
                    <a:pt x="94361" y="169925"/>
                  </a:lnTo>
                  <a:lnTo>
                    <a:pt x="93345" y="169671"/>
                  </a:lnTo>
                  <a:lnTo>
                    <a:pt x="92456" y="169418"/>
                  </a:lnTo>
                  <a:lnTo>
                    <a:pt x="91566" y="169163"/>
                  </a:lnTo>
                  <a:lnTo>
                    <a:pt x="90677" y="169163"/>
                  </a:lnTo>
                  <a:lnTo>
                    <a:pt x="89915" y="172719"/>
                  </a:lnTo>
                  <a:lnTo>
                    <a:pt x="85851" y="173100"/>
                  </a:lnTo>
                  <a:lnTo>
                    <a:pt x="82931" y="173355"/>
                  </a:lnTo>
                  <a:lnTo>
                    <a:pt x="81787" y="173608"/>
                  </a:lnTo>
                  <a:lnTo>
                    <a:pt x="83820" y="176021"/>
                  </a:lnTo>
                  <a:lnTo>
                    <a:pt x="86106" y="178434"/>
                  </a:lnTo>
                  <a:lnTo>
                    <a:pt x="88391" y="180466"/>
                  </a:lnTo>
                  <a:lnTo>
                    <a:pt x="90424" y="182371"/>
                  </a:lnTo>
                  <a:lnTo>
                    <a:pt x="90042" y="184403"/>
                  </a:lnTo>
                  <a:lnTo>
                    <a:pt x="89788" y="185038"/>
                  </a:lnTo>
                  <a:lnTo>
                    <a:pt x="89281" y="187070"/>
                  </a:lnTo>
                  <a:lnTo>
                    <a:pt x="87249" y="187959"/>
                  </a:lnTo>
                  <a:lnTo>
                    <a:pt x="85598" y="187959"/>
                  </a:lnTo>
                  <a:lnTo>
                    <a:pt x="85344" y="187959"/>
                  </a:lnTo>
                  <a:lnTo>
                    <a:pt x="83692" y="187832"/>
                  </a:lnTo>
                  <a:lnTo>
                    <a:pt x="82423" y="186689"/>
                  </a:lnTo>
                  <a:lnTo>
                    <a:pt x="81787" y="185038"/>
                  </a:lnTo>
                  <a:lnTo>
                    <a:pt x="80517" y="185674"/>
                  </a:lnTo>
                  <a:lnTo>
                    <a:pt x="79375" y="186562"/>
                  </a:lnTo>
                  <a:lnTo>
                    <a:pt x="78104" y="187451"/>
                  </a:lnTo>
                  <a:lnTo>
                    <a:pt x="76200" y="188975"/>
                  </a:lnTo>
                  <a:lnTo>
                    <a:pt x="74167" y="190372"/>
                  </a:lnTo>
                  <a:lnTo>
                    <a:pt x="72136" y="191643"/>
                  </a:lnTo>
                  <a:lnTo>
                    <a:pt x="70103" y="192658"/>
                  </a:lnTo>
                  <a:lnTo>
                    <a:pt x="68707" y="194563"/>
                  </a:lnTo>
                  <a:lnTo>
                    <a:pt x="68199" y="196976"/>
                  </a:lnTo>
                  <a:lnTo>
                    <a:pt x="67437" y="199008"/>
                  </a:lnTo>
                  <a:lnTo>
                    <a:pt x="66548" y="201802"/>
                  </a:lnTo>
                  <a:lnTo>
                    <a:pt x="59944" y="209295"/>
                  </a:lnTo>
                  <a:lnTo>
                    <a:pt x="59309" y="212089"/>
                  </a:lnTo>
                  <a:lnTo>
                    <a:pt x="57531" y="213613"/>
                  </a:lnTo>
                  <a:lnTo>
                    <a:pt x="56896" y="214249"/>
                  </a:lnTo>
                  <a:lnTo>
                    <a:pt x="56134" y="214630"/>
                  </a:lnTo>
                  <a:lnTo>
                    <a:pt x="55499" y="214630"/>
                  </a:lnTo>
                  <a:lnTo>
                    <a:pt x="55245" y="214630"/>
                  </a:lnTo>
                  <a:lnTo>
                    <a:pt x="55117" y="214502"/>
                  </a:lnTo>
                  <a:lnTo>
                    <a:pt x="54863" y="214502"/>
                  </a:lnTo>
                  <a:lnTo>
                    <a:pt x="53466" y="214121"/>
                  </a:lnTo>
                  <a:lnTo>
                    <a:pt x="52832" y="212470"/>
                  </a:lnTo>
                  <a:lnTo>
                    <a:pt x="52197" y="210946"/>
                  </a:lnTo>
                  <a:lnTo>
                    <a:pt x="51308" y="208661"/>
                  </a:lnTo>
                  <a:lnTo>
                    <a:pt x="50673" y="207263"/>
                  </a:lnTo>
                  <a:lnTo>
                    <a:pt x="49149" y="207263"/>
                  </a:lnTo>
                  <a:lnTo>
                    <a:pt x="47878" y="207263"/>
                  </a:lnTo>
                  <a:lnTo>
                    <a:pt x="47244" y="207390"/>
                  </a:lnTo>
                  <a:lnTo>
                    <a:pt x="47116" y="207644"/>
                  </a:lnTo>
                  <a:lnTo>
                    <a:pt x="46862" y="208280"/>
                  </a:lnTo>
                  <a:lnTo>
                    <a:pt x="47116" y="210184"/>
                  </a:lnTo>
                  <a:lnTo>
                    <a:pt x="48895" y="213106"/>
                  </a:lnTo>
                  <a:lnTo>
                    <a:pt x="49275" y="213868"/>
                  </a:lnTo>
                  <a:lnTo>
                    <a:pt x="50291" y="215519"/>
                  </a:lnTo>
                  <a:lnTo>
                    <a:pt x="49657" y="217296"/>
                  </a:lnTo>
                  <a:lnTo>
                    <a:pt x="49022" y="218947"/>
                  </a:lnTo>
                  <a:lnTo>
                    <a:pt x="47498" y="219075"/>
                  </a:lnTo>
                  <a:lnTo>
                    <a:pt x="45847" y="219201"/>
                  </a:lnTo>
                  <a:lnTo>
                    <a:pt x="44196" y="219456"/>
                  </a:lnTo>
                  <a:lnTo>
                    <a:pt x="42417" y="219582"/>
                  </a:lnTo>
                  <a:lnTo>
                    <a:pt x="41528" y="220980"/>
                  </a:lnTo>
                  <a:lnTo>
                    <a:pt x="39624" y="223774"/>
                  </a:lnTo>
                  <a:lnTo>
                    <a:pt x="36449" y="224408"/>
                  </a:lnTo>
                  <a:lnTo>
                    <a:pt x="33527" y="224789"/>
                  </a:lnTo>
                  <a:lnTo>
                    <a:pt x="31623" y="225044"/>
                  </a:lnTo>
                  <a:lnTo>
                    <a:pt x="29717" y="225551"/>
                  </a:lnTo>
                  <a:lnTo>
                    <a:pt x="28828" y="226440"/>
                  </a:lnTo>
                  <a:lnTo>
                    <a:pt x="29590" y="226821"/>
                  </a:lnTo>
                  <a:lnTo>
                    <a:pt x="30352" y="227202"/>
                  </a:lnTo>
                  <a:lnTo>
                    <a:pt x="31114" y="227456"/>
                  </a:lnTo>
                  <a:lnTo>
                    <a:pt x="33147" y="228345"/>
                  </a:lnTo>
                  <a:lnTo>
                    <a:pt x="35178" y="229107"/>
                  </a:lnTo>
                  <a:lnTo>
                    <a:pt x="36067" y="231012"/>
                  </a:lnTo>
                  <a:lnTo>
                    <a:pt x="36449" y="231901"/>
                  </a:lnTo>
                  <a:lnTo>
                    <a:pt x="36322" y="233044"/>
                  </a:lnTo>
                  <a:lnTo>
                    <a:pt x="35813" y="233933"/>
                  </a:lnTo>
                  <a:lnTo>
                    <a:pt x="35178" y="234950"/>
                  </a:lnTo>
                  <a:lnTo>
                    <a:pt x="33527" y="235331"/>
                  </a:lnTo>
                  <a:lnTo>
                    <a:pt x="31496" y="235331"/>
                  </a:lnTo>
                  <a:lnTo>
                    <a:pt x="28701" y="235331"/>
                  </a:lnTo>
                  <a:lnTo>
                    <a:pt x="25146" y="234569"/>
                  </a:lnTo>
                  <a:lnTo>
                    <a:pt x="22733" y="233933"/>
                  </a:lnTo>
                  <a:lnTo>
                    <a:pt x="22351" y="233806"/>
                  </a:lnTo>
                  <a:lnTo>
                    <a:pt x="21716" y="233806"/>
                  </a:lnTo>
                  <a:lnTo>
                    <a:pt x="21462" y="234314"/>
                  </a:lnTo>
                  <a:lnTo>
                    <a:pt x="20700" y="235838"/>
                  </a:lnTo>
                  <a:lnTo>
                    <a:pt x="20065" y="237362"/>
                  </a:lnTo>
                  <a:lnTo>
                    <a:pt x="18923" y="239775"/>
                  </a:lnTo>
                  <a:lnTo>
                    <a:pt x="16510" y="239775"/>
                  </a:lnTo>
                  <a:lnTo>
                    <a:pt x="16256" y="239775"/>
                  </a:lnTo>
                  <a:lnTo>
                    <a:pt x="15875" y="239775"/>
                  </a:lnTo>
                  <a:lnTo>
                    <a:pt x="15621" y="239649"/>
                  </a:lnTo>
                  <a:lnTo>
                    <a:pt x="15366" y="239649"/>
                  </a:lnTo>
                  <a:lnTo>
                    <a:pt x="15112" y="239649"/>
                  </a:lnTo>
                  <a:lnTo>
                    <a:pt x="13335" y="239649"/>
                  </a:lnTo>
                  <a:lnTo>
                    <a:pt x="11684" y="240664"/>
                  </a:lnTo>
                  <a:lnTo>
                    <a:pt x="10795" y="242315"/>
                  </a:lnTo>
                  <a:lnTo>
                    <a:pt x="10413" y="242824"/>
                  </a:lnTo>
                  <a:lnTo>
                    <a:pt x="10540" y="243458"/>
                  </a:lnTo>
                  <a:lnTo>
                    <a:pt x="11049" y="243839"/>
                  </a:lnTo>
                  <a:lnTo>
                    <a:pt x="13081" y="246252"/>
                  </a:lnTo>
                  <a:lnTo>
                    <a:pt x="12064" y="248284"/>
                  </a:lnTo>
                  <a:lnTo>
                    <a:pt x="11684" y="248665"/>
                  </a:lnTo>
                  <a:lnTo>
                    <a:pt x="11049" y="249681"/>
                  </a:lnTo>
                  <a:lnTo>
                    <a:pt x="9906" y="250062"/>
                  </a:lnTo>
                  <a:lnTo>
                    <a:pt x="8509" y="250062"/>
                  </a:lnTo>
                  <a:lnTo>
                    <a:pt x="6985" y="250062"/>
                  </a:lnTo>
                  <a:lnTo>
                    <a:pt x="5207" y="249555"/>
                  </a:lnTo>
                  <a:lnTo>
                    <a:pt x="3937" y="248538"/>
                  </a:lnTo>
                  <a:lnTo>
                    <a:pt x="3683" y="248284"/>
                  </a:lnTo>
                  <a:lnTo>
                    <a:pt x="3428" y="248284"/>
                  </a:lnTo>
                  <a:lnTo>
                    <a:pt x="2286" y="248793"/>
                  </a:lnTo>
                  <a:lnTo>
                    <a:pt x="1015" y="251459"/>
                  </a:lnTo>
                  <a:lnTo>
                    <a:pt x="253" y="254507"/>
                  </a:lnTo>
                  <a:lnTo>
                    <a:pt x="0" y="255524"/>
                  </a:lnTo>
                  <a:lnTo>
                    <a:pt x="1270" y="256794"/>
                  </a:lnTo>
                  <a:lnTo>
                    <a:pt x="2794" y="257937"/>
                  </a:lnTo>
                  <a:lnTo>
                    <a:pt x="4445" y="259333"/>
                  </a:lnTo>
                  <a:lnTo>
                    <a:pt x="5714" y="260350"/>
                  </a:lnTo>
                  <a:lnTo>
                    <a:pt x="5461" y="262255"/>
                  </a:lnTo>
                  <a:lnTo>
                    <a:pt x="5207" y="263651"/>
                  </a:lnTo>
                  <a:lnTo>
                    <a:pt x="4445" y="264921"/>
                  </a:lnTo>
                  <a:lnTo>
                    <a:pt x="3683" y="265683"/>
                  </a:lnTo>
                  <a:lnTo>
                    <a:pt x="3175" y="266319"/>
                  </a:lnTo>
                  <a:lnTo>
                    <a:pt x="4445" y="266572"/>
                  </a:lnTo>
                  <a:lnTo>
                    <a:pt x="5461" y="267843"/>
                  </a:lnTo>
                  <a:lnTo>
                    <a:pt x="5714" y="269494"/>
                  </a:lnTo>
                  <a:lnTo>
                    <a:pt x="5841" y="272288"/>
                  </a:lnTo>
                  <a:lnTo>
                    <a:pt x="3301" y="274700"/>
                  </a:lnTo>
                  <a:lnTo>
                    <a:pt x="1524" y="275716"/>
                  </a:lnTo>
                  <a:lnTo>
                    <a:pt x="888" y="275970"/>
                  </a:lnTo>
                  <a:lnTo>
                    <a:pt x="762" y="276351"/>
                  </a:lnTo>
                  <a:lnTo>
                    <a:pt x="635" y="277113"/>
                  </a:lnTo>
                  <a:lnTo>
                    <a:pt x="1015" y="278383"/>
                  </a:lnTo>
                  <a:lnTo>
                    <a:pt x="2159" y="280288"/>
                  </a:lnTo>
                  <a:lnTo>
                    <a:pt x="4063" y="283209"/>
                  </a:lnTo>
                  <a:lnTo>
                    <a:pt x="2412" y="285495"/>
                  </a:lnTo>
                  <a:lnTo>
                    <a:pt x="1524" y="286512"/>
                  </a:lnTo>
                  <a:lnTo>
                    <a:pt x="635" y="287908"/>
                  </a:lnTo>
                  <a:lnTo>
                    <a:pt x="126" y="288416"/>
                  </a:lnTo>
                  <a:lnTo>
                    <a:pt x="1142" y="290194"/>
                  </a:lnTo>
                  <a:lnTo>
                    <a:pt x="1777" y="291211"/>
                  </a:lnTo>
                  <a:lnTo>
                    <a:pt x="2159" y="291591"/>
                  </a:lnTo>
                  <a:lnTo>
                    <a:pt x="2666" y="291591"/>
                  </a:lnTo>
                  <a:lnTo>
                    <a:pt x="2921" y="291591"/>
                  </a:lnTo>
                  <a:lnTo>
                    <a:pt x="3301" y="291338"/>
                  </a:lnTo>
                  <a:lnTo>
                    <a:pt x="3810" y="291083"/>
                  </a:lnTo>
                  <a:lnTo>
                    <a:pt x="4190" y="290956"/>
                  </a:lnTo>
                  <a:lnTo>
                    <a:pt x="4825" y="290575"/>
                  </a:lnTo>
                  <a:lnTo>
                    <a:pt x="5587" y="290575"/>
                  </a:lnTo>
                  <a:lnTo>
                    <a:pt x="6476" y="290575"/>
                  </a:lnTo>
                  <a:lnTo>
                    <a:pt x="7620" y="291083"/>
                  </a:lnTo>
                  <a:lnTo>
                    <a:pt x="8382" y="293115"/>
                  </a:lnTo>
                  <a:lnTo>
                    <a:pt x="8382" y="293496"/>
                  </a:lnTo>
                  <a:lnTo>
                    <a:pt x="8636" y="293624"/>
                  </a:lnTo>
                  <a:lnTo>
                    <a:pt x="9651" y="293624"/>
                  </a:lnTo>
                  <a:lnTo>
                    <a:pt x="11811" y="291845"/>
                  </a:lnTo>
                  <a:lnTo>
                    <a:pt x="15239" y="288163"/>
                  </a:lnTo>
                  <a:lnTo>
                    <a:pt x="16510" y="286765"/>
                  </a:lnTo>
                  <a:lnTo>
                    <a:pt x="17652" y="286384"/>
                  </a:lnTo>
                  <a:lnTo>
                    <a:pt x="18541" y="286384"/>
                  </a:lnTo>
                  <a:lnTo>
                    <a:pt x="19303" y="286384"/>
                  </a:lnTo>
                  <a:lnTo>
                    <a:pt x="19938" y="286765"/>
                  </a:lnTo>
                  <a:lnTo>
                    <a:pt x="20320" y="287019"/>
                  </a:lnTo>
                  <a:lnTo>
                    <a:pt x="21971" y="288544"/>
                  </a:lnTo>
                  <a:lnTo>
                    <a:pt x="22606" y="291211"/>
                  </a:lnTo>
                  <a:lnTo>
                    <a:pt x="21971" y="293624"/>
                  </a:lnTo>
                  <a:lnTo>
                    <a:pt x="21589" y="295275"/>
                  </a:lnTo>
                  <a:lnTo>
                    <a:pt x="20320" y="296544"/>
                  </a:lnTo>
                  <a:lnTo>
                    <a:pt x="18796" y="296544"/>
                  </a:lnTo>
                  <a:lnTo>
                    <a:pt x="18541" y="296544"/>
                  </a:lnTo>
                  <a:lnTo>
                    <a:pt x="18161" y="296544"/>
                  </a:lnTo>
                  <a:lnTo>
                    <a:pt x="16383" y="296544"/>
                  </a:lnTo>
                  <a:lnTo>
                    <a:pt x="14986" y="297180"/>
                  </a:lnTo>
                  <a:lnTo>
                    <a:pt x="13842" y="298450"/>
                  </a:lnTo>
                  <a:lnTo>
                    <a:pt x="13335" y="299084"/>
                  </a:lnTo>
                  <a:lnTo>
                    <a:pt x="13081" y="299974"/>
                  </a:lnTo>
                  <a:lnTo>
                    <a:pt x="13335" y="300736"/>
                  </a:lnTo>
                  <a:lnTo>
                    <a:pt x="13715" y="302387"/>
                  </a:lnTo>
                  <a:lnTo>
                    <a:pt x="13208" y="304038"/>
                  </a:lnTo>
                  <a:lnTo>
                    <a:pt x="12191" y="305053"/>
                  </a:lnTo>
                  <a:lnTo>
                    <a:pt x="11429" y="305562"/>
                  </a:lnTo>
                  <a:lnTo>
                    <a:pt x="10667" y="305943"/>
                  </a:lnTo>
                  <a:lnTo>
                    <a:pt x="9778" y="305943"/>
                  </a:lnTo>
                  <a:lnTo>
                    <a:pt x="9016" y="305943"/>
                  </a:lnTo>
                  <a:lnTo>
                    <a:pt x="8254" y="305688"/>
                  </a:lnTo>
                  <a:lnTo>
                    <a:pt x="7492" y="305181"/>
                  </a:lnTo>
                  <a:lnTo>
                    <a:pt x="5587" y="304164"/>
                  </a:lnTo>
                  <a:lnTo>
                    <a:pt x="4445" y="301751"/>
                  </a:lnTo>
                  <a:lnTo>
                    <a:pt x="4699" y="299338"/>
                  </a:lnTo>
                  <a:lnTo>
                    <a:pt x="3810" y="299719"/>
                  </a:lnTo>
                  <a:lnTo>
                    <a:pt x="3175" y="300481"/>
                  </a:lnTo>
                  <a:lnTo>
                    <a:pt x="2794" y="301370"/>
                  </a:lnTo>
                  <a:lnTo>
                    <a:pt x="2539" y="302259"/>
                  </a:lnTo>
                  <a:lnTo>
                    <a:pt x="2794" y="302640"/>
                  </a:lnTo>
                  <a:lnTo>
                    <a:pt x="2794" y="302768"/>
                  </a:lnTo>
                  <a:lnTo>
                    <a:pt x="5334" y="306069"/>
                  </a:lnTo>
                  <a:lnTo>
                    <a:pt x="3937" y="308990"/>
                  </a:lnTo>
                  <a:lnTo>
                    <a:pt x="3048" y="310895"/>
                  </a:lnTo>
                  <a:lnTo>
                    <a:pt x="2539" y="311657"/>
                  </a:lnTo>
                  <a:lnTo>
                    <a:pt x="2286" y="312546"/>
                  </a:lnTo>
                  <a:lnTo>
                    <a:pt x="2286" y="313563"/>
                  </a:lnTo>
                  <a:lnTo>
                    <a:pt x="2539" y="313944"/>
                  </a:lnTo>
                  <a:lnTo>
                    <a:pt x="2794" y="313944"/>
                  </a:lnTo>
                  <a:lnTo>
                    <a:pt x="3048" y="313944"/>
                  </a:lnTo>
                  <a:lnTo>
                    <a:pt x="4572" y="313689"/>
                  </a:lnTo>
                  <a:lnTo>
                    <a:pt x="5969" y="312800"/>
                  </a:lnTo>
                  <a:lnTo>
                    <a:pt x="6731" y="311276"/>
                  </a:lnTo>
                  <a:lnTo>
                    <a:pt x="7747" y="309244"/>
                  </a:lnTo>
                  <a:lnTo>
                    <a:pt x="9525" y="307975"/>
                  </a:lnTo>
                  <a:lnTo>
                    <a:pt x="11557" y="307847"/>
                  </a:lnTo>
                  <a:lnTo>
                    <a:pt x="11937" y="307847"/>
                  </a:lnTo>
                  <a:lnTo>
                    <a:pt x="14097" y="308228"/>
                  </a:lnTo>
                  <a:lnTo>
                    <a:pt x="16001" y="310006"/>
                  </a:lnTo>
                  <a:lnTo>
                    <a:pt x="16763" y="312546"/>
                  </a:lnTo>
                  <a:lnTo>
                    <a:pt x="17145" y="313563"/>
                  </a:lnTo>
                  <a:lnTo>
                    <a:pt x="17145" y="314706"/>
                  </a:lnTo>
                  <a:lnTo>
                    <a:pt x="16890" y="315849"/>
                  </a:lnTo>
                  <a:lnTo>
                    <a:pt x="16510" y="316738"/>
                  </a:lnTo>
                  <a:lnTo>
                    <a:pt x="15621" y="317500"/>
                  </a:lnTo>
                  <a:lnTo>
                    <a:pt x="14732" y="317753"/>
                  </a:lnTo>
                  <a:lnTo>
                    <a:pt x="13842" y="318134"/>
                  </a:lnTo>
                  <a:lnTo>
                    <a:pt x="13462" y="318262"/>
                  </a:lnTo>
                  <a:lnTo>
                    <a:pt x="13462" y="319658"/>
                  </a:lnTo>
                  <a:lnTo>
                    <a:pt x="13462" y="323976"/>
                  </a:lnTo>
                  <a:lnTo>
                    <a:pt x="11684" y="324484"/>
                  </a:lnTo>
                  <a:lnTo>
                    <a:pt x="9906" y="324612"/>
                  </a:lnTo>
                  <a:lnTo>
                    <a:pt x="9778" y="324612"/>
                  </a:lnTo>
                  <a:lnTo>
                    <a:pt x="9525" y="324612"/>
                  </a:lnTo>
                  <a:lnTo>
                    <a:pt x="8762" y="324612"/>
                  </a:lnTo>
                  <a:lnTo>
                    <a:pt x="8000" y="324993"/>
                  </a:lnTo>
                  <a:lnTo>
                    <a:pt x="7620" y="325881"/>
                  </a:lnTo>
                  <a:lnTo>
                    <a:pt x="7620" y="326263"/>
                  </a:lnTo>
                  <a:lnTo>
                    <a:pt x="8636" y="329564"/>
                  </a:lnTo>
                  <a:lnTo>
                    <a:pt x="17272" y="335152"/>
                  </a:lnTo>
                  <a:lnTo>
                    <a:pt x="20700" y="336169"/>
                  </a:lnTo>
                  <a:lnTo>
                    <a:pt x="22225" y="336676"/>
                  </a:lnTo>
                  <a:lnTo>
                    <a:pt x="23622" y="337312"/>
                  </a:lnTo>
                  <a:lnTo>
                    <a:pt x="24891" y="338200"/>
                  </a:lnTo>
                  <a:lnTo>
                    <a:pt x="27177" y="339725"/>
                  </a:lnTo>
                  <a:lnTo>
                    <a:pt x="29717" y="341375"/>
                  </a:lnTo>
                  <a:lnTo>
                    <a:pt x="33400" y="341375"/>
                  </a:lnTo>
                  <a:lnTo>
                    <a:pt x="34162" y="341375"/>
                  </a:lnTo>
                  <a:lnTo>
                    <a:pt x="60833" y="318007"/>
                  </a:lnTo>
                  <a:lnTo>
                    <a:pt x="62484" y="317626"/>
                  </a:lnTo>
                  <a:lnTo>
                    <a:pt x="64008" y="317626"/>
                  </a:lnTo>
                  <a:lnTo>
                    <a:pt x="64515" y="317626"/>
                  </a:lnTo>
                  <a:lnTo>
                    <a:pt x="64897" y="317626"/>
                  </a:lnTo>
                  <a:lnTo>
                    <a:pt x="65404" y="317753"/>
                  </a:lnTo>
                  <a:lnTo>
                    <a:pt x="65912" y="317753"/>
                  </a:lnTo>
                  <a:lnTo>
                    <a:pt x="66548" y="317881"/>
                  </a:lnTo>
                  <a:lnTo>
                    <a:pt x="67056" y="317881"/>
                  </a:lnTo>
                  <a:lnTo>
                    <a:pt x="67817" y="317881"/>
                  </a:lnTo>
                  <a:lnTo>
                    <a:pt x="68579" y="317626"/>
                  </a:lnTo>
                  <a:lnTo>
                    <a:pt x="69214" y="317119"/>
                  </a:lnTo>
                  <a:lnTo>
                    <a:pt x="70231" y="316230"/>
                  </a:lnTo>
                  <a:lnTo>
                    <a:pt x="70485" y="313816"/>
                  </a:lnTo>
                  <a:lnTo>
                    <a:pt x="70612" y="311531"/>
                  </a:lnTo>
                  <a:lnTo>
                    <a:pt x="70865" y="308990"/>
                  </a:lnTo>
                  <a:lnTo>
                    <a:pt x="71120" y="306450"/>
                  </a:lnTo>
                  <a:lnTo>
                    <a:pt x="72771" y="305307"/>
                  </a:lnTo>
                  <a:lnTo>
                    <a:pt x="73151" y="305053"/>
                  </a:lnTo>
                  <a:lnTo>
                    <a:pt x="73533" y="304926"/>
                  </a:lnTo>
                  <a:lnTo>
                    <a:pt x="74040" y="304926"/>
                  </a:lnTo>
                  <a:lnTo>
                    <a:pt x="74295" y="304926"/>
                  </a:lnTo>
                  <a:lnTo>
                    <a:pt x="74549" y="304926"/>
                  </a:lnTo>
                  <a:lnTo>
                    <a:pt x="74802" y="305053"/>
                  </a:lnTo>
                  <a:lnTo>
                    <a:pt x="76326" y="305688"/>
                  </a:lnTo>
                  <a:lnTo>
                    <a:pt x="77088" y="307975"/>
                  </a:lnTo>
                  <a:lnTo>
                    <a:pt x="77977" y="310514"/>
                  </a:lnTo>
                  <a:lnTo>
                    <a:pt x="78486" y="311784"/>
                  </a:lnTo>
                  <a:lnTo>
                    <a:pt x="78866" y="312927"/>
                  </a:lnTo>
                  <a:lnTo>
                    <a:pt x="79501" y="313944"/>
                  </a:lnTo>
                  <a:lnTo>
                    <a:pt x="81914" y="315087"/>
                  </a:lnTo>
                  <a:lnTo>
                    <a:pt x="83185" y="317245"/>
                  </a:lnTo>
                  <a:lnTo>
                    <a:pt x="83438" y="321056"/>
                  </a:lnTo>
                  <a:lnTo>
                    <a:pt x="84836" y="321056"/>
                  </a:lnTo>
                  <a:lnTo>
                    <a:pt x="85344" y="321182"/>
                  </a:lnTo>
                  <a:lnTo>
                    <a:pt x="85598" y="321182"/>
                  </a:lnTo>
                  <a:lnTo>
                    <a:pt x="85851" y="321309"/>
                  </a:lnTo>
                  <a:lnTo>
                    <a:pt x="86233" y="321563"/>
                  </a:lnTo>
                  <a:lnTo>
                    <a:pt x="86487" y="321563"/>
                  </a:lnTo>
                  <a:lnTo>
                    <a:pt x="86740" y="321818"/>
                  </a:lnTo>
                  <a:lnTo>
                    <a:pt x="87502" y="318896"/>
                  </a:lnTo>
                  <a:lnTo>
                    <a:pt x="87884" y="315975"/>
                  </a:lnTo>
                  <a:lnTo>
                    <a:pt x="87884" y="312927"/>
                  </a:lnTo>
                  <a:lnTo>
                    <a:pt x="87884" y="311150"/>
                  </a:lnTo>
                  <a:lnTo>
                    <a:pt x="88264" y="309371"/>
                  </a:lnTo>
                  <a:lnTo>
                    <a:pt x="88773" y="307594"/>
                  </a:lnTo>
                  <a:lnTo>
                    <a:pt x="89408" y="305434"/>
                  </a:lnTo>
                  <a:lnTo>
                    <a:pt x="89788" y="303275"/>
                  </a:lnTo>
                  <a:lnTo>
                    <a:pt x="89788" y="301116"/>
                  </a:lnTo>
                  <a:lnTo>
                    <a:pt x="89788" y="300608"/>
                  </a:lnTo>
                  <a:lnTo>
                    <a:pt x="89535" y="299593"/>
                  </a:lnTo>
                  <a:lnTo>
                    <a:pt x="89788" y="298450"/>
                  </a:lnTo>
                  <a:lnTo>
                    <a:pt x="90297" y="297688"/>
                  </a:lnTo>
                  <a:lnTo>
                    <a:pt x="91312" y="296163"/>
                  </a:lnTo>
                  <a:lnTo>
                    <a:pt x="93345" y="296037"/>
                  </a:lnTo>
                  <a:lnTo>
                    <a:pt x="95376" y="295909"/>
                  </a:lnTo>
                  <a:lnTo>
                    <a:pt x="96520" y="295909"/>
                  </a:lnTo>
                  <a:lnTo>
                    <a:pt x="98425" y="295782"/>
                  </a:lnTo>
                  <a:lnTo>
                    <a:pt x="98806" y="295401"/>
                  </a:lnTo>
                  <a:lnTo>
                    <a:pt x="100075" y="292481"/>
                  </a:lnTo>
                  <a:lnTo>
                    <a:pt x="100075" y="283718"/>
                  </a:lnTo>
                  <a:lnTo>
                    <a:pt x="98806" y="282701"/>
                  </a:lnTo>
                  <a:lnTo>
                    <a:pt x="96520" y="281050"/>
                  </a:lnTo>
                  <a:lnTo>
                    <a:pt x="95250" y="277749"/>
                  </a:lnTo>
                  <a:lnTo>
                    <a:pt x="95758" y="274574"/>
                  </a:lnTo>
                  <a:lnTo>
                    <a:pt x="96138" y="272795"/>
                  </a:lnTo>
                  <a:lnTo>
                    <a:pt x="97409" y="271399"/>
                  </a:lnTo>
                  <a:lnTo>
                    <a:pt x="98933" y="271399"/>
                  </a:lnTo>
                  <a:lnTo>
                    <a:pt x="99949" y="271399"/>
                  </a:lnTo>
                  <a:lnTo>
                    <a:pt x="100837" y="270890"/>
                  </a:lnTo>
                  <a:lnTo>
                    <a:pt x="101600" y="270128"/>
                  </a:lnTo>
                  <a:lnTo>
                    <a:pt x="102362" y="268605"/>
                  </a:lnTo>
                  <a:lnTo>
                    <a:pt x="102742" y="266953"/>
                  </a:lnTo>
                  <a:lnTo>
                    <a:pt x="102362" y="265175"/>
                  </a:lnTo>
                  <a:lnTo>
                    <a:pt x="102235" y="263270"/>
                  </a:lnTo>
                  <a:lnTo>
                    <a:pt x="100837" y="262255"/>
                  </a:lnTo>
                  <a:lnTo>
                    <a:pt x="98806" y="260984"/>
                  </a:lnTo>
                  <a:lnTo>
                    <a:pt x="96647" y="259587"/>
                  </a:lnTo>
                  <a:lnTo>
                    <a:pt x="93979" y="257809"/>
                  </a:lnTo>
                  <a:lnTo>
                    <a:pt x="93472" y="253745"/>
                  </a:lnTo>
                  <a:lnTo>
                    <a:pt x="93345" y="251459"/>
                  </a:lnTo>
                  <a:lnTo>
                    <a:pt x="93725" y="249046"/>
                  </a:lnTo>
                  <a:lnTo>
                    <a:pt x="94487" y="246887"/>
                  </a:lnTo>
                  <a:lnTo>
                    <a:pt x="95250" y="244601"/>
                  </a:lnTo>
                  <a:lnTo>
                    <a:pt x="95885" y="242824"/>
                  </a:lnTo>
                  <a:lnTo>
                    <a:pt x="94234" y="239140"/>
                  </a:lnTo>
                  <a:lnTo>
                    <a:pt x="92201" y="233806"/>
                  </a:lnTo>
                  <a:lnTo>
                    <a:pt x="93217" y="229869"/>
                  </a:lnTo>
                  <a:lnTo>
                    <a:pt x="93852" y="226694"/>
                  </a:lnTo>
                  <a:lnTo>
                    <a:pt x="94234" y="225170"/>
                  </a:lnTo>
                  <a:lnTo>
                    <a:pt x="94487" y="223900"/>
                  </a:lnTo>
                  <a:lnTo>
                    <a:pt x="94234" y="222884"/>
                  </a:lnTo>
                  <a:lnTo>
                    <a:pt x="92710" y="218439"/>
                  </a:lnTo>
                  <a:lnTo>
                    <a:pt x="91566" y="213232"/>
                  </a:lnTo>
                  <a:lnTo>
                    <a:pt x="95631" y="205105"/>
                  </a:lnTo>
                  <a:lnTo>
                    <a:pt x="99187" y="198119"/>
                  </a:lnTo>
                  <a:lnTo>
                    <a:pt x="105790" y="193420"/>
                  </a:lnTo>
                  <a:lnTo>
                    <a:pt x="109727" y="193420"/>
                  </a:lnTo>
                  <a:lnTo>
                    <a:pt x="110109" y="193420"/>
                  </a:lnTo>
                  <a:lnTo>
                    <a:pt x="110489" y="193547"/>
                  </a:lnTo>
                  <a:lnTo>
                    <a:pt x="110871" y="193675"/>
                  </a:lnTo>
                  <a:lnTo>
                    <a:pt x="111378" y="193675"/>
                  </a:lnTo>
                  <a:lnTo>
                    <a:pt x="111887" y="194056"/>
                  </a:lnTo>
                  <a:lnTo>
                    <a:pt x="112522" y="194309"/>
                  </a:lnTo>
                  <a:lnTo>
                    <a:pt x="114046" y="194944"/>
                  </a:lnTo>
                  <a:lnTo>
                    <a:pt x="115188" y="195325"/>
                  </a:lnTo>
                  <a:lnTo>
                    <a:pt x="115950" y="195325"/>
                  </a:lnTo>
                  <a:lnTo>
                    <a:pt x="116839" y="195325"/>
                  </a:lnTo>
                  <a:lnTo>
                    <a:pt x="117475" y="194818"/>
                  </a:lnTo>
                  <a:lnTo>
                    <a:pt x="117856" y="193801"/>
                  </a:lnTo>
                  <a:lnTo>
                    <a:pt x="119125" y="190881"/>
                  </a:lnTo>
                  <a:lnTo>
                    <a:pt x="119252" y="188594"/>
                  </a:lnTo>
                  <a:lnTo>
                    <a:pt x="118999" y="187706"/>
                  </a:lnTo>
                  <a:lnTo>
                    <a:pt x="118872" y="187451"/>
                  </a:lnTo>
                  <a:lnTo>
                    <a:pt x="118490" y="187325"/>
                  </a:lnTo>
                  <a:lnTo>
                    <a:pt x="116966" y="186689"/>
                  </a:lnTo>
                  <a:lnTo>
                    <a:pt x="114046" y="185674"/>
                  </a:lnTo>
                  <a:lnTo>
                    <a:pt x="113284" y="182625"/>
                  </a:lnTo>
                  <a:lnTo>
                    <a:pt x="112775" y="180720"/>
                  </a:lnTo>
                  <a:lnTo>
                    <a:pt x="113284" y="178434"/>
                  </a:lnTo>
                  <a:lnTo>
                    <a:pt x="123571" y="153796"/>
                  </a:lnTo>
                  <a:lnTo>
                    <a:pt x="123571" y="151383"/>
                  </a:lnTo>
                  <a:lnTo>
                    <a:pt x="123316" y="148970"/>
                  </a:lnTo>
                  <a:lnTo>
                    <a:pt x="123062" y="145541"/>
                  </a:lnTo>
                  <a:lnTo>
                    <a:pt x="122809" y="142620"/>
                  </a:lnTo>
                  <a:lnTo>
                    <a:pt x="124460" y="140715"/>
                  </a:lnTo>
                  <a:lnTo>
                    <a:pt x="125857" y="139064"/>
                  </a:lnTo>
                  <a:lnTo>
                    <a:pt x="127762" y="138937"/>
                  </a:lnTo>
                  <a:lnTo>
                    <a:pt x="129539" y="138811"/>
                  </a:lnTo>
                  <a:lnTo>
                    <a:pt x="129794" y="138811"/>
                  </a:lnTo>
                  <a:lnTo>
                    <a:pt x="130048" y="138811"/>
                  </a:lnTo>
                  <a:lnTo>
                    <a:pt x="131825" y="138811"/>
                  </a:lnTo>
                  <a:lnTo>
                    <a:pt x="133476" y="138302"/>
                  </a:lnTo>
                  <a:lnTo>
                    <a:pt x="134874" y="137413"/>
                  </a:lnTo>
                  <a:lnTo>
                    <a:pt x="136398" y="136270"/>
                  </a:lnTo>
                  <a:lnTo>
                    <a:pt x="136271" y="135255"/>
                  </a:lnTo>
                  <a:lnTo>
                    <a:pt x="136144" y="133476"/>
                  </a:lnTo>
                  <a:lnTo>
                    <a:pt x="135889" y="131699"/>
                  </a:lnTo>
                  <a:lnTo>
                    <a:pt x="136271" y="129920"/>
                  </a:lnTo>
                  <a:lnTo>
                    <a:pt x="137160" y="128396"/>
                  </a:lnTo>
                  <a:lnTo>
                    <a:pt x="138175" y="127000"/>
                  </a:lnTo>
                  <a:lnTo>
                    <a:pt x="139064" y="125475"/>
                  </a:lnTo>
                  <a:lnTo>
                    <a:pt x="148462" y="112394"/>
                  </a:lnTo>
                  <a:lnTo>
                    <a:pt x="147574" y="110997"/>
                  </a:lnTo>
                  <a:lnTo>
                    <a:pt x="146431" y="106299"/>
                  </a:lnTo>
                  <a:lnTo>
                    <a:pt x="147700" y="104520"/>
                  </a:lnTo>
                  <a:lnTo>
                    <a:pt x="148589" y="102996"/>
                  </a:lnTo>
                  <a:lnTo>
                    <a:pt x="149478" y="101981"/>
                  </a:lnTo>
                  <a:lnTo>
                    <a:pt x="150113" y="100583"/>
                  </a:lnTo>
                  <a:lnTo>
                    <a:pt x="150622" y="99313"/>
                  </a:lnTo>
                  <a:lnTo>
                    <a:pt x="150622" y="98678"/>
                  </a:lnTo>
                  <a:lnTo>
                    <a:pt x="150749" y="98297"/>
                  </a:lnTo>
                  <a:lnTo>
                    <a:pt x="150749" y="97789"/>
                  </a:lnTo>
                  <a:lnTo>
                    <a:pt x="150749" y="91312"/>
                  </a:lnTo>
                  <a:lnTo>
                    <a:pt x="157861" y="86740"/>
                  </a:lnTo>
                  <a:lnTo>
                    <a:pt x="162560" y="86740"/>
                  </a:lnTo>
                  <a:lnTo>
                    <a:pt x="165353" y="86740"/>
                  </a:lnTo>
                  <a:lnTo>
                    <a:pt x="171196" y="86740"/>
                  </a:lnTo>
                  <a:lnTo>
                    <a:pt x="171196" y="84074"/>
                  </a:lnTo>
                  <a:lnTo>
                    <a:pt x="171069" y="82931"/>
                  </a:lnTo>
                  <a:lnTo>
                    <a:pt x="170941" y="81787"/>
                  </a:lnTo>
                  <a:lnTo>
                    <a:pt x="170941" y="80644"/>
                  </a:lnTo>
                  <a:lnTo>
                    <a:pt x="170434" y="76707"/>
                  </a:lnTo>
                  <a:lnTo>
                    <a:pt x="170179" y="72643"/>
                  </a:lnTo>
                  <a:lnTo>
                    <a:pt x="172085" y="70865"/>
                  </a:lnTo>
                  <a:lnTo>
                    <a:pt x="172720" y="70357"/>
                  </a:lnTo>
                  <a:lnTo>
                    <a:pt x="173354" y="70103"/>
                  </a:lnTo>
                  <a:lnTo>
                    <a:pt x="174116" y="70103"/>
                  </a:lnTo>
                  <a:lnTo>
                    <a:pt x="174751" y="70103"/>
                  </a:lnTo>
                  <a:lnTo>
                    <a:pt x="175640" y="70357"/>
                  </a:lnTo>
                  <a:lnTo>
                    <a:pt x="176529" y="70865"/>
                  </a:lnTo>
                  <a:lnTo>
                    <a:pt x="178181" y="71627"/>
                  </a:lnTo>
                  <a:lnTo>
                    <a:pt x="179959" y="72008"/>
                  </a:lnTo>
                  <a:lnTo>
                    <a:pt x="181737" y="72008"/>
                  </a:lnTo>
                  <a:lnTo>
                    <a:pt x="182245" y="72008"/>
                  </a:lnTo>
                  <a:lnTo>
                    <a:pt x="182752" y="72008"/>
                  </a:lnTo>
                  <a:lnTo>
                    <a:pt x="183261" y="71881"/>
                  </a:lnTo>
                  <a:lnTo>
                    <a:pt x="183769" y="71881"/>
                  </a:lnTo>
                  <a:lnTo>
                    <a:pt x="184276" y="71881"/>
                  </a:lnTo>
                  <a:lnTo>
                    <a:pt x="184785" y="71881"/>
                  </a:lnTo>
                  <a:lnTo>
                    <a:pt x="186816" y="71881"/>
                  </a:lnTo>
                  <a:lnTo>
                    <a:pt x="188975" y="72262"/>
                  </a:lnTo>
                  <a:lnTo>
                    <a:pt x="191008" y="74168"/>
                  </a:lnTo>
                  <a:lnTo>
                    <a:pt x="192150" y="75437"/>
                  </a:lnTo>
                  <a:lnTo>
                    <a:pt x="193548" y="76072"/>
                  </a:lnTo>
                  <a:lnTo>
                    <a:pt x="194817" y="76072"/>
                  </a:lnTo>
                  <a:lnTo>
                    <a:pt x="195199" y="76072"/>
                  </a:lnTo>
                  <a:lnTo>
                    <a:pt x="195579" y="75945"/>
                  </a:lnTo>
                  <a:lnTo>
                    <a:pt x="195961" y="75818"/>
                  </a:lnTo>
                  <a:lnTo>
                    <a:pt x="196850" y="75183"/>
                  </a:lnTo>
                  <a:lnTo>
                    <a:pt x="197358" y="73913"/>
                  </a:lnTo>
                  <a:lnTo>
                    <a:pt x="197231" y="72643"/>
                  </a:lnTo>
                  <a:lnTo>
                    <a:pt x="197231" y="67437"/>
                  </a:lnTo>
                  <a:lnTo>
                    <a:pt x="198373" y="60706"/>
                  </a:lnTo>
                  <a:lnTo>
                    <a:pt x="201548" y="58546"/>
                  </a:lnTo>
                  <a:lnTo>
                    <a:pt x="202057" y="58293"/>
                  </a:lnTo>
                  <a:lnTo>
                    <a:pt x="202564" y="58038"/>
                  </a:lnTo>
                  <a:lnTo>
                    <a:pt x="202818" y="58038"/>
                  </a:lnTo>
                  <a:lnTo>
                    <a:pt x="203200" y="57912"/>
                  </a:lnTo>
                  <a:lnTo>
                    <a:pt x="203327" y="57912"/>
                  </a:lnTo>
                  <a:lnTo>
                    <a:pt x="203581" y="57912"/>
                  </a:lnTo>
                  <a:lnTo>
                    <a:pt x="203835" y="57912"/>
                  </a:lnTo>
                  <a:lnTo>
                    <a:pt x="204342" y="57912"/>
                  </a:lnTo>
                  <a:lnTo>
                    <a:pt x="205232" y="57912"/>
                  </a:lnTo>
                  <a:lnTo>
                    <a:pt x="205486" y="58038"/>
                  </a:lnTo>
                  <a:lnTo>
                    <a:pt x="205739" y="58165"/>
                  </a:lnTo>
                  <a:lnTo>
                    <a:pt x="205993" y="58165"/>
                  </a:lnTo>
                  <a:lnTo>
                    <a:pt x="206120" y="58293"/>
                  </a:lnTo>
                  <a:lnTo>
                    <a:pt x="206756" y="58546"/>
                  </a:lnTo>
                  <a:lnTo>
                    <a:pt x="206756" y="58674"/>
                  </a:lnTo>
                  <a:lnTo>
                    <a:pt x="207010" y="58674"/>
                  </a:lnTo>
                  <a:lnTo>
                    <a:pt x="207263" y="58546"/>
                  </a:lnTo>
                  <a:lnTo>
                    <a:pt x="207517" y="58293"/>
                  </a:lnTo>
                  <a:lnTo>
                    <a:pt x="207898" y="57657"/>
                  </a:lnTo>
                  <a:lnTo>
                    <a:pt x="208026" y="57276"/>
                  </a:lnTo>
                  <a:lnTo>
                    <a:pt x="208407" y="56768"/>
                  </a:lnTo>
                  <a:lnTo>
                    <a:pt x="208534" y="56514"/>
                  </a:lnTo>
                  <a:lnTo>
                    <a:pt x="208914" y="56006"/>
                  </a:lnTo>
                  <a:lnTo>
                    <a:pt x="209168" y="55625"/>
                  </a:lnTo>
                  <a:lnTo>
                    <a:pt x="209550" y="55118"/>
                  </a:lnTo>
                  <a:lnTo>
                    <a:pt x="209677" y="54990"/>
                  </a:lnTo>
                  <a:lnTo>
                    <a:pt x="210185" y="54482"/>
                  </a:lnTo>
                  <a:lnTo>
                    <a:pt x="210312" y="54228"/>
                  </a:lnTo>
                  <a:lnTo>
                    <a:pt x="210692" y="53847"/>
                  </a:lnTo>
                  <a:lnTo>
                    <a:pt x="211201" y="53466"/>
                  </a:lnTo>
                  <a:lnTo>
                    <a:pt x="211709" y="53086"/>
                  </a:lnTo>
                  <a:lnTo>
                    <a:pt x="212343" y="52705"/>
                  </a:lnTo>
                  <a:lnTo>
                    <a:pt x="212597" y="52577"/>
                  </a:lnTo>
                  <a:lnTo>
                    <a:pt x="213106" y="52450"/>
                  </a:lnTo>
                  <a:lnTo>
                    <a:pt x="213360" y="52196"/>
                  </a:lnTo>
                  <a:lnTo>
                    <a:pt x="213740" y="52069"/>
                  </a:lnTo>
                  <a:lnTo>
                    <a:pt x="214121" y="51943"/>
                  </a:lnTo>
                  <a:lnTo>
                    <a:pt x="214503" y="51815"/>
                  </a:lnTo>
                  <a:lnTo>
                    <a:pt x="214757" y="51815"/>
                  </a:lnTo>
                  <a:lnTo>
                    <a:pt x="215264" y="51688"/>
                  </a:lnTo>
                  <a:lnTo>
                    <a:pt x="217042" y="51688"/>
                  </a:lnTo>
                  <a:lnTo>
                    <a:pt x="219963" y="52196"/>
                  </a:lnTo>
                  <a:lnTo>
                    <a:pt x="222377" y="55118"/>
                  </a:lnTo>
                  <a:lnTo>
                    <a:pt x="224536" y="58165"/>
                  </a:lnTo>
                  <a:lnTo>
                    <a:pt x="226821" y="61087"/>
                  </a:lnTo>
                  <a:lnTo>
                    <a:pt x="228854" y="64007"/>
                  </a:lnTo>
                  <a:lnTo>
                    <a:pt x="231775" y="64643"/>
                  </a:lnTo>
                  <a:lnTo>
                    <a:pt x="233171" y="64896"/>
                  </a:lnTo>
                  <a:lnTo>
                    <a:pt x="234441" y="65277"/>
                  </a:lnTo>
                  <a:lnTo>
                    <a:pt x="235838" y="65786"/>
                  </a:lnTo>
                  <a:lnTo>
                    <a:pt x="238252" y="66420"/>
                  </a:lnTo>
                  <a:lnTo>
                    <a:pt x="240791" y="67182"/>
                  </a:lnTo>
                  <a:lnTo>
                    <a:pt x="242569" y="67182"/>
                  </a:lnTo>
                  <a:lnTo>
                    <a:pt x="243586" y="67182"/>
                  </a:lnTo>
                  <a:lnTo>
                    <a:pt x="244347" y="66928"/>
                  </a:lnTo>
                  <a:lnTo>
                    <a:pt x="244729" y="66293"/>
                  </a:lnTo>
                  <a:lnTo>
                    <a:pt x="245490" y="64515"/>
                  </a:lnTo>
                  <a:lnTo>
                    <a:pt x="246634" y="64007"/>
                  </a:lnTo>
                  <a:lnTo>
                    <a:pt x="247777" y="64007"/>
                  </a:lnTo>
                  <a:lnTo>
                    <a:pt x="249046" y="64007"/>
                  </a:lnTo>
                  <a:lnTo>
                    <a:pt x="250443" y="64643"/>
                  </a:lnTo>
                  <a:lnTo>
                    <a:pt x="251460" y="65277"/>
                  </a:lnTo>
                  <a:lnTo>
                    <a:pt x="252603" y="65786"/>
                  </a:lnTo>
                  <a:lnTo>
                    <a:pt x="253872" y="66293"/>
                  </a:lnTo>
                  <a:lnTo>
                    <a:pt x="254888" y="66293"/>
                  </a:lnTo>
                  <a:lnTo>
                    <a:pt x="255142" y="66293"/>
                  </a:lnTo>
                  <a:lnTo>
                    <a:pt x="255396" y="66293"/>
                  </a:lnTo>
                  <a:lnTo>
                    <a:pt x="255778" y="66166"/>
                  </a:lnTo>
                  <a:lnTo>
                    <a:pt x="256159" y="65912"/>
                  </a:lnTo>
                  <a:lnTo>
                    <a:pt x="256539" y="65912"/>
                  </a:lnTo>
                  <a:lnTo>
                    <a:pt x="257047" y="65912"/>
                  </a:lnTo>
                  <a:lnTo>
                    <a:pt x="258953" y="65912"/>
                  </a:lnTo>
                  <a:lnTo>
                    <a:pt x="260222" y="68071"/>
                  </a:lnTo>
                  <a:lnTo>
                    <a:pt x="260985" y="69214"/>
                  </a:lnTo>
                  <a:lnTo>
                    <a:pt x="261238" y="69595"/>
                  </a:lnTo>
                  <a:lnTo>
                    <a:pt x="261492" y="69976"/>
                  </a:lnTo>
                  <a:lnTo>
                    <a:pt x="261619" y="70231"/>
                  </a:lnTo>
                  <a:lnTo>
                    <a:pt x="262001" y="69976"/>
                  </a:lnTo>
                  <a:lnTo>
                    <a:pt x="262382" y="69595"/>
                  </a:lnTo>
                  <a:lnTo>
                    <a:pt x="262636" y="69087"/>
                  </a:lnTo>
                  <a:lnTo>
                    <a:pt x="263525" y="67563"/>
                  </a:lnTo>
                  <a:lnTo>
                    <a:pt x="264033" y="65786"/>
                  </a:lnTo>
                  <a:lnTo>
                    <a:pt x="264033" y="63881"/>
                  </a:lnTo>
                  <a:lnTo>
                    <a:pt x="264033" y="62483"/>
                  </a:lnTo>
                  <a:lnTo>
                    <a:pt x="264540" y="61087"/>
                  </a:lnTo>
                  <a:lnTo>
                    <a:pt x="265303" y="60070"/>
                  </a:lnTo>
                  <a:lnTo>
                    <a:pt x="265938" y="59436"/>
                  </a:lnTo>
                  <a:lnTo>
                    <a:pt x="266827" y="59181"/>
                  </a:lnTo>
                  <a:lnTo>
                    <a:pt x="268096" y="59181"/>
                  </a:lnTo>
                  <a:lnTo>
                    <a:pt x="268605" y="59181"/>
                  </a:lnTo>
                  <a:lnTo>
                    <a:pt x="269113" y="59181"/>
                  </a:lnTo>
                  <a:lnTo>
                    <a:pt x="269747" y="59308"/>
                  </a:lnTo>
                  <a:lnTo>
                    <a:pt x="269875" y="59308"/>
                  </a:lnTo>
                  <a:lnTo>
                    <a:pt x="270129" y="59308"/>
                  </a:lnTo>
                  <a:lnTo>
                    <a:pt x="270637" y="59308"/>
                  </a:lnTo>
                  <a:lnTo>
                    <a:pt x="271017" y="59181"/>
                  </a:lnTo>
                  <a:lnTo>
                    <a:pt x="271398" y="58927"/>
                  </a:lnTo>
                  <a:lnTo>
                    <a:pt x="272034" y="58165"/>
                  </a:lnTo>
                  <a:lnTo>
                    <a:pt x="271398" y="54863"/>
                  </a:lnTo>
                  <a:lnTo>
                    <a:pt x="271144" y="52705"/>
                  </a:lnTo>
                  <a:lnTo>
                    <a:pt x="270763" y="50926"/>
                  </a:lnTo>
                  <a:lnTo>
                    <a:pt x="270637" y="49149"/>
                  </a:lnTo>
                  <a:lnTo>
                    <a:pt x="270510" y="47497"/>
                  </a:lnTo>
                  <a:lnTo>
                    <a:pt x="270510" y="43687"/>
                  </a:lnTo>
                  <a:lnTo>
                    <a:pt x="273431" y="41528"/>
                  </a:lnTo>
                  <a:lnTo>
                    <a:pt x="275716" y="39877"/>
                  </a:lnTo>
                  <a:lnTo>
                    <a:pt x="277240" y="38862"/>
                  </a:lnTo>
                  <a:lnTo>
                    <a:pt x="278764" y="37846"/>
                  </a:lnTo>
                  <a:lnTo>
                    <a:pt x="278764" y="36702"/>
                  </a:lnTo>
                  <a:lnTo>
                    <a:pt x="278764" y="35687"/>
                  </a:lnTo>
                  <a:lnTo>
                    <a:pt x="279145" y="34798"/>
                  </a:lnTo>
                  <a:lnTo>
                    <a:pt x="279654" y="34036"/>
                  </a:lnTo>
                  <a:lnTo>
                    <a:pt x="281178" y="32385"/>
                  </a:lnTo>
                  <a:lnTo>
                    <a:pt x="284226" y="32385"/>
                  </a:lnTo>
                  <a:lnTo>
                    <a:pt x="287273" y="32385"/>
                  </a:lnTo>
                  <a:lnTo>
                    <a:pt x="288925" y="32385"/>
                  </a:lnTo>
                  <a:lnTo>
                    <a:pt x="291845" y="32385"/>
                  </a:lnTo>
                  <a:lnTo>
                    <a:pt x="292481" y="31750"/>
                  </a:lnTo>
                  <a:lnTo>
                    <a:pt x="294259" y="29210"/>
                  </a:lnTo>
                  <a:lnTo>
                    <a:pt x="296926" y="27812"/>
                  </a:lnTo>
                  <a:lnTo>
                    <a:pt x="299719" y="27812"/>
                  </a:lnTo>
                  <a:lnTo>
                    <a:pt x="299973" y="27812"/>
                  </a:lnTo>
                  <a:lnTo>
                    <a:pt x="300101" y="27812"/>
                  </a:lnTo>
                  <a:lnTo>
                    <a:pt x="300355" y="27812"/>
                  </a:lnTo>
                  <a:lnTo>
                    <a:pt x="302640" y="27939"/>
                  </a:lnTo>
                  <a:lnTo>
                    <a:pt x="304800" y="29590"/>
                  </a:lnTo>
                  <a:lnTo>
                    <a:pt x="305942" y="32003"/>
                  </a:lnTo>
                  <a:lnTo>
                    <a:pt x="306959" y="34036"/>
                  </a:lnTo>
                  <a:lnTo>
                    <a:pt x="320039" y="44068"/>
                  </a:lnTo>
                  <a:lnTo>
                    <a:pt x="320166" y="44450"/>
                  </a:lnTo>
                  <a:lnTo>
                    <a:pt x="320166" y="44831"/>
                  </a:lnTo>
                  <a:lnTo>
                    <a:pt x="320293" y="45338"/>
                  </a:lnTo>
                  <a:lnTo>
                    <a:pt x="320293" y="45846"/>
                  </a:lnTo>
                  <a:lnTo>
                    <a:pt x="320293" y="49275"/>
                  </a:lnTo>
                  <a:lnTo>
                    <a:pt x="321310" y="48513"/>
                  </a:lnTo>
                  <a:lnTo>
                    <a:pt x="322453" y="48132"/>
                  </a:lnTo>
                  <a:lnTo>
                    <a:pt x="323468" y="48006"/>
                  </a:lnTo>
                  <a:lnTo>
                    <a:pt x="324104" y="47878"/>
                  </a:lnTo>
                  <a:lnTo>
                    <a:pt x="324358" y="47878"/>
                  </a:lnTo>
                  <a:lnTo>
                    <a:pt x="324738" y="47878"/>
                  </a:lnTo>
                  <a:lnTo>
                    <a:pt x="326136" y="47878"/>
                  </a:lnTo>
                  <a:lnTo>
                    <a:pt x="327787" y="46355"/>
                  </a:lnTo>
                  <a:lnTo>
                    <a:pt x="329184" y="44957"/>
                  </a:lnTo>
                  <a:lnTo>
                    <a:pt x="331088" y="43306"/>
                  </a:lnTo>
                  <a:lnTo>
                    <a:pt x="333120" y="41528"/>
                  </a:lnTo>
                  <a:lnTo>
                    <a:pt x="336295" y="41528"/>
                  </a:lnTo>
                  <a:lnTo>
                    <a:pt x="336677" y="41783"/>
                  </a:lnTo>
                  <a:lnTo>
                    <a:pt x="336931" y="41783"/>
                  </a:lnTo>
                  <a:lnTo>
                    <a:pt x="337185" y="41783"/>
                  </a:lnTo>
                  <a:lnTo>
                    <a:pt x="337438" y="41910"/>
                  </a:lnTo>
                  <a:lnTo>
                    <a:pt x="337692" y="41910"/>
                  </a:lnTo>
                  <a:lnTo>
                    <a:pt x="338201" y="41910"/>
                  </a:lnTo>
                  <a:lnTo>
                    <a:pt x="338836" y="41655"/>
                  </a:lnTo>
                  <a:lnTo>
                    <a:pt x="339343" y="41401"/>
                  </a:lnTo>
                  <a:lnTo>
                    <a:pt x="339597" y="41148"/>
                  </a:lnTo>
                  <a:lnTo>
                    <a:pt x="339725" y="41021"/>
                  </a:lnTo>
                  <a:lnTo>
                    <a:pt x="339852" y="40766"/>
                  </a:lnTo>
                  <a:lnTo>
                    <a:pt x="339979" y="40512"/>
                  </a:lnTo>
                  <a:lnTo>
                    <a:pt x="340233" y="40259"/>
                  </a:lnTo>
                  <a:lnTo>
                    <a:pt x="340360" y="40004"/>
                  </a:lnTo>
                  <a:lnTo>
                    <a:pt x="340360" y="39750"/>
                  </a:lnTo>
                  <a:lnTo>
                    <a:pt x="340613" y="39369"/>
                  </a:lnTo>
                  <a:lnTo>
                    <a:pt x="340613" y="39115"/>
                  </a:lnTo>
                  <a:lnTo>
                    <a:pt x="340740" y="38735"/>
                  </a:lnTo>
                  <a:lnTo>
                    <a:pt x="339597" y="38226"/>
                  </a:lnTo>
                  <a:lnTo>
                    <a:pt x="338328" y="37846"/>
                  </a:lnTo>
                  <a:lnTo>
                    <a:pt x="337058" y="37846"/>
                  </a:lnTo>
                  <a:lnTo>
                    <a:pt x="336295" y="37846"/>
                  </a:lnTo>
                  <a:lnTo>
                    <a:pt x="335534" y="37973"/>
                  </a:lnTo>
                  <a:lnTo>
                    <a:pt x="334898" y="38226"/>
                  </a:lnTo>
                  <a:lnTo>
                    <a:pt x="334644" y="38353"/>
                  </a:lnTo>
                  <a:lnTo>
                    <a:pt x="334263" y="38480"/>
                  </a:lnTo>
                  <a:lnTo>
                    <a:pt x="334137" y="38735"/>
                  </a:lnTo>
                  <a:lnTo>
                    <a:pt x="333629" y="41021"/>
                  </a:lnTo>
                  <a:lnTo>
                    <a:pt x="331851" y="42544"/>
                  </a:lnTo>
                  <a:lnTo>
                    <a:pt x="329818" y="42544"/>
                  </a:lnTo>
                  <a:lnTo>
                    <a:pt x="329564" y="42544"/>
                  </a:lnTo>
                  <a:lnTo>
                    <a:pt x="329184" y="42544"/>
                  </a:lnTo>
                  <a:lnTo>
                    <a:pt x="328803" y="42418"/>
                  </a:lnTo>
                  <a:lnTo>
                    <a:pt x="326770" y="42163"/>
                  </a:lnTo>
                  <a:lnTo>
                    <a:pt x="325119" y="40004"/>
                  </a:lnTo>
                  <a:lnTo>
                    <a:pt x="325119" y="37464"/>
                  </a:lnTo>
                  <a:lnTo>
                    <a:pt x="324992" y="36449"/>
                  </a:lnTo>
                  <a:lnTo>
                    <a:pt x="321690" y="34416"/>
                  </a:lnTo>
                  <a:lnTo>
                    <a:pt x="320420" y="33527"/>
                  </a:lnTo>
                  <a:lnTo>
                    <a:pt x="318135" y="32385"/>
                  </a:lnTo>
                  <a:lnTo>
                    <a:pt x="316864" y="31368"/>
                  </a:lnTo>
                  <a:lnTo>
                    <a:pt x="316484" y="29972"/>
                  </a:lnTo>
                  <a:lnTo>
                    <a:pt x="316230" y="28955"/>
                  </a:lnTo>
                  <a:lnTo>
                    <a:pt x="316484" y="27812"/>
                  </a:lnTo>
                  <a:lnTo>
                    <a:pt x="317245" y="27177"/>
                  </a:lnTo>
                  <a:lnTo>
                    <a:pt x="317754" y="26669"/>
                  </a:lnTo>
                  <a:lnTo>
                    <a:pt x="318642" y="26415"/>
                  </a:lnTo>
                  <a:lnTo>
                    <a:pt x="319532" y="26415"/>
                  </a:lnTo>
                  <a:lnTo>
                    <a:pt x="321437" y="26415"/>
                  </a:lnTo>
                  <a:lnTo>
                    <a:pt x="323722" y="27304"/>
                  </a:lnTo>
                  <a:lnTo>
                    <a:pt x="325628" y="28575"/>
                  </a:lnTo>
                  <a:lnTo>
                    <a:pt x="326263" y="28955"/>
                  </a:lnTo>
                  <a:lnTo>
                    <a:pt x="326897" y="29210"/>
                  </a:lnTo>
                  <a:lnTo>
                    <a:pt x="327533" y="29210"/>
                  </a:lnTo>
                  <a:lnTo>
                    <a:pt x="328676" y="29210"/>
                  </a:lnTo>
                  <a:lnTo>
                    <a:pt x="330200" y="28193"/>
                  </a:lnTo>
                  <a:lnTo>
                    <a:pt x="332613" y="25400"/>
                  </a:lnTo>
                  <a:lnTo>
                    <a:pt x="334263" y="23622"/>
                  </a:lnTo>
                  <a:lnTo>
                    <a:pt x="336422" y="22605"/>
                  </a:lnTo>
                  <a:lnTo>
                    <a:pt x="338709" y="22605"/>
                  </a:lnTo>
                  <a:lnTo>
                    <a:pt x="338963" y="22605"/>
                  </a:lnTo>
                  <a:lnTo>
                    <a:pt x="339216" y="22605"/>
                  </a:lnTo>
                  <a:lnTo>
                    <a:pt x="339343" y="22733"/>
                  </a:lnTo>
                  <a:lnTo>
                    <a:pt x="339979" y="22733"/>
                  </a:lnTo>
                  <a:lnTo>
                    <a:pt x="340613" y="22605"/>
                  </a:lnTo>
                  <a:lnTo>
                    <a:pt x="341121" y="22351"/>
                  </a:lnTo>
                  <a:lnTo>
                    <a:pt x="341376" y="21209"/>
                  </a:lnTo>
                  <a:lnTo>
                    <a:pt x="338836" y="19430"/>
                  </a:lnTo>
                  <a:lnTo>
                    <a:pt x="337692" y="18668"/>
                  </a:lnTo>
                  <a:lnTo>
                    <a:pt x="336422" y="17779"/>
                  </a:lnTo>
                  <a:lnTo>
                    <a:pt x="335407" y="16763"/>
                  </a:lnTo>
                  <a:lnTo>
                    <a:pt x="334517" y="15621"/>
                  </a:lnTo>
                  <a:lnTo>
                    <a:pt x="333756" y="14224"/>
                  </a:lnTo>
                  <a:lnTo>
                    <a:pt x="330708" y="12191"/>
                  </a:lnTo>
                  <a:lnTo>
                    <a:pt x="327533" y="12191"/>
                  </a:lnTo>
                  <a:lnTo>
                    <a:pt x="327025" y="12191"/>
                  </a:lnTo>
                  <a:lnTo>
                    <a:pt x="326516" y="12318"/>
                  </a:lnTo>
                  <a:lnTo>
                    <a:pt x="326009" y="12446"/>
                  </a:lnTo>
                  <a:lnTo>
                    <a:pt x="325246" y="12573"/>
                  </a:lnTo>
                  <a:lnTo>
                    <a:pt x="324485" y="12700"/>
                  </a:lnTo>
                  <a:lnTo>
                    <a:pt x="323850" y="12700"/>
                  </a:lnTo>
                  <a:lnTo>
                    <a:pt x="321437" y="12700"/>
                  </a:lnTo>
                  <a:lnTo>
                    <a:pt x="320293" y="11302"/>
                  </a:lnTo>
                  <a:lnTo>
                    <a:pt x="318896" y="9525"/>
                  </a:lnTo>
                  <a:lnTo>
                    <a:pt x="318515" y="9016"/>
                  </a:lnTo>
                  <a:lnTo>
                    <a:pt x="318008" y="8509"/>
                  </a:lnTo>
                  <a:lnTo>
                    <a:pt x="317500" y="7874"/>
                  </a:lnTo>
                  <a:lnTo>
                    <a:pt x="317372" y="7619"/>
                  </a:lnTo>
                  <a:lnTo>
                    <a:pt x="316991" y="7492"/>
                  </a:lnTo>
                  <a:lnTo>
                    <a:pt x="316484" y="7492"/>
                  </a:lnTo>
                  <a:lnTo>
                    <a:pt x="315848" y="7492"/>
                  </a:lnTo>
                  <a:lnTo>
                    <a:pt x="315087" y="7747"/>
                  </a:lnTo>
                  <a:lnTo>
                    <a:pt x="314325" y="8127"/>
                  </a:lnTo>
                  <a:lnTo>
                    <a:pt x="312165" y="9271"/>
                  </a:lnTo>
                  <a:lnTo>
                    <a:pt x="309753" y="11937"/>
                  </a:lnTo>
                  <a:lnTo>
                    <a:pt x="309753" y="15112"/>
                  </a:lnTo>
                  <a:lnTo>
                    <a:pt x="309753" y="19685"/>
                  </a:lnTo>
                  <a:lnTo>
                    <a:pt x="307593" y="21081"/>
                  </a:lnTo>
                  <a:lnTo>
                    <a:pt x="306959" y="21209"/>
                  </a:lnTo>
                  <a:lnTo>
                    <a:pt x="306578" y="21336"/>
                  </a:lnTo>
                  <a:lnTo>
                    <a:pt x="306323" y="21462"/>
                  </a:lnTo>
                  <a:lnTo>
                    <a:pt x="305942" y="21462"/>
                  </a:lnTo>
                  <a:lnTo>
                    <a:pt x="305054" y="21462"/>
                  </a:lnTo>
                  <a:lnTo>
                    <a:pt x="304291" y="20954"/>
                  </a:lnTo>
                  <a:lnTo>
                    <a:pt x="303657" y="20192"/>
                  </a:lnTo>
                  <a:lnTo>
                    <a:pt x="302767" y="18796"/>
                  </a:lnTo>
                  <a:lnTo>
                    <a:pt x="302767" y="16890"/>
                  </a:lnTo>
                  <a:lnTo>
                    <a:pt x="303657" y="15493"/>
                  </a:lnTo>
                  <a:lnTo>
                    <a:pt x="304038" y="14604"/>
                  </a:lnTo>
                  <a:lnTo>
                    <a:pt x="303911" y="13588"/>
                  </a:lnTo>
                  <a:lnTo>
                    <a:pt x="303530" y="12191"/>
                  </a:lnTo>
                  <a:lnTo>
                    <a:pt x="303276" y="11049"/>
                  </a:lnTo>
                  <a:lnTo>
                    <a:pt x="303148" y="9778"/>
                  </a:lnTo>
                  <a:lnTo>
                    <a:pt x="303276" y="8636"/>
                  </a:lnTo>
                  <a:lnTo>
                    <a:pt x="303657" y="6985"/>
                  </a:lnTo>
                  <a:lnTo>
                    <a:pt x="304800" y="5841"/>
                  </a:lnTo>
                  <a:lnTo>
                    <a:pt x="306196" y="5461"/>
                  </a:lnTo>
                  <a:lnTo>
                    <a:pt x="306959" y="5334"/>
                  </a:lnTo>
                  <a:lnTo>
                    <a:pt x="306959" y="4825"/>
                  </a:lnTo>
                  <a:lnTo>
                    <a:pt x="306959" y="4572"/>
                  </a:lnTo>
                  <a:lnTo>
                    <a:pt x="306832" y="3175"/>
                  </a:lnTo>
                  <a:lnTo>
                    <a:pt x="304800" y="635"/>
                  </a:lnTo>
                  <a:lnTo>
                    <a:pt x="300863" y="253"/>
                  </a:lnTo>
                  <a:lnTo>
                    <a:pt x="300609" y="253"/>
                  </a:lnTo>
                  <a:lnTo>
                    <a:pt x="300228" y="253"/>
                  </a:lnTo>
                  <a:lnTo>
                    <a:pt x="296926" y="253"/>
                  </a:lnTo>
                  <a:lnTo>
                    <a:pt x="294893" y="2159"/>
                  </a:lnTo>
                  <a:lnTo>
                    <a:pt x="294259" y="3937"/>
                  </a:lnTo>
                  <a:lnTo>
                    <a:pt x="293751" y="5079"/>
                  </a:lnTo>
                  <a:lnTo>
                    <a:pt x="293751" y="5841"/>
                  </a:lnTo>
                  <a:lnTo>
                    <a:pt x="294005" y="6096"/>
                  </a:lnTo>
                  <a:lnTo>
                    <a:pt x="294893" y="7365"/>
                  </a:lnTo>
                  <a:lnTo>
                    <a:pt x="294893" y="9143"/>
                  </a:lnTo>
                  <a:lnTo>
                    <a:pt x="294005" y="11556"/>
                  </a:lnTo>
                  <a:lnTo>
                    <a:pt x="292735" y="15112"/>
                  </a:lnTo>
                  <a:lnTo>
                    <a:pt x="288163" y="21971"/>
                  </a:lnTo>
                  <a:lnTo>
                    <a:pt x="284861" y="21971"/>
                  </a:lnTo>
                  <a:lnTo>
                    <a:pt x="283971" y="21971"/>
                  </a:lnTo>
                  <a:lnTo>
                    <a:pt x="283210" y="21462"/>
                  </a:lnTo>
                  <a:lnTo>
                    <a:pt x="282702" y="20700"/>
                  </a:lnTo>
                  <a:lnTo>
                    <a:pt x="281559" y="18923"/>
                  </a:lnTo>
                  <a:lnTo>
                    <a:pt x="282066" y="16128"/>
                  </a:lnTo>
                  <a:lnTo>
                    <a:pt x="282702" y="12446"/>
                  </a:lnTo>
                  <a:lnTo>
                    <a:pt x="283083" y="10413"/>
                  </a:lnTo>
                  <a:lnTo>
                    <a:pt x="283337" y="8509"/>
                  </a:lnTo>
                  <a:lnTo>
                    <a:pt x="283463" y="6476"/>
                  </a:lnTo>
                  <a:lnTo>
                    <a:pt x="282702" y="6985"/>
                  </a:lnTo>
                  <a:lnTo>
                    <a:pt x="281051" y="8636"/>
                  </a:lnTo>
                  <a:lnTo>
                    <a:pt x="277748" y="13208"/>
                  </a:lnTo>
                  <a:lnTo>
                    <a:pt x="276606" y="14731"/>
                  </a:lnTo>
                  <a:lnTo>
                    <a:pt x="275589" y="16255"/>
                  </a:lnTo>
                  <a:lnTo>
                    <a:pt x="274573" y="17779"/>
                  </a:lnTo>
                  <a:lnTo>
                    <a:pt x="270256" y="23875"/>
                  </a:lnTo>
                  <a:lnTo>
                    <a:pt x="267081" y="28321"/>
                  </a:lnTo>
                  <a:lnTo>
                    <a:pt x="263906" y="29083"/>
                  </a:lnTo>
                  <a:lnTo>
                    <a:pt x="263525" y="29083"/>
                  </a:lnTo>
                  <a:lnTo>
                    <a:pt x="263270" y="29083"/>
                  </a:lnTo>
                  <a:lnTo>
                    <a:pt x="262001" y="29083"/>
                  </a:lnTo>
                  <a:lnTo>
                    <a:pt x="260731" y="28066"/>
                  </a:lnTo>
                  <a:lnTo>
                    <a:pt x="260350" y="26415"/>
                  </a:lnTo>
                  <a:lnTo>
                    <a:pt x="259334" y="23113"/>
                  </a:lnTo>
                  <a:lnTo>
                    <a:pt x="261112" y="17779"/>
                  </a:lnTo>
                  <a:lnTo>
                    <a:pt x="270890" y="5461"/>
                  </a:lnTo>
                  <a:lnTo>
                    <a:pt x="272161" y="2539"/>
                  </a:lnTo>
                  <a:lnTo>
                    <a:pt x="274828" y="2539"/>
                  </a:lnTo>
                  <a:lnTo>
                    <a:pt x="275209" y="2539"/>
                  </a:lnTo>
                  <a:lnTo>
                    <a:pt x="275589" y="2286"/>
                  </a:lnTo>
                  <a:lnTo>
                    <a:pt x="275336" y="2031"/>
                  </a:lnTo>
                  <a:lnTo>
                    <a:pt x="274828" y="1015"/>
                  </a:lnTo>
                  <a:lnTo>
                    <a:pt x="273812" y="380"/>
                  </a:lnTo>
                  <a:lnTo>
                    <a:pt x="272795" y="126"/>
                  </a:lnTo>
                  <a:lnTo>
                    <a:pt x="272414" y="0"/>
                  </a:lnTo>
                  <a:lnTo>
                    <a:pt x="272161" y="0"/>
                  </a:lnTo>
                  <a:lnTo>
                    <a:pt x="271907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6378041" y="1604771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9525" h="12700">
                  <a:moveTo>
                    <a:pt x="2565" y="0"/>
                  </a:moveTo>
                  <a:lnTo>
                    <a:pt x="1168" y="0"/>
                  </a:lnTo>
                  <a:lnTo>
                    <a:pt x="787" y="126"/>
                  </a:lnTo>
                  <a:lnTo>
                    <a:pt x="152" y="380"/>
                  </a:lnTo>
                  <a:lnTo>
                    <a:pt x="25" y="507"/>
                  </a:lnTo>
                  <a:lnTo>
                    <a:pt x="0" y="1015"/>
                  </a:lnTo>
                  <a:lnTo>
                    <a:pt x="152" y="1777"/>
                  </a:lnTo>
                  <a:lnTo>
                    <a:pt x="406" y="2286"/>
                  </a:lnTo>
                  <a:lnTo>
                    <a:pt x="1930" y="6096"/>
                  </a:lnTo>
                  <a:lnTo>
                    <a:pt x="5867" y="10540"/>
                  </a:lnTo>
                  <a:lnTo>
                    <a:pt x="7264" y="11175"/>
                  </a:lnTo>
                  <a:lnTo>
                    <a:pt x="7899" y="11302"/>
                  </a:lnTo>
                  <a:lnTo>
                    <a:pt x="9042" y="12191"/>
                  </a:lnTo>
                  <a:lnTo>
                    <a:pt x="8280" y="11049"/>
                  </a:lnTo>
                  <a:lnTo>
                    <a:pt x="7391" y="9525"/>
                  </a:lnTo>
                  <a:lnTo>
                    <a:pt x="6375" y="8254"/>
                  </a:lnTo>
                  <a:lnTo>
                    <a:pt x="5486" y="6603"/>
                  </a:lnTo>
                  <a:lnTo>
                    <a:pt x="4597" y="5079"/>
                  </a:lnTo>
                  <a:lnTo>
                    <a:pt x="3962" y="3301"/>
                  </a:lnTo>
                  <a:lnTo>
                    <a:pt x="2946" y="1015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6377940" y="1604771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9525" h="12700">
                  <a:moveTo>
                    <a:pt x="1650" y="0"/>
                  </a:moveTo>
                  <a:lnTo>
                    <a:pt x="1270" y="0"/>
                  </a:lnTo>
                  <a:lnTo>
                    <a:pt x="888" y="126"/>
                  </a:lnTo>
                  <a:lnTo>
                    <a:pt x="254" y="380"/>
                  </a:lnTo>
                  <a:lnTo>
                    <a:pt x="126" y="507"/>
                  </a:lnTo>
                  <a:lnTo>
                    <a:pt x="126" y="1142"/>
                  </a:lnTo>
                  <a:lnTo>
                    <a:pt x="254" y="1777"/>
                  </a:lnTo>
                  <a:lnTo>
                    <a:pt x="508" y="2286"/>
                  </a:lnTo>
                  <a:lnTo>
                    <a:pt x="2032" y="6096"/>
                  </a:lnTo>
                  <a:lnTo>
                    <a:pt x="5969" y="10540"/>
                  </a:lnTo>
                  <a:lnTo>
                    <a:pt x="7365" y="11175"/>
                  </a:lnTo>
                  <a:lnTo>
                    <a:pt x="8000" y="11302"/>
                  </a:lnTo>
                  <a:lnTo>
                    <a:pt x="8509" y="11684"/>
                  </a:lnTo>
                  <a:lnTo>
                    <a:pt x="9144" y="12191"/>
                  </a:lnTo>
                  <a:lnTo>
                    <a:pt x="8382" y="11049"/>
                  </a:lnTo>
                  <a:lnTo>
                    <a:pt x="7493" y="9525"/>
                  </a:lnTo>
                  <a:lnTo>
                    <a:pt x="6476" y="8254"/>
                  </a:lnTo>
                  <a:lnTo>
                    <a:pt x="5587" y="6603"/>
                  </a:lnTo>
                  <a:lnTo>
                    <a:pt x="4699" y="5079"/>
                  </a:lnTo>
                  <a:lnTo>
                    <a:pt x="4063" y="3301"/>
                  </a:lnTo>
                  <a:lnTo>
                    <a:pt x="3048" y="1015"/>
                  </a:lnTo>
                  <a:lnTo>
                    <a:pt x="2667" y="0"/>
                  </a:lnTo>
                  <a:lnTo>
                    <a:pt x="165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6505956" y="187909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032" y="0"/>
                  </a:moveTo>
                  <a:lnTo>
                    <a:pt x="1270" y="0"/>
                  </a:lnTo>
                  <a:lnTo>
                    <a:pt x="635" y="381"/>
                  </a:lnTo>
                  <a:lnTo>
                    <a:pt x="0" y="889"/>
                  </a:lnTo>
                  <a:lnTo>
                    <a:pt x="1143" y="1270"/>
                  </a:lnTo>
                  <a:lnTo>
                    <a:pt x="2159" y="1905"/>
                  </a:lnTo>
                  <a:lnTo>
                    <a:pt x="3048" y="3048"/>
                  </a:lnTo>
                  <a:lnTo>
                    <a:pt x="2413" y="2159"/>
                  </a:lnTo>
                  <a:lnTo>
                    <a:pt x="2159" y="1143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6505956" y="187909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032" y="0"/>
                  </a:moveTo>
                  <a:lnTo>
                    <a:pt x="1270" y="0"/>
                  </a:lnTo>
                  <a:lnTo>
                    <a:pt x="635" y="381"/>
                  </a:lnTo>
                  <a:lnTo>
                    <a:pt x="0" y="889"/>
                  </a:lnTo>
                  <a:lnTo>
                    <a:pt x="1143" y="1270"/>
                  </a:lnTo>
                  <a:lnTo>
                    <a:pt x="2159" y="1905"/>
                  </a:lnTo>
                  <a:lnTo>
                    <a:pt x="3048" y="3048"/>
                  </a:lnTo>
                  <a:lnTo>
                    <a:pt x="2413" y="2159"/>
                  </a:lnTo>
                  <a:lnTo>
                    <a:pt x="2159" y="1143"/>
                  </a:lnTo>
                  <a:lnTo>
                    <a:pt x="203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6527292" y="1860803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40" h="12700">
                  <a:moveTo>
                    <a:pt x="15112" y="0"/>
                  </a:moveTo>
                  <a:lnTo>
                    <a:pt x="14858" y="0"/>
                  </a:lnTo>
                  <a:lnTo>
                    <a:pt x="14604" y="0"/>
                  </a:lnTo>
                  <a:lnTo>
                    <a:pt x="14604" y="127"/>
                  </a:lnTo>
                  <a:lnTo>
                    <a:pt x="14224" y="127"/>
                  </a:lnTo>
                  <a:lnTo>
                    <a:pt x="13842" y="508"/>
                  </a:lnTo>
                  <a:lnTo>
                    <a:pt x="13842" y="2032"/>
                  </a:lnTo>
                  <a:lnTo>
                    <a:pt x="13461" y="2921"/>
                  </a:lnTo>
                  <a:lnTo>
                    <a:pt x="12826" y="3683"/>
                  </a:lnTo>
                  <a:lnTo>
                    <a:pt x="11683" y="4953"/>
                  </a:lnTo>
                  <a:lnTo>
                    <a:pt x="9525" y="5207"/>
                  </a:lnTo>
                  <a:lnTo>
                    <a:pt x="4699" y="5207"/>
                  </a:lnTo>
                  <a:lnTo>
                    <a:pt x="3428" y="5080"/>
                  </a:lnTo>
                  <a:lnTo>
                    <a:pt x="1015" y="5080"/>
                  </a:lnTo>
                  <a:lnTo>
                    <a:pt x="507" y="5461"/>
                  </a:lnTo>
                  <a:lnTo>
                    <a:pt x="380" y="6096"/>
                  </a:lnTo>
                  <a:lnTo>
                    <a:pt x="0" y="7112"/>
                  </a:lnTo>
                  <a:lnTo>
                    <a:pt x="888" y="9525"/>
                  </a:lnTo>
                  <a:lnTo>
                    <a:pt x="3555" y="11303"/>
                  </a:lnTo>
                  <a:lnTo>
                    <a:pt x="4063" y="11557"/>
                  </a:lnTo>
                  <a:lnTo>
                    <a:pt x="4444" y="11811"/>
                  </a:lnTo>
                  <a:lnTo>
                    <a:pt x="4699" y="12192"/>
                  </a:lnTo>
                  <a:lnTo>
                    <a:pt x="4699" y="11303"/>
                  </a:lnTo>
                  <a:lnTo>
                    <a:pt x="4825" y="10287"/>
                  </a:lnTo>
                  <a:lnTo>
                    <a:pt x="5206" y="9525"/>
                  </a:lnTo>
                  <a:lnTo>
                    <a:pt x="5968" y="7112"/>
                  </a:lnTo>
                  <a:lnTo>
                    <a:pt x="7874" y="5587"/>
                  </a:lnTo>
                  <a:lnTo>
                    <a:pt x="10159" y="5461"/>
                  </a:lnTo>
                  <a:lnTo>
                    <a:pt x="12446" y="5461"/>
                  </a:lnTo>
                  <a:lnTo>
                    <a:pt x="14985" y="1524"/>
                  </a:lnTo>
                  <a:lnTo>
                    <a:pt x="15239" y="127"/>
                  </a:lnTo>
                  <a:lnTo>
                    <a:pt x="1511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6527292" y="1860803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40" h="12700">
                  <a:moveTo>
                    <a:pt x="14858" y="0"/>
                  </a:moveTo>
                  <a:lnTo>
                    <a:pt x="14604" y="0"/>
                  </a:lnTo>
                  <a:lnTo>
                    <a:pt x="14604" y="127"/>
                  </a:lnTo>
                  <a:lnTo>
                    <a:pt x="14224" y="127"/>
                  </a:lnTo>
                  <a:lnTo>
                    <a:pt x="13842" y="508"/>
                  </a:lnTo>
                  <a:lnTo>
                    <a:pt x="13842" y="1016"/>
                  </a:lnTo>
                  <a:lnTo>
                    <a:pt x="13842" y="2032"/>
                  </a:lnTo>
                  <a:lnTo>
                    <a:pt x="13461" y="2921"/>
                  </a:lnTo>
                  <a:lnTo>
                    <a:pt x="12826" y="3683"/>
                  </a:lnTo>
                  <a:lnTo>
                    <a:pt x="11683" y="4953"/>
                  </a:lnTo>
                  <a:lnTo>
                    <a:pt x="9525" y="5207"/>
                  </a:lnTo>
                  <a:lnTo>
                    <a:pt x="7111" y="5207"/>
                  </a:lnTo>
                  <a:lnTo>
                    <a:pt x="5968" y="5207"/>
                  </a:lnTo>
                  <a:lnTo>
                    <a:pt x="4699" y="5207"/>
                  </a:lnTo>
                  <a:lnTo>
                    <a:pt x="3428" y="5080"/>
                  </a:lnTo>
                  <a:lnTo>
                    <a:pt x="2031" y="5080"/>
                  </a:lnTo>
                  <a:lnTo>
                    <a:pt x="1015" y="5080"/>
                  </a:lnTo>
                  <a:lnTo>
                    <a:pt x="507" y="5461"/>
                  </a:lnTo>
                  <a:lnTo>
                    <a:pt x="380" y="6096"/>
                  </a:lnTo>
                  <a:lnTo>
                    <a:pt x="0" y="7112"/>
                  </a:lnTo>
                  <a:lnTo>
                    <a:pt x="888" y="9525"/>
                  </a:lnTo>
                  <a:lnTo>
                    <a:pt x="3555" y="11303"/>
                  </a:lnTo>
                  <a:lnTo>
                    <a:pt x="4063" y="11557"/>
                  </a:lnTo>
                  <a:lnTo>
                    <a:pt x="4444" y="11811"/>
                  </a:lnTo>
                  <a:lnTo>
                    <a:pt x="4699" y="12192"/>
                  </a:lnTo>
                  <a:lnTo>
                    <a:pt x="4699" y="11303"/>
                  </a:lnTo>
                  <a:lnTo>
                    <a:pt x="4825" y="10287"/>
                  </a:lnTo>
                  <a:lnTo>
                    <a:pt x="5206" y="9525"/>
                  </a:lnTo>
                  <a:lnTo>
                    <a:pt x="5968" y="7112"/>
                  </a:lnTo>
                  <a:lnTo>
                    <a:pt x="7874" y="5587"/>
                  </a:lnTo>
                  <a:lnTo>
                    <a:pt x="10159" y="5461"/>
                  </a:lnTo>
                  <a:lnTo>
                    <a:pt x="12446" y="5461"/>
                  </a:lnTo>
                  <a:lnTo>
                    <a:pt x="14985" y="1524"/>
                  </a:lnTo>
                  <a:lnTo>
                    <a:pt x="15239" y="127"/>
                  </a:lnTo>
                  <a:lnTo>
                    <a:pt x="15112" y="0"/>
                  </a:lnTo>
                  <a:lnTo>
                    <a:pt x="1485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6475603" y="1543811"/>
              <a:ext cx="118745" cy="45720"/>
            </a:xfrm>
            <a:custGeom>
              <a:avLst/>
              <a:gdLst/>
              <a:ahLst/>
              <a:cxnLst/>
              <a:rect l="l" t="t" r="r" b="b"/>
              <a:pathLst>
                <a:path w="118745" h="45719">
                  <a:moveTo>
                    <a:pt x="95653" y="38353"/>
                  </a:moveTo>
                  <a:lnTo>
                    <a:pt x="56515" y="38353"/>
                  </a:lnTo>
                  <a:lnTo>
                    <a:pt x="58166" y="39624"/>
                  </a:lnTo>
                  <a:lnTo>
                    <a:pt x="59817" y="40766"/>
                  </a:lnTo>
                  <a:lnTo>
                    <a:pt x="62229" y="42799"/>
                  </a:lnTo>
                  <a:lnTo>
                    <a:pt x="65531" y="45338"/>
                  </a:lnTo>
                  <a:lnTo>
                    <a:pt x="70103" y="45592"/>
                  </a:lnTo>
                  <a:lnTo>
                    <a:pt x="70739" y="45720"/>
                  </a:lnTo>
                  <a:lnTo>
                    <a:pt x="75056" y="45720"/>
                  </a:lnTo>
                  <a:lnTo>
                    <a:pt x="78104" y="43434"/>
                  </a:lnTo>
                  <a:lnTo>
                    <a:pt x="80010" y="41910"/>
                  </a:lnTo>
                  <a:lnTo>
                    <a:pt x="82296" y="40894"/>
                  </a:lnTo>
                  <a:lnTo>
                    <a:pt x="91948" y="40386"/>
                  </a:lnTo>
                  <a:lnTo>
                    <a:pt x="95653" y="38353"/>
                  </a:lnTo>
                  <a:close/>
                </a:path>
                <a:path w="118745" h="45719">
                  <a:moveTo>
                    <a:pt x="114033" y="21462"/>
                  </a:moveTo>
                  <a:lnTo>
                    <a:pt x="49402" y="21462"/>
                  </a:lnTo>
                  <a:lnTo>
                    <a:pt x="50673" y="21716"/>
                  </a:lnTo>
                  <a:lnTo>
                    <a:pt x="51562" y="22225"/>
                  </a:lnTo>
                  <a:lnTo>
                    <a:pt x="52324" y="22733"/>
                  </a:lnTo>
                  <a:lnTo>
                    <a:pt x="52775" y="23749"/>
                  </a:lnTo>
                  <a:lnTo>
                    <a:pt x="52812" y="25146"/>
                  </a:lnTo>
                  <a:lnTo>
                    <a:pt x="52450" y="27559"/>
                  </a:lnTo>
                  <a:lnTo>
                    <a:pt x="49911" y="28448"/>
                  </a:lnTo>
                  <a:lnTo>
                    <a:pt x="38989" y="31369"/>
                  </a:lnTo>
                  <a:lnTo>
                    <a:pt x="34798" y="32385"/>
                  </a:lnTo>
                  <a:lnTo>
                    <a:pt x="28067" y="34162"/>
                  </a:lnTo>
                  <a:lnTo>
                    <a:pt x="25654" y="35560"/>
                  </a:lnTo>
                  <a:lnTo>
                    <a:pt x="29210" y="37719"/>
                  </a:lnTo>
                  <a:lnTo>
                    <a:pt x="42164" y="40132"/>
                  </a:lnTo>
                  <a:lnTo>
                    <a:pt x="51053" y="40132"/>
                  </a:lnTo>
                  <a:lnTo>
                    <a:pt x="52450" y="40004"/>
                  </a:lnTo>
                  <a:lnTo>
                    <a:pt x="53213" y="39497"/>
                  </a:lnTo>
                  <a:lnTo>
                    <a:pt x="53594" y="38735"/>
                  </a:lnTo>
                  <a:lnTo>
                    <a:pt x="54355" y="38353"/>
                  </a:lnTo>
                  <a:lnTo>
                    <a:pt x="95653" y="38353"/>
                  </a:lnTo>
                  <a:lnTo>
                    <a:pt x="99822" y="36067"/>
                  </a:lnTo>
                  <a:lnTo>
                    <a:pt x="100003" y="34162"/>
                  </a:lnTo>
                  <a:lnTo>
                    <a:pt x="100116" y="32385"/>
                  </a:lnTo>
                  <a:lnTo>
                    <a:pt x="100202" y="30225"/>
                  </a:lnTo>
                  <a:lnTo>
                    <a:pt x="103504" y="28066"/>
                  </a:lnTo>
                  <a:lnTo>
                    <a:pt x="108203" y="25146"/>
                  </a:lnTo>
                  <a:lnTo>
                    <a:pt x="112395" y="22478"/>
                  </a:lnTo>
                  <a:lnTo>
                    <a:pt x="114033" y="21462"/>
                  </a:lnTo>
                  <a:close/>
                </a:path>
                <a:path w="118745" h="45719">
                  <a:moveTo>
                    <a:pt x="4825" y="4190"/>
                  </a:moveTo>
                  <a:lnTo>
                    <a:pt x="2286" y="4190"/>
                  </a:lnTo>
                  <a:lnTo>
                    <a:pt x="2032" y="4699"/>
                  </a:lnTo>
                  <a:lnTo>
                    <a:pt x="1524" y="6350"/>
                  </a:lnTo>
                  <a:lnTo>
                    <a:pt x="1270" y="7620"/>
                  </a:lnTo>
                  <a:lnTo>
                    <a:pt x="635" y="8762"/>
                  </a:lnTo>
                  <a:lnTo>
                    <a:pt x="126" y="9271"/>
                  </a:lnTo>
                  <a:lnTo>
                    <a:pt x="0" y="9651"/>
                  </a:lnTo>
                  <a:lnTo>
                    <a:pt x="635" y="10287"/>
                  </a:lnTo>
                  <a:lnTo>
                    <a:pt x="1524" y="11049"/>
                  </a:lnTo>
                  <a:lnTo>
                    <a:pt x="2286" y="11557"/>
                  </a:lnTo>
                  <a:lnTo>
                    <a:pt x="4699" y="13462"/>
                  </a:lnTo>
                  <a:lnTo>
                    <a:pt x="5461" y="14224"/>
                  </a:lnTo>
                  <a:lnTo>
                    <a:pt x="6223" y="14859"/>
                  </a:lnTo>
                  <a:lnTo>
                    <a:pt x="6731" y="16001"/>
                  </a:lnTo>
                  <a:lnTo>
                    <a:pt x="6731" y="18796"/>
                  </a:lnTo>
                  <a:lnTo>
                    <a:pt x="5587" y="19558"/>
                  </a:lnTo>
                  <a:lnTo>
                    <a:pt x="4699" y="20192"/>
                  </a:lnTo>
                  <a:lnTo>
                    <a:pt x="4191" y="20700"/>
                  </a:lnTo>
                  <a:lnTo>
                    <a:pt x="6731" y="23749"/>
                  </a:lnTo>
                  <a:lnTo>
                    <a:pt x="11684" y="24764"/>
                  </a:lnTo>
                  <a:lnTo>
                    <a:pt x="23622" y="24764"/>
                  </a:lnTo>
                  <a:lnTo>
                    <a:pt x="30606" y="23749"/>
                  </a:lnTo>
                  <a:lnTo>
                    <a:pt x="36322" y="22860"/>
                  </a:lnTo>
                  <a:lnTo>
                    <a:pt x="41528" y="21971"/>
                  </a:lnTo>
                  <a:lnTo>
                    <a:pt x="45212" y="21462"/>
                  </a:lnTo>
                  <a:lnTo>
                    <a:pt x="114033" y="21462"/>
                  </a:lnTo>
                  <a:lnTo>
                    <a:pt x="118745" y="18541"/>
                  </a:lnTo>
                  <a:lnTo>
                    <a:pt x="53975" y="18541"/>
                  </a:lnTo>
                  <a:lnTo>
                    <a:pt x="51689" y="17399"/>
                  </a:lnTo>
                  <a:lnTo>
                    <a:pt x="51053" y="17017"/>
                  </a:lnTo>
                  <a:lnTo>
                    <a:pt x="49402" y="16128"/>
                  </a:lnTo>
                  <a:lnTo>
                    <a:pt x="45720" y="13588"/>
                  </a:lnTo>
                  <a:lnTo>
                    <a:pt x="11430" y="13588"/>
                  </a:lnTo>
                  <a:lnTo>
                    <a:pt x="10011" y="11429"/>
                  </a:lnTo>
                  <a:lnTo>
                    <a:pt x="6760" y="6985"/>
                  </a:lnTo>
                  <a:lnTo>
                    <a:pt x="4825" y="4190"/>
                  </a:lnTo>
                  <a:close/>
                </a:path>
                <a:path w="118745" h="45719">
                  <a:moveTo>
                    <a:pt x="62483" y="1397"/>
                  </a:moveTo>
                  <a:lnTo>
                    <a:pt x="61341" y="1397"/>
                  </a:lnTo>
                  <a:lnTo>
                    <a:pt x="60578" y="1650"/>
                  </a:lnTo>
                  <a:lnTo>
                    <a:pt x="59944" y="1904"/>
                  </a:lnTo>
                  <a:lnTo>
                    <a:pt x="58800" y="2286"/>
                  </a:lnTo>
                  <a:lnTo>
                    <a:pt x="57912" y="3048"/>
                  </a:lnTo>
                  <a:lnTo>
                    <a:pt x="57048" y="5079"/>
                  </a:lnTo>
                  <a:lnTo>
                    <a:pt x="56633" y="5969"/>
                  </a:lnTo>
                  <a:lnTo>
                    <a:pt x="56559" y="6350"/>
                  </a:lnTo>
                  <a:lnTo>
                    <a:pt x="57530" y="9144"/>
                  </a:lnTo>
                  <a:lnTo>
                    <a:pt x="58839" y="14224"/>
                  </a:lnTo>
                  <a:lnTo>
                    <a:pt x="59563" y="16637"/>
                  </a:lnTo>
                  <a:lnTo>
                    <a:pt x="57403" y="18414"/>
                  </a:lnTo>
                  <a:lnTo>
                    <a:pt x="56769" y="18541"/>
                  </a:lnTo>
                  <a:lnTo>
                    <a:pt x="118745" y="18541"/>
                  </a:lnTo>
                  <a:lnTo>
                    <a:pt x="118023" y="14859"/>
                  </a:lnTo>
                  <a:lnTo>
                    <a:pt x="117763" y="13715"/>
                  </a:lnTo>
                  <a:lnTo>
                    <a:pt x="67818" y="13715"/>
                  </a:lnTo>
                  <a:lnTo>
                    <a:pt x="66675" y="13208"/>
                  </a:lnTo>
                  <a:lnTo>
                    <a:pt x="65024" y="11049"/>
                  </a:lnTo>
                  <a:lnTo>
                    <a:pt x="64897" y="9271"/>
                  </a:lnTo>
                  <a:lnTo>
                    <a:pt x="64702" y="7620"/>
                  </a:lnTo>
                  <a:lnTo>
                    <a:pt x="64475" y="4699"/>
                  </a:lnTo>
                  <a:lnTo>
                    <a:pt x="64262" y="2666"/>
                  </a:lnTo>
                  <a:lnTo>
                    <a:pt x="63246" y="1777"/>
                  </a:lnTo>
                  <a:lnTo>
                    <a:pt x="62865" y="1524"/>
                  </a:lnTo>
                  <a:lnTo>
                    <a:pt x="62483" y="1397"/>
                  </a:lnTo>
                  <a:close/>
                </a:path>
                <a:path w="118745" h="45719">
                  <a:moveTo>
                    <a:pt x="82676" y="5969"/>
                  </a:moveTo>
                  <a:lnTo>
                    <a:pt x="77216" y="5969"/>
                  </a:lnTo>
                  <a:lnTo>
                    <a:pt x="76073" y="6350"/>
                  </a:lnTo>
                  <a:lnTo>
                    <a:pt x="75542" y="7620"/>
                  </a:lnTo>
                  <a:lnTo>
                    <a:pt x="74295" y="10795"/>
                  </a:lnTo>
                  <a:lnTo>
                    <a:pt x="72136" y="13208"/>
                  </a:lnTo>
                  <a:lnTo>
                    <a:pt x="69723" y="13588"/>
                  </a:lnTo>
                  <a:lnTo>
                    <a:pt x="69469" y="13715"/>
                  </a:lnTo>
                  <a:lnTo>
                    <a:pt x="117763" y="13715"/>
                  </a:lnTo>
                  <a:lnTo>
                    <a:pt x="117475" y="12446"/>
                  </a:lnTo>
                  <a:lnTo>
                    <a:pt x="113569" y="12064"/>
                  </a:lnTo>
                  <a:lnTo>
                    <a:pt x="97917" y="12064"/>
                  </a:lnTo>
                  <a:lnTo>
                    <a:pt x="94869" y="11811"/>
                  </a:lnTo>
                  <a:lnTo>
                    <a:pt x="93091" y="10667"/>
                  </a:lnTo>
                  <a:lnTo>
                    <a:pt x="88773" y="8000"/>
                  </a:lnTo>
                  <a:lnTo>
                    <a:pt x="82676" y="5969"/>
                  </a:lnTo>
                  <a:close/>
                </a:path>
                <a:path w="118745" h="45719">
                  <a:moveTo>
                    <a:pt x="14097" y="4445"/>
                  </a:moveTo>
                  <a:lnTo>
                    <a:pt x="14859" y="6985"/>
                  </a:lnTo>
                  <a:lnTo>
                    <a:pt x="15349" y="9144"/>
                  </a:lnTo>
                  <a:lnTo>
                    <a:pt x="15441" y="9906"/>
                  </a:lnTo>
                  <a:lnTo>
                    <a:pt x="14657" y="11811"/>
                  </a:lnTo>
                  <a:lnTo>
                    <a:pt x="14350" y="12826"/>
                  </a:lnTo>
                  <a:lnTo>
                    <a:pt x="13843" y="13462"/>
                  </a:lnTo>
                  <a:lnTo>
                    <a:pt x="13081" y="13588"/>
                  </a:lnTo>
                  <a:lnTo>
                    <a:pt x="45720" y="13588"/>
                  </a:lnTo>
                  <a:lnTo>
                    <a:pt x="45545" y="12191"/>
                  </a:lnTo>
                  <a:lnTo>
                    <a:pt x="37211" y="12191"/>
                  </a:lnTo>
                  <a:lnTo>
                    <a:pt x="36702" y="12064"/>
                  </a:lnTo>
                  <a:lnTo>
                    <a:pt x="36068" y="11684"/>
                  </a:lnTo>
                  <a:lnTo>
                    <a:pt x="35305" y="11049"/>
                  </a:lnTo>
                  <a:lnTo>
                    <a:pt x="34671" y="9906"/>
                  </a:lnTo>
                  <a:lnTo>
                    <a:pt x="34301" y="8000"/>
                  </a:lnTo>
                  <a:lnTo>
                    <a:pt x="19558" y="8000"/>
                  </a:lnTo>
                  <a:lnTo>
                    <a:pt x="17525" y="6603"/>
                  </a:lnTo>
                  <a:lnTo>
                    <a:pt x="15621" y="5461"/>
                  </a:lnTo>
                  <a:lnTo>
                    <a:pt x="15239" y="5079"/>
                  </a:lnTo>
                  <a:lnTo>
                    <a:pt x="14605" y="4825"/>
                  </a:lnTo>
                  <a:lnTo>
                    <a:pt x="14097" y="4445"/>
                  </a:lnTo>
                  <a:close/>
                </a:path>
                <a:path w="118745" h="45719">
                  <a:moveTo>
                    <a:pt x="45212" y="9525"/>
                  </a:moveTo>
                  <a:lnTo>
                    <a:pt x="44323" y="9651"/>
                  </a:lnTo>
                  <a:lnTo>
                    <a:pt x="43433" y="10160"/>
                  </a:lnTo>
                  <a:lnTo>
                    <a:pt x="42545" y="10540"/>
                  </a:lnTo>
                  <a:lnTo>
                    <a:pt x="41021" y="11429"/>
                  </a:lnTo>
                  <a:lnTo>
                    <a:pt x="39370" y="12191"/>
                  </a:lnTo>
                  <a:lnTo>
                    <a:pt x="45545" y="12191"/>
                  </a:lnTo>
                  <a:lnTo>
                    <a:pt x="45212" y="9525"/>
                  </a:lnTo>
                  <a:close/>
                </a:path>
                <a:path w="118745" h="45719">
                  <a:moveTo>
                    <a:pt x="112268" y="11937"/>
                  </a:moveTo>
                  <a:lnTo>
                    <a:pt x="106299" y="11937"/>
                  </a:lnTo>
                  <a:lnTo>
                    <a:pt x="105282" y="12064"/>
                  </a:lnTo>
                  <a:lnTo>
                    <a:pt x="113569" y="12064"/>
                  </a:lnTo>
                  <a:lnTo>
                    <a:pt x="112268" y="11937"/>
                  </a:lnTo>
                  <a:close/>
                </a:path>
                <a:path w="118745" h="45719">
                  <a:moveTo>
                    <a:pt x="23368" y="0"/>
                  </a:moveTo>
                  <a:lnTo>
                    <a:pt x="24130" y="1650"/>
                  </a:lnTo>
                  <a:lnTo>
                    <a:pt x="24892" y="4063"/>
                  </a:lnTo>
                  <a:lnTo>
                    <a:pt x="23875" y="6350"/>
                  </a:lnTo>
                  <a:lnTo>
                    <a:pt x="23241" y="7492"/>
                  </a:lnTo>
                  <a:lnTo>
                    <a:pt x="22351" y="8000"/>
                  </a:lnTo>
                  <a:lnTo>
                    <a:pt x="34301" y="8000"/>
                  </a:lnTo>
                  <a:lnTo>
                    <a:pt x="33654" y="4445"/>
                  </a:lnTo>
                  <a:lnTo>
                    <a:pt x="26670" y="1015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6475476" y="1543811"/>
              <a:ext cx="119380" cy="45720"/>
            </a:xfrm>
            <a:custGeom>
              <a:avLst/>
              <a:gdLst/>
              <a:ahLst/>
              <a:cxnLst/>
              <a:rect l="l" t="t" r="r" b="b"/>
              <a:pathLst>
                <a:path w="119379" h="45719">
                  <a:moveTo>
                    <a:pt x="23495" y="0"/>
                  </a:moveTo>
                  <a:lnTo>
                    <a:pt x="24257" y="1650"/>
                  </a:lnTo>
                  <a:lnTo>
                    <a:pt x="25019" y="4063"/>
                  </a:lnTo>
                  <a:lnTo>
                    <a:pt x="24002" y="6350"/>
                  </a:lnTo>
                  <a:lnTo>
                    <a:pt x="23368" y="7492"/>
                  </a:lnTo>
                  <a:lnTo>
                    <a:pt x="22478" y="8000"/>
                  </a:lnTo>
                  <a:lnTo>
                    <a:pt x="21462" y="8000"/>
                  </a:lnTo>
                  <a:lnTo>
                    <a:pt x="19685" y="8000"/>
                  </a:lnTo>
                  <a:lnTo>
                    <a:pt x="17652" y="6603"/>
                  </a:lnTo>
                  <a:lnTo>
                    <a:pt x="15748" y="5461"/>
                  </a:lnTo>
                  <a:lnTo>
                    <a:pt x="15366" y="5079"/>
                  </a:lnTo>
                  <a:lnTo>
                    <a:pt x="14732" y="4825"/>
                  </a:lnTo>
                  <a:lnTo>
                    <a:pt x="14224" y="4445"/>
                  </a:lnTo>
                  <a:lnTo>
                    <a:pt x="14350" y="4825"/>
                  </a:lnTo>
                  <a:lnTo>
                    <a:pt x="14986" y="6985"/>
                  </a:lnTo>
                  <a:lnTo>
                    <a:pt x="15621" y="9778"/>
                  </a:lnTo>
                  <a:lnTo>
                    <a:pt x="14732" y="11937"/>
                  </a:lnTo>
                  <a:lnTo>
                    <a:pt x="14477" y="12826"/>
                  </a:lnTo>
                  <a:lnTo>
                    <a:pt x="13970" y="13462"/>
                  </a:lnTo>
                  <a:lnTo>
                    <a:pt x="13208" y="13588"/>
                  </a:lnTo>
                  <a:lnTo>
                    <a:pt x="12953" y="13588"/>
                  </a:lnTo>
                  <a:lnTo>
                    <a:pt x="11557" y="13588"/>
                  </a:lnTo>
                  <a:lnTo>
                    <a:pt x="10413" y="11811"/>
                  </a:lnTo>
                  <a:lnTo>
                    <a:pt x="8762" y="9525"/>
                  </a:lnTo>
                  <a:lnTo>
                    <a:pt x="7238" y="7492"/>
                  </a:lnTo>
                  <a:lnTo>
                    <a:pt x="4952" y="4190"/>
                  </a:lnTo>
                  <a:lnTo>
                    <a:pt x="3556" y="4190"/>
                  </a:lnTo>
                  <a:lnTo>
                    <a:pt x="2412" y="4190"/>
                  </a:lnTo>
                  <a:lnTo>
                    <a:pt x="2159" y="4699"/>
                  </a:lnTo>
                  <a:lnTo>
                    <a:pt x="1650" y="6350"/>
                  </a:lnTo>
                  <a:lnTo>
                    <a:pt x="1397" y="7620"/>
                  </a:lnTo>
                  <a:lnTo>
                    <a:pt x="762" y="8762"/>
                  </a:lnTo>
                  <a:lnTo>
                    <a:pt x="0" y="9525"/>
                  </a:lnTo>
                  <a:lnTo>
                    <a:pt x="762" y="10287"/>
                  </a:lnTo>
                  <a:lnTo>
                    <a:pt x="1650" y="11049"/>
                  </a:lnTo>
                  <a:lnTo>
                    <a:pt x="2412" y="11557"/>
                  </a:lnTo>
                  <a:lnTo>
                    <a:pt x="3556" y="12446"/>
                  </a:lnTo>
                  <a:lnTo>
                    <a:pt x="4825" y="13462"/>
                  </a:lnTo>
                  <a:lnTo>
                    <a:pt x="5587" y="14224"/>
                  </a:lnTo>
                  <a:lnTo>
                    <a:pt x="6350" y="14859"/>
                  </a:lnTo>
                  <a:lnTo>
                    <a:pt x="6858" y="16001"/>
                  </a:lnTo>
                  <a:lnTo>
                    <a:pt x="6858" y="17145"/>
                  </a:lnTo>
                  <a:lnTo>
                    <a:pt x="6858" y="18796"/>
                  </a:lnTo>
                  <a:lnTo>
                    <a:pt x="5714" y="19558"/>
                  </a:lnTo>
                  <a:lnTo>
                    <a:pt x="4825" y="20192"/>
                  </a:lnTo>
                  <a:lnTo>
                    <a:pt x="4318" y="20700"/>
                  </a:lnTo>
                  <a:lnTo>
                    <a:pt x="6858" y="23749"/>
                  </a:lnTo>
                  <a:lnTo>
                    <a:pt x="11811" y="24764"/>
                  </a:lnTo>
                  <a:lnTo>
                    <a:pt x="17652" y="24764"/>
                  </a:lnTo>
                  <a:lnTo>
                    <a:pt x="23749" y="24764"/>
                  </a:lnTo>
                  <a:lnTo>
                    <a:pt x="30733" y="23749"/>
                  </a:lnTo>
                  <a:lnTo>
                    <a:pt x="36449" y="22860"/>
                  </a:lnTo>
                  <a:lnTo>
                    <a:pt x="41655" y="21971"/>
                  </a:lnTo>
                  <a:lnTo>
                    <a:pt x="45339" y="21462"/>
                  </a:lnTo>
                  <a:lnTo>
                    <a:pt x="47878" y="21462"/>
                  </a:lnTo>
                  <a:lnTo>
                    <a:pt x="49529" y="21462"/>
                  </a:lnTo>
                  <a:lnTo>
                    <a:pt x="50800" y="21716"/>
                  </a:lnTo>
                  <a:lnTo>
                    <a:pt x="51689" y="22225"/>
                  </a:lnTo>
                  <a:lnTo>
                    <a:pt x="52450" y="22733"/>
                  </a:lnTo>
                  <a:lnTo>
                    <a:pt x="52958" y="23875"/>
                  </a:lnTo>
                  <a:lnTo>
                    <a:pt x="52958" y="25019"/>
                  </a:lnTo>
                  <a:lnTo>
                    <a:pt x="52577" y="27559"/>
                  </a:lnTo>
                  <a:lnTo>
                    <a:pt x="50038" y="28448"/>
                  </a:lnTo>
                  <a:lnTo>
                    <a:pt x="39116" y="31369"/>
                  </a:lnTo>
                  <a:lnTo>
                    <a:pt x="34925" y="32385"/>
                  </a:lnTo>
                  <a:lnTo>
                    <a:pt x="28194" y="34162"/>
                  </a:lnTo>
                  <a:lnTo>
                    <a:pt x="25781" y="35560"/>
                  </a:lnTo>
                  <a:lnTo>
                    <a:pt x="29337" y="37719"/>
                  </a:lnTo>
                  <a:lnTo>
                    <a:pt x="42291" y="40132"/>
                  </a:lnTo>
                  <a:lnTo>
                    <a:pt x="49275" y="40132"/>
                  </a:lnTo>
                  <a:lnTo>
                    <a:pt x="51180" y="40132"/>
                  </a:lnTo>
                  <a:lnTo>
                    <a:pt x="52577" y="40004"/>
                  </a:lnTo>
                  <a:lnTo>
                    <a:pt x="53340" y="39497"/>
                  </a:lnTo>
                  <a:lnTo>
                    <a:pt x="53721" y="38735"/>
                  </a:lnTo>
                  <a:lnTo>
                    <a:pt x="54482" y="38353"/>
                  </a:lnTo>
                  <a:lnTo>
                    <a:pt x="55372" y="38353"/>
                  </a:lnTo>
                  <a:lnTo>
                    <a:pt x="56642" y="38353"/>
                  </a:lnTo>
                  <a:lnTo>
                    <a:pt x="58293" y="39624"/>
                  </a:lnTo>
                  <a:lnTo>
                    <a:pt x="59944" y="40766"/>
                  </a:lnTo>
                  <a:lnTo>
                    <a:pt x="62356" y="42799"/>
                  </a:lnTo>
                  <a:lnTo>
                    <a:pt x="65658" y="45338"/>
                  </a:lnTo>
                  <a:lnTo>
                    <a:pt x="70230" y="45592"/>
                  </a:lnTo>
                  <a:lnTo>
                    <a:pt x="70866" y="45720"/>
                  </a:lnTo>
                  <a:lnTo>
                    <a:pt x="71374" y="45720"/>
                  </a:lnTo>
                  <a:lnTo>
                    <a:pt x="71881" y="45720"/>
                  </a:lnTo>
                  <a:lnTo>
                    <a:pt x="75183" y="45720"/>
                  </a:lnTo>
                  <a:lnTo>
                    <a:pt x="76707" y="44576"/>
                  </a:lnTo>
                  <a:lnTo>
                    <a:pt x="78231" y="43434"/>
                  </a:lnTo>
                  <a:lnTo>
                    <a:pt x="80137" y="41910"/>
                  </a:lnTo>
                  <a:lnTo>
                    <a:pt x="82423" y="40894"/>
                  </a:lnTo>
                  <a:lnTo>
                    <a:pt x="84835" y="40766"/>
                  </a:lnTo>
                  <a:lnTo>
                    <a:pt x="92075" y="40386"/>
                  </a:lnTo>
                  <a:lnTo>
                    <a:pt x="99949" y="36067"/>
                  </a:lnTo>
                  <a:lnTo>
                    <a:pt x="100202" y="33400"/>
                  </a:lnTo>
                  <a:lnTo>
                    <a:pt x="100329" y="30225"/>
                  </a:lnTo>
                  <a:lnTo>
                    <a:pt x="103631" y="28066"/>
                  </a:lnTo>
                  <a:lnTo>
                    <a:pt x="108330" y="25146"/>
                  </a:lnTo>
                  <a:lnTo>
                    <a:pt x="112522" y="22478"/>
                  </a:lnTo>
                  <a:lnTo>
                    <a:pt x="118872" y="18541"/>
                  </a:lnTo>
                  <a:lnTo>
                    <a:pt x="118237" y="15239"/>
                  </a:lnTo>
                  <a:lnTo>
                    <a:pt x="117601" y="12446"/>
                  </a:lnTo>
                  <a:lnTo>
                    <a:pt x="112395" y="11937"/>
                  </a:lnTo>
                  <a:lnTo>
                    <a:pt x="107569" y="11937"/>
                  </a:lnTo>
                  <a:lnTo>
                    <a:pt x="106425" y="11937"/>
                  </a:lnTo>
                  <a:lnTo>
                    <a:pt x="105409" y="12064"/>
                  </a:lnTo>
                  <a:lnTo>
                    <a:pt x="104521" y="12064"/>
                  </a:lnTo>
                  <a:lnTo>
                    <a:pt x="103504" y="12064"/>
                  </a:lnTo>
                  <a:lnTo>
                    <a:pt x="102489" y="12064"/>
                  </a:lnTo>
                  <a:lnTo>
                    <a:pt x="101600" y="12064"/>
                  </a:lnTo>
                  <a:lnTo>
                    <a:pt x="98044" y="12064"/>
                  </a:lnTo>
                  <a:lnTo>
                    <a:pt x="94996" y="11811"/>
                  </a:lnTo>
                  <a:lnTo>
                    <a:pt x="93218" y="10667"/>
                  </a:lnTo>
                  <a:lnTo>
                    <a:pt x="88900" y="8000"/>
                  </a:lnTo>
                  <a:lnTo>
                    <a:pt x="82803" y="5969"/>
                  </a:lnTo>
                  <a:lnTo>
                    <a:pt x="79121" y="5969"/>
                  </a:lnTo>
                  <a:lnTo>
                    <a:pt x="77343" y="5969"/>
                  </a:lnTo>
                  <a:lnTo>
                    <a:pt x="76200" y="6350"/>
                  </a:lnTo>
                  <a:lnTo>
                    <a:pt x="75819" y="7238"/>
                  </a:lnTo>
                  <a:lnTo>
                    <a:pt x="74422" y="10795"/>
                  </a:lnTo>
                  <a:lnTo>
                    <a:pt x="72263" y="13208"/>
                  </a:lnTo>
                  <a:lnTo>
                    <a:pt x="69850" y="13588"/>
                  </a:lnTo>
                  <a:lnTo>
                    <a:pt x="69596" y="13715"/>
                  </a:lnTo>
                  <a:lnTo>
                    <a:pt x="69342" y="13715"/>
                  </a:lnTo>
                  <a:lnTo>
                    <a:pt x="69088" y="13715"/>
                  </a:lnTo>
                  <a:lnTo>
                    <a:pt x="67945" y="13715"/>
                  </a:lnTo>
                  <a:lnTo>
                    <a:pt x="66801" y="13208"/>
                  </a:lnTo>
                  <a:lnTo>
                    <a:pt x="66040" y="12191"/>
                  </a:lnTo>
                  <a:lnTo>
                    <a:pt x="65150" y="11049"/>
                  </a:lnTo>
                  <a:lnTo>
                    <a:pt x="65024" y="9271"/>
                  </a:lnTo>
                  <a:lnTo>
                    <a:pt x="64770" y="7112"/>
                  </a:lnTo>
                  <a:lnTo>
                    <a:pt x="64643" y="5079"/>
                  </a:lnTo>
                  <a:lnTo>
                    <a:pt x="64389" y="2666"/>
                  </a:lnTo>
                  <a:lnTo>
                    <a:pt x="63373" y="1777"/>
                  </a:lnTo>
                  <a:lnTo>
                    <a:pt x="62992" y="1524"/>
                  </a:lnTo>
                  <a:lnTo>
                    <a:pt x="62610" y="1397"/>
                  </a:lnTo>
                  <a:lnTo>
                    <a:pt x="62229" y="1397"/>
                  </a:lnTo>
                  <a:lnTo>
                    <a:pt x="61468" y="1397"/>
                  </a:lnTo>
                  <a:lnTo>
                    <a:pt x="60705" y="1650"/>
                  </a:lnTo>
                  <a:lnTo>
                    <a:pt x="60071" y="1904"/>
                  </a:lnTo>
                  <a:lnTo>
                    <a:pt x="58927" y="2286"/>
                  </a:lnTo>
                  <a:lnTo>
                    <a:pt x="58039" y="3048"/>
                  </a:lnTo>
                  <a:lnTo>
                    <a:pt x="57530" y="4317"/>
                  </a:lnTo>
                  <a:lnTo>
                    <a:pt x="56642" y="6223"/>
                  </a:lnTo>
                  <a:lnTo>
                    <a:pt x="57657" y="9144"/>
                  </a:lnTo>
                  <a:lnTo>
                    <a:pt x="58293" y="11684"/>
                  </a:lnTo>
                  <a:lnTo>
                    <a:pt x="58927" y="14097"/>
                  </a:lnTo>
                  <a:lnTo>
                    <a:pt x="59690" y="16637"/>
                  </a:lnTo>
                  <a:lnTo>
                    <a:pt x="58166" y="17907"/>
                  </a:lnTo>
                  <a:lnTo>
                    <a:pt x="57530" y="18414"/>
                  </a:lnTo>
                  <a:lnTo>
                    <a:pt x="56896" y="18541"/>
                  </a:lnTo>
                  <a:lnTo>
                    <a:pt x="56006" y="18541"/>
                  </a:lnTo>
                  <a:lnTo>
                    <a:pt x="54101" y="18541"/>
                  </a:lnTo>
                  <a:lnTo>
                    <a:pt x="51816" y="17399"/>
                  </a:lnTo>
                  <a:lnTo>
                    <a:pt x="51180" y="17017"/>
                  </a:lnTo>
                  <a:lnTo>
                    <a:pt x="49529" y="16128"/>
                  </a:lnTo>
                  <a:lnTo>
                    <a:pt x="45847" y="13588"/>
                  </a:lnTo>
                  <a:lnTo>
                    <a:pt x="45339" y="9525"/>
                  </a:lnTo>
                  <a:lnTo>
                    <a:pt x="44450" y="9651"/>
                  </a:lnTo>
                  <a:lnTo>
                    <a:pt x="43560" y="10160"/>
                  </a:lnTo>
                  <a:lnTo>
                    <a:pt x="42672" y="10540"/>
                  </a:lnTo>
                  <a:lnTo>
                    <a:pt x="41148" y="11429"/>
                  </a:lnTo>
                  <a:lnTo>
                    <a:pt x="39497" y="12191"/>
                  </a:lnTo>
                  <a:lnTo>
                    <a:pt x="37973" y="12191"/>
                  </a:lnTo>
                  <a:lnTo>
                    <a:pt x="37338" y="12191"/>
                  </a:lnTo>
                  <a:lnTo>
                    <a:pt x="33781" y="4445"/>
                  </a:lnTo>
                  <a:lnTo>
                    <a:pt x="26797" y="1015"/>
                  </a:lnTo>
                  <a:lnTo>
                    <a:pt x="2349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6381107" y="1559051"/>
              <a:ext cx="180340" cy="121920"/>
            </a:xfrm>
            <a:custGeom>
              <a:avLst/>
              <a:gdLst/>
              <a:ahLst/>
              <a:cxnLst/>
              <a:rect l="l" t="t" r="r" b="b"/>
              <a:pathLst>
                <a:path w="180340" h="121919">
                  <a:moveTo>
                    <a:pt x="79315" y="105537"/>
                  </a:moveTo>
                  <a:lnTo>
                    <a:pt x="62999" y="105537"/>
                  </a:lnTo>
                  <a:lnTo>
                    <a:pt x="63888" y="105664"/>
                  </a:lnTo>
                  <a:lnTo>
                    <a:pt x="64777" y="106045"/>
                  </a:lnTo>
                  <a:lnTo>
                    <a:pt x="65666" y="106299"/>
                  </a:lnTo>
                  <a:lnTo>
                    <a:pt x="66428" y="107315"/>
                  </a:lnTo>
                  <a:lnTo>
                    <a:pt x="66555" y="108585"/>
                  </a:lnTo>
                  <a:lnTo>
                    <a:pt x="66682" y="110871"/>
                  </a:lnTo>
                  <a:lnTo>
                    <a:pt x="64523" y="111887"/>
                  </a:lnTo>
                  <a:lnTo>
                    <a:pt x="61729" y="113411"/>
                  </a:lnTo>
                  <a:lnTo>
                    <a:pt x="60205" y="114300"/>
                  </a:lnTo>
                  <a:lnTo>
                    <a:pt x="61729" y="115062"/>
                  </a:lnTo>
                  <a:lnTo>
                    <a:pt x="62364" y="115443"/>
                  </a:lnTo>
                  <a:lnTo>
                    <a:pt x="65539" y="116840"/>
                  </a:lnTo>
                  <a:lnTo>
                    <a:pt x="68841" y="118618"/>
                  </a:lnTo>
                  <a:lnTo>
                    <a:pt x="70365" y="121539"/>
                  </a:lnTo>
                  <a:lnTo>
                    <a:pt x="71254" y="121920"/>
                  </a:lnTo>
                  <a:lnTo>
                    <a:pt x="73286" y="121920"/>
                  </a:lnTo>
                  <a:lnTo>
                    <a:pt x="73794" y="121539"/>
                  </a:lnTo>
                  <a:lnTo>
                    <a:pt x="74429" y="121412"/>
                  </a:lnTo>
                  <a:lnTo>
                    <a:pt x="76207" y="120523"/>
                  </a:lnTo>
                  <a:lnTo>
                    <a:pt x="76116" y="118618"/>
                  </a:lnTo>
                  <a:lnTo>
                    <a:pt x="77124" y="111506"/>
                  </a:lnTo>
                  <a:lnTo>
                    <a:pt x="79315" y="105537"/>
                  </a:lnTo>
                  <a:close/>
                </a:path>
                <a:path w="180340" h="121919">
                  <a:moveTo>
                    <a:pt x="43695" y="91948"/>
                  </a:moveTo>
                  <a:lnTo>
                    <a:pt x="41155" y="91948"/>
                  </a:lnTo>
                  <a:lnTo>
                    <a:pt x="40012" y="92075"/>
                  </a:lnTo>
                  <a:lnTo>
                    <a:pt x="39504" y="92583"/>
                  </a:lnTo>
                  <a:lnTo>
                    <a:pt x="39377" y="92837"/>
                  </a:lnTo>
                  <a:lnTo>
                    <a:pt x="39250" y="93345"/>
                  </a:lnTo>
                  <a:lnTo>
                    <a:pt x="38996" y="95758"/>
                  </a:lnTo>
                  <a:lnTo>
                    <a:pt x="42933" y="98171"/>
                  </a:lnTo>
                  <a:lnTo>
                    <a:pt x="46108" y="99822"/>
                  </a:lnTo>
                  <a:lnTo>
                    <a:pt x="49156" y="101473"/>
                  </a:lnTo>
                  <a:lnTo>
                    <a:pt x="51696" y="102997"/>
                  </a:lnTo>
                  <a:lnTo>
                    <a:pt x="52458" y="105283"/>
                  </a:lnTo>
                  <a:lnTo>
                    <a:pt x="52712" y="105918"/>
                  </a:lnTo>
                  <a:lnTo>
                    <a:pt x="53982" y="106045"/>
                  </a:lnTo>
                  <a:lnTo>
                    <a:pt x="57538" y="106045"/>
                  </a:lnTo>
                  <a:lnTo>
                    <a:pt x="60840" y="105537"/>
                  </a:lnTo>
                  <a:lnTo>
                    <a:pt x="79315" y="105537"/>
                  </a:lnTo>
                  <a:lnTo>
                    <a:pt x="80620" y="101981"/>
                  </a:lnTo>
                  <a:lnTo>
                    <a:pt x="85974" y="93218"/>
                  </a:lnTo>
                  <a:lnTo>
                    <a:pt x="86709" y="92583"/>
                  </a:lnTo>
                  <a:lnTo>
                    <a:pt x="47505" y="92583"/>
                  </a:lnTo>
                  <a:lnTo>
                    <a:pt x="46362" y="92202"/>
                  </a:lnTo>
                  <a:lnTo>
                    <a:pt x="43695" y="91948"/>
                  </a:lnTo>
                  <a:close/>
                </a:path>
                <a:path w="180340" h="121919">
                  <a:moveTo>
                    <a:pt x="168957" y="87122"/>
                  </a:moveTo>
                  <a:lnTo>
                    <a:pt x="151137" y="87122"/>
                  </a:lnTo>
                  <a:lnTo>
                    <a:pt x="151772" y="87375"/>
                  </a:lnTo>
                  <a:lnTo>
                    <a:pt x="153677" y="89281"/>
                  </a:lnTo>
                  <a:lnTo>
                    <a:pt x="153719" y="90170"/>
                  </a:lnTo>
                  <a:lnTo>
                    <a:pt x="153550" y="91694"/>
                  </a:lnTo>
                  <a:lnTo>
                    <a:pt x="153296" y="95377"/>
                  </a:lnTo>
                  <a:lnTo>
                    <a:pt x="153169" y="96774"/>
                  </a:lnTo>
                  <a:lnTo>
                    <a:pt x="154566" y="98171"/>
                  </a:lnTo>
                  <a:lnTo>
                    <a:pt x="155455" y="98171"/>
                  </a:lnTo>
                  <a:lnTo>
                    <a:pt x="158884" y="98044"/>
                  </a:lnTo>
                  <a:lnTo>
                    <a:pt x="164599" y="93345"/>
                  </a:lnTo>
                  <a:lnTo>
                    <a:pt x="168957" y="87122"/>
                  </a:lnTo>
                  <a:close/>
                </a:path>
                <a:path w="180340" h="121919">
                  <a:moveTo>
                    <a:pt x="96400" y="77470"/>
                  </a:moveTo>
                  <a:lnTo>
                    <a:pt x="70238" y="77470"/>
                  </a:lnTo>
                  <a:lnTo>
                    <a:pt x="73159" y="77597"/>
                  </a:lnTo>
                  <a:lnTo>
                    <a:pt x="74937" y="78359"/>
                  </a:lnTo>
                  <a:lnTo>
                    <a:pt x="75699" y="78359"/>
                  </a:lnTo>
                  <a:lnTo>
                    <a:pt x="78239" y="79121"/>
                  </a:lnTo>
                  <a:lnTo>
                    <a:pt x="77900" y="81153"/>
                  </a:lnTo>
                  <a:lnTo>
                    <a:pt x="77604" y="85090"/>
                  </a:lnTo>
                  <a:lnTo>
                    <a:pt x="66936" y="85598"/>
                  </a:lnTo>
                  <a:lnTo>
                    <a:pt x="55379" y="85598"/>
                  </a:lnTo>
                  <a:lnTo>
                    <a:pt x="53347" y="87884"/>
                  </a:lnTo>
                  <a:lnTo>
                    <a:pt x="52458" y="88646"/>
                  </a:lnTo>
                  <a:lnTo>
                    <a:pt x="52458" y="90297"/>
                  </a:lnTo>
                  <a:lnTo>
                    <a:pt x="52204" y="91059"/>
                  </a:lnTo>
                  <a:lnTo>
                    <a:pt x="51823" y="91694"/>
                  </a:lnTo>
                  <a:lnTo>
                    <a:pt x="51188" y="92456"/>
                  </a:lnTo>
                  <a:lnTo>
                    <a:pt x="50426" y="92583"/>
                  </a:lnTo>
                  <a:lnTo>
                    <a:pt x="86709" y="92583"/>
                  </a:lnTo>
                  <a:lnTo>
                    <a:pt x="92590" y="87503"/>
                  </a:lnTo>
                  <a:lnTo>
                    <a:pt x="97416" y="85471"/>
                  </a:lnTo>
                  <a:lnTo>
                    <a:pt x="97162" y="84200"/>
                  </a:lnTo>
                  <a:lnTo>
                    <a:pt x="96813" y="81407"/>
                  </a:lnTo>
                  <a:lnTo>
                    <a:pt x="96527" y="79883"/>
                  </a:lnTo>
                  <a:lnTo>
                    <a:pt x="96400" y="77470"/>
                  </a:lnTo>
                  <a:close/>
                </a:path>
                <a:path w="180340" h="121919">
                  <a:moveTo>
                    <a:pt x="135907" y="46736"/>
                  </a:moveTo>
                  <a:lnTo>
                    <a:pt x="130817" y="46736"/>
                  </a:lnTo>
                  <a:lnTo>
                    <a:pt x="131960" y="47371"/>
                  </a:lnTo>
                  <a:lnTo>
                    <a:pt x="132722" y="48260"/>
                  </a:lnTo>
                  <a:lnTo>
                    <a:pt x="133611" y="49022"/>
                  </a:lnTo>
                  <a:lnTo>
                    <a:pt x="134119" y="50546"/>
                  </a:lnTo>
                  <a:lnTo>
                    <a:pt x="133611" y="52070"/>
                  </a:lnTo>
                  <a:lnTo>
                    <a:pt x="133357" y="53086"/>
                  </a:lnTo>
                  <a:lnTo>
                    <a:pt x="132214" y="55245"/>
                  </a:lnTo>
                  <a:lnTo>
                    <a:pt x="128023" y="55499"/>
                  </a:lnTo>
                  <a:lnTo>
                    <a:pt x="126118" y="55753"/>
                  </a:lnTo>
                  <a:lnTo>
                    <a:pt x="125991" y="56896"/>
                  </a:lnTo>
                  <a:lnTo>
                    <a:pt x="125864" y="57150"/>
                  </a:lnTo>
                  <a:lnTo>
                    <a:pt x="125753" y="58039"/>
                  </a:lnTo>
                  <a:lnTo>
                    <a:pt x="125687" y="59309"/>
                  </a:lnTo>
                  <a:lnTo>
                    <a:pt x="127769" y="62737"/>
                  </a:lnTo>
                  <a:lnTo>
                    <a:pt x="130690" y="64135"/>
                  </a:lnTo>
                  <a:lnTo>
                    <a:pt x="133992" y="65659"/>
                  </a:lnTo>
                  <a:lnTo>
                    <a:pt x="134500" y="67564"/>
                  </a:lnTo>
                  <a:lnTo>
                    <a:pt x="134373" y="69596"/>
                  </a:lnTo>
                  <a:lnTo>
                    <a:pt x="134881" y="69723"/>
                  </a:lnTo>
                  <a:lnTo>
                    <a:pt x="135135" y="69723"/>
                  </a:lnTo>
                  <a:lnTo>
                    <a:pt x="136786" y="70231"/>
                  </a:lnTo>
                  <a:lnTo>
                    <a:pt x="138056" y="71628"/>
                  </a:lnTo>
                  <a:lnTo>
                    <a:pt x="138691" y="73533"/>
                  </a:lnTo>
                  <a:lnTo>
                    <a:pt x="139576" y="76962"/>
                  </a:lnTo>
                  <a:lnTo>
                    <a:pt x="139660" y="77597"/>
                  </a:lnTo>
                  <a:lnTo>
                    <a:pt x="137548" y="83312"/>
                  </a:lnTo>
                  <a:lnTo>
                    <a:pt x="133611" y="88646"/>
                  </a:lnTo>
                  <a:lnTo>
                    <a:pt x="132849" y="89408"/>
                  </a:lnTo>
                  <a:lnTo>
                    <a:pt x="132468" y="90170"/>
                  </a:lnTo>
                  <a:lnTo>
                    <a:pt x="132341" y="91440"/>
                  </a:lnTo>
                  <a:lnTo>
                    <a:pt x="133103" y="91694"/>
                  </a:lnTo>
                  <a:lnTo>
                    <a:pt x="136151" y="91694"/>
                  </a:lnTo>
                  <a:lnTo>
                    <a:pt x="139580" y="91059"/>
                  </a:lnTo>
                  <a:lnTo>
                    <a:pt x="144660" y="88646"/>
                  </a:lnTo>
                  <a:lnTo>
                    <a:pt x="147073" y="87757"/>
                  </a:lnTo>
                  <a:lnTo>
                    <a:pt x="148724" y="87122"/>
                  </a:lnTo>
                  <a:lnTo>
                    <a:pt x="168957" y="87122"/>
                  </a:lnTo>
                  <a:lnTo>
                    <a:pt x="170695" y="84709"/>
                  </a:lnTo>
                  <a:lnTo>
                    <a:pt x="173870" y="82296"/>
                  </a:lnTo>
                  <a:lnTo>
                    <a:pt x="177172" y="81153"/>
                  </a:lnTo>
                  <a:lnTo>
                    <a:pt x="178188" y="80899"/>
                  </a:lnTo>
                  <a:lnTo>
                    <a:pt x="179712" y="79883"/>
                  </a:lnTo>
                  <a:lnTo>
                    <a:pt x="163202" y="79883"/>
                  </a:lnTo>
                  <a:lnTo>
                    <a:pt x="159900" y="78994"/>
                  </a:lnTo>
                  <a:lnTo>
                    <a:pt x="158503" y="76327"/>
                  </a:lnTo>
                  <a:lnTo>
                    <a:pt x="157741" y="74295"/>
                  </a:lnTo>
                  <a:lnTo>
                    <a:pt x="161170" y="70485"/>
                  </a:lnTo>
                  <a:lnTo>
                    <a:pt x="161297" y="69215"/>
                  </a:lnTo>
                  <a:lnTo>
                    <a:pt x="161043" y="69087"/>
                  </a:lnTo>
                  <a:lnTo>
                    <a:pt x="152915" y="69087"/>
                  </a:lnTo>
                  <a:lnTo>
                    <a:pt x="145803" y="67818"/>
                  </a:lnTo>
                  <a:lnTo>
                    <a:pt x="145041" y="63500"/>
                  </a:lnTo>
                  <a:lnTo>
                    <a:pt x="144914" y="61595"/>
                  </a:lnTo>
                  <a:lnTo>
                    <a:pt x="147327" y="60706"/>
                  </a:lnTo>
                  <a:lnTo>
                    <a:pt x="147581" y="60325"/>
                  </a:lnTo>
                  <a:lnTo>
                    <a:pt x="147454" y="59562"/>
                  </a:lnTo>
                  <a:lnTo>
                    <a:pt x="147073" y="58928"/>
                  </a:lnTo>
                  <a:lnTo>
                    <a:pt x="144914" y="56769"/>
                  </a:lnTo>
                  <a:lnTo>
                    <a:pt x="142374" y="55245"/>
                  </a:lnTo>
                  <a:lnTo>
                    <a:pt x="138945" y="55245"/>
                  </a:lnTo>
                  <a:lnTo>
                    <a:pt x="137929" y="54737"/>
                  </a:lnTo>
                  <a:lnTo>
                    <a:pt x="135625" y="52070"/>
                  </a:lnTo>
                  <a:lnTo>
                    <a:pt x="135733" y="48895"/>
                  </a:lnTo>
                  <a:lnTo>
                    <a:pt x="135907" y="46736"/>
                  </a:lnTo>
                  <a:close/>
                </a:path>
                <a:path w="180340" h="121919">
                  <a:moveTo>
                    <a:pt x="125102" y="48006"/>
                  </a:moveTo>
                  <a:lnTo>
                    <a:pt x="71889" y="48006"/>
                  </a:lnTo>
                  <a:lnTo>
                    <a:pt x="72397" y="48133"/>
                  </a:lnTo>
                  <a:lnTo>
                    <a:pt x="72905" y="48514"/>
                  </a:lnTo>
                  <a:lnTo>
                    <a:pt x="75191" y="50037"/>
                  </a:lnTo>
                  <a:lnTo>
                    <a:pt x="75084" y="55245"/>
                  </a:lnTo>
                  <a:lnTo>
                    <a:pt x="73540" y="62611"/>
                  </a:lnTo>
                  <a:lnTo>
                    <a:pt x="62872" y="64770"/>
                  </a:lnTo>
                  <a:lnTo>
                    <a:pt x="59570" y="65659"/>
                  </a:lnTo>
                  <a:lnTo>
                    <a:pt x="55760" y="72136"/>
                  </a:lnTo>
                  <a:lnTo>
                    <a:pt x="51315" y="72644"/>
                  </a:lnTo>
                  <a:lnTo>
                    <a:pt x="47124" y="73025"/>
                  </a:lnTo>
                  <a:lnTo>
                    <a:pt x="43187" y="73533"/>
                  </a:lnTo>
                  <a:lnTo>
                    <a:pt x="39123" y="73914"/>
                  </a:lnTo>
                  <a:lnTo>
                    <a:pt x="36234" y="77597"/>
                  </a:lnTo>
                  <a:lnTo>
                    <a:pt x="35662" y="78359"/>
                  </a:lnTo>
                  <a:lnTo>
                    <a:pt x="35643" y="79375"/>
                  </a:lnTo>
                  <a:lnTo>
                    <a:pt x="35948" y="79883"/>
                  </a:lnTo>
                  <a:lnTo>
                    <a:pt x="37853" y="80518"/>
                  </a:lnTo>
                  <a:lnTo>
                    <a:pt x="42552" y="80518"/>
                  </a:lnTo>
                  <a:lnTo>
                    <a:pt x="44838" y="80137"/>
                  </a:lnTo>
                  <a:lnTo>
                    <a:pt x="47505" y="79502"/>
                  </a:lnTo>
                  <a:lnTo>
                    <a:pt x="52585" y="78359"/>
                  </a:lnTo>
                  <a:lnTo>
                    <a:pt x="60586" y="77470"/>
                  </a:lnTo>
                  <a:lnTo>
                    <a:pt x="96400" y="77470"/>
                  </a:lnTo>
                  <a:lnTo>
                    <a:pt x="96501" y="76327"/>
                  </a:lnTo>
                  <a:lnTo>
                    <a:pt x="96654" y="75184"/>
                  </a:lnTo>
                  <a:lnTo>
                    <a:pt x="97543" y="70485"/>
                  </a:lnTo>
                  <a:lnTo>
                    <a:pt x="100972" y="70358"/>
                  </a:lnTo>
                  <a:lnTo>
                    <a:pt x="103004" y="70358"/>
                  </a:lnTo>
                  <a:lnTo>
                    <a:pt x="100538" y="64135"/>
                  </a:lnTo>
                  <a:lnTo>
                    <a:pt x="100438" y="63500"/>
                  </a:lnTo>
                  <a:lnTo>
                    <a:pt x="102988" y="60325"/>
                  </a:lnTo>
                  <a:lnTo>
                    <a:pt x="111894" y="50165"/>
                  </a:lnTo>
                  <a:lnTo>
                    <a:pt x="114815" y="50037"/>
                  </a:lnTo>
                  <a:lnTo>
                    <a:pt x="120149" y="50037"/>
                  </a:lnTo>
                  <a:lnTo>
                    <a:pt x="122435" y="49403"/>
                  </a:lnTo>
                  <a:lnTo>
                    <a:pt x="125102" y="48006"/>
                  </a:lnTo>
                  <a:close/>
                </a:path>
                <a:path w="180340" h="121919">
                  <a:moveTo>
                    <a:pt x="177172" y="77597"/>
                  </a:moveTo>
                  <a:lnTo>
                    <a:pt x="175013" y="77597"/>
                  </a:lnTo>
                  <a:lnTo>
                    <a:pt x="173743" y="77850"/>
                  </a:lnTo>
                  <a:lnTo>
                    <a:pt x="170949" y="79375"/>
                  </a:lnTo>
                  <a:lnTo>
                    <a:pt x="168790" y="79883"/>
                  </a:lnTo>
                  <a:lnTo>
                    <a:pt x="179712" y="79883"/>
                  </a:lnTo>
                  <a:lnTo>
                    <a:pt x="179585" y="79248"/>
                  </a:lnTo>
                  <a:lnTo>
                    <a:pt x="179331" y="78740"/>
                  </a:lnTo>
                  <a:lnTo>
                    <a:pt x="178188" y="77850"/>
                  </a:lnTo>
                  <a:lnTo>
                    <a:pt x="177172" y="77597"/>
                  </a:lnTo>
                  <a:close/>
                </a:path>
                <a:path w="180340" h="121919">
                  <a:moveTo>
                    <a:pt x="160281" y="68834"/>
                  </a:moveTo>
                  <a:lnTo>
                    <a:pt x="159265" y="68834"/>
                  </a:lnTo>
                  <a:lnTo>
                    <a:pt x="158884" y="68961"/>
                  </a:lnTo>
                  <a:lnTo>
                    <a:pt x="158122" y="68961"/>
                  </a:lnTo>
                  <a:lnTo>
                    <a:pt x="157614" y="69087"/>
                  </a:lnTo>
                  <a:lnTo>
                    <a:pt x="161043" y="69087"/>
                  </a:lnTo>
                  <a:lnTo>
                    <a:pt x="160789" y="68961"/>
                  </a:lnTo>
                  <a:lnTo>
                    <a:pt x="160281" y="68834"/>
                  </a:lnTo>
                  <a:close/>
                </a:path>
                <a:path w="180340" h="121919">
                  <a:moveTo>
                    <a:pt x="37942" y="26670"/>
                  </a:moveTo>
                  <a:lnTo>
                    <a:pt x="15882" y="26670"/>
                  </a:lnTo>
                  <a:lnTo>
                    <a:pt x="17152" y="26797"/>
                  </a:lnTo>
                  <a:lnTo>
                    <a:pt x="18168" y="27812"/>
                  </a:lnTo>
                  <a:lnTo>
                    <a:pt x="19184" y="31750"/>
                  </a:lnTo>
                  <a:lnTo>
                    <a:pt x="12580" y="39624"/>
                  </a:lnTo>
                  <a:lnTo>
                    <a:pt x="9913" y="42545"/>
                  </a:lnTo>
                  <a:lnTo>
                    <a:pt x="9430" y="44958"/>
                  </a:lnTo>
                  <a:lnTo>
                    <a:pt x="8389" y="48895"/>
                  </a:lnTo>
                  <a:lnTo>
                    <a:pt x="13469" y="53086"/>
                  </a:lnTo>
                  <a:lnTo>
                    <a:pt x="17406" y="56769"/>
                  </a:lnTo>
                  <a:lnTo>
                    <a:pt x="19184" y="58039"/>
                  </a:lnTo>
                  <a:lnTo>
                    <a:pt x="20708" y="59562"/>
                  </a:lnTo>
                  <a:lnTo>
                    <a:pt x="22232" y="61214"/>
                  </a:lnTo>
                  <a:lnTo>
                    <a:pt x="24264" y="63500"/>
                  </a:lnTo>
                  <a:lnTo>
                    <a:pt x="27947" y="64389"/>
                  </a:lnTo>
                  <a:lnTo>
                    <a:pt x="34678" y="64389"/>
                  </a:lnTo>
                  <a:lnTo>
                    <a:pt x="37726" y="63627"/>
                  </a:lnTo>
                  <a:lnTo>
                    <a:pt x="40647" y="61595"/>
                  </a:lnTo>
                  <a:lnTo>
                    <a:pt x="41371" y="58928"/>
                  </a:lnTo>
                  <a:lnTo>
                    <a:pt x="41790" y="57150"/>
                  </a:lnTo>
                  <a:lnTo>
                    <a:pt x="42806" y="53848"/>
                  </a:lnTo>
                  <a:lnTo>
                    <a:pt x="43949" y="49657"/>
                  </a:lnTo>
                  <a:lnTo>
                    <a:pt x="49664" y="49657"/>
                  </a:lnTo>
                  <a:lnTo>
                    <a:pt x="49791" y="49022"/>
                  </a:lnTo>
                  <a:lnTo>
                    <a:pt x="50299" y="47625"/>
                  </a:lnTo>
                  <a:lnTo>
                    <a:pt x="50780" y="45339"/>
                  </a:lnTo>
                  <a:lnTo>
                    <a:pt x="50900" y="45085"/>
                  </a:lnTo>
                  <a:lnTo>
                    <a:pt x="52204" y="43307"/>
                  </a:lnTo>
                  <a:lnTo>
                    <a:pt x="54109" y="42545"/>
                  </a:lnTo>
                  <a:lnTo>
                    <a:pt x="54744" y="42037"/>
                  </a:lnTo>
                  <a:lnTo>
                    <a:pt x="55379" y="41910"/>
                  </a:lnTo>
                  <a:lnTo>
                    <a:pt x="133643" y="41910"/>
                  </a:lnTo>
                  <a:lnTo>
                    <a:pt x="132214" y="41275"/>
                  </a:lnTo>
                  <a:lnTo>
                    <a:pt x="130690" y="40894"/>
                  </a:lnTo>
                  <a:lnTo>
                    <a:pt x="129293" y="40259"/>
                  </a:lnTo>
                  <a:lnTo>
                    <a:pt x="72143" y="40259"/>
                  </a:lnTo>
                  <a:lnTo>
                    <a:pt x="68287" y="37719"/>
                  </a:lnTo>
                  <a:lnTo>
                    <a:pt x="63110" y="31623"/>
                  </a:lnTo>
                  <a:lnTo>
                    <a:pt x="61753" y="29464"/>
                  </a:lnTo>
                  <a:lnTo>
                    <a:pt x="39631" y="29464"/>
                  </a:lnTo>
                  <a:lnTo>
                    <a:pt x="37971" y="27686"/>
                  </a:lnTo>
                  <a:lnTo>
                    <a:pt x="37942" y="26670"/>
                  </a:lnTo>
                  <a:close/>
                </a:path>
                <a:path w="180340" h="121919">
                  <a:moveTo>
                    <a:pt x="133643" y="41910"/>
                  </a:moveTo>
                  <a:lnTo>
                    <a:pt x="57284" y="41910"/>
                  </a:lnTo>
                  <a:lnTo>
                    <a:pt x="58300" y="42672"/>
                  </a:lnTo>
                  <a:lnTo>
                    <a:pt x="60459" y="46609"/>
                  </a:lnTo>
                  <a:lnTo>
                    <a:pt x="59697" y="51435"/>
                  </a:lnTo>
                  <a:lnTo>
                    <a:pt x="57030" y="55245"/>
                  </a:lnTo>
                  <a:lnTo>
                    <a:pt x="56903" y="55499"/>
                  </a:lnTo>
                  <a:lnTo>
                    <a:pt x="57284" y="55625"/>
                  </a:lnTo>
                  <a:lnTo>
                    <a:pt x="59570" y="55625"/>
                  </a:lnTo>
                  <a:lnTo>
                    <a:pt x="63507" y="54483"/>
                  </a:lnTo>
                  <a:lnTo>
                    <a:pt x="66428" y="51308"/>
                  </a:lnTo>
                  <a:lnTo>
                    <a:pt x="68206" y="49022"/>
                  </a:lnTo>
                  <a:lnTo>
                    <a:pt x="69857" y="48006"/>
                  </a:lnTo>
                  <a:lnTo>
                    <a:pt x="125102" y="48006"/>
                  </a:lnTo>
                  <a:lnTo>
                    <a:pt x="126372" y="47371"/>
                  </a:lnTo>
                  <a:lnTo>
                    <a:pt x="127896" y="46736"/>
                  </a:lnTo>
                  <a:lnTo>
                    <a:pt x="135907" y="46736"/>
                  </a:lnTo>
                  <a:lnTo>
                    <a:pt x="136024" y="44958"/>
                  </a:lnTo>
                  <a:lnTo>
                    <a:pt x="136151" y="44196"/>
                  </a:lnTo>
                  <a:lnTo>
                    <a:pt x="136278" y="43687"/>
                  </a:lnTo>
                  <a:lnTo>
                    <a:pt x="135643" y="42799"/>
                  </a:lnTo>
                  <a:lnTo>
                    <a:pt x="133643" y="41910"/>
                  </a:lnTo>
                  <a:close/>
                </a:path>
                <a:path w="180340" h="121919">
                  <a:moveTo>
                    <a:pt x="69476" y="0"/>
                  </a:moveTo>
                  <a:lnTo>
                    <a:pt x="69349" y="1143"/>
                  </a:lnTo>
                  <a:lnTo>
                    <a:pt x="69222" y="3810"/>
                  </a:lnTo>
                  <a:lnTo>
                    <a:pt x="69095" y="7112"/>
                  </a:lnTo>
                  <a:lnTo>
                    <a:pt x="66555" y="7747"/>
                  </a:lnTo>
                  <a:lnTo>
                    <a:pt x="65158" y="8000"/>
                  </a:lnTo>
                  <a:lnTo>
                    <a:pt x="64015" y="9271"/>
                  </a:lnTo>
                  <a:lnTo>
                    <a:pt x="63951" y="10287"/>
                  </a:lnTo>
                  <a:lnTo>
                    <a:pt x="64269" y="10922"/>
                  </a:lnTo>
                  <a:lnTo>
                    <a:pt x="65285" y="11811"/>
                  </a:lnTo>
                  <a:lnTo>
                    <a:pt x="68855" y="17145"/>
                  </a:lnTo>
                  <a:lnTo>
                    <a:pt x="71936" y="25146"/>
                  </a:lnTo>
                  <a:lnTo>
                    <a:pt x="73947" y="33147"/>
                  </a:lnTo>
                  <a:lnTo>
                    <a:pt x="74073" y="35052"/>
                  </a:lnTo>
                  <a:lnTo>
                    <a:pt x="74175" y="39624"/>
                  </a:lnTo>
                  <a:lnTo>
                    <a:pt x="73286" y="40259"/>
                  </a:lnTo>
                  <a:lnTo>
                    <a:pt x="129293" y="40259"/>
                  </a:lnTo>
                  <a:lnTo>
                    <a:pt x="126499" y="38989"/>
                  </a:lnTo>
                  <a:lnTo>
                    <a:pt x="126472" y="38608"/>
                  </a:lnTo>
                  <a:lnTo>
                    <a:pt x="118371" y="38608"/>
                  </a:lnTo>
                  <a:lnTo>
                    <a:pt x="117863" y="38481"/>
                  </a:lnTo>
                  <a:lnTo>
                    <a:pt x="117482" y="38227"/>
                  </a:lnTo>
                  <a:lnTo>
                    <a:pt x="115577" y="37337"/>
                  </a:lnTo>
                  <a:lnTo>
                    <a:pt x="114307" y="35052"/>
                  </a:lnTo>
                  <a:lnTo>
                    <a:pt x="114434" y="32512"/>
                  </a:lnTo>
                  <a:lnTo>
                    <a:pt x="113545" y="31623"/>
                  </a:lnTo>
                  <a:lnTo>
                    <a:pt x="100337" y="31623"/>
                  </a:lnTo>
                  <a:lnTo>
                    <a:pt x="99235" y="25019"/>
                  </a:lnTo>
                  <a:lnTo>
                    <a:pt x="87256" y="25019"/>
                  </a:lnTo>
                  <a:lnTo>
                    <a:pt x="87002" y="24765"/>
                  </a:lnTo>
                  <a:lnTo>
                    <a:pt x="86748" y="24765"/>
                  </a:lnTo>
                  <a:lnTo>
                    <a:pt x="85986" y="24511"/>
                  </a:lnTo>
                  <a:lnTo>
                    <a:pt x="85224" y="23875"/>
                  </a:lnTo>
                  <a:lnTo>
                    <a:pt x="84843" y="22987"/>
                  </a:lnTo>
                  <a:lnTo>
                    <a:pt x="84208" y="20828"/>
                  </a:lnTo>
                  <a:lnTo>
                    <a:pt x="85478" y="18287"/>
                  </a:lnTo>
                  <a:lnTo>
                    <a:pt x="87256" y="14986"/>
                  </a:lnTo>
                  <a:lnTo>
                    <a:pt x="88133" y="13208"/>
                  </a:lnTo>
                  <a:lnTo>
                    <a:pt x="88653" y="12065"/>
                  </a:lnTo>
                  <a:lnTo>
                    <a:pt x="89068" y="10922"/>
                  </a:lnTo>
                  <a:lnTo>
                    <a:pt x="89161" y="10033"/>
                  </a:lnTo>
                  <a:lnTo>
                    <a:pt x="87542" y="8509"/>
                  </a:lnTo>
                  <a:lnTo>
                    <a:pt x="74302" y="8509"/>
                  </a:lnTo>
                  <a:lnTo>
                    <a:pt x="73006" y="5969"/>
                  </a:lnTo>
                  <a:lnTo>
                    <a:pt x="71831" y="3810"/>
                  </a:lnTo>
                  <a:lnTo>
                    <a:pt x="71254" y="2540"/>
                  </a:lnTo>
                  <a:lnTo>
                    <a:pt x="69476" y="0"/>
                  </a:lnTo>
                  <a:close/>
                </a:path>
                <a:path w="180340" h="121919">
                  <a:moveTo>
                    <a:pt x="124721" y="35560"/>
                  </a:moveTo>
                  <a:lnTo>
                    <a:pt x="123324" y="35560"/>
                  </a:lnTo>
                  <a:lnTo>
                    <a:pt x="123070" y="35687"/>
                  </a:lnTo>
                  <a:lnTo>
                    <a:pt x="122689" y="36195"/>
                  </a:lnTo>
                  <a:lnTo>
                    <a:pt x="121800" y="37719"/>
                  </a:lnTo>
                  <a:lnTo>
                    <a:pt x="120403" y="38608"/>
                  </a:lnTo>
                  <a:lnTo>
                    <a:pt x="126472" y="38608"/>
                  </a:lnTo>
                  <a:lnTo>
                    <a:pt x="126499" y="36195"/>
                  </a:lnTo>
                  <a:lnTo>
                    <a:pt x="125610" y="35814"/>
                  </a:lnTo>
                  <a:lnTo>
                    <a:pt x="124721" y="35560"/>
                  </a:lnTo>
                  <a:close/>
                </a:path>
                <a:path w="180340" h="121919">
                  <a:moveTo>
                    <a:pt x="896" y="15621"/>
                  </a:moveTo>
                  <a:lnTo>
                    <a:pt x="515" y="16002"/>
                  </a:lnTo>
                  <a:lnTo>
                    <a:pt x="388" y="17018"/>
                  </a:lnTo>
                  <a:lnTo>
                    <a:pt x="120" y="18287"/>
                  </a:lnTo>
                  <a:lnTo>
                    <a:pt x="0" y="20828"/>
                  </a:lnTo>
                  <a:lnTo>
                    <a:pt x="261" y="23875"/>
                  </a:lnTo>
                  <a:lnTo>
                    <a:pt x="3436" y="30099"/>
                  </a:lnTo>
                  <a:lnTo>
                    <a:pt x="4198" y="31496"/>
                  </a:lnTo>
                  <a:lnTo>
                    <a:pt x="5087" y="31496"/>
                  </a:lnTo>
                  <a:lnTo>
                    <a:pt x="6230" y="31623"/>
                  </a:lnTo>
                  <a:lnTo>
                    <a:pt x="7246" y="30734"/>
                  </a:lnTo>
                  <a:lnTo>
                    <a:pt x="8516" y="29718"/>
                  </a:lnTo>
                  <a:lnTo>
                    <a:pt x="10167" y="28321"/>
                  </a:lnTo>
                  <a:lnTo>
                    <a:pt x="12199" y="26670"/>
                  </a:lnTo>
                  <a:lnTo>
                    <a:pt x="37942" y="26670"/>
                  </a:lnTo>
                  <a:lnTo>
                    <a:pt x="38094" y="25146"/>
                  </a:lnTo>
                  <a:lnTo>
                    <a:pt x="38107" y="22098"/>
                  </a:lnTo>
                  <a:lnTo>
                    <a:pt x="31630" y="17399"/>
                  </a:lnTo>
                  <a:lnTo>
                    <a:pt x="29344" y="17145"/>
                  </a:lnTo>
                  <a:lnTo>
                    <a:pt x="27820" y="17018"/>
                  </a:lnTo>
                  <a:lnTo>
                    <a:pt x="27612" y="15875"/>
                  </a:lnTo>
                  <a:lnTo>
                    <a:pt x="1785" y="15875"/>
                  </a:lnTo>
                  <a:lnTo>
                    <a:pt x="1404" y="15748"/>
                  </a:lnTo>
                  <a:lnTo>
                    <a:pt x="896" y="15621"/>
                  </a:lnTo>
                  <a:close/>
                </a:path>
                <a:path w="180340" h="121919">
                  <a:moveTo>
                    <a:pt x="111513" y="31496"/>
                  </a:moveTo>
                  <a:lnTo>
                    <a:pt x="105163" y="31496"/>
                  </a:lnTo>
                  <a:lnTo>
                    <a:pt x="104147" y="31623"/>
                  </a:lnTo>
                  <a:lnTo>
                    <a:pt x="113545" y="31623"/>
                  </a:lnTo>
                  <a:lnTo>
                    <a:pt x="111513" y="31496"/>
                  </a:lnTo>
                  <a:close/>
                </a:path>
                <a:path w="180340" h="121919">
                  <a:moveTo>
                    <a:pt x="51061" y="9144"/>
                  </a:moveTo>
                  <a:lnTo>
                    <a:pt x="50299" y="9144"/>
                  </a:lnTo>
                  <a:lnTo>
                    <a:pt x="49283" y="12065"/>
                  </a:lnTo>
                  <a:lnTo>
                    <a:pt x="48140" y="13970"/>
                  </a:lnTo>
                  <a:lnTo>
                    <a:pt x="46603" y="16002"/>
                  </a:lnTo>
                  <a:lnTo>
                    <a:pt x="44203" y="19431"/>
                  </a:lnTo>
                  <a:lnTo>
                    <a:pt x="44838" y="21462"/>
                  </a:lnTo>
                  <a:lnTo>
                    <a:pt x="45600" y="23749"/>
                  </a:lnTo>
                  <a:lnTo>
                    <a:pt x="45219" y="26543"/>
                  </a:lnTo>
                  <a:lnTo>
                    <a:pt x="43060" y="29083"/>
                  </a:lnTo>
                  <a:lnTo>
                    <a:pt x="42171" y="29464"/>
                  </a:lnTo>
                  <a:lnTo>
                    <a:pt x="61753" y="29464"/>
                  </a:lnTo>
                  <a:lnTo>
                    <a:pt x="58480" y="24257"/>
                  </a:lnTo>
                  <a:lnTo>
                    <a:pt x="56268" y="17525"/>
                  </a:lnTo>
                  <a:lnTo>
                    <a:pt x="55887" y="13208"/>
                  </a:lnTo>
                  <a:lnTo>
                    <a:pt x="52966" y="9271"/>
                  </a:lnTo>
                  <a:lnTo>
                    <a:pt x="51061" y="9144"/>
                  </a:lnTo>
                  <a:close/>
                </a:path>
                <a:path w="180340" h="121919">
                  <a:moveTo>
                    <a:pt x="97035" y="18415"/>
                  </a:moveTo>
                  <a:lnTo>
                    <a:pt x="95511" y="18415"/>
                  </a:lnTo>
                  <a:lnTo>
                    <a:pt x="94114" y="19685"/>
                  </a:lnTo>
                  <a:lnTo>
                    <a:pt x="92336" y="21462"/>
                  </a:lnTo>
                  <a:lnTo>
                    <a:pt x="89161" y="25019"/>
                  </a:lnTo>
                  <a:lnTo>
                    <a:pt x="99235" y="25019"/>
                  </a:lnTo>
                  <a:lnTo>
                    <a:pt x="98813" y="22606"/>
                  </a:lnTo>
                  <a:lnTo>
                    <a:pt x="98432" y="19685"/>
                  </a:lnTo>
                  <a:lnTo>
                    <a:pt x="97035" y="18415"/>
                  </a:lnTo>
                  <a:close/>
                </a:path>
                <a:path w="180340" h="121919">
                  <a:moveTo>
                    <a:pt x="11945" y="10033"/>
                  </a:moveTo>
                  <a:lnTo>
                    <a:pt x="10167" y="10033"/>
                  </a:lnTo>
                  <a:lnTo>
                    <a:pt x="8643" y="11303"/>
                  </a:lnTo>
                  <a:lnTo>
                    <a:pt x="4071" y="15875"/>
                  </a:lnTo>
                  <a:lnTo>
                    <a:pt x="27612" y="15875"/>
                  </a:lnTo>
                  <a:lnTo>
                    <a:pt x="27439" y="15112"/>
                  </a:lnTo>
                  <a:lnTo>
                    <a:pt x="27312" y="13208"/>
                  </a:lnTo>
                  <a:lnTo>
                    <a:pt x="28535" y="12827"/>
                  </a:lnTo>
                  <a:lnTo>
                    <a:pt x="17914" y="12827"/>
                  </a:lnTo>
                  <a:lnTo>
                    <a:pt x="16517" y="12065"/>
                  </a:lnTo>
                  <a:lnTo>
                    <a:pt x="15247" y="11557"/>
                  </a:lnTo>
                  <a:lnTo>
                    <a:pt x="14231" y="10795"/>
                  </a:lnTo>
                  <a:lnTo>
                    <a:pt x="13088" y="10287"/>
                  </a:lnTo>
                  <a:lnTo>
                    <a:pt x="11945" y="10033"/>
                  </a:lnTo>
                  <a:close/>
                </a:path>
                <a:path w="180340" h="121919">
                  <a:moveTo>
                    <a:pt x="26169" y="9398"/>
                  </a:moveTo>
                  <a:lnTo>
                    <a:pt x="24010" y="9398"/>
                  </a:lnTo>
                  <a:lnTo>
                    <a:pt x="23502" y="9652"/>
                  </a:lnTo>
                  <a:lnTo>
                    <a:pt x="21978" y="12319"/>
                  </a:lnTo>
                  <a:lnTo>
                    <a:pt x="20708" y="12827"/>
                  </a:lnTo>
                  <a:lnTo>
                    <a:pt x="28535" y="12827"/>
                  </a:lnTo>
                  <a:lnTo>
                    <a:pt x="35059" y="10795"/>
                  </a:lnTo>
                  <a:lnTo>
                    <a:pt x="36752" y="10033"/>
                  </a:lnTo>
                  <a:lnTo>
                    <a:pt x="28836" y="10033"/>
                  </a:lnTo>
                  <a:lnTo>
                    <a:pt x="27820" y="9906"/>
                  </a:lnTo>
                  <a:lnTo>
                    <a:pt x="27058" y="9652"/>
                  </a:lnTo>
                  <a:lnTo>
                    <a:pt x="26169" y="9398"/>
                  </a:lnTo>
                  <a:close/>
                </a:path>
                <a:path w="180340" h="121919">
                  <a:moveTo>
                    <a:pt x="38107" y="7747"/>
                  </a:moveTo>
                  <a:lnTo>
                    <a:pt x="35821" y="7747"/>
                  </a:lnTo>
                  <a:lnTo>
                    <a:pt x="34805" y="8000"/>
                  </a:lnTo>
                  <a:lnTo>
                    <a:pt x="34043" y="8636"/>
                  </a:lnTo>
                  <a:lnTo>
                    <a:pt x="32646" y="9652"/>
                  </a:lnTo>
                  <a:lnTo>
                    <a:pt x="31249" y="10033"/>
                  </a:lnTo>
                  <a:lnTo>
                    <a:pt x="36752" y="10033"/>
                  </a:lnTo>
                  <a:lnTo>
                    <a:pt x="37599" y="9652"/>
                  </a:lnTo>
                  <a:lnTo>
                    <a:pt x="40012" y="8509"/>
                  </a:lnTo>
                  <a:lnTo>
                    <a:pt x="39250" y="8128"/>
                  </a:lnTo>
                  <a:lnTo>
                    <a:pt x="38107" y="7747"/>
                  </a:lnTo>
                  <a:close/>
                </a:path>
                <a:path w="180340" h="121919">
                  <a:moveTo>
                    <a:pt x="80652" y="5969"/>
                  </a:moveTo>
                  <a:lnTo>
                    <a:pt x="78874" y="5969"/>
                  </a:lnTo>
                  <a:lnTo>
                    <a:pt x="78366" y="6096"/>
                  </a:lnTo>
                  <a:lnTo>
                    <a:pt x="78239" y="6350"/>
                  </a:lnTo>
                  <a:lnTo>
                    <a:pt x="77858" y="7493"/>
                  </a:lnTo>
                  <a:lnTo>
                    <a:pt x="77096" y="8382"/>
                  </a:lnTo>
                  <a:lnTo>
                    <a:pt x="76080" y="8509"/>
                  </a:lnTo>
                  <a:lnTo>
                    <a:pt x="87542" y="8509"/>
                  </a:lnTo>
                  <a:lnTo>
                    <a:pt x="87002" y="8000"/>
                  </a:lnTo>
                  <a:lnTo>
                    <a:pt x="83446" y="6731"/>
                  </a:lnTo>
                  <a:lnTo>
                    <a:pt x="81922" y="6096"/>
                  </a:lnTo>
                  <a:lnTo>
                    <a:pt x="80652" y="5969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6380988" y="1559051"/>
              <a:ext cx="222885" cy="612775"/>
            </a:xfrm>
            <a:custGeom>
              <a:avLst/>
              <a:gdLst/>
              <a:ahLst/>
              <a:cxnLst/>
              <a:rect l="l" t="t" r="r" b="b"/>
              <a:pathLst>
                <a:path w="222884" h="612775">
                  <a:moveTo>
                    <a:pt x="69596" y="0"/>
                  </a:moveTo>
                  <a:lnTo>
                    <a:pt x="69596" y="508"/>
                  </a:lnTo>
                  <a:lnTo>
                    <a:pt x="69469" y="1016"/>
                  </a:lnTo>
                  <a:lnTo>
                    <a:pt x="69469" y="1524"/>
                  </a:lnTo>
                  <a:lnTo>
                    <a:pt x="69341" y="3810"/>
                  </a:lnTo>
                  <a:lnTo>
                    <a:pt x="69214" y="7112"/>
                  </a:lnTo>
                  <a:lnTo>
                    <a:pt x="66675" y="7747"/>
                  </a:lnTo>
                  <a:lnTo>
                    <a:pt x="65277" y="8000"/>
                  </a:lnTo>
                  <a:lnTo>
                    <a:pt x="64135" y="9271"/>
                  </a:lnTo>
                  <a:lnTo>
                    <a:pt x="64008" y="9779"/>
                  </a:lnTo>
                  <a:lnTo>
                    <a:pt x="64008" y="10160"/>
                  </a:lnTo>
                  <a:lnTo>
                    <a:pt x="64388" y="10922"/>
                  </a:lnTo>
                  <a:lnTo>
                    <a:pt x="65404" y="11811"/>
                  </a:lnTo>
                  <a:lnTo>
                    <a:pt x="68974" y="17029"/>
                  </a:lnTo>
                  <a:lnTo>
                    <a:pt x="72056" y="25082"/>
                  </a:lnTo>
                  <a:lnTo>
                    <a:pt x="74066" y="33135"/>
                  </a:lnTo>
                  <a:lnTo>
                    <a:pt x="74422" y="38354"/>
                  </a:lnTo>
                  <a:lnTo>
                    <a:pt x="74295" y="39624"/>
                  </a:lnTo>
                  <a:lnTo>
                    <a:pt x="73406" y="40259"/>
                  </a:lnTo>
                  <a:lnTo>
                    <a:pt x="72389" y="40259"/>
                  </a:lnTo>
                  <a:lnTo>
                    <a:pt x="68407" y="37653"/>
                  </a:lnTo>
                  <a:lnTo>
                    <a:pt x="63230" y="31607"/>
                  </a:lnTo>
                  <a:lnTo>
                    <a:pt x="58600" y="24203"/>
                  </a:lnTo>
                  <a:lnTo>
                    <a:pt x="56387" y="17525"/>
                  </a:lnTo>
                  <a:lnTo>
                    <a:pt x="56007" y="13081"/>
                  </a:lnTo>
                  <a:lnTo>
                    <a:pt x="53086" y="9271"/>
                  </a:lnTo>
                  <a:lnTo>
                    <a:pt x="51181" y="9017"/>
                  </a:lnTo>
                  <a:lnTo>
                    <a:pt x="50800" y="9017"/>
                  </a:lnTo>
                  <a:lnTo>
                    <a:pt x="50419" y="9017"/>
                  </a:lnTo>
                  <a:lnTo>
                    <a:pt x="50164" y="9779"/>
                  </a:lnTo>
                  <a:lnTo>
                    <a:pt x="49402" y="12064"/>
                  </a:lnTo>
                  <a:lnTo>
                    <a:pt x="48260" y="13843"/>
                  </a:lnTo>
                  <a:lnTo>
                    <a:pt x="46989" y="15494"/>
                  </a:lnTo>
                  <a:lnTo>
                    <a:pt x="45212" y="18034"/>
                  </a:lnTo>
                  <a:lnTo>
                    <a:pt x="44323" y="19304"/>
                  </a:lnTo>
                  <a:lnTo>
                    <a:pt x="44958" y="21462"/>
                  </a:lnTo>
                  <a:lnTo>
                    <a:pt x="45720" y="23749"/>
                  </a:lnTo>
                  <a:lnTo>
                    <a:pt x="45338" y="26416"/>
                  </a:lnTo>
                  <a:lnTo>
                    <a:pt x="43814" y="28194"/>
                  </a:lnTo>
                  <a:lnTo>
                    <a:pt x="43179" y="29083"/>
                  </a:lnTo>
                  <a:lnTo>
                    <a:pt x="42290" y="29463"/>
                  </a:lnTo>
                  <a:lnTo>
                    <a:pt x="41528" y="29463"/>
                  </a:lnTo>
                  <a:lnTo>
                    <a:pt x="39750" y="29463"/>
                  </a:lnTo>
                  <a:lnTo>
                    <a:pt x="37973" y="27559"/>
                  </a:lnTo>
                  <a:lnTo>
                    <a:pt x="38226" y="24892"/>
                  </a:lnTo>
                  <a:lnTo>
                    <a:pt x="38226" y="22098"/>
                  </a:lnTo>
                  <a:lnTo>
                    <a:pt x="31750" y="17399"/>
                  </a:lnTo>
                  <a:lnTo>
                    <a:pt x="29463" y="17145"/>
                  </a:lnTo>
                  <a:lnTo>
                    <a:pt x="27939" y="16891"/>
                  </a:lnTo>
                  <a:lnTo>
                    <a:pt x="27686" y="15621"/>
                  </a:lnTo>
                  <a:lnTo>
                    <a:pt x="27559" y="15112"/>
                  </a:lnTo>
                  <a:lnTo>
                    <a:pt x="27432" y="13208"/>
                  </a:lnTo>
                  <a:lnTo>
                    <a:pt x="28575" y="12826"/>
                  </a:lnTo>
                  <a:lnTo>
                    <a:pt x="32765" y="11430"/>
                  </a:lnTo>
                  <a:lnTo>
                    <a:pt x="35178" y="10668"/>
                  </a:lnTo>
                  <a:lnTo>
                    <a:pt x="37719" y="9651"/>
                  </a:lnTo>
                  <a:lnTo>
                    <a:pt x="40132" y="8509"/>
                  </a:lnTo>
                  <a:lnTo>
                    <a:pt x="39370" y="8127"/>
                  </a:lnTo>
                  <a:lnTo>
                    <a:pt x="38226" y="7747"/>
                  </a:lnTo>
                  <a:lnTo>
                    <a:pt x="36957" y="7747"/>
                  </a:lnTo>
                  <a:lnTo>
                    <a:pt x="35940" y="7747"/>
                  </a:lnTo>
                  <a:lnTo>
                    <a:pt x="34925" y="8000"/>
                  </a:lnTo>
                  <a:lnTo>
                    <a:pt x="34162" y="8636"/>
                  </a:lnTo>
                  <a:lnTo>
                    <a:pt x="32765" y="9651"/>
                  </a:lnTo>
                  <a:lnTo>
                    <a:pt x="31369" y="9906"/>
                  </a:lnTo>
                  <a:lnTo>
                    <a:pt x="29972" y="9906"/>
                  </a:lnTo>
                  <a:lnTo>
                    <a:pt x="28956" y="9906"/>
                  </a:lnTo>
                  <a:lnTo>
                    <a:pt x="27939" y="9779"/>
                  </a:lnTo>
                  <a:lnTo>
                    <a:pt x="27177" y="9651"/>
                  </a:lnTo>
                  <a:lnTo>
                    <a:pt x="26288" y="9398"/>
                  </a:lnTo>
                  <a:lnTo>
                    <a:pt x="25526" y="9398"/>
                  </a:lnTo>
                  <a:lnTo>
                    <a:pt x="25019" y="9398"/>
                  </a:lnTo>
                  <a:lnTo>
                    <a:pt x="24129" y="9398"/>
                  </a:lnTo>
                  <a:lnTo>
                    <a:pt x="23622" y="9651"/>
                  </a:lnTo>
                  <a:lnTo>
                    <a:pt x="23240" y="10287"/>
                  </a:lnTo>
                  <a:lnTo>
                    <a:pt x="22098" y="12192"/>
                  </a:lnTo>
                  <a:lnTo>
                    <a:pt x="20827" y="12826"/>
                  </a:lnTo>
                  <a:lnTo>
                    <a:pt x="19431" y="12826"/>
                  </a:lnTo>
                  <a:lnTo>
                    <a:pt x="18034" y="12826"/>
                  </a:lnTo>
                  <a:lnTo>
                    <a:pt x="16637" y="12064"/>
                  </a:lnTo>
                  <a:lnTo>
                    <a:pt x="15366" y="11430"/>
                  </a:lnTo>
                  <a:lnTo>
                    <a:pt x="14350" y="10795"/>
                  </a:lnTo>
                  <a:lnTo>
                    <a:pt x="13208" y="10287"/>
                  </a:lnTo>
                  <a:lnTo>
                    <a:pt x="12064" y="9906"/>
                  </a:lnTo>
                  <a:lnTo>
                    <a:pt x="11811" y="9906"/>
                  </a:lnTo>
                  <a:lnTo>
                    <a:pt x="11557" y="9906"/>
                  </a:lnTo>
                  <a:lnTo>
                    <a:pt x="10287" y="9906"/>
                  </a:lnTo>
                  <a:lnTo>
                    <a:pt x="8762" y="11302"/>
                  </a:lnTo>
                  <a:lnTo>
                    <a:pt x="7365" y="12700"/>
                  </a:lnTo>
                  <a:lnTo>
                    <a:pt x="5841" y="14224"/>
                  </a:lnTo>
                  <a:lnTo>
                    <a:pt x="4190" y="15875"/>
                  </a:lnTo>
                  <a:lnTo>
                    <a:pt x="2412" y="15875"/>
                  </a:lnTo>
                  <a:lnTo>
                    <a:pt x="1904" y="15875"/>
                  </a:lnTo>
                  <a:lnTo>
                    <a:pt x="1524" y="15748"/>
                  </a:lnTo>
                  <a:lnTo>
                    <a:pt x="1015" y="15494"/>
                  </a:lnTo>
                  <a:lnTo>
                    <a:pt x="635" y="16001"/>
                  </a:lnTo>
                  <a:lnTo>
                    <a:pt x="508" y="16891"/>
                  </a:lnTo>
                  <a:lnTo>
                    <a:pt x="0" y="19304"/>
                  </a:lnTo>
                  <a:lnTo>
                    <a:pt x="381" y="23875"/>
                  </a:lnTo>
                  <a:lnTo>
                    <a:pt x="3048" y="29083"/>
                  </a:lnTo>
                  <a:lnTo>
                    <a:pt x="3556" y="30099"/>
                  </a:lnTo>
                  <a:lnTo>
                    <a:pt x="4317" y="31369"/>
                  </a:lnTo>
                  <a:lnTo>
                    <a:pt x="5207" y="31496"/>
                  </a:lnTo>
                  <a:lnTo>
                    <a:pt x="5461" y="31623"/>
                  </a:lnTo>
                  <a:lnTo>
                    <a:pt x="6350" y="31623"/>
                  </a:lnTo>
                  <a:lnTo>
                    <a:pt x="7365" y="30607"/>
                  </a:lnTo>
                  <a:lnTo>
                    <a:pt x="8636" y="29591"/>
                  </a:lnTo>
                  <a:lnTo>
                    <a:pt x="10287" y="28194"/>
                  </a:lnTo>
                  <a:lnTo>
                    <a:pt x="12319" y="26543"/>
                  </a:lnTo>
                  <a:lnTo>
                    <a:pt x="14732" y="26543"/>
                  </a:lnTo>
                  <a:lnTo>
                    <a:pt x="15112" y="26543"/>
                  </a:lnTo>
                  <a:lnTo>
                    <a:pt x="15621" y="26670"/>
                  </a:lnTo>
                  <a:lnTo>
                    <a:pt x="16001" y="26670"/>
                  </a:lnTo>
                  <a:lnTo>
                    <a:pt x="17272" y="26797"/>
                  </a:lnTo>
                  <a:lnTo>
                    <a:pt x="18287" y="27812"/>
                  </a:lnTo>
                  <a:lnTo>
                    <a:pt x="18669" y="29210"/>
                  </a:lnTo>
                  <a:lnTo>
                    <a:pt x="19303" y="31750"/>
                  </a:lnTo>
                  <a:lnTo>
                    <a:pt x="17399" y="34036"/>
                  </a:lnTo>
                  <a:lnTo>
                    <a:pt x="14732" y="37211"/>
                  </a:lnTo>
                  <a:lnTo>
                    <a:pt x="12700" y="39624"/>
                  </a:lnTo>
                  <a:lnTo>
                    <a:pt x="10033" y="42545"/>
                  </a:lnTo>
                  <a:lnTo>
                    <a:pt x="9525" y="45085"/>
                  </a:lnTo>
                  <a:lnTo>
                    <a:pt x="8509" y="48768"/>
                  </a:lnTo>
                  <a:lnTo>
                    <a:pt x="13588" y="53086"/>
                  </a:lnTo>
                  <a:lnTo>
                    <a:pt x="17525" y="56642"/>
                  </a:lnTo>
                  <a:lnTo>
                    <a:pt x="19303" y="58038"/>
                  </a:lnTo>
                  <a:lnTo>
                    <a:pt x="20827" y="59562"/>
                  </a:lnTo>
                  <a:lnTo>
                    <a:pt x="22351" y="61213"/>
                  </a:lnTo>
                  <a:lnTo>
                    <a:pt x="24384" y="63500"/>
                  </a:lnTo>
                  <a:lnTo>
                    <a:pt x="28066" y="64388"/>
                  </a:lnTo>
                  <a:lnTo>
                    <a:pt x="31623" y="64388"/>
                  </a:lnTo>
                  <a:lnTo>
                    <a:pt x="34798" y="64388"/>
                  </a:lnTo>
                  <a:lnTo>
                    <a:pt x="37846" y="63626"/>
                  </a:lnTo>
                  <a:lnTo>
                    <a:pt x="39497" y="62357"/>
                  </a:lnTo>
                  <a:lnTo>
                    <a:pt x="40766" y="61595"/>
                  </a:lnTo>
                  <a:lnTo>
                    <a:pt x="41401" y="59309"/>
                  </a:lnTo>
                  <a:lnTo>
                    <a:pt x="41910" y="57150"/>
                  </a:lnTo>
                  <a:lnTo>
                    <a:pt x="42925" y="53848"/>
                  </a:lnTo>
                  <a:lnTo>
                    <a:pt x="44069" y="49530"/>
                  </a:lnTo>
                  <a:lnTo>
                    <a:pt x="48006" y="49530"/>
                  </a:lnTo>
                  <a:lnTo>
                    <a:pt x="49784" y="49530"/>
                  </a:lnTo>
                  <a:lnTo>
                    <a:pt x="49911" y="49022"/>
                  </a:lnTo>
                  <a:lnTo>
                    <a:pt x="50419" y="47625"/>
                  </a:lnTo>
                  <a:lnTo>
                    <a:pt x="50926" y="45212"/>
                  </a:lnTo>
                  <a:lnTo>
                    <a:pt x="52324" y="43180"/>
                  </a:lnTo>
                  <a:lnTo>
                    <a:pt x="54228" y="42418"/>
                  </a:lnTo>
                  <a:lnTo>
                    <a:pt x="54863" y="42037"/>
                  </a:lnTo>
                  <a:lnTo>
                    <a:pt x="55499" y="41910"/>
                  </a:lnTo>
                  <a:lnTo>
                    <a:pt x="56007" y="41910"/>
                  </a:lnTo>
                  <a:lnTo>
                    <a:pt x="57403" y="41910"/>
                  </a:lnTo>
                  <a:lnTo>
                    <a:pt x="58420" y="42672"/>
                  </a:lnTo>
                  <a:lnTo>
                    <a:pt x="59054" y="43814"/>
                  </a:lnTo>
                  <a:lnTo>
                    <a:pt x="60578" y="46609"/>
                  </a:lnTo>
                  <a:lnTo>
                    <a:pt x="59816" y="51435"/>
                  </a:lnTo>
                  <a:lnTo>
                    <a:pt x="57150" y="55245"/>
                  </a:lnTo>
                  <a:lnTo>
                    <a:pt x="57023" y="55499"/>
                  </a:lnTo>
                  <a:lnTo>
                    <a:pt x="57403" y="55625"/>
                  </a:lnTo>
                  <a:lnTo>
                    <a:pt x="57658" y="55625"/>
                  </a:lnTo>
                  <a:lnTo>
                    <a:pt x="59689" y="55625"/>
                  </a:lnTo>
                  <a:lnTo>
                    <a:pt x="63626" y="54356"/>
                  </a:lnTo>
                  <a:lnTo>
                    <a:pt x="66548" y="51181"/>
                  </a:lnTo>
                  <a:lnTo>
                    <a:pt x="68325" y="49022"/>
                  </a:lnTo>
                  <a:lnTo>
                    <a:pt x="69976" y="47879"/>
                  </a:lnTo>
                  <a:lnTo>
                    <a:pt x="71374" y="47879"/>
                  </a:lnTo>
                  <a:lnTo>
                    <a:pt x="72009" y="47879"/>
                  </a:lnTo>
                  <a:lnTo>
                    <a:pt x="72516" y="48133"/>
                  </a:lnTo>
                  <a:lnTo>
                    <a:pt x="73025" y="48513"/>
                  </a:lnTo>
                  <a:lnTo>
                    <a:pt x="75311" y="50037"/>
                  </a:lnTo>
                  <a:lnTo>
                    <a:pt x="75311" y="54737"/>
                  </a:lnTo>
                  <a:lnTo>
                    <a:pt x="74549" y="58420"/>
                  </a:lnTo>
                  <a:lnTo>
                    <a:pt x="73660" y="62611"/>
                  </a:lnTo>
                  <a:lnTo>
                    <a:pt x="69976" y="63373"/>
                  </a:lnTo>
                  <a:lnTo>
                    <a:pt x="66166" y="64135"/>
                  </a:lnTo>
                  <a:lnTo>
                    <a:pt x="62991" y="64770"/>
                  </a:lnTo>
                  <a:lnTo>
                    <a:pt x="59689" y="65532"/>
                  </a:lnTo>
                  <a:lnTo>
                    <a:pt x="58165" y="68199"/>
                  </a:lnTo>
                  <a:lnTo>
                    <a:pt x="55879" y="72136"/>
                  </a:lnTo>
                  <a:lnTo>
                    <a:pt x="51435" y="72517"/>
                  </a:lnTo>
                  <a:lnTo>
                    <a:pt x="47244" y="73025"/>
                  </a:lnTo>
                  <a:lnTo>
                    <a:pt x="43307" y="73406"/>
                  </a:lnTo>
                  <a:lnTo>
                    <a:pt x="39242" y="73913"/>
                  </a:lnTo>
                  <a:lnTo>
                    <a:pt x="36829" y="76962"/>
                  </a:lnTo>
                  <a:lnTo>
                    <a:pt x="35687" y="78486"/>
                  </a:lnTo>
                  <a:lnTo>
                    <a:pt x="35687" y="79248"/>
                  </a:lnTo>
                  <a:lnTo>
                    <a:pt x="36067" y="79883"/>
                  </a:lnTo>
                  <a:lnTo>
                    <a:pt x="37973" y="80391"/>
                  </a:lnTo>
                  <a:lnTo>
                    <a:pt x="40766" y="80391"/>
                  </a:lnTo>
                  <a:lnTo>
                    <a:pt x="42672" y="80391"/>
                  </a:lnTo>
                  <a:lnTo>
                    <a:pt x="44958" y="80137"/>
                  </a:lnTo>
                  <a:lnTo>
                    <a:pt x="47625" y="79501"/>
                  </a:lnTo>
                  <a:lnTo>
                    <a:pt x="52704" y="78232"/>
                  </a:lnTo>
                  <a:lnTo>
                    <a:pt x="60706" y="77343"/>
                  </a:lnTo>
                  <a:lnTo>
                    <a:pt x="67183" y="77343"/>
                  </a:lnTo>
                  <a:lnTo>
                    <a:pt x="70358" y="77343"/>
                  </a:lnTo>
                  <a:lnTo>
                    <a:pt x="73278" y="77597"/>
                  </a:lnTo>
                  <a:lnTo>
                    <a:pt x="75057" y="78232"/>
                  </a:lnTo>
                  <a:lnTo>
                    <a:pt x="75819" y="78359"/>
                  </a:lnTo>
                  <a:lnTo>
                    <a:pt x="78359" y="78994"/>
                  </a:lnTo>
                  <a:lnTo>
                    <a:pt x="77977" y="81280"/>
                  </a:lnTo>
                  <a:lnTo>
                    <a:pt x="77724" y="85089"/>
                  </a:lnTo>
                  <a:lnTo>
                    <a:pt x="67056" y="85598"/>
                  </a:lnTo>
                  <a:lnTo>
                    <a:pt x="62484" y="85598"/>
                  </a:lnTo>
                  <a:lnTo>
                    <a:pt x="55499" y="85598"/>
                  </a:lnTo>
                  <a:lnTo>
                    <a:pt x="53466" y="87757"/>
                  </a:lnTo>
                  <a:lnTo>
                    <a:pt x="52832" y="88392"/>
                  </a:lnTo>
                  <a:lnTo>
                    <a:pt x="52577" y="88646"/>
                  </a:lnTo>
                  <a:lnTo>
                    <a:pt x="52450" y="89154"/>
                  </a:lnTo>
                  <a:lnTo>
                    <a:pt x="52450" y="89535"/>
                  </a:lnTo>
                  <a:lnTo>
                    <a:pt x="52577" y="90297"/>
                  </a:lnTo>
                  <a:lnTo>
                    <a:pt x="52324" y="91059"/>
                  </a:lnTo>
                  <a:lnTo>
                    <a:pt x="51942" y="91567"/>
                  </a:lnTo>
                  <a:lnTo>
                    <a:pt x="51308" y="92329"/>
                  </a:lnTo>
                  <a:lnTo>
                    <a:pt x="50546" y="92583"/>
                  </a:lnTo>
                  <a:lnTo>
                    <a:pt x="49529" y="92583"/>
                  </a:lnTo>
                  <a:lnTo>
                    <a:pt x="48767" y="92583"/>
                  </a:lnTo>
                  <a:lnTo>
                    <a:pt x="47625" y="92456"/>
                  </a:lnTo>
                  <a:lnTo>
                    <a:pt x="46482" y="92201"/>
                  </a:lnTo>
                  <a:lnTo>
                    <a:pt x="45212" y="92075"/>
                  </a:lnTo>
                  <a:lnTo>
                    <a:pt x="43814" y="91948"/>
                  </a:lnTo>
                  <a:lnTo>
                    <a:pt x="42417" y="91948"/>
                  </a:lnTo>
                  <a:lnTo>
                    <a:pt x="41275" y="91948"/>
                  </a:lnTo>
                  <a:lnTo>
                    <a:pt x="40132" y="92075"/>
                  </a:lnTo>
                  <a:lnTo>
                    <a:pt x="39624" y="92583"/>
                  </a:lnTo>
                  <a:lnTo>
                    <a:pt x="39497" y="92837"/>
                  </a:lnTo>
                  <a:lnTo>
                    <a:pt x="39370" y="93218"/>
                  </a:lnTo>
                  <a:lnTo>
                    <a:pt x="39115" y="95758"/>
                  </a:lnTo>
                  <a:lnTo>
                    <a:pt x="43052" y="98044"/>
                  </a:lnTo>
                  <a:lnTo>
                    <a:pt x="46227" y="99822"/>
                  </a:lnTo>
                  <a:lnTo>
                    <a:pt x="49275" y="101473"/>
                  </a:lnTo>
                  <a:lnTo>
                    <a:pt x="51815" y="102997"/>
                  </a:lnTo>
                  <a:lnTo>
                    <a:pt x="52577" y="105156"/>
                  </a:lnTo>
                  <a:lnTo>
                    <a:pt x="52832" y="105791"/>
                  </a:lnTo>
                  <a:lnTo>
                    <a:pt x="54101" y="106045"/>
                  </a:lnTo>
                  <a:lnTo>
                    <a:pt x="55372" y="106045"/>
                  </a:lnTo>
                  <a:lnTo>
                    <a:pt x="56514" y="106045"/>
                  </a:lnTo>
                  <a:lnTo>
                    <a:pt x="57658" y="105918"/>
                  </a:lnTo>
                  <a:lnTo>
                    <a:pt x="58547" y="105791"/>
                  </a:lnTo>
                  <a:lnTo>
                    <a:pt x="59816" y="105663"/>
                  </a:lnTo>
                  <a:lnTo>
                    <a:pt x="60960" y="105537"/>
                  </a:lnTo>
                  <a:lnTo>
                    <a:pt x="61975" y="105537"/>
                  </a:lnTo>
                  <a:lnTo>
                    <a:pt x="63119" y="105537"/>
                  </a:lnTo>
                  <a:lnTo>
                    <a:pt x="64008" y="105663"/>
                  </a:lnTo>
                  <a:lnTo>
                    <a:pt x="64897" y="106045"/>
                  </a:lnTo>
                  <a:lnTo>
                    <a:pt x="65786" y="106299"/>
                  </a:lnTo>
                  <a:lnTo>
                    <a:pt x="66548" y="107314"/>
                  </a:lnTo>
                  <a:lnTo>
                    <a:pt x="66675" y="108585"/>
                  </a:lnTo>
                  <a:lnTo>
                    <a:pt x="66801" y="110744"/>
                  </a:lnTo>
                  <a:lnTo>
                    <a:pt x="64642" y="111887"/>
                  </a:lnTo>
                  <a:lnTo>
                    <a:pt x="61849" y="113411"/>
                  </a:lnTo>
                  <a:lnTo>
                    <a:pt x="60325" y="114300"/>
                  </a:lnTo>
                  <a:lnTo>
                    <a:pt x="61087" y="114554"/>
                  </a:lnTo>
                  <a:lnTo>
                    <a:pt x="61849" y="115062"/>
                  </a:lnTo>
                  <a:lnTo>
                    <a:pt x="70485" y="121538"/>
                  </a:lnTo>
                  <a:lnTo>
                    <a:pt x="71374" y="121920"/>
                  </a:lnTo>
                  <a:lnTo>
                    <a:pt x="72262" y="121920"/>
                  </a:lnTo>
                  <a:lnTo>
                    <a:pt x="72771" y="121920"/>
                  </a:lnTo>
                  <a:lnTo>
                    <a:pt x="73406" y="121793"/>
                  </a:lnTo>
                  <a:lnTo>
                    <a:pt x="73913" y="121538"/>
                  </a:lnTo>
                  <a:lnTo>
                    <a:pt x="74549" y="121412"/>
                  </a:lnTo>
                  <a:lnTo>
                    <a:pt x="76326" y="120523"/>
                  </a:lnTo>
                  <a:lnTo>
                    <a:pt x="97536" y="85344"/>
                  </a:lnTo>
                  <a:lnTo>
                    <a:pt x="97282" y="84200"/>
                  </a:lnTo>
                  <a:lnTo>
                    <a:pt x="96900" y="81152"/>
                  </a:lnTo>
                  <a:lnTo>
                    <a:pt x="96520" y="79248"/>
                  </a:lnTo>
                  <a:lnTo>
                    <a:pt x="96520" y="77088"/>
                  </a:lnTo>
                  <a:lnTo>
                    <a:pt x="96774" y="75184"/>
                  </a:lnTo>
                  <a:lnTo>
                    <a:pt x="97662" y="70485"/>
                  </a:lnTo>
                  <a:lnTo>
                    <a:pt x="101091" y="70358"/>
                  </a:lnTo>
                  <a:lnTo>
                    <a:pt x="102870" y="70231"/>
                  </a:lnTo>
                  <a:lnTo>
                    <a:pt x="103124" y="70231"/>
                  </a:lnTo>
                  <a:lnTo>
                    <a:pt x="100457" y="63626"/>
                  </a:lnTo>
                  <a:lnTo>
                    <a:pt x="102997" y="60451"/>
                  </a:lnTo>
                  <a:lnTo>
                    <a:pt x="108331" y="54356"/>
                  </a:lnTo>
                  <a:lnTo>
                    <a:pt x="112013" y="50164"/>
                  </a:lnTo>
                  <a:lnTo>
                    <a:pt x="114935" y="50037"/>
                  </a:lnTo>
                  <a:lnTo>
                    <a:pt x="117983" y="50037"/>
                  </a:lnTo>
                  <a:lnTo>
                    <a:pt x="120269" y="50037"/>
                  </a:lnTo>
                  <a:lnTo>
                    <a:pt x="122555" y="49402"/>
                  </a:lnTo>
                  <a:lnTo>
                    <a:pt x="124713" y="48260"/>
                  </a:lnTo>
                  <a:lnTo>
                    <a:pt x="126491" y="47244"/>
                  </a:lnTo>
                  <a:lnTo>
                    <a:pt x="128015" y="46736"/>
                  </a:lnTo>
                  <a:lnTo>
                    <a:pt x="129286" y="46736"/>
                  </a:lnTo>
                  <a:lnTo>
                    <a:pt x="130937" y="46736"/>
                  </a:lnTo>
                  <a:lnTo>
                    <a:pt x="132080" y="47371"/>
                  </a:lnTo>
                  <a:lnTo>
                    <a:pt x="132841" y="48260"/>
                  </a:lnTo>
                  <a:lnTo>
                    <a:pt x="133731" y="49022"/>
                  </a:lnTo>
                  <a:lnTo>
                    <a:pt x="134238" y="50546"/>
                  </a:lnTo>
                  <a:lnTo>
                    <a:pt x="133731" y="51943"/>
                  </a:lnTo>
                  <a:lnTo>
                    <a:pt x="133477" y="53086"/>
                  </a:lnTo>
                  <a:lnTo>
                    <a:pt x="132334" y="55118"/>
                  </a:lnTo>
                  <a:lnTo>
                    <a:pt x="128142" y="55499"/>
                  </a:lnTo>
                  <a:lnTo>
                    <a:pt x="126237" y="55752"/>
                  </a:lnTo>
                  <a:lnTo>
                    <a:pt x="126111" y="56769"/>
                  </a:lnTo>
                  <a:lnTo>
                    <a:pt x="125984" y="57150"/>
                  </a:lnTo>
                  <a:lnTo>
                    <a:pt x="125730" y="59055"/>
                  </a:lnTo>
                  <a:lnTo>
                    <a:pt x="127888" y="62737"/>
                  </a:lnTo>
                  <a:lnTo>
                    <a:pt x="130810" y="64135"/>
                  </a:lnTo>
                  <a:lnTo>
                    <a:pt x="134112" y="65659"/>
                  </a:lnTo>
                  <a:lnTo>
                    <a:pt x="134619" y="67563"/>
                  </a:lnTo>
                  <a:lnTo>
                    <a:pt x="134492" y="69469"/>
                  </a:lnTo>
                  <a:lnTo>
                    <a:pt x="134746" y="69596"/>
                  </a:lnTo>
                  <a:lnTo>
                    <a:pt x="135001" y="69723"/>
                  </a:lnTo>
                  <a:lnTo>
                    <a:pt x="135255" y="69723"/>
                  </a:lnTo>
                  <a:lnTo>
                    <a:pt x="136906" y="70104"/>
                  </a:lnTo>
                  <a:lnTo>
                    <a:pt x="138176" y="71627"/>
                  </a:lnTo>
                  <a:lnTo>
                    <a:pt x="138811" y="73533"/>
                  </a:lnTo>
                  <a:lnTo>
                    <a:pt x="139827" y="77470"/>
                  </a:lnTo>
                  <a:lnTo>
                    <a:pt x="137667" y="83312"/>
                  </a:lnTo>
                  <a:lnTo>
                    <a:pt x="133731" y="88646"/>
                  </a:lnTo>
                  <a:lnTo>
                    <a:pt x="132968" y="89281"/>
                  </a:lnTo>
                  <a:lnTo>
                    <a:pt x="132587" y="90170"/>
                  </a:lnTo>
                  <a:lnTo>
                    <a:pt x="132334" y="91186"/>
                  </a:lnTo>
                  <a:lnTo>
                    <a:pt x="132461" y="91439"/>
                  </a:lnTo>
                  <a:lnTo>
                    <a:pt x="133222" y="91567"/>
                  </a:lnTo>
                  <a:lnTo>
                    <a:pt x="134238" y="91567"/>
                  </a:lnTo>
                  <a:lnTo>
                    <a:pt x="136270" y="91567"/>
                  </a:lnTo>
                  <a:lnTo>
                    <a:pt x="139700" y="90932"/>
                  </a:lnTo>
                  <a:lnTo>
                    <a:pt x="144780" y="88646"/>
                  </a:lnTo>
                  <a:lnTo>
                    <a:pt x="147192" y="87630"/>
                  </a:lnTo>
                  <a:lnTo>
                    <a:pt x="148843" y="87122"/>
                  </a:lnTo>
                  <a:lnTo>
                    <a:pt x="150240" y="87122"/>
                  </a:lnTo>
                  <a:lnTo>
                    <a:pt x="151257" y="87122"/>
                  </a:lnTo>
                  <a:lnTo>
                    <a:pt x="151891" y="87375"/>
                  </a:lnTo>
                  <a:lnTo>
                    <a:pt x="152527" y="88011"/>
                  </a:lnTo>
                  <a:lnTo>
                    <a:pt x="153923" y="89281"/>
                  </a:lnTo>
                  <a:lnTo>
                    <a:pt x="153669" y="91567"/>
                  </a:lnTo>
                  <a:lnTo>
                    <a:pt x="153542" y="93472"/>
                  </a:lnTo>
                  <a:lnTo>
                    <a:pt x="153415" y="95376"/>
                  </a:lnTo>
                  <a:lnTo>
                    <a:pt x="153288" y="96774"/>
                  </a:lnTo>
                  <a:lnTo>
                    <a:pt x="154051" y="97536"/>
                  </a:lnTo>
                  <a:lnTo>
                    <a:pt x="154305" y="97789"/>
                  </a:lnTo>
                  <a:lnTo>
                    <a:pt x="154686" y="98044"/>
                  </a:lnTo>
                  <a:lnTo>
                    <a:pt x="155193" y="98044"/>
                  </a:lnTo>
                  <a:lnTo>
                    <a:pt x="155447" y="98044"/>
                  </a:lnTo>
                  <a:lnTo>
                    <a:pt x="155575" y="98044"/>
                  </a:lnTo>
                  <a:lnTo>
                    <a:pt x="159004" y="97917"/>
                  </a:lnTo>
                  <a:lnTo>
                    <a:pt x="164718" y="93218"/>
                  </a:lnTo>
                  <a:lnTo>
                    <a:pt x="168529" y="87757"/>
                  </a:lnTo>
                  <a:lnTo>
                    <a:pt x="170814" y="84582"/>
                  </a:lnTo>
                  <a:lnTo>
                    <a:pt x="173989" y="82296"/>
                  </a:lnTo>
                  <a:lnTo>
                    <a:pt x="177291" y="81152"/>
                  </a:lnTo>
                  <a:lnTo>
                    <a:pt x="178308" y="80899"/>
                  </a:lnTo>
                  <a:lnTo>
                    <a:pt x="179069" y="80391"/>
                  </a:lnTo>
                  <a:lnTo>
                    <a:pt x="179832" y="79883"/>
                  </a:lnTo>
                  <a:lnTo>
                    <a:pt x="179705" y="79248"/>
                  </a:lnTo>
                  <a:lnTo>
                    <a:pt x="179451" y="78739"/>
                  </a:lnTo>
                  <a:lnTo>
                    <a:pt x="178942" y="78359"/>
                  </a:lnTo>
                  <a:lnTo>
                    <a:pt x="178308" y="77850"/>
                  </a:lnTo>
                  <a:lnTo>
                    <a:pt x="177291" y="77597"/>
                  </a:lnTo>
                  <a:lnTo>
                    <a:pt x="176276" y="77597"/>
                  </a:lnTo>
                  <a:lnTo>
                    <a:pt x="175133" y="77597"/>
                  </a:lnTo>
                  <a:lnTo>
                    <a:pt x="173862" y="77850"/>
                  </a:lnTo>
                  <a:lnTo>
                    <a:pt x="172465" y="78612"/>
                  </a:lnTo>
                  <a:lnTo>
                    <a:pt x="171068" y="79375"/>
                  </a:lnTo>
                  <a:lnTo>
                    <a:pt x="168910" y="79756"/>
                  </a:lnTo>
                  <a:lnTo>
                    <a:pt x="166623" y="79756"/>
                  </a:lnTo>
                  <a:lnTo>
                    <a:pt x="163321" y="79756"/>
                  </a:lnTo>
                  <a:lnTo>
                    <a:pt x="160019" y="78867"/>
                  </a:lnTo>
                  <a:lnTo>
                    <a:pt x="158877" y="76835"/>
                  </a:lnTo>
                  <a:lnTo>
                    <a:pt x="158622" y="76326"/>
                  </a:lnTo>
                  <a:lnTo>
                    <a:pt x="157861" y="74168"/>
                  </a:lnTo>
                  <a:lnTo>
                    <a:pt x="159765" y="72136"/>
                  </a:lnTo>
                  <a:lnTo>
                    <a:pt x="161289" y="70485"/>
                  </a:lnTo>
                  <a:lnTo>
                    <a:pt x="161416" y="69469"/>
                  </a:lnTo>
                  <a:lnTo>
                    <a:pt x="161416" y="69214"/>
                  </a:lnTo>
                  <a:lnTo>
                    <a:pt x="160909" y="68961"/>
                  </a:lnTo>
                  <a:lnTo>
                    <a:pt x="160401" y="68834"/>
                  </a:lnTo>
                  <a:lnTo>
                    <a:pt x="159892" y="68834"/>
                  </a:lnTo>
                  <a:lnTo>
                    <a:pt x="159385" y="68834"/>
                  </a:lnTo>
                  <a:lnTo>
                    <a:pt x="159004" y="68961"/>
                  </a:lnTo>
                  <a:lnTo>
                    <a:pt x="158622" y="68961"/>
                  </a:lnTo>
                  <a:lnTo>
                    <a:pt x="158241" y="68961"/>
                  </a:lnTo>
                  <a:lnTo>
                    <a:pt x="157734" y="69087"/>
                  </a:lnTo>
                  <a:lnTo>
                    <a:pt x="157098" y="69087"/>
                  </a:lnTo>
                  <a:lnTo>
                    <a:pt x="153035" y="69087"/>
                  </a:lnTo>
                  <a:lnTo>
                    <a:pt x="145922" y="67691"/>
                  </a:lnTo>
                  <a:lnTo>
                    <a:pt x="145287" y="64135"/>
                  </a:lnTo>
                  <a:lnTo>
                    <a:pt x="145161" y="63500"/>
                  </a:lnTo>
                  <a:lnTo>
                    <a:pt x="145034" y="61595"/>
                  </a:lnTo>
                  <a:lnTo>
                    <a:pt x="147446" y="60579"/>
                  </a:lnTo>
                  <a:lnTo>
                    <a:pt x="147573" y="60451"/>
                  </a:lnTo>
                  <a:lnTo>
                    <a:pt x="147701" y="60325"/>
                  </a:lnTo>
                  <a:lnTo>
                    <a:pt x="147573" y="59562"/>
                  </a:lnTo>
                  <a:lnTo>
                    <a:pt x="147192" y="58927"/>
                  </a:lnTo>
                  <a:lnTo>
                    <a:pt x="146685" y="58420"/>
                  </a:lnTo>
                  <a:lnTo>
                    <a:pt x="145034" y="56642"/>
                  </a:lnTo>
                  <a:lnTo>
                    <a:pt x="142493" y="55245"/>
                  </a:lnTo>
                  <a:lnTo>
                    <a:pt x="140842" y="55245"/>
                  </a:lnTo>
                  <a:lnTo>
                    <a:pt x="140588" y="55245"/>
                  </a:lnTo>
                  <a:lnTo>
                    <a:pt x="140335" y="55245"/>
                  </a:lnTo>
                  <a:lnTo>
                    <a:pt x="139064" y="55245"/>
                  </a:lnTo>
                  <a:lnTo>
                    <a:pt x="138048" y="54737"/>
                  </a:lnTo>
                  <a:lnTo>
                    <a:pt x="137160" y="53721"/>
                  </a:lnTo>
                  <a:lnTo>
                    <a:pt x="135636" y="51816"/>
                  </a:lnTo>
                  <a:lnTo>
                    <a:pt x="135889" y="48387"/>
                  </a:lnTo>
                  <a:lnTo>
                    <a:pt x="136143" y="45338"/>
                  </a:lnTo>
                  <a:lnTo>
                    <a:pt x="136143" y="44831"/>
                  </a:lnTo>
                  <a:lnTo>
                    <a:pt x="136270" y="44196"/>
                  </a:lnTo>
                  <a:lnTo>
                    <a:pt x="136397" y="43687"/>
                  </a:lnTo>
                  <a:lnTo>
                    <a:pt x="135762" y="42799"/>
                  </a:lnTo>
                  <a:lnTo>
                    <a:pt x="132334" y="41275"/>
                  </a:lnTo>
                  <a:lnTo>
                    <a:pt x="130810" y="40767"/>
                  </a:lnTo>
                  <a:lnTo>
                    <a:pt x="128015" y="39624"/>
                  </a:lnTo>
                  <a:lnTo>
                    <a:pt x="126618" y="38988"/>
                  </a:lnTo>
                  <a:lnTo>
                    <a:pt x="126491" y="37211"/>
                  </a:lnTo>
                  <a:lnTo>
                    <a:pt x="126491" y="36830"/>
                  </a:lnTo>
                  <a:lnTo>
                    <a:pt x="126491" y="36575"/>
                  </a:lnTo>
                  <a:lnTo>
                    <a:pt x="126618" y="36195"/>
                  </a:lnTo>
                  <a:lnTo>
                    <a:pt x="125730" y="35813"/>
                  </a:lnTo>
                  <a:lnTo>
                    <a:pt x="124840" y="35560"/>
                  </a:lnTo>
                  <a:lnTo>
                    <a:pt x="123825" y="35560"/>
                  </a:lnTo>
                  <a:lnTo>
                    <a:pt x="123443" y="35560"/>
                  </a:lnTo>
                  <a:lnTo>
                    <a:pt x="123189" y="35687"/>
                  </a:lnTo>
                  <a:lnTo>
                    <a:pt x="122809" y="36068"/>
                  </a:lnTo>
                  <a:lnTo>
                    <a:pt x="121919" y="37592"/>
                  </a:lnTo>
                  <a:lnTo>
                    <a:pt x="120523" y="38481"/>
                  </a:lnTo>
                  <a:lnTo>
                    <a:pt x="118999" y="38481"/>
                  </a:lnTo>
                  <a:lnTo>
                    <a:pt x="118490" y="38481"/>
                  </a:lnTo>
                  <a:lnTo>
                    <a:pt x="117983" y="38354"/>
                  </a:lnTo>
                  <a:lnTo>
                    <a:pt x="117601" y="38226"/>
                  </a:lnTo>
                  <a:lnTo>
                    <a:pt x="115697" y="37337"/>
                  </a:lnTo>
                  <a:lnTo>
                    <a:pt x="114426" y="35051"/>
                  </a:lnTo>
                  <a:lnTo>
                    <a:pt x="114553" y="32638"/>
                  </a:lnTo>
                  <a:lnTo>
                    <a:pt x="114426" y="32385"/>
                  </a:lnTo>
                  <a:lnTo>
                    <a:pt x="113664" y="31623"/>
                  </a:lnTo>
                  <a:lnTo>
                    <a:pt x="111633" y="31369"/>
                  </a:lnTo>
                  <a:lnTo>
                    <a:pt x="109347" y="31369"/>
                  </a:lnTo>
                  <a:lnTo>
                    <a:pt x="107314" y="31369"/>
                  </a:lnTo>
                  <a:lnTo>
                    <a:pt x="105283" y="31496"/>
                  </a:lnTo>
                  <a:lnTo>
                    <a:pt x="104266" y="31623"/>
                  </a:lnTo>
                  <a:lnTo>
                    <a:pt x="103759" y="31623"/>
                  </a:lnTo>
                  <a:lnTo>
                    <a:pt x="103504" y="31623"/>
                  </a:lnTo>
                  <a:lnTo>
                    <a:pt x="100457" y="31623"/>
                  </a:lnTo>
                  <a:lnTo>
                    <a:pt x="99822" y="27686"/>
                  </a:lnTo>
                  <a:lnTo>
                    <a:pt x="99313" y="24764"/>
                  </a:lnTo>
                  <a:lnTo>
                    <a:pt x="98933" y="22479"/>
                  </a:lnTo>
                  <a:lnTo>
                    <a:pt x="98551" y="19685"/>
                  </a:lnTo>
                  <a:lnTo>
                    <a:pt x="97282" y="18542"/>
                  </a:lnTo>
                  <a:lnTo>
                    <a:pt x="97154" y="18414"/>
                  </a:lnTo>
                  <a:lnTo>
                    <a:pt x="96900" y="18414"/>
                  </a:lnTo>
                  <a:lnTo>
                    <a:pt x="96647" y="18414"/>
                  </a:lnTo>
                  <a:lnTo>
                    <a:pt x="95631" y="18414"/>
                  </a:lnTo>
                  <a:lnTo>
                    <a:pt x="94234" y="19685"/>
                  </a:lnTo>
                  <a:lnTo>
                    <a:pt x="92456" y="21462"/>
                  </a:lnTo>
                  <a:lnTo>
                    <a:pt x="90804" y="23241"/>
                  </a:lnTo>
                  <a:lnTo>
                    <a:pt x="89281" y="24892"/>
                  </a:lnTo>
                  <a:lnTo>
                    <a:pt x="87629" y="24892"/>
                  </a:lnTo>
                  <a:lnTo>
                    <a:pt x="87375" y="24892"/>
                  </a:lnTo>
                  <a:lnTo>
                    <a:pt x="87122" y="24764"/>
                  </a:lnTo>
                  <a:lnTo>
                    <a:pt x="86867" y="24764"/>
                  </a:lnTo>
                  <a:lnTo>
                    <a:pt x="86106" y="24511"/>
                  </a:lnTo>
                  <a:lnTo>
                    <a:pt x="85344" y="23875"/>
                  </a:lnTo>
                  <a:lnTo>
                    <a:pt x="84962" y="22987"/>
                  </a:lnTo>
                  <a:lnTo>
                    <a:pt x="84327" y="20827"/>
                  </a:lnTo>
                  <a:lnTo>
                    <a:pt x="85598" y="18287"/>
                  </a:lnTo>
                  <a:lnTo>
                    <a:pt x="87375" y="14986"/>
                  </a:lnTo>
                  <a:lnTo>
                    <a:pt x="88137" y="13462"/>
                  </a:lnTo>
                  <a:lnTo>
                    <a:pt x="88773" y="12064"/>
                  </a:lnTo>
                  <a:lnTo>
                    <a:pt x="89281" y="10541"/>
                  </a:lnTo>
                  <a:lnTo>
                    <a:pt x="89281" y="9906"/>
                  </a:lnTo>
                  <a:lnTo>
                    <a:pt x="87122" y="8000"/>
                  </a:lnTo>
                  <a:lnTo>
                    <a:pt x="83565" y="6604"/>
                  </a:lnTo>
                  <a:lnTo>
                    <a:pt x="82041" y="6096"/>
                  </a:lnTo>
                  <a:lnTo>
                    <a:pt x="80772" y="5842"/>
                  </a:lnTo>
                  <a:lnTo>
                    <a:pt x="79883" y="5842"/>
                  </a:lnTo>
                  <a:lnTo>
                    <a:pt x="78994" y="5842"/>
                  </a:lnTo>
                  <a:lnTo>
                    <a:pt x="78486" y="6096"/>
                  </a:lnTo>
                  <a:lnTo>
                    <a:pt x="78359" y="6350"/>
                  </a:lnTo>
                  <a:lnTo>
                    <a:pt x="77977" y="7366"/>
                  </a:lnTo>
                  <a:lnTo>
                    <a:pt x="77215" y="8255"/>
                  </a:lnTo>
                  <a:lnTo>
                    <a:pt x="76200" y="8509"/>
                  </a:lnTo>
                  <a:lnTo>
                    <a:pt x="74422" y="8509"/>
                  </a:lnTo>
                  <a:lnTo>
                    <a:pt x="73406" y="6476"/>
                  </a:lnTo>
                  <a:lnTo>
                    <a:pt x="72009" y="3937"/>
                  </a:lnTo>
                  <a:lnTo>
                    <a:pt x="71374" y="2539"/>
                  </a:lnTo>
                  <a:lnTo>
                    <a:pt x="70485" y="1270"/>
                  </a:lnTo>
                  <a:lnTo>
                    <a:pt x="69596" y="0"/>
                  </a:lnTo>
                  <a:close/>
                </a:path>
                <a:path w="222884" h="612775">
                  <a:moveTo>
                    <a:pt x="216408" y="326136"/>
                  </a:moveTo>
                  <a:lnTo>
                    <a:pt x="217932" y="322199"/>
                  </a:lnTo>
                  <a:lnTo>
                    <a:pt x="220217" y="320039"/>
                  </a:lnTo>
                  <a:lnTo>
                    <a:pt x="222504" y="320294"/>
                  </a:lnTo>
                  <a:lnTo>
                    <a:pt x="220217" y="320039"/>
                  </a:lnTo>
                  <a:lnTo>
                    <a:pt x="217932" y="322199"/>
                  </a:lnTo>
                  <a:lnTo>
                    <a:pt x="216408" y="326136"/>
                  </a:lnTo>
                  <a:close/>
                </a:path>
                <a:path w="222884" h="612775">
                  <a:moveTo>
                    <a:pt x="45720" y="448056"/>
                  </a:moveTo>
                  <a:lnTo>
                    <a:pt x="45338" y="453644"/>
                  </a:lnTo>
                  <a:lnTo>
                    <a:pt x="42545" y="460121"/>
                  </a:lnTo>
                  <a:lnTo>
                    <a:pt x="39624" y="466344"/>
                  </a:lnTo>
                  <a:lnTo>
                    <a:pt x="42545" y="460121"/>
                  </a:lnTo>
                  <a:lnTo>
                    <a:pt x="45338" y="453644"/>
                  </a:lnTo>
                  <a:lnTo>
                    <a:pt x="45720" y="448056"/>
                  </a:lnTo>
                  <a:close/>
                </a:path>
                <a:path w="222884" h="612775">
                  <a:moveTo>
                    <a:pt x="12191" y="591439"/>
                  </a:moveTo>
                  <a:lnTo>
                    <a:pt x="12191" y="592201"/>
                  </a:lnTo>
                  <a:lnTo>
                    <a:pt x="12191" y="593471"/>
                  </a:lnTo>
                  <a:lnTo>
                    <a:pt x="12191" y="594233"/>
                  </a:lnTo>
                  <a:lnTo>
                    <a:pt x="12191" y="593471"/>
                  </a:lnTo>
                  <a:lnTo>
                    <a:pt x="12191" y="592201"/>
                  </a:lnTo>
                  <a:lnTo>
                    <a:pt x="12191" y="591439"/>
                  </a:lnTo>
                  <a:close/>
                </a:path>
                <a:path w="222884" h="612775">
                  <a:moveTo>
                    <a:pt x="106679" y="366141"/>
                  </a:moveTo>
                  <a:lnTo>
                    <a:pt x="108712" y="366014"/>
                  </a:lnTo>
                  <a:lnTo>
                    <a:pt x="110871" y="365760"/>
                  </a:lnTo>
                  <a:lnTo>
                    <a:pt x="112775" y="368808"/>
                  </a:lnTo>
                  <a:lnTo>
                    <a:pt x="110871" y="365760"/>
                  </a:lnTo>
                  <a:lnTo>
                    <a:pt x="108712" y="366014"/>
                  </a:lnTo>
                  <a:lnTo>
                    <a:pt x="106679" y="366141"/>
                  </a:lnTo>
                  <a:close/>
                </a:path>
                <a:path w="222884" h="612775">
                  <a:moveTo>
                    <a:pt x="9144" y="612648"/>
                  </a:moveTo>
                  <a:lnTo>
                    <a:pt x="6476" y="612648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5" name="object 49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952232" y="2468879"/>
              <a:ext cx="231648" cy="274320"/>
            </a:xfrm>
            <a:prstGeom prst="rect">
              <a:avLst/>
            </a:prstGeom>
          </p:spPr>
        </p:pic>
        <p:sp>
          <p:nvSpPr>
            <p:cNvPr id="496" name="object 496"/>
            <p:cNvSpPr/>
            <p:nvPr/>
          </p:nvSpPr>
          <p:spPr>
            <a:xfrm>
              <a:off x="7825740" y="2845307"/>
              <a:ext cx="24765" cy="45720"/>
            </a:xfrm>
            <a:custGeom>
              <a:avLst/>
              <a:gdLst/>
              <a:ahLst/>
              <a:cxnLst/>
              <a:rect l="l" t="t" r="r" b="b"/>
              <a:pathLst>
                <a:path w="24765" h="45719">
                  <a:moveTo>
                    <a:pt x="22859" y="0"/>
                  </a:moveTo>
                  <a:lnTo>
                    <a:pt x="20827" y="0"/>
                  </a:lnTo>
                  <a:lnTo>
                    <a:pt x="20319" y="127"/>
                  </a:lnTo>
                  <a:lnTo>
                    <a:pt x="0" y="31623"/>
                  </a:lnTo>
                  <a:lnTo>
                    <a:pt x="2285" y="38227"/>
                  </a:lnTo>
                  <a:lnTo>
                    <a:pt x="4063" y="41275"/>
                  </a:lnTo>
                  <a:lnTo>
                    <a:pt x="4825" y="43053"/>
                  </a:lnTo>
                  <a:lnTo>
                    <a:pt x="6095" y="44450"/>
                  </a:lnTo>
                  <a:lnTo>
                    <a:pt x="7619" y="45720"/>
                  </a:lnTo>
                  <a:lnTo>
                    <a:pt x="11320" y="39219"/>
                  </a:lnTo>
                  <a:lnTo>
                    <a:pt x="16367" y="28003"/>
                  </a:lnTo>
                  <a:lnTo>
                    <a:pt x="21103" y="15359"/>
                  </a:lnTo>
                  <a:lnTo>
                    <a:pt x="23875" y="4572"/>
                  </a:lnTo>
                  <a:lnTo>
                    <a:pt x="24383" y="1524"/>
                  </a:lnTo>
                  <a:lnTo>
                    <a:pt x="23875" y="889"/>
                  </a:lnTo>
                  <a:lnTo>
                    <a:pt x="23494" y="254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7825740" y="2845307"/>
              <a:ext cx="24765" cy="45720"/>
            </a:xfrm>
            <a:custGeom>
              <a:avLst/>
              <a:gdLst/>
              <a:ahLst/>
              <a:cxnLst/>
              <a:rect l="l" t="t" r="r" b="b"/>
              <a:pathLst>
                <a:path w="24765" h="45719">
                  <a:moveTo>
                    <a:pt x="21716" y="0"/>
                  </a:moveTo>
                  <a:lnTo>
                    <a:pt x="21335" y="0"/>
                  </a:lnTo>
                  <a:lnTo>
                    <a:pt x="20827" y="0"/>
                  </a:lnTo>
                  <a:lnTo>
                    <a:pt x="20319" y="127"/>
                  </a:lnTo>
                  <a:lnTo>
                    <a:pt x="0" y="31623"/>
                  </a:lnTo>
                  <a:lnTo>
                    <a:pt x="2285" y="38227"/>
                  </a:lnTo>
                  <a:lnTo>
                    <a:pt x="4063" y="41275"/>
                  </a:lnTo>
                  <a:lnTo>
                    <a:pt x="4825" y="43053"/>
                  </a:lnTo>
                  <a:lnTo>
                    <a:pt x="6095" y="44450"/>
                  </a:lnTo>
                  <a:lnTo>
                    <a:pt x="7619" y="45720"/>
                  </a:lnTo>
                  <a:lnTo>
                    <a:pt x="11320" y="39219"/>
                  </a:lnTo>
                  <a:lnTo>
                    <a:pt x="16367" y="28003"/>
                  </a:lnTo>
                  <a:lnTo>
                    <a:pt x="21103" y="15359"/>
                  </a:lnTo>
                  <a:lnTo>
                    <a:pt x="23875" y="4572"/>
                  </a:lnTo>
                  <a:lnTo>
                    <a:pt x="24383" y="1524"/>
                  </a:lnTo>
                  <a:lnTo>
                    <a:pt x="23875" y="889"/>
                  </a:lnTo>
                  <a:lnTo>
                    <a:pt x="23494" y="254"/>
                  </a:lnTo>
                  <a:lnTo>
                    <a:pt x="22859" y="0"/>
                  </a:lnTo>
                  <a:lnTo>
                    <a:pt x="2171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7225284" y="2303525"/>
              <a:ext cx="795655" cy="621030"/>
            </a:xfrm>
            <a:custGeom>
              <a:avLst/>
              <a:gdLst/>
              <a:ahLst/>
              <a:cxnLst/>
              <a:rect l="l" t="t" r="r" b="b"/>
              <a:pathLst>
                <a:path w="795654" h="621030">
                  <a:moveTo>
                    <a:pt x="490067" y="598169"/>
                  </a:moveTo>
                  <a:lnTo>
                    <a:pt x="460121" y="598169"/>
                  </a:lnTo>
                  <a:lnTo>
                    <a:pt x="460501" y="599440"/>
                  </a:lnTo>
                  <a:lnTo>
                    <a:pt x="462152" y="599440"/>
                  </a:lnTo>
                  <a:lnTo>
                    <a:pt x="463169" y="601980"/>
                  </a:lnTo>
                  <a:lnTo>
                    <a:pt x="463931" y="605790"/>
                  </a:lnTo>
                  <a:lnTo>
                    <a:pt x="463296" y="608330"/>
                  </a:lnTo>
                  <a:lnTo>
                    <a:pt x="461899" y="609600"/>
                  </a:lnTo>
                  <a:lnTo>
                    <a:pt x="461518" y="609600"/>
                  </a:lnTo>
                  <a:lnTo>
                    <a:pt x="461518" y="614680"/>
                  </a:lnTo>
                  <a:lnTo>
                    <a:pt x="462788" y="618490"/>
                  </a:lnTo>
                  <a:lnTo>
                    <a:pt x="465074" y="621030"/>
                  </a:lnTo>
                  <a:lnTo>
                    <a:pt x="465836" y="621030"/>
                  </a:lnTo>
                  <a:lnTo>
                    <a:pt x="466217" y="619760"/>
                  </a:lnTo>
                  <a:lnTo>
                    <a:pt x="466344" y="617219"/>
                  </a:lnTo>
                  <a:lnTo>
                    <a:pt x="465836" y="615950"/>
                  </a:lnTo>
                  <a:lnTo>
                    <a:pt x="466359" y="612140"/>
                  </a:lnTo>
                  <a:lnTo>
                    <a:pt x="469646" y="608330"/>
                  </a:lnTo>
                  <a:lnTo>
                    <a:pt x="475980" y="604519"/>
                  </a:lnTo>
                  <a:lnTo>
                    <a:pt x="485648" y="600710"/>
                  </a:lnTo>
                  <a:lnTo>
                    <a:pt x="490067" y="598169"/>
                  </a:lnTo>
                  <a:close/>
                </a:path>
                <a:path w="795654" h="621030">
                  <a:moveTo>
                    <a:pt x="351027" y="598169"/>
                  </a:moveTo>
                  <a:lnTo>
                    <a:pt x="344170" y="598169"/>
                  </a:lnTo>
                  <a:lnTo>
                    <a:pt x="344805" y="599440"/>
                  </a:lnTo>
                  <a:lnTo>
                    <a:pt x="346710" y="599440"/>
                  </a:lnTo>
                  <a:lnTo>
                    <a:pt x="347725" y="601980"/>
                  </a:lnTo>
                  <a:lnTo>
                    <a:pt x="348361" y="603250"/>
                  </a:lnTo>
                  <a:lnTo>
                    <a:pt x="349885" y="607060"/>
                  </a:lnTo>
                  <a:lnTo>
                    <a:pt x="351790" y="607060"/>
                  </a:lnTo>
                  <a:lnTo>
                    <a:pt x="352679" y="605790"/>
                  </a:lnTo>
                  <a:lnTo>
                    <a:pt x="351536" y="599440"/>
                  </a:lnTo>
                  <a:lnTo>
                    <a:pt x="351027" y="598169"/>
                  </a:lnTo>
                  <a:close/>
                </a:path>
                <a:path w="795654" h="621030">
                  <a:moveTo>
                    <a:pt x="492276" y="596900"/>
                  </a:moveTo>
                  <a:lnTo>
                    <a:pt x="447548" y="596900"/>
                  </a:lnTo>
                  <a:lnTo>
                    <a:pt x="449834" y="598169"/>
                  </a:lnTo>
                  <a:lnTo>
                    <a:pt x="451739" y="601980"/>
                  </a:lnTo>
                  <a:lnTo>
                    <a:pt x="452755" y="601980"/>
                  </a:lnTo>
                  <a:lnTo>
                    <a:pt x="452755" y="603250"/>
                  </a:lnTo>
                  <a:lnTo>
                    <a:pt x="453390" y="603250"/>
                  </a:lnTo>
                  <a:lnTo>
                    <a:pt x="454406" y="601980"/>
                  </a:lnTo>
                  <a:lnTo>
                    <a:pt x="456311" y="600710"/>
                  </a:lnTo>
                  <a:lnTo>
                    <a:pt x="457200" y="599440"/>
                  </a:lnTo>
                  <a:lnTo>
                    <a:pt x="458216" y="598169"/>
                  </a:lnTo>
                  <a:lnTo>
                    <a:pt x="490067" y="598169"/>
                  </a:lnTo>
                  <a:lnTo>
                    <a:pt x="492276" y="596900"/>
                  </a:lnTo>
                  <a:close/>
                </a:path>
                <a:path w="795654" h="621030">
                  <a:moveTo>
                    <a:pt x="570102" y="556260"/>
                  </a:moveTo>
                  <a:lnTo>
                    <a:pt x="309499" y="556260"/>
                  </a:lnTo>
                  <a:lnTo>
                    <a:pt x="313309" y="557530"/>
                  </a:lnTo>
                  <a:lnTo>
                    <a:pt x="314579" y="558800"/>
                  </a:lnTo>
                  <a:lnTo>
                    <a:pt x="315468" y="560069"/>
                  </a:lnTo>
                  <a:lnTo>
                    <a:pt x="315722" y="562610"/>
                  </a:lnTo>
                  <a:lnTo>
                    <a:pt x="314960" y="563880"/>
                  </a:lnTo>
                  <a:lnTo>
                    <a:pt x="314579" y="563880"/>
                  </a:lnTo>
                  <a:lnTo>
                    <a:pt x="314579" y="567690"/>
                  </a:lnTo>
                  <a:lnTo>
                    <a:pt x="315849" y="571500"/>
                  </a:lnTo>
                  <a:lnTo>
                    <a:pt x="316484" y="572769"/>
                  </a:lnTo>
                  <a:lnTo>
                    <a:pt x="317246" y="574040"/>
                  </a:lnTo>
                  <a:lnTo>
                    <a:pt x="320675" y="574040"/>
                  </a:lnTo>
                  <a:lnTo>
                    <a:pt x="322707" y="575310"/>
                  </a:lnTo>
                  <a:lnTo>
                    <a:pt x="323850" y="576580"/>
                  </a:lnTo>
                  <a:lnTo>
                    <a:pt x="324739" y="579119"/>
                  </a:lnTo>
                  <a:lnTo>
                    <a:pt x="324993" y="581660"/>
                  </a:lnTo>
                  <a:lnTo>
                    <a:pt x="324231" y="582930"/>
                  </a:lnTo>
                  <a:lnTo>
                    <a:pt x="323469" y="585469"/>
                  </a:lnTo>
                  <a:lnTo>
                    <a:pt x="322325" y="590550"/>
                  </a:lnTo>
                  <a:lnTo>
                    <a:pt x="329184" y="590550"/>
                  </a:lnTo>
                  <a:lnTo>
                    <a:pt x="330962" y="593090"/>
                  </a:lnTo>
                  <a:lnTo>
                    <a:pt x="331724" y="594360"/>
                  </a:lnTo>
                  <a:lnTo>
                    <a:pt x="332105" y="595630"/>
                  </a:lnTo>
                  <a:lnTo>
                    <a:pt x="331850" y="598169"/>
                  </a:lnTo>
                  <a:lnTo>
                    <a:pt x="331597" y="599440"/>
                  </a:lnTo>
                  <a:lnTo>
                    <a:pt x="331850" y="600710"/>
                  </a:lnTo>
                  <a:lnTo>
                    <a:pt x="332613" y="600710"/>
                  </a:lnTo>
                  <a:lnTo>
                    <a:pt x="333248" y="601980"/>
                  </a:lnTo>
                  <a:lnTo>
                    <a:pt x="336676" y="601980"/>
                  </a:lnTo>
                  <a:lnTo>
                    <a:pt x="337820" y="600710"/>
                  </a:lnTo>
                  <a:lnTo>
                    <a:pt x="341630" y="599440"/>
                  </a:lnTo>
                  <a:lnTo>
                    <a:pt x="342646" y="598169"/>
                  </a:lnTo>
                  <a:lnTo>
                    <a:pt x="351027" y="598169"/>
                  </a:lnTo>
                  <a:lnTo>
                    <a:pt x="350520" y="596900"/>
                  </a:lnTo>
                  <a:lnTo>
                    <a:pt x="348488" y="595630"/>
                  </a:lnTo>
                  <a:lnTo>
                    <a:pt x="349885" y="588010"/>
                  </a:lnTo>
                  <a:lnTo>
                    <a:pt x="351536" y="586740"/>
                  </a:lnTo>
                  <a:lnTo>
                    <a:pt x="351917" y="586740"/>
                  </a:lnTo>
                  <a:lnTo>
                    <a:pt x="352425" y="585469"/>
                  </a:lnTo>
                  <a:lnTo>
                    <a:pt x="359537" y="585469"/>
                  </a:lnTo>
                  <a:lnTo>
                    <a:pt x="360172" y="584200"/>
                  </a:lnTo>
                  <a:lnTo>
                    <a:pt x="360552" y="584200"/>
                  </a:lnTo>
                  <a:lnTo>
                    <a:pt x="360807" y="582930"/>
                  </a:lnTo>
                  <a:lnTo>
                    <a:pt x="361442" y="582930"/>
                  </a:lnTo>
                  <a:lnTo>
                    <a:pt x="362331" y="581660"/>
                  </a:lnTo>
                  <a:lnTo>
                    <a:pt x="371221" y="581660"/>
                  </a:lnTo>
                  <a:lnTo>
                    <a:pt x="371856" y="580390"/>
                  </a:lnTo>
                  <a:lnTo>
                    <a:pt x="373125" y="579119"/>
                  </a:lnTo>
                  <a:lnTo>
                    <a:pt x="392429" y="579119"/>
                  </a:lnTo>
                  <a:lnTo>
                    <a:pt x="393700" y="576580"/>
                  </a:lnTo>
                  <a:lnTo>
                    <a:pt x="399034" y="571500"/>
                  </a:lnTo>
                  <a:lnTo>
                    <a:pt x="402209" y="570230"/>
                  </a:lnTo>
                  <a:lnTo>
                    <a:pt x="555244" y="570230"/>
                  </a:lnTo>
                  <a:lnTo>
                    <a:pt x="557276" y="567690"/>
                  </a:lnTo>
                  <a:lnTo>
                    <a:pt x="558038" y="566419"/>
                  </a:lnTo>
                  <a:lnTo>
                    <a:pt x="559435" y="563880"/>
                  </a:lnTo>
                  <a:lnTo>
                    <a:pt x="561340" y="562610"/>
                  </a:lnTo>
                  <a:lnTo>
                    <a:pt x="563626" y="561340"/>
                  </a:lnTo>
                  <a:lnTo>
                    <a:pt x="567690" y="560069"/>
                  </a:lnTo>
                  <a:lnTo>
                    <a:pt x="570102" y="556260"/>
                  </a:lnTo>
                  <a:close/>
                </a:path>
                <a:path w="795654" h="621030">
                  <a:moveTo>
                    <a:pt x="537718" y="577850"/>
                  </a:moveTo>
                  <a:lnTo>
                    <a:pt x="417068" y="577850"/>
                  </a:lnTo>
                  <a:lnTo>
                    <a:pt x="418592" y="579119"/>
                  </a:lnTo>
                  <a:lnTo>
                    <a:pt x="419989" y="579119"/>
                  </a:lnTo>
                  <a:lnTo>
                    <a:pt x="420877" y="581660"/>
                  </a:lnTo>
                  <a:lnTo>
                    <a:pt x="421513" y="582930"/>
                  </a:lnTo>
                  <a:lnTo>
                    <a:pt x="421513" y="584200"/>
                  </a:lnTo>
                  <a:lnTo>
                    <a:pt x="420877" y="586740"/>
                  </a:lnTo>
                  <a:lnTo>
                    <a:pt x="420497" y="586740"/>
                  </a:lnTo>
                  <a:lnTo>
                    <a:pt x="419989" y="589280"/>
                  </a:lnTo>
                  <a:lnTo>
                    <a:pt x="420370" y="591819"/>
                  </a:lnTo>
                  <a:lnTo>
                    <a:pt x="428625" y="599440"/>
                  </a:lnTo>
                  <a:lnTo>
                    <a:pt x="433197" y="599440"/>
                  </a:lnTo>
                  <a:lnTo>
                    <a:pt x="434213" y="600710"/>
                  </a:lnTo>
                  <a:lnTo>
                    <a:pt x="434721" y="601980"/>
                  </a:lnTo>
                  <a:lnTo>
                    <a:pt x="440055" y="601980"/>
                  </a:lnTo>
                  <a:lnTo>
                    <a:pt x="440690" y="600710"/>
                  </a:lnTo>
                  <a:lnTo>
                    <a:pt x="440944" y="600710"/>
                  </a:lnTo>
                  <a:lnTo>
                    <a:pt x="441325" y="598169"/>
                  </a:lnTo>
                  <a:lnTo>
                    <a:pt x="442975" y="596900"/>
                  </a:lnTo>
                  <a:lnTo>
                    <a:pt x="492276" y="596900"/>
                  </a:lnTo>
                  <a:lnTo>
                    <a:pt x="494486" y="595630"/>
                  </a:lnTo>
                  <a:lnTo>
                    <a:pt x="502253" y="590550"/>
                  </a:lnTo>
                  <a:lnTo>
                    <a:pt x="507972" y="585469"/>
                  </a:lnTo>
                  <a:lnTo>
                    <a:pt x="510667" y="582930"/>
                  </a:lnTo>
                  <a:lnTo>
                    <a:pt x="511048" y="581660"/>
                  </a:lnTo>
                  <a:lnTo>
                    <a:pt x="525483" y="581660"/>
                  </a:lnTo>
                  <a:lnTo>
                    <a:pt x="527939" y="579119"/>
                  </a:lnTo>
                  <a:lnTo>
                    <a:pt x="537718" y="577850"/>
                  </a:lnTo>
                  <a:close/>
                </a:path>
                <a:path w="795654" h="621030">
                  <a:moveTo>
                    <a:pt x="357632" y="585469"/>
                  </a:moveTo>
                  <a:lnTo>
                    <a:pt x="354457" y="585469"/>
                  </a:lnTo>
                  <a:lnTo>
                    <a:pt x="354965" y="586740"/>
                  </a:lnTo>
                  <a:lnTo>
                    <a:pt x="356997" y="586740"/>
                  </a:lnTo>
                  <a:lnTo>
                    <a:pt x="357632" y="585469"/>
                  </a:lnTo>
                  <a:close/>
                </a:path>
                <a:path w="795654" h="621030">
                  <a:moveTo>
                    <a:pt x="371221" y="581660"/>
                  </a:moveTo>
                  <a:lnTo>
                    <a:pt x="368173" y="581660"/>
                  </a:lnTo>
                  <a:lnTo>
                    <a:pt x="369316" y="582930"/>
                  </a:lnTo>
                  <a:lnTo>
                    <a:pt x="371094" y="582930"/>
                  </a:lnTo>
                  <a:lnTo>
                    <a:pt x="371221" y="581660"/>
                  </a:lnTo>
                  <a:close/>
                </a:path>
                <a:path w="795654" h="621030">
                  <a:moveTo>
                    <a:pt x="525483" y="581660"/>
                  </a:moveTo>
                  <a:lnTo>
                    <a:pt x="514858" y="581660"/>
                  </a:lnTo>
                  <a:lnTo>
                    <a:pt x="517779" y="582930"/>
                  </a:lnTo>
                  <a:lnTo>
                    <a:pt x="524256" y="582930"/>
                  </a:lnTo>
                  <a:lnTo>
                    <a:pt x="525483" y="581660"/>
                  </a:lnTo>
                  <a:close/>
                </a:path>
                <a:path w="795654" h="621030">
                  <a:moveTo>
                    <a:pt x="384683" y="580390"/>
                  </a:moveTo>
                  <a:lnTo>
                    <a:pt x="377951" y="580390"/>
                  </a:lnTo>
                  <a:lnTo>
                    <a:pt x="379222" y="581660"/>
                  </a:lnTo>
                  <a:lnTo>
                    <a:pt x="383413" y="581660"/>
                  </a:lnTo>
                  <a:lnTo>
                    <a:pt x="384683" y="580390"/>
                  </a:lnTo>
                  <a:close/>
                </a:path>
                <a:path w="795654" h="621030">
                  <a:moveTo>
                    <a:pt x="392429" y="579119"/>
                  </a:moveTo>
                  <a:lnTo>
                    <a:pt x="375793" y="579119"/>
                  </a:lnTo>
                  <a:lnTo>
                    <a:pt x="376936" y="580390"/>
                  </a:lnTo>
                  <a:lnTo>
                    <a:pt x="391795" y="580390"/>
                  </a:lnTo>
                  <a:lnTo>
                    <a:pt x="392429" y="579119"/>
                  </a:lnTo>
                  <a:close/>
                </a:path>
                <a:path w="795654" h="621030">
                  <a:moveTo>
                    <a:pt x="555244" y="570230"/>
                  </a:moveTo>
                  <a:lnTo>
                    <a:pt x="404241" y="570230"/>
                  </a:lnTo>
                  <a:lnTo>
                    <a:pt x="404875" y="571500"/>
                  </a:lnTo>
                  <a:lnTo>
                    <a:pt x="405130" y="571500"/>
                  </a:lnTo>
                  <a:lnTo>
                    <a:pt x="405384" y="572769"/>
                  </a:lnTo>
                  <a:lnTo>
                    <a:pt x="405765" y="572769"/>
                  </a:lnTo>
                  <a:lnTo>
                    <a:pt x="406908" y="574040"/>
                  </a:lnTo>
                  <a:lnTo>
                    <a:pt x="408559" y="576580"/>
                  </a:lnTo>
                  <a:lnTo>
                    <a:pt x="415036" y="577850"/>
                  </a:lnTo>
                  <a:lnTo>
                    <a:pt x="549783" y="577850"/>
                  </a:lnTo>
                  <a:lnTo>
                    <a:pt x="550291" y="576580"/>
                  </a:lnTo>
                  <a:lnTo>
                    <a:pt x="551434" y="575310"/>
                  </a:lnTo>
                  <a:lnTo>
                    <a:pt x="552450" y="572769"/>
                  </a:lnTo>
                  <a:lnTo>
                    <a:pt x="553720" y="571500"/>
                  </a:lnTo>
                  <a:lnTo>
                    <a:pt x="555244" y="570230"/>
                  </a:lnTo>
                  <a:close/>
                </a:path>
                <a:path w="795654" h="621030">
                  <a:moveTo>
                    <a:pt x="591947" y="532130"/>
                  </a:moveTo>
                  <a:lnTo>
                    <a:pt x="310007" y="532130"/>
                  </a:lnTo>
                  <a:lnTo>
                    <a:pt x="304292" y="539750"/>
                  </a:lnTo>
                  <a:lnTo>
                    <a:pt x="299974" y="548640"/>
                  </a:lnTo>
                  <a:lnTo>
                    <a:pt x="300482" y="551180"/>
                  </a:lnTo>
                  <a:lnTo>
                    <a:pt x="300990" y="552450"/>
                  </a:lnTo>
                  <a:lnTo>
                    <a:pt x="301117" y="554990"/>
                  </a:lnTo>
                  <a:lnTo>
                    <a:pt x="300863" y="556260"/>
                  </a:lnTo>
                  <a:lnTo>
                    <a:pt x="300863" y="557530"/>
                  </a:lnTo>
                  <a:lnTo>
                    <a:pt x="302260" y="556260"/>
                  </a:lnTo>
                  <a:lnTo>
                    <a:pt x="570102" y="556260"/>
                  </a:lnTo>
                  <a:lnTo>
                    <a:pt x="570102" y="551180"/>
                  </a:lnTo>
                  <a:lnTo>
                    <a:pt x="572770" y="549910"/>
                  </a:lnTo>
                  <a:lnTo>
                    <a:pt x="576707" y="548640"/>
                  </a:lnTo>
                  <a:lnTo>
                    <a:pt x="578739" y="547369"/>
                  </a:lnTo>
                  <a:lnTo>
                    <a:pt x="579247" y="547369"/>
                  </a:lnTo>
                  <a:lnTo>
                    <a:pt x="579501" y="544830"/>
                  </a:lnTo>
                  <a:lnTo>
                    <a:pt x="581406" y="543560"/>
                  </a:lnTo>
                  <a:lnTo>
                    <a:pt x="583184" y="542290"/>
                  </a:lnTo>
                  <a:lnTo>
                    <a:pt x="584454" y="541019"/>
                  </a:lnTo>
                  <a:lnTo>
                    <a:pt x="585977" y="539750"/>
                  </a:lnTo>
                  <a:lnTo>
                    <a:pt x="585977" y="535940"/>
                  </a:lnTo>
                  <a:lnTo>
                    <a:pt x="588264" y="534669"/>
                  </a:lnTo>
                  <a:lnTo>
                    <a:pt x="589661" y="533400"/>
                  </a:lnTo>
                  <a:lnTo>
                    <a:pt x="591312" y="533400"/>
                  </a:lnTo>
                  <a:lnTo>
                    <a:pt x="591947" y="532130"/>
                  </a:lnTo>
                  <a:close/>
                </a:path>
                <a:path w="795654" h="621030">
                  <a:moveTo>
                    <a:pt x="619760" y="466090"/>
                  </a:moveTo>
                  <a:lnTo>
                    <a:pt x="280543" y="466090"/>
                  </a:lnTo>
                  <a:lnTo>
                    <a:pt x="280924" y="467360"/>
                  </a:lnTo>
                  <a:lnTo>
                    <a:pt x="282067" y="467360"/>
                  </a:lnTo>
                  <a:lnTo>
                    <a:pt x="282701" y="468630"/>
                  </a:lnTo>
                  <a:lnTo>
                    <a:pt x="282701" y="471169"/>
                  </a:lnTo>
                  <a:lnTo>
                    <a:pt x="283845" y="473710"/>
                  </a:lnTo>
                  <a:lnTo>
                    <a:pt x="284861" y="474980"/>
                  </a:lnTo>
                  <a:lnTo>
                    <a:pt x="286131" y="476250"/>
                  </a:lnTo>
                  <a:lnTo>
                    <a:pt x="287147" y="478790"/>
                  </a:lnTo>
                  <a:lnTo>
                    <a:pt x="287782" y="480060"/>
                  </a:lnTo>
                  <a:lnTo>
                    <a:pt x="288036" y="480060"/>
                  </a:lnTo>
                  <a:lnTo>
                    <a:pt x="288036" y="481330"/>
                  </a:lnTo>
                  <a:lnTo>
                    <a:pt x="301751" y="481330"/>
                  </a:lnTo>
                  <a:lnTo>
                    <a:pt x="302895" y="482600"/>
                  </a:lnTo>
                  <a:lnTo>
                    <a:pt x="304926" y="483869"/>
                  </a:lnTo>
                  <a:lnTo>
                    <a:pt x="306450" y="486410"/>
                  </a:lnTo>
                  <a:lnTo>
                    <a:pt x="306577" y="494030"/>
                  </a:lnTo>
                  <a:lnTo>
                    <a:pt x="307340" y="495300"/>
                  </a:lnTo>
                  <a:lnTo>
                    <a:pt x="311531" y="495300"/>
                  </a:lnTo>
                  <a:lnTo>
                    <a:pt x="314833" y="496569"/>
                  </a:lnTo>
                  <a:lnTo>
                    <a:pt x="314960" y="509269"/>
                  </a:lnTo>
                  <a:lnTo>
                    <a:pt x="315214" y="510540"/>
                  </a:lnTo>
                  <a:lnTo>
                    <a:pt x="315417" y="515619"/>
                  </a:lnTo>
                  <a:lnTo>
                    <a:pt x="315849" y="523240"/>
                  </a:lnTo>
                  <a:lnTo>
                    <a:pt x="312800" y="528319"/>
                  </a:lnTo>
                  <a:lnTo>
                    <a:pt x="312293" y="529590"/>
                  </a:lnTo>
                  <a:lnTo>
                    <a:pt x="311785" y="529590"/>
                  </a:lnTo>
                  <a:lnTo>
                    <a:pt x="310769" y="530860"/>
                  </a:lnTo>
                  <a:lnTo>
                    <a:pt x="310388" y="532130"/>
                  </a:lnTo>
                  <a:lnTo>
                    <a:pt x="592455" y="532130"/>
                  </a:lnTo>
                  <a:lnTo>
                    <a:pt x="592327" y="529590"/>
                  </a:lnTo>
                  <a:lnTo>
                    <a:pt x="591820" y="524510"/>
                  </a:lnTo>
                  <a:lnTo>
                    <a:pt x="591566" y="520700"/>
                  </a:lnTo>
                  <a:lnTo>
                    <a:pt x="594487" y="519430"/>
                  </a:lnTo>
                  <a:lnTo>
                    <a:pt x="594106" y="518160"/>
                  </a:lnTo>
                  <a:lnTo>
                    <a:pt x="593725" y="518160"/>
                  </a:lnTo>
                  <a:lnTo>
                    <a:pt x="593217" y="516890"/>
                  </a:lnTo>
                  <a:lnTo>
                    <a:pt x="592582" y="515619"/>
                  </a:lnTo>
                  <a:lnTo>
                    <a:pt x="592074" y="514350"/>
                  </a:lnTo>
                  <a:lnTo>
                    <a:pt x="591820" y="514350"/>
                  </a:lnTo>
                  <a:lnTo>
                    <a:pt x="591566" y="513080"/>
                  </a:lnTo>
                  <a:lnTo>
                    <a:pt x="591566" y="511810"/>
                  </a:lnTo>
                  <a:lnTo>
                    <a:pt x="591947" y="511810"/>
                  </a:lnTo>
                  <a:lnTo>
                    <a:pt x="592582" y="510540"/>
                  </a:lnTo>
                  <a:lnTo>
                    <a:pt x="596773" y="508000"/>
                  </a:lnTo>
                  <a:lnTo>
                    <a:pt x="598424" y="508000"/>
                  </a:lnTo>
                  <a:lnTo>
                    <a:pt x="600075" y="506730"/>
                  </a:lnTo>
                  <a:lnTo>
                    <a:pt x="601726" y="506730"/>
                  </a:lnTo>
                  <a:lnTo>
                    <a:pt x="604520" y="504190"/>
                  </a:lnTo>
                  <a:lnTo>
                    <a:pt x="606551" y="500380"/>
                  </a:lnTo>
                  <a:lnTo>
                    <a:pt x="607060" y="496569"/>
                  </a:lnTo>
                  <a:lnTo>
                    <a:pt x="607822" y="490219"/>
                  </a:lnTo>
                  <a:lnTo>
                    <a:pt x="614426" y="486410"/>
                  </a:lnTo>
                  <a:lnTo>
                    <a:pt x="616839" y="485140"/>
                  </a:lnTo>
                  <a:lnTo>
                    <a:pt x="618109" y="485140"/>
                  </a:lnTo>
                  <a:lnTo>
                    <a:pt x="619251" y="480060"/>
                  </a:lnTo>
                  <a:lnTo>
                    <a:pt x="618490" y="474980"/>
                  </a:lnTo>
                  <a:lnTo>
                    <a:pt x="617982" y="472440"/>
                  </a:lnTo>
                  <a:lnTo>
                    <a:pt x="618871" y="469900"/>
                  </a:lnTo>
                  <a:lnTo>
                    <a:pt x="620522" y="468630"/>
                  </a:lnTo>
                  <a:lnTo>
                    <a:pt x="619887" y="467360"/>
                  </a:lnTo>
                  <a:lnTo>
                    <a:pt x="619760" y="466090"/>
                  </a:lnTo>
                  <a:close/>
                </a:path>
                <a:path w="795654" h="621030">
                  <a:moveTo>
                    <a:pt x="192659" y="499110"/>
                  </a:moveTo>
                  <a:lnTo>
                    <a:pt x="192405" y="499110"/>
                  </a:lnTo>
                  <a:lnTo>
                    <a:pt x="192277" y="500380"/>
                  </a:lnTo>
                  <a:lnTo>
                    <a:pt x="192405" y="500380"/>
                  </a:lnTo>
                  <a:lnTo>
                    <a:pt x="192659" y="499110"/>
                  </a:lnTo>
                  <a:close/>
                </a:path>
                <a:path w="795654" h="621030">
                  <a:moveTo>
                    <a:pt x="203200" y="487680"/>
                  </a:moveTo>
                  <a:lnTo>
                    <a:pt x="188975" y="487680"/>
                  </a:lnTo>
                  <a:lnTo>
                    <a:pt x="191770" y="488950"/>
                  </a:lnTo>
                  <a:lnTo>
                    <a:pt x="193421" y="495300"/>
                  </a:lnTo>
                  <a:lnTo>
                    <a:pt x="192532" y="499110"/>
                  </a:lnTo>
                  <a:lnTo>
                    <a:pt x="193040" y="499110"/>
                  </a:lnTo>
                  <a:lnTo>
                    <a:pt x="193167" y="497840"/>
                  </a:lnTo>
                  <a:lnTo>
                    <a:pt x="194437" y="494030"/>
                  </a:lnTo>
                  <a:lnTo>
                    <a:pt x="197358" y="490219"/>
                  </a:lnTo>
                  <a:lnTo>
                    <a:pt x="200914" y="488950"/>
                  </a:lnTo>
                  <a:lnTo>
                    <a:pt x="201802" y="488950"/>
                  </a:lnTo>
                  <a:lnTo>
                    <a:pt x="203200" y="487680"/>
                  </a:lnTo>
                  <a:close/>
                </a:path>
                <a:path w="795654" h="621030">
                  <a:moveTo>
                    <a:pt x="232537" y="492760"/>
                  </a:moveTo>
                  <a:lnTo>
                    <a:pt x="229870" y="492760"/>
                  </a:lnTo>
                  <a:lnTo>
                    <a:pt x="230377" y="494030"/>
                  </a:lnTo>
                  <a:lnTo>
                    <a:pt x="232029" y="494030"/>
                  </a:lnTo>
                  <a:lnTo>
                    <a:pt x="232537" y="492760"/>
                  </a:lnTo>
                  <a:close/>
                </a:path>
                <a:path w="795654" h="621030">
                  <a:moveTo>
                    <a:pt x="185293" y="488950"/>
                  </a:moveTo>
                  <a:lnTo>
                    <a:pt x="166877" y="488950"/>
                  </a:lnTo>
                  <a:lnTo>
                    <a:pt x="169418" y="490219"/>
                  </a:lnTo>
                  <a:lnTo>
                    <a:pt x="172466" y="491490"/>
                  </a:lnTo>
                  <a:lnTo>
                    <a:pt x="175895" y="492760"/>
                  </a:lnTo>
                  <a:lnTo>
                    <a:pt x="181737" y="492760"/>
                  </a:lnTo>
                  <a:lnTo>
                    <a:pt x="182245" y="491490"/>
                  </a:lnTo>
                  <a:lnTo>
                    <a:pt x="183896" y="491490"/>
                  </a:lnTo>
                  <a:lnTo>
                    <a:pt x="184658" y="490219"/>
                  </a:lnTo>
                  <a:lnTo>
                    <a:pt x="185166" y="490219"/>
                  </a:lnTo>
                  <a:lnTo>
                    <a:pt x="185293" y="488950"/>
                  </a:lnTo>
                  <a:close/>
                </a:path>
                <a:path w="795654" h="621030">
                  <a:moveTo>
                    <a:pt x="241046" y="485140"/>
                  </a:moveTo>
                  <a:lnTo>
                    <a:pt x="209804" y="485140"/>
                  </a:lnTo>
                  <a:lnTo>
                    <a:pt x="212598" y="487680"/>
                  </a:lnTo>
                  <a:lnTo>
                    <a:pt x="215900" y="488950"/>
                  </a:lnTo>
                  <a:lnTo>
                    <a:pt x="216281" y="490219"/>
                  </a:lnTo>
                  <a:lnTo>
                    <a:pt x="226949" y="490219"/>
                  </a:lnTo>
                  <a:lnTo>
                    <a:pt x="227202" y="491490"/>
                  </a:lnTo>
                  <a:lnTo>
                    <a:pt x="228600" y="491490"/>
                  </a:lnTo>
                  <a:lnTo>
                    <a:pt x="228854" y="492760"/>
                  </a:lnTo>
                  <a:lnTo>
                    <a:pt x="235204" y="492760"/>
                  </a:lnTo>
                  <a:lnTo>
                    <a:pt x="236347" y="491490"/>
                  </a:lnTo>
                  <a:lnTo>
                    <a:pt x="237236" y="490219"/>
                  </a:lnTo>
                  <a:lnTo>
                    <a:pt x="239522" y="486410"/>
                  </a:lnTo>
                  <a:lnTo>
                    <a:pt x="240411" y="486410"/>
                  </a:lnTo>
                  <a:lnTo>
                    <a:pt x="241046" y="485140"/>
                  </a:lnTo>
                  <a:close/>
                </a:path>
                <a:path w="795654" h="621030">
                  <a:moveTo>
                    <a:pt x="62484" y="410210"/>
                  </a:moveTo>
                  <a:lnTo>
                    <a:pt x="61975" y="410210"/>
                  </a:lnTo>
                  <a:lnTo>
                    <a:pt x="61722" y="411480"/>
                  </a:lnTo>
                  <a:lnTo>
                    <a:pt x="61595" y="414019"/>
                  </a:lnTo>
                  <a:lnTo>
                    <a:pt x="62230" y="415290"/>
                  </a:lnTo>
                  <a:lnTo>
                    <a:pt x="63246" y="416560"/>
                  </a:lnTo>
                  <a:lnTo>
                    <a:pt x="64389" y="424180"/>
                  </a:lnTo>
                  <a:lnTo>
                    <a:pt x="64897" y="426719"/>
                  </a:lnTo>
                  <a:lnTo>
                    <a:pt x="65913" y="426719"/>
                  </a:lnTo>
                  <a:lnTo>
                    <a:pt x="68199" y="427990"/>
                  </a:lnTo>
                  <a:lnTo>
                    <a:pt x="71882" y="431800"/>
                  </a:lnTo>
                  <a:lnTo>
                    <a:pt x="75184" y="436880"/>
                  </a:lnTo>
                  <a:lnTo>
                    <a:pt x="80137" y="436880"/>
                  </a:lnTo>
                  <a:lnTo>
                    <a:pt x="81407" y="438150"/>
                  </a:lnTo>
                  <a:lnTo>
                    <a:pt x="81534" y="439419"/>
                  </a:lnTo>
                  <a:lnTo>
                    <a:pt x="82296" y="439419"/>
                  </a:lnTo>
                  <a:lnTo>
                    <a:pt x="82550" y="440690"/>
                  </a:lnTo>
                  <a:lnTo>
                    <a:pt x="83185" y="440690"/>
                  </a:lnTo>
                  <a:lnTo>
                    <a:pt x="84200" y="441960"/>
                  </a:lnTo>
                  <a:lnTo>
                    <a:pt x="85090" y="443230"/>
                  </a:lnTo>
                  <a:lnTo>
                    <a:pt x="85851" y="445769"/>
                  </a:lnTo>
                  <a:lnTo>
                    <a:pt x="86741" y="445769"/>
                  </a:lnTo>
                  <a:lnTo>
                    <a:pt x="89281" y="448310"/>
                  </a:lnTo>
                  <a:lnTo>
                    <a:pt x="103886" y="448310"/>
                  </a:lnTo>
                  <a:lnTo>
                    <a:pt x="107315" y="449580"/>
                  </a:lnTo>
                  <a:lnTo>
                    <a:pt x="109982" y="453390"/>
                  </a:lnTo>
                  <a:lnTo>
                    <a:pt x="112268" y="455930"/>
                  </a:lnTo>
                  <a:lnTo>
                    <a:pt x="118745" y="461010"/>
                  </a:lnTo>
                  <a:lnTo>
                    <a:pt x="124841" y="466090"/>
                  </a:lnTo>
                  <a:lnTo>
                    <a:pt x="134493" y="473710"/>
                  </a:lnTo>
                  <a:lnTo>
                    <a:pt x="137160" y="476250"/>
                  </a:lnTo>
                  <a:lnTo>
                    <a:pt x="142827" y="481330"/>
                  </a:lnTo>
                  <a:lnTo>
                    <a:pt x="149828" y="485140"/>
                  </a:lnTo>
                  <a:lnTo>
                    <a:pt x="156591" y="487680"/>
                  </a:lnTo>
                  <a:lnTo>
                    <a:pt x="161544" y="488950"/>
                  </a:lnTo>
                  <a:lnTo>
                    <a:pt x="185927" y="488950"/>
                  </a:lnTo>
                  <a:lnTo>
                    <a:pt x="186309" y="487680"/>
                  </a:lnTo>
                  <a:lnTo>
                    <a:pt x="203200" y="487680"/>
                  </a:lnTo>
                  <a:lnTo>
                    <a:pt x="203835" y="486410"/>
                  </a:lnTo>
                  <a:lnTo>
                    <a:pt x="206121" y="486410"/>
                  </a:lnTo>
                  <a:lnTo>
                    <a:pt x="206756" y="485140"/>
                  </a:lnTo>
                  <a:lnTo>
                    <a:pt x="241046" y="485140"/>
                  </a:lnTo>
                  <a:lnTo>
                    <a:pt x="241681" y="483869"/>
                  </a:lnTo>
                  <a:lnTo>
                    <a:pt x="242062" y="482600"/>
                  </a:lnTo>
                  <a:lnTo>
                    <a:pt x="242824" y="481330"/>
                  </a:lnTo>
                  <a:lnTo>
                    <a:pt x="243713" y="478790"/>
                  </a:lnTo>
                  <a:lnTo>
                    <a:pt x="248920" y="478790"/>
                  </a:lnTo>
                  <a:lnTo>
                    <a:pt x="250571" y="476250"/>
                  </a:lnTo>
                  <a:lnTo>
                    <a:pt x="252730" y="473710"/>
                  </a:lnTo>
                  <a:lnTo>
                    <a:pt x="255143" y="472440"/>
                  </a:lnTo>
                  <a:lnTo>
                    <a:pt x="257683" y="469900"/>
                  </a:lnTo>
                  <a:lnTo>
                    <a:pt x="259715" y="468630"/>
                  </a:lnTo>
                  <a:lnTo>
                    <a:pt x="275082" y="468630"/>
                  </a:lnTo>
                  <a:lnTo>
                    <a:pt x="277495" y="466090"/>
                  </a:lnTo>
                  <a:lnTo>
                    <a:pt x="619760" y="466090"/>
                  </a:lnTo>
                  <a:lnTo>
                    <a:pt x="619887" y="464819"/>
                  </a:lnTo>
                  <a:lnTo>
                    <a:pt x="620395" y="462280"/>
                  </a:lnTo>
                  <a:lnTo>
                    <a:pt x="622808" y="458469"/>
                  </a:lnTo>
                  <a:lnTo>
                    <a:pt x="620014" y="458469"/>
                  </a:lnTo>
                  <a:lnTo>
                    <a:pt x="618490" y="457200"/>
                  </a:lnTo>
                  <a:lnTo>
                    <a:pt x="617791" y="455930"/>
                  </a:lnTo>
                  <a:lnTo>
                    <a:pt x="610362" y="455930"/>
                  </a:lnTo>
                  <a:lnTo>
                    <a:pt x="608584" y="454660"/>
                  </a:lnTo>
                  <a:lnTo>
                    <a:pt x="606933" y="453390"/>
                  </a:lnTo>
                  <a:lnTo>
                    <a:pt x="607060" y="449580"/>
                  </a:lnTo>
                  <a:lnTo>
                    <a:pt x="607441" y="448310"/>
                  </a:lnTo>
                  <a:lnTo>
                    <a:pt x="612013" y="447040"/>
                  </a:lnTo>
                  <a:lnTo>
                    <a:pt x="615315" y="444500"/>
                  </a:lnTo>
                  <a:lnTo>
                    <a:pt x="618236" y="443230"/>
                  </a:lnTo>
                  <a:lnTo>
                    <a:pt x="621284" y="440690"/>
                  </a:lnTo>
                  <a:lnTo>
                    <a:pt x="623062" y="439419"/>
                  </a:lnTo>
                  <a:lnTo>
                    <a:pt x="622046" y="438150"/>
                  </a:lnTo>
                  <a:lnTo>
                    <a:pt x="618363" y="434340"/>
                  </a:lnTo>
                  <a:lnTo>
                    <a:pt x="613283" y="434340"/>
                  </a:lnTo>
                  <a:lnTo>
                    <a:pt x="611251" y="431800"/>
                  </a:lnTo>
                  <a:lnTo>
                    <a:pt x="607441" y="426719"/>
                  </a:lnTo>
                  <a:lnTo>
                    <a:pt x="605409" y="424180"/>
                  </a:lnTo>
                  <a:lnTo>
                    <a:pt x="601980" y="424180"/>
                  </a:lnTo>
                  <a:lnTo>
                    <a:pt x="601472" y="422910"/>
                  </a:lnTo>
                  <a:lnTo>
                    <a:pt x="601218" y="421640"/>
                  </a:lnTo>
                  <a:lnTo>
                    <a:pt x="601472" y="420369"/>
                  </a:lnTo>
                  <a:lnTo>
                    <a:pt x="602107" y="420369"/>
                  </a:lnTo>
                  <a:lnTo>
                    <a:pt x="602869" y="419100"/>
                  </a:lnTo>
                  <a:lnTo>
                    <a:pt x="619506" y="419100"/>
                  </a:lnTo>
                  <a:lnTo>
                    <a:pt x="618490" y="417830"/>
                  </a:lnTo>
                  <a:lnTo>
                    <a:pt x="612800" y="412750"/>
                  </a:lnTo>
                  <a:lnTo>
                    <a:pt x="66040" y="412750"/>
                  </a:lnTo>
                  <a:lnTo>
                    <a:pt x="64389" y="411480"/>
                  </a:lnTo>
                  <a:lnTo>
                    <a:pt x="62484" y="410210"/>
                  </a:lnTo>
                  <a:close/>
                </a:path>
                <a:path w="795654" h="621030">
                  <a:moveTo>
                    <a:pt x="294259" y="482600"/>
                  </a:moveTo>
                  <a:lnTo>
                    <a:pt x="291973" y="482600"/>
                  </a:lnTo>
                  <a:lnTo>
                    <a:pt x="292735" y="483869"/>
                  </a:lnTo>
                  <a:lnTo>
                    <a:pt x="293750" y="483869"/>
                  </a:lnTo>
                  <a:lnTo>
                    <a:pt x="294259" y="482600"/>
                  </a:lnTo>
                  <a:close/>
                </a:path>
                <a:path w="795654" h="621030">
                  <a:moveTo>
                    <a:pt x="296418" y="481330"/>
                  </a:moveTo>
                  <a:lnTo>
                    <a:pt x="288417" y="481330"/>
                  </a:lnTo>
                  <a:lnTo>
                    <a:pt x="289433" y="482600"/>
                  </a:lnTo>
                  <a:lnTo>
                    <a:pt x="295148" y="482600"/>
                  </a:lnTo>
                  <a:lnTo>
                    <a:pt x="296418" y="481330"/>
                  </a:lnTo>
                  <a:close/>
                </a:path>
                <a:path w="795654" h="621030">
                  <a:moveTo>
                    <a:pt x="275082" y="468630"/>
                  </a:moveTo>
                  <a:lnTo>
                    <a:pt x="267462" y="468630"/>
                  </a:lnTo>
                  <a:lnTo>
                    <a:pt x="268986" y="469900"/>
                  </a:lnTo>
                  <a:lnTo>
                    <a:pt x="273176" y="469900"/>
                  </a:lnTo>
                  <a:lnTo>
                    <a:pt x="275082" y="468630"/>
                  </a:lnTo>
                  <a:close/>
                </a:path>
                <a:path w="795654" h="621030">
                  <a:moveTo>
                    <a:pt x="625601" y="457200"/>
                  </a:moveTo>
                  <a:lnTo>
                    <a:pt x="623951" y="457200"/>
                  </a:lnTo>
                  <a:lnTo>
                    <a:pt x="622808" y="458469"/>
                  </a:lnTo>
                  <a:lnTo>
                    <a:pt x="625601" y="457200"/>
                  </a:lnTo>
                  <a:close/>
                </a:path>
                <a:path w="795654" h="621030">
                  <a:moveTo>
                    <a:pt x="617093" y="454660"/>
                  </a:moveTo>
                  <a:lnTo>
                    <a:pt x="616076" y="454660"/>
                  </a:lnTo>
                  <a:lnTo>
                    <a:pt x="615315" y="455930"/>
                  </a:lnTo>
                  <a:lnTo>
                    <a:pt x="617791" y="455930"/>
                  </a:lnTo>
                  <a:lnTo>
                    <a:pt x="617093" y="454660"/>
                  </a:lnTo>
                  <a:close/>
                </a:path>
                <a:path w="795654" h="621030">
                  <a:moveTo>
                    <a:pt x="96393" y="450850"/>
                  </a:moveTo>
                  <a:lnTo>
                    <a:pt x="91440" y="450850"/>
                  </a:lnTo>
                  <a:lnTo>
                    <a:pt x="91440" y="452119"/>
                  </a:lnTo>
                  <a:lnTo>
                    <a:pt x="96393" y="452119"/>
                  </a:lnTo>
                  <a:lnTo>
                    <a:pt x="96393" y="450850"/>
                  </a:lnTo>
                  <a:close/>
                </a:path>
                <a:path w="795654" h="621030">
                  <a:moveTo>
                    <a:pt x="98171" y="448310"/>
                  </a:moveTo>
                  <a:lnTo>
                    <a:pt x="89662" y="448310"/>
                  </a:lnTo>
                  <a:lnTo>
                    <a:pt x="89789" y="449580"/>
                  </a:lnTo>
                  <a:lnTo>
                    <a:pt x="90677" y="449580"/>
                  </a:lnTo>
                  <a:lnTo>
                    <a:pt x="90805" y="450850"/>
                  </a:lnTo>
                  <a:lnTo>
                    <a:pt x="96647" y="450850"/>
                  </a:lnTo>
                  <a:lnTo>
                    <a:pt x="97155" y="449580"/>
                  </a:lnTo>
                  <a:lnTo>
                    <a:pt x="98171" y="448310"/>
                  </a:lnTo>
                  <a:close/>
                </a:path>
                <a:path w="795654" h="621030">
                  <a:moveTo>
                    <a:pt x="619506" y="419100"/>
                  </a:moveTo>
                  <a:lnTo>
                    <a:pt x="610870" y="419100"/>
                  </a:lnTo>
                  <a:lnTo>
                    <a:pt x="612394" y="420369"/>
                  </a:lnTo>
                  <a:lnTo>
                    <a:pt x="616966" y="422910"/>
                  </a:lnTo>
                  <a:lnTo>
                    <a:pt x="619633" y="424180"/>
                  </a:lnTo>
                  <a:lnTo>
                    <a:pt x="621538" y="424180"/>
                  </a:lnTo>
                  <a:lnTo>
                    <a:pt x="621919" y="422910"/>
                  </a:lnTo>
                  <a:lnTo>
                    <a:pt x="621538" y="421640"/>
                  </a:lnTo>
                  <a:lnTo>
                    <a:pt x="619506" y="419100"/>
                  </a:lnTo>
                  <a:close/>
                </a:path>
                <a:path w="795654" h="621030">
                  <a:moveTo>
                    <a:pt x="599313" y="346710"/>
                  </a:moveTo>
                  <a:lnTo>
                    <a:pt x="72771" y="346710"/>
                  </a:lnTo>
                  <a:lnTo>
                    <a:pt x="78994" y="351790"/>
                  </a:lnTo>
                  <a:lnTo>
                    <a:pt x="82804" y="356869"/>
                  </a:lnTo>
                  <a:lnTo>
                    <a:pt x="83566" y="358140"/>
                  </a:lnTo>
                  <a:lnTo>
                    <a:pt x="84200" y="358140"/>
                  </a:lnTo>
                  <a:lnTo>
                    <a:pt x="84963" y="360680"/>
                  </a:lnTo>
                  <a:lnTo>
                    <a:pt x="85217" y="360680"/>
                  </a:lnTo>
                  <a:lnTo>
                    <a:pt x="85979" y="361950"/>
                  </a:lnTo>
                  <a:lnTo>
                    <a:pt x="86233" y="363219"/>
                  </a:lnTo>
                  <a:lnTo>
                    <a:pt x="84709" y="368300"/>
                  </a:lnTo>
                  <a:lnTo>
                    <a:pt x="76073" y="383540"/>
                  </a:lnTo>
                  <a:lnTo>
                    <a:pt x="71374" y="384810"/>
                  </a:lnTo>
                  <a:lnTo>
                    <a:pt x="70612" y="386080"/>
                  </a:lnTo>
                  <a:lnTo>
                    <a:pt x="66801" y="386080"/>
                  </a:lnTo>
                  <a:lnTo>
                    <a:pt x="66421" y="387350"/>
                  </a:lnTo>
                  <a:lnTo>
                    <a:pt x="66167" y="389890"/>
                  </a:lnTo>
                  <a:lnTo>
                    <a:pt x="66167" y="391160"/>
                  </a:lnTo>
                  <a:lnTo>
                    <a:pt x="67945" y="393700"/>
                  </a:lnTo>
                  <a:lnTo>
                    <a:pt x="69342" y="396240"/>
                  </a:lnTo>
                  <a:lnTo>
                    <a:pt x="70866" y="397510"/>
                  </a:lnTo>
                  <a:lnTo>
                    <a:pt x="74802" y="405130"/>
                  </a:lnTo>
                  <a:lnTo>
                    <a:pt x="74295" y="408940"/>
                  </a:lnTo>
                  <a:lnTo>
                    <a:pt x="72136" y="411480"/>
                  </a:lnTo>
                  <a:lnTo>
                    <a:pt x="70866" y="411480"/>
                  </a:lnTo>
                  <a:lnTo>
                    <a:pt x="69342" y="412750"/>
                  </a:lnTo>
                  <a:lnTo>
                    <a:pt x="612800" y="412750"/>
                  </a:lnTo>
                  <a:lnTo>
                    <a:pt x="608584" y="408940"/>
                  </a:lnTo>
                  <a:lnTo>
                    <a:pt x="608838" y="405130"/>
                  </a:lnTo>
                  <a:lnTo>
                    <a:pt x="608965" y="402590"/>
                  </a:lnTo>
                  <a:lnTo>
                    <a:pt x="609219" y="401319"/>
                  </a:lnTo>
                  <a:lnTo>
                    <a:pt x="608965" y="401319"/>
                  </a:lnTo>
                  <a:lnTo>
                    <a:pt x="606171" y="398780"/>
                  </a:lnTo>
                  <a:lnTo>
                    <a:pt x="601345" y="386080"/>
                  </a:lnTo>
                  <a:lnTo>
                    <a:pt x="599821" y="381000"/>
                  </a:lnTo>
                  <a:lnTo>
                    <a:pt x="599186" y="378460"/>
                  </a:lnTo>
                  <a:lnTo>
                    <a:pt x="596392" y="377190"/>
                  </a:lnTo>
                  <a:lnTo>
                    <a:pt x="586867" y="365760"/>
                  </a:lnTo>
                  <a:lnTo>
                    <a:pt x="587756" y="363219"/>
                  </a:lnTo>
                  <a:lnTo>
                    <a:pt x="588899" y="359410"/>
                  </a:lnTo>
                  <a:lnTo>
                    <a:pt x="591693" y="355600"/>
                  </a:lnTo>
                  <a:lnTo>
                    <a:pt x="595249" y="353060"/>
                  </a:lnTo>
                  <a:lnTo>
                    <a:pt x="597281" y="353060"/>
                  </a:lnTo>
                  <a:lnTo>
                    <a:pt x="598551" y="350519"/>
                  </a:lnTo>
                  <a:lnTo>
                    <a:pt x="598932" y="347980"/>
                  </a:lnTo>
                  <a:lnTo>
                    <a:pt x="599313" y="346710"/>
                  </a:lnTo>
                  <a:close/>
                </a:path>
                <a:path w="795654" h="621030">
                  <a:moveTo>
                    <a:pt x="44450" y="354330"/>
                  </a:moveTo>
                  <a:lnTo>
                    <a:pt x="43561" y="354330"/>
                  </a:lnTo>
                  <a:lnTo>
                    <a:pt x="43942" y="355600"/>
                  </a:lnTo>
                  <a:lnTo>
                    <a:pt x="44323" y="355600"/>
                  </a:lnTo>
                  <a:lnTo>
                    <a:pt x="44450" y="354330"/>
                  </a:lnTo>
                  <a:close/>
                </a:path>
                <a:path w="795654" h="621030">
                  <a:moveTo>
                    <a:pt x="615823" y="255269"/>
                  </a:moveTo>
                  <a:lnTo>
                    <a:pt x="41401" y="255269"/>
                  </a:lnTo>
                  <a:lnTo>
                    <a:pt x="39243" y="259080"/>
                  </a:lnTo>
                  <a:lnTo>
                    <a:pt x="36575" y="262890"/>
                  </a:lnTo>
                  <a:lnTo>
                    <a:pt x="35051" y="264160"/>
                  </a:lnTo>
                  <a:lnTo>
                    <a:pt x="32385" y="264160"/>
                  </a:lnTo>
                  <a:lnTo>
                    <a:pt x="31623" y="265430"/>
                  </a:lnTo>
                  <a:lnTo>
                    <a:pt x="30988" y="265430"/>
                  </a:lnTo>
                  <a:lnTo>
                    <a:pt x="29972" y="266700"/>
                  </a:lnTo>
                  <a:lnTo>
                    <a:pt x="11938" y="266700"/>
                  </a:lnTo>
                  <a:lnTo>
                    <a:pt x="9906" y="269240"/>
                  </a:lnTo>
                  <a:lnTo>
                    <a:pt x="8382" y="270510"/>
                  </a:lnTo>
                  <a:lnTo>
                    <a:pt x="6731" y="271780"/>
                  </a:lnTo>
                  <a:lnTo>
                    <a:pt x="4191" y="271780"/>
                  </a:lnTo>
                  <a:lnTo>
                    <a:pt x="2032" y="273050"/>
                  </a:lnTo>
                  <a:lnTo>
                    <a:pt x="2032" y="276860"/>
                  </a:lnTo>
                  <a:lnTo>
                    <a:pt x="1777" y="278130"/>
                  </a:lnTo>
                  <a:lnTo>
                    <a:pt x="1524" y="278130"/>
                  </a:lnTo>
                  <a:lnTo>
                    <a:pt x="1524" y="279400"/>
                  </a:lnTo>
                  <a:lnTo>
                    <a:pt x="1270" y="279400"/>
                  </a:lnTo>
                  <a:lnTo>
                    <a:pt x="889" y="280669"/>
                  </a:lnTo>
                  <a:lnTo>
                    <a:pt x="635" y="281940"/>
                  </a:lnTo>
                  <a:lnTo>
                    <a:pt x="126" y="281940"/>
                  </a:lnTo>
                  <a:lnTo>
                    <a:pt x="0" y="283210"/>
                  </a:lnTo>
                  <a:lnTo>
                    <a:pt x="1777" y="294640"/>
                  </a:lnTo>
                  <a:lnTo>
                    <a:pt x="2540" y="294640"/>
                  </a:lnTo>
                  <a:lnTo>
                    <a:pt x="3429" y="295910"/>
                  </a:lnTo>
                  <a:lnTo>
                    <a:pt x="5842" y="295910"/>
                  </a:lnTo>
                  <a:lnTo>
                    <a:pt x="6476" y="297180"/>
                  </a:lnTo>
                  <a:lnTo>
                    <a:pt x="10414" y="298450"/>
                  </a:lnTo>
                  <a:lnTo>
                    <a:pt x="14732" y="302260"/>
                  </a:lnTo>
                  <a:lnTo>
                    <a:pt x="15367" y="308610"/>
                  </a:lnTo>
                  <a:lnTo>
                    <a:pt x="16129" y="313690"/>
                  </a:lnTo>
                  <a:lnTo>
                    <a:pt x="17525" y="325119"/>
                  </a:lnTo>
                  <a:lnTo>
                    <a:pt x="17652" y="327660"/>
                  </a:lnTo>
                  <a:lnTo>
                    <a:pt x="17907" y="327660"/>
                  </a:lnTo>
                  <a:lnTo>
                    <a:pt x="19685" y="328930"/>
                  </a:lnTo>
                  <a:lnTo>
                    <a:pt x="20193" y="328930"/>
                  </a:lnTo>
                  <a:lnTo>
                    <a:pt x="21971" y="330200"/>
                  </a:lnTo>
                  <a:lnTo>
                    <a:pt x="27305" y="335280"/>
                  </a:lnTo>
                  <a:lnTo>
                    <a:pt x="29337" y="336550"/>
                  </a:lnTo>
                  <a:lnTo>
                    <a:pt x="29464" y="339090"/>
                  </a:lnTo>
                  <a:lnTo>
                    <a:pt x="29591" y="344169"/>
                  </a:lnTo>
                  <a:lnTo>
                    <a:pt x="31876" y="347980"/>
                  </a:lnTo>
                  <a:lnTo>
                    <a:pt x="35433" y="349250"/>
                  </a:lnTo>
                  <a:lnTo>
                    <a:pt x="36702" y="350519"/>
                  </a:lnTo>
                  <a:lnTo>
                    <a:pt x="36957" y="350519"/>
                  </a:lnTo>
                  <a:lnTo>
                    <a:pt x="38100" y="351790"/>
                  </a:lnTo>
                  <a:lnTo>
                    <a:pt x="38481" y="351790"/>
                  </a:lnTo>
                  <a:lnTo>
                    <a:pt x="39877" y="353060"/>
                  </a:lnTo>
                  <a:lnTo>
                    <a:pt x="41148" y="353060"/>
                  </a:lnTo>
                  <a:lnTo>
                    <a:pt x="42418" y="354330"/>
                  </a:lnTo>
                  <a:lnTo>
                    <a:pt x="51816" y="354330"/>
                  </a:lnTo>
                  <a:lnTo>
                    <a:pt x="52450" y="355600"/>
                  </a:lnTo>
                  <a:lnTo>
                    <a:pt x="54101" y="355600"/>
                  </a:lnTo>
                  <a:lnTo>
                    <a:pt x="66801" y="346710"/>
                  </a:lnTo>
                  <a:lnTo>
                    <a:pt x="599313" y="346710"/>
                  </a:lnTo>
                  <a:lnTo>
                    <a:pt x="599694" y="345440"/>
                  </a:lnTo>
                  <a:lnTo>
                    <a:pt x="604774" y="345440"/>
                  </a:lnTo>
                  <a:lnTo>
                    <a:pt x="606425" y="344169"/>
                  </a:lnTo>
                  <a:lnTo>
                    <a:pt x="608076" y="340360"/>
                  </a:lnTo>
                  <a:lnTo>
                    <a:pt x="609726" y="335280"/>
                  </a:lnTo>
                  <a:lnTo>
                    <a:pt x="615950" y="335280"/>
                  </a:lnTo>
                  <a:lnTo>
                    <a:pt x="616458" y="334010"/>
                  </a:lnTo>
                  <a:lnTo>
                    <a:pt x="617855" y="332740"/>
                  </a:lnTo>
                  <a:lnTo>
                    <a:pt x="621030" y="331469"/>
                  </a:lnTo>
                  <a:lnTo>
                    <a:pt x="624713" y="331469"/>
                  </a:lnTo>
                  <a:lnTo>
                    <a:pt x="627507" y="330200"/>
                  </a:lnTo>
                  <a:lnTo>
                    <a:pt x="590042" y="330200"/>
                  </a:lnTo>
                  <a:lnTo>
                    <a:pt x="588264" y="328930"/>
                  </a:lnTo>
                  <a:lnTo>
                    <a:pt x="586994" y="327660"/>
                  </a:lnTo>
                  <a:lnTo>
                    <a:pt x="584073" y="323850"/>
                  </a:lnTo>
                  <a:lnTo>
                    <a:pt x="583184" y="318769"/>
                  </a:lnTo>
                  <a:lnTo>
                    <a:pt x="584581" y="313690"/>
                  </a:lnTo>
                  <a:lnTo>
                    <a:pt x="584962" y="312419"/>
                  </a:lnTo>
                  <a:lnTo>
                    <a:pt x="584708" y="312419"/>
                  </a:lnTo>
                  <a:lnTo>
                    <a:pt x="584073" y="311150"/>
                  </a:lnTo>
                  <a:lnTo>
                    <a:pt x="568198" y="311150"/>
                  </a:lnTo>
                  <a:lnTo>
                    <a:pt x="565658" y="308610"/>
                  </a:lnTo>
                  <a:lnTo>
                    <a:pt x="565276" y="302260"/>
                  </a:lnTo>
                  <a:lnTo>
                    <a:pt x="564769" y="295910"/>
                  </a:lnTo>
                  <a:lnTo>
                    <a:pt x="567563" y="288290"/>
                  </a:lnTo>
                  <a:lnTo>
                    <a:pt x="571881" y="287019"/>
                  </a:lnTo>
                  <a:lnTo>
                    <a:pt x="585851" y="287019"/>
                  </a:lnTo>
                  <a:lnTo>
                    <a:pt x="586994" y="283210"/>
                  </a:lnTo>
                  <a:lnTo>
                    <a:pt x="589152" y="275590"/>
                  </a:lnTo>
                  <a:lnTo>
                    <a:pt x="592201" y="274319"/>
                  </a:lnTo>
                  <a:lnTo>
                    <a:pt x="597408" y="274319"/>
                  </a:lnTo>
                  <a:lnTo>
                    <a:pt x="599821" y="273050"/>
                  </a:lnTo>
                  <a:lnTo>
                    <a:pt x="609473" y="260350"/>
                  </a:lnTo>
                  <a:lnTo>
                    <a:pt x="615823" y="255269"/>
                  </a:lnTo>
                  <a:close/>
                </a:path>
                <a:path w="795654" h="621030">
                  <a:moveTo>
                    <a:pt x="610870" y="314960"/>
                  </a:moveTo>
                  <a:lnTo>
                    <a:pt x="608965" y="314960"/>
                  </a:lnTo>
                  <a:lnTo>
                    <a:pt x="605790" y="317500"/>
                  </a:lnTo>
                  <a:lnTo>
                    <a:pt x="603504" y="321310"/>
                  </a:lnTo>
                  <a:lnTo>
                    <a:pt x="600583" y="323850"/>
                  </a:lnTo>
                  <a:lnTo>
                    <a:pt x="597789" y="327660"/>
                  </a:lnTo>
                  <a:lnTo>
                    <a:pt x="594995" y="328930"/>
                  </a:lnTo>
                  <a:lnTo>
                    <a:pt x="593979" y="330200"/>
                  </a:lnTo>
                  <a:lnTo>
                    <a:pt x="630555" y="330200"/>
                  </a:lnTo>
                  <a:lnTo>
                    <a:pt x="631951" y="328930"/>
                  </a:lnTo>
                  <a:lnTo>
                    <a:pt x="632333" y="328930"/>
                  </a:lnTo>
                  <a:lnTo>
                    <a:pt x="632079" y="327660"/>
                  </a:lnTo>
                  <a:lnTo>
                    <a:pt x="631951" y="326390"/>
                  </a:lnTo>
                  <a:lnTo>
                    <a:pt x="630936" y="323850"/>
                  </a:lnTo>
                  <a:lnTo>
                    <a:pt x="629602" y="322580"/>
                  </a:lnTo>
                  <a:lnTo>
                    <a:pt x="617727" y="322580"/>
                  </a:lnTo>
                  <a:lnTo>
                    <a:pt x="613410" y="320040"/>
                  </a:lnTo>
                  <a:lnTo>
                    <a:pt x="610870" y="314960"/>
                  </a:lnTo>
                  <a:close/>
                </a:path>
                <a:path w="795654" h="621030">
                  <a:moveTo>
                    <a:pt x="628269" y="321310"/>
                  </a:moveTo>
                  <a:lnTo>
                    <a:pt x="625601" y="321310"/>
                  </a:lnTo>
                  <a:lnTo>
                    <a:pt x="624459" y="322580"/>
                  </a:lnTo>
                  <a:lnTo>
                    <a:pt x="629602" y="322580"/>
                  </a:lnTo>
                  <a:lnTo>
                    <a:pt x="628269" y="321310"/>
                  </a:lnTo>
                  <a:close/>
                </a:path>
                <a:path w="795654" h="621030">
                  <a:moveTo>
                    <a:pt x="437388" y="227330"/>
                  </a:moveTo>
                  <a:lnTo>
                    <a:pt x="428117" y="227330"/>
                  </a:lnTo>
                  <a:lnTo>
                    <a:pt x="423545" y="228600"/>
                  </a:lnTo>
                  <a:lnTo>
                    <a:pt x="419226" y="231140"/>
                  </a:lnTo>
                  <a:lnTo>
                    <a:pt x="410845" y="236219"/>
                  </a:lnTo>
                  <a:lnTo>
                    <a:pt x="406908" y="238760"/>
                  </a:lnTo>
                  <a:lnTo>
                    <a:pt x="405511" y="240030"/>
                  </a:lnTo>
                  <a:lnTo>
                    <a:pt x="405130" y="240030"/>
                  </a:lnTo>
                  <a:lnTo>
                    <a:pt x="403860" y="241300"/>
                  </a:lnTo>
                  <a:lnTo>
                    <a:pt x="403606" y="241300"/>
                  </a:lnTo>
                  <a:lnTo>
                    <a:pt x="402336" y="242569"/>
                  </a:lnTo>
                  <a:lnTo>
                    <a:pt x="401700" y="242569"/>
                  </a:lnTo>
                  <a:lnTo>
                    <a:pt x="401320" y="243840"/>
                  </a:lnTo>
                  <a:lnTo>
                    <a:pt x="400176" y="243840"/>
                  </a:lnTo>
                  <a:lnTo>
                    <a:pt x="399288" y="245110"/>
                  </a:lnTo>
                  <a:lnTo>
                    <a:pt x="62992" y="245110"/>
                  </a:lnTo>
                  <a:lnTo>
                    <a:pt x="62230" y="247650"/>
                  </a:lnTo>
                  <a:lnTo>
                    <a:pt x="60706" y="251460"/>
                  </a:lnTo>
                  <a:lnTo>
                    <a:pt x="57912" y="255269"/>
                  </a:lnTo>
                  <a:lnTo>
                    <a:pt x="623697" y="255269"/>
                  </a:lnTo>
                  <a:lnTo>
                    <a:pt x="630427" y="267969"/>
                  </a:lnTo>
                  <a:lnTo>
                    <a:pt x="623570" y="275590"/>
                  </a:lnTo>
                  <a:lnTo>
                    <a:pt x="619887" y="280669"/>
                  </a:lnTo>
                  <a:lnTo>
                    <a:pt x="618617" y="283210"/>
                  </a:lnTo>
                  <a:lnTo>
                    <a:pt x="618617" y="285750"/>
                  </a:lnTo>
                  <a:lnTo>
                    <a:pt x="618998" y="287019"/>
                  </a:lnTo>
                  <a:lnTo>
                    <a:pt x="619633" y="289560"/>
                  </a:lnTo>
                  <a:lnTo>
                    <a:pt x="618871" y="293369"/>
                  </a:lnTo>
                  <a:lnTo>
                    <a:pt x="616839" y="295910"/>
                  </a:lnTo>
                  <a:lnTo>
                    <a:pt x="617855" y="295910"/>
                  </a:lnTo>
                  <a:lnTo>
                    <a:pt x="620522" y="294640"/>
                  </a:lnTo>
                  <a:lnTo>
                    <a:pt x="624205" y="292100"/>
                  </a:lnTo>
                  <a:lnTo>
                    <a:pt x="630469" y="287019"/>
                  </a:lnTo>
                  <a:lnTo>
                    <a:pt x="636889" y="281940"/>
                  </a:lnTo>
                  <a:lnTo>
                    <a:pt x="643189" y="278130"/>
                  </a:lnTo>
                  <a:lnTo>
                    <a:pt x="649097" y="275590"/>
                  </a:lnTo>
                  <a:lnTo>
                    <a:pt x="650875" y="274319"/>
                  </a:lnTo>
                  <a:lnTo>
                    <a:pt x="655193" y="274319"/>
                  </a:lnTo>
                  <a:lnTo>
                    <a:pt x="655320" y="273050"/>
                  </a:lnTo>
                  <a:lnTo>
                    <a:pt x="655574" y="273050"/>
                  </a:lnTo>
                  <a:lnTo>
                    <a:pt x="655701" y="271780"/>
                  </a:lnTo>
                  <a:lnTo>
                    <a:pt x="656209" y="271780"/>
                  </a:lnTo>
                  <a:lnTo>
                    <a:pt x="656336" y="270510"/>
                  </a:lnTo>
                  <a:lnTo>
                    <a:pt x="656717" y="270510"/>
                  </a:lnTo>
                  <a:lnTo>
                    <a:pt x="656971" y="269240"/>
                  </a:lnTo>
                  <a:lnTo>
                    <a:pt x="657479" y="269240"/>
                  </a:lnTo>
                  <a:lnTo>
                    <a:pt x="657987" y="267969"/>
                  </a:lnTo>
                  <a:lnTo>
                    <a:pt x="658749" y="267969"/>
                  </a:lnTo>
                  <a:lnTo>
                    <a:pt x="659002" y="266700"/>
                  </a:lnTo>
                  <a:lnTo>
                    <a:pt x="660146" y="266700"/>
                  </a:lnTo>
                  <a:lnTo>
                    <a:pt x="661543" y="265430"/>
                  </a:lnTo>
                  <a:lnTo>
                    <a:pt x="663067" y="265430"/>
                  </a:lnTo>
                  <a:lnTo>
                    <a:pt x="669163" y="261619"/>
                  </a:lnTo>
                  <a:lnTo>
                    <a:pt x="681736" y="254000"/>
                  </a:lnTo>
                  <a:lnTo>
                    <a:pt x="684911" y="248919"/>
                  </a:lnTo>
                  <a:lnTo>
                    <a:pt x="687705" y="243840"/>
                  </a:lnTo>
                  <a:lnTo>
                    <a:pt x="689991" y="238760"/>
                  </a:lnTo>
                  <a:lnTo>
                    <a:pt x="707898" y="238760"/>
                  </a:lnTo>
                  <a:lnTo>
                    <a:pt x="707898" y="237490"/>
                  </a:lnTo>
                  <a:lnTo>
                    <a:pt x="708151" y="237490"/>
                  </a:lnTo>
                  <a:lnTo>
                    <a:pt x="708787" y="234950"/>
                  </a:lnTo>
                  <a:lnTo>
                    <a:pt x="712216" y="234950"/>
                  </a:lnTo>
                  <a:lnTo>
                    <a:pt x="712977" y="233680"/>
                  </a:lnTo>
                  <a:lnTo>
                    <a:pt x="718058" y="233680"/>
                  </a:lnTo>
                  <a:lnTo>
                    <a:pt x="718947" y="232410"/>
                  </a:lnTo>
                  <a:lnTo>
                    <a:pt x="720090" y="229869"/>
                  </a:lnTo>
                  <a:lnTo>
                    <a:pt x="446532" y="229869"/>
                  </a:lnTo>
                  <a:lnTo>
                    <a:pt x="445389" y="228600"/>
                  </a:lnTo>
                  <a:lnTo>
                    <a:pt x="441960" y="228600"/>
                  </a:lnTo>
                  <a:lnTo>
                    <a:pt x="437388" y="227330"/>
                  </a:lnTo>
                  <a:close/>
                </a:path>
                <a:path w="795654" h="621030">
                  <a:moveTo>
                    <a:pt x="585851" y="287019"/>
                  </a:moveTo>
                  <a:lnTo>
                    <a:pt x="576199" y="287019"/>
                  </a:lnTo>
                  <a:lnTo>
                    <a:pt x="577469" y="288290"/>
                  </a:lnTo>
                  <a:lnTo>
                    <a:pt x="583946" y="288290"/>
                  </a:lnTo>
                  <a:lnTo>
                    <a:pt x="585851" y="287019"/>
                  </a:lnTo>
                  <a:close/>
                </a:path>
                <a:path w="795654" h="621030">
                  <a:moveTo>
                    <a:pt x="23114" y="264160"/>
                  </a:moveTo>
                  <a:lnTo>
                    <a:pt x="17907" y="264160"/>
                  </a:lnTo>
                  <a:lnTo>
                    <a:pt x="16637" y="265430"/>
                  </a:lnTo>
                  <a:lnTo>
                    <a:pt x="15240" y="265430"/>
                  </a:lnTo>
                  <a:lnTo>
                    <a:pt x="13716" y="266700"/>
                  </a:lnTo>
                  <a:lnTo>
                    <a:pt x="26162" y="266700"/>
                  </a:lnTo>
                  <a:lnTo>
                    <a:pt x="24384" y="265430"/>
                  </a:lnTo>
                  <a:lnTo>
                    <a:pt x="23114" y="264160"/>
                  </a:lnTo>
                  <a:close/>
                </a:path>
                <a:path w="795654" h="621030">
                  <a:moveTo>
                    <a:pt x="21844" y="262890"/>
                  </a:moveTo>
                  <a:lnTo>
                    <a:pt x="20193" y="262890"/>
                  </a:lnTo>
                  <a:lnTo>
                    <a:pt x="18923" y="264160"/>
                  </a:lnTo>
                  <a:lnTo>
                    <a:pt x="22479" y="264160"/>
                  </a:lnTo>
                  <a:lnTo>
                    <a:pt x="21844" y="262890"/>
                  </a:lnTo>
                  <a:close/>
                </a:path>
                <a:path w="795654" h="621030">
                  <a:moveTo>
                    <a:pt x="369570" y="233680"/>
                  </a:moveTo>
                  <a:lnTo>
                    <a:pt x="82931" y="233680"/>
                  </a:lnTo>
                  <a:lnTo>
                    <a:pt x="74802" y="238760"/>
                  </a:lnTo>
                  <a:lnTo>
                    <a:pt x="70612" y="242569"/>
                  </a:lnTo>
                  <a:lnTo>
                    <a:pt x="68961" y="242569"/>
                  </a:lnTo>
                  <a:lnTo>
                    <a:pt x="67183" y="243840"/>
                  </a:lnTo>
                  <a:lnTo>
                    <a:pt x="64897" y="245110"/>
                  </a:lnTo>
                  <a:lnTo>
                    <a:pt x="393192" y="245110"/>
                  </a:lnTo>
                  <a:lnTo>
                    <a:pt x="391541" y="243840"/>
                  </a:lnTo>
                  <a:lnTo>
                    <a:pt x="389255" y="240030"/>
                  </a:lnTo>
                  <a:lnTo>
                    <a:pt x="388239" y="238760"/>
                  </a:lnTo>
                  <a:lnTo>
                    <a:pt x="377951" y="238760"/>
                  </a:lnTo>
                  <a:lnTo>
                    <a:pt x="375031" y="237490"/>
                  </a:lnTo>
                  <a:lnTo>
                    <a:pt x="371729" y="234950"/>
                  </a:lnTo>
                  <a:lnTo>
                    <a:pt x="369570" y="233680"/>
                  </a:lnTo>
                  <a:close/>
                </a:path>
                <a:path w="795654" h="621030">
                  <a:moveTo>
                    <a:pt x="707898" y="238760"/>
                  </a:moveTo>
                  <a:lnTo>
                    <a:pt x="695071" y="238760"/>
                  </a:lnTo>
                  <a:lnTo>
                    <a:pt x="696595" y="240030"/>
                  </a:lnTo>
                  <a:lnTo>
                    <a:pt x="698881" y="242569"/>
                  </a:lnTo>
                  <a:lnTo>
                    <a:pt x="700277" y="243840"/>
                  </a:lnTo>
                  <a:lnTo>
                    <a:pt x="709422" y="243840"/>
                  </a:lnTo>
                  <a:lnTo>
                    <a:pt x="709295" y="242569"/>
                  </a:lnTo>
                  <a:lnTo>
                    <a:pt x="709041" y="242569"/>
                  </a:lnTo>
                  <a:lnTo>
                    <a:pt x="708025" y="240030"/>
                  </a:lnTo>
                  <a:lnTo>
                    <a:pt x="707898" y="238760"/>
                  </a:lnTo>
                  <a:close/>
                </a:path>
                <a:path w="795654" h="621030">
                  <a:moveTo>
                    <a:pt x="125222" y="133350"/>
                  </a:moveTo>
                  <a:lnTo>
                    <a:pt x="122300" y="133350"/>
                  </a:lnTo>
                  <a:lnTo>
                    <a:pt x="122174" y="134620"/>
                  </a:lnTo>
                  <a:lnTo>
                    <a:pt x="121158" y="138430"/>
                  </a:lnTo>
                  <a:lnTo>
                    <a:pt x="119888" y="143510"/>
                  </a:lnTo>
                  <a:lnTo>
                    <a:pt x="118364" y="147320"/>
                  </a:lnTo>
                  <a:lnTo>
                    <a:pt x="116459" y="152400"/>
                  </a:lnTo>
                  <a:lnTo>
                    <a:pt x="113538" y="161289"/>
                  </a:lnTo>
                  <a:lnTo>
                    <a:pt x="113665" y="163830"/>
                  </a:lnTo>
                  <a:lnTo>
                    <a:pt x="115570" y="165100"/>
                  </a:lnTo>
                  <a:lnTo>
                    <a:pt x="116967" y="168910"/>
                  </a:lnTo>
                  <a:lnTo>
                    <a:pt x="116077" y="171450"/>
                  </a:lnTo>
                  <a:lnTo>
                    <a:pt x="115570" y="172720"/>
                  </a:lnTo>
                  <a:lnTo>
                    <a:pt x="114300" y="173989"/>
                  </a:lnTo>
                  <a:lnTo>
                    <a:pt x="90297" y="173989"/>
                  </a:lnTo>
                  <a:lnTo>
                    <a:pt x="88011" y="175260"/>
                  </a:lnTo>
                  <a:lnTo>
                    <a:pt x="85979" y="176530"/>
                  </a:lnTo>
                  <a:lnTo>
                    <a:pt x="84074" y="177800"/>
                  </a:lnTo>
                  <a:lnTo>
                    <a:pt x="86868" y="180339"/>
                  </a:lnTo>
                  <a:lnTo>
                    <a:pt x="87172" y="185420"/>
                  </a:lnTo>
                  <a:lnTo>
                    <a:pt x="87249" y="193039"/>
                  </a:lnTo>
                  <a:lnTo>
                    <a:pt x="88519" y="196850"/>
                  </a:lnTo>
                  <a:lnTo>
                    <a:pt x="89662" y="199389"/>
                  </a:lnTo>
                  <a:lnTo>
                    <a:pt x="91567" y="203200"/>
                  </a:lnTo>
                  <a:lnTo>
                    <a:pt x="93472" y="208280"/>
                  </a:lnTo>
                  <a:lnTo>
                    <a:pt x="92456" y="210820"/>
                  </a:lnTo>
                  <a:lnTo>
                    <a:pt x="91694" y="213360"/>
                  </a:lnTo>
                  <a:lnTo>
                    <a:pt x="90424" y="214630"/>
                  </a:lnTo>
                  <a:lnTo>
                    <a:pt x="89026" y="215900"/>
                  </a:lnTo>
                  <a:lnTo>
                    <a:pt x="87375" y="218440"/>
                  </a:lnTo>
                  <a:lnTo>
                    <a:pt x="85471" y="220980"/>
                  </a:lnTo>
                  <a:lnTo>
                    <a:pt x="85598" y="224790"/>
                  </a:lnTo>
                  <a:lnTo>
                    <a:pt x="85725" y="227330"/>
                  </a:lnTo>
                  <a:lnTo>
                    <a:pt x="85851" y="232410"/>
                  </a:lnTo>
                  <a:lnTo>
                    <a:pt x="85217" y="232410"/>
                  </a:lnTo>
                  <a:lnTo>
                    <a:pt x="84836" y="233680"/>
                  </a:lnTo>
                  <a:lnTo>
                    <a:pt x="361188" y="233680"/>
                  </a:lnTo>
                  <a:lnTo>
                    <a:pt x="358267" y="232410"/>
                  </a:lnTo>
                  <a:lnTo>
                    <a:pt x="355854" y="229869"/>
                  </a:lnTo>
                  <a:lnTo>
                    <a:pt x="351027" y="226060"/>
                  </a:lnTo>
                  <a:lnTo>
                    <a:pt x="343281" y="224790"/>
                  </a:lnTo>
                  <a:lnTo>
                    <a:pt x="332486" y="224790"/>
                  </a:lnTo>
                  <a:lnTo>
                    <a:pt x="329946" y="223519"/>
                  </a:lnTo>
                  <a:lnTo>
                    <a:pt x="283337" y="223519"/>
                  </a:lnTo>
                  <a:lnTo>
                    <a:pt x="282448" y="220980"/>
                  </a:lnTo>
                  <a:lnTo>
                    <a:pt x="282321" y="219710"/>
                  </a:lnTo>
                  <a:lnTo>
                    <a:pt x="281813" y="218440"/>
                  </a:lnTo>
                  <a:lnTo>
                    <a:pt x="280924" y="217169"/>
                  </a:lnTo>
                  <a:lnTo>
                    <a:pt x="279908" y="215900"/>
                  </a:lnTo>
                  <a:lnTo>
                    <a:pt x="277368" y="212089"/>
                  </a:lnTo>
                  <a:lnTo>
                    <a:pt x="275463" y="208280"/>
                  </a:lnTo>
                  <a:lnTo>
                    <a:pt x="274447" y="203200"/>
                  </a:lnTo>
                  <a:lnTo>
                    <a:pt x="272796" y="194310"/>
                  </a:lnTo>
                  <a:lnTo>
                    <a:pt x="268477" y="191770"/>
                  </a:lnTo>
                  <a:lnTo>
                    <a:pt x="265430" y="191770"/>
                  </a:lnTo>
                  <a:lnTo>
                    <a:pt x="263271" y="190500"/>
                  </a:lnTo>
                  <a:lnTo>
                    <a:pt x="261239" y="189230"/>
                  </a:lnTo>
                  <a:lnTo>
                    <a:pt x="259969" y="186689"/>
                  </a:lnTo>
                  <a:lnTo>
                    <a:pt x="258064" y="184150"/>
                  </a:lnTo>
                  <a:lnTo>
                    <a:pt x="255650" y="184150"/>
                  </a:lnTo>
                  <a:lnTo>
                    <a:pt x="250444" y="176530"/>
                  </a:lnTo>
                  <a:lnTo>
                    <a:pt x="240776" y="176530"/>
                  </a:lnTo>
                  <a:lnTo>
                    <a:pt x="231076" y="175260"/>
                  </a:lnTo>
                  <a:lnTo>
                    <a:pt x="221567" y="171450"/>
                  </a:lnTo>
                  <a:lnTo>
                    <a:pt x="215773" y="167639"/>
                  </a:lnTo>
                  <a:lnTo>
                    <a:pt x="213487" y="162560"/>
                  </a:lnTo>
                  <a:lnTo>
                    <a:pt x="216662" y="157480"/>
                  </a:lnTo>
                  <a:lnTo>
                    <a:pt x="217677" y="156210"/>
                  </a:lnTo>
                  <a:lnTo>
                    <a:pt x="218440" y="154939"/>
                  </a:lnTo>
                  <a:lnTo>
                    <a:pt x="218567" y="149860"/>
                  </a:lnTo>
                  <a:lnTo>
                    <a:pt x="218948" y="147320"/>
                  </a:lnTo>
                  <a:lnTo>
                    <a:pt x="219456" y="144780"/>
                  </a:lnTo>
                  <a:lnTo>
                    <a:pt x="219964" y="143510"/>
                  </a:lnTo>
                  <a:lnTo>
                    <a:pt x="220599" y="138430"/>
                  </a:lnTo>
                  <a:lnTo>
                    <a:pt x="219964" y="138430"/>
                  </a:lnTo>
                  <a:lnTo>
                    <a:pt x="218757" y="137160"/>
                  </a:lnTo>
                  <a:lnTo>
                    <a:pt x="141224" y="137160"/>
                  </a:lnTo>
                  <a:lnTo>
                    <a:pt x="139954" y="135889"/>
                  </a:lnTo>
                  <a:lnTo>
                    <a:pt x="127889" y="135889"/>
                  </a:lnTo>
                  <a:lnTo>
                    <a:pt x="126492" y="134620"/>
                  </a:lnTo>
                  <a:lnTo>
                    <a:pt x="125222" y="133350"/>
                  </a:lnTo>
                  <a:close/>
                </a:path>
                <a:path w="795654" h="621030">
                  <a:moveTo>
                    <a:pt x="497077" y="177800"/>
                  </a:moveTo>
                  <a:lnTo>
                    <a:pt x="491236" y="177800"/>
                  </a:lnTo>
                  <a:lnTo>
                    <a:pt x="488696" y="179070"/>
                  </a:lnTo>
                  <a:lnTo>
                    <a:pt x="486918" y="182880"/>
                  </a:lnTo>
                  <a:lnTo>
                    <a:pt x="485648" y="185420"/>
                  </a:lnTo>
                  <a:lnTo>
                    <a:pt x="487934" y="189230"/>
                  </a:lnTo>
                  <a:lnTo>
                    <a:pt x="489331" y="193039"/>
                  </a:lnTo>
                  <a:lnTo>
                    <a:pt x="491109" y="195580"/>
                  </a:lnTo>
                  <a:lnTo>
                    <a:pt x="490093" y="205739"/>
                  </a:lnTo>
                  <a:lnTo>
                    <a:pt x="486664" y="207010"/>
                  </a:lnTo>
                  <a:lnTo>
                    <a:pt x="482981" y="209550"/>
                  </a:lnTo>
                  <a:lnTo>
                    <a:pt x="479551" y="210820"/>
                  </a:lnTo>
                  <a:lnTo>
                    <a:pt x="476376" y="213360"/>
                  </a:lnTo>
                  <a:lnTo>
                    <a:pt x="473964" y="217169"/>
                  </a:lnTo>
                  <a:lnTo>
                    <a:pt x="468616" y="222250"/>
                  </a:lnTo>
                  <a:lnTo>
                    <a:pt x="462518" y="226060"/>
                  </a:lnTo>
                  <a:lnTo>
                    <a:pt x="456301" y="228600"/>
                  </a:lnTo>
                  <a:lnTo>
                    <a:pt x="450596" y="229869"/>
                  </a:lnTo>
                  <a:lnTo>
                    <a:pt x="720090" y="229869"/>
                  </a:lnTo>
                  <a:lnTo>
                    <a:pt x="721106" y="227330"/>
                  </a:lnTo>
                  <a:lnTo>
                    <a:pt x="722376" y="226060"/>
                  </a:lnTo>
                  <a:lnTo>
                    <a:pt x="726313" y="226060"/>
                  </a:lnTo>
                  <a:lnTo>
                    <a:pt x="726948" y="223519"/>
                  </a:lnTo>
                  <a:lnTo>
                    <a:pt x="728599" y="217169"/>
                  </a:lnTo>
                  <a:lnTo>
                    <a:pt x="729742" y="213360"/>
                  </a:lnTo>
                  <a:lnTo>
                    <a:pt x="749173" y="213360"/>
                  </a:lnTo>
                  <a:lnTo>
                    <a:pt x="749173" y="204470"/>
                  </a:lnTo>
                  <a:lnTo>
                    <a:pt x="748538" y="203200"/>
                  </a:lnTo>
                  <a:lnTo>
                    <a:pt x="747522" y="200660"/>
                  </a:lnTo>
                  <a:lnTo>
                    <a:pt x="747268" y="196850"/>
                  </a:lnTo>
                  <a:lnTo>
                    <a:pt x="747649" y="194310"/>
                  </a:lnTo>
                  <a:lnTo>
                    <a:pt x="747902" y="193039"/>
                  </a:lnTo>
                  <a:lnTo>
                    <a:pt x="747776" y="190500"/>
                  </a:lnTo>
                  <a:lnTo>
                    <a:pt x="747141" y="187960"/>
                  </a:lnTo>
                  <a:lnTo>
                    <a:pt x="746379" y="181610"/>
                  </a:lnTo>
                  <a:lnTo>
                    <a:pt x="504317" y="181610"/>
                  </a:lnTo>
                  <a:lnTo>
                    <a:pt x="500888" y="180339"/>
                  </a:lnTo>
                  <a:lnTo>
                    <a:pt x="497077" y="177800"/>
                  </a:lnTo>
                  <a:close/>
                </a:path>
                <a:path w="795654" h="621030">
                  <a:moveTo>
                    <a:pt x="748665" y="217169"/>
                  </a:moveTo>
                  <a:lnTo>
                    <a:pt x="739775" y="217169"/>
                  </a:lnTo>
                  <a:lnTo>
                    <a:pt x="740537" y="218440"/>
                  </a:lnTo>
                  <a:lnTo>
                    <a:pt x="748030" y="218440"/>
                  </a:lnTo>
                  <a:lnTo>
                    <a:pt x="748665" y="217169"/>
                  </a:lnTo>
                  <a:close/>
                </a:path>
                <a:path w="795654" h="621030">
                  <a:moveTo>
                    <a:pt x="749173" y="213360"/>
                  </a:moveTo>
                  <a:lnTo>
                    <a:pt x="735457" y="213360"/>
                  </a:lnTo>
                  <a:lnTo>
                    <a:pt x="738632" y="215900"/>
                  </a:lnTo>
                  <a:lnTo>
                    <a:pt x="739140" y="217169"/>
                  </a:lnTo>
                  <a:lnTo>
                    <a:pt x="749300" y="217169"/>
                  </a:lnTo>
                  <a:lnTo>
                    <a:pt x="749173" y="213360"/>
                  </a:lnTo>
                  <a:close/>
                </a:path>
                <a:path w="795654" h="621030">
                  <a:moveTo>
                    <a:pt x="786765" y="148589"/>
                  </a:moveTo>
                  <a:lnTo>
                    <a:pt x="562229" y="148589"/>
                  </a:lnTo>
                  <a:lnTo>
                    <a:pt x="556895" y="151130"/>
                  </a:lnTo>
                  <a:lnTo>
                    <a:pt x="552958" y="156210"/>
                  </a:lnTo>
                  <a:lnTo>
                    <a:pt x="551434" y="157480"/>
                  </a:lnTo>
                  <a:lnTo>
                    <a:pt x="550291" y="160020"/>
                  </a:lnTo>
                  <a:lnTo>
                    <a:pt x="547497" y="165100"/>
                  </a:lnTo>
                  <a:lnTo>
                    <a:pt x="545719" y="168910"/>
                  </a:lnTo>
                  <a:lnTo>
                    <a:pt x="539876" y="170180"/>
                  </a:lnTo>
                  <a:lnTo>
                    <a:pt x="529336" y="170180"/>
                  </a:lnTo>
                  <a:lnTo>
                    <a:pt x="525272" y="172720"/>
                  </a:lnTo>
                  <a:lnTo>
                    <a:pt x="523748" y="173989"/>
                  </a:lnTo>
                  <a:lnTo>
                    <a:pt x="520826" y="176530"/>
                  </a:lnTo>
                  <a:lnTo>
                    <a:pt x="516890" y="180339"/>
                  </a:lnTo>
                  <a:lnTo>
                    <a:pt x="512318" y="181610"/>
                  </a:lnTo>
                  <a:lnTo>
                    <a:pt x="746379" y="181610"/>
                  </a:lnTo>
                  <a:lnTo>
                    <a:pt x="749046" y="176530"/>
                  </a:lnTo>
                  <a:lnTo>
                    <a:pt x="751840" y="176530"/>
                  </a:lnTo>
                  <a:lnTo>
                    <a:pt x="753237" y="175260"/>
                  </a:lnTo>
                  <a:lnTo>
                    <a:pt x="754252" y="173989"/>
                  </a:lnTo>
                  <a:lnTo>
                    <a:pt x="756031" y="171450"/>
                  </a:lnTo>
                  <a:lnTo>
                    <a:pt x="758190" y="168910"/>
                  </a:lnTo>
                  <a:lnTo>
                    <a:pt x="772414" y="168910"/>
                  </a:lnTo>
                  <a:lnTo>
                    <a:pt x="774319" y="167639"/>
                  </a:lnTo>
                  <a:lnTo>
                    <a:pt x="775843" y="166370"/>
                  </a:lnTo>
                  <a:lnTo>
                    <a:pt x="776351" y="165100"/>
                  </a:lnTo>
                  <a:lnTo>
                    <a:pt x="777367" y="163830"/>
                  </a:lnTo>
                  <a:lnTo>
                    <a:pt x="778129" y="163830"/>
                  </a:lnTo>
                  <a:lnTo>
                    <a:pt x="778637" y="162560"/>
                  </a:lnTo>
                  <a:lnTo>
                    <a:pt x="779018" y="160020"/>
                  </a:lnTo>
                  <a:lnTo>
                    <a:pt x="779145" y="158750"/>
                  </a:lnTo>
                  <a:lnTo>
                    <a:pt x="780542" y="156210"/>
                  </a:lnTo>
                  <a:lnTo>
                    <a:pt x="781812" y="154939"/>
                  </a:lnTo>
                  <a:lnTo>
                    <a:pt x="783463" y="153670"/>
                  </a:lnTo>
                  <a:lnTo>
                    <a:pt x="784987" y="152400"/>
                  </a:lnTo>
                  <a:lnTo>
                    <a:pt x="786257" y="151130"/>
                  </a:lnTo>
                  <a:lnTo>
                    <a:pt x="786765" y="148589"/>
                  </a:lnTo>
                  <a:close/>
                </a:path>
                <a:path w="795654" h="621030">
                  <a:moveTo>
                    <a:pt x="101854" y="170180"/>
                  </a:moveTo>
                  <a:lnTo>
                    <a:pt x="100711" y="170180"/>
                  </a:lnTo>
                  <a:lnTo>
                    <a:pt x="98806" y="171450"/>
                  </a:lnTo>
                  <a:lnTo>
                    <a:pt x="97536" y="172720"/>
                  </a:lnTo>
                  <a:lnTo>
                    <a:pt x="95376" y="172720"/>
                  </a:lnTo>
                  <a:lnTo>
                    <a:pt x="92837" y="173989"/>
                  </a:lnTo>
                  <a:lnTo>
                    <a:pt x="107188" y="173989"/>
                  </a:lnTo>
                  <a:lnTo>
                    <a:pt x="103759" y="172720"/>
                  </a:lnTo>
                  <a:lnTo>
                    <a:pt x="101854" y="170180"/>
                  </a:lnTo>
                  <a:close/>
                </a:path>
                <a:path w="795654" h="621030">
                  <a:moveTo>
                    <a:pt x="772414" y="168910"/>
                  </a:moveTo>
                  <a:lnTo>
                    <a:pt x="761746" y="168910"/>
                  </a:lnTo>
                  <a:lnTo>
                    <a:pt x="762381" y="170180"/>
                  </a:lnTo>
                  <a:lnTo>
                    <a:pt x="763143" y="170180"/>
                  </a:lnTo>
                  <a:lnTo>
                    <a:pt x="765048" y="171450"/>
                  </a:lnTo>
                  <a:lnTo>
                    <a:pt x="767969" y="172720"/>
                  </a:lnTo>
                  <a:lnTo>
                    <a:pt x="772414" y="172720"/>
                  </a:lnTo>
                  <a:lnTo>
                    <a:pt x="772414" y="168910"/>
                  </a:lnTo>
                  <a:close/>
                </a:path>
                <a:path w="795654" h="621030">
                  <a:moveTo>
                    <a:pt x="584708" y="143510"/>
                  </a:moveTo>
                  <a:lnTo>
                    <a:pt x="581660" y="143510"/>
                  </a:lnTo>
                  <a:lnTo>
                    <a:pt x="578612" y="144780"/>
                  </a:lnTo>
                  <a:lnTo>
                    <a:pt x="576707" y="144780"/>
                  </a:lnTo>
                  <a:lnTo>
                    <a:pt x="575818" y="146050"/>
                  </a:lnTo>
                  <a:lnTo>
                    <a:pt x="570484" y="148589"/>
                  </a:lnTo>
                  <a:lnTo>
                    <a:pt x="786892" y="148589"/>
                  </a:lnTo>
                  <a:lnTo>
                    <a:pt x="787019" y="147320"/>
                  </a:lnTo>
                  <a:lnTo>
                    <a:pt x="787273" y="146050"/>
                  </a:lnTo>
                  <a:lnTo>
                    <a:pt x="589534" y="146050"/>
                  </a:lnTo>
                  <a:lnTo>
                    <a:pt x="584708" y="143510"/>
                  </a:lnTo>
                  <a:close/>
                </a:path>
                <a:path w="795654" h="621030">
                  <a:moveTo>
                    <a:pt x="556641" y="77470"/>
                  </a:moveTo>
                  <a:lnTo>
                    <a:pt x="556260" y="77470"/>
                  </a:lnTo>
                  <a:lnTo>
                    <a:pt x="546354" y="101600"/>
                  </a:lnTo>
                  <a:lnTo>
                    <a:pt x="545465" y="110489"/>
                  </a:lnTo>
                  <a:lnTo>
                    <a:pt x="544449" y="110489"/>
                  </a:lnTo>
                  <a:lnTo>
                    <a:pt x="543560" y="111760"/>
                  </a:lnTo>
                  <a:lnTo>
                    <a:pt x="542163" y="111760"/>
                  </a:lnTo>
                  <a:lnTo>
                    <a:pt x="542036" y="113030"/>
                  </a:lnTo>
                  <a:lnTo>
                    <a:pt x="578739" y="113030"/>
                  </a:lnTo>
                  <a:lnTo>
                    <a:pt x="581279" y="114300"/>
                  </a:lnTo>
                  <a:lnTo>
                    <a:pt x="583057" y="116839"/>
                  </a:lnTo>
                  <a:lnTo>
                    <a:pt x="583819" y="118110"/>
                  </a:lnTo>
                  <a:lnTo>
                    <a:pt x="584326" y="119380"/>
                  </a:lnTo>
                  <a:lnTo>
                    <a:pt x="585216" y="119380"/>
                  </a:lnTo>
                  <a:lnTo>
                    <a:pt x="590042" y="124460"/>
                  </a:lnTo>
                  <a:lnTo>
                    <a:pt x="597026" y="132080"/>
                  </a:lnTo>
                  <a:lnTo>
                    <a:pt x="601218" y="135889"/>
                  </a:lnTo>
                  <a:lnTo>
                    <a:pt x="600583" y="139700"/>
                  </a:lnTo>
                  <a:lnTo>
                    <a:pt x="600329" y="142239"/>
                  </a:lnTo>
                  <a:lnTo>
                    <a:pt x="599440" y="143510"/>
                  </a:lnTo>
                  <a:lnTo>
                    <a:pt x="598170" y="144780"/>
                  </a:lnTo>
                  <a:lnTo>
                    <a:pt x="596773" y="144780"/>
                  </a:lnTo>
                  <a:lnTo>
                    <a:pt x="594995" y="146050"/>
                  </a:lnTo>
                  <a:lnTo>
                    <a:pt x="787273" y="146050"/>
                  </a:lnTo>
                  <a:lnTo>
                    <a:pt x="788543" y="139700"/>
                  </a:lnTo>
                  <a:lnTo>
                    <a:pt x="789813" y="134620"/>
                  </a:lnTo>
                  <a:lnTo>
                    <a:pt x="791591" y="130810"/>
                  </a:lnTo>
                  <a:lnTo>
                    <a:pt x="792226" y="129539"/>
                  </a:lnTo>
                  <a:lnTo>
                    <a:pt x="793369" y="128270"/>
                  </a:lnTo>
                  <a:lnTo>
                    <a:pt x="795527" y="125730"/>
                  </a:lnTo>
                  <a:lnTo>
                    <a:pt x="794893" y="124460"/>
                  </a:lnTo>
                  <a:lnTo>
                    <a:pt x="794639" y="124460"/>
                  </a:lnTo>
                  <a:lnTo>
                    <a:pt x="794512" y="123189"/>
                  </a:lnTo>
                  <a:lnTo>
                    <a:pt x="753491" y="123189"/>
                  </a:lnTo>
                  <a:lnTo>
                    <a:pt x="748792" y="121920"/>
                  </a:lnTo>
                  <a:lnTo>
                    <a:pt x="746379" y="119380"/>
                  </a:lnTo>
                  <a:lnTo>
                    <a:pt x="745236" y="118110"/>
                  </a:lnTo>
                  <a:lnTo>
                    <a:pt x="744727" y="116839"/>
                  </a:lnTo>
                  <a:lnTo>
                    <a:pt x="744791" y="115570"/>
                  </a:lnTo>
                  <a:lnTo>
                    <a:pt x="744855" y="113030"/>
                  </a:lnTo>
                  <a:lnTo>
                    <a:pt x="743712" y="109220"/>
                  </a:lnTo>
                  <a:lnTo>
                    <a:pt x="743458" y="109220"/>
                  </a:lnTo>
                  <a:lnTo>
                    <a:pt x="743204" y="107950"/>
                  </a:lnTo>
                  <a:lnTo>
                    <a:pt x="743076" y="107950"/>
                  </a:lnTo>
                  <a:lnTo>
                    <a:pt x="742315" y="105410"/>
                  </a:lnTo>
                  <a:lnTo>
                    <a:pt x="741934" y="102870"/>
                  </a:lnTo>
                  <a:lnTo>
                    <a:pt x="742188" y="101600"/>
                  </a:lnTo>
                  <a:lnTo>
                    <a:pt x="742188" y="100330"/>
                  </a:lnTo>
                  <a:lnTo>
                    <a:pt x="739648" y="99060"/>
                  </a:lnTo>
                  <a:lnTo>
                    <a:pt x="737235" y="99060"/>
                  </a:lnTo>
                  <a:lnTo>
                    <a:pt x="734949" y="96520"/>
                  </a:lnTo>
                  <a:lnTo>
                    <a:pt x="733171" y="95250"/>
                  </a:lnTo>
                  <a:lnTo>
                    <a:pt x="729742" y="91439"/>
                  </a:lnTo>
                  <a:lnTo>
                    <a:pt x="723519" y="88900"/>
                  </a:lnTo>
                  <a:lnTo>
                    <a:pt x="719455" y="88900"/>
                  </a:lnTo>
                  <a:lnTo>
                    <a:pt x="718185" y="87630"/>
                  </a:lnTo>
                  <a:lnTo>
                    <a:pt x="714375" y="85089"/>
                  </a:lnTo>
                  <a:lnTo>
                    <a:pt x="712851" y="83820"/>
                  </a:lnTo>
                  <a:lnTo>
                    <a:pt x="566801" y="83820"/>
                  </a:lnTo>
                  <a:lnTo>
                    <a:pt x="562610" y="82550"/>
                  </a:lnTo>
                  <a:lnTo>
                    <a:pt x="559689" y="81280"/>
                  </a:lnTo>
                  <a:lnTo>
                    <a:pt x="558419" y="81280"/>
                  </a:lnTo>
                  <a:lnTo>
                    <a:pt x="557530" y="80010"/>
                  </a:lnTo>
                  <a:lnTo>
                    <a:pt x="556768" y="78739"/>
                  </a:lnTo>
                  <a:lnTo>
                    <a:pt x="556641" y="77470"/>
                  </a:lnTo>
                  <a:close/>
                </a:path>
                <a:path w="795654" h="621030">
                  <a:moveTo>
                    <a:pt x="189230" y="106680"/>
                  </a:moveTo>
                  <a:lnTo>
                    <a:pt x="158242" y="106680"/>
                  </a:lnTo>
                  <a:lnTo>
                    <a:pt x="154559" y="109220"/>
                  </a:lnTo>
                  <a:lnTo>
                    <a:pt x="154305" y="116839"/>
                  </a:lnTo>
                  <a:lnTo>
                    <a:pt x="154050" y="119380"/>
                  </a:lnTo>
                  <a:lnTo>
                    <a:pt x="154559" y="121920"/>
                  </a:lnTo>
                  <a:lnTo>
                    <a:pt x="155701" y="124460"/>
                  </a:lnTo>
                  <a:lnTo>
                    <a:pt x="156464" y="125730"/>
                  </a:lnTo>
                  <a:lnTo>
                    <a:pt x="157352" y="128270"/>
                  </a:lnTo>
                  <a:lnTo>
                    <a:pt x="155956" y="130810"/>
                  </a:lnTo>
                  <a:lnTo>
                    <a:pt x="154050" y="134620"/>
                  </a:lnTo>
                  <a:lnTo>
                    <a:pt x="147955" y="137160"/>
                  </a:lnTo>
                  <a:lnTo>
                    <a:pt x="218757" y="137160"/>
                  </a:lnTo>
                  <a:lnTo>
                    <a:pt x="217550" y="135889"/>
                  </a:lnTo>
                  <a:lnTo>
                    <a:pt x="212851" y="130810"/>
                  </a:lnTo>
                  <a:lnTo>
                    <a:pt x="212217" y="125730"/>
                  </a:lnTo>
                  <a:lnTo>
                    <a:pt x="211836" y="121920"/>
                  </a:lnTo>
                  <a:lnTo>
                    <a:pt x="205867" y="115570"/>
                  </a:lnTo>
                  <a:lnTo>
                    <a:pt x="197231" y="115570"/>
                  </a:lnTo>
                  <a:lnTo>
                    <a:pt x="193421" y="111760"/>
                  </a:lnTo>
                  <a:lnTo>
                    <a:pt x="189230" y="106680"/>
                  </a:lnTo>
                  <a:close/>
                </a:path>
                <a:path w="795654" h="621030">
                  <a:moveTo>
                    <a:pt x="123444" y="132080"/>
                  </a:moveTo>
                  <a:lnTo>
                    <a:pt x="122682" y="132080"/>
                  </a:lnTo>
                  <a:lnTo>
                    <a:pt x="122427" y="133350"/>
                  </a:lnTo>
                  <a:lnTo>
                    <a:pt x="124079" y="133350"/>
                  </a:lnTo>
                  <a:lnTo>
                    <a:pt x="123444" y="132080"/>
                  </a:lnTo>
                  <a:close/>
                </a:path>
                <a:path w="795654" h="621030">
                  <a:moveTo>
                    <a:pt x="792734" y="111760"/>
                  </a:moveTo>
                  <a:lnTo>
                    <a:pt x="788797" y="111760"/>
                  </a:lnTo>
                  <a:lnTo>
                    <a:pt x="786511" y="113030"/>
                  </a:lnTo>
                  <a:lnTo>
                    <a:pt x="785241" y="114300"/>
                  </a:lnTo>
                  <a:lnTo>
                    <a:pt x="783844" y="114300"/>
                  </a:lnTo>
                  <a:lnTo>
                    <a:pt x="779652" y="115570"/>
                  </a:lnTo>
                  <a:lnTo>
                    <a:pt x="773811" y="115570"/>
                  </a:lnTo>
                  <a:lnTo>
                    <a:pt x="772668" y="119380"/>
                  </a:lnTo>
                  <a:lnTo>
                    <a:pt x="771144" y="123189"/>
                  </a:lnTo>
                  <a:lnTo>
                    <a:pt x="794258" y="123189"/>
                  </a:lnTo>
                  <a:lnTo>
                    <a:pt x="793496" y="120650"/>
                  </a:lnTo>
                  <a:lnTo>
                    <a:pt x="793369" y="119380"/>
                  </a:lnTo>
                  <a:lnTo>
                    <a:pt x="793369" y="113030"/>
                  </a:lnTo>
                  <a:lnTo>
                    <a:pt x="792734" y="113030"/>
                  </a:lnTo>
                  <a:lnTo>
                    <a:pt x="792734" y="111760"/>
                  </a:lnTo>
                  <a:close/>
                </a:path>
                <a:path w="795654" h="621030">
                  <a:moveTo>
                    <a:pt x="568282" y="116839"/>
                  </a:moveTo>
                  <a:lnTo>
                    <a:pt x="562229" y="116839"/>
                  </a:lnTo>
                  <a:lnTo>
                    <a:pt x="564896" y="119380"/>
                  </a:lnTo>
                  <a:lnTo>
                    <a:pt x="565658" y="119380"/>
                  </a:lnTo>
                  <a:lnTo>
                    <a:pt x="567182" y="120650"/>
                  </a:lnTo>
                  <a:lnTo>
                    <a:pt x="567436" y="119380"/>
                  </a:lnTo>
                  <a:lnTo>
                    <a:pt x="568282" y="116839"/>
                  </a:lnTo>
                  <a:close/>
                </a:path>
                <a:path w="795654" h="621030">
                  <a:moveTo>
                    <a:pt x="571500" y="113030"/>
                  </a:moveTo>
                  <a:lnTo>
                    <a:pt x="541909" y="113030"/>
                  </a:lnTo>
                  <a:lnTo>
                    <a:pt x="542417" y="114300"/>
                  </a:lnTo>
                  <a:lnTo>
                    <a:pt x="543433" y="115570"/>
                  </a:lnTo>
                  <a:lnTo>
                    <a:pt x="544957" y="118110"/>
                  </a:lnTo>
                  <a:lnTo>
                    <a:pt x="549275" y="118110"/>
                  </a:lnTo>
                  <a:lnTo>
                    <a:pt x="551434" y="116839"/>
                  </a:lnTo>
                  <a:lnTo>
                    <a:pt x="568282" y="116839"/>
                  </a:lnTo>
                  <a:lnTo>
                    <a:pt x="568706" y="115570"/>
                  </a:lnTo>
                  <a:lnTo>
                    <a:pt x="571500" y="113030"/>
                  </a:lnTo>
                  <a:close/>
                </a:path>
                <a:path w="795654" h="621030">
                  <a:moveTo>
                    <a:pt x="179197" y="91439"/>
                  </a:moveTo>
                  <a:lnTo>
                    <a:pt x="170688" y="91439"/>
                  </a:lnTo>
                  <a:lnTo>
                    <a:pt x="168656" y="95250"/>
                  </a:lnTo>
                  <a:lnTo>
                    <a:pt x="168656" y="100330"/>
                  </a:lnTo>
                  <a:lnTo>
                    <a:pt x="166750" y="106680"/>
                  </a:lnTo>
                  <a:lnTo>
                    <a:pt x="188341" y="106680"/>
                  </a:lnTo>
                  <a:lnTo>
                    <a:pt x="187325" y="105410"/>
                  </a:lnTo>
                  <a:lnTo>
                    <a:pt x="186436" y="105410"/>
                  </a:lnTo>
                  <a:lnTo>
                    <a:pt x="183388" y="102870"/>
                  </a:lnTo>
                  <a:lnTo>
                    <a:pt x="180594" y="100330"/>
                  </a:lnTo>
                  <a:lnTo>
                    <a:pt x="179197" y="91439"/>
                  </a:lnTo>
                  <a:close/>
                </a:path>
                <a:path w="795654" h="621030">
                  <a:moveTo>
                    <a:pt x="177800" y="90170"/>
                  </a:moveTo>
                  <a:lnTo>
                    <a:pt x="171576" y="90170"/>
                  </a:lnTo>
                  <a:lnTo>
                    <a:pt x="171323" y="91439"/>
                  </a:lnTo>
                  <a:lnTo>
                    <a:pt x="179070" y="91439"/>
                  </a:lnTo>
                  <a:lnTo>
                    <a:pt x="177800" y="90170"/>
                  </a:lnTo>
                  <a:close/>
                </a:path>
                <a:path w="795654" h="621030">
                  <a:moveTo>
                    <a:pt x="173482" y="88900"/>
                  </a:moveTo>
                  <a:lnTo>
                    <a:pt x="172212" y="88900"/>
                  </a:lnTo>
                  <a:lnTo>
                    <a:pt x="171704" y="90170"/>
                  </a:lnTo>
                  <a:lnTo>
                    <a:pt x="173736" y="90170"/>
                  </a:lnTo>
                  <a:lnTo>
                    <a:pt x="173482" y="88900"/>
                  </a:lnTo>
                  <a:close/>
                </a:path>
                <a:path w="795654" h="621030">
                  <a:moveTo>
                    <a:pt x="641604" y="0"/>
                  </a:moveTo>
                  <a:lnTo>
                    <a:pt x="633984" y="0"/>
                  </a:lnTo>
                  <a:lnTo>
                    <a:pt x="628776" y="1270"/>
                  </a:lnTo>
                  <a:lnTo>
                    <a:pt x="624077" y="2539"/>
                  </a:lnTo>
                  <a:lnTo>
                    <a:pt x="609726" y="2539"/>
                  </a:lnTo>
                  <a:lnTo>
                    <a:pt x="606679" y="7620"/>
                  </a:lnTo>
                  <a:lnTo>
                    <a:pt x="604647" y="11430"/>
                  </a:lnTo>
                  <a:lnTo>
                    <a:pt x="604266" y="12700"/>
                  </a:lnTo>
                  <a:lnTo>
                    <a:pt x="604266" y="13970"/>
                  </a:lnTo>
                  <a:lnTo>
                    <a:pt x="609726" y="13970"/>
                  </a:lnTo>
                  <a:lnTo>
                    <a:pt x="610997" y="20320"/>
                  </a:lnTo>
                  <a:lnTo>
                    <a:pt x="611809" y="25400"/>
                  </a:lnTo>
                  <a:lnTo>
                    <a:pt x="611886" y="30480"/>
                  </a:lnTo>
                  <a:lnTo>
                    <a:pt x="608330" y="34289"/>
                  </a:lnTo>
                  <a:lnTo>
                    <a:pt x="606044" y="36830"/>
                  </a:lnTo>
                  <a:lnTo>
                    <a:pt x="605027" y="36830"/>
                  </a:lnTo>
                  <a:lnTo>
                    <a:pt x="603631" y="38100"/>
                  </a:lnTo>
                  <a:lnTo>
                    <a:pt x="598551" y="46989"/>
                  </a:lnTo>
                  <a:lnTo>
                    <a:pt x="597789" y="50800"/>
                  </a:lnTo>
                  <a:lnTo>
                    <a:pt x="597408" y="52070"/>
                  </a:lnTo>
                  <a:lnTo>
                    <a:pt x="596900" y="53339"/>
                  </a:lnTo>
                  <a:lnTo>
                    <a:pt x="596138" y="54610"/>
                  </a:lnTo>
                  <a:lnTo>
                    <a:pt x="595757" y="55880"/>
                  </a:lnTo>
                  <a:lnTo>
                    <a:pt x="594741" y="57150"/>
                  </a:lnTo>
                  <a:lnTo>
                    <a:pt x="593598" y="59689"/>
                  </a:lnTo>
                  <a:lnTo>
                    <a:pt x="592709" y="62230"/>
                  </a:lnTo>
                  <a:lnTo>
                    <a:pt x="591820" y="63500"/>
                  </a:lnTo>
                  <a:lnTo>
                    <a:pt x="591439" y="64770"/>
                  </a:lnTo>
                  <a:lnTo>
                    <a:pt x="591439" y="66039"/>
                  </a:lnTo>
                  <a:lnTo>
                    <a:pt x="591820" y="67310"/>
                  </a:lnTo>
                  <a:lnTo>
                    <a:pt x="591439" y="69850"/>
                  </a:lnTo>
                  <a:lnTo>
                    <a:pt x="589152" y="73660"/>
                  </a:lnTo>
                  <a:lnTo>
                    <a:pt x="586867" y="74930"/>
                  </a:lnTo>
                  <a:lnTo>
                    <a:pt x="584200" y="76200"/>
                  </a:lnTo>
                  <a:lnTo>
                    <a:pt x="582930" y="76200"/>
                  </a:lnTo>
                  <a:lnTo>
                    <a:pt x="577088" y="80010"/>
                  </a:lnTo>
                  <a:lnTo>
                    <a:pt x="575437" y="81280"/>
                  </a:lnTo>
                  <a:lnTo>
                    <a:pt x="571881" y="83820"/>
                  </a:lnTo>
                  <a:lnTo>
                    <a:pt x="712851" y="83820"/>
                  </a:lnTo>
                  <a:lnTo>
                    <a:pt x="711326" y="82550"/>
                  </a:lnTo>
                  <a:lnTo>
                    <a:pt x="704596" y="82550"/>
                  </a:lnTo>
                  <a:lnTo>
                    <a:pt x="702818" y="81280"/>
                  </a:lnTo>
                  <a:lnTo>
                    <a:pt x="701548" y="80010"/>
                  </a:lnTo>
                  <a:lnTo>
                    <a:pt x="700913" y="78739"/>
                  </a:lnTo>
                  <a:lnTo>
                    <a:pt x="700532" y="77470"/>
                  </a:lnTo>
                  <a:lnTo>
                    <a:pt x="700659" y="73660"/>
                  </a:lnTo>
                  <a:lnTo>
                    <a:pt x="700786" y="72389"/>
                  </a:lnTo>
                  <a:lnTo>
                    <a:pt x="701167" y="71120"/>
                  </a:lnTo>
                  <a:lnTo>
                    <a:pt x="701040" y="69850"/>
                  </a:lnTo>
                  <a:lnTo>
                    <a:pt x="697992" y="62230"/>
                  </a:lnTo>
                  <a:lnTo>
                    <a:pt x="696849" y="59689"/>
                  </a:lnTo>
                  <a:lnTo>
                    <a:pt x="695960" y="57150"/>
                  </a:lnTo>
                  <a:lnTo>
                    <a:pt x="694944" y="54610"/>
                  </a:lnTo>
                  <a:lnTo>
                    <a:pt x="694563" y="53339"/>
                  </a:lnTo>
                  <a:lnTo>
                    <a:pt x="693927" y="50800"/>
                  </a:lnTo>
                  <a:lnTo>
                    <a:pt x="693166" y="49530"/>
                  </a:lnTo>
                  <a:lnTo>
                    <a:pt x="690118" y="45720"/>
                  </a:lnTo>
                  <a:lnTo>
                    <a:pt x="688721" y="41910"/>
                  </a:lnTo>
                  <a:lnTo>
                    <a:pt x="687705" y="39370"/>
                  </a:lnTo>
                  <a:lnTo>
                    <a:pt x="687197" y="36830"/>
                  </a:lnTo>
                  <a:lnTo>
                    <a:pt x="686816" y="35560"/>
                  </a:lnTo>
                  <a:lnTo>
                    <a:pt x="686562" y="34289"/>
                  </a:lnTo>
                  <a:lnTo>
                    <a:pt x="686435" y="33020"/>
                  </a:lnTo>
                  <a:lnTo>
                    <a:pt x="685673" y="30480"/>
                  </a:lnTo>
                  <a:lnTo>
                    <a:pt x="685546" y="29210"/>
                  </a:lnTo>
                  <a:lnTo>
                    <a:pt x="684784" y="27939"/>
                  </a:lnTo>
                  <a:lnTo>
                    <a:pt x="683768" y="25400"/>
                  </a:lnTo>
                  <a:lnTo>
                    <a:pt x="682371" y="24130"/>
                  </a:lnTo>
                  <a:lnTo>
                    <a:pt x="681355" y="24130"/>
                  </a:lnTo>
                  <a:lnTo>
                    <a:pt x="680085" y="22860"/>
                  </a:lnTo>
                  <a:lnTo>
                    <a:pt x="679704" y="20320"/>
                  </a:lnTo>
                  <a:lnTo>
                    <a:pt x="680339" y="17780"/>
                  </a:lnTo>
                  <a:lnTo>
                    <a:pt x="680720" y="16510"/>
                  </a:lnTo>
                  <a:lnTo>
                    <a:pt x="678688" y="13970"/>
                  </a:lnTo>
                  <a:lnTo>
                    <a:pt x="675767" y="11430"/>
                  </a:lnTo>
                  <a:lnTo>
                    <a:pt x="674243" y="11430"/>
                  </a:lnTo>
                  <a:lnTo>
                    <a:pt x="672973" y="10160"/>
                  </a:lnTo>
                  <a:lnTo>
                    <a:pt x="671830" y="7620"/>
                  </a:lnTo>
                  <a:lnTo>
                    <a:pt x="671322" y="7620"/>
                  </a:lnTo>
                  <a:lnTo>
                    <a:pt x="668527" y="6350"/>
                  </a:lnTo>
                  <a:lnTo>
                    <a:pt x="666115" y="6350"/>
                  </a:lnTo>
                  <a:lnTo>
                    <a:pt x="662940" y="5080"/>
                  </a:lnTo>
                  <a:lnTo>
                    <a:pt x="659384" y="5080"/>
                  </a:lnTo>
                  <a:lnTo>
                    <a:pt x="656209" y="2539"/>
                  </a:lnTo>
                  <a:lnTo>
                    <a:pt x="654176" y="1270"/>
                  </a:lnTo>
                  <a:lnTo>
                    <a:pt x="643382" y="1270"/>
                  </a:lnTo>
                  <a:lnTo>
                    <a:pt x="64160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7225284" y="2302763"/>
              <a:ext cx="795655" cy="622300"/>
            </a:xfrm>
            <a:custGeom>
              <a:avLst/>
              <a:gdLst/>
              <a:ahLst/>
              <a:cxnLst/>
              <a:rect l="l" t="t" r="r" b="b"/>
              <a:pathLst>
                <a:path w="795654" h="622300">
                  <a:moveTo>
                    <a:pt x="638048" y="0"/>
                  </a:moveTo>
                  <a:lnTo>
                    <a:pt x="633984" y="0"/>
                  </a:lnTo>
                  <a:lnTo>
                    <a:pt x="628776" y="1143"/>
                  </a:lnTo>
                  <a:lnTo>
                    <a:pt x="625475" y="1778"/>
                  </a:lnTo>
                  <a:lnTo>
                    <a:pt x="624077" y="2032"/>
                  </a:lnTo>
                  <a:lnTo>
                    <a:pt x="623316" y="2286"/>
                  </a:lnTo>
                  <a:lnTo>
                    <a:pt x="622808" y="2412"/>
                  </a:lnTo>
                  <a:lnTo>
                    <a:pt x="622300" y="2412"/>
                  </a:lnTo>
                  <a:lnTo>
                    <a:pt x="622046" y="2412"/>
                  </a:lnTo>
                  <a:lnTo>
                    <a:pt x="621792" y="2412"/>
                  </a:lnTo>
                  <a:lnTo>
                    <a:pt x="621284" y="2286"/>
                  </a:lnTo>
                  <a:lnTo>
                    <a:pt x="620522" y="2286"/>
                  </a:lnTo>
                  <a:lnTo>
                    <a:pt x="619379" y="2159"/>
                  </a:lnTo>
                  <a:lnTo>
                    <a:pt x="618236" y="2159"/>
                  </a:lnTo>
                  <a:lnTo>
                    <a:pt x="614680" y="2159"/>
                  </a:lnTo>
                  <a:lnTo>
                    <a:pt x="609726" y="3048"/>
                  </a:lnTo>
                  <a:lnTo>
                    <a:pt x="606679" y="8255"/>
                  </a:lnTo>
                  <a:lnTo>
                    <a:pt x="604647" y="11303"/>
                  </a:lnTo>
                  <a:lnTo>
                    <a:pt x="604266" y="12700"/>
                  </a:lnTo>
                  <a:lnTo>
                    <a:pt x="604266" y="13335"/>
                  </a:lnTo>
                  <a:lnTo>
                    <a:pt x="604266" y="13589"/>
                  </a:lnTo>
                  <a:lnTo>
                    <a:pt x="604647" y="13716"/>
                  </a:lnTo>
                  <a:lnTo>
                    <a:pt x="609726" y="13716"/>
                  </a:lnTo>
                  <a:lnTo>
                    <a:pt x="610997" y="19939"/>
                  </a:lnTo>
                  <a:lnTo>
                    <a:pt x="612013" y="26797"/>
                  </a:lnTo>
                  <a:lnTo>
                    <a:pt x="612013" y="27178"/>
                  </a:lnTo>
                  <a:lnTo>
                    <a:pt x="612013" y="27559"/>
                  </a:lnTo>
                  <a:lnTo>
                    <a:pt x="611886" y="30987"/>
                  </a:lnTo>
                  <a:lnTo>
                    <a:pt x="608330" y="34798"/>
                  </a:lnTo>
                  <a:lnTo>
                    <a:pt x="606044" y="36322"/>
                  </a:lnTo>
                  <a:lnTo>
                    <a:pt x="605663" y="36449"/>
                  </a:lnTo>
                  <a:lnTo>
                    <a:pt x="605409" y="36703"/>
                  </a:lnTo>
                  <a:lnTo>
                    <a:pt x="605027" y="36830"/>
                  </a:lnTo>
                  <a:lnTo>
                    <a:pt x="603631" y="37846"/>
                  </a:lnTo>
                  <a:lnTo>
                    <a:pt x="598551" y="47117"/>
                  </a:lnTo>
                  <a:lnTo>
                    <a:pt x="597789" y="50800"/>
                  </a:lnTo>
                  <a:lnTo>
                    <a:pt x="597408" y="52197"/>
                  </a:lnTo>
                  <a:lnTo>
                    <a:pt x="596900" y="53467"/>
                  </a:lnTo>
                  <a:lnTo>
                    <a:pt x="596138" y="54737"/>
                  </a:lnTo>
                  <a:lnTo>
                    <a:pt x="595757" y="55753"/>
                  </a:lnTo>
                  <a:lnTo>
                    <a:pt x="595249" y="56768"/>
                  </a:lnTo>
                  <a:lnTo>
                    <a:pt x="594741" y="57785"/>
                  </a:lnTo>
                  <a:lnTo>
                    <a:pt x="593598" y="59817"/>
                  </a:lnTo>
                  <a:lnTo>
                    <a:pt x="592709" y="62103"/>
                  </a:lnTo>
                  <a:lnTo>
                    <a:pt x="591820" y="64262"/>
                  </a:lnTo>
                  <a:lnTo>
                    <a:pt x="591439" y="64897"/>
                  </a:lnTo>
                  <a:lnTo>
                    <a:pt x="591439" y="65659"/>
                  </a:lnTo>
                  <a:lnTo>
                    <a:pt x="591439" y="66293"/>
                  </a:lnTo>
                  <a:lnTo>
                    <a:pt x="591820" y="67818"/>
                  </a:lnTo>
                  <a:lnTo>
                    <a:pt x="591439" y="69596"/>
                  </a:lnTo>
                  <a:lnTo>
                    <a:pt x="582930" y="76073"/>
                  </a:lnTo>
                  <a:lnTo>
                    <a:pt x="579501" y="78612"/>
                  </a:lnTo>
                  <a:lnTo>
                    <a:pt x="577088" y="80391"/>
                  </a:lnTo>
                  <a:lnTo>
                    <a:pt x="575437" y="81787"/>
                  </a:lnTo>
                  <a:lnTo>
                    <a:pt x="573659" y="82931"/>
                  </a:lnTo>
                  <a:lnTo>
                    <a:pt x="571881" y="83947"/>
                  </a:lnTo>
                  <a:lnTo>
                    <a:pt x="571373" y="84074"/>
                  </a:lnTo>
                  <a:lnTo>
                    <a:pt x="570484" y="84201"/>
                  </a:lnTo>
                  <a:lnTo>
                    <a:pt x="569595" y="84201"/>
                  </a:lnTo>
                  <a:lnTo>
                    <a:pt x="566801" y="84201"/>
                  </a:lnTo>
                  <a:lnTo>
                    <a:pt x="562610" y="83312"/>
                  </a:lnTo>
                  <a:lnTo>
                    <a:pt x="559689" y="81661"/>
                  </a:lnTo>
                  <a:lnTo>
                    <a:pt x="558419" y="81026"/>
                  </a:lnTo>
                  <a:lnTo>
                    <a:pt x="557530" y="79883"/>
                  </a:lnTo>
                  <a:lnTo>
                    <a:pt x="556768" y="78612"/>
                  </a:lnTo>
                  <a:lnTo>
                    <a:pt x="556768" y="78359"/>
                  </a:lnTo>
                  <a:lnTo>
                    <a:pt x="556641" y="78105"/>
                  </a:lnTo>
                  <a:lnTo>
                    <a:pt x="556387" y="77851"/>
                  </a:lnTo>
                  <a:lnTo>
                    <a:pt x="556260" y="77724"/>
                  </a:lnTo>
                  <a:lnTo>
                    <a:pt x="546354" y="101346"/>
                  </a:lnTo>
                  <a:lnTo>
                    <a:pt x="545465" y="110617"/>
                  </a:lnTo>
                  <a:lnTo>
                    <a:pt x="544449" y="110871"/>
                  </a:lnTo>
                  <a:lnTo>
                    <a:pt x="543560" y="111252"/>
                  </a:lnTo>
                  <a:lnTo>
                    <a:pt x="542163" y="112014"/>
                  </a:lnTo>
                  <a:lnTo>
                    <a:pt x="542036" y="112903"/>
                  </a:lnTo>
                  <a:lnTo>
                    <a:pt x="541909" y="113537"/>
                  </a:lnTo>
                  <a:lnTo>
                    <a:pt x="542417" y="114681"/>
                  </a:lnTo>
                  <a:lnTo>
                    <a:pt x="543433" y="115951"/>
                  </a:lnTo>
                  <a:lnTo>
                    <a:pt x="544957" y="117729"/>
                  </a:lnTo>
                  <a:lnTo>
                    <a:pt x="545846" y="118491"/>
                  </a:lnTo>
                  <a:lnTo>
                    <a:pt x="546862" y="118491"/>
                  </a:lnTo>
                  <a:lnTo>
                    <a:pt x="547624" y="118491"/>
                  </a:lnTo>
                  <a:lnTo>
                    <a:pt x="548259" y="118110"/>
                  </a:lnTo>
                  <a:lnTo>
                    <a:pt x="549275" y="117729"/>
                  </a:lnTo>
                  <a:lnTo>
                    <a:pt x="551434" y="116840"/>
                  </a:lnTo>
                  <a:lnTo>
                    <a:pt x="553720" y="116459"/>
                  </a:lnTo>
                  <a:lnTo>
                    <a:pt x="556133" y="116459"/>
                  </a:lnTo>
                  <a:lnTo>
                    <a:pt x="559181" y="116586"/>
                  </a:lnTo>
                  <a:lnTo>
                    <a:pt x="562229" y="117475"/>
                  </a:lnTo>
                  <a:lnTo>
                    <a:pt x="564896" y="119253"/>
                  </a:lnTo>
                  <a:lnTo>
                    <a:pt x="565658" y="119887"/>
                  </a:lnTo>
                  <a:lnTo>
                    <a:pt x="566420" y="120142"/>
                  </a:lnTo>
                  <a:lnTo>
                    <a:pt x="567182" y="120396"/>
                  </a:lnTo>
                  <a:lnTo>
                    <a:pt x="567309" y="120142"/>
                  </a:lnTo>
                  <a:lnTo>
                    <a:pt x="567436" y="119887"/>
                  </a:lnTo>
                  <a:lnTo>
                    <a:pt x="568706" y="116205"/>
                  </a:lnTo>
                  <a:lnTo>
                    <a:pt x="571500" y="113792"/>
                  </a:lnTo>
                  <a:lnTo>
                    <a:pt x="574548" y="113157"/>
                  </a:lnTo>
                  <a:lnTo>
                    <a:pt x="575056" y="113030"/>
                  </a:lnTo>
                  <a:lnTo>
                    <a:pt x="575564" y="113030"/>
                  </a:lnTo>
                  <a:lnTo>
                    <a:pt x="575945" y="113030"/>
                  </a:lnTo>
                  <a:lnTo>
                    <a:pt x="578739" y="113030"/>
                  </a:lnTo>
                  <a:lnTo>
                    <a:pt x="581279" y="114554"/>
                  </a:lnTo>
                  <a:lnTo>
                    <a:pt x="583057" y="117221"/>
                  </a:lnTo>
                  <a:lnTo>
                    <a:pt x="583438" y="117729"/>
                  </a:lnTo>
                  <a:lnTo>
                    <a:pt x="583819" y="118237"/>
                  </a:lnTo>
                  <a:lnTo>
                    <a:pt x="584326" y="118872"/>
                  </a:lnTo>
                  <a:lnTo>
                    <a:pt x="585216" y="119887"/>
                  </a:lnTo>
                  <a:lnTo>
                    <a:pt x="586359" y="121031"/>
                  </a:lnTo>
                  <a:lnTo>
                    <a:pt x="587501" y="122174"/>
                  </a:lnTo>
                  <a:lnTo>
                    <a:pt x="589026" y="123698"/>
                  </a:lnTo>
                  <a:lnTo>
                    <a:pt x="590042" y="124714"/>
                  </a:lnTo>
                  <a:lnTo>
                    <a:pt x="597026" y="131826"/>
                  </a:lnTo>
                  <a:lnTo>
                    <a:pt x="601218" y="136398"/>
                  </a:lnTo>
                  <a:lnTo>
                    <a:pt x="600583" y="140462"/>
                  </a:lnTo>
                  <a:lnTo>
                    <a:pt x="600329" y="142240"/>
                  </a:lnTo>
                  <a:lnTo>
                    <a:pt x="599440" y="143637"/>
                  </a:lnTo>
                  <a:lnTo>
                    <a:pt x="598170" y="144526"/>
                  </a:lnTo>
                  <a:lnTo>
                    <a:pt x="596773" y="145415"/>
                  </a:lnTo>
                  <a:lnTo>
                    <a:pt x="594995" y="145796"/>
                  </a:lnTo>
                  <a:lnTo>
                    <a:pt x="593217" y="145796"/>
                  </a:lnTo>
                  <a:lnTo>
                    <a:pt x="589534" y="145796"/>
                  </a:lnTo>
                  <a:lnTo>
                    <a:pt x="585724" y="144399"/>
                  </a:lnTo>
                  <a:lnTo>
                    <a:pt x="584708" y="144018"/>
                  </a:lnTo>
                  <a:lnTo>
                    <a:pt x="584200" y="143764"/>
                  </a:lnTo>
                  <a:lnTo>
                    <a:pt x="583692" y="143637"/>
                  </a:lnTo>
                  <a:lnTo>
                    <a:pt x="583057" y="143637"/>
                  </a:lnTo>
                  <a:lnTo>
                    <a:pt x="581660" y="143637"/>
                  </a:lnTo>
                  <a:lnTo>
                    <a:pt x="580136" y="144145"/>
                  </a:lnTo>
                  <a:lnTo>
                    <a:pt x="578612" y="144653"/>
                  </a:lnTo>
                  <a:lnTo>
                    <a:pt x="577723" y="145034"/>
                  </a:lnTo>
                  <a:lnTo>
                    <a:pt x="576707" y="145542"/>
                  </a:lnTo>
                  <a:lnTo>
                    <a:pt x="575818" y="145923"/>
                  </a:lnTo>
                  <a:lnTo>
                    <a:pt x="573277" y="147066"/>
                  </a:lnTo>
                  <a:lnTo>
                    <a:pt x="570484" y="148336"/>
                  </a:lnTo>
                  <a:lnTo>
                    <a:pt x="568071" y="148336"/>
                  </a:lnTo>
                  <a:lnTo>
                    <a:pt x="567817" y="148209"/>
                  </a:lnTo>
                  <a:lnTo>
                    <a:pt x="562229" y="148209"/>
                  </a:lnTo>
                  <a:lnTo>
                    <a:pt x="556895" y="151130"/>
                  </a:lnTo>
                  <a:lnTo>
                    <a:pt x="552958" y="155956"/>
                  </a:lnTo>
                  <a:lnTo>
                    <a:pt x="551434" y="157734"/>
                  </a:lnTo>
                  <a:lnTo>
                    <a:pt x="550291" y="159639"/>
                  </a:lnTo>
                  <a:lnTo>
                    <a:pt x="549275" y="161798"/>
                  </a:lnTo>
                  <a:lnTo>
                    <a:pt x="547497" y="165608"/>
                  </a:lnTo>
                  <a:lnTo>
                    <a:pt x="545719" y="169037"/>
                  </a:lnTo>
                  <a:lnTo>
                    <a:pt x="539876" y="169926"/>
                  </a:lnTo>
                  <a:lnTo>
                    <a:pt x="538607" y="170180"/>
                  </a:lnTo>
                  <a:lnTo>
                    <a:pt x="537210" y="170180"/>
                  </a:lnTo>
                  <a:lnTo>
                    <a:pt x="536194" y="170307"/>
                  </a:lnTo>
                  <a:lnTo>
                    <a:pt x="532130" y="170687"/>
                  </a:lnTo>
                  <a:lnTo>
                    <a:pt x="529336" y="170942"/>
                  </a:lnTo>
                  <a:lnTo>
                    <a:pt x="525272" y="173355"/>
                  </a:lnTo>
                  <a:lnTo>
                    <a:pt x="523748" y="174371"/>
                  </a:lnTo>
                  <a:lnTo>
                    <a:pt x="522350" y="175514"/>
                  </a:lnTo>
                  <a:lnTo>
                    <a:pt x="520826" y="176784"/>
                  </a:lnTo>
                  <a:lnTo>
                    <a:pt x="516890" y="180086"/>
                  </a:lnTo>
                  <a:lnTo>
                    <a:pt x="512318" y="181737"/>
                  </a:lnTo>
                  <a:lnTo>
                    <a:pt x="507746" y="181737"/>
                  </a:lnTo>
                  <a:lnTo>
                    <a:pt x="504317" y="181737"/>
                  </a:lnTo>
                  <a:lnTo>
                    <a:pt x="500888" y="180848"/>
                  </a:lnTo>
                  <a:lnTo>
                    <a:pt x="497713" y="178943"/>
                  </a:lnTo>
                  <a:lnTo>
                    <a:pt x="497077" y="178562"/>
                  </a:lnTo>
                  <a:lnTo>
                    <a:pt x="495300" y="177673"/>
                  </a:lnTo>
                  <a:lnTo>
                    <a:pt x="493268" y="177673"/>
                  </a:lnTo>
                  <a:lnTo>
                    <a:pt x="491236" y="177673"/>
                  </a:lnTo>
                  <a:lnTo>
                    <a:pt x="488696" y="178689"/>
                  </a:lnTo>
                  <a:lnTo>
                    <a:pt x="486918" y="182372"/>
                  </a:lnTo>
                  <a:lnTo>
                    <a:pt x="485648" y="185166"/>
                  </a:lnTo>
                  <a:lnTo>
                    <a:pt x="486410" y="186817"/>
                  </a:lnTo>
                  <a:lnTo>
                    <a:pt x="487934" y="189992"/>
                  </a:lnTo>
                  <a:lnTo>
                    <a:pt x="489331" y="192532"/>
                  </a:lnTo>
                  <a:lnTo>
                    <a:pt x="491109" y="195834"/>
                  </a:lnTo>
                  <a:lnTo>
                    <a:pt x="490600" y="200152"/>
                  </a:lnTo>
                  <a:lnTo>
                    <a:pt x="490093" y="205740"/>
                  </a:lnTo>
                  <a:lnTo>
                    <a:pt x="486664" y="207645"/>
                  </a:lnTo>
                  <a:lnTo>
                    <a:pt x="482981" y="209550"/>
                  </a:lnTo>
                  <a:lnTo>
                    <a:pt x="479551" y="211074"/>
                  </a:lnTo>
                  <a:lnTo>
                    <a:pt x="476376" y="213487"/>
                  </a:lnTo>
                  <a:lnTo>
                    <a:pt x="450596" y="229997"/>
                  </a:lnTo>
                  <a:lnTo>
                    <a:pt x="449834" y="229997"/>
                  </a:lnTo>
                  <a:lnTo>
                    <a:pt x="449072" y="229870"/>
                  </a:lnTo>
                  <a:lnTo>
                    <a:pt x="448310" y="229743"/>
                  </a:lnTo>
                  <a:lnTo>
                    <a:pt x="447548" y="229616"/>
                  </a:lnTo>
                  <a:lnTo>
                    <a:pt x="446532" y="229489"/>
                  </a:lnTo>
                  <a:lnTo>
                    <a:pt x="445389" y="229108"/>
                  </a:lnTo>
                  <a:lnTo>
                    <a:pt x="441960" y="228473"/>
                  </a:lnTo>
                  <a:lnTo>
                    <a:pt x="437388" y="227584"/>
                  </a:lnTo>
                  <a:lnTo>
                    <a:pt x="432435" y="227584"/>
                  </a:lnTo>
                  <a:lnTo>
                    <a:pt x="428117" y="227584"/>
                  </a:lnTo>
                  <a:lnTo>
                    <a:pt x="406908" y="239268"/>
                  </a:lnTo>
                  <a:lnTo>
                    <a:pt x="405511" y="240284"/>
                  </a:lnTo>
                  <a:lnTo>
                    <a:pt x="405130" y="240537"/>
                  </a:lnTo>
                  <a:lnTo>
                    <a:pt x="403860" y="241554"/>
                  </a:lnTo>
                  <a:lnTo>
                    <a:pt x="403606" y="241681"/>
                  </a:lnTo>
                  <a:lnTo>
                    <a:pt x="402336" y="242570"/>
                  </a:lnTo>
                  <a:lnTo>
                    <a:pt x="401700" y="243078"/>
                  </a:lnTo>
                  <a:lnTo>
                    <a:pt x="401320" y="243332"/>
                  </a:lnTo>
                  <a:lnTo>
                    <a:pt x="400812" y="243586"/>
                  </a:lnTo>
                  <a:lnTo>
                    <a:pt x="400176" y="244094"/>
                  </a:lnTo>
                  <a:lnTo>
                    <a:pt x="399288" y="244602"/>
                  </a:lnTo>
                  <a:lnTo>
                    <a:pt x="398399" y="244856"/>
                  </a:lnTo>
                  <a:lnTo>
                    <a:pt x="398018" y="244983"/>
                  </a:lnTo>
                  <a:lnTo>
                    <a:pt x="397637" y="245110"/>
                  </a:lnTo>
                  <a:lnTo>
                    <a:pt x="397256" y="245110"/>
                  </a:lnTo>
                  <a:lnTo>
                    <a:pt x="396748" y="245237"/>
                  </a:lnTo>
                  <a:lnTo>
                    <a:pt x="396494" y="245237"/>
                  </a:lnTo>
                  <a:lnTo>
                    <a:pt x="396113" y="245237"/>
                  </a:lnTo>
                  <a:lnTo>
                    <a:pt x="395732" y="245237"/>
                  </a:lnTo>
                  <a:lnTo>
                    <a:pt x="395350" y="245237"/>
                  </a:lnTo>
                  <a:lnTo>
                    <a:pt x="395097" y="245110"/>
                  </a:lnTo>
                  <a:lnTo>
                    <a:pt x="393192" y="244602"/>
                  </a:lnTo>
                  <a:lnTo>
                    <a:pt x="391541" y="243332"/>
                  </a:lnTo>
                  <a:lnTo>
                    <a:pt x="390271" y="241554"/>
                  </a:lnTo>
                  <a:lnTo>
                    <a:pt x="389255" y="240157"/>
                  </a:lnTo>
                  <a:lnTo>
                    <a:pt x="388239" y="239014"/>
                  </a:lnTo>
                  <a:lnTo>
                    <a:pt x="386461" y="239014"/>
                  </a:lnTo>
                  <a:lnTo>
                    <a:pt x="386080" y="239014"/>
                  </a:lnTo>
                  <a:lnTo>
                    <a:pt x="385825" y="239014"/>
                  </a:lnTo>
                  <a:lnTo>
                    <a:pt x="385318" y="239014"/>
                  </a:lnTo>
                  <a:lnTo>
                    <a:pt x="384556" y="239141"/>
                  </a:lnTo>
                  <a:lnTo>
                    <a:pt x="383921" y="239268"/>
                  </a:lnTo>
                  <a:lnTo>
                    <a:pt x="383413" y="239268"/>
                  </a:lnTo>
                  <a:lnTo>
                    <a:pt x="383032" y="239268"/>
                  </a:lnTo>
                  <a:lnTo>
                    <a:pt x="382650" y="239268"/>
                  </a:lnTo>
                  <a:lnTo>
                    <a:pt x="382270" y="239268"/>
                  </a:lnTo>
                  <a:lnTo>
                    <a:pt x="377951" y="239268"/>
                  </a:lnTo>
                  <a:lnTo>
                    <a:pt x="375031" y="237617"/>
                  </a:lnTo>
                  <a:lnTo>
                    <a:pt x="371729" y="235458"/>
                  </a:lnTo>
                  <a:lnTo>
                    <a:pt x="370459" y="234569"/>
                  </a:lnTo>
                  <a:lnTo>
                    <a:pt x="369570" y="233934"/>
                  </a:lnTo>
                  <a:lnTo>
                    <a:pt x="368808" y="233807"/>
                  </a:lnTo>
                  <a:lnTo>
                    <a:pt x="367919" y="233807"/>
                  </a:lnTo>
                  <a:lnTo>
                    <a:pt x="367411" y="233807"/>
                  </a:lnTo>
                  <a:lnTo>
                    <a:pt x="366775" y="233807"/>
                  </a:lnTo>
                  <a:lnTo>
                    <a:pt x="366268" y="233807"/>
                  </a:lnTo>
                  <a:lnTo>
                    <a:pt x="365633" y="233934"/>
                  </a:lnTo>
                  <a:lnTo>
                    <a:pt x="364998" y="234061"/>
                  </a:lnTo>
                  <a:lnTo>
                    <a:pt x="364363" y="234061"/>
                  </a:lnTo>
                  <a:lnTo>
                    <a:pt x="361188" y="234061"/>
                  </a:lnTo>
                  <a:lnTo>
                    <a:pt x="358267" y="232791"/>
                  </a:lnTo>
                  <a:lnTo>
                    <a:pt x="355854" y="230378"/>
                  </a:lnTo>
                  <a:lnTo>
                    <a:pt x="351027" y="226060"/>
                  </a:lnTo>
                  <a:lnTo>
                    <a:pt x="343281" y="225425"/>
                  </a:lnTo>
                  <a:lnTo>
                    <a:pt x="337566" y="225044"/>
                  </a:lnTo>
                  <a:lnTo>
                    <a:pt x="335534" y="224917"/>
                  </a:lnTo>
                  <a:lnTo>
                    <a:pt x="333883" y="224790"/>
                  </a:lnTo>
                  <a:lnTo>
                    <a:pt x="332486" y="224536"/>
                  </a:lnTo>
                  <a:lnTo>
                    <a:pt x="329946" y="224028"/>
                  </a:lnTo>
                  <a:lnTo>
                    <a:pt x="323596" y="224028"/>
                  </a:lnTo>
                  <a:lnTo>
                    <a:pt x="317500" y="224028"/>
                  </a:lnTo>
                  <a:lnTo>
                    <a:pt x="311023" y="224028"/>
                  </a:lnTo>
                  <a:lnTo>
                    <a:pt x="304292" y="224028"/>
                  </a:lnTo>
                  <a:lnTo>
                    <a:pt x="300736" y="223520"/>
                  </a:lnTo>
                  <a:lnTo>
                    <a:pt x="299466" y="223393"/>
                  </a:lnTo>
                  <a:lnTo>
                    <a:pt x="298069" y="223266"/>
                  </a:lnTo>
                  <a:lnTo>
                    <a:pt x="296799" y="223266"/>
                  </a:lnTo>
                  <a:lnTo>
                    <a:pt x="295529" y="223266"/>
                  </a:lnTo>
                  <a:lnTo>
                    <a:pt x="294132" y="223393"/>
                  </a:lnTo>
                  <a:lnTo>
                    <a:pt x="292862" y="223520"/>
                  </a:lnTo>
                  <a:lnTo>
                    <a:pt x="291084" y="223647"/>
                  </a:lnTo>
                  <a:lnTo>
                    <a:pt x="290322" y="223647"/>
                  </a:lnTo>
                  <a:lnTo>
                    <a:pt x="289560" y="223647"/>
                  </a:lnTo>
                  <a:lnTo>
                    <a:pt x="288798" y="223647"/>
                  </a:lnTo>
                  <a:lnTo>
                    <a:pt x="285750" y="223647"/>
                  </a:lnTo>
                  <a:lnTo>
                    <a:pt x="283337" y="223139"/>
                  </a:lnTo>
                  <a:lnTo>
                    <a:pt x="282448" y="220726"/>
                  </a:lnTo>
                  <a:lnTo>
                    <a:pt x="282321" y="220472"/>
                  </a:lnTo>
                  <a:lnTo>
                    <a:pt x="282321" y="220091"/>
                  </a:lnTo>
                  <a:lnTo>
                    <a:pt x="281813" y="218440"/>
                  </a:lnTo>
                  <a:lnTo>
                    <a:pt x="280924" y="217170"/>
                  </a:lnTo>
                  <a:lnTo>
                    <a:pt x="279908" y="215900"/>
                  </a:lnTo>
                  <a:lnTo>
                    <a:pt x="277368" y="212471"/>
                  </a:lnTo>
                  <a:lnTo>
                    <a:pt x="275463" y="208153"/>
                  </a:lnTo>
                  <a:lnTo>
                    <a:pt x="274447" y="203454"/>
                  </a:lnTo>
                  <a:lnTo>
                    <a:pt x="272796" y="194310"/>
                  </a:lnTo>
                  <a:lnTo>
                    <a:pt x="268477" y="192151"/>
                  </a:lnTo>
                  <a:lnTo>
                    <a:pt x="265430" y="191516"/>
                  </a:lnTo>
                  <a:lnTo>
                    <a:pt x="263271" y="190881"/>
                  </a:lnTo>
                  <a:lnTo>
                    <a:pt x="261239" y="189230"/>
                  </a:lnTo>
                  <a:lnTo>
                    <a:pt x="259969" y="187071"/>
                  </a:lnTo>
                  <a:lnTo>
                    <a:pt x="258825" y="185547"/>
                  </a:lnTo>
                  <a:lnTo>
                    <a:pt x="258064" y="184531"/>
                  </a:lnTo>
                  <a:lnTo>
                    <a:pt x="256921" y="184277"/>
                  </a:lnTo>
                  <a:lnTo>
                    <a:pt x="255650" y="184023"/>
                  </a:lnTo>
                  <a:lnTo>
                    <a:pt x="254889" y="183007"/>
                  </a:lnTo>
                  <a:lnTo>
                    <a:pt x="253873" y="181610"/>
                  </a:lnTo>
                  <a:lnTo>
                    <a:pt x="252349" y="179578"/>
                  </a:lnTo>
                  <a:lnTo>
                    <a:pt x="250444" y="177037"/>
                  </a:lnTo>
                  <a:lnTo>
                    <a:pt x="247142" y="177037"/>
                  </a:lnTo>
                  <a:lnTo>
                    <a:pt x="240776" y="176510"/>
                  </a:lnTo>
                  <a:lnTo>
                    <a:pt x="231076" y="174815"/>
                  </a:lnTo>
                  <a:lnTo>
                    <a:pt x="221567" y="171787"/>
                  </a:lnTo>
                  <a:lnTo>
                    <a:pt x="215773" y="167259"/>
                  </a:lnTo>
                  <a:lnTo>
                    <a:pt x="213487" y="162687"/>
                  </a:lnTo>
                  <a:lnTo>
                    <a:pt x="215265" y="159893"/>
                  </a:lnTo>
                  <a:lnTo>
                    <a:pt x="216662" y="157734"/>
                  </a:lnTo>
                  <a:lnTo>
                    <a:pt x="217677" y="156337"/>
                  </a:lnTo>
                  <a:lnTo>
                    <a:pt x="218440" y="154940"/>
                  </a:lnTo>
                  <a:lnTo>
                    <a:pt x="218440" y="153035"/>
                  </a:lnTo>
                  <a:lnTo>
                    <a:pt x="218567" y="150495"/>
                  </a:lnTo>
                  <a:lnTo>
                    <a:pt x="218948" y="147955"/>
                  </a:lnTo>
                  <a:lnTo>
                    <a:pt x="219456" y="145415"/>
                  </a:lnTo>
                  <a:lnTo>
                    <a:pt x="219964" y="143002"/>
                  </a:lnTo>
                  <a:lnTo>
                    <a:pt x="220599" y="139192"/>
                  </a:lnTo>
                  <a:lnTo>
                    <a:pt x="219964" y="138557"/>
                  </a:lnTo>
                  <a:lnTo>
                    <a:pt x="217550" y="136271"/>
                  </a:lnTo>
                  <a:lnTo>
                    <a:pt x="212851" y="130556"/>
                  </a:lnTo>
                  <a:lnTo>
                    <a:pt x="212217" y="125222"/>
                  </a:lnTo>
                  <a:lnTo>
                    <a:pt x="211836" y="121539"/>
                  </a:lnTo>
                  <a:lnTo>
                    <a:pt x="205867" y="115951"/>
                  </a:lnTo>
                  <a:lnTo>
                    <a:pt x="202311" y="115570"/>
                  </a:lnTo>
                  <a:lnTo>
                    <a:pt x="197231" y="115189"/>
                  </a:lnTo>
                  <a:lnTo>
                    <a:pt x="193421" y="111633"/>
                  </a:lnTo>
                  <a:lnTo>
                    <a:pt x="189230" y="107315"/>
                  </a:lnTo>
                  <a:lnTo>
                    <a:pt x="188341" y="106426"/>
                  </a:lnTo>
                  <a:lnTo>
                    <a:pt x="187325" y="105537"/>
                  </a:lnTo>
                  <a:lnTo>
                    <a:pt x="186436" y="104902"/>
                  </a:lnTo>
                  <a:lnTo>
                    <a:pt x="183388" y="102489"/>
                  </a:lnTo>
                  <a:lnTo>
                    <a:pt x="180594" y="100330"/>
                  </a:lnTo>
                  <a:lnTo>
                    <a:pt x="179197" y="91440"/>
                  </a:lnTo>
                  <a:lnTo>
                    <a:pt x="179197" y="91186"/>
                  </a:lnTo>
                  <a:lnTo>
                    <a:pt x="179070" y="90932"/>
                  </a:lnTo>
                  <a:lnTo>
                    <a:pt x="177800" y="90551"/>
                  </a:lnTo>
                  <a:lnTo>
                    <a:pt x="177038" y="90424"/>
                  </a:lnTo>
                  <a:lnTo>
                    <a:pt x="176402" y="90297"/>
                  </a:lnTo>
                  <a:lnTo>
                    <a:pt x="175768" y="90170"/>
                  </a:lnTo>
                  <a:lnTo>
                    <a:pt x="175260" y="90170"/>
                  </a:lnTo>
                  <a:lnTo>
                    <a:pt x="175006" y="90170"/>
                  </a:lnTo>
                  <a:lnTo>
                    <a:pt x="174879" y="90043"/>
                  </a:lnTo>
                  <a:lnTo>
                    <a:pt x="174625" y="90043"/>
                  </a:lnTo>
                  <a:lnTo>
                    <a:pt x="174371" y="89916"/>
                  </a:lnTo>
                  <a:lnTo>
                    <a:pt x="174117" y="89916"/>
                  </a:lnTo>
                  <a:lnTo>
                    <a:pt x="173863" y="89916"/>
                  </a:lnTo>
                  <a:lnTo>
                    <a:pt x="173482" y="89662"/>
                  </a:lnTo>
                  <a:lnTo>
                    <a:pt x="173227" y="89535"/>
                  </a:lnTo>
                  <a:lnTo>
                    <a:pt x="172847" y="89281"/>
                  </a:lnTo>
                  <a:lnTo>
                    <a:pt x="172466" y="89154"/>
                  </a:lnTo>
                  <a:lnTo>
                    <a:pt x="172339" y="88900"/>
                  </a:lnTo>
                  <a:lnTo>
                    <a:pt x="172339" y="89027"/>
                  </a:lnTo>
                  <a:lnTo>
                    <a:pt x="172212" y="89281"/>
                  </a:lnTo>
                  <a:lnTo>
                    <a:pt x="171958" y="89662"/>
                  </a:lnTo>
                  <a:lnTo>
                    <a:pt x="171704" y="90043"/>
                  </a:lnTo>
                  <a:lnTo>
                    <a:pt x="171576" y="90424"/>
                  </a:lnTo>
                  <a:lnTo>
                    <a:pt x="171323" y="90932"/>
                  </a:lnTo>
                  <a:lnTo>
                    <a:pt x="171069" y="91312"/>
                  </a:lnTo>
                  <a:lnTo>
                    <a:pt x="170688" y="91821"/>
                  </a:lnTo>
                  <a:lnTo>
                    <a:pt x="170434" y="92202"/>
                  </a:lnTo>
                  <a:lnTo>
                    <a:pt x="169418" y="93726"/>
                  </a:lnTo>
                  <a:lnTo>
                    <a:pt x="168656" y="94868"/>
                  </a:lnTo>
                  <a:lnTo>
                    <a:pt x="168656" y="96139"/>
                  </a:lnTo>
                  <a:lnTo>
                    <a:pt x="168656" y="101092"/>
                  </a:lnTo>
                  <a:lnTo>
                    <a:pt x="166750" y="106934"/>
                  </a:lnTo>
                  <a:lnTo>
                    <a:pt x="161417" y="106934"/>
                  </a:lnTo>
                  <a:lnTo>
                    <a:pt x="158242" y="106934"/>
                  </a:lnTo>
                  <a:lnTo>
                    <a:pt x="154559" y="109601"/>
                  </a:lnTo>
                  <a:lnTo>
                    <a:pt x="154305" y="117221"/>
                  </a:lnTo>
                  <a:lnTo>
                    <a:pt x="154050" y="119634"/>
                  </a:lnTo>
                  <a:lnTo>
                    <a:pt x="154559" y="122174"/>
                  </a:lnTo>
                  <a:lnTo>
                    <a:pt x="155701" y="124460"/>
                  </a:lnTo>
                  <a:lnTo>
                    <a:pt x="156464" y="126237"/>
                  </a:lnTo>
                  <a:lnTo>
                    <a:pt x="157352" y="128143"/>
                  </a:lnTo>
                  <a:lnTo>
                    <a:pt x="155956" y="130810"/>
                  </a:lnTo>
                  <a:lnTo>
                    <a:pt x="154050" y="134239"/>
                  </a:lnTo>
                  <a:lnTo>
                    <a:pt x="147955" y="137668"/>
                  </a:lnTo>
                  <a:lnTo>
                    <a:pt x="143891" y="137668"/>
                  </a:lnTo>
                  <a:lnTo>
                    <a:pt x="143001" y="137668"/>
                  </a:lnTo>
                  <a:lnTo>
                    <a:pt x="141986" y="137541"/>
                  </a:lnTo>
                  <a:lnTo>
                    <a:pt x="141224" y="137033"/>
                  </a:lnTo>
                  <a:lnTo>
                    <a:pt x="139954" y="136271"/>
                  </a:lnTo>
                  <a:lnTo>
                    <a:pt x="137541" y="136271"/>
                  </a:lnTo>
                  <a:lnTo>
                    <a:pt x="134874" y="136271"/>
                  </a:lnTo>
                  <a:lnTo>
                    <a:pt x="133476" y="136271"/>
                  </a:lnTo>
                  <a:lnTo>
                    <a:pt x="132207" y="136271"/>
                  </a:lnTo>
                  <a:lnTo>
                    <a:pt x="130810" y="136144"/>
                  </a:lnTo>
                  <a:lnTo>
                    <a:pt x="129540" y="135890"/>
                  </a:lnTo>
                  <a:lnTo>
                    <a:pt x="127889" y="135636"/>
                  </a:lnTo>
                  <a:lnTo>
                    <a:pt x="126492" y="135001"/>
                  </a:lnTo>
                  <a:lnTo>
                    <a:pt x="125222" y="134112"/>
                  </a:lnTo>
                  <a:lnTo>
                    <a:pt x="124714" y="133731"/>
                  </a:lnTo>
                  <a:lnTo>
                    <a:pt x="124079" y="133223"/>
                  </a:lnTo>
                  <a:lnTo>
                    <a:pt x="123444" y="132842"/>
                  </a:lnTo>
                  <a:lnTo>
                    <a:pt x="122682" y="132587"/>
                  </a:lnTo>
                  <a:lnTo>
                    <a:pt x="122427" y="133223"/>
                  </a:lnTo>
                  <a:lnTo>
                    <a:pt x="122300" y="133731"/>
                  </a:lnTo>
                  <a:lnTo>
                    <a:pt x="122174" y="134493"/>
                  </a:lnTo>
                  <a:lnTo>
                    <a:pt x="121158" y="138811"/>
                  </a:lnTo>
                  <a:lnTo>
                    <a:pt x="119888" y="143002"/>
                  </a:lnTo>
                  <a:lnTo>
                    <a:pt x="118364" y="147193"/>
                  </a:lnTo>
                  <a:lnTo>
                    <a:pt x="116459" y="152527"/>
                  </a:lnTo>
                  <a:lnTo>
                    <a:pt x="113538" y="161544"/>
                  </a:lnTo>
                  <a:lnTo>
                    <a:pt x="113665" y="163703"/>
                  </a:lnTo>
                  <a:lnTo>
                    <a:pt x="115570" y="165735"/>
                  </a:lnTo>
                  <a:lnTo>
                    <a:pt x="116967" y="169164"/>
                  </a:lnTo>
                  <a:lnTo>
                    <a:pt x="116077" y="171704"/>
                  </a:lnTo>
                  <a:lnTo>
                    <a:pt x="115570" y="173355"/>
                  </a:lnTo>
                  <a:lnTo>
                    <a:pt x="114300" y="174371"/>
                  </a:lnTo>
                  <a:lnTo>
                    <a:pt x="107188" y="174371"/>
                  </a:lnTo>
                  <a:lnTo>
                    <a:pt x="103759" y="173228"/>
                  </a:lnTo>
                  <a:lnTo>
                    <a:pt x="101854" y="170815"/>
                  </a:lnTo>
                  <a:lnTo>
                    <a:pt x="101726" y="170815"/>
                  </a:lnTo>
                  <a:lnTo>
                    <a:pt x="101473" y="170815"/>
                  </a:lnTo>
                  <a:lnTo>
                    <a:pt x="100711" y="170815"/>
                  </a:lnTo>
                  <a:lnTo>
                    <a:pt x="98806" y="171704"/>
                  </a:lnTo>
                  <a:lnTo>
                    <a:pt x="97536" y="172339"/>
                  </a:lnTo>
                  <a:lnTo>
                    <a:pt x="95376" y="173228"/>
                  </a:lnTo>
                  <a:lnTo>
                    <a:pt x="92837" y="174371"/>
                  </a:lnTo>
                  <a:lnTo>
                    <a:pt x="90550" y="174371"/>
                  </a:lnTo>
                  <a:lnTo>
                    <a:pt x="90297" y="174371"/>
                  </a:lnTo>
                  <a:lnTo>
                    <a:pt x="88011" y="174879"/>
                  </a:lnTo>
                  <a:lnTo>
                    <a:pt x="85979" y="176022"/>
                  </a:lnTo>
                  <a:lnTo>
                    <a:pt x="84074" y="177546"/>
                  </a:lnTo>
                  <a:lnTo>
                    <a:pt x="86868" y="180086"/>
                  </a:lnTo>
                  <a:lnTo>
                    <a:pt x="87249" y="186436"/>
                  </a:lnTo>
                  <a:lnTo>
                    <a:pt x="87249" y="192532"/>
                  </a:lnTo>
                  <a:lnTo>
                    <a:pt x="87249" y="193675"/>
                  </a:lnTo>
                  <a:lnTo>
                    <a:pt x="88519" y="196596"/>
                  </a:lnTo>
                  <a:lnTo>
                    <a:pt x="89662" y="199136"/>
                  </a:lnTo>
                  <a:lnTo>
                    <a:pt x="91567" y="203835"/>
                  </a:lnTo>
                  <a:lnTo>
                    <a:pt x="93472" y="208153"/>
                  </a:lnTo>
                  <a:lnTo>
                    <a:pt x="92456" y="211074"/>
                  </a:lnTo>
                  <a:lnTo>
                    <a:pt x="91694" y="213106"/>
                  </a:lnTo>
                  <a:lnTo>
                    <a:pt x="90424" y="214757"/>
                  </a:lnTo>
                  <a:lnTo>
                    <a:pt x="89026" y="216154"/>
                  </a:lnTo>
                  <a:lnTo>
                    <a:pt x="87375" y="218186"/>
                  </a:lnTo>
                  <a:lnTo>
                    <a:pt x="85471" y="220472"/>
                  </a:lnTo>
                  <a:lnTo>
                    <a:pt x="85471" y="222377"/>
                  </a:lnTo>
                  <a:lnTo>
                    <a:pt x="85471" y="223774"/>
                  </a:lnTo>
                  <a:lnTo>
                    <a:pt x="85598" y="224790"/>
                  </a:lnTo>
                  <a:lnTo>
                    <a:pt x="85725" y="226060"/>
                  </a:lnTo>
                  <a:lnTo>
                    <a:pt x="85725" y="226695"/>
                  </a:lnTo>
                  <a:lnTo>
                    <a:pt x="85725" y="227330"/>
                  </a:lnTo>
                  <a:lnTo>
                    <a:pt x="85851" y="227965"/>
                  </a:lnTo>
                  <a:lnTo>
                    <a:pt x="85851" y="228854"/>
                  </a:lnTo>
                  <a:lnTo>
                    <a:pt x="85851" y="232918"/>
                  </a:lnTo>
                  <a:lnTo>
                    <a:pt x="85217" y="232283"/>
                  </a:lnTo>
                  <a:lnTo>
                    <a:pt x="84836" y="233172"/>
                  </a:lnTo>
                  <a:lnTo>
                    <a:pt x="84327" y="233807"/>
                  </a:lnTo>
                  <a:lnTo>
                    <a:pt x="83566" y="234061"/>
                  </a:lnTo>
                  <a:lnTo>
                    <a:pt x="82931" y="234442"/>
                  </a:lnTo>
                  <a:lnTo>
                    <a:pt x="80391" y="235712"/>
                  </a:lnTo>
                  <a:lnTo>
                    <a:pt x="74802" y="238506"/>
                  </a:lnTo>
                  <a:lnTo>
                    <a:pt x="72009" y="240919"/>
                  </a:lnTo>
                  <a:lnTo>
                    <a:pt x="70612" y="242189"/>
                  </a:lnTo>
                  <a:lnTo>
                    <a:pt x="68961" y="243078"/>
                  </a:lnTo>
                  <a:lnTo>
                    <a:pt x="67183" y="243712"/>
                  </a:lnTo>
                  <a:lnTo>
                    <a:pt x="64897" y="244602"/>
                  </a:lnTo>
                  <a:lnTo>
                    <a:pt x="62992" y="245491"/>
                  </a:lnTo>
                  <a:lnTo>
                    <a:pt x="62230" y="247396"/>
                  </a:lnTo>
                  <a:lnTo>
                    <a:pt x="60706" y="251079"/>
                  </a:lnTo>
                  <a:lnTo>
                    <a:pt x="57912" y="255651"/>
                  </a:lnTo>
                  <a:lnTo>
                    <a:pt x="51689" y="255651"/>
                  </a:lnTo>
                  <a:lnTo>
                    <a:pt x="51181" y="255651"/>
                  </a:lnTo>
                  <a:lnTo>
                    <a:pt x="50800" y="255651"/>
                  </a:lnTo>
                  <a:lnTo>
                    <a:pt x="50292" y="255651"/>
                  </a:lnTo>
                  <a:lnTo>
                    <a:pt x="49911" y="255651"/>
                  </a:lnTo>
                  <a:lnTo>
                    <a:pt x="48514" y="255397"/>
                  </a:lnTo>
                  <a:lnTo>
                    <a:pt x="47244" y="255270"/>
                  </a:lnTo>
                  <a:lnTo>
                    <a:pt x="46100" y="255143"/>
                  </a:lnTo>
                  <a:lnTo>
                    <a:pt x="45212" y="255143"/>
                  </a:lnTo>
                  <a:lnTo>
                    <a:pt x="43052" y="255143"/>
                  </a:lnTo>
                  <a:lnTo>
                    <a:pt x="41401" y="255905"/>
                  </a:lnTo>
                  <a:lnTo>
                    <a:pt x="39243" y="259207"/>
                  </a:lnTo>
                  <a:lnTo>
                    <a:pt x="36575" y="263017"/>
                  </a:lnTo>
                  <a:lnTo>
                    <a:pt x="35051" y="263906"/>
                  </a:lnTo>
                  <a:lnTo>
                    <a:pt x="33274" y="264541"/>
                  </a:lnTo>
                  <a:lnTo>
                    <a:pt x="32385" y="264795"/>
                  </a:lnTo>
                  <a:lnTo>
                    <a:pt x="31623" y="265176"/>
                  </a:lnTo>
                  <a:lnTo>
                    <a:pt x="30988" y="265938"/>
                  </a:lnTo>
                  <a:lnTo>
                    <a:pt x="29972" y="266827"/>
                  </a:lnTo>
                  <a:lnTo>
                    <a:pt x="29083" y="267208"/>
                  </a:lnTo>
                  <a:lnTo>
                    <a:pt x="28194" y="267208"/>
                  </a:lnTo>
                  <a:lnTo>
                    <a:pt x="26162" y="267208"/>
                  </a:lnTo>
                  <a:lnTo>
                    <a:pt x="24384" y="265557"/>
                  </a:lnTo>
                  <a:lnTo>
                    <a:pt x="23114" y="264541"/>
                  </a:lnTo>
                  <a:lnTo>
                    <a:pt x="22479" y="263906"/>
                  </a:lnTo>
                  <a:lnTo>
                    <a:pt x="21844" y="263398"/>
                  </a:lnTo>
                  <a:lnTo>
                    <a:pt x="21082" y="262890"/>
                  </a:lnTo>
                  <a:lnTo>
                    <a:pt x="20193" y="262890"/>
                  </a:lnTo>
                  <a:lnTo>
                    <a:pt x="18923" y="263779"/>
                  </a:lnTo>
                  <a:lnTo>
                    <a:pt x="17907" y="264414"/>
                  </a:lnTo>
                  <a:lnTo>
                    <a:pt x="16637" y="265430"/>
                  </a:lnTo>
                  <a:lnTo>
                    <a:pt x="15240" y="266065"/>
                  </a:lnTo>
                  <a:lnTo>
                    <a:pt x="13716" y="266319"/>
                  </a:lnTo>
                  <a:lnTo>
                    <a:pt x="13081" y="266319"/>
                  </a:lnTo>
                  <a:lnTo>
                    <a:pt x="11938" y="267462"/>
                  </a:lnTo>
                  <a:lnTo>
                    <a:pt x="11175" y="268351"/>
                  </a:lnTo>
                  <a:lnTo>
                    <a:pt x="9906" y="269875"/>
                  </a:lnTo>
                  <a:lnTo>
                    <a:pt x="8382" y="271145"/>
                  </a:lnTo>
                  <a:lnTo>
                    <a:pt x="6731" y="271907"/>
                  </a:lnTo>
                  <a:lnTo>
                    <a:pt x="5842" y="272161"/>
                  </a:lnTo>
                  <a:lnTo>
                    <a:pt x="5080" y="272415"/>
                  </a:lnTo>
                  <a:lnTo>
                    <a:pt x="4191" y="272542"/>
                  </a:lnTo>
                  <a:lnTo>
                    <a:pt x="2032" y="272923"/>
                  </a:lnTo>
                  <a:lnTo>
                    <a:pt x="2032" y="272923"/>
                  </a:lnTo>
                  <a:lnTo>
                    <a:pt x="2032" y="276860"/>
                  </a:lnTo>
                  <a:lnTo>
                    <a:pt x="1905" y="277241"/>
                  </a:lnTo>
                  <a:lnTo>
                    <a:pt x="1777" y="277368"/>
                  </a:lnTo>
                  <a:lnTo>
                    <a:pt x="1905" y="277495"/>
                  </a:lnTo>
                  <a:lnTo>
                    <a:pt x="1777" y="277622"/>
                  </a:lnTo>
                  <a:lnTo>
                    <a:pt x="1777" y="277876"/>
                  </a:lnTo>
                  <a:lnTo>
                    <a:pt x="1777" y="278130"/>
                  </a:lnTo>
                  <a:lnTo>
                    <a:pt x="1650" y="278257"/>
                  </a:lnTo>
                  <a:lnTo>
                    <a:pt x="1650" y="278511"/>
                  </a:lnTo>
                  <a:lnTo>
                    <a:pt x="1524" y="278892"/>
                  </a:lnTo>
                  <a:lnTo>
                    <a:pt x="1397" y="279273"/>
                  </a:lnTo>
                  <a:lnTo>
                    <a:pt x="1397" y="279527"/>
                  </a:lnTo>
                  <a:lnTo>
                    <a:pt x="1270" y="279781"/>
                  </a:lnTo>
                  <a:lnTo>
                    <a:pt x="1270" y="279908"/>
                  </a:lnTo>
                  <a:lnTo>
                    <a:pt x="1143" y="280289"/>
                  </a:lnTo>
                  <a:lnTo>
                    <a:pt x="1016" y="280543"/>
                  </a:lnTo>
                  <a:lnTo>
                    <a:pt x="889" y="280797"/>
                  </a:lnTo>
                  <a:lnTo>
                    <a:pt x="762" y="281305"/>
                  </a:lnTo>
                  <a:lnTo>
                    <a:pt x="635" y="281559"/>
                  </a:lnTo>
                  <a:lnTo>
                    <a:pt x="381" y="282067"/>
                  </a:lnTo>
                  <a:lnTo>
                    <a:pt x="254" y="282321"/>
                  </a:lnTo>
                  <a:lnTo>
                    <a:pt x="126" y="282575"/>
                  </a:lnTo>
                  <a:lnTo>
                    <a:pt x="0" y="282702"/>
                  </a:lnTo>
                  <a:lnTo>
                    <a:pt x="1777" y="294767"/>
                  </a:lnTo>
                  <a:lnTo>
                    <a:pt x="2540" y="295021"/>
                  </a:lnTo>
                  <a:lnTo>
                    <a:pt x="3429" y="295529"/>
                  </a:lnTo>
                  <a:lnTo>
                    <a:pt x="4445" y="295910"/>
                  </a:lnTo>
                  <a:lnTo>
                    <a:pt x="5207" y="296291"/>
                  </a:lnTo>
                  <a:lnTo>
                    <a:pt x="5842" y="296545"/>
                  </a:lnTo>
                  <a:lnTo>
                    <a:pt x="6476" y="297053"/>
                  </a:lnTo>
                  <a:lnTo>
                    <a:pt x="10414" y="299212"/>
                  </a:lnTo>
                  <a:lnTo>
                    <a:pt x="14732" y="302514"/>
                  </a:lnTo>
                  <a:lnTo>
                    <a:pt x="15113" y="306197"/>
                  </a:lnTo>
                  <a:lnTo>
                    <a:pt x="15240" y="306959"/>
                  </a:lnTo>
                  <a:lnTo>
                    <a:pt x="15367" y="308229"/>
                  </a:lnTo>
                  <a:lnTo>
                    <a:pt x="16129" y="314071"/>
                  </a:lnTo>
                  <a:lnTo>
                    <a:pt x="17525" y="325247"/>
                  </a:lnTo>
                  <a:lnTo>
                    <a:pt x="17652" y="327152"/>
                  </a:lnTo>
                  <a:lnTo>
                    <a:pt x="17907" y="327279"/>
                  </a:lnTo>
                  <a:lnTo>
                    <a:pt x="19685" y="329057"/>
                  </a:lnTo>
                  <a:lnTo>
                    <a:pt x="20193" y="329311"/>
                  </a:lnTo>
                  <a:lnTo>
                    <a:pt x="21971" y="330962"/>
                  </a:lnTo>
                  <a:lnTo>
                    <a:pt x="27305" y="335661"/>
                  </a:lnTo>
                  <a:lnTo>
                    <a:pt x="29337" y="337312"/>
                  </a:lnTo>
                  <a:lnTo>
                    <a:pt x="29464" y="339344"/>
                  </a:lnTo>
                  <a:lnTo>
                    <a:pt x="29464" y="339598"/>
                  </a:lnTo>
                  <a:lnTo>
                    <a:pt x="29591" y="344297"/>
                  </a:lnTo>
                  <a:lnTo>
                    <a:pt x="31876" y="348361"/>
                  </a:lnTo>
                  <a:lnTo>
                    <a:pt x="35433" y="350012"/>
                  </a:lnTo>
                  <a:lnTo>
                    <a:pt x="36702" y="350774"/>
                  </a:lnTo>
                  <a:lnTo>
                    <a:pt x="36957" y="351028"/>
                  </a:lnTo>
                  <a:lnTo>
                    <a:pt x="38100" y="351663"/>
                  </a:lnTo>
                  <a:lnTo>
                    <a:pt x="38481" y="351790"/>
                  </a:lnTo>
                  <a:lnTo>
                    <a:pt x="39497" y="352425"/>
                  </a:lnTo>
                  <a:lnTo>
                    <a:pt x="39877" y="352679"/>
                  </a:lnTo>
                  <a:lnTo>
                    <a:pt x="41021" y="353441"/>
                  </a:lnTo>
                  <a:lnTo>
                    <a:pt x="42418" y="354330"/>
                  </a:lnTo>
                  <a:lnTo>
                    <a:pt x="42799" y="354457"/>
                  </a:lnTo>
                  <a:lnTo>
                    <a:pt x="43561" y="354965"/>
                  </a:lnTo>
                  <a:lnTo>
                    <a:pt x="43942" y="355346"/>
                  </a:lnTo>
                  <a:lnTo>
                    <a:pt x="44323" y="355473"/>
                  </a:lnTo>
                  <a:lnTo>
                    <a:pt x="44450" y="355092"/>
                  </a:lnTo>
                  <a:lnTo>
                    <a:pt x="51308" y="354330"/>
                  </a:lnTo>
                  <a:lnTo>
                    <a:pt x="51689" y="354584"/>
                  </a:lnTo>
                  <a:lnTo>
                    <a:pt x="51816" y="354838"/>
                  </a:lnTo>
                  <a:lnTo>
                    <a:pt x="52450" y="355219"/>
                  </a:lnTo>
                  <a:lnTo>
                    <a:pt x="52959" y="355727"/>
                  </a:lnTo>
                  <a:lnTo>
                    <a:pt x="53467" y="356235"/>
                  </a:lnTo>
                  <a:lnTo>
                    <a:pt x="53594" y="355981"/>
                  </a:lnTo>
                  <a:lnTo>
                    <a:pt x="53848" y="355600"/>
                  </a:lnTo>
                  <a:lnTo>
                    <a:pt x="54101" y="355346"/>
                  </a:lnTo>
                  <a:lnTo>
                    <a:pt x="54991" y="354203"/>
                  </a:lnTo>
                  <a:lnTo>
                    <a:pt x="55880" y="353314"/>
                  </a:lnTo>
                  <a:lnTo>
                    <a:pt x="56896" y="352298"/>
                  </a:lnTo>
                  <a:lnTo>
                    <a:pt x="59944" y="349758"/>
                  </a:lnTo>
                  <a:lnTo>
                    <a:pt x="63246" y="347980"/>
                  </a:lnTo>
                  <a:lnTo>
                    <a:pt x="66801" y="347218"/>
                  </a:lnTo>
                  <a:lnTo>
                    <a:pt x="67183" y="347091"/>
                  </a:lnTo>
                  <a:lnTo>
                    <a:pt x="67564" y="347091"/>
                  </a:lnTo>
                  <a:lnTo>
                    <a:pt x="67945" y="347091"/>
                  </a:lnTo>
                  <a:lnTo>
                    <a:pt x="68199" y="347091"/>
                  </a:lnTo>
                  <a:lnTo>
                    <a:pt x="68452" y="346964"/>
                  </a:lnTo>
                  <a:lnTo>
                    <a:pt x="68707" y="346964"/>
                  </a:lnTo>
                  <a:lnTo>
                    <a:pt x="68961" y="347091"/>
                  </a:lnTo>
                  <a:lnTo>
                    <a:pt x="72771" y="347345"/>
                  </a:lnTo>
                  <a:lnTo>
                    <a:pt x="78994" y="352298"/>
                  </a:lnTo>
                  <a:lnTo>
                    <a:pt x="82804" y="356870"/>
                  </a:lnTo>
                  <a:lnTo>
                    <a:pt x="83566" y="357759"/>
                  </a:lnTo>
                  <a:lnTo>
                    <a:pt x="84200" y="358775"/>
                  </a:lnTo>
                  <a:lnTo>
                    <a:pt x="84836" y="359918"/>
                  </a:lnTo>
                  <a:lnTo>
                    <a:pt x="84963" y="360172"/>
                  </a:lnTo>
                  <a:lnTo>
                    <a:pt x="85217" y="360426"/>
                  </a:lnTo>
                  <a:lnTo>
                    <a:pt x="85217" y="360680"/>
                  </a:lnTo>
                  <a:lnTo>
                    <a:pt x="85979" y="361823"/>
                  </a:lnTo>
                  <a:lnTo>
                    <a:pt x="86233" y="363474"/>
                  </a:lnTo>
                  <a:lnTo>
                    <a:pt x="70612" y="385572"/>
                  </a:lnTo>
                  <a:lnTo>
                    <a:pt x="70358" y="385572"/>
                  </a:lnTo>
                  <a:lnTo>
                    <a:pt x="69469" y="385699"/>
                  </a:lnTo>
                  <a:lnTo>
                    <a:pt x="68199" y="385826"/>
                  </a:lnTo>
                  <a:lnTo>
                    <a:pt x="66929" y="385953"/>
                  </a:lnTo>
                  <a:lnTo>
                    <a:pt x="66801" y="385953"/>
                  </a:lnTo>
                  <a:lnTo>
                    <a:pt x="66675" y="386461"/>
                  </a:lnTo>
                  <a:lnTo>
                    <a:pt x="66421" y="387604"/>
                  </a:lnTo>
                  <a:lnTo>
                    <a:pt x="66294" y="388747"/>
                  </a:lnTo>
                  <a:lnTo>
                    <a:pt x="66167" y="389763"/>
                  </a:lnTo>
                  <a:lnTo>
                    <a:pt x="66167" y="391033"/>
                  </a:lnTo>
                  <a:lnTo>
                    <a:pt x="67945" y="393573"/>
                  </a:lnTo>
                  <a:lnTo>
                    <a:pt x="69342" y="395859"/>
                  </a:lnTo>
                  <a:lnTo>
                    <a:pt x="70866" y="398018"/>
                  </a:lnTo>
                  <a:lnTo>
                    <a:pt x="72136" y="400431"/>
                  </a:lnTo>
                  <a:lnTo>
                    <a:pt x="73406" y="402844"/>
                  </a:lnTo>
                  <a:lnTo>
                    <a:pt x="74802" y="405511"/>
                  </a:lnTo>
                  <a:lnTo>
                    <a:pt x="74295" y="409067"/>
                  </a:lnTo>
                  <a:lnTo>
                    <a:pt x="72136" y="411099"/>
                  </a:lnTo>
                  <a:lnTo>
                    <a:pt x="70866" y="412242"/>
                  </a:lnTo>
                  <a:lnTo>
                    <a:pt x="69342" y="412877"/>
                  </a:lnTo>
                  <a:lnTo>
                    <a:pt x="67691" y="412877"/>
                  </a:lnTo>
                  <a:lnTo>
                    <a:pt x="66040" y="412877"/>
                  </a:lnTo>
                  <a:lnTo>
                    <a:pt x="64389" y="412242"/>
                  </a:lnTo>
                  <a:lnTo>
                    <a:pt x="62992" y="410845"/>
                  </a:lnTo>
                  <a:lnTo>
                    <a:pt x="62484" y="410337"/>
                  </a:lnTo>
                  <a:lnTo>
                    <a:pt x="62230" y="410337"/>
                  </a:lnTo>
                  <a:lnTo>
                    <a:pt x="61975" y="410591"/>
                  </a:lnTo>
                  <a:lnTo>
                    <a:pt x="61722" y="411353"/>
                  </a:lnTo>
                  <a:lnTo>
                    <a:pt x="61468" y="412750"/>
                  </a:lnTo>
                  <a:lnTo>
                    <a:pt x="61595" y="414020"/>
                  </a:lnTo>
                  <a:lnTo>
                    <a:pt x="62230" y="415290"/>
                  </a:lnTo>
                  <a:lnTo>
                    <a:pt x="63246" y="416941"/>
                  </a:lnTo>
                  <a:lnTo>
                    <a:pt x="63626" y="419354"/>
                  </a:lnTo>
                  <a:lnTo>
                    <a:pt x="64008" y="421767"/>
                  </a:lnTo>
                  <a:lnTo>
                    <a:pt x="64389" y="424180"/>
                  </a:lnTo>
                  <a:lnTo>
                    <a:pt x="64897" y="427101"/>
                  </a:lnTo>
                  <a:lnTo>
                    <a:pt x="65913" y="427101"/>
                  </a:lnTo>
                  <a:lnTo>
                    <a:pt x="68199" y="427609"/>
                  </a:lnTo>
                  <a:lnTo>
                    <a:pt x="69976" y="429895"/>
                  </a:lnTo>
                  <a:lnTo>
                    <a:pt x="71882" y="432308"/>
                  </a:lnTo>
                  <a:lnTo>
                    <a:pt x="73660" y="434721"/>
                  </a:lnTo>
                  <a:lnTo>
                    <a:pt x="75184" y="436753"/>
                  </a:lnTo>
                  <a:lnTo>
                    <a:pt x="76708" y="436753"/>
                  </a:lnTo>
                  <a:lnTo>
                    <a:pt x="78486" y="436753"/>
                  </a:lnTo>
                  <a:lnTo>
                    <a:pt x="80137" y="437642"/>
                  </a:lnTo>
                  <a:lnTo>
                    <a:pt x="81407" y="438912"/>
                  </a:lnTo>
                  <a:lnTo>
                    <a:pt x="81534" y="439166"/>
                  </a:lnTo>
                  <a:lnTo>
                    <a:pt x="81915" y="439547"/>
                  </a:lnTo>
                  <a:lnTo>
                    <a:pt x="82296" y="439928"/>
                  </a:lnTo>
                  <a:lnTo>
                    <a:pt x="82550" y="440436"/>
                  </a:lnTo>
                  <a:lnTo>
                    <a:pt x="82804" y="440690"/>
                  </a:lnTo>
                  <a:lnTo>
                    <a:pt x="83185" y="441071"/>
                  </a:lnTo>
                  <a:lnTo>
                    <a:pt x="84200" y="442468"/>
                  </a:lnTo>
                  <a:lnTo>
                    <a:pt x="85090" y="443865"/>
                  </a:lnTo>
                  <a:lnTo>
                    <a:pt x="85851" y="445516"/>
                  </a:lnTo>
                  <a:lnTo>
                    <a:pt x="86614" y="446151"/>
                  </a:lnTo>
                  <a:lnTo>
                    <a:pt x="87502" y="446913"/>
                  </a:lnTo>
                  <a:lnTo>
                    <a:pt x="87630" y="447040"/>
                  </a:lnTo>
                  <a:lnTo>
                    <a:pt x="88392" y="447802"/>
                  </a:lnTo>
                  <a:lnTo>
                    <a:pt x="88773" y="448183"/>
                  </a:lnTo>
                  <a:lnTo>
                    <a:pt x="89026" y="448437"/>
                  </a:lnTo>
                  <a:lnTo>
                    <a:pt x="89281" y="448691"/>
                  </a:lnTo>
                  <a:lnTo>
                    <a:pt x="89662" y="448945"/>
                  </a:lnTo>
                  <a:lnTo>
                    <a:pt x="89789" y="449199"/>
                  </a:lnTo>
                  <a:lnTo>
                    <a:pt x="90170" y="449580"/>
                  </a:lnTo>
                  <a:lnTo>
                    <a:pt x="90170" y="449707"/>
                  </a:lnTo>
                  <a:lnTo>
                    <a:pt x="90424" y="449961"/>
                  </a:lnTo>
                  <a:lnTo>
                    <a:pt x="90677" y="450215"/>
                  </a:lnTo>
                  <a:lnTo>
                    <a:pt x="90805" y="450596"/>
                  </a:lnTo>
                  <a:lnTo>
                    <a:pt x="91186" y="450977"/>
                  </a:lnTo>
                  <a:lnTo>
                    <a:pt x="91313" y="451231"/>
                  </a:lnTo>
                  <a:lnTo>
                    <a:pt x="91440" y="451612"/>
                  </a:lnTo>
                  <a:lnTo>
                    <a:pt x="91440" y="451739"/>
                  </a:lnTo>
                  <a:lnTo>
                    <a:pt x="91694" y="451993"/>
                  </a:lnTo>
                  <a:lnTo>
                    <a:pt x="91694" y="452247"/>
                  </a:lnTo>
                  <a:lnTo>
                    <a:pt x="91821" y="452501"/>
                  </a:lnTo>
                  <a:lnTo>
                    <a:pt x="92710" y="452374"/>
                  </a:lnTo>
                  <a:lnTo>
                    <a:pt x="93472" y="452374"/>
                  </a:lnTo>
                  <a:lnTo>
                    <a:pt x="94234" y="452247"/>
                  </a:lnTo>
                  <a:lnTo>
                    <a:pt x="95123" y="452120"/>
                  </a:lnTo>
                  <a:lnTo>
                    <a:pt x="95631" y="451866"/>
                  </a:lnTo>
                  <a:lnTo>
                    <a:pt x="96139" y="451739"/>
                  </a:lnTo>
                  <a:lnTo>
                    <a:pt x="96393" y="451739"/>
                  </a:lnTo>
                  <a:lnTo>
                    <a:pt x="96393" y="451612"/>
                  </a:lnTo>
                  <a:lnTo>
                    <a:pt x="96647" y="451485"/>
                  </a:lnTo>
                  <a:lnTo>
                    <a:pt x="96647" y="451231"/>
                  </a:lnTo>
                  <a:lnTo>
                    <a:pt x="97155" y="449834"/>
                  </a:lnTo>
                  <a:lnTo>
                    <a:pt x="98171" y="448691"/>
                  </a:lnTo>
                  <a:lnTo>
                    <a:pt x="99314" y="448564"/>
                  </a:lnTo>
                  <a:lnTo>
                    <a:pt x="99949" y="448310"/>
                  </a:lnTo>
                  <a:lnTo>
                    <a:pt x="100457" y="448183"/>
                  </a:lnTo>
                  <a:lnTo>
                    <a:pt x="101219" y="448183"/>
                  </a:lnTo>
                  <a:lnTo>
                    <a:pt x="103886" y="448183"/>
                  </a:lnTo>
                  <a:lnTo>
                    <a:pt x="107315" y="449707"/>
                  </a:lnTo>
                  <a:lnTo>
                    <a:pt x="109982" y="452882"/>
                  </a:lnTo>
                  <a:lnTo>
                    <a:pt x="112268" y="455549"/>
                  </a:lnTo>
                  <a:lnTo>
                    <a:pt x="118745" y="460883"/>
                  </a:lnTo>
                  <a:lnTo>
                    <a:pt x="124841" y="466090"/>
                  </a:lnTo>
                  <a:lnTo>
                    <a:pt x="129667" y="470027"/>
                  </a:lnTo>
                  <a:lnTo>
                    <a:pt x="134493" y="473964"/>
                  </a:lnTo>
                  <a:lnTo>
                    <a:pt x="137160" y="476631"/>
                  </a:lnTo>
                  <a:lnTo>
                    <a:pt x="142827" y="480980"/>
                  </a:lnTo>
                  <a:lnTo>
                    <a:pt x="149828" y="484854"/>
                  </a:lnTo>
                  <a:lnTo>
                    <a:pt x="156591" y="487632"/>
                  </a:lnTo>
                  <a:lnTo>
                    <a:pt x="161544" y="488696"/>
                  </a:lnTo>
                  <a:lnTo>
                    <a:pt x="161798" y="488696"/>
                  </a:lnTo>
                  <a:lnTo>
                    <a:pt x="164338" y="488696"/>
                  </a:lnTo>
                  <a:lnTo>
                    <a:pt x="166877" y="489204"/>
                  </a:lnTo>
                  <a:lnTo>
                    <a:pt x="169418" y="490347"/>
                  </a:lnTo>
                  <a:lnTo>
                    <a:pt x="172466" y="491871"/>
                  </a:lnTo>
                  <a:lnTo>
                    <a:pt x="175895" y="492506"/>
                  </a:lnTo>
                  <a:lnTo>
                    <a:pt x="179324" y="492506"/>
                  </a:lnTo>
                  <a:lnTo>
                    <a:pt x="181737" y="492506"/>
                  </a:lnTo>
                  <a:lnTo>
                    <a:pt x="182245" y="492125"/>
                  </a:lnTo>
                  <a:lnTo>
                    <a:pt x="182752" y="491871"/>
                  </a:lnTo>
                  <a:lnTo>
                    <a:pt x="183261" y="491490"/>
                  </a:lnTo>
                  <a:lnTo>
                    <a:pt x="183896" y="491109"/>
                  </a:lnTo>
                  <a:lnTo>
                    <a:pt x="184658" y="490474"/>
                  </a:lnTo>
                  <a:lnTo>
                    <a:pt x="185166" y="489839"/>
                  </a:lnTo>
                  <a:lnTo>
                    <a:pt x="185293" y="489712"/>
                  </a:lnTo>
                  <a:lnTo>
                    <a:pt x="185420" y="489458"/>
                  </a:lnTo>
                  <a:lnTo>
                    <a:pt x="185674" y="488950"/>
                  </a:lnTo>
                  <a:lnTo>
                    <a:pt x="185927" y="488569"/>
                  </a:lnTo>
                  <a:lnTo>
                    <a:pt x="186309" y="488188"/>
                  </a:lnTo>
                  <a:lnTo>
                    <a:pt x="186817" y="487807"/>
                  </a:lnTo>
                  <a:lnTo>
                    <a:pt x="187325" y="487553"/>
                  </a:lnTo>
                  <a:lnTo>
                    <a:pt x="187833" y="487553"/>
                  </a:lnTo>
                  <a:lnTo>
                    <a:pt x="188087" y="487553"/>
                  </a:lnTo>
                  <a:lnTo>
                    <a:pt x="188595" y="487553"/>
                  </a:lnTo>
                  <a:lnTo>
                    <a:pt x="188975" y="487680"/>
                  </a:lnTo>
                  <a:lnTo>
                    <a:pt x="189230" y="487807"/>
                  </a:lnTo>
                  <a:lnTo>
                    <a:pt x="191770" y="489077"/>
                  </a:lnTo>
                  <a:lnTo>
                    <a:pt x="193421" y="494919"/>
                  </a:lnTo>
                  <a:lnTo>
                    <a:pt x="192532" y="499237"/>
                  </a:lnTo>
                  <a:lnTo>
                    <a:pt x="192405" y="499491"/>
                  </a:lnTo>
                  <a:lnTo>
                    <a:pt x="192405" y="499745"/>
                  </a:lnTo>
                  <a:lnTo>
                    <a:pt x="192277" y="499999"/>
                  </a:lnTo>
                  <a:lnTo>
                    <a:pt x="192277" y="500253"/>
                  </a:lnTo>
                  <a:lnTo>
                    <a:pt x="192277" y="500507"/>
                  </a:lnTo>
                  <a:lnTo>
                    <a:pt x="192405" y="500380"/>
                  </a:lnTo>
                  <a:lnTo>
                    <a:pt x="192659" y="499745"/>
                  </a:lnTo>
                  <a:lnTo>
                    <a:pt x="193040" y="498983"/>
                  </a:lnTo>
                  <a:lnTo>
                    <a:pt x="201802" y="488696"/>
                  </a:lnTo>
                  <a:lnTo>
                    <a:pt x="202438" y="488188"/>
                  </a:lnTo>
                  <a:lnTo>
                    <a:pt x="203200" y="487553"/>
                  </a:lnTo>
                  <a:lnTo>
                    <a:pt x="203454" y="487299"/>
                  </a:lnTo>
                  <a:lnTo>
                    <a:pt x="203835" y="486918"/>
                  </a:lnTo>
                  <a:lnTo>
                    <a:pt x="204343" y="486537"/>
                  </a:lnTo>
                  <a:lnTo>
                    <a:pt x="204850" y="486410"/>
                  </a:lnTo>
                  <a:lnTo>
                    <a:pt x="205232" y="486156"/>
                  </a:lnTo>
                  <a:lnTo>
                    <a:pt x="205740" y="486029"/>
                  </a:lnTo>
                  <a:lnTo>
                    <a:pt x="206121" y="485902"/>
                  </a:lnTo>
                  <a:lnTo>
                    <a:pt x="206756" y="485775"/>
                  </a:lnTo>
                  <a:lnTo>
                    <a:pt x="207391" y="485775"/>
                  </a:lnTo>
                  <a:lnTo>
                    <a:pt x="209804" y="485775"/>
                  </a:lnTo>
                  <a:lnTo>
                    <a:pt x="212598" y="487426"/>
                  </a:lnTo>
                  <a:lnTo>
                    <a:pt x="215900" y="489458"/>
                  </a:lnTo>
                  <a:lnTo>
                    <a:pt x="216281" y="489839"/>
                  </a:lnTo>
                  <a:lnTo>
                    <a:pt x="216535" y="489839"/>
                  </a:lnTo>
                  <a:lnTo>
                    <a:pt x="217043" y="490093"/>
                  </a:lnTo>
                  <a:lnTo>
                    <a:pt x="217550" y="490220"/>
                  </a:lnTo>
                  <a:lnTo>
                    <a:pt x="218059" y="490347"/>
                  </a:lnTo>
                  <a:lnTo>
                    <a:pt x="218567" y="490347"/>
                  </a:lnTo>
                  <a:lnTo>
                    <a:pt x="219201" y="490220"/>
                  </a:lnTo>
                  <a:lnTo>
                    <a:pt x="219710" y="490093"/>
                  </a:lnTo>
                  <a:lnTo>
                    <a:pt x="220218" y="489966"/>
                  </a:lnTo>
                  <a:lnTo>
                    <a:pt x="221107" y="489839"/>
                  </a:lnTo>
                  <a:lnTo>
                    <a:pt x="224409" y="489839"/>
                  </a:lnTo>
                  <a:lnTo>
                    <a:pt x="224790" y="489966"/>
                  </a:lnTo>
                  <a:lnTo>
                    <a:pt x="225171" y="490093"/>
                  </a:lnTo>
                  <a:lnTo>
                    <a:pt x="225425" y="490220"/>
                  </a:lnTo>
                  <a:lnTo>
                    <a:pt x="225806" y="490347"/>
                  </a:lnTo>
                  <a:lnTo>
                    <a:pt x="226187" y="490474"/>
                  </a:lnTo>
                  <a:lnTo>
                    <a:pt x="226441" y="490728"/>
                  </a:lnTo>
                  <a:lnTo>
                    <a:pt x="226949" y="490855"/>
                  </a:lnTo>
                  <a:lnTo>
                    <a:pt x="227202" y="491109"/>
                  </a:lnTo>
                  <a:lnTo>
                    <a:pt x="227711" y="491490"/>
                  </a:lnTo>
                  <a:lnTo>
                    <a:pt x="228092" y="491617"/>
                  </a:lnTo>
                  <a:lnTo>
                    <a:pt x="228600" y="491998"/>
                  </a:lnTo>
                  <a:lnTo>
                    <a:pt x="228854" y="492252"/>
                  </a:lnTo>
                  <a:lnTo>
                    <a:pt x="229362" y="492633"/>
                  </a:lnTo>
                  <a:lnTo>
                    <a:pt x="229870" y="493014"/>
                  </a:lnTo>
                  <a:lnTo>
                    <a:pt x="230377" y="493522"/>
                  </a:lnTo>
                  <a:lnTo>
                    <a:pt x="230759" y="494030"/>
                  </a:lnTo>
                  <a:lnTo>
                    <a:pt x="231775" y="493522"/>
                  </a:lnTo>
                  <a:lnTo>
                    <a:pt x="232029" y="493522"/>
                  </a:lnTo>
                  <a:lnTo>
                    <a:pt x="232537" y="493268"/>
                  </a:lnTo>
                  <a:lnTo>
                    <a:pt x="233299" y="492760"/>
                  </a:lnTo>
                  <a:lnTo>
                    <a:pt x="234315" y="492506"/>
                  </a:lnTo>
                  <a:lnTo>
                    <a:pt x="235204" y="492506"/>
                  </a:lnTo>
                  <a:lnTo>
                    <a:pt x="236347" y="491490"/>
                  </a:lnTo>
                  <a:lnTo>
                    <a:pt x="237236" y="490347"/>
                  </a:lnTo>
                  <a:lnTo>
                    <a:pt x="238125" y="489077"/>
                  </a:lnTo>
                  <a:lnTo>
                    <a:pt x="238760" y="488188"/>
                  </a:lnTo>
                  <a:lnTo>
                    <a:pt x="239522" y="487045"/>
                  </a:lnTo>
                  <a:lnTo>
                    <a:pt x="240411" y="486029"/>
                  </a:lnTo>
                  <a:lnTo>
                    <a:pt x="241046" y="485140"/>
                  </a:lnTo>
                  <a:lnTo>
                    <a:pt x="241681" y="483997"/>
                  </a:lnTo>
                  <a:lnTo>
                    <a:pt x="242062" y="482854"/>
                  </a:lnTo>
                  <a:lnTo>
                    <a:pt x="242824" y="481330"/>
                  </a:lnTo>
                  <a:lnTo>
                    <a:pt x="243713" y="479044"/>
                  </a:lnTo>
                  <a:lnTo>
                    <a:pt x="245999" y="479044"/>
                  </a:lnTo>
                  <a:lnTo>
                    <a:pt x="246380" y="479044"/>
                  </a:lnTo>
                  <a:lnTo>
                    <a:pt x="246761" y="479171"/>
                  </a:lnTo>
                  <a:lnTo>
                    <a:pt x="247015" y="479171"/>
                  </a:lnTo>
                  <a:lnTo>
                    <a:pt x="247269" y="479171"/>
                  </a:lnTo>
                  <a:lnTo>
                    <a:pt x="248158" y="479171"/>
                  </a:lnTo>
                  <a:lnTo>
                    <a:pt x="248920" y="478282"/>
                  </a:lnTo>
                  <a:lnTo>
                    <a:pt x="250571" y="476631"/>
                  </a:lnTo>
                  <a:lnTo>
                    <a:pt x="252730" y="474218"/>
                  </a:lnTo>
                  <a:lnTo>
                    <a:pt x="255143" y="472186"/>
                  </a:lnTo>
                  <a:lnTo>
                    <a:pt x="257683" y="470535"/>
                  </a:lnTo>
                  <a:lnTo>
                    <a:pt x="259715" y="469138"/>
                  </a:lnTo>
                  <a:lnTo>
                    <a:pt x="261620" y="468757"/>
                  </a:lnTo>
                  <a:lnTo>
                    <a:pt x="263525" y="468757"/>
                  </a:lnTo>
                  <a:lnTo>
                    <a:pt x="265557" y="468757"/>
                  </a:lnTo>
                  <a:lnTo>
                    <a:pt x="267462" y="469265"/>
                  </a:lnTo>
                  <a:lnTo>
                    <a:pt x="268986" y="469773"/>
                  </a:lnTo>
                  <a:lnTo>
                    <a:pt x="270383" y="470154"/>
                  </a:lnTo>
                  <a:lnTo>
                    <a:pt x="271399" y="470408"/>
                  </a:lnTo>
                  <a:lnTo>
                    <a:pt x="272161" y="470408"/>
                  </a:lnTo>
                  <a:lnTo>
                    <a:pt x="272542" y="470408"/>
                  </a:lnTo>
                  <a:lnTo>
                    <a:pt x="272923" y="470408"/>
                  </a:lnTo>
                  <a:lnTo>
                    <a:pt x="273176" y="470027"/>
                  </a:lnTo>
                  <a:lnTo>
                    <a:pt x="275082" y="468249"/>
                  </a:lnTo>
                  <a:lnTo>
                    <a:pt x="277495" y="466471"/>
                  </a:lnTo>
                  <a:lnTo>
                    <a:pt x="279526" y="466471"/>
                  </a:lnTo>
                  <a:lnTo>
                    <a:pt x="280035" y="466471"/>
                  </a:lnTo>
                  <a:lnTo>
                    <a:pt x="280543" y="466598"/>
                  </a:lnTo>
                  <a:lnTo>
                    <a:pt x="280924" y="466852"/>
                  </a:lnTo>
                  <a:lnTo>
                    <a:pt x="282067" y="467487"/>
                  </a:lnTo>
                  <a:lnTo>
                    <a:pt x="282701" y="468884"/>
                  </a:lnTo>
                  <a:lnTo>
                    <a:pt x="282701" y="470281"/>
                  </a:lnTo>
                  <a:lnTo>
                    <a:pt x="282701" y="471297"/>
                  </a:lnTo>
                  <a:lnTo>
                    <a:pt x="283845" y="473202"/>
                  </a:lnTo>
                  <a:lnTo>
                    <a:pt x="284861" y="474726"/>
                  </a:lnTo>
                  <a:lnTo>
                    <a:pt x="286131" y="476504"/>
                  </a:lnTo>
                  <a:lnTo>
                    <a:pt x="287147" y="478282"/>
                  </a:lnTo>
                  <a:lnTo>
                    <a:pt x="287782" y="480441"/>
                  </a:lnTo>
                  <a:lnTo>
                    <a:pt x="287909" y="480695"/>
                  </a:lnTo>
                  <a:lnTo>
                    <a:pt x="288036" y="480949"/>
                  </a:lnTo>
                  <a:lnTo>
                    <a:pt x="288163" y="481076"/>
                  </a:lnTo>
                  <a:lnTo>
                    <a:pt x="288417" y="481203"/>
                  </a:lnTo>
                  <a:lnTo>
                    <a:pt x="289433" y="482219"/>
                  </a:lnTo>
                  <a:lnTo>
                    <a:pt x="290575" y="482981"/>
                  </a:lnTo>
                  <a:lnTo>
                    <a:pt x="291846" y="483362"/>
                  </a:lnTo>
                  <a:lnTo>
                    <a:pt x="292354" y="483489"/>
                  </a:lnTo>
                  <a:lnTo>
                    <a:pt x="292735" y="483616"/>
                  </a:lnTo>
                  <a:lnTo>
                    <a:pt x="293243" y="483743"/>
                  </a:lnTo>
                  <a:lnTo>
                    <a:pt x="293624" y="483870"/>
                  </a:lnTo>
                  <a:lnTo>
                    <a:pt x="294132" y="483489"/>
                  </a:lnTo>
                  <a:lnTo>
                    <a:pt x="294259" y="483362"/>
                  </a:lnTo>
                  <a:lnTo>
                    <a:pt x="294640" y="483235"/>
                  </a:lnTo>
                  <a:lnTo>
                    <a:pt x="295021" y="482981"/>
                  </a:lnTo>
                  <a:lnTo>
                    <a:pt x="296418" y="481838"/>
                  </a:lnTo>
                  <a:lnTo>
                    <a:pt x="297815" y="481330"/>
                  </a:lnTo>
                  <a:lnTo>
                    <a:pt x="299212" y="481330"/>
                  </a:lnTo>
                  <a:lnTo>
                    <a:pt x="300482" y="481330"/>
                  </a:lnTo>
                  <a:lnTo>
                    <a:pt x="301751" y="481711"/>
                  </a:lnTo>
                  <a:lnTo>
                    <a:pt x="302895" y="482473"/>
                  </a:lnTo>
                  <a:lnTo>
                    <a:pt x="304926" y="483616"/>
                  </a:lnTo>
                  <a:lnTo>
                    <a:pt x="306450" y="486156"/>
                  </a:lnTo>
                  <a:lnTo>
                    <a:pt x="306577" y="489077"/>
                  </a:lnTo>
                  <a:lnTo>
                    <a:pt x="306577" y="494792"/>
                  </a:lnTo>
                  <a:lnTo>
                    <a:pt x="307340" y="495935"/>
                  </a:lnTo>
                  <a:lnTo>
                    <a:pt x="307975" y="495935"/>
                  </a:lnTo>
                  <a:lnTo>
                    <a:pt x="311531" y="495935"/>
                  </a:lnTo>
                  <a:lnTo>
                    <a:pt x="314833" y="496824"/>
                  </a:lnTo>
                  <a:lnTo>
                    <a:pt x="314833" y="505714"/>
                  </a:lnTo>
                  <a:lnTo>
                    <a:pt x="314833" y="507492"/>
                  </a:lnTo>
                  <a:lnTo>
                    <a:pt x="314960" y="509143"/>
                  </a:lnTo>
                  <a:lnTo>
                    <a:pt x="315214" y="511048"/>
                  </a:lnTo>
                  <a:lnTo>
                    <a:pt x="315468" y="516636"/>
                  </a:lnTo>
                  <a:lnTo>
                    <a:pt x="315849" y="522986"/>
                  </a:lnTo>
                  <a:lnTo>
                    <a:pt x="312800" y="528320"/>
                  </a:lnTo>
                  <a:lnTo>
                    <a:pt x="312293" y="529082"/>
                  </a:lnTo>
                  <a:lnTo>
                    <a:pt x="311785" y="529971"/>
                  </a:lnTo>
                  <a:lnTo>
                    <a:pt x="311150" y="530606"/>
                  </a:lnTo>
                  <a:lnTo>
                    <a:pt x="310769" y="530987"/>
                  </a:lnTo>
                  <a:lnTo>
                    <a:pt x="310388" y="531622"/>
                  </a:lnTo>
                  <a:lnTo>
                    <a:pt x="310007" y="532003"/>
                  </a:lnTo>
                  <a:lnTo>
                    <a:pt x="304292" y="539369"/>
                  </a:lnTo>
                  <a:lnTo>
                    <a:pt x="299974" y="549021"/>
                  </a:lnTo>
                  <a:lnTo>
                    <a:pt x="300482" y="550926"/>
                  </a:lnTo>
                  <a:lnTo>
                    <a:pt x="300990" y="552704"/>
                  </a:lnTo>
                  <a:lnTo>
                    <a:pt x="301117" y="554609"/>
                  </a:lnTo>
                  <a:lnTo>
                    <a:pt x="300863" y="556514"/>
                  </a:lnTo>
                  <a:lnTo>
                    <a:pt x="300863" y="556895"/>
                  </a:lnTo>
                  <a:lnTo>
                    <a:pt x="300863" y="557276"/>
                  </a:lnTo>
                  <a:lnTo>
                    <a:pt x="300863" y="557784"/>
                  </a:lnTo>
                  <a:lnTo>
                    <a:pt x="302260" y="556895"/>
                  </a:lnTo>
                  <a:lnTo>
                    <a:pt x="304038" y="556514"/>
                  </a:lnTo>
                  <a:lnTo>
                    <a:pt x="305943" y="556514"/>
                  </a:lnTo>
                  <a:lnTo>
                    <a:pt x="309499" y="556514"/>
                  </a:lnTo>
                  <a:lnTo>
                    <a:pt x="313309" y="557784"/>
                  </a:lnTo>
                  <a:lnTo>
                    <a:pt x="314579" y="559435"/>
                  </a:lnTo>
                  <a:lnTo>
                    <a:pt x="315468" y="560451"/>
                  </a:lnTo>
                  <a:lnTo>
                    <a:pt x="315722" y="562102"/>
                  </a:lnTo>
                  <a:lnTo>
                    <a:pt x="314960" y="563372"/>
                  </a:lnTo>
                  <a:lnTo>
                    <a:pt x="314579" y="564261"/>
                  </a:lnTo>
                  <a:lnTo>
                    <a:pt x="314579" y="568071"/>
                  </a:lnTo>
                  <a:lnTo>
                    <a:pt x="315849" y="571246"/>
                  </a:lnTo>
                  <a:lnTo>
                    <a:pt x="316484" y="572643"/>
                  </a:lnTo>
                  <a:lnTo>
                    <a:pt x="317246" y="573532"/>
                  </a:lnTo>
                  <a:lnTo>
                    <a:pt x="317881" y="573532"/>
                  </a:lnTo>
                  <a:lnTo>
                    <a:pt x="320675" y="573913"/>
                  </a:lnTo>
                  <a:lnTo>
                    <a:pt x="322707" y="575056"/>
                  </a:lnTo>
                  <a:lnTo>
                    <a:pt x="323850" y="577088"/>
                  </a:lnTo>
                  <a:lnTo>
                    <a:pt x="324739" y="578866"/>
                  </a:lnTo>
                  <a:lnTo>
                    <a:pt x="324993" y="581279"/>
                  </a:lnTo>
                  <a:lnTo>
                    <a:pt x="324231" y="583184"/>
                  </a:lnTo>
                  <a:lnTo>
                    <a:pt x="323976" y="584200"/>
                  </a:lnTo>
                  <a:lnTo>
                    <a:pt x="323469" y="586105"/>
                  </a:lnTo>
                  <a:lnTo>
                    <a:pt x="322325" y="590169"/>
                  </a:lnTo>
                  <a:lnTo>
                    <a:pt x="322707" y="591312"/>
                  </a:lnTo>
                  <a:lnTo>
                    <a:pt x="325627" y="591312"/>
                  </a:lnTo>
                  <a:lnTo>
                    <a:pt x="329184" y="591312"/>
                  </a:lnTo>
                  <a:lnTo>
                    <a:pt x="330962" y="593725"/>
                  </a:lnTo>
                  <a:lnTo>
                    <a:pt x="331724" y="594868"/>
                  </a:lnTo>
                  <a:lnTo>
                    <a:pt x="332105" y="596392"/>
                  </a:lnTo>
                  <a:lnTo>
                    <a:pt x="331850" y="597916"/>
                  </a:lnTo>
                  <a:lnTo>
                    <a:pt x="331597" y="599059"/>
                  </a:lnTo>
                  <a:lnTo>
                    <a:pt x="331850" y="600329"/>
                  </a:lnTo>
                  <a:lnTo>
                    <a:pt x="332613" y="601091"/>
                  </a:lnTo>
                  <a:lnTo>
                    <a:pt x="333248" y="601599"/>
                  </a:lnTo>
                  <a:lnTo>
                    <a:pt x="333883" y="601853"/>
                  </a:lnTo>
                  <a:lnTo>
                    <a:pt x="334772" y="601853"/>
                  </a:lnTo>
                  <a:lnTo>
                    <a:pt x="335661" y="601853"/>
                  </a:lnTo>
                  <a:lnTo>
                    <a:pt x="339851" y="600075"/>
                  </a:lnTo>
                  <a:lnTo>
                    <a:pt x="340614" y="599694"/>
                  </a:lnTo>
                  <a:lnTo>
                    <a:pt x="341630" y="599186"/>
                  </a:lnTo>
                  <a:lnTo>
                    <a:pt x="342646" y="598805"/>
                  </a:lnTo>
                  <a:lnTo>
                    <a:pt x="343535" y="598805"/>
                  </a:lnTo>
                  <a:lnTo>
                    <a:pt x="344170" y="598805"/>
                  </a:lnTo>
                  <a:lnTo>
                    <a:pt x="344805" y="598932"/>
                  </a:lnTo>
                  <a:lnTo>
                    <a:pt x="345313" y="599567"/>
                  </a:lnTo>
                  <a:lnTo>
                    <a:pt x="346710" y="599948"/>
                  </a:lnTo>
                  <a:lnTo>
                    <a:pt x="347725" y="601726"/>
                  </a:lnTo>
                  <a:lnTo>
                    <a:pt x="348361" y="603250"/>
                  </a:lnTo>
                  <a:lnTo>
                    <a:pt x="349123" y="604901"/>
                  </a:lnTo>
                  <a:lnTo>
                    <a:pt x="349885" y="606552"/>
                  </a:lnTo>
                  <a:lnTo>
                    <a:pt x="351536" y="607060"/>
                  </a:lnTo>
                  <a:lnTo>
                    <a:pt x="351790" y="607060"/>
                  </a:lnTo>
                  <a:lnTo>
                    <a:pt x="352679" y="606044"/>
                  </a:lnTo>
                  <a:lnTo>
                    <a:pt x="351536" y="598932"/>
                  </a:lnTo>
                  <a:lnTo>
                    <a:pt x="350520" y="597535"/>
                  </a:lnTo>
                  <a:lnTo>
                    <a:pt x="348488" y="595122"/>
                  </a:lnTo>
                  <a:lnTo>
                    <a:pt x="349885" y="588645"/>
                  </a:lnTo>
                  <a:lnTo>
                    <a:pt x="351536" y="586740"/>
                  </a:lnTo>
                  <a:lnTo>
                    <a:pt x="351917" y="586232"/>
                  </a:lnTo>
                  <a:lnTo>
                    <a:pt x="352425" y="585978"/>
                  </a:lnTo>
                  <a:lnTo>
                    <a:pt x="352933" y="585851"/>
                  </a:lnTo>
                  <a:lnTo>
                    <a:pt x="353187" y="585851"/>
                  </a:lnTo>
                  <a:lnTo>
                    <a:pt x="353949" y="585851"/>
                  </a:lnTo>
                  <a:lnTo>
                    <a:pt x="354457" y="586105"/>
                  </a:lnTo>
                  <a:lnTo>
                    <a:pt x="354965" y="586740"/>
                  </a:lnTo>
                  <a:lnTo>
                    <a:pt x="355219" y="586740"/>
                  </a:lnTo>
                  <a:lnTo>
                    <a:pt x="356616" y="586740"/>
                  </a:lnTo>
                  <a:lnTo>
                    <a:pt x="356870" y="586613"/>
                  </a:lnTo>
                  <a:lnTo>
                    <a:pt x="357632" y="586105"/>
                  </a:lnTo>
                  <a:lnTo>
                    <a:pt x="358140" y="585978"/>
                  </a:lnTo>
                  <a:lnTo>
                    <a:pt x="358394" y="585851"/>
                  </a:lnTo>
                  <a:lnTo>
                    <a:pt x="358648" y="585724"/>
                  </a:lnTo>
                  <a:lnTo>
                    <a:pt x="358901" y="585470"/>
                  </a:lnTo>
                  <a:lnTo>
                    <a:pt x="359156" y="585343"/>
                  </a:lnTo>
                  <a:lnTo>
                    <a:pt x="359537" y="585089"/>
                  </a:lnTo>
                  <a:lnTo>
                    <a:pt x="359664" y="584962"/>
                  </a:lnTo>
                  <a:lnTo>
                    <a:pt x="359918" y="584708"/>
                  </a:lnTo>
                  <a:lnTo>
                    <a:pt x="360045" y="584581"/>
                  </a:lnTo>
                  <a:lnTo>
                    <a:pt x="360299" y="584200"/>
                  </a:lnTo>
                  <a:lnTo>
                    <a:pt x="360552" y="584073"/>
                  </a:lnTo>
                  <a:lnTo>
                    <a:pt x="360807" y="583692"/>
                  </a:lnTo>
                  <a:lnTo>
                    <a:pt x="361061" y="583438"/>
                  </a:lnTo>
                  <a:lnTo>
                    <a:pt x="361442" y="583057"/>
                  </a:lnTo>
                  <a:lnTo>
                    <a:pt x="362331" y="581660"/>
                  </a:lnTo>
                  <a:lnTo>
                    <a:pt x="363474" y="581152"/>
                  </a:lnTo>
                  <a:lnTo>
                    <a:pt x="364617" y="581152"/>
                  </a:lnTo>
                  <a:lnTo>
                    <a:pt x="365633" y="581152"/>
                  </a:lnTo>
                  <a:lnTo>
                    <a:pt x="366522" y="581406"/>
                  </a:lnTo>
                  <a:lnTo>
                    <a:pt x="367284" y="581787"/>
                  </a:lnTo>
                  <a:lnTo>
                    <a:pt x="367538" y="581787"/>
                  </a:lnTo>
                  <a:lnTo>
                    <a:pt x="368173" y="582041"/>
                  </a:lnTo>
                  <a:lnTo>
                    <a:pt x="369316" y="582422"/>
                  </a:lnTo>
                  <a:lnTo>
                    <a:pt x="369950" y="582676"/>
                  </a:lnTo>
                  <a:lnTo>
                    <a:pt x="370459" y="582676"/>
                  </a:lnTo>
                  <a:lnTo>
                    <a:pt x="370840" y="582676"/>
                  </a:lnTo>
                  <a:lnTo>
                    <a:pt x="371094" y="582422"/>
                  </a:lnTo>
                  <a:lnTo>
                    <a:pt x="371221" y="582041"/>
                  </a:lnTo>
                  <a:lnTo>
                    <a:pt x="371856" y="580517"/>
                  </a:lnTo>
                  <a:lnTo>
                    <a:pt x="373125" y="579628"/>
                  </a:lnTo>
                  <a:lnTo>
                    <a:pt x="374523" y="579628"/>
                  </a:lnTo>
                  <a:lnTo>
                    <a:pt x="375793" y="579755"/>
                  </a:lnTo>
                  <a:lnTo>
                    <a:pt x="376936" y="580136"/>
                  </a:lnTo>
                  <a:lnTo>
                    <a:pt x="377951" y="580771"/>
                  </a:lnTo>
                  <a:lnTo>
                    <a:pt x="379222" y="581279"/>
                  </a:lnTo>
                  <a:lnTo>
                    <a:pt x="380492" y="581914"/>
                  </a:lnTo>
                  <a:lnTo>
                    <a:pt x="381635" y="581914"/>
                  </a:lnTo>
                  <a:lnTo>
                    <a:pt x="382270" y="581914"/>
                  </a:lnTo>
                  <a:lnTo>
                    <a:pt x="382905" y="581660"/>
                  </a:lnTo>
                  <a:lnTo>
                    <a:pt x="383413" y="581279"/>
                  </a:lnTo>
                  <a:lnTo>
                    <a:pt x="384683" y="580390"/>
                  </a:lnTo>
                  <a:lnTo>
                    <a:pt x="385952" y="580009"/>
                  </a:lnTo>
                  <a:lnTo>
                    <a:pt x="387350" y="580009"/>
                  </a:lnTo>
                  <a:lnTo>
                    <a:pt x="388239" y="580009"/>
                  </a:lnTo>
                  <a:lnTo>
                    <a:pt x="389127" y="580263"/>
                  </a:lnTo>
                  <a:lnTo>
                    <a:pt x="390017" y="580644"/>
                  </a:lnTo>
                  <a:lnTo>
                    <a:pt x="390525" y="580771"/>
                  </a:lnTo>
                  <a:lnTo>
                    <a:pt x="390906" y="580898"/>
                  </a:lnTo>
                  <a:lnTo>
                    <a:pt x="391414" y="580898"/>
                  </a:lnTo>
                  <a:lnTo>
                    <a:pt x="391541" y="580644"/>
                  </a:lnTo>
                  <a:lnTo>
                    <a:pt x="391795" y="580136"/>
                  </a:lnTo>
                  <a:lnTo>
                    <a:pt x="393700" y="576072"/>
                  </a:lnTo>
                  <a:lnTo>
                    <a:pt x="399034" y="571246"/>
                  </a:lnTo>
                  <a:lnTo>
                    <a:pt x="402209" y="570611"/>
                  </a:lnTo>
                  <a:lnTo>
                    <a:pt x="403098" y="570611"/>
                  </a:lnTo>
                  <a:lnTo>
                    <a:pt x="403733" y="570738"/>
                  </a:lnTo>
                  <a:lnTo>
                    <a:pt x="404241" y="570865"/>
                  </a:lnTo>
                  <a:lnTo>
                    <a:pt x="404622" y="571246"/>
                  </a:lnTo>
                  <a:lnTo>
                    <a:pt x="404875" y="571500"/>
                  </a:lnTo>
                  <a:lnTo>
                    <a:pt x="405130" y="571881"/>
                  </a:lnTo>
                  <a:lnTo>
                    <a:pt x="405384" y="572389"/>
                  </a:lnTo>
                  <a:lnTo>
                    <a:pt x="405765" y="572770"/>
                  </a:lnTo>
                  <a:lnTo>
                    <a:pt x="406908" y="574675"/>
                  </a:lnTo>
                  <a:lnTo>
                    <a:pt x="408559" y="576961"/>
                  </a:lnTo>
                  <a:lnTo>
                    <a:pt x="415036" y="577850"/>
                  </a:lnTo>
                  <a:lnTo>
                    <a:pt x="415671" y="577977"/>
                  </a:lnTo>
                  <a:lnTo>
                    <a:pt x="416306" y="578104"/>
                  </a:lnTo>
                  <a:lnTo>
                    <a:pt x="417068" y="578358"/>
                  </a:lnTo>
                  <a:lnTo>
                    <a:pt x="418592" y="578739"/>
                  </a:lnTo>
                  <a:lnTo>
                    <a:pt x="419989" y="579755"/>
                  </a:lnTo>
                  <a:lnTo>
                    <a:pt x="420877" y="581279"/>
                  </a:lnTo>
                  <a:lnTo>
                    <a:pt x="421513" y="582676"/>
                  </a:lnTo>
                  <a:lnTo>
                    <a:pt x="421513" y="584454"/>
                  </a:lnTo>
                  <a:lnTo>
                    <a:pt x="421005" y="585978"/>
                  </a:lnTo>
                  <a:lnTo>
                    <a:pt x="420877" y="586359"/>
                  </a:lnTo>
                  <a:lnTo>
                    <a:pt x="420750" y="586867"/>
                  </a:lnTo>
                  <a:lnTo>
                    <a:pt x="420497" y="587248"/>
                  </a:lnTo>
                  <a:lnTo>
                    <a:pt x="420243" y="587883"/>
                  </a:lnTo>
                  <a:lnTo>
                    <a:pt x="420116" y="588645"/>
                  </a:lnTo>
                  <a:lnTo>
                    <a:pt x="419989" y="589407"/>
                  </a:lnTo>
                  <a:lnTo>
                    <a:pt x="420370" y="591439"/>
                  </a:lnTo>
                  <a:lnTo>
                    <a:pt x="428625" y="598932"/>
                  </a:lnTo>
                  <a:lnTo>
                    <a:pt x="431800" y="599440"/>
                  </a:lnTo>
                  <a:lnTo>
                    <a:pt x="432181" y="599567"/>
                  </a:lnTo>
                  <a:lnTo>
                    <a:pt x="432435" y="599567"/>
                  </a:lnTo>
                  <a:lnTo>
                    <a:pt x="432689" y="599694"/>
                  </a:lnTo>
                  <a:lnTo>
                    <a:pt x="432943" y="599948"/>
                  </a:lnTo>
                  <a:lnTo>
                    <a:pt x="433197" y="600075"/>
                  </a:lnTo>
                  <a:lnTo>
                    <a:pt x="433705" y="600583"/>
                  </a:lnTo>
                  <a:lnTo>
                    <a:pt x="434213" y="601091"/>
                  </a:lnTo>
                  <a:lnTo>
                    <a:pt x="434721" y="601726"/>
                  </a:lnTo>
                  <a:lnTo>
                    <a:pt x="435483" y="601472"/>
                  </a:lnTo>
                  <a:lnTo>
                    <a:pt x="436245" y="601472"/>
                  </a:lnTo>
                  <a:lnTo>
                    <a:pt x="440055" y="601472"/>
                  </a:lnTo>
                  <a:lnTo>
                    <a:pt x="440690" y="601345"/>
                  </a:lnTo>
                  <a:lnTo>
                    <a:pt x="440944" y="600710"/>
                  </a:lnTo>
                  <a:lnTo>
                    <a:pt x="441325" y="598424"/>
                  </a:lnTo>
                  <a:lnTo>
                    <a:pt x="442975" y="596900"/>
                  </a:lnTo>
                  <a:lnTo>
                    <a:pt x="444881" y="596646"/>
                  </a:lnTo>
                  <a:lnTo>
                    <a:pt x="445135" y="596646"/>
                  </a:lnTo>
                  <a:lnTo>
                    <a:pt x="447548" y="596646"/>
                  </a:lnTo>
                  <a:lnTo>
                    <a:pt x="449834" y="598170"/>
                  </a:lnTo>
                  <a:lnTo>
                    <a:pt x="451104" y="600710"/>
                  </a:lnTo>
                  <a:lnTo>
                    <a:pt x="451739" y="602107"/>
                  </a:lnTo>
                  <a:lnTo>
                    <a:pt x="452247" y="602742"/>
                  </a:lnTo>
                  <a:lnTo>
                    <a:pt x="452755" y="602742"/>
                  </a:lnTo>
                  <a:lnTo>
                    <a:pt x="453390" y="602869"/>
                  </a:lnTo>
                  <a:lnTo>
                    <a:pt x="454406" y="602361"/>
                  </a:lnTo>
                  <a:lnTo>
                    <a:pt x="456311" y="600329"/>
                  </a:lnTo>
                  <a:lnTo>
                    <a:pt x="457200" y="599313"/>
                  </a:lnTo>
                  <a:lnTo>
                    <a:pt x="458216" y="598678"/>
                  </a:lnTo>
                  <a:lnTo>
                    <a:pt x="459486" y="598678"/>
                  </a:lnTo>
                  <a:lnTo>
                    <a:pt x="459867" y="598678"/>
                  </a:lnTo>
                  <a:lnTo>
                    <a:pt x="460121" y="598805"/>
                  </a:lnTo>
                  <a:lnTo>
                    <a:pt x="460501" y="598932"/>
                  </a:lnTo>
                  <a:lnTo>
                    <a:pt x="462152" y="599694"/>
                  </a:lnTo>
                  <a:lnTo>
                    <a:pt x="463169" y="601472"/>
                  </a:lnTo>
                  <a:lnTo>
                    <a:pt x="463423" y="603631"/>
                  </a:lnTo>
                  <a:lnTo>
                    <a:pt x="463931" y="605917"/>
                  </a:lnTo>
                  <a:lnTo>
                    <a:pt x="463296" y="608203"/>
                  </a:lnTo>
                  <a:lnTo>
                    <a:pt x="461899" y="609854"/>
                  </a:lnTo>
                  <a:lnTo>
                    <a:pt x="461518" y="610362"/>
                  </a:lnTo>
                  <a:lnTo>
                    <a:pt x="461391" y="611124"/>
                  </a:lnTo>
                  <a:lnTo>
                    <a:pt x="461391" y="611759"/>
                  </a:lnTo>
                  <a:lnTo>
                    <a:pt x="461518" y="615315"/>
                  </a:lnTo>
                  <a:lnTo>
                    <a:pt x="462788" y="618617"/>
                  </a:lnTo>
                  <a:lnTo>
                    <a:pt x="465074" y="621030"/>
                  </a:lnTo>
                  <a:lnTo>
                    <a:pt x="465200" y="621284"/>
                  </a:lnTo>
                  <a:lnTo>
                    <a:pt x="465455" y="621538"/>
                  </a:lnTo>
                  <a:lnTo>
                    <a:pt x="465836" y="621792"/>
                  </a:lnTo>
                  <a:lnTo>
                    <a:pt x="466217" y="619887"/>
                  </a:lnTo>
                  <a:lnTo>
                    <a:pt x="466344" y="617855"/>
                  </a:lnTo>
                  <a:lnTo>
                    <a:pt x="465836" y="615950"/>
                  </a:lnTo>
                  <a:lnTo>
                    <a:pt x="466359" y="612149"/>
                  </a:lnTo>
                  <a:lnTo>
                    <a:pt x="469646" y="608409"/>
                  </a:lnTo>
                  <a:lnTo>
                    <a:pt x="475980" y="604502"/>
                  </a:lnTo>
                  <a:lnTo>
                    <a:pt x="485648" y="600202"/>
                  </a:lnTo>
                  <a:lnTo>
                    <a:pt x="494486" y="595830"/>
                  </a:lnTo>
                  <a:lnTo>
                    <a:pt x="502253" y="590756"/>
                  </a:lnTo>
                  <a:lnTo>
                    <a:pt x="507972" y="586182"/>
                  </a:lnTo>
                  <a:lnTo>
                    <a:pt x="510667" y="583311"/>
                  </a:lnTo>
                  <a:lnTo>
                    <a:pt x="510667" y="582676"/>
                  </a:lnTo>
                  <a:lnTo>
                    <a:pt x="511048" y="582168"/>
                  </a:lnTo>
                  <a:lnTo>
                    <a:pt x="511429" y="581787"/>
                  </a:lnTo>
                  <a:lnTo>
                    <a:pt x="511937" y="581406"/>
                  </a:lnTo>
                  <a:lnTo>
                    <a:pt x="512318" y="581279"/>
                  </a:lnTo>
                  <a:lnTo>
                    <a:pt x="512952" y="581279"/>
                  </a:lnTo>
                  <a:lnTo>
                    <a:pt x="513715" y="581279"/>
                  </a:lnTo>
                  <a:lnTo>
                    <a:pt x="514858" y="581660"/>
                  </a:lnTo>
                  <a:lnTo>
                    <a:pt x="516127" y="582168"/>
                  </a:lnTo>
                  <a:lnTo>
                    <a:pt x="517779" y="582803"/>
                  </a:lnTo>
                  <a:lnTo>
                    <a:pt x="519938" y="583565"/>
                  </a:lnTo>
                  <a:lnTo>
                    <a:pt x="521716" y="583565"/>
                  </a:lnTo>
                  <a:lnTo>
                    <a:pt x="522732" y="583565"/>
                  </a:lnTo>
                  <a:lnTo>
                    <a:pt x="523621" y="583311"/>
                  </a:lnTo>
                  <a:lnTo>
                    <a:pt x="524256" y="582676"/>
                  </a:lnTo>
                  <a:lnTo>
                    <a:pt x="527939" y="579247"/>
                  </a:lnTo>
                  <a:lnTo>
                    <a:pt x="537718" y="578358"/>
                  </a:lnTo>
                  <a:lnTo>
                    <a:pt x="546989" y="577850"/>
                  </a:lnTo>
                  <a:lnTo>
                    <a:pt x="548132" y="577723"/>
                  </a:lnTo>
                  <a:lnTo>
                    <a:pt x="549783" y="577723"/>
                  </a:lnTo>
                  <a:lnTo>
                    <a:pt x="550291" y="577088"/>
                  </a:lnTo>
                  <a:lnTo>
                    <a:pt x="551434" y="575056"/>
                  </a:lnTo>
                  <a:lnTo>
                    <a:pt x="552450" y="573024"/>
                  </a:lnTo>
                  <a:lnTo>
                    <a:pt x="553720" y="571373"/>
                  </a:lnTo>
                  <a:lnTo>
                    <a:pt x="555244" y="569976"/>
                  </a:lnTo>
                  <a:lnTo>
                    <a:pt x="556260" y="568960"/>
                  </a:lnTo>
                  <a:lnTo>
                    <a:pt x="557276" y="567690"/>
                  </a:lnTo>
                  <a:lnTo>
                    <a:pt x="558038" y="566420"/>
                  </a:lnTo>
                  <a:lnTo>
                    <a:pt x="559435" y="564261"/>
                  </a:lnTo>
                  <a:lnTo>
                    <a:pt x="561340" y="562610"/>
                  </a:lnTo>
                  <a:lnTo>
                    <a:pt x="563626" y="561975"/>
                  </a:lnTo>
                  <a:lnTo>
                    <a:pt x="567690" y="560578"/>
                  </a:lnTo>
                  <a:lnTo>
                    <a:pt x="570102" y="556133"/>
                  </a:lnTo>
                  <a:lnTo>
                    <a:pt x="570102" y="554101"/>
                  </a:lnTo>
                  <a:lnTo>
                    <a:pt x="570102" y="551307"/>
                  </a:lnTo>
                  <a:lnTo>
                    <a:pt x="572770" y="550291"/>
                  </a:lnTo>
                  <a:lnTo>
                    <a:pt x="575564" y="549021"/>
                  </a:lnTo>
                  <a:lnTo>
                    <a:pt x="576707" y="548513"/>
                  </a:lnTo>
                  <a:lnTo>
                    <a:pt x="578739" y="547624"/>
                  </a:lnTo>
                  <a:lnTo>
                    <a:pt x="579247" y="546989"/>
                  </a:lnTo>
                  <a:lnTo>
                    <a:pt x="579501" y="544576"/>
                  </a:lnTo>
                  <a:lnTo>
                    <a:pt x="581406" y="543306"/>
                  </a:lnTo>
                  <a:lnTo>
                    <a:pt x="583184" y="542163"/>
                  </a:lnTo>
                  <a:lnTo>
                    <a:pt x="584454" y="541274"/>
                  </a:lnTo>
                  <a:lnTo>
                    <a:pt x="585977" y="540258"/>
                  </a:lnTo>
                  <a:lnTo>
                    <a:pt x="585977" y="539496"/>
                  </a:lnTo>
                  <a:lnTo>
                    <a:pt x="585977" y="535940"/>
                  </a:lnTo>
                  <a:lnTo>
                    <a:pt x="588264" y="534797"/>
                  </a:lnTo>
                  <a:lnTo>
                    <a:pt x="589661" y="534035"/>
                  </a:lnTo>
                  <a:lnTo>
                    <a:pt x="590550" y="533654"/>
                  </a:lnTo>
                  <a:lnTo>
                    <a:pt x="591312" y="533146"/>
                  </a:lnTo>
                  <a:lnTo>
                    <a:pt x="591947" y="532257"/>
                  </a:lnTo>
                  <a:lnTo>
                    <a:pt x="592455" y="531622"/>
                  </a:lnTo>
                  <a:lnTo>
                    <a:pt x="592327" y="529463"/>
                  </a:lnTo>
                  <a:lnTo>
                    <a:pt x="592074" y="527812"/>
                  </a:lnTo>
                  <a:lnTo>
                    <a:pt x="591820" y="524637"/>
                  </a:lnTo>
                  <a:lnTo>
                    <a:pt x="591566" y="520446"/>
                  </a:lnTo>
                  <a:lnTo>
                    <a:pt x="594487" y="519303"/>
                  </a:lnTo>
                  <a:lnTo>
                    <a:pt x="594106" y="518414"/>
                  </a:lnTo>
                  <a:lnTo>
                    <a:pt x="593725" y="517652"/>
                  </a:lnTo>
                  <a:lnTo>
                    <a:pt x="593217" y="516890"/>
                  </a:lnTo>
                  <a:lnTo>
                    <a:pt x="592582" y="516001"/>
                  </a:lnTo>
                  <a:lnTo>
                    <a:pt x="592074" y="514985"/>
                  </a:lnTo>
                  <a:lnTo>
                    <a:pt x="591820" y="513969"/>
                  </a:lnTo>
                  <a:lnTo>
                    <a:pt x="591566" y="513207"/>
                  </a:lnTo>
                  <a:lnTo>
                    <a:pt x="591566" y="512445"/>
                  </a:lnTo>
                  <a:lnTo>
                    <a:pt x="591947" y="511810"/>
                  </a:lnTo>
                  <a:lnTo>
                    <a:pt x="592582" y="510286"/>
                  </a:lnTo>
                  <a:lnTo>
                    <a:pt x="594360" y="509651"/>
                  </a:lnTo>
                  <a:lnTo>
                    <a:pt x="596773" y="508762"/>
                  </a:lnTo>
                  <a:lnTo>
                    <a:pt x="598424" y="508254"/>
                  </a:lnTo>
                  <a:lnTo>
                    <a:pt x="600075" y="507492"/>
                  </a:lnTo>
                  <a:lnTo>
                    <a:pt x="601726" y="506476"/>
                  </a:lnTo>
                  <a:lnTo>
                    <a:pt x="604520" y="504317"/>
                  </a:lnTo>
                  <a:lnTo>
                    <a:pt x="606551" y="500761"/>
                  </a:lnTo>
                  <a:lnTo>
                    <a:pt x="607060" y="496697"/>
                  </a:lnTo>
                  <a:lnTo>
                    <a:pt x="607822" y="490855"/>
                  </a:lnTo>
                  <a:lnTo>
                    <a:pt x="614426" y="486537"/>
                  </a:lnTo>
                  <a:lnTo>
                    <a:pt x="616839" y="485521"/>
                  </a:lnTo>
                  <a:lnTo>
                    <a:pt x="618109" y="484759"/>
                  </a:lnTo>
                  <a:lnTo>
                    <a:pt x="619251" y="479806"/>
                  </a:lnTo>
                  <a:lnTo>
                    <a:pt x="618490" y="474599"/>
                  </a:lnTo>
                  <a:lnTo>
                    <a:pt x="617982" y="472186"/>
                  </a:lnTo>
                  <a:lnTo>
                    <a:pt x="618871" y="469773"/>
                  </a:lnTo>
                  <a:lnTo>
                    <a:pt x="620522" y="468503"/>
                  </a:lnTo>
                  <a:lnTo>
                    <a:pt x="619887" y="467487"/>
                  </a:lnTo>
                  <a:lnTo>
                    <a:pt x="619760" y="466217"/>
                  </a:lnTo>
                  <a:lnTo>
                    <a:pt x="619887" y="465201"/>
                  </a:lnTo>
                  <a:lnTo>
                    <a:pt x="620395" y="462153"/>
                  </a:lnTo>
                  <a:lnTo>
                    <a:pt x="622808" y="459105"/>
                  </a:lnTo>
                  <a:lnTo>
                    <a:pt x="625601" y="457454"/>
                  </a:lnTo>
                  <a:lnTo>
                    <a:pt x="625348" y="457454"/>
                  </a:lnTo>
                  <a:lnTo>
                    <a:pt x="624586" y="457454"/>
                  </a:lnTo>
                  <a:lnTo>
                    <a:pt x="623951" y="457581"/>
                  </a:lnTo>
                  <a:lnTo>
                    <a:pt x="623443" y="457962"/>
                  </a:lnTo>
                  <a:lnTo>
                    <a:pt x="622808" y="458470"/>
                  </a:lnTo>
                  <a:lnTo>
                    <a:pt x="622173" y="458724"/>
                  </a:lnTo>
                  <a:lnTo>
                    <a:pt x="621665" y="458724"/>
                  </a:lnTo>
                  <a:lnTo>
                    <a:pt x="620014" y="458724"/>
                  </a:lnTo>
                  <a:lnTo>
                    <a:pt x="618490" y="457073"/>
                  </a:lnTo>
                  <a:lnTo>
                    <a:pt x="617601" y="455930"/>
                  </a:lnTo>
                  <a:lnTo>
                    <a:pt x="617093" y="455295"/>
                  </a:lnTo>
                  <a:lnTo>
                    <a:pt x="616585" y="454787"/>
                  </a:lnTo>
                  <a:lnTo>
                    <a:pt x="616076" y="454279"/>
                  </a:lnTo>
                  <a:lnTo>
                    <a:pt x="615315" y="455549"/>
                  </a:lnTo>
                  <a:lnTo>
                    <a:pt x="614045" y="456184"/>
                  </a:lnTo>
                  <a:lnTo>
                    <a:pt x="612648" y="456184"/>
                  </a:lnTo>
                  <a:lnTo>
                    <a:pt x="611886" y="456184"/>
                  </a:lnTo>
                  <a:lnTo>
                    <a:pt x="611124" y="456057"/>
                  </a:lnTo>
                  <a:lnTo>
                    <a:pt x="610362" y="455549"/>
                  </a:lnTo>
                  <a:lnTo>
                    <a:pt x="608584" y="454787"/>
                  </a:lnTo>
                  <a:lnTo>
                    <a:pt x="606933" y="453009"/>
                  </a:lnTo>
                  <a:lnTo>
                    <a:pt x="607060" y="450850"/>
                  </a:lnTo>
                  <a:lnTo>
                    <a:pt x="607060" y="450215"/>
                  </a:lnTo>
                  <a:lnTo>
                    <a:pt x="607441" y="448564"/>
                  </a:lnTo>
                  <a:lnTo>
                    <a:pt x="609726" y="447929"/>
                  </a:lnTo>
                  <a:lnTo>
                    <a:pt x="612013" y="447294"/>
                  </a:lnTo>
                  <a:lnTo>
                    <a:pt x="615315" y="444881"/>
                  </a:lnTo>
                  <a:lnTo>
                    <a:pt x="618236" y="442976"/>
                  </a:lnTo>
                  <a:lnTo>
                    <a:pt x="619760" y="441833"/>
                  </a:lnTo>
                  <a:lnTo>
                    <a:pt x="621284" y="440817"/>
                  </a:lnTo>
                  <a:lnTo>
                    <a:pt x="623062" y="439928"/>
                  </a:lnTo>
                  <a:lnTo>
                    <a:pt x="622046" y="438023"/>
                  </a:lnTo>
                  <a:lnTo>
                    <a:pt x="618363" y="434594"/>
                  </a:lnTo>
                  <a:lnTo>
                    <a:pt x="616204" y="434594"/>
                  </a:lnTo>
                  <a:lnTo>
                    <a:pt x="616204" y="434594"/>
                  </a:lnTo>
                  <a:lnTo>
                    <a:pt x="613283" y="434594"/>
                  </a:lnTo>
                  <a:lnTo>
                    <a:pt x="611251" y="431800"/>
                  </a:lnTo>
                  <a:lnTo>
                    <a:pt x="608965" y="428752"/>
                  </a:lnTo>
                  <a:lnTo>
                    <a:pt x="607441" y="426720"/>
                  </a:lnTo>
                  <a:lnTo>
                    <a:pt x="605409" y="424180"/>
                  </a:lnTo>
                  <a:lnTo>
                    <a:pt x="604139" y="424180"/>
                  </a:lnTo>
                  <a:lnTo>
                    <a:pt x="603504" y="424180"/>
                  </a:lnTo>
                  <a:lnTo>
                    <a:pt x="601980" y="424180"/>
                  </a:lnTo>
                  <a:lnTo>
                    <a:pt x="601472" y="422656"/>
                  </a:lnTo>
                  <a:lnTo>
                    <a:pt x="601218" y="421767"/>
                  </a:lnTo>
                  <a:lnTo>
                    <a:pt x="601472" y="420751"/>
                  </a:lnTo>
                  <a:lnTo>
                    <a:pt x="602107" y="420243"/>
                  </a:lnTo>
                  <a:lnTo>
                    <a:pt x="602869" y="419481"/>
                  </a:lnTo>
                  <a:lnTo>
                    <a:pt x="604901" y="418719"/>
                  </a:lnTo>
                  <a:lnTo>
                    <a:pt x="607314" y="418719"/>
                  </a:lnTo>
                  <a:lnTo>
                    <a:pt x="608965" y="418719"/>
                  </a:lnTo>
                  <a:lnTo>
                    <a:pt x="610870" y="419100"/>
                  </a:lnTo>
                  <a:lnTo>
                    <a:pt x="612394" y="420116"/>
                  </a:lnTo>
                  <a:lnTo>
                    <a:pt x="616966" y="422910"/>
                  </a:lnTo>
                  <a:lnTo>
                    <a:pt x="619633" y="423672"/>
                  </a:lnTo>
                  <a:lnTo>
                    <a:pt x="621157" y="423672"/>
                  </a:lnTo>
                  <a:lnTo>
                    <a:pt x="621538" y="423672"/>
                  </a:lnTo>
                  <a:lnTo>
                    <a:pt x="621919" y="423545"/>
                  </a:lnTo>
                  <a:lnTo>
                    <a:pt x="622046" y="423418"/>
                  </a:lnTo>
                  <a:lnTo>
                    <a:pt x="621538" y="421894"/>
                  </a:lnTo>
                  <a:lnTo>
                    <a:pt x="618490" y="417703"/>
                  </a:lnTo>
                  <a:lnTo>
                    <a:pt x="611377" y="410972"/>
                  </a:lnTo>
                  <a:lnTo>
                    <a:pt x="608584" y="408432"/>
                  </a:lnTo>
                  <a:lnTo>
                    <a:pt x="608838" y="405257"/>
                  </a:lnTo>
                  <a:lnTo>
                    <a:pt x="608965" y="403225"/>
                  </a:lnTo>
                  <a:lnTo>
                    <a:pt x="609092" y="402209"/>
                  </a:lnTo>
                  <a:lnTo>
                    <a:pt x="609219" y="401447"/>
                  </a:lnTo>
                  <a:lnTo>
                    <a:pt x="608965" y="401320"/>
                  </a:lnTo>
                  <a:lnTo>
                    <a:pt x="606171" y="398907"/>
                  </a:lnTo>
                  <a:lnTo>
                    <a:pt x="601345" y="385826"/>
                  </a:lnTo>
                  <a:lnTo>
                    <a:pt x="599821" y="381000"/>
                  </a:lnTo>
                  <a:lnTo>
                    <a:pt x="599186" y="378587"/>
                  </a:lnTo>
                  <a:lnTo>
                    <a:pt x="596392" y="377063"/>
                  </a:lnTo>
                  <a:lnTo>
                    <a:pt x="593851" y="375793"/>
                  </a:lnTo>
                  <a:lnTo>
                    <a:pt x="591439" y="374523"/>
                  </a:lnTo>
                  <a:lnTo>
                    <a:pt x="589407" y="373507"/>
                  </a:lnTo>
                  <a:lnTo>
                    <a:pt x="588264" y="371475"/>
                  </a:lnTo>
                  <a:lnTo>
                    <a:pt x="587121" y="369062"/>
                  </a:lnTo>
                  <a:lnTo>
                    <a:pt x="586867" y="366141"/>
                  </a:lnTo>
                  <a:lnTo>
                    <a:pt x="587756" y="363601"/>
                  </a:lnTo>
                  <a:lnTo>
                    <a:pt x="588899" y="359156"/>
                  </a:lnTo>
                  <a:lnTo>
                    <a:pt x="591693" y="355473"/>
                  </a:lnTo>
                  <a:lnTo>
                    <a:pt x="595249" y="353695"/>
                  </a:lnTo>
                  <a:lnTo>
                    <a:pt x="597281" y="352806"/>
                  </a:lnTo>
                  <a:lnTo>
                    <a:pt x="598551" y="350901"/>
                  </a:lnTo>
                  <a:lnTo>
                    <a:pt x="598932" y="348488"/>
                  </a:lnTo>
                  <a:lnTo>
                    <a:pt x="599186" y="347345"/>
                  </a:lnTo>
                  <a:lnTo>
                    <a:pt x="599694" y="344932"/>
                  </a:lnTo>
                  <a:lnTo>
                    <a:pt x="601726" y="344932"/>
                  </a:lnTo>
                  <a:lnTo>
                    <a:pt x="601980" y="344932"/>
                  </a:lnTo>
                  <a:lnTo>
                    <a:pt x="602234" y="344932"/>
                  </a:lnTo>
                  <a:lnTo>
                    <a:pt x="602488" y="345059"/>
                  </a:lnTo>
                  <a:lnTo>
                    <a:pt x="602869" y="345059"/>
                  </a:lnTo>
                  <a:lnTo>
                    <a:pt x="603123" y="345186"/>
                  </a:lnTo>
                  <a:lnTo>
                    <a:pt x="603504" y="345186"/>
                  </a:lnTo>
                  <a:lnTo>
                    <a:pt x="604774" y="345186"/>
                  </a:lnTo>
                  <a:lnTo>
                    <a:pt x="606425" y="344170"/>
                  </a:lnTo>
                  <a:lnTo>
                    <a:pt x="608076" y="339979"/>
                  </a:lnTo>
                  <a:lnTo>
                    <a:pt x="609726" y="335661"/>
                  </a:lnTo>
                  <a:lnTo>
                    <a:pt x="612394" y="335534"/>
                  </a:lnTo>
                  <a:lnTo>
                    <a:pt x="614172" y="335280"/>
                  </a:lnTo>
                  <a:lnTo>
                    <a:pt x="615315" y="335153"/>
                  </a:lnTo>
                  <a:lnTo>
                    <a:pt x="615950" y="335026"/>
                  </a:lnTo>
                  <a:lnTo>
                    <a:pt x="616458" y="334518"/>
                  </a:lnTo>
                  <a:lnTo>
                    <a:pt x="617855" y="332486"/>
                  </a:lnTo>
                  <a:lnTo>
                    <a:pt x="621030" y="331978"/>
                  </a:lnTo>
                  <a:lnTo>
                    <a:pt x="624713" y="331089"/>
                  </a:lnTo>
                  <a:lnTo>
                    <a:pt x="627507" y="330581"/>
                  </a:lnTo>
                  <a:lnTo>
                    <a:pt x="630555" y="329819"/>
                  </a:lnTo>
                  <a:lnTo>
                    <a:pt x="631951" y="328676"/>
                  </a:lnTo>
                  <a:lnTo>
                    <a:pt x="632333" y="328422"/>
                  </a:lnTo>
                  <a:lnTo>
                    <a:pt x="632079" y="327533"/>
                  </a:lnTo>
                  <a:lnTo>
                    <a:pt x="631951" y="326898"/>
                  </a:lnTo>
                  <a:lnTo>
                    <a:pt x="630936" y="324485"/>
                  </a:lnTo>
                  <a:lnTo>
                    <a:pt x="628269" y="321818"/>
                  </a:lnTo>
                  <a:lnTo>
                    <a:pt x="626237" y="321818"/>
                  </a:lnTo>
                  <a:lnTo>
                    <a:pt x="625983" y="321818"/>
                  </a:lnTo>
                  <a:lnTo>
                    <a:pt x="625729" y="321945"/>
                  </a:lnTo>
                  <a:lnTo>
                    <a:pt x="625601" y="321945"/>
                  </a:lnTo>
                  <a:lnTo>
                    <a:pt x="624459" y="322326"/>
                  </a:lnTo>
                  <a:lnTo>
                    <a:pt x="623443" y="322453"/>
                  </a:lnTo>
                  <a:lnTo>
                    <a:pt x="622300" y="322453"/>
                  </a:lnTo>
                  <a:lnTo>
                    <a:pt x="617727" y="322453"/>
                  </a:lnTo>
                  <a:lnTo>
                    <a:pt x="613410" y="319659"/>
                  </a:lnTo>
                  <a:lnTo>
                    <a:pt x="610870" y="314706"/>
                  </a:lnTo>
                  <a:lnTo>
                    <a:pt x="610616" y="314452"/>
                  </a:lnTo>
                  <a:lnTo>
                    <a:pt x="608965" y="314452"/>
                  </a:lnTo>
                  <a:lnTo>
                    <a:pt x="605790" y="318262"/>
                  </a:lnTo>
                  <a:lnTo>
                    <a:pt x="603504" y="321183"/>
                  </a:lnTo>
                  <a:lnTo>
                    <a:pt x="600583" y="324485"/>
                  </a:lnTo>
                  <a:lnTo>
                    <a:pt x="597789" y="327914"/>
                  </a:lnTo>
                  <a:lnTo>
                    <a:pt x="594995" y="329438"/>
                  </a:lnTo>
                  <a:lnTo>
                    <a:pt x="593979" y="330073"/>
                  </a:lnTo>
                  <a:lnTo>
                    <a:pt x="592836" y="330454"/>
                  </a:lnTo>
                  <a:lnTo>
                    <a:pt x="591820" y="330454"/>
                  </a:lnTo>
                  <a:lnTo>
                    <a:pt x="590042" y="330454"/>
                  </a:lnTo>
                  <a:lnTo>
                    <a:pt x="588264" y="329565"/>
                  </a:lnTo>
                  <a:lnTo>
                    <a:pt x="586994" y="328041"/>
                  </a:lnTo>
                  <a:lnTo>
                    <a:pt x="584073" y="324358"/>
                  </a:lnTo>
                  <a:lnTo>
                    <a:pt x="583184" y="318897"/>
                  </a:lnTo>
                  <a:lnTo>
                    <a:pt x="584581" y="314198"/>
                  </a:lnTo>
                  <a:lnTo>
                    <a:pt x="584708" y="313690"/>
                  </a:lnTo>
                  <a:lnTo>
                    <a:pt x="584962" y="312801"/>
                  </a:lnTo>
                  <a:lnTo>
                    <a:pt x="584708" y="312420"/>
                  </a:lnTo>
                  <a:lnTo>
                    <a:pt x="584073" y="311277"/>
                  </a:lnTo>
                  <a:lnTo>
                    <a:pt x="581279" y="311023"/>
                  </a:lnTo>
                  <a:lnTo>
                    <a:pt x="578104" y="311023"/>
                  </a:lnTo>
                  <a:lnTo>
                    <a:pt x="576199" y="311023"/>
                  </a:lnTo>
                  <a:lnTo>
                    <a:pt x="574040" y="311150"/>
                  </a:lnTo>
                  <a:lnTo>
                    <a:pt x="572389" y="311150"/>
                  </a:lnTo>
                  <a:lnTo>
                    <a:pt x="572135" y="311150"/>
                  </a:lnTo>
                  <a:lnTo>
                    <a:pt x="568198" y="311150"/>
                  </a:lnTo>
                  <a:lnTo>
                    <a:pt x="565658" y="308102"/>
                  </a:lnTo>
                  <a:lnTo>
                    <a:pt x="565276" y="302895"/>
                  </a:lnTo>
                  <a:lnTo>
                    <a:pt x="564769" y="296545"/>
                  </a:lnTo>
                  <a:lnTo>
                    <a:pt x="567563" y="288163"/>
                  </a:lnTo>
                  <a:lnTo>
                    <a:pt x="571881" y="287528"/>
                  </a:lnTo>
                  <a:lnTo>
                    <a:pt x="572389" y="287401"/>
                  </a:lnTo>
                  <a:lnTo>
                    <a:pt x="573024" y="287401"/>
                  </a:lnTo>
                  <a:lnTo>
                    <a:pt x="573532" y="287401"/>
                  </a:lnTo>
                  <a:lnTo>
                    <a:pt x="574929" y="287401"/>
                  </a:lnTo>
                  <a:lnTo>
                    <a:pt x="576199" y="287528"/>
                  </a:lnTo>
                  <a:lnTo>
                    <a:pt x="577469" y="287909"/>
                  </a:lnTo>
                  <a:lnTo>
                    <a:pt x="578993" y="288290"/>
                  </a:lnTo>
                  <a:lnTo>
                    <a:pt x="580263" y="288544"/>
                  </a:lnTo>
                  <a:lnTo>
                    <a:pt x="581533" y="288544"/>
                  </a:lnTo>
                  <a:lnTo>
                    <a:pt x="583946" y="288544"/>
                  </a:lnTo>
                  <a:lnTo>
                    <a:pt x="585851" y="287401"/>
                  </a:lnTo>
                  <a:lnTo>
                    <a:pt x="586994" y="282829"/>
                  </a:lnTo>
                  <a:lnTo>
                    <a:pt x="589152" y="275463"/>
                  </a:lnTo>
                  <a:lnTo>
                    <a:pt x="592201" y="274955"/>
                  </a:lnTo>
                  <a:lnTo>
                    <a:pt x="594995" y="274447"/>
                  </a:lnTo>
                  <a:lnTo>
                    <a:pt x="597408" y="274066"/>
                  </a:lnTo>
                  <a:lnTo>
                    <a:pt x="599821" y="273558"/>
                  </a:lnTo>
                  <a:lnTo>
                    <a:pt x="602996" y="269113"/>
                  </a:lnTo>
                  <a:lnTo>
                    <a:pt x="609473" y="260096"/>
                  </a:lnTo>
                  <a:lnTo>
                    <a:pt x="615823" y="255397"/>
                  </a:lnTo>
                  <a:lnTo>
                    <a:pt x="621284" y="255397"/>
                  </a:lnTo>
                  <a:lnTo>
                    <a:pt x="623697" y="255397"/>
                  </a:lnTo>
                  <a:lnTo>
                    <a:pt x="625856" y="256286"/>
                  </a:lnTo>
                  <a:lnTo>
                    <a:pt x="627888" y="258191"/>
                  </a:lnTo>
                  <a:lnTo>
                    <a:pt x="629285" y="259334"/>
                  </a:lnTo>
                  <a:lnTo>
                    <a:pt x="630047" y="261239"/>
                  </a:lnTo>
                  <a:lnTo>
                    <a:pt x="630301" y="263271"/>
                  </a:lnTo>
                  <a:lnTo>
                    <a:pt x="630427" y="267589"/>
                  </a:lnTo>
                  <a:lnTo>
                    <a:pt x="626999" y="271907"/>
                  </a:lnTo>
                  <a:lnTo>
                    <a:pt x="623570" y="276225"/>
                  </a:lnTo>
                  <a:lnTo>
                    <a:pt x="621792" y="278384"/>
                  </a:lnTo>
                  <a:lnTo>
                    <a:pt x="619887" y="280670"/>
                  </a:lnTo>
                  <a:lnTo>
                    <a:pt x="619251" y="282321"/>
                  </a:lnTo>
                  <a:lnTo>
                    <a:pt x="618617" y="283845"/>
                  </a:lnTo>
                  <a:lnTo>
                    <a:pt x="618617" y="285623"/>
                  </a:lnTo>
                  <a:lnTo>
                    <a:pt x="618998" y="287401"/>
                  </a:lnTo>
                  <a:lnTo>
                    <a:pt x="619633" y="290195"/>
                  </a:lnTo>
                  <a:lnTo>
                    <a:pt x="618871" y="293243"/>
                  </a:lnTo>
                  <a:lnTo>
                    <a:pt x="616966" y="295275"/>
                  </a:lnTo>
                  <a:lnTo>
                    <a:pt x="616839" y="295402"/>
                  </a:lnTo>
                  <a:lnTo>
                    <a:pt x="616585" y="295529"/>
                  </a:lnTo>
                  <a:lnTo>
                    <a:pt x="616458" y="295783"/>
                  </a:lnTo>
                  <a:lnTo>
                    <a:pt x="617855" y="295656"/>
                  </a:lnTo>
                  <a:lnTo>
                    <a:pt x="620522" y="294894"/>
                  </a:lnTo>
                  <a:lnTo>
                    <a:pt x="624205" y="291973"/>
                  </a:lnTo>
                  <a:lnTo>
                    <a:pt x="630469" y="287246"/>
                  </a:lnTo>
                  <a:lnTo>
                    <a:pt x="652652" y="274066"/>
                  </a:lnTo>
                  <a:lnTo>
                    <a:pt x="654558" y="274066"/>
                  </a:lnTo>
                  <a:lnTo>
                    <a:pt x="654939" y="274066"/>
                  </a:lnTo>
                  <a:lnTo>
                    <a:pt x="655193" y="274066"/>
                  </a:lnTo>
                  <a:lnTo>
                    <a:pt x="655320" y="273431"/>
                  </a:lnTo>
                  <a:lnTo>
                    <a:pt x="655320" y="273050"/>
                  </a:lnTo>
                  <a:lnTo>
                    <a:pt x="655574" y="272796"/>
                  </a:lnTo>
                  <a:lnTo>
                    <a:pt x="655701" y="272542"/>
                  </a:lnTo>
                  <a:lnTo>
                    <a:pt x="655827" y="272034"/>
                  </a:lnTo>
                  <a:lnTo>
                    <a:pt x="656209" y="271399"/>
                  </a:lnTo>
                  <a:lnTo>
                    <a:pt x="656336" y="270891"/>
                  </a:lnTo>
                  <a:lnTo>
                    <a:pt x="656717" y="270256"/>
                  </a:lnTo>
                  <a:lnTo>
                    <a:pt x="656971" y="269875"/>
                  </a:lnTo>
                  <a:lnTo>
                    <a:pt x="657225" y="269240"/>
                  </a:lnTo>
                  <a:lnTo>
                    <a:pt x="657479" y="268986"/>
                  </a:lnTo>
                  <a:lnTo>
                    <a:pt x="657733" y="268605"/>
                  </a:lnTo>
                  <a:lnTo>
                    <a:pt x="657987" y="268224"/>
                  </a:lnTo>
                  <a:lnTo>
                    <a:pt x="658241" y="268097"/>
                  </a:lnTo>
                  <a:lnTo>
                    <a:pt x="658368" y="267843"/>
                  </a:lnTo>
                  <a:lnTo>
                    <a:pt x="658622" y="267716"/>
                  </a:lnTo>
                  <a:lnTo>
                    <a:pt x="659002" y="267462"/>
                  </a:lnTo>
                  <a:lnTo>
                    <a:pt x="659257" y="267208"/>
                  </a:lnTo>
                  <a:lnTo>
                    <a:pt x="660146" y="266700"/>
                  </a:lnTo>
                  <a:lnTo>
                    <a:pt x="661543" y="266065"/>
                  </a:lnTo>
                  <a:lnTo>
                    <a:pt x="663067" y="264922"/>
                  </a:lnTo>
                  <a:lnTo>
                    <a:pt x="669163" y="261493"/>
                  </a:lnTo>
                  <a:lnTo>
                    <a:pt x="681736" y="254254"/>
                  </a:lnTo>
                  <a:lnTo>
                    <a:pt x="683514" y="251333"/>
                  </a:lnTo>
                  <a:lnTo>
                    <a:pt x="684149" y="250317"/>
                  </a:lnTo>
                  <a:lnTo>
                    <a:pt x="684911" y="249047"/>
                  </a:lnTo>
                  <a:lnTo>
                    <a:pt x="685546" y="247777"/>
                  </a:lnTo>
                  <a:lnTo>
                    <a:pt x="687705" y="243459"/>
                  </a:lnTo>
                  <a:lnTo>
                    <a:pt x="689991" y="239268"/>
                  </a:lnTo>
                  <a:lnTo>
                    <a:pt x="693420" y="239268"/>
                  </a:lnTo>
                  <a:lnTo>
                    <a:pt x="695071" y="239268"/>
                  </a:lnTo>
                  <a:lnTo>
                    <a:pt x="696595" y="240030"/>
                  </a:lnTo>
                  <a:lnTo>
                    <a:pt x="697738" y="241427"/>
                  </a:lnTo>
                  <a:lnTo>
                    <a:pt x="698881" y="242570"/>
                  </a:lnTo>
                  <a:lnTo>
                    <a:pt x="700277" y="243332"/>
                  </a:lnTo>
                  <a:lnTo>
                    <a:pt x="701675" y="243332"/>
                  </a:lnTo>
                  <a:lnTo>
                    <a:pt x="701929" y="243332"/>
                  </a:lnTo>
                  <a:lnTo>
                    <a:pt x="703326" y="243332"/>
                  </a:lnTo>
                  <a:lnTo>
                    <a:pt x="704596" y="243459"/>
                  </a:lnTo>
                  <a:lnTo>
                    <a:pt x="705866" y="243459"/>
                  </a:lnTo>
                  <a:lnTo>
                    <a:pt x="706501" y="243586"/>
                  </a:lnTo>
                  <a:lnTo>
                    <a:pt x="707263" y="243712"/>
                  </a:lnTo>
                  <a:lnTo>
                    <a:pt x="708025" y="243712"/>
                  </a:lnTo>
                  <a:lnTo>
                    <a:pt x="708533" y="243712"/>
                  </a:lnTo>
                  <a:lnTo>
                    <a:pt x="709041" y="243712"/>
                  </a:lnTo>
                  <a:lnTo>
                    <a:pt x="709549" y="243586"/>
                  </a:lnTo>
                  <a:lnTo>
                    <a:pt x="709422" y="243332"/>
                  </a:lnTo>
                  <a:lnTo>
                    <a:pt x="709295" y="243078"/>
                  </a:lnTo>
                  <a:lnTo>
                    <a:pt x="709041" y="242443"/>
                  </a:lnTo>
                  <a:lnTo>
                    <a:pt x="708787" y="241935"/>
                  </a:lnTo>
                  <a:lnTo>
                    <a:pt x="708533" y="241427"/>
                  </a:lnTo>
                  <a:lnTo>
                    <a:pt x="708025" y="240537"/>
                  </a:lnTo>
                  <a:lnTo>
                    <a:pt x="707898" y="239522"/>
                  </a:lnTo>
                  <a:lnTo>
                    <a:pt x="707898" y="238506"/>
                  </a:lnTo>
                  <a:lnTo>
                    <a:pt x="707898" y="238125"/>
                  </a:lnTo>
                  <a:lnTo>
                    <a:pt x="712216" y="234696"/>
                  </a:lnTo>
                  <a:lnTo>
                    <a:pt x="712977" y="234442"/>
                  </a:lnTo>
                  <a:lnTo>
                    <a:pt x="713867" y="234442"/>
                  </a:lnTo>
                  <a:lnTo>
                    <a:pt x="714756" y="234187"/>
                  </a:lnTo>
                  <a:lnTo>
                    <a:pt x="715645" y="234061"/>
                  </a:lnTo>
                  <a:lnTo>
                    <a:pt x="718058" y="233680"/>
                  </a:lnTo>
                  <a:lnTo>
                    <a:pt x="718947" y="232029"/>
                  </a:lnTo>
                  <a:lnTo>
                    <a:pt x="720090" y="230124"/>
                  </a:lnTo>
                  <a:lnTo>
                    <a:pt x="721106" y="228092"/>
                  </a:lnTo>
                  <a:lnTo>
                    <a:pt x="722376" y="225806"/>
                  </a:lnTo>
                  <a:lnTo>
                    <a:pt x="725297" y="225806"/>
                  </a:lnTo>
                  <a:lnTo>
                    <a:pt x="726313" y="225806"/>
                  </a:lnTo>
                  <a:lnTo>
                    <a:pt x="726948" y="223139"/>
                  </a:lnTo>
                  <a:lnTo>
                    <a:pt x="727583" y="220980"/>
                  </a:lnTo>
                  <a:lnTo>
                    <a:pt x="728599" y="217551"/>
                  </a:lnTo>
                  <a:lnTo>
                    <a:pt x="729742" y="213487"/>
                  </a:lnTo>
                  <a:lnTo>
                    <a:pt x="732917" y="213487"/>
                  </a:lnTo>
                  <a:lnTo>
                    <a:pt x="735457" y="213487"/>
                  </a:lnTo>
                  <a:lnTo>
                    <a:pt x="737108" y="215137"/>
                  </a:lnTo>
                  <a:lnTo>
                    <a:pt x="738632" y="216662"/>
                  </a:lnTo>
                  <a:lnTo>
                    <a:pt x="739140" y="217297"/>
                  </a:lnTo>
                  <a:lnTo>
                    <a:pt x="739775" y="217805"/>
                  </a:lnTo>
                  <a:lnTo>
                    <a:pt x="740537" y="218312"/>
                  </a:lnTo>
                  <a:lnTo>
                    <a:pt x="741045" y="218694"/>
                  </a:lnTo>
                  <a:lnTo>
                    <a:pt x="741680" y="218948"/>
                  </a:lnTo>
                  <a:lnTo>
                    <a:pt x="743076" y="218948"/>
                  </a:lnTo>
                  <a:lnTo>
                    <a:pt x="743204" y="218821"/>
                  </a:lnTo>
                  <a:lnTo>
                    <a:pt x="743458" y="218694"/>
                  </a:lnTo>
                  <a:lnTo>
                    <a:pt x="743839" y="218567"/>
                  </a:lnTo>
                  <a:lnTo>
                    <a:pt x="744220" y="218440"/>
                  </a:lnTo>
                  <a:lnTo>
                    <a:pt x="744601" y="218440"/>
                  </a:lnTo>
                  <a:lnTo>
                    <a:pt x="745617" y="218440"/>
                  </a:lnTo>
                  <a:lnTo>
                    <a:pt x="745998" y="218567"/>
                  </a:lnTo>
                  <a:lnTo>
                    <a:pt x="746251" y="218567"/>
                  </a:lnTo>
                  <a:lnTo>
                    <a:pt x="746506" y="218694"/>
                  </a:lnTo>
                  <a:lnTo>
                    <a:pt x="746760" y="218821"/>
                  </a:lnTo>
                  <a:lnTo>
                    <a:pt x="747141" y="218948"/>
                  </a:lnTo>
                  <a:lnTo>
                    <a:pt x="747395" y="218948"/>
                  </a:lnTo>
                  <a:lnTo>
                    <a:pt x="748030" y="218440"/>
                  </a:lnTo>
                  <a:lnTo>
                    <a:pt x="748665" y="217805"/>
                  </a:lnTo>
                  <a:lnTo>
                    <a:pt x="749300" y="217297"/>
                  </a:lnTo>
                  <a:lnTo>
                    <a:pt x="749173" y="215011"/>
                  </a:lnTo>
                  <a:lnTo>
                    <a:pt x="749173" y="212852"/>
                  </a:lnTo>
                  <a:lnTo>
                    <a:pt x="749173" y="210820"/>
                  </a:lnTo>
                  <a:lnTo>
                    <a:pt x="749173" y="207772"/>
                  </a:lnTo>
                  <a:lnTo>
                    <a:pt x="749173" y="205105"/>
                  </a:lnTo>
                  <a:lnTo>
                    <a:pt x="748538" y="203708"/>
                  </a:lnTo>
                  <a:lnTo>
                    <a:pt x="747522" y="200533"/>
                  </a:lnTo>
                  <a:lnTo>
                    <a:pt x="747268" y="197231"/>
                  </a:lnTo>
                  <a:lnTo>
                    <a:pt x="747649" y="193929"/>
                  </a:lnTo>
                  <a:lnTo>
                    <a:pt x="747776" y="193167"/>
                  </a:lnTo>
                  <a:lnTo>
                    <a:pt x="747902" y="192532"/>
                  </a:lnTo>
                  <a:lnTo>
                    <a:pt x="747902" y="191897"/>
                  </a:lnTo>
                  <a:lnTo>
                    <a:pt x="747902" y="191262"/>
                  </a:lnTo>
                  <a:lnTo>
                    <a:pt x="747776" y="190754"/>
                  </a:lnTo>
                  <a:lnTo>
                    <a:pt x="747649" y="190119"/>
                  </a:lnTo>
                  <a:lnTo>
                    <a:pt x="747141" y="187579"/>
                  </a:lnTo>
                  <a:lnTo>
                    <a:pt x="746379" y="181229"/>
                  </a:lnTo>
                  <a:lnTo>
                    <a:pt x="748411" y="178054"/>
                  </a:lnTo>
                  <a:lnTo>
                    <a:pt x="749046" y="177037"/>
                  </a:lnTo>
                  <a:lnTo>
                    <a:pt x="750062" y="176403"/>
                  </a:lnTo>
                  <a:lnTo>
                    <a:pt x="751205" y="176403"/>
                  </a:lnTo>
                  <a:lnTo>
                    <a:pt x="751840" y="176403"/>
                  </a:lnTo>
                  <a:lnTo>
                    <a:pt x="753237" y="174879"/>
                  </a:lnTo>
                  <a:lnTo>
                    <a:pt x="754252" y="173736"/>
                  </a:lnTo>
                  <a:lnTo>
                    <a:pt x="756031" y="171831"/>
                  </a:lnTo>
                  <a:lnTo>
                    <a:pt x="758190" y="169418"/>
                  </a:lnTo>
                  <a:lnTo>
                    <a:pt x="760602" y="169418"/>
                  </a:lnTo>
                  <a:lnTo>
                    <a:pt x="761111" y="169418"/>
                  </a:lnTo>
                  <a:lnTo>
                    <a:pt x="761746" y="169545"/>
                  </a:lnTo>
                  <a:lnTo>
                    <a:pt x="762381" y="169926"/>
                  </a:lnTo>
                  <a:lnTo>
                    <a:pt x="762635" y="170180"/>
                  </a:lnTo>
                  <a:lnTo>
                    <a:pt x="762889" y="170307"/>
                  </a:lnTo>
                  <a:lnTo>
                    <a:pt x="763143" y="170561"/>
                  </a:lnTo>
                  <a:lnTo>
                    <a:pt x="765048" y="172085"/>
                  </a:lnTo>
                  <a:lnTo>
                    <a:pt x="767969" y="172974"/>
                  </a:lnTo>
                  <a:lnTo>
                    <a:pt x="770127" y="172974"/>
                  </a:lnTo>
                  <a:lnTo>
                    <a:pt x="770890" y="172974"/>
                  </a:lnTo>
                  <a:lnTo>
                    <a:pt x="771651" y="172847"/>
                  </a:lnTo>
                  <a:lnTo>
                    <a:pt x="772160" y="172593"/>
                  </a:lnTo>
                  <a:lnTo>
                    <a:pt x="772414" y="172339"/>
                  </a:lnTo>
                  <a:lnTo>
                    <a:pt x="772414" y="172085"/>
                  </a:lnTo>
                  <a:lnTo>
                    <a:pt x="772414" y="169037"/>
                  </a:lnTo>
                  <a:lnTo>
                    <a:pt x="774319" y="167512"/>
                  </a:lnTo>
                  <a:lnTo>
                    <a:pt x="775843" y="165989"/>
                  </a:lnTo>
                  <a:lnTo>
                    <a:pt x="776351" y="165608"/>
                  </a:lnTo>
                  <a:lnTo>
                    <a:pt x="776859" y="165100"/>
                  </a:lnTo>
                  <a:lnTo>
                    <a:pt x="779145" y="159512"/>
                  </a:lnTo>
                  <a:lnTo>
                    <a:pt x="779526" y="158750"/>
                  </a:lnTo>
                  <a:lnTo>
                    <a:pt x="780542" y="156718"/>
                  </a:lnTo>
                  <a:lnTo>
                    <a:pt x="781812" y="154940"/>
                  </a:lnTo>
                  <a:lnTo>
                    <a:pt x="783463" y="153543"/>
                  </a:lnTo>
                  <a:lnTo>
                    <a:pt x="784987" y="152019"/>
                  </a:lnTo>
                  <a:lnTo>
                    <a:pt x="786257" y="150622"/>
                  </a:lnTo>
                  <a:lnTo>
                    <a:pt x="786765" y="148717"/>
                  </a:lnTo>
                  <a:lnTo>
                    <a:pt x="786892" y="148082"/>
                  </a:lnTo>
                  <a:lnTo>
                    <a:pt x="787019" y="147193"/>
                  </a:lnTo>
                  <a:lnTo>
                    <a:pt x="787273" y="146050"/>
                  </a:lnTo>
                  <a:lnTo>
                    <a:pt x="788543" y="140335"/>
                  </a:lnTo>
                  <a:lnTo>
                    <a:pt x="789813" y="134874"/>
                  </a:lnTo>
                  <a:lnTo>
                    <a:pt x="791591" y="131064"/>
                  </a:lnTo>
                  <a:lnTo>
                    <a:pt x="792226" y="129540"/>
                  </a:lnTo>
                  <a:lnTo>
                    <a:pt x="793369" y="128143"/>
                  </a:lnTo>
                  <a:lnTo>
                    <a:pt x="794512" y="127254"/>
                  </a:lnTo>
                  <a:lnTo>
                    <a:pt x="795527" y="126492"/>
                  </a:lnTo>
                  <a:lnTo>
                    <a:pt x="794893" y="124587"/>
                  </a:lnTo>
                  <a:lnTo>
                    <a:pt x="794639" y="124079"/>
                  </a:lnTo>
                  <a:lnTo>
                    <a:pt x="794512" y="123571"/>
                  </a:lnTo>
                  <a:lnTo>
                    <a:pt x="794258" y="122936"/>
                  </a:lnTo>
                  <a:lnTo>
                    <a:pt x="793496" y="120523"/>
                  </a:lnTo>
                  <a:lnTo>
                    <a:pt x="793242" y="117983"/>
                  </a:lnTo>
                  <a:lnTo>
                    <a:pt x="793369" y="115570"/>
                  </a:lnTo>
                  <a:lnTo>
                    <a:pt x="793496" y="114554"/>
                  </a:lnTo>
                  <a:lnTo>
                    <a:pt x="793369" y="113411"/>
                  </a:lnTo>
                  <a:lnTo>
                    <a:pt x="792734" y="112649"/>
                  </a:lnTo>
                  <a:lnTo>
                    <a:pt x="792734" y="112395"/>
                  </a:lnTo>
                  <a:lnTo>
                    <a:pt x="792480" y="112268"/>
                  </a:lnTo>
                  <a:lnTo>
                    <a:pt x="792352" y="112268"/>
                  </a:lnTo>
                  <a:lnTo>
                    <a:pt x="791972" y="111887"/>
                  </a:lnTo>
                  <a:lnTo>
                    <a:pt x="791337" y="111760"/>
                  </a:lnTo>
                  <a:lnTo>
                    <a:pt x="790701" y="111760"/>
                  </a:lnTo>
                  <a:lnTo>
                    <a:pt x="788797" y="111760"/>
                  </a:lnTo>
                  <a:lnTo>
                    <a:pt x="786511" y="112776"/>
                  </a:lnTo>
                  <a:lnTo>
                    <a:pt x="785241" y="113918"/>
                  </a:lnTo>
                  <a:lnTo>
                    <a:pt x="783844" y="115062"/>
                  </a:lnTo>
                  <a:lnTo>
                    <a:pt x="781812" y="115316"/>
                  </a:lnTo>
                  <a:lnTo>
                    <a:pt x="779652" y="115570"/>
                  </a:lnTo>
                  <a:lnTo>
                    <a:pt x="776859" y="115951"/>
                  </a:lnTo>
                  <a:lnTo>
                    <a:pt x="773811" y="116205"/>
                  </a:lnTo>
                  <a:lnTo>
                    <a:pt x="772668" y="118872"/>
                  </a:lnTo>
                  <a:lnTo>
                    <a:pt x="771144" y="122682"/>
                  </a:lnTo>
                  <a:lnTo>
                    <a:pt x="768858" y="123317"/>
                  </a:lnTo>
                  <a:lnTo>
                    <a:pt x="766572" y="123317"/>
                  </a:lnTo>
                  <a:lnTo>
                    <a:pt x="765810" y="123317"/>
                  </a:lnTo>
                  <a:lnTo>
                    <a:pt x="765048" y="123317"/>
                  </a:lnTo>
                  <a:lnTo>
                    <a:pt x="764413" y="123190"/>
                  </a:lnTo>
                  <a:lnTo>
                    <a:pt x="763270" y="123062"/>
                  </a:lnTo>
                  <a:lnTo>
                    <a:pt x="762762" y="123062"/>
                  </a:lnTo>
                  <a:lnTo>
                    <a:pt x="762254" y="123062"/>
                  </a:lnTo>
                  <a:lnTo>
                    <a:pt x="761746" y="123062"/>
                  </a:lnTo>
                  <a:lnTo>
                    <a:pt x="761111" y="123062"/>
                  </a:lnTo>
                  <a:lnTo>
                    <a:pt x="760349" y="123062"/>
                  </a:lnTo>
                  <a:lnTo>
                    <a:pt x="759714" y="123190"/>
                  </a:lnTo>
                  <a:lnTo>
                    <a:pt x="758825" y="123317"/>
                  </a:lnTo>
                  <a:lnTo>
                    <a:pt x="758444" y="123443"/>
                  </a:lnTo>
                  <a:lnTo>
                    <a:pt x="757936" y="123443"/>
                  </a:lnTo>
                  <a:lnTo>
                    <a:pt x="757427" y="123443"/>
                  </a:lnTo>
                  <a:lnTo>
                    <a:pt x="753491" y="123443"/>
                  </a:lnTo>
                  <a:lnTo>
                    <a:pt x="748792" y="122047"/>
                  </a:lnTo>
                  <a:lnTo>
                    <a:pt x="746379" y="119253"/>
                  </a:lnTo>
                  <a:lnTo>
                    <a:pt x="745236" y="118237"/>
                  </a:lnTo>
                  <a:lnTo>
                    <a:pt x="744727" y="116586"/>
                  </a:lnTo>
                  <a:lnTo>
                    <a:pt x="744855" y="114935"/>
                  </a:lnTo>
                  <a:lnTo>
                    <a:pt x="744855" y="113030"/>
                  </a:lnTo>
                  <a:lnTo>
                    <a:pt x="744474" y="111252"/>
                  </a:lnTo>
                  <a:lnTo>
                    <a:pt x="743712" y="109601"/>
                  </a:lnTo>
                  <a:lnTo>
                    <a:pt x="743458" y="109093"/>
                  </a:lnTo>
                  <a:lnTo>
                    <a:pt x="743204" y="108331"/>
                  </a:lnTo>
                  <a:lnTo>
                    <a:pt x="743076" y="107696"/>
                  </a:lnTo>
                  <a:lnTo>
                    <a:pt x="742315" y="105664"/>
                  </a:lnTo>
                  <a:lnTo>
                    <a:pt x="741934" y="103378"/>
                  </a:lnTo>
                  <a:lnTo>
                    <a:pt x="742188" y="101218"/>
                  </a:lnTo>
                  <a:lnTo>
                    <a:pt x="742188" y="100076"/>
                  </a:lnTo>
                  <a:lnTo>
                    <a:pt x="742188" y="99949"/>
                  </a:lnTo>
                  <a:lnTo>
                    <a:pt x="739648" y="99060"/>
                  </a:lnTo>
                  <a:lnTo>
                    <a:pt x="737235" y="98552"/>
                  </a:lnTo>
                  <a:lnTo>
                    <a:pt x="734949" y="97155"/>
                  </a:lnTo>
                  <a:lnTo>
                    <a:pt x="733171" y="95250"/>
                  </a:lnTo>
                  <a:lnTo>
                    <a:pt x="729742" y="91059"/>
                  </a:lnTo>
                  <a:lnTo>
                    <a:pt x="723519" y="88518"/>
                  </a:lnTo>
                  <a:lnTo>
                    <a:pt x="721741" y="88518"/>
                  </a:lnTo>
                  <a:lnTo>
                    <a:pt x="721487" y="88518"/>
                  </a:lnTo>
                  <a:lnTo>
                    <a:pt x="721233" y="88646"/>
                  </a:lnTo>
                  <a:lnTo>
                    <a:pt x="720851" y="88773"/>
                  </a:lnTo>
                  <a:lnTo>
                    <a:pt x="720598" y="88773"/>
                  </a:lnTo>
                  <a:lnTo>
                    <a:pt x="719455" y="88773"/>
                  </a:lnTo>
                  <a:lnTo>
                    <a:pt x="718185" y="87884"/>
                  </a:lnTo>
                  <a:lnTo>
                    <a:pt x="716661" y="86868"/>
                  </a:lnTo>
                  <a:lnTo>
                    <a:pt x="714375" y="85343"/>
                  </a:lnTo>
                  <a:lnTo>
                    <a:pt x="711326" y="83185"/>
                  </a:lnTo>
                  <a:lnTo>
                    <a:pt x="707771" y="82931"/>
                  </a:lnTo>
                  <a:lnTo>
                    <a:pt x="707390" y="82931"/>
                  </a:lnTo>
                  <a:lnTo>
                    <a:pt x="707009" y="82931"/>
                  </a:lnTo>
                  <a:lnTo>
                    <a:pt x="706755" y="82931"/>
                  </a:lnTo>
                  <a:lnTo>
                    <a:pt x="704596" y="82804"/>
                  </a:lnTo>
                  <a:lnTo>
                    <a:pt x="702818" y="81661"/>
                  </a:lnTo>
                  <a:lnTo>
                    <a:pt x="701548" y="79756"/>
                  </a:lnTo>
                  <a:lnTo>
                    <a:pt x="700913" y="78612"/>
                  </a:lnTo>
                  <a:lnTo>
                    <a:pt x="700532" y="77089"/>
                  </a:lnTo>
                  <a:lnTo>
                    <a:pt x="700659" y="75565"/>
                  </a:lnTo>
                  <a:lnTo>
                    <a:pt x="700659" y="74295"/>
                  </a:lnTo>
                  <a:lnTo>
                    <a:pt x="700786" y="72771"/>
                  </a:lnTo>
                  <a:lnTo>
                    <a:pt x="701167" y="71501"/>
                  </a:lnTo>
                  <a:lnTo>
                    <a:pt x="701167" y="70866"/>
                  </a:lnTo>
                  <a:lnTo>
                    <a:pt x="701040" y="70104"/>
                  </a:lnTo>
                  <a:lnTo>
                    <a:pt x="700786" y="69468"/>
                  </a:lnTo>
                  <a:lnTo>
                    <a:pt x="699897" y="67183"/>
                  </a:lnTo>
                  <a:lnTo>
                    <a:pt x="699008" y="64897"/>
                  </a:lnTo>
                  <a:lnTo>
                    <a:pt x="697992" y="62611"/>
                  </a:lnTo>
                  <a:lnTo>
                    <a:pt x="696849" y="60198"/>
                  </a:lnTo>
                  <a:lnTo>
                    <a:pt x="695960" y="57785"/>
                  </a:lnTo>
                  <a:lnTo>
                    <a:pt x="694944" y="55245"/>
                  </a:lnTo>
                  <a:lnTo>
                    <a:pt x="694817" y="54483"/>
                  </a:lnTo>
                  <a:lnTo>
                    <a:pt x="694563" y="53848"/>
                  </a:lnTo>
                  <a:lnTo>
                    <a:pt x="690118" y="45720"/>
                  </a:lnTo>
                  <a:lnTo>
                    <a:pt x="688721" y="42545"/>
                  </a:lnTo>
                  <a:lnTo>
                    <a:pt x="687705" y="39243"/>
                  </a:lnTo>
                  <a:lnTo>
                    <a:pt x="687197" y="37465"/>
                  </a:lnTo>
                  <a:lnTo>
                    <a:pt x="686816" y="35814"/>
                  </a:lnTo>
                  <a:lnTo>
                    <a:pt x="686562" y="34036"/>
                  </a:lnTo>
                  <a:lnTo>
                    <a:pt x="686435" y="33655"/>
                  </a:lnTo>
                  <a:lnTo>
                    <a:pt x="686435" y="33274"/>
                  </a:lnTo>
                  <a:lnTo>
                    <a:pt x="686435" y="32893"/>
                  </a:lnTo>
                  <a:lnTo>
                    <a:pt x="686181" y="32004"/>
                  </a:lnTo>
                  <a:lnTo>
                    <a:pt x="685926" y="31115"/>
                  </a:lnTo>
                  <a:lnTo>
                    <a:pt x="685673" y="30226"/>
                  </a:lnTo>
                  <a:lnTo>
                    <a:pt x="685546" y="29845"/>
                  </a:lnTo>
                  <a:lnTo>
                    <a:pt x="685546" y="29718"/>
                  </a:lnTo>
                  <a:lnTo>
                    <a:pt x="685419" y="29464"/>
                  </a:lnTo>
                  <a:lnTo>
                    <a:pt x="684784" y="27686"/>
                  </a:lnTo>
                  <a:lnTo>
                    <a:pt x="683768" y="26035"/>
                  </a:lnTo>
                  <a:lnTo>
                    <a:pt x="682371" y="24892"/>
                  </a:lnTo>
                  <a:lnTo>
                    <a:pt x="681990" y="24511"/>
                  </a:lnTo>
                  <a:lnTo>
                    <a:pt x="681736" y="24257"/>
                  </a:lnTo>
                  <a:lnTo>
                    <a:pt x="681355" y="24003"/>
                  </a:lnTo>
                  <a:lnTo>
                    <a:pt x="680085" y="22479"/>
                  </a:lnTo>
                  <a:lnTo>
                    <a:pt x="679704" y="20320"/>
                  </a:lnTo>
                  <a:lnTo>
                    <a:pt x="680339" y="18542"/>
                  </a:lnTo>
                  <a:lnTo>
                    <a:pt x="680720" y="16256"/>
                  </a:lnTo>
                  <a:lnTo>
                    <a:pt x="678688" y="14351"/>
                  </a:lnTo>
                  <a:lnTo>
                    <a:pt x="675767" y="12065"/>
                  </a:lnTo>
                  <a:lnTo>
                    <a:pt x="674243" y="11049"/>
                  </a:lnTo>
                  <a:lnTo>
                    <a:pt x="672973" y="9779"/>
                  </a:lnTo>
                  <a:lnTo>
                    <a:pt x="671830" y="8255"/>
                  </a:lnTo>
                  <a:lnTo>
                    <a:pt x="671322" y="7239"/>
                  </a:lnTo>
                  <a:lnTo>
                    <a:pt x="668527" y="6731"/>
                  </a:lnTo>
                  <a:lnTo>
                    <a:pt x="666115" y="6350"/>
                  </a:lnTo>
                  <a:lnTo>
                    <a:pt x="662940" y="5715"/>
                  </a:lnTo>
                  <a:lnTo>
                    <a:pt x="659384" y="5207"/>
                  </a:lnTo>
                  <a:lnTo>
                    <a:pt x="656209" y="3048"/>
                  </a:lnTo>
                  <a:lnTo>
                    <a:pt x="654176" y="1905"/>
                  </a:lnTo>
                  <a:lnTo>
                    <a:pt x="651891" y="1143"/>
                  </a:lnTo>
                  <a:lnTo>
                    <a:pt x="649605" y="1143"/>
                  </a:lnTo>
                  <a:lnTo>
                    <a:pt x="649097" y="1143"/>
                  </a:lnTo>
                  <a:lnTo>
                    <a:pt x="648716" y="1270"/>
                  </a:lnTo>
                  <a:lnTo>
                    <a:pt x="648208" y="1270"/>
                  </a:lnTo>
                  <a:lnTo>
                    <a:pt x="647826" y="1270"/>
                  </a:lnTo>
                  <a:lnTo>
                    <a:pt x="647446" y="1270"/>
                  </a:lnTo>
                  <a:lnTo>
                    <a:pt x="647192" y="1270"/>
                  </a:lnTo>
                  <a:lnTo>
                    <a:pt x="645287" y="1270"/>
                  </a:lnTo>
                  <a:lnTo>
                    <a:pt x="643382" y="1016"/>
                  </a:lnTo>
                  <a:lnTo>
                    <a:pt x="641604" y="381"/>
                  </a:lnTo>
                  <a:lnTo>
                    <a:pt x="641223" y="381"/>
                  </a:lnTo>
                  <a:lnTo>
                    <a:pt x="640715" y="254"/>
                  </a:lnTo>
                  <a:lnTo>
                    <a:pt x="640207" y="127"/>
                  </a:lnTo>
                  <a:lnTo>
                    <a:pt x="639572" y="0"/>
                  </a:lnTo>
                  <a:lnTo>
                    <a:pt x="638937" y="0"/>
                  </a:lnTo>
                  <a:lnTo>
                    <a:pt x="638683" y="0"/>
                  </a:lnTo>
                  <a:lnTo>
                    <a:pt x="638301" y="0"/>
                  </a:lnTo>
                  <a:lnTo>
                    <a:pt x="63804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7673340" y="2933700"/>
              <a:ext cx="27940" cy="24765"/>
            </a:xfrm>
            <a:custGeom>
              <a:avLst/>
              <a:gdLst/>
              <a:ahLst/>
              <a:cxnLst/>
              <a:rect l="l" t="t" r="r" b="b"/>
              <a:pathLst>
                <a:path w="27940" h="24764">
                  <a:moveTo>
                    <a:pt x="24891" y="0"/>
                  </a:moveTo>
                  <a:lnTo>
                    <a:pt x="22986" y="0"/>
                  </a:lnTo>
                  <a:lnTo>
                    <a:pt x="21081" y="0"/>
                  </a:lnTo>
                  <a:lnTo>
                    <a:pt x="18668" y="126"/>
                  </a:lnTo>
                  <a:lnTo>
                    <a:pt x="17144" y="254"/>
                  </a:lnTo>
                  <a:lnTo>
                    <a:pt x="15493" y="254"/>
                  </a:lnTo>
                  <a:lnTo>
                    <a:pt x="13969" y="507"/>
                  </a:lnTo>
                  <a:lnTo>
                    <a:pt x="10032" y="507"/>
                  </a:lnTo>
                  <a:lnTo>
                    <a:pt x="4444" y="3682"/>
                  </a:lnTo>
                  <a:lnTo>
                    <a:pt x="126" y="11684"/>
                  </a:lnTo>
                  <a:lnTo>
                    <a:pt x="0" y="15621"/>
                  </a:lnTo>
                  <a:lnTo>
                    <a:pt x="1396" y="18923"/>
                  </a:lnTo>
                  <a:lnTo>
                    <a:pt x="3175" y="23368"/>
                  </a:lnTo>
                  <a:lnTo>
                    <a:pt x="6476" y="24384"/>
                  </a:lnTo>
                  <a:lnTo>
                    <a:pt x="10286" y="24384"/>
                  </a:lnTo>
                  <a:lnTo>
                    <a:pt x="11937" y="24130"/>
                  </a:lnTo>
                  <a:lnTo>
                    <a:pt x="16890" y="22987"/>
                  </a:lnTo>
                  <a:lnTo>
                    <a:pt x="20192" y="19557"/>
                  </a:lnTo>
                  <a:lnTo>
                    <a:pt x="20192" y="18161"/>
                  </a:lnTo>
                  <a:lnTo>
                    <a:pt x="20446" y="15112"/>
                  </a:lnTo>
                  <a:lnTo>
                    <a:pt x="22351" y="11684"/>
                  </a:lnTo>
                  <a:lnTo>
                    <a:pt x="24129" y="8255"/>
                  </a:lnTo>
                  <a:lnTo>
                    <a:pt x="27431" y="2159"/>
                  </a:lnTo>
                  <a:lnTo>
                    <a:pt x="27177" y="635"/>
                  </a:lnTo>
                  <a:lnTo>
                    <a:pt x="26542" y="126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7316724" y="2753867"/>
              <a:ext cx="384175" cy="204470"/>
            </a:xfrm>
            <a:custGeom>
              <a:avLst/>
              <a:gdLst/>
              <a:ahLst/>
              <a:cxnLst/>
              <a:rect l="l" t="t" r="r" b="b"/>
              <a:pathLst>
                <a:path w="384175" h="204469">
                  <a:moveTo>
                    <a:pt x="379602" y="179831"/>
                  </a:moveTo>
                  <a:lnTo>
                    <a:pt x="377698" y="179831"/>
                  </a:lnTo>
                  <a:lnTo>
                    <a:pt x="375284" y="179958"/>
                  </a:lnTo>
                  <a:lnTo>
                    <a:pt x="373760" y="180086"/>
                  </a:lnTo>
                  <a:lnTo>
                    <a:pt x="372109" y="180086"/>
                  </a:lnTo>
                  <a:lnTo>
                    <a:pt x="370585" y="180339"/>
                  </a:lnTo>
                  <a:lnTo>
                    <a:pt x="369316" y="180339"/>
                  </a:lnTo>
                  <a:lnTo>
                    <a:pt x="366649" y="180339"/>
                  </a:lnTo>
                  <a:lnTo>
                    <a:pt x="361060" y="183514"/>
                  </a:lnTo>
                  <a:lnTo>
                    <a:pt x="358394" y="188468"/>
                  </a:lnTo>
                  <a:lnTo>
                    <a:pt x="356743" y="191516"/>
                  </a:lnTo>
                  <a:lnTo>
                    <a:pt x="356616" y="195453"/>
                  </a:lnTo>
                  <a:lnTo>
                    <a:pt x="358012" y="198755"/>
                  </a:lnTo>
                  <a:lnTo>
                    <a:pt x="359791" y="203200"/>
                  </a:lnTo>
                  <a:lnTo>
                    <a:pt x="363093" y="204216"/>
                  </a:lnTo>
                  <a:lnTo>
                    <a:pt x="365886" y="204216"/>
                  </a:lnTo>
                  <a:lnTo>
                    <a:pt x="366902" y="204216"/>
                  </a:lnTo>
                  <a:lnTo>
                    <a:pt x="367792" y="204088"/>
                  </a:lnTo>
                  <a:lnTo>
                    <a:pt x="368553" y="203962"/>
                  </a:lnTo>
                  <a:lnTo>
                    <a:pt x="373506" y="202819"/>
                  </a:lnTo>
                  <a:lnTo>
                    <a:pt x="376808" y="199389"/>
                  </a:lnTo>
                  <a:lnTo>
                    <a:pt x="376808" y="197993"/>
                  </a:lnTo>
                  <a:lnTo>
                    <a:pt x="377062" y="194944"/>
                  </a:lnTo>
                  <a:lnTo>
                    <a:pt x="378968" y="191516"/>
                  </a:lnTo>
                  <a:lnTo>
                    <a:pt x="380746" y="188087"/>
                  </a:lnTo>
                  <a:lnTo>
                    <a:pt x="382143" y="185547"/>
                  </a:lnTo>
                  <a:lnTo>
                    <a:pt x="384048" y="181991"/>
                  </a:lnTo>
                  <a:lnTo>
                    <a:pt x="383794" y="180467"/>
                  </a:lnTo>
                  <a:lnTo>
                    <a:pt x="383158" y="179958"/>
                  </a:lnTo>
                  <a:lnTo>
                    <a:pt x="381507" y="179831"/>
                  </a:lnTo>
                  <a:lnTo>
                    <a:pt x="379602" y="179831"/>
                  </a:lnTo>
                  <a:close/>
                </a:path>
                <a:path w="384175" h="204469">
                  <a:moveTo>
                    <a:pt x="155448" y="27812"/>
                  </a:moveTo>
                  <a:lnTo>
                    <a:pt x="151510" y="27431"/>
                  </a:lnTo>
                  <a:lnTo>
                    <a:pt x="150368" y="29210"/>
                  </a:lnTo>
                  <a:lnTo>
                    <a:pt x="149351" y="30480"/>
                  </a:lnTo>
                  <a:lnTo>
                    <a:pt x="150368" y="29210"/>
                  </a:lnTo>
                  <a:lnTo>
                    <a:pt x="151510" y="27431"/>
                  </a:lnTo>
                  <a:lnTo>
                    <a:pt x="155448" y="27812"/>
                  </a:lnTo>
                  <a:close/>
                </a:path>
                <a:path w="384175" h="204469">
                  <a:moveTo>
                    <a:pt x="0" y="0"/>
                  </a:moveTo>
                  <a:lnTo>
                    <a:pt x="0" y="1016"/>
                  </a:lnTo>
                  <a:lnTo>
                    <a:pt x="0" y="2031"/>
                  </a:lnTo>
                  <a:lnTo>
                    <a:pt x="0" y="3048"/>
                  </a:lnTo>
                  <a:lnTo>
                    <a:pt x="0" y="2031"/>
                  </a:lnTo>
                  <a:lnTo>
                    <a:pt x="0" y="101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7406005" y="2793491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40" h="1905">
                  <a:moveTo>
                    <a:pt x="2159" y="0"/>
                  </a:moveTo>
                  <a:lnTo>
                    <a:pt x="1143" y="634"/>
                  </a:lnTo>
                  <a:lnTo>
                    <a:pt x="0" y="1777"/>
                  </a:lnTo>
                  <a:lnTo>
                    <a:pt x="1143" y="888"/>
                  </a:lnTo>
                  <a:lnTo>
                    <a:pt x="215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7289292" y="2692907"/>
              <a:ext cx="226060" cy="103505"/>
            </a:xfrm>
            <a:custGeom>
              <a:avLst/>
              <a:gdLst/>
              <a:ahLst/>
              <a:cxnLst/>
              <a:rect l="l" t="t" r="r" b="b"/>
              <a:pathLst>
                <a:path w="226059" h="103505">
                  <a:moveTo>
                    <a:pt x="118872" y="100584"/>
                  </a:moveTo>
                  <a:lnTo>
                    <a:pt x="117855" y="101218"/>
                  </a:lnTo>
                  <a:lnTo>
                    <a:pt x="116712" y="102362"/>
                  </a:lnTo>
                  <a:lnTo>
                    <a:pt x="115824" y="103505"/>
                  </a:lnTo>
                  <a:lnTo>
                    <a:pt x="116712" y="102362"/>
                  </a:lnTo>
                  <a:lnTo>
                    <a:pt x="117855" y="101473"/>
                  </a:lnTo>
                  <a:lnTo>
                    <a:pt x="118872" y="100584"/>
                  </a:lnTo>
                  <a:close/>
                </a:path>
                <a:path w="226059" h="103505">
                  <a:moveTo>
                    <a:pt x="21462" y="57912"/>
                  </a:moveTo>
                  <a:lnTo>
                    <a:pt x="24256" y="57912"/>
                  </a:lnTo>
                </a:path>
                <a:path w="226059" h="103505">
                  <a:moveTo>
                    <a:pt x="21335" y="54864"/>
                  </a:moveTo>
                  <a:lnTo>
                    <a:pt x="21335" y="57912"/>
                  </a:lnTo>
                </a:path>
                <a:path w="226059" h="103505">
                  <a:moveTo>
                    <a:pt x="225551" y="91440"/>
                  </a:moveTo>
                  <a:lnTo>
                    <a:pt x="222503" y="91440"/>
                  </a:lnTo>
                </a:path>
                <a:path w="226059" h="103505">
                  <a:moveTo>
                    <a:pt x="18287" y="51816"/>
                  </a:moveTo>
                  <a:lnTo>
                    <a:pt x="19430" y="52832"/>
                  </a:lnTo>
                  <a:lnTo>
                    <a:pt x="20447" y="53848"/>
                  </a:lnTo>
                  <a:lnTo>
                    <a:pt x="21335" y="54864"/>
                  </a:lnTo>
                  <a:lnTo>
                    <a:pt x="20447" y="53848"/>
                  </a:lnTo>
                  <a:lnTo>
                    <a:pt x="19430" y="52832"/>
                  </a:lnTo>
                  <a:lnTo>
                    <a:pt x="18287" y="51816"/>
                  </a:lnTo>
                  <a:close/>
                </a:path>
                <a:path w="226059" h="103505">
                  <a:moveTo>
                    <a:pt x="0" y="0"/>
                  </a:moveTo>
                  <a:lnTo>
                    <a:pt x="0" y="1143"/>
                  </a:lnTo>
                  <a:lnTo>
                    <a:pt x="1650" y="3810"/>
                  </a:lnTo>
                  <a:lnTo>
                    <a:pt x="3048" y="6096"/>
                  </a:lnTo>
                  <a:lnTo>
                    <a:pt x="1650" y="3810"/>
                  </a:lnTo>
                  <a:lnTo>
                    <a:pt x="0" y="1143"/>
                  </a:lnTo>
                  <a:lnTo>
                    <a:pt x="0" y="0"/>
                  </a:lnTo>
                  <a:close/>
                </a:path>
                <a:path w="226059" h="103505">
                  <a:moveTo>
                    <a:pt x="18287" y="48768"/>
                  </a:moveTo>
                  <a:lnTo>
                    <a:pt x="18287" y="51816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7515733" y="2785871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40" h="1905">
                  <a:moveTo>
                    <a:pt x="0" y="0"/>
                  </a:moveTo>
                  <a:lnTo>
                    <a:pt x="1016" y="888"/>
                  </a:lnTo>
                  <a:lnTo>
                    <a:pt x="2159" y="1524"/>
                  </a:lnTo>
                  <a:lnTo>
                    <a:pt x="1016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7514844" y="278434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0"/>
                  </a:moveTo>
                  <a:lnTo>
                    <a:pt x="888" y="1524"/>
                  </a:lnTo>
                  <a:lnTo>
                    <a:pt x="1904" y="2412"/>
                  </a:lnTo>
                  <a:lnTo>
                    <a:pt x="3048" y="3048"/>
                  </a:lnTo>
                  <a:lnTo>
                    <a:pt x="1904" y="2286"/>
                  </a:lnTo>
                  <a:lnTo>
                    <a:pt x="888" y="152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7289800" y="2690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1650" y="0"/>
                  </a:moveTo>
                  <a:lnTo>
                    <a:pt x="0" y="1650"/>
                  </a:lnTo>
                  <a:lnTo>
                    <a:pt x="889" y="888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7289292" y="2449067"/>
              <a:ext cx="515620" cy="243840"/>
            </a:xfrm>
            <a:custGeom>
              <a:avLst/>
              <a:gdLst/>
              <a:ahLst/>
              <a:cxnLst/>
              <a:rect l="l" t="t" r="r" b="b"/>
              <a:pathLst>
                <a:path w="515620" h="243839">
                  <a:moveTo>
                    <a:pt x="3048" y="240792"/>
                  </a:moveTo>
                  <a:lnTo>
                    <a:pt x="2158" y="241300"/>
                  </a:lnTo>
                  <a:lnTo>
                    <a:pt x="1397" y="242062"/>
                  </a:lnTo>
                  <a:lnTo>
                    <a:pt x="507" y="242950"/>
                  </a:lnTo>
                  <a:lnTo>
                    <a:pt x="0" y="243839"/>
                  </a:lnTo>
                  <a:lnTo>
                    <a:pt x="507" y="242950"/>
                  </a:lnTo>
                  <a:lnTo>
                    <a:pt x="1397" y="242188"/>
                  </a:lnTo>
                  <a:lnTo>
                    <a:pt x="2158" y="241300"/>
                  </a:lnTo>
                  <a:lnTo>
                    <a:pt x="3048" y="240792"/>
                  </a:lnTo>
                  <a:close/>
                </a:path>
                <a:path w="515620" h="243839">
                  <a:moveTo>
                    <a:pt x="512063" y="0"/>
                  </a:moveTo>
                  <a:lnTo>
                    <a:pt x="513079" y="0"/>
                  </a:lnTo>
                  <a:lnTo>
                    <a:pt x="514096" y="0"/>
                  </a:lnTo>
                  <a:lnTo>
                    <a:pt x="515111" y="0"/>
                  </a:lnTo>
                  <a:lnTo>
                    <a:pt x="514096" y="0"/>
                  </a:lnTo>
                  <a:lnTo>
                    <a:pt x="513079" y="0"/>
                  </a:lnTo>
                  <a:lnTo>
                    <a:pt x="512063" y="0"/>
                  </a:lnTo>
                  <a:close/>
                </a:path>
                <a:path w="515620" h="243839">
                  <a:moveTo>
                    <a:pt x="338581" y="94487"/>
                  </a:moveTo>
                  <a:lnTo>
                    <a:pt x="341122" y="94487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7670292" y="2531363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40" h="2539">
                  <a:moveTo>
                    <a:pt x="0" y="0"/>
                  </a:moveTo>
                  <a:lnTo>
                    <a:pt x="1142" y="1524"/>
                  </a:lnTo>
                  <a:lnTo>
                    <a:pt x="2158" y="2540"/>
                  </a:lnTo>
                  <a:lnTo>
                    <a:pt x="1142" y="1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7225284" y="2382011"/>
              <a:ext cx="749935" cy="521334"/>
            </a:xfrm>
            <a:custGeom>
              <a:avLst/>
              <a:gdLst/>
              <a:ahLst/>
              <a:cxnLst/>
              <a:rect l="l" t="t" r="r" b="b"/>
              <a:pathLst>
                <a:path w="749934" h="521335">
                  <a:moveTo>
                    <a:pt x="445008" y="149351"/>
                  </a:moveTo>
                  <a:lnTo>
                    <a:pt x="446150" y="150875"/>
                  </a:lnTo>
                  <a:lnTo>
                    <a:pt x="447167" y="151892"/>
                  </a:lnTo>
                  <a:lnTo>
                    <a:pt x="448056" y="152273"/>
                  </a:lnTo>
                  <a:lnTo>
                    <a:pt x="447167" y="151892"/>
                  </a:lnTo>
                  <a:lnTo>
                    <a:pt x="446150" y="150368"/>
                  </a:lnTo>
                  <a:lnTo>
                    <a:pt x="445008" y="149351"/>
                  </a:lnTo>
                  <a:close/>
                </a:path>
                <a:path w="749934" h="521335">
                  <a:moveTo>
                    <a:pt x="588264" y="45719"/>
                  </a:moveTo>
                  <a:lnTo>
                    <a:pt x="588264" y="42672"/>
                  </a:lnTo>
                </a:path>
                <a:path w="749934" h="521335">
                  <a:moveTo>
                    <a:pt x="301751" y="145542"/>
                  </a:moveTo>
                  <a:lnTo>
                    <a:pt x="298450" y="143510"/>
                  </a:lnTo>
                  <a:lnTo>
                    <a:pt x="295021" y="143510"/>
                  </a:lnTo>
                  <a:lnTo>
                    <a:pt x="291846" y="145542"/>
                  </a:lnTo>
                  <a:lnTo>
                    <a:pt x="289560" y="146304"/>
                  </a:lnTo>
                  <a:lnTo>
                    <a:pt x="291846" y="145542"/>
                  </a:lnTo>
                  <a:lnTo>
                    <a:pt x="295021" y="143510"/>
                  </a:lnTo>
                  <a:lnTo>
                    <a:pt x="298450" y="143510"/>
                  </a:lnTo>
                  <a:lnTo>
                    <a:pt x="301751" y="145542"/>
                  </a:lnTo>
                  <a:close/>
                </a:path>
                <a:path w="749934" h="521335">
                  <a:moveTo>
                    <a:pt x="177419" y="12192"/>
                  </a:moveTo>
                  <a:lnTo>
                    <a:pt x="179197" y="12192"/>
                  </a:lnTo>
                  <a:lnTo>
                    <a:pt x="177419" y="12192"/>
                  </a:lnTo>
                  <a:close/>
                </a:path>
                <a:path w="749934" h="521335">
                  <a:moveTo>
                    <a:pt x="387096" y="161544"/>
                  </a:moveTo>
                  <a:lnTo>
                    <a:pt x="386461" y="161544"/>
                  </a:lnTo>
                  <a:lnTo>
                    <a:pt x="385572" y="161544"/>
                  </a:lnTo>
                  <a:lnTo>
                    <a:pt x="384810" y="161544"/>
                  </a:lnTo>
                  <a:lnTo>
                    <a:pt x="384048" y="161544"/>
                  </a:lnTo>
                  <a:lnTo>
                    <a:pt x="384810" y="161544"/>
                  </a:lnTo>
                  <a:lnTo>
                    <a:pt x="387096" y="161544"/>
                  </a:lnTo>
                  <a:close/>
                </a:path>
                <a:path w="749934" h="521335">
                  <a:moveTo>
                    <a:pt x="557784" y="0"/>
                  </a:moveTo>
                  <a:lnTo>
                    <a:pt x="545592" y="24384"/>
                  </a:lnTo>
                </a:path>
                <a:path w="749934" h="521335">
                  <a:moveTo>
                    <a:pt x="582168" y="39624"/>
                  </a:moveTo>
                  <a:lnTo>
                    <a:pt x="582930" y="39624"/>
                  </a:lnTo>
                  <a:lnTo>
                    <a:pt x="584073" y="39624"/>
                  </a:lnTo>
                  <a:lnTo>
                    <a:pt x="585216" y="39624"/>
                  </a:lnTo>
                  <a:lnTo>
                    <a:pt x="584073" y="39624"/>
                  </a:lnTo>
                  <a:lnTo>
                    <a:pt x="583184" y="39624"/>
                  </a:lnTo>
                  <a:lnTo>
                    <a:pt x="582168" y="39624"/>
                  </a:lnTo>
                  <a:close/>
                </a:path>
                <a:path w="749934" h="521335">
                  <a:moveTo>
                    <a:pt x="0" y="195453"/>
                  </a:moveTo>
                  <a:lnTo>
                    <a:pt x="0" y="198119"/>
                  </a:lnTo>
                  <a:lnTo>
                    <a:pt x="0" y="195453"/>
                  </a:lnTo>
                  <a:close/>
                </a:path>
                <a:path w="749934" h="521335">
                  <a:moveTo>
                    <a:pt x="48768" y="176022"/>
                  </a:moveTo>
                  <a:lnTo>
                    <a:pt x="56261" y="176784"/>
                  </a:lnTo>
                  <a:lnTo>
                    <a:pt x="59309" y="171576"/>
                  </a:lnTo>
                  <a:lnTo>
                    <a:pt x="60960" y="167639"/>
                  </a:lnTo>
                  <a:lnTo>
                    <a:pt x="59309" y="171576"/>
                  </a:lnTo>
                  <a:lnTo>
                    <a:pt x="56261" y="176784"/>
                  </a:lnTo>
                  <a:lnTo>
                    <a:pt x="48768" y="176022"/>
                  </a:lnTo>
                  <a:close/>
                </a:path>
                <a:path w="749934" h="521335">
                  <a:moveTo>
                    <a:pt x="67056" y="268224"/>
                  </a:moveTo>
                  <a:lnTo>
                    <a:pt x="71374" y="268478"/>
                  </a:lnTo>
                  <a:lnTo>
                    <a:pt x="78105" y="272923"/>
                  </a:lnTo>
                  <a:lnTo>
                    <a:pt x="82296" y="277368"/>
                  </a:lnTo>
                  <a:lnTo>
                    <a:pt x="78105" y="272923"/>
                  </a:lnTo>
                  <a:lnTo>
                    <a:pt x="71374" y="268478"/>
                  </a:lnTo>
                  <a:lnTo>
                    <a:pt x="67056" y="268224"/>
                  </a:lnTo>
                  <a:close/>
                </a:path>
                <a:path w="749934" h="521335">
                  <a:moveTo>
                    <a:pt x="85344" y="286512"/>
                  </a:moveTo>
                  <a:lnTo>
                    <a:pt x="85344" y="284353"/>
                  </a:lnTo>
                  <a:lnTo>
                    <a:pt x="85344" y="282194"/>
                  </a:lnTo>
                  <a:lnTo>
                    <a:pt x="85344" y="280416"/>
                  </a:lnTo>
                  <a:lnTo>
                    <a:pt x="85344" y="282194"/>
                  </a:lnTo>
                  <a:lnTo>
                    <a:pt x="85344" y="284353"/>
                  </a:lnTo>
                  <a:lnTo>
                    <a:pt x="85344" y="286512"/>
                  </a:lnTo>
                  <a:close/>
                </a:path>
                <a:path w="749934" h="521335">
                  <a:moveTo>
                    <a:pt x="69976" y="307848"/>
                  </a:moveTo>
                  <a:lnTo>
                    <a:pt x="67183" y="307848"/>
                  </a:lnTo>
                </a:path>
                <a:path w="749934" h="521335">
                  <a:moveTo>
                    <a:pt x="70104" y="304800"/>
                  </a:moveTo>
                  <a:lnTo>
                    <a:pt x="70104" y="307467"/>
                  </a:lnTo>
                </a:path>
                <a:path w="749934" h="521335">
                  <a:moveTo>
                    <a:pt x="655320" y="192150"/>
                  </a:moveTo>
                  <a:lnTo>
                    <a:pt x="655320" y="194944"/>
                  </a:lnTo>
                </a:path>
                <a:path w="749934" h="521335">
                  <a:moveTo>
                    <a:pt x="749808" y="140207"/>
                  </a:moveTo>
                  <a:lnTo>
                    <a:pt x="746887" y="140207"/>
                  </a:lnTo>
                </a:path>
                <a:path w="749934" h="521335">
                  <a:moveTo>
                    <a:pt x="658368" y="189230"/>
                  </a:moveTo>
                  <a:lnTo>
                    <a:pt x="658368" y="191769"/>
                  </a:lnTo>
                </a:path>
                <a:path w="749934" h="521335">
                  <a:moveTo>
                    <a:pt x="740664" y="140207"/>
                  </a:moveTo>
                  <a:lnTo>
                    <a:pt x="741680" y="140207"/>
                  </a:lnTo>
                  <a:lnTo>
                    <a:pt x="742696" y="140207"/>
                  </a:lnTo>
                  <a:lnTo>
                    <a:pt x="743712" y="140207"/>
                  </a:lnTo>
                  <a:lnTo>
                    <a:pt x="742696" y="140207"/>
                  </a:lnTo>
                  <a:lnTo>
                    <a:pt x="741680" y="140207"/>
                  </a:lnTo>
                  <a:lnTo>
                    <a:pt x="740664" y="140207"/>
                  </a:lnTo>
                  <a:close/>
                </a:path>
                <a:path w="749934" h="521335">
                  <a:moveTo>
                    <a:pt x="343281" y="518287"/>
                  </a:moveTo>
                  <a:lnTo>
                    <a:pt x="342646" y="518287"/>
                  </a:lnTo>
                  <a:lnTo>
                    <a:pt x="342011" y="519684"/>
                  </a:lnTo>
                  <a:lnTo>
                    <a:pt x="341375" y="521207"/>
                  </a:lnTo>
                  <a:lnTo>
                    <a:pt x="342011" y="519684"/>
                  </a:lnTo>
                  <a:lnTo>
                    <a:pt x="342646" y="518287"/>
                  </a:lnTo>
                  <a:lnTo>
                    <a:pt x="343281" y="518287"/>
                  </a:lnTo>
                  <a:lnTo>
                    <a:pt x="343662" y="518287"/>
                  </a:lnTo>
                  <a:lnTo>
                    <a:pt x="344043" y="518922"/>
                  </a:lnTo>
                  <a:lnTo>
                    <a:pt x="344424" y="520826"/>
                  </a:lnTo>
                  <a:lnTo>
                    <a:pt x="344043" y="518922"/>
                  </a:lnTo>
                  <a:lnTo>
                    <a:pt x="343662" y="518287"/>
                  </a:lnTo>
                  <a:lnTo>
                    <a:pt x="343281" y="518287"/>
                  </a:lnTo>
                  <a:lnTo>
                    <a:pt x="343281" y="518287"/>
                  </a:lnTo>
                  <a:lnTo>
                    <a:pt x="343281" y="51828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7545197" y="287604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0"/>
                  </a:moveTo>
                  <a:lnTo>
                    <a:pt x="2031" y="1143"/>
                  </a:lnTo>
                  <a:lnTo>
                    <a:pt x="3175" y="2793"/>
                  </a:lnTo>
                  <a:lnTo>
                    <a:pt x="2158" y="1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7542276" y="2875787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0" y="0"/>
                  </a:moveTo>
                  <a:lnTo>
                    <a:pt x="2921" y="254"/>
                  </a:lnTo>
                  <a:lnTo>
                    <a:pt x="4952" y="1397"/>
                  </a:lnTo>
                  <a:lnTo>
                    <a:pt x="6096" y="3048"/>
                  </a:lnTo>
                  <a:lnTo>
                    <a:pt x="5079" y="1397"/>
                  </a:lnTo>
                  <a:lnTo>
                    <a:pt x="2921" y="25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7527036" y="2833115"/>
              <a:ext cx="9525" cy="17780"/>
            </a:xfrm>
            <a:custGeom>
              <a:avLst/>
              <a:gdLst/>
              <a:ahLst/>
              <a:cxnLst/>
              <a:rect l="l" t="t" r="r" b="b"/>
              <a:pathLst>
                <a:path w="9525" h="17780">
                  <a:moveTo>
                    <a:pt x="9144" y="0"/>
                  </a:moveTo>
                  <a:lnTo>
                    <a:pt x="3937" y="7746"/>
                  </a:lnTo>
                  <a:lnTo>
                    <a:pt x="0" y="17780"/>
                  </a:lnTo>
                  <a:lnTo>
                    <a:pt x="3937" y="787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7527036" y="2814827"/>
              <a:ext cx="40005" cy="88900"/>
            </a:xfrm>
            <a:custGeom>
              <a:avLst/>
              <a:gdLst/>
              <a:ahLst/>
              <a:cxnLst/>
              <a:rect l="l" t="t" r="r" b="b"/>
              <a:pathLst>
                <a:path w="40004" h="88900">
                  <a:moveTo>
                    <a:pt x="9144" y="18287"/>
                  </a:moveTo>
                  <a:lnTo>
                    <a:pt x="3937" y="26034"/>
                  </a:lnTo>
                  <a:lnTo>
                    <a:pt x="0" y="36068"/>
                  </a:lnTo>
                  <a:lnTo>
                    <a:pt x="0" y="39115"/>
                  </a:lnTo>
                  <a:lnTo>
                    <a:pt x="0" y="36068"/>
                  </a:lnTo>
                  <a:lnTo>
                    <a:pt x="3937" y="26162"/>
                  </a:lnTo>
                  <a:lnTo>
                    <a:pt x="9144" y="18287"/>
                  </a:lnTo>
                  <a:close/>
                </a:path>
                <a:path w="40004" h="88900">
                  <a:moveTo>
                    <a:pt x="0" y="39115"/>
                  </a:moveTo>
                  <a:lnTo>
                    <a:pt x="0" y="39243"/>
                  </a:lnTo>
                  <a:lnTo>
                    <a:pt x="0" y="39496"/>
                  </a:lnTo>
                  <a:lnTo>
                    <a:pt x="127" y="39623"/>
                  </a:lnTo>
                  <a:lnTo>
                    <a:pt x="0" y="39496"/>
                  </a:lnTo>
                  <a:lnTo>
                    <a:pt x="0" y="39243"/>
                  </a:lnTo>
                  <a:lnTo>
                    <a:pt x="0" y="39115"/>
                  </a:lnTo>
                  <a:close/>
                </a:path>
                <a:path w="40004" h="88900">
                  <a:moveTo>
                    <a:pt x="12192" y="15239"/>
                  </a:moveTo>
                  <a:lnTo>
                    <a:pt x="15240" y="10413"/>
                  </a:lnTo>
                  <a:lnTo>
                    <a:pt x="14859" y="4952"/>
                  </a:lnTo>
                  <a:lnTo>
                    <a:pt x="14478" y="0"/>
                  </a:lnTo>
                  <a:lnTo>
                    <a:pt x="14859" y="4952"/>
                  </a:lnTo>
                  <a:lnTo>
                    <a:pt x="15240" y="10413"/>
                  </a:lnTo>
                  <a:lnTo>
                    <a:pt x="12192" y="15239"/>
                  </a:lnTo>
                  <a:close/>
                </a:path>
                <a:path w="40004" h="88900">
                  <a:moveTo>
                    <a:pt x="36703" y="88391"/>
                  </a:moveTo>
                  <a:lnTo>
                    <a:pt x="39624" y="88391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7432548" y="2787395"/>
              <a:ext cx="5715" cy="3175"/>
            </a:xfrm>
            <a:custGeom>
              <a:avLst/>
              <a:gdLst/>
              <a:ahLst/>
              <a:cxnLst/>
              <a:rect l="l" t="t" r="r" b="b"/>
              <a:pathLst>
                <a:path w="5715" h="3175">
                  <a:moveTo>
                    <a:pt x="2667" y="0"/>
                  </a:moveTo>
                  <a:lnTo>
                    <a:pt x="0" y="0"/>
                  </a:lnTo>
                  <a:lnTo>
                    <a:pt x="2667" y="253"/>
                  </a:lnTo>
                  <a:lnTo>
                    <a:pt x="5587" y="2666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7432548" y="2787395"/>
              <a:ext cx="228600" cy="116205"/>
            </a:xfrm>
            <a:custGeom>
              <a:avLst/>
              <a:gdLst/>
              <a:ahLst/>
              <a:cxnLst/>
              <a:rect l="l" t="t" r="r" b="b"/>
              <a:pathLst>
                <a:path w="228600" h="116205">
                  <a:moveTo>
                    <a:pt x="0" y="0"/>
                  </a:moveTo>
                  <a:lnTo>
                    <a:pt x="2667" y="253"/>
                  </a:lnTo>
                  <a:lnTo>
                    <a:pt x="5587" y="2666"/>
                  </a:lnTo>
                  <a:lnTo>
                    <a:pt x="9144" y="6095"/>
                  </a:lnTo>
                  <a:lnTo>
                    <a:pt x="5587" y="2666"/>
                  </a:lnTo>
                  <a:lnTo>
                    <a:pt x="2667" y="0"/>
                  </a:lnTo>
                  <a:lnTo>
                    <a:pt x="0" y="0"/>
                  </a:lnTo>
                  <a:close/>
                </a:path>
                <a:path w="228600" h="116205">
                  <a:moveTo>
                    <a:pt x="12446" y="6095"/>
                  </a:moveTo>
                  <a:lnTo>
                    <a:pt x="15240" y="6095"/>
                  </a:lnTo>
                </a:path>
                <a:path w="228600" h="116205">
                  <a:moveTo>
                    <a:pt x="21462" y="9143"/>
                  </a:moveTo>
                  <a:lnTo>
                    <a:pt x="24256" y="9143"/>
                  </a:lnTo>
                </a:path>
                <a:path w="228600" h="116205">
                  <a:moveTo>
                    <a:pt x="198120" y="85343"/>
                  </a:moveTo>
                  <a:lnTo>
                    <a:pt x="197230" y="85343"/>
                  </a:lnTo>
                  <a:lnTo>
                    <a:pt x="196087" y="85343"/>
                  </a:lnTo>
                  <a:lnTo>
                    <a:pt x="195072" y="85343"/>
                  </a:lnTo>
                  <a:lnTo>
                    <a:pt x="196087" y="85343"/>
                  </a:lnTo>
                  <a:lnTo>
                    <a:pt x="197230" y="85343"/>
                  </a:lnTo>
                  <a:lnTo>
                    <a:pt x="198120" y="85343"/>
                  </a:lnTo>
                  <a:close/>
                </a:path>
                <a:path w="228600" h="116205">
                  <a:moveTo>
                    <a:pt x="164592" y="97535"/>
                  </a:moveTo>
                  <a:lnTo>
                    <a:pt x="165226" y="95630"/>
                  </a:lnTo>
                  <a:lnTo>
                    <a:pt x="166370" y="94487"/>
                  </a:lnTo>
                  <a:lnTo>
                    <a:pt x="167640" y="94487"/>
                  </a:lnTo>
                  <a:lnTo>
                    <a:pt x="166370" y="94487"/>
                  </a:lnTo>
                  <a:lnTo>
                    <a:pt x="165226" y="95630"/>
                  </a:lnTo>
                  <a:lnTo>
                    <a:pt x="164592" y="97535"/>
                  </a:lnTo>
                  <a:close/>
                </a:path>
                <a:path w="228600" h="116205">
                  <a:moveTo>
                    <a:pt x="225551" y="113156"/>
                  </a:moveTo>
                  <a:lnTo>
                    <a:pt x="225551" y="114300"/>
                  </a:lnTo>
                  <a:lnTo>
                    <a:pt x="225551" y="115823"/>
                  </a:lnTo>
                  <a:lnTo>
                    <a:pt x="225551" y="114300"/>
                  </a:lnTo>
                  <a:lnTo>
                    <a:pt x="225551" y="113156"/>
                  </a:lnTo>
                  <a:close/>
                </a:path>
                <a:path w="228600" h="116205">
                  <a:moveTo>
                    <a:pt x="152400" y="97535"/>
                  </a:moveTo>
                  <a:lnTo>
                    <a:pt x="152400" y="98170"/>
                  </a:lnTo>
                  <a:lnTo>
                    <a:pt x="152400" y="99440"/>
                  </a:lnTo>
                  <a:lnTo>
                    <a:pt x="152400" y="100583"/>
                  </a:lnTo>
                  <a:lnTo>
                    <a:pt x="152400" y="99440"/>
                  </a:lnTo>
                  <a:lnTo>
                    <a:pt x="152400" y="98170"/>
                  </a:lnTo>
                  <a:lnTo>
                    <a:pt x="152400" y="97535"/>
                  </a:lnTo>
                  <a:close/>
                </a:path>
                <a:path w="228600" h="116205">
                  <a:moveTo>
                    <a:pt x="225551" y="115823"/>
                  </a:moveTo>
                  <a:lnTo>
                    <a:pt x="226695" y="115823"/>
                  </a:lnTo>
                  <a:lnTo>
                    <a:pt x="227710" y="115823"/>
                  </a:lnTo>
                  <a:lnTo>
                    <a:pt x="228600" y="115823"/>
                  </a:lnTo>
                  <a:lnTo>
                    <a:pt x="227710" y="115823"/>
                  </a:lnTo>
                  <a:lnTo>
                    <a:pt x="226695" y="115823"/>
                  </a:lnTo>
                  <a:lnTo>
                    <a:pt x="225551" y="1158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7569708" y="29032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3810" y="4445"/>
                  </a:moveTo>
                  <a:lnTo>
                    <a:pt x="4445" y="5715"/>
                  </a:lnTo>
                  <a:lnTo>
                    <a:pt x="6096" y="6096"/>
                  </a:lnTo>
                  <a:lnTo>
                    <a:pt x="4572" y="5715"/>
                  </a:lnTo>
                  <a:lnTo>
                    <a:pt x="3810" y="4445"/>
                  </a:lnTo>
                  <a:close/>
                </a:path>
                <a:path w="6350" h="6350">
                  <a:moveTo>
                    <a:pt x="2032" y="1397"/>
                  </a:moveTo>
                  <a:lnTo>
                    <a:pt x="2413" y="2286"/>
                  </a:lnTo>
                  <a:lnTo>
                    <a:pt x="2921" y="3048"/>
                  </a:lnTo>
                  <a:lnTo>
                    <a:pt x="2540" y="2286"/>
                  </a:lnTo>
                  <a:lnTo>
                    <a:pt x="2032" y="1397"/>
                  </a:lnTo>
                  <a:close/>
                </a:path>
                <a:path w="6350" h="6350">
                  <a:moveTo>
                    <a:pt x="508" y="127"/>
                  </a:moveTo>
                  <a:lnTo>
                    <a:pt x="889" y="381"/>
                  </a:lnTo>
                  <a:lnTo>
                    <a:pt x="1270" y="762"/>
                  </a:lnTo>
                  <a:lnTo>
                    <a:pt x="1016" y="381"/>
                  </a:lnTo>
                  <a:lnTo>
                    <a:pt x="508" y="127"/>
                  </a:lnTo>
                  <a:close/>
                </a:path>
                <a:path w="6350" h="6350">
                  <a:moveTo>
                    <a:pt x="126" y="0"/>
                  </a:moveTo>
                  <a:lnTo>
                    <a:pt x="508" y="12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7569708" y="290321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508" y="127"/>
                  </a:lnTo>
                  <a:lnTo>
                    <a:pt x="889" y="381"/>
                  </a:lnTo>
                  <a:lnTo>
                    <a:pt x="1270" y="762"/>
                  </a:lnTo>
                  <a:lnTo>
                    <a:pt x="1016" y="381"/>
                  </a:lnTo>
                  <a:lnTo>
                    <a:pt x="508" y="127"/>
                  </a:lnTo>
                  <a:lnTo>
                    <a:pt x="126" y="0"/>
                  </a:lnTo>
                  <a:close/>
                </a:path>
                <a:path w="6350" h="6350">
                  <a:moveTo>
                    <a:pt x="1270" y="762"/>
                  </a:moveTo>
                  <a:lnTo>
                    <a:pt x="2032" y="1397"/>
                  </a:lnTo>
                  <a:lnTo>
                    <a:pt x="2413" y="2286"/>
                  </a:lnTo>
                  <a:lnTo>
                    <a:pt x="2921" y="3048"/>
                  </a:lnTo>
                  <a:lnTo>
                    <a:pt x="2540" y="2286"/>
                  </a:lnTo>
                  <a:lnTo>
                    <a:pt x="2032" y="1397"/>
                  </a:lnTo>
                  <a:lnTo>
                    <a:pt x="1270" y="762"/>
                  </a:lnTo>
                  <a:close/>
                </a:path>
                <a:path w="6350" h="6350">
                  <a:moveTo>
                    <a:pt x="2921" y="3048"/>
                  </a:moveTo>
                  <a:lnTo>
                    <a:pt x="3810" y="4445"/>
                  </a:lnTo>
                  <a:lnTo>
                    <a:pt x="4445" y="5715"/>
                  </a:lnTo>
                  <a:lnTo>
                    <a:pt x="6096" y="6096"/>
                  </a:lnTo>
                  <a:lnTo>
                    <a:pt x="4572" y="5715"/>
                  </a:lnTo>
                  <a:lnTo>
                    <a:pt x="3810" y="4445"/>
                  </a:lnTo>
                  <a:lnTo>
                    <a:pt x="2921" y="304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8" name="object 51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784592" y="2953511"/>
              <a:ext cx="134111" cy="219456"/>
            </a:xfrm>
            <a:prstGeom prst="rect">
              <a:avLst/>
            </a:prstGeom>
          </p:spPr>
        </p:pic>
        <p:pic>
          <p:nvPicPr>
            <p:cNvPr id="519" name="object 51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104632" y="3300983"/>
              <a:ext cx="134112" cy="134112"/>
            </a:xfrm>
            <a:prstGeom prst="rect">
              <a:avLst/>
            </a:prstGeom>
          </p:spPr>
        </p:pic>
        <p:sp>
          <p:nvSpPr>
            <p:cNvPr id="520" name="object 520"/>
            <p:cNvSpPr/>
            <p:nvPr/>
          </p:nvSpPr>
          <p:spPr>
            <a:xfrm>
              <a:off x="7301484" y="3104388"/>
              <a:ext cx="24130" cy="55244"/>
            </a:xfrm>
            <a:custGeom>
              <a:avLst/>
              <a:gdLst/>
              <a:ahLst/>
              <a:cxnLst/>
              <a:rect l="l" t="t" r="r" b="b"/>
              <a:pathLst>
                <a:path w="24129" h="55244">
                  <a:moveTo>
                    <a:pt x="4952" y="0"/>
                  </a:moveTo>
                  <a:lnTo>
                    <a:pt x="4064" y="254"/>
                  </a:lnTo>
                  <a:lnTo>
                    <a:pt x="3175" y="6096"/>
                  </a:lnTo>
                  <a:lnTo>
                    <a:pt x="2921" y="8509"/>
                  </a:lnTo>
                  <a:lnTo>
                    <a:pt x="2413" y="10922"/>
                  </a:lnTo>
                  <a:lnTo>
                    <a:pt x="1777" y="13208"/>
                  </a:lnTo>
                  <a:lnTo>
                    <a:pt x="0" y="18668"/>
                  </a:lnTo>
                  <a:lnTo>
                    <a:pt x="381" y="24256"/>
                  </a:lnTo>
                  <a:lnTo>
                    <a:pt x="1270" y="34162"/>
                  </a:lnTo>
                  <a:lnTo>
                    <a:pt x="1270" y="35687"/>
                  </a:lnTo>
                  <a:lnTo>
                    <a:pt x="2159" y="50292"/>
                  </a:lnTo>
                  <a:lnTo>
                    <a:pt x="6858" y="53848"/>
                  </a:lnTo>
                  <a:lnTo>
                    <a:pt x="7747" y="54610"/>
                  </a:lnTo>
                  <a:lnTo>
                    <a:pt x="8636" y="54863"/>
                  </a:lnTo>
                  <a:lnTo>
                    <a:pt x="10922" y="54863"/>
                  </a:lnTo>
                  <a:lnTo>
                    <a:pt x="12319" y="54229"/>
                  </a:lnTo>
                  <a:lnTo>
                    <a:pt x="13462" y="53593"/>
                  </a:lnTo>
                  <a:lnTo>
                    <a:pt x="19050" y="50037"/>
                  </a:lnTo>
                  <a:lnTo>
                    <a:pt x="23749" y="41148"/>
                  </a:lnTo>
                  <a:lnTo>
                    <a:pt x="24002" y="33781"/>
                  </a:lnTo>
                  <a:lnTo>
                    <a:pt x="21633" y="23967"/>
                  </a:lnTo>
                  <a:lnTo>
                    <a:pt x="15811" y="13176"/>
                  </a:lnTo>
                  <a:lnTo>
                    <a:pt x="9322" y="4242"/>
                  </a:lnTo>
                  <a:lnTo>
                    <a:pt x="495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7301484" y="3104388"/>
              <a:ext cx="24130" cy="55244"/>
            </a:xfrm>
            <a:custGeom>
              <a:avLst/>
              <a:gdLst/>
              <a:ahLst/>
              <a:cxnLst/>
              <a:rect l="l" t="t" r="r" b="b"/>
              <a:pathLst>
                <a:path w="24129" h="55244">
                  <a:moveTo>
                    <a:pt x="4952" y="0"/>
                  </a:moveTo>
                  <a:lnTo>
                    <a:pt x="4064" y="254"/>
                  </a:lnTo>
                  <a:lnTo>
                    <a:pt x="3556" y="3429"/>
                  </a:lnTo>
                  <a:lnTo>
                    <a:pt x="3175" y="6096"/>
                  </a:lnTo>
                  <a:lnTo>
                    <a:pt x="2921" y="8509"/>
                  </a:lnTo>
                  <a:lnTo>
                    <a:pt x="2413" y="10922"/>
                  </a:lnTo>
                  <a:lnTo>
                    <a:pt x="1777" y="13208"/>
                  </a:lnTo>
                  <a:lnTo>
                    <a:pt x="0" y="18668"/>
                  </a:lnTo>
                  <a:lnTo>
                    <a:pt x="381" y="24256"/>
                  </a:lnTo>
                  <a:lnTo>
                    <a:pt x="1143" y="32638"/>
                  </a:lnTo>
                  <a:lnTo>
                    <a:pt x="1270" y="34162"/>
                  </a:lnTo>
                  <a:lnTo>
                    <a:pt x="1270" y="35687"/>
                  </a:lnTo>
                  <a:lnTo>
                    <a:pt x="1397" y="37211"/>
                  </a:lnTo>
                  <a:lnTo>
                    <a:pt x="1777" y="44196"/>
                  </a:lnTo>
                  <a:lnTo>
                    <a:pt x="2159" y="50292"/>
                  </a:lnTo>
                  <a:lnTo>
                    <a:pt x="6858" y="53848"/>
                  </a:lnTo>
                  <a:lnTo>
                    <a:pt x="7747" y="54610"/>
                  </a:lnTo>
                  <a:lnTo>
                    <a:pt x="8636" y="54863"/>
                  </a:lnTo>
                  <a:lnTo>
                    <a:pt x="9525" y="54863"/>
                  </a:lnTo>
                  <a:lnTo>
                    <a:pt x="10922" y="54863"/>
                  </a:lnTo>
                  <a:lnTo>
                    <a:pt x="24002" y="33781"/>
                  </a:lnTo>
                  <a:lnTo>
                    <a:pt x="21633" y="23967"/>
                  </a:lnTo>
                  <a:lnTo>
                    <a:pt x="15811" y="13176"/>
                  </a:lnTo>
                  <a:lnTo>
                    <a:pt x="9322" y="4242"/>
                  </a:lnTo>
                  <a:lnTo>
                    <a:pt x="4952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2" name="object 52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798865" y="3447288"/>
              <a:ext cx="104854" cy="228600"/>
            </a:xfrm>
            <a:prstGeom prst="rect">
              <a:avLst/>
            </a:prstGeom>
          </p:spPr>
        </p:pic>
        <p:pic>
          <p:nvPicPr>
            <p:cNvPr id="523" name="object 52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793992" y="2941319"/>
              <a:ext cx="164591" cy="118872"/>
            </a:xfrm>
            <a:prstGeom prst="rect">
              <a:avLst/>
            </a:prstGeom>
          </p:spPr>
        </p:pic>
        <p:sp>
          <p:nvSpPr>
            <p:cNvPr id="524" name="object 524"/>
            <p:cNvSpPr/>
            <p:nvPr/>
          </p:nvSpPr>
          <p:spPr>
            <a:xfrm>
              <a:off x="8045196" y="3860291"/>
              <a:ext cx="12700" cy="3175"/>
            </a:xfrm>
            <a:custGeom>
              <a:avLst/>
              <a:gdLst/>
              <a:ahLst/>
              <a:cxnLst/>
              <a:rect l="l" t="t" r="r" b="b"/>
              <a:pathLst>
                <a:path w="12700" h="3175">
                  <a:moveTo>
                    <a:pt x="11683" y="0"/>
                  </a:moveTo>
                  <a:lnTo>
                    <a:pt x="10413" y="0"/>
                  </a:lnTo>
                  <a:lnTo>
                    <a:pt x="7365" y="0"/>
                  </a:lnTo>
                  <a:lnTo>
                    <a:pt x="2285" y="1015"/>
                  </a:lnTo>
                  <a:lnTo>
                    <a:pt x="0" y="2158"/>
                  </a:lnTo>
                  <a:lnTo>
                    <a:pt x="1524" y="2666"/>
                  </a:lnTo>
                  <a:lnTo>
                    <a:pt x="3048" y="3047"/>
                  </a:lnTo>
                  <a:lnTo>
                    <a:pt x="5714" y="3047"/>
                  </a:lnTo>
                  <a:lnTo>
                    <a:pt x="6857" y="2920"/>
                  </a:lnTo>
                  <a:lnTo>
                    <a:pt x="8000" y="2539"/>
                  </a:lnTo>
                  <a:lnTo>
                    <a:pt x="9525" y="2285"/>
                  </a:lnTo>
                  <a:lnTo>
                    <a:pt x="10922" y="1523"/>
                  </a:lnTo>
                  <a:lnTo>
                    <a:pt x="12192" y="126"/>
                  </a:lnTo>
                  <a:lnTo>
                    <a:pt x="1168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8045196" y="3860291"/>
              <a:ext cx="12700" cy="3175"/>
            </a:xfrm>
            <a:custGeom>
              <a:avLst/>
              <a:gdLst/>
              <a:ahLst/>
              <a:cxnLst/>
              <a:rect l="l" t="t" r="r" b="b"/>
              <a:pathLst>
                <a:path w="12700" h="3175">
                  <a:moveTo>
                    <a:pt x="10413" y="0"/>
                  </a:moveTo>
                  <a:lnTo>
                    <a:pt x="7365" y="0"/>
                  </a:lnTo>
                  <a:lnTo>
                    <a:pt x="2285" y="1015"/>
                  </a:lnTo>
                  <a:lnTo>
                    <a:pt x="0" y="2158"/>
                  </a:lnTo>
                  <a:lnTo>
                    <a:pt x="1524" y="2666"/>
                  </a:lnTo>
                  <a:lnTo>
                    <a:pt x="3048" y="3047"/>
                  </a:lnTo>
                  <a:lnTo>
                    <a:pt x="4572" y="3047"/>
                  </a:lnTo>
                  <a:lnTo>
                    <a:pt x="5714" y="3047"/>
                  </a:lnTo>
                  <a:lnTo>
                    <a:pt x="6857" y="2920"/>
                  </a:lnTo>
                  <a:lnTo>
                    <a:pt x="8000" y="2539"/>
                  </a:lnTo>
                  <a:lnTo>
                    <a:pt x="9525" y="2285"/>
                  </a:lnTo>
                  <a:lnTo>
                    <a:pt x="10922" y="1523"/>
                  </a:lnTo>
                  <a:lnTo>
                    <a:pt x="12192" y="126"/>
                  </a:lnTo>
                  <a:lnTo>
                    <a:pt x="11683" y="0"/>
                  </a:lnTo>
                  <a:lnTo>
                    <a:pt x="11175" y="0"/>
                  </a:lnTo>
                  <a:lnTo>
                    <a:pt x="1041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7732267" y="3434816"/>
              <a:ext cx="541655" cy="486409"/>
            </a:xfrm>
            <a:custGeom>
              <a:avLst/>
              <a:gdLst/>
              <a:ahLst/>
              <a:cxnLst/>
              <a:rect l="l" t="t" r="r" b="b"/>
              <a:pathLst>
                <a:path w="541654" h="486410">
                  <a:moveTo>
                    <a:pt x="460248" y="471169"/>
                  </a:moveTo>
                  <a:lnTo>
                    <a:pt x="432307" y="471169"/>
                  </a:lnTo>
                  <a:lnTo>
                    <a:pt x="433324" y="472439"/>
                  </a:lnTo>
                  <a:lnTo>
                    <a:pt x="434593" y="477519"/>
                  </a:lnTo>
                  <a:lnTo>
                    <a:pt x="436245" y="478789"/>
                  </a:lnTo>
                  <a:lnTo>
                    <a:pt x="438023" y="478789"/>
                  </a:lnTo>
                  <a:lnTo>
                    <a:pt x="439927" y="480059"/>
                  </a:lnTo>
                  <a:lnTo>
                    <a:pt x="441578" y="482599"/>
                  </a:lnTo>
                  <a:lnTo>
                    <a:pt x="442722" y="483869"/>
                  </a:lnTo>
                  <a:lnTo>
                    <a:pt x="443737" y="486409"/>
                  </a:lnTo>
                  <a:lnTo>
                    <a:pt x="444246" y="486409"/>
                  </a:lnTo>
                  <a:lnTo>
                    <a:pt x="444753" y="482599"/>
                  </a:lnTo>
                  <a:lnTo>
                    <a:pt x="447166" y="480059"/>
                  </a:lnTo>
                  <a:lnTo>
                    <a:pt x="451103" y="478789"/>
                  </a:lnTo>
                  <a:lnTo>
                    <a:pt x="454532" y="476249"/>
                  </a:lnTo>
                  <a:lnTo>
                    <a:pt x="457073" y="473709"/>
                  </a:lnTo>
                  <a:lnTo>
                    <a:pt x="460248" y="471169"/>
                  </a:lnTo>
                  <a:close/>
                </a:path>
                <a:path w="541654" h="486410">
                  <a:moveTo>
                    <a:pt x="498855" y="420369"/>
                  </a:moveTo>
                  <a:lnTo>
                    <a:pt x="348614" y="420369"/>
                  </a:lnTo>
                  <a:lnTo>
                    <a:pt x="351662" y="424179"/>
                  </a:lnTo>
                  <a:lnTo>
                    <a:pt x="353059" y="426719"/>
                  </a:lnTo>
                  <a:lnTo>
                    <a:pt x="356107" y="431799"/>
                  </a:lnTo>
                  <a:lnTo>
                    <a:pt x="358775" y="439419"/>
                  </a:lnTo>
                  <a:lnTo>
                    <a:pt x="358012" y="444499"/>
                  </a:lnTo>
                  <a:lnTo>
                    <a:pt x="357758" y="445769"/>
                  </a:lnTo>
                  <a:lnTo>
                    <a:pt x="355726" y="457199"/>
                  </a:lnTo>
                  <a:lnTo>
                    <a:pt x="364235" y="462279"/>
                  </a:lnTo>
                  <a:lnTo>
                    <a:pt x="366775" y="464819"/>
                  </a:lnTo>
                  <a:lnTo>
                    <a:pt x="369188" y="466089"/>
                  </a:lnTo>
                  <a:lnTo>
                    <a:pt x="371475" y="468629"/>
                  </a:lnTo>
                  <a:lnTo>
                    <a:pt x="372999" y="469899"/>
                  </a:lnTo>
                  <a:lnTo>
                    <a:pt x="377062" y="469899"/>
                  </a:lnTo>
                  <a:lnTo>
                    <a:pt x="384020" y="471169"/>
                  </a:lnTo>
                  <a:lnTo>
                    <a:pt x="392239" y="473709"/>
                  </a:lnTo>
                  <a:lnTo>
                    <a:pt x="399887" y="477519"/>
                  </a:lnTo>
                  <a:lnTo>
                    <a:pt x="405129" y="481329"/>
                  </a:lnTo>
                  <a:lnTo>
                    <a:pt x="405637" y="482599"/>
                  </a:lnTo>
                  <a:lnTo>
                    <a:pt x="408812" y="482599"/>
                  </a:lnTo>
                  <a:lnTo>
                    <a:pt x="413257" y="480059"/>
                  </a:lnTo>
                  <a:lnTo>
                    <a:pt x="418083" y="476249"/>
                  </a:lnTo>
                  <a:lnTo>
                    <a:pt x="420497" y="466089"/>
                  </a:lnTo>
                  <a:lnTo>
                    <a:pt x="466491" y="466089"/>
                  </a:lnTo>
                  <a:lnTo>
                    <a:pt x="469560" y="464819"/>
                  </a:lnTo>
                  <a:lnTo>
                    <a:pt x="478139" y="462279"/>
                  </a:lnTo>
                  <a:lnTo>
                    <a:pt x="486408" y="461009"/>
                  </a:lnTo>
                  <a:lnTo>
                    <a:pt x="491616" y="461009"/>
                  </a:lnTo>
                  <a:lnTo>
                    <a:pt x="492632" y="458469"/>
                  </a:lnTo>
                  <a:lnTo>
                    <a:pt x="494283" y="440689"/>
                  </a:lnTo>
                  <a:lnTo>
                    <a:pt x="494791" y="433069"/>
                  </a:lnTo>
                  <a:lnTo>
                    <a:pt x="495046" y="430529"/>
                  </a:lnTo>
                  <a:lnTo>
                    <a:pt x="495807" y="425449"/>
                  </a:lnTo>
                  <a:lnTo>
                    <a:pt x="498855" y="420369"/>
                  </a:lnTo>
                  <a:close/>
                </a:path>
                <a:path w="541654" h="486410">
                  <a:moveTo>
                    <a:pt x="466491" y="466089"/>
                  </a:moveTo>
                  <a:lnTo>
                    <a:pt x="426465" y="466089"/>
                  </a:lnTo>
                  <a:lnTo>
                    <a:pt x="428625" y="467359"/>
                  </a:lnTo>
                  <a:lnTo>
                    <a:pt x="429259" y="469899"/>
                  </a:lnTo>
                  <a:lnTo>
                    <a:pt x="429386" y="472439"/>
                  </a:lnTo>
                  <a:lnTo>
                    <a:pt x="429640" y="471169"/>
                  </a:lnTo>
                  <a:lnTo>
                    <a:pt x="460248" y="471169"/>
                  </a:lnTo>
                  <a:lnTo>
                    <a:pt x="462279" y="468629"/>
                  </a:lnTo>
                  <a:lnTo>
                    <a:pt x="463423" y="467359"/>
                  </a:lnTo>
                  <a:lnTo>
                    <a:pt x="466491" y="466089"/>
                  </a:lnTo>
                  <a:close/>
                </a:path>
                <a:path w="541654" h="486410">
                  <a:moveTo>
                    <a:pt x="506965" y="398779"/>
                  </a:moveTo>
                  <a:lnTo>
                    <a:pt x="335152" y="398779"/>
                  </a:lnTo>
                  <a:lnTo>
                    <a:pt x="337565" y="402589"/>
                  </a:lnTo>
                  <a:lnTo>
                    <a:pt x="342137" y="410209"/>
                  </a:lnTo>
                  <a:lnTo>
                    <a:pt x="339725" y="415289"/>
                  </a:lnTo>
                  <a:lnTo>
                    <a:pt x="338074" y="419099"/>
                  </a:lnTo>
                  <a:lnTo>
                    <a:pt x="337565" y="420369"/>
                  </a:lnTo>
                  <a:lnTo>
                    <a:pt x="336676" y="421639"/>
                  </a:lnTo>
                  <a:lnTo>
                    <a:pt x="340486" y="421639"/>
                  </a:lnTo>
                  <a:lnTo>
                    <a:pt x="342010" y="420369"/>
                  </a:lnTo>
                  <a:lnTo>
                    <a:pt x="498855" y="420369"/>
                  </a:lnTo>
                  <a:lnTo>
                    <a:pt x="502665" y="414019"/>
                  </a:lnTo>
                  <a:lnTo>
                    <a:pt x="504698" y="411479"/>
                  </a:lnTo>
                  <a:lnTo>
                    <a:pt x="505205" y="406399"/>
                  </a:lnTo>
                  <a:lnTo>
                    <a:pt x="506965" y="398779"/>
                  </a:lnTo>
                  <a:close/>
                </a:path>
                <a:path w="541654" h="486410">
                  <a:moveTo>
                    <a:pt x="517929" y="373379"/>
                  </a:moveTo>
                  <a:lnTo>
                    <a:pt x="331342" y="373379"/>
                  </a:lnTo>
                  <a:lnTo>
                    <a:pt x="332231" y="374649"/>
                  </a:lnTo>
                  <a:lnTo>
                    <a:pt x="335406" y="378459"/>
                  </a:lnTo>
                  <a:lnTo>
                    <a:pt x="333882" y="380999"/>
                  </a:lnTo>
                  <a:lnTo>
                    <a:pt x="325500" y="408939"/>
                  </a:lnTo>
                  <a:lnTo>
                    <a:pt x="322833" y="411479"/>
                  </a:lnTo>
                  <a:lnTo>
                    <a:pt x="318770" y="411479"/>
                  </a:lnTo>
                  <a:lnTo>
                    <a:pt x="318897" y="412749"/>
                  </a:lnTo>
                  <a:lnTo>
                    <a:pt x="328167" y="412749"/>
                  </a:lnTo>
                  <a:lnTo>
                    <a:pt x="328167" y="403859"/>
                  </a:lnTo>
                  <a:lnTo>
                    <a:pt x="329183" y="400049"/>
                  </a:lnTo>
                  <a:lnTo>
                    <a:pt x="331470" y="398779"/>
                  </a:lnTo>
                  <a:lnTo>
                    <a:pt x="506965" y="398779"/>
                  </a:lnTo>
                  <a:lnTo>
                    <a:pt x="507551" y="396239"/>
                  </a:lnTo>
                  <a:lnTo>
                    <a:pt x="511873" y="384809"/>
                  </a:lnTo>
                  <a:lnTo>
                    <a:pt x="516671" y="374649"/>
                  </a:lnTo>
                  <a:lnTo>
                    <a:pt x="517929" y="373379"/>
                  </a:lnTo>
                  <a:close/>
                </a:path>
                <a:path w="541654" h="486410">
                  <a:moveTo>
                    <a:pt x="91566" y="389889"/>
                  </a:moveTo>
                  <a:lnTo>
                    <a:pt x="22225" y="389889"/>
                  </a:lnTo>
                  <a:lnTo>
                    <a:pt x="22351" y="393699"/>
                  </a:lnTo>
                  <a:lnTo>
                    <a:pt x="24256" y="396239"/>
                  </a:lnTo>
                  <a:lnTo>
                    <a:pt x="26797" y="397509"/>
                  </a:lnTo>
                  <a:lnTo>
                    <a:pt x="30733" y="397509"/>
                  </a:lnTo>
                  <a:lnTo>
                    <a:pt x="31750" y="400049"/>
                  </a:lnTo>
                  <a:lnTo>
                    <a:pt x="33020" y="402589"/>
                  </a:lnTo>
                  <a:lnTo>
                    <a:pt x="34035" y="403859"/>
                  </a:lnTo>
                  <a:lnTo>
                    <a:pt x="35559" y="406399"/>
                  </a:lnTo>
                  <a:lnTo>
                    <a:pt x="37337" y="407669"/>
                  </a:lnTo>
                  <a:lnTo>
                    <a:pt x="40639" y="410209"/>
                  </a:lnTo>
                  <a:lnTo>
                    <a:pt x="46862" y="411479"/>
                  </a:lnTo>
                  <a:lnTo>
                    <a:pt x="54863" y="411479"/>
                  </a:lnTo>
                  <a:lnTo>
                    <a:pt x="57276" y="410209"/>
                  </a:lnTo>
                  <a:lnTo>
                    <a:pt x="64134" y="410209"/>
                  </a:lnTo>
                  <a:lnTo>
                    <a:pt x="65277" y="408939"/>
                  </a:lnTo>
                  <a:lnTo>
                    <a:pt x="66928" y="406399"/>
                  </a:lnTo>
                  <a:lnTo>
                    <a:pt x="71500" y="401319"/>
                  </a:lnTo>
                  <a:lnTo>
                    <a:pt x="80009" y="401319"/>
                  </a:lnTo>
                  <a:lnTo>
                    <a:pt x="80772" y="400049"/>
                  </a:lnTo>
                  <a:lnTo>
                    <a:pt x="82168" y="397509"/>
                  </a:lnTo>
                  <a:lnTo>
                    <a:pt x="83311" y="394969"/>
                  </a:lnTo>
                  <a:lnTo>
                    <a:pt x="84074" y="393699"/>
                  </a:lnTo>
                  <a:lnTo>
                    <a:pt x="86232" y="391159"/>
                  </a:lnTo>
                  <a:lnTo>
                    <a:pt x="91566" y="389889"/>
                  </a:lnTo>
                  <a:close/>
                </a:path>
                <a:path w="541654" h="486410">
                  <a:moveTo>
                    <a:pt x="532637" y="346709"/>
                  </a:moveTo>
                  <a:lnTo>
                    <a:pt x="244728" y="346709"/>
                  </a:lnTo>
                  <a:lnTo>
                    <a:pt x="248920" y="351789"/>
                  </a:lnTo>
                  <a:lnTo>
                    <a:pt x="250825" y="354329"/>
                  </a:lnTo>
                  <a:lnTo>
                    <a:pt x="252475" y="356869"/>
                  </a:lnTo>
                  <a:lnTo>
                    <a:pt x="264413" y="356869"/>
                  </a:lnTo>
                  <a:lnTo>
                    <a:pt x="267334" y="358139"/>
                  </a:lnTo>
                  <a:lnTo>
                    <a:pt x="268731" y="359409"/>
                  </a:lnTo>
                  <a:lnTo>
                    <a:pt x="274320" y="359409"/>
                  </a:lnTo>
                  <a:lnTo>
                    <a:pt x="275971" y="360679"/>
                  </a:lnTo>
                  <a:lnTo>
                    <a:pt x="277113" y="361949"/>
                  </a:lnTo>
                  <a:lnTo>
                    <a:pt x="277875" y="363219"/>
                  </a:lnTo>
                  <a:lnTo>
                    <a:pt x="279907" y="363219"/>
                  </a:lnTo>
                  <a:lnTo>
                    <a:pt x="281685" y="364489"/>
                  </a:lnTo>
                  <a:lnTo>
                    <a:pt x="283209" y="365759"/>
                  </a:lnTo>
                  <a:lnTo>
                    <a:pt x="283972" y="367029"/>
                  </a:lnTo>
                  <a:lnTo>
                    <a:pt x="284733" y="369569"/>
                  </a:lnTo>
                  <a:lnTo>
                    <a:pt x="284099" y="373379"/>
                  </a:lnTo>
                  <a:lnTo>
                    <a:pt x="281812" y="377189"/>
                  </a:lnTo>
                  <a:lnTo>
                    <a:pt x="283336" y="378459"/>
                  </a:lnTo>
                  <a:lnTo>
                    <a:pt x="284352" y="378459"/>
                  </a:lnTo>
                  <a:lnTo>
                    <a:pt x="288035" y="380999"/>
                  </a:lnTo>
                  <a:lnTo>
                    <a:pt x="291210" y="383539"/>
                  </a:lnTo>
                  <a:lnTo>
                    <a:pt x="293750" y="388619"/>
                  </a:lnTo>
                  <a:lnTo>
                    <a:pt x="297306" y="393699"/>
                  </a:lnTo>
                  <a:lnTo>
                    <a:pt x="296925" y="397509"/>
                  </a:lnTo>
                  <a:lnTo>
                    <a:pt x="296417" y="400049"/>
                  </a:lnTo>
                  <a:lnTo>
                    <a:pt x="296036" y="402589"/>
                  </a:lnTo>
                  <a:lnTo>
                    <a:pt x="296290" y="403859"/>
                  </a:lnTo>
                  <a:lnTo>
                    <a:pt x="297052" y="406399"/>
                  </a:lnTo>
                  <a:lnTo>
                    <a:pt x="298323" y="408939"/>
                  </a:lnTo>
                  <a:lnTo>
                    <a:pt x="300354" y="408939"/>
                  </a:lnTo>
                  <a:lnTo>
                    <a:pt x="305307" y="401319"/>
                  </a:lnTo>
                  <a:lnTo>
                    <a:pt x="307466" y="397509"/>
                  </a:lnTo>
                  <a:lnTo>
                    <a:pt x="310896" y="394969"/>
                  </a:lnTo>
                  <a:lnTo>
                    <a:pt x="314832" y="393699"/>
                  </a:lnTo>
                  <a:lnTo>
                    <a:pt x="317118" y="393699"/>
                  </a:lnTo>
                  <a:lnTo>
                    <a:pt x="317880" y="392429"/>
                  </a:lnTo>
                  <a:lnTo>
                    <a:pt x="318261" y="389889"/>
                  </a:lnTo>
                  <a:lnTo>
                    <a:pt x="318897" y="383539"/>
                  </a:lnTo>
                  <a:lnTo>
                    <a:pt x="322579" y="375919"/>
                  </a:lnTo>
                  <a:lnTo>
                    <a:pt x="327025" y="373379"/>
                  </a:lnTo>
                  <a:lnTo>
                    <a:pt x="517929" y="373379"/>
                  </a:lnTo>
                  <a:lnTo>
                    <a:pt x="520446" y="370839"/>
                  </a:lnTo>
                  <a:lnTo>
                    <a:pt x="522097" y="369569"/>
                  </a:lnTo>
                  <a:lnTo>
                    <a:pt x="527176" y="367029"/>
                  </a:lnTo>
                  <a:lnTo>
                    <a:pt x="527557" y="356869"/>
                  </a:lnTo>
                  <a:lnTo>
                    <a:pt x="529208" y="354329"/>
                  </a:lnTo>
                  <a:lnTo>
                    <a:pt x="530986" y="350519"/>
                  </a:lnTo>
                  <a:lnTo>
                    <a:pt x="532637" y="346709"/>
                  </a:lnTo>
                  <a:close/>
                </a:path>
                <a:path w="541654" h="486410">
                  <a:moveTo>
                    <a:pt x="0" y="256539"/>
                  </a:moveTo>
                  <a:lnTo>
                    <a:pt x="1142" y="259079"/>
                  </a:lnTo>
                  <a:lnTo>
                    <a:pt x="2539" y="261619"/>
                  </a:lnTo>
                  <a:lnTo>
                    <a:pt x="3809" y="264159"/>
                  </a:lnTo>
                  <a:lnTo>
                    <a:pt x="7620" y="273049"/>
                  </a:lnTo>
                  <a:lnTo>
                    <a:pt x="12064" y="281939"/>
                  </a:lnTo>
                  <a:lnTo>
                    <a:pt x="12361" y="288289"/>
                  </a:lnTo>
                  <a:lnTo>
                    <a:pt x="12446" y="290829"/>
                  </a:lnTo>
                  <a:lnTo>
                    <a:pt x="14604" y="294639"/>
                  </a:lnTo>
                  <a:lnTo>
                    <a:pt x="16890" y="298449"/>
                  </a:lnTo>
                  <a:lnTo>
                    <a:pt x="20192" y="303529"/>
                  </a:lnTo>
                  <a:lnTo>
                    <a:pt x="23875" y="309879"/>
                  </a:lnTo>
                  <a:lnTo>
                    <a:pt x="33156" y="349249"/>
                  </a:lnTo>
                  <a:lnTo>
                    <a:pt x="35178" y="353059"/>
                  </a:lnTo>
                  <a:lnTo>
                    <a:pt x="36322" y="355599"/>
                  </a:lnTo>
                  <a:lnTo>
                    <a:pt x="31750" y="370839"/>
                  </a:lnTo>
                  <a:lnTo>
                    <a:pt x="32384" y="374649"/>
                  </a:lnTo>
                  <a:lnTo>
                    <a:pt x="33020" y="379729"/>
                  </a:lnTo>
                  <a:lnTo>
                    <a:pt x="32384" y="383539"/>
                  </a:lnTo>
                  <a:lnTo>
                    <a:pt x="30479" y="387349"/>
                  </a:lnTo>
                  <a:lnTo>
                    <a:pt x="28701" y="388619"/>
                  </a:lnTo>
                  <a:lnTo>
                    <a:pt x="26288" y="389889"/>
                  </a:lnTo>
                  <a:lnTo>
                    <a:pt x="116712" y="389889"/>
                  </a:lnTo>
                  <a:lnTo>
                    <a:pt x="119760" y="391159"/>
                  </a:lnTo>
                  <a:lnTo>
                    <a:pt x="134238" y="391159"/>
                  </a:lnTo>
                  <a:lnTo>
                    <a:pt x="140715" y="387349"/>
                  </a:lnTo>
                  <a:lnTo>
                    <a:pt x="144525" y="374649"/>
                  </a:lnTo>
                  <a:lnTo>
                    <a:pt x="149098" y="373379"/>
                  </a:lnTo>
                  <a:lnTo>
                    <a:pt x="153797" y="370839"/>
                  </a:lnTo>
                  <a:lnTo>
                    <a:pt x="159638" y="368299"/>
                  </a:lnTo>
                  <a:lnTo>
                    <a:pt x="161162" y="367029"/>
                  </a:lnTo>
                  <a:lnTo>
                    <a:pt x="165100" y="361949"/>
                  </a:lnTo>
                  <a:lnTo>
                    <a:pt x="192024" y="361949"/>
                  </a:lnTo>
                  <a:lnTo>
                    <a:pt x="208025" y="353059"/>
                  </a:lnTo>
                  <a:lnTo>
                    <a:pt x="209676" y="351789"/>
                  </a:lnTo>
                  <a:lnTo>
                    <a:pt x="211200" y="351789"/>
                  </a:lnTo>
                  <a:lnTo>
                    <a:pt x="215646" y="349249"/>
                  </a:lnTo>
                  <a:lnTo>
                    <a:pt x="222123" y="349249"/>
                  </a:lnTo>
                  <a:lnTo>
                    <a:pt x="228218" y="347979"/>
                  </a:lnTo>
                  <a:lnTo>
                    <a:pt x="235838" y="347979"/>
                  </a:lnTo>
                  <a:lnTo>
                    <a:pt x="239522" y="346709"/>
                  </a:lnTo>
                  <a:lnTo>
                    <a:pt x="532637" y="346709"/>
                  </a:lnTo>
                  <a:lnTo>
                    <a:pt x="534542" y="342899"/>
                  </a:lnTo>
                  <a:lnTo>
                    <a:pt x="534542" y="334009"/>
                  </a:lnTo>
                  <a:lnTo>
                    <a:pt x="535812" y="328929"/>
                  </a:lnTo>
                  <a:lnTo>
                    <a:pt x="536701" y="325119"/>
                  </a:lnTo>
                  <a:lnTo>
                    <a:pt x="537209" y="322579"/>
                  </a:lnTo>
                  <a:lnTo>
                    <a:pt x="537717" y="321309"/>
                  </a:lnTo>
                  <a:lnTo>
                    <a:pt x="537845" y="318769"/>
                  </a:lnTo>
                  <a:lnTo>
                    <a:pt x="534924" y="307339"/>
                  </a:lnTo>
                  <a:lnTo>
                    <a:pt x="539750" y="300989"/>
                  </a:lnTo>
                  <a:lnTo>
                    <a:pt x="541527" y="299719"/>
                  </a:lnTo>
                  <a:lnTo>
                    <a:pt x="541020" y="297179"/>
                  </a:lnTo>
                  <a:lnTo>
                    <a:pt x="540003" y="293369"/>
                  </a:lnTo>
                  <a:lnTo>
                    <a:pt x="539496" y="290829"/>
                  </a:lnTo>
                  <a:lnTo>
                    <a:pt x="538733" y="288289"/>
                  </a:lnTo>
                  <a:lnTo>
                    <a:pt x="540511" y="287019"/>
                  </a:lnTo>
                  <a:lnTo>
                    <a:pt x="540892" y="285749"/>
                  </a:lnTo>
                  <a:lnTo>
                    <a:pt x="540892" y="284479"/>
                  </a:lnTo>
                  <a:lnTo>
                    <a:pt x="540511" y="283209"/>
                  </a:lnTo>
                  <a:lnTo>
                    <a:pt x="540257" y="281939"/>
                  </a:lnTo>
                  <a:lnTo>
                    <a:pt x="539623" y="279399"/>
                  </a:lnTo>
                  <a:lnTo>
                    <a:pt x="538733" y="278129"/>
                  </a:lnTo>
                  <a:lnTo>
                    <a:pt x="536955" y="278129"/>
                  </a:lnTo>
                  <a:lnTo>
                    <a:pt x="535370" y="273049"/>
                  </a:lnTo>
                  <a:lnTo>
                    <a:pt x="535035" y="264159"/>
                  </a:lnTo>
                  <a:lnTo>
                    <a:pt x="535150" y="261619"/>
                  </a:lnTo>
                  <a:lnTo>
                    <a:pt x="4063" y="261619"/>
                  </a:lnTo>
                  <a:lnTo>
                    <a:pt x="2539" y="260349"/>
                  </a:lnTo>
                  <a:lnTo>
                    <a:pt x="0" y="256539"/>
                  </a:lnTo>
                  <a:close/>
                </a:path>
                <a:path w="541654" h="486410">
                  <a:moveTo>
                    <a:pt x="9905" y="184149"/>
                  </a:moveTo>
                  <a:lnTo>
                    <a:pt x="8254" y="186689"/>
                  </a:lnTo>
                  <a:lnTo>
                    <a:pt x="7111" y="189229"/>
                  </a:lnTo>
                  <a:lnTo>
                    <a:pt x="6223" y="193039"/>
                  </a:lnTo>
                  <a:lnTo>
                    <a:pt x="5587" y="195579"/>
                  </a:lnTo>
                  <a:lnTo>
                    <a:pt x="6223" y="196849"/>
                  </a:lnTo>
                  <a:lnTo>
                    <a:pt x="8254" y="201929"/>
                  </a:lnTo>
                  <a:lnTo>
                    <a:pt x="9525" y="205739"/>
                  </a:lnTo>
                  <a:lnTo>
                    <a:pt x="3514" y="217169"/>
                  </a:lnTo>
                  <a:lnTo>
                    <a:pt x="1666" y="222249"/>
                  </a:lnTo>
                  <a:lnTo>
                    <a:pt x="1748" y="228599"/>
                  </a:lnTo>
                  <a:lnTo>
                    <a:pt x="4317" y="234949"/>
                  </a:lnTo>
                  <a:lnTo>
                    <a:pt x="8618" y="241299"/>
                  </a:lnTo>
                  <a:lnTo>
                    <a:pt x="11572" y="247649"/>
                  </a:lnTo>
                  <a:lnTo>
                    <a:pt x="12836" y="252729"/>
                  </a:lnTo>
                  <a:lnTo>
                    <a:pt x="12064" y="257809"/>
                  </a:lnTo>
                  <a:lnTo>
                    <a:pt x="11683" y="259079"/>
                  </a:lnTo>
                  <a:lnTo>
                    <a:pt x="8381" y="259079"/>
                  </a:lnTo>
                  <a:lnTo>
                    <a:pt x="7874" y="261619"/>
                  </a:lnTo>
                  <a:lnTo>
                    <a:pt x="535150" y="261619"/>
                  </a:lnTo>
                  <a:lnTo>
                    <a:pt x="535437" y="255269"/>
                  </a:lnTo>
                  <a:lnTo>
                    <a:pt x="536066" y="248919"/>
                  </a:lnTo>
                  <a:lnTo>
                    <a:pt x="531876" y="248919"/>
                  </a:lnTo>
                  <a:lnTo>
                    <a:pt x="527430" y="247649"/>
                  </a:lnTo>
                  <a:lnTo>
                    <a:pt x="524382" y="236219"/>
                  </a:lnTo>
                  <a:lnTo>
                    <a:pt x="524001" y="234949"/>
                  </a:lnTo>
                  <a:lnTo>
                    <a:pt x="523112" y="231139"/>
                  </a:lnTo>
                  <a:lnTo>
                    <a:pt x="520149" y="224789"/>
                  </a:lnTo>
                  <a:lnTo>
                    <a:pt x="513714" y="224789"/>
                  </a:lnTo>
                  <a:lnTo>
                    <a:pt x="512952" y="223519"/>
                  </a:lnTo>
                  <a:lnTo>
                    <a:pt x="512317" y="223519"/>
                  </a:lnTo>
                  <a:lnTo>
                    <a:pt x="510921" y="222249"/>
                  </a:lnTo>
                  <a:lnTo>
                    <a:pt x="510539" y="220979"/>
                  </a:lnTo>
                  <a:lnTo>
                    <a:pt x="510285" y="218439"/>
                  </a:lnTo>
                  <a:lnTo>
                    <a:pt x="509777" y="217169"/>
                  </a:lnTo>
                  <a:lnTo>
                    <a:pt x="506729" y="217169"/>
                  </a:lnTo>
                  <a:lnTo>
                    <a:pt x="505586" y="215899"/>
                  </a:lnTo>
                  <a:lnTo>
                    <a:pt x="504698" y="214629"/>
                  </a:lnTo>
                  <a:lnTo>
                    <a:pt x="501268" y="210819"/>
                  </a:lnTo>
                  <a:lnTo>
                    <a:pt x="501776" y="201929"/>
                  </a:lnTo>
                  <a:lnTo>
                    <a:pt x="502284" y="198119"/>
                  </a:lnTo>
                  <a:lnTo>
                    <a:pt x="502411" y="195579"/>
                  </a:lnTo>
                  <a:lnTo>
                    <a:pt x="488441" y="195579"/>
                  </a:lnTo>
                  <a:lnTo>
                    <a:pt x="485648" y="191769"/>
                  </a:lnTo>
                  <a:lnTo>
                    <a:pt x="10159" y="191769"/>
                  </a:lnTo>
                  <a:lnTo>
                    <a:pt x="10032" y="190499"/>
                  </a:lnTo>
                  <a:lnTo>
                    <a:pt x="9905" y="184149"/>
                  </a:lnTo>
                  <a:close/>
                </a:path>
                <a:path w="541654" h="486410">
                  <a:moveTo>
                    <a:pt x="536575" y="246379"/>
                  </a:moveTo>
                  <a:lnTo>
                    <a:pt x="534797" y="248919"/>
                  </a:lnTo>
                  <a:lnTo>
                    <a:pt x="536321" y="248919"/>
                  </a:lnTo>
                  <a:lnTo>
                    <a:pt x="536575" y="246379"/>
                  </a:lnTo>
                  <a:close/>
                </a:path>
                <a:path w="541654" h="486410">
                  <a:moveTo>
                    <a:pt x="519556" y="223519"/>
                  </a:moveTo>
                  <a:lnTo>
                    <a:pt x="515492" y="223519"/>
                  </a:lnTo>
                  <a:lnTo>
                    <a:pt x="514730" y="224789"/>
                  </a:lnTo>
                  <a:lnTo>
                    <a:pt x="520149" y="224789"/>
                  </a:lnTo>
                  <a:lnTo>
                    <a:pt x="519556" y="223519"/>
                  </a:lnTo>
                  <a:close/>
                </a:path>
                <a:path w="541654" h="486410">
                  <a:moveTo>
                    <a:pt x="496950" y="193039"/>
                  </a:moveTo>
                  <a:lnTo>
                    <a:pt x="495046" y="193039"/>
                  </a:lnTo>
                  <a:lnTo>
                    <a:pt x="493775" y="194309"/>
                  </a:lnTo>
                  <a:lnTo>
                    <a:pt x="492886" y="194309"/>
                  </a:lnTo>
                  <a:lnTo>
                    <a:pt x="492251" y="195579"/>
                  </a:lnTo>
                  <a:lnTo>
                    <a:pt x="498221" y="195579"/>
                  </a:lnTo>
                  <a:lnTo>
                    <a:pt x="497204" y="194309"/>
                  </a:lnTo>
                  <a:lnTo>
                    <a:pt x="496950" y="193039"/>
                  </a:lnTo>
                  <a:close/>
                </a:path>
                <a:path w="541654" h="486410">
                  <a:moveTo>
                    <a:pt x="51180" y="162559"/>
                  </a:moveTo>
                  <a:lnTo>
                    <a:pt x="46100" y="162559"/>
                  </a:lnTo>
                  <a:lnTo>
                    <a:pt x="40639" y="165099"/>
                  </a:lnTo>
                  <a:lnTo>
                    <a:pt x="32892" y="175259"/>
                  </a:lnTo>
                  <a:lnTo>
                    <a:pt x="25526" y="180339"/>
                  </a:lnTo>
                  <a:lnTo>
                    <a:pt x="18287" y="180339"/>
                  </a:lnTo>
                  <a:lnTo>
                    <a:pt x="17272" y="182879"/>
                  </a:lnTo>
                  <a:lnTo>
                    <a:pt x="15112" y="190499"/>
                  </a:lnTo>
                  <a:lnTo>
                    <a:pt x="14097" y="191769"/>
                  </a:lnTo>
                  <a:lnTo>
                    <a:pt x="485648" y="191769"/>
                  </a:lnTo>
                  <a:lnTo>
                    <a:pt x="485139" y="185419"/>
                  </a:lnTo>
                  <a:lnTo>
                    <a:pt x="486790" y="179069"/>
                  </a:lnTo>
                  <a:lnTo>
                    <a:pt x="485139" y="175259"/>
                  </a:lnTo>
                  <a:lnTo>
                    <a:pt x="476503" y="167639"/>
                  </a:lnTo>
                  <a:lnTo>
                    <a:pt x="476419" y="166369"/>
                  </a:lnTo>
                  <a:lnTo>
                    <a:pt x="53085" y="166369"/>
                  </a:lnTo>
                  <a:lnTo>
                    <a:pt x="52070" y="165099"/>
                  </a:lnTo>
                  <a:lnTo>
                    <a:pt x="51434" y="165099"/>
                  </a:lnTo>
                  <a:lnTo>
                    <a:pt x="51180" y="163829"/>
                  </a:lnTo>
                  <a:lnTo>
                    <a:pt x="51180" y="162559"/>
                  </a:lnTo>
                  <a:close/>
                </a:path>
                <a:path w="541654" h="486410">
                  <a:moveTo>
                    <a:pt x="130555" y="95249"/>
                  </a:moveTo>
                  <a:lnTo>
                    <a:pt x="129666" y="96519"/>
                  </a:lnTo>
                  <a:lnTo>
                    <a:pt x="127634" y="97789"/>
                  </a:lnTo>
                  <a:lnTo>
                    <a:pt x="122935" y="102869"/>
                  </a:lnTo>
                  <a:lnTo>
                    <a:pt x="120268" y="106679"/>
                  </a:lnTo>
                  <a:lnTo>
                    <a:pt x="121538" y="111759"/>
                  </a:lnTo>
                  <a:lnTo>
                    <a:pt x="122427" y="115569"/>
                  </a:lnTo>
                  <a:lnTo>
                    <a:pt x="123316" y="118109"/>
                  </a:lnTo>
                  <a:lnTo>
                    <a:pt x="123951" y="120649"/>
                  </a:lnTo>
                  <a:lnTo>
                    <a:pt x="122047" y="121919"/>
                  </a:lnTo>
                  <a:lnTo>
                    <a:pt x="119108" y="125729"/>
                  </a:lnTo>
                  <a:lnTo>
                    <a:pt x="114157" y="130809"/>
                  </a:lnTo>
                  <a:lnTo>
                    <a:pt x="108420" y="137159"/>
                  </a:lnTo>
                  <a:lnTo>
                    <a:pt x="103124" y="144779"/>
                  </a:lnTo>
                  <a:lnTo>
                    <a:pt x="99059" y="151129"/>
                  </a:lnTo>
                  <a:lnTo>
                    <a:pt x="80517" y="151129"/>
                  </a:lnTo>
                  <a:lnTo>
                    <a:pt x="79248" y="152399"/>
                  </a:lnTo>
                  <a:lnTo>
                    <a:pt x="76834" y="154939"/>
                  </a:lnTo>
                  <a:lnTo>
                    <a:pt x="74167" y="154939"/>
                  </a:lnTo>
                  <a:lnTo>
                    <a:pt x="71881" y="156209"/>
                  </a:lnTo>
                  <a:lnTo>
                    <a:pt x="68072" y="156209"/>
                  </a:lnTo>
                  <a:lnTo>
                    <a:pt x="66421" y="157479"/>
                  </a:lnTo>
                  <a:lnTo>
                    <a:pt x="66039" y="157479"/>
                  </a:lnTo>
                  <a:lnTo>
                    <a:pt x="61086" y="162559"/>
                  </a:lnTo>
                  <a:lnTo>
                    <a:pt x="57023" y="166369"/>
                  </a:lnTo>
                  <a:lnTo>
                    <a:pt x="476419" y="166369"/>
                  </a:lnTo>
                  <a:lnTo>
                    <a:pt x="476334" y="165099"/>
                  </a:lnTo>
                  <a:lnTo>
                    <a:pt x="476313" y="162559"/>
                  </a:lnTo>
                  <a:lnTo>
                    <a:pt x="442086" y="138429"/>
                  </a:lnTo>
                  <a:lnTo>
                    <a:pt x="442722" y="133349"/>
                  </a:lnTo>
                  <a:lnTo>
                    <a:pt x="443229" y="128269"/>
                  </a:lnTo>
                  <a:lnTo>
                    <a:pt x="442975" y="128269"/>
                  </a:lnTo>
                  <a:lnTo>
                    <a:pt x="439547" y="124459"/>
                  </a:lnTo>
                  <a:lnTo>
                    <a:pt x="439242" y="114299"/>
                  </a:lnTo>
                  <a:lnTo>
                    <a:pt x="356742" y="114299"/>
                  </a:lnTo>
                  <a:lnTo>
                    <a:pt x="352805" y="111759"/>
                  </a:lnTo>
                  <a:lnTo>
                    <a:pt x="351154" y="110489"/>
                  </a:lnTo>
                  <a:lnTo>
                    <a:pt x="136016" y="110489"/>
                  </a:lnTo>
                  <a:lnTo>
                    <a:pt x="132841" y="107949"/>
                  </a:lnTo>
                  <a:lnTo>
                    <a:pt x="130555" y="100329"/>
                  </a:lnTo>
                  <a:lnTo>
                    <a:pt x="130555" y="95249"/>
                  </a:lnTo>
                  <a:close/>
                </a:path>
                <a:path w="541654" h="486410">
                  <a:moveTo>
                    <a:pt x="393953" y="0"/>
                  </a:moveTo>
                  <a:lnTo>
                    <a:pt x="392810" y="0"/>
                  </a:lnTo>
                  <a:lnTo>
                    <a:pt x="391922" y="1269"/>
                  </a:lnTo>
                  <a:lnTo>
                    <a:pt x="391159" y="2539"/>
                  </a:lnTo>
                  <a:lnTo>
                    <a:pt x="389127" y="5079"/>
                  </a:lnTo>
                  <a:lnTo>
                    <a:pt x="387730" y="7619"/>
                  </a:lnTo>
                  <a:lnTo>
                    <a:pt x="388238" y="13969"/>
                  </a:lnTo>
                  <a:lnTo>
                    <a:pt x="387350" y="20319"/>
                  </a:lnTo>
                  <a:lnTo>
                    <a:pt x="384048" y="24129"/>
                  </a:lnTo>
                  <a:lnTo>
                    <a:pt x="383539" y="24129"/>
                  </a:lnTo>
                  <a:lnTo>
                    <a:pt x="383793" y="27939"/>
                  </a:lnTo>
                  <a:lnTo>
                    <a:pt x="384048" y="29209"/>
                  </a:lnTo>
                  <a:lnTo>
                    <a:pt x="384428" y="34289"/>
                  </a:lnTo>
                  <a:lnTo>
                    <a:pt x="384809" y="38100"/>
                  </a:lnTo>
                  <a:lnTo>
                    <a:pt x="382270" y="41909"/>
                  </a:lnTo>
                  <a:lnTo>
                    <a:pt x="380746" y="43179"/>
                  </a:lnTo>
                  <a:lnTo>
                    <a:pt x="381126" y="50800"/>
                  </a:lnTo>
                  <a:lnTo>
                    <a:pt x="381507" y="55879"/>
                  </a:lnTo>
                  <a:lnTo>
                    <a:pt x="381634" y="57150"/>
                  </a:lnTo>
                  <a:lnTo>
                    <a:pt x="381761" y="68579"/>
                  </a:lnTo>
                  <a:lnTo>
                    <a:pt x="381507" y="71119"/>
                  </a:lnTo>
                  <a:lnTo>
                    <a:pt x="380237" y="88899"/>
                  </a:lnTo>
                  <a:lnTo>
                    <a:pt x="377316" y="93979"/>
                  </a:lnTo>
                  <a:lnTo>
                    <a:pt x="376174" y="95249"/>
                  </a:lnTo>
                  <a:lnTo>
                    <a:pt x="375284" y="97789"/>
                  </a:lnTo>
                  <a:lnTo>
                    <a:pt x="370712" y="110489"/>
                  </a:lnTo>
                  <a:lnTo>
                    <a:pt x="365251" y="113029"/>
                  </a:lnTo>
                  <a:lnTo>
                    <a:pt x="363727" y="114299"/>
                  </a:lnTo>
                  <a:lnTo>
                    <a:pt x="439242" y="114299"/>
                  </a:lnTo>
                  <a:lnTo>
                    <a:pt x="439165" y="104139"/>
                  </a:lnTo>
                  <a:lnTo>
                    <a:pt x="435355" y="99059"/>
                  </a:lnTo>
                  <a:lnTo>
                    <a:pt x="433324" y="96519"/>
                  </a:lnTo>
                  <a:lnTo>
                    <a:pt x="431037" y="93979"/>
                  </a:lnTo>
                  <a:lnTo>
                    <a:pt x="431164" y="87629"/>
                  </a:lnTo>
                  <a:lnTo>
                    <a:pt x="430910" y="85089"/>
                  </a:lnTo>
                  <a:lnTo>
                    <a:pt x="430275" y="82549"/>
                  </a:lnTo>
                  <a:lnTo>
                    <a:pt x="429513" y="78739"/>
                  </a:lnTo>
                  <a:lnTo>
                    <a:pt x="429259" y="76200"/>
                  </a:lnTo>
                  <a:lnTo>
                    <a:pt x="429386" y="71119"/>
                  </a:lnTo>
                  <a:lnTo>
                    <a:pt x="429640" y="68579"/>
                  </a:lnTo>
                  <a:lnTo>
                    <a:pt x="427735" y="66039"/>
                  </a:lnTo>
                  <a:lnTo>
                    <a:pt x="424814" y="64769"/>
                  </a:lnTo>
                  <a:lnTo>
                    <a:pt x="422655" y="62229"/>
                  </a:lnTo>
                  <a:lnTo>
                    <a:pt x="420750" y="60959"/>
                  </a:lnTo>
                  <a:lnTo>
                    <a:pt x="409955" y="60959"/>
                  </a:lnTo>
                  <a:lnTo>
                    <a:pt x="408812" y="59689"/>
                  </a:lnTo>
                  <a:lnTo>
                    <a:pt x="407924" y="59689"/>
                  </a:lnTo>
                  <a:lnTo>
                    <a:pt x="405256" y="55879"/>
                  </a:lnTo>
                  <a:lnTo>
                    <a:pt x="406018" y="43179"/>
                  </a:lnTo>
                  <a:lnTo>
                    <a:pt x="406653" y="35559"/>
                  </a:lnTo>
                  <a:lnTo>
                    <a:pt x="403986" y="22859"/>
                  </a:lnTo>
                  <a:lnTo>
                    <a:pt x="397509" y="16509"/>
                  </a:lnTo>
                  <a:lnTo>
                    <a:pt x="396366" y="10159"/>
                  </a:lnTo>
                  <a:lnTo>
                    <a:pt x="394588" y="1269"/>
                  </a:lnTo>
                  <a:lnTo>
                    <a:pt x="393953" y="0"/>
                  </a:lnTo>
                  <a:close/>
                </a:path>
                <a:path w="541654" h="486410">
                  <a:moveTo>
                    <a:pt x="141731" y="88899"/>
                  </a:moveTo>
                  <a:lnTo>
                    <a:pt x="139700" y="88899"/>
                  </a:lnTo>
                  <a:lnTo>
                    <a:pt x="139953" y="90169"/>
                  </a:lnTo>
                  <a:lnTo>
                    <a:pt x="140970" y="92709"/>
                  </a:lnTo>
                  <a:lnTo>
                    <a:pt x="141858" y="93979"/>
                  </a:lnTo>
                  <a:lnTo>
                    <a:pt x="142621" y="96519"/>
                  </a:lnTo>
                  <a:lnTo>
                    <a:pt x="143255" y="99059"/>
                  </a:lnTo>
                  <a:lnTo>
                    <a:pt x="144272" y="105409"/>
                  </a:lnTo>
                  <a:lnTo>
                    <a:pt x="141985" y="106679"/>
                  </a:lnTo>
                  <a:lnTo>
                    <a:pt x="140207" y="107949"/>
                  </a:lnTo>
                  <a:lnTo>
                    <a:pt x="139700" y="107949"/>
                  </a:lnTo>
                  <a:lnTo>
                    <a:pt x="138556" y="109219"/>
                  </a:lnTo>
                  <a:lnTo>
                    <a:pt x="138049" y="109219"/>
                  </a:lnTo>
                  <a:lnTo>
                    <a:pt x="137413" y="110489"/>
                  </a:lnTo>
                  <a:lnTo>
                    <a:pt x="351154" y="110489"/>
                  </a:lnTo>
                  <a:lnTo>
                    <a:pt x="347852" y="107949"/>
                  </a:lnTo>
                  <a:lnTo>
                    <a:pt x="346582" y="105409"/>
                  </a:lnTo>
                  <a:lnTo>
                    <a:pt x="346709" y="104139"/>
                  </a:lnTo>
                  <a:lnTo>
                    <a:pt x="346709" y="102869"/>
                  </a:lnTo>
                  <a:lnTo>
                    <a:pt x="346455" y="101599"/>
                  </a:lnTo>
                  <a:lnTo>
                    <a:pt x="346075" y="101599"/>
                  </a:lnTo>
                  <a:lnTo>
                    <a:pt x="344424" y="99059"/>
                  </a:lnTo>
                  <a:lnTo>
                    <a:pt x="333121" y="99059"/>
                  </a:lnTo>
                  <a:lnTo>
                    <a:pt x="330834" y="95249"/>
                  </a:lnTo>
                  <a:lnTo>
                    <a:pt x="328739" y="92709"/>
                  </a:lnTo>
                  <a:lnTo>
                    <a:pt x="147447" y="92709"/>
                  </a:lnTo>
                  <a:lnTo>
                    <a:pt x="146303" y="91439"/>
                  </a:lnTo>
                  <a:lnTo>
                    <a:pt x="144906" y="91439"/>
                  </a:lnTo>
                  <a:lnTo>
                    <a:pt x="143509" y="90169"/>
                  </a:lnTo>
                  <a:lnTo>
                    <a:pt x="141731" y="88899"/>
                  </a:lnTo>
                  <a:close/>
                </a:path>
                <a:path w="541654" h="486410">
                  <a:moveTo>
                    <a:pt x="164210" y="62229"/>
                  </a:moveTo>
                  <a:lnTo>
                    <a:pt x="160147" y="62229"/>
                  </a:lnTo>
                  <a:lnTo>
                    <a:pt x="160274" y="64769"/>
                  </a:lnTo>
                  <a:lnTo>
                    <a:pt x="160654" y="66039"/>
                  </a:lnTo>
                  <a:lnTo>
                    <a:pt x="160654" y="67309"/>
                  </a:lnTo>
                  <a:lnTo>
                    <a:pt x="160147" y="68579"/>
                  </a:lnTo>
                  <a:lnTo>
                    <a:pt x="159765" y="68579"/>
                  </a:lnTo>
                  <a:lnTo>
                    <a:pt x="159003" y="69850"/>
                  </a:lnTo>
                  <a:lnTo>
                    <a:pt x="157733" y="69850"/>
                  </a:lnTo>
                  <a:lnTo>
                    <a:pt x="157352" y="71119"/>
                  </a:lnTo>
                  <a:lnTo>
                    <a:pt x="156463" y="72389"/>
                  </a:lnTo>
                  <a:lnTo>
                    <a:pt x="155066" y="74929"/>
                  </a:lnTo>
                  <a:lnTo>
                    <a:pt x="151510" y="74929"/>
                  </a:lnTo>
                  <a:lnTo>
                    <a:pt x="150367" y="76200"/>
                  </a:lnTo>
                  <a:lnTo>
                    <a:pt x="150240" y="82549"/>
                  </a:lnTo>
                  <a:lnTo>
                    <a:pt x="150875" y="88899"/>
                  </a:lnTo>
                  <a:lnTo>
                    <a:pt x="151256" y="90169"/>
                  </a:lnTo>
                  <a:lnTo>
                    <a:pt x="150875" y="91439"/>
                  </a:lnTo>
                  <a:lnTo>
                    <a:pt x="149986" y="91439"/>
                  </a:lnTo>
                  <a:lnTo>
                    <a:pt x="149605" y="92709"/>
                  </a:lnTo>
                  <a:lnTo>
                    <a:pt x="328739" y="92709"/>
                  </a:lnTo>
                  <a:lnTo>
                    <a:pt x="326643" y="90169"/>
                  </a:lnTo>
                  <a:lnTo>
                    <a:pt x="324738" y="87629"/>
                  </a:lnTo>
                  <a:lnTo>
                    <a:pt x="322579" y="85089"/>
                  </a:lnTo>
                  <a:lnTo>
                    <a:pt x="320548" y="83819"/>
                  </a:lnTo>
                  <a:lnTo>
                    <a:pt x="311530" y="83819"/>
                  </a:lnTo>
                  <a:lnTo>
                    <a:pt x="309499" y="82549"/>
                  </a:lnTo>
                  <a:lnTo>
                    <a:pt x="308355" y="78739"/>
                  </a:lnTo>
                  <a:lnTo>
                    <a:pt x="306577" y="73659"/>
                  </a:lnTo>
                  <a:lnTo>
                    <a:pt x="202818" y="73659"/>
                  </a:lnTo>
                  <a:lnTo>
                    <a:pt x="200786" y="71119"/>
                  </a:lnTo>
                  <a:lnTo>
                    <a:pt x="199262" y="68579"/>
                  </a:lnTo>
                  <a:lnTo>
                    <a:pt x="199898" y="64769"/>
                  </a:lnTo>
                  <a:lnTo>
                    <a:pt x="168528" y="64769"/>
                  </a:lnTo>
                  <a:lnTo>
                    <a:pt x="167258" y="63500"/>
                  </a:lnTo>
                  <a:lnTo>
                    <a:pt x="165988" y="63500"/>
                  </a:lnTo>
                  <a:lnTo>
                    <a:pt x="164210" y="62229"/>
                  </a:lnTo>
                  <a:close/>
                </a:path>
                <a:path w="541654" h="486410">
                  <a:moveTo>
                    <a:pt x="211327" y="66039"/>
                  </a:moveTo>
                  <a:lnTo>
                    <a:pt x="207772" y="66039"/>
                  </a:lnTo>
                  <a:lnTo>
                    <a:pt x="207390" y="67309"/>
                  </a:lnTo>
                  <a:lnTo>
                    <a:pt x="207517" y="68579"/>
                  </a:lnTo>
                  <a:lnTo>
                    <a:pt x="207645" y="71119"/>
                  </a:lnTo>
                  <a:lnTo>
                    <a:pt x="205358" y="73659"/>
                  </a:lnTo>
                  <a:lnTo>
                    <a:pt x="218566" y="73659"/>
                  </a:lnTo>
                  <a:lnTo>
                    <a:pt x="215646" y="71119"/>
                  </a:lnTo>
                  <a:lnTo>
                    <a:pt x="213359" y="68579"/>
                  </a:lnTo>
                  <a:lnTo>
                    <a:pt x="211327" y="66039"/>
                  </a:lnTo>
                  <a:close/>
                </a:path>
                <a:path w="541654" h="486410">
                  <a:moveTo>
                    <a:pt x="315595" y="21589"/>
                  </a:moveTo>
                  <a:lnTo>
                    <a:pt x="311530" y="21589"/>
                  </a:lnTo>
                  <a:lnTo>
                    <a:pt x="310768" y="25400"/>
                  </a:lnTo>
                  <a:lnTo>
                    <a:pt x="310387" y="26669"/>
                  </a:lnTo>
                  <a:lnTo>
                    <a:pt x="308990" y="27939"/>
                  </a:lnTo>
                  <a:lnTo>
                    <a:pt x="233679" y="27939"/>
                  </a:lnTo>
                  <a:lnTo>
                    <a:pt x="231012" y="34289"/>
                  </a:lnTo>
                  <a:lnTo>
                    <a:pt x="230124" y="36829"/>
                  </a:lnTo>
                  <a:lnTo>
                    <a:pt x="228853" y="39369"/>
                  </a:lnTo>
                  <a:lnTo>
                    <a:pt x="227329" y="41909"/>
                  </a:lnTo>
                  <a:lnTo>
                    <a:pt x="226059" y="43179"/>
                  </a:lnTo>
                  <a:lnTo>
                    <a:pt x="225298" y="45719"/>
                  </a:lnTo>
                  <a:lnTo>
                    <a:pt x="224916" y="49529"/>
                  </a:lnTo>
                  <a:lnTo>
                    <a:pt x="223520" y="52069"/>
                  </a:lnTo>
                  <a:lnTo>
                    <a:pt x="221614" y="54609"/>
                  </a:lnTo>
                  <a:lnTo>
                    <a:pt x="219582" y="55879"/>
                  </a:lnTo>
                  <a:lnTo>
                    <a:pt x="219201" y="57150"/>
                  </a:lnTo>
                  <a:lnTo>
                    <a:pt x="218948" y="58419"/>
                  </a:lnTo>
                  <a:lnTo>
                    <a:pt x="220090" y="60959"/>
                  </a:lnTo>
                  <a:lnTo>
                    <a:pt x="222503" y="64769"/>
                  </a:lnTo>
                  <a:lnTo>
                    <a:pt x="225678" y="68579"/>
                  </a:lnTo>
                  <a:lnTo>
                    <a:pt x="224408" y="71119"/>
                  </a:lnTo>
                  <a:lnTo>
                    <a:pt x="223647" y="72389"/>
                  </a:lnTo>
                  <a:lnTo>
                    <a:pt x="223011" y="72389"/>
                  </a:lnTo>
                  <a:lnTo>
                    <a:pt x="221996" y="73659"/>
                  </a:lnTo>
                  <a:lnTo>
                    <a:pt x="306577" y="73659"/>
                  </a:lnTo>
                  <a:lnTo>
                    <a:pt x="305180" y="72389"/>
                  </a:lnTo>
                  <a:lnTo>
                    <a:pt x="301371" y="69850"/>
                  </a:lnTo>
                  <a:lnTo>
                    <a:pt x="300100" y="68579"/>
                  </a:lnTo>
                  <a:lnTo>
                    <a:pt x="297941" y="66039"/>
                  </a:lnTo>
                  <a:lnTo>
                    <a:pt x="296417" y="64769"/>
                  </a:lnTo>
                  <a:lnTo>
                    <a:pt x="296417" y="60959"/>
                  </a:lnTo>
                  <a:lnTo>
                    <a:pt x="297687" y="59689"/>
                  </a:lnTo>
                  <a:lnTo>
                    <a:pt x="299720" y="58419"/>
                  </a:lnTo>
                  <a:lnTo>
                    <a:pt x="300100" y="58419"/>
                  </a:lnTo>
                  <a:lnTo>
                    <a:pt x="301243" y="57150"/>
                  </a:lnTo>
                  <a:lnTo>
                    <a:pt x="303275" y="55879"/>
                  </a:lnTo>
                  <a:lnTo>
                    <a:pt x="305307" y="52069"/>
                  </a:lnTo>
                  <a:lnTo>
                    <a:pt x="302005" y="45719"/>
                  </a:lnTo>
                  <a:lnTo>
                    <a:pt x="301371" y="44450"/>
                  </a:lnTo>
                  <a:lnTo>
                    <a:pt x="301116" y="43179"/>
                  </a:lnTo>
                  <a:lnTo>
                    <a:pt x="301371" y="41909"/>
                  </a:lnTo>
                  <a:lnTo>
                    <a:pt x="302005" y="40639"/>
                  </a:lnTo>
                  <a:lnTo>
                    <a:pt x="303783" y="39369"/>
                  </a:lnTo>
                  <a:lnTo>
                    <a:pt x="305815" y="38100"/>
                  </a:lnTo>
                  <a:lnTo>
                    <a:pt x="307721" y="38100"/>
                  </a:lnTo>
                  <a:lnTo>
                    <a:pt x="309499" y="36829"/>
                  </a:lnTo>
                  <a:lnTo>
                    <a:pt x="311150" y="35559"/>
                  </a:lnTo>
                  <a:lnTo>
                    <a:pt x="313435" y="34289"/>
                  </a:lnTo>
                  <a:lnTo>
                    <a:pt x="312674" y="26669"/>
                  </a:lnTo>
                  <a:lnTo>
                    <a:pt x="316610" y="25400"/>
                  </a:lnTo>
                  <a:lnTo>
                    <a:pt x="317118" y="24129"/>
                  </a:lnTo>
                  <a:lnTo>
                    <a:pt x="316991" y="22859"/>
                  </a:lnTo>
                  <a:lnTo>
                    <a:pt x="315595" y="21589"/>
                  </a:lnTo>
                  <a:close/>
                </a:path>
                <a:path w="541654" h="486410">
                  <a:moveTo>
                    <a:pt x="186054" y="49529"/>
                  </a:moveTo>
                  <a:lnTo>
                    <a:pt x="181101" y="49529"/>
                  </a:lnTo>
                  <a:lnTo>
                    <a:pt x="180212" y="52069"/>
                  </a:lnTo>
                  <a:lnTo>
                    <a:pt x="179070" y="53339"/>
                  </a:lnTo>
                  <a:lnTo>
                    <a:pt x="177164" y="54609"/>
                  </a:lnTo>
                  <a:lnTo>
                    <a:pt x="173481" y="54609"/>
                  </a:lnTo>
                  <a:lnTo>
                    <a:pt x="172847" y="55879"/>
                  </a:lnTo>
                  <a:lnTo>
                    <a:pt x="172338" y="55879"/>
                  </a:lnTo>
                  <a:lnTo>
                    <a:pt x="172465" y="58419"/>
                  </a:lnTo>
                  <a:lnTo>
                    <a:pt x="172592" y="59689"/>
                  </a:lnTo>
                  <a:lnTo>
                    <a:pt x="172847" y="60959"/>
                  </a:lnTo>
                  <a:lnTo>
                    <a:pt x="172465" y="62229"/>
                  </a:lnTo>
                  <a:lnTo>
                    <a:pt x="171703" y="63500"/>
                  </a:lnTo>
                  <a:lnTo>
                    <a:pt x="171068" y="63500"/>
                  </a:lnTo>
                  <a:lnTo>
                    <a:pt x="170433" y="64769"/>
                  </a:lnTo>
                  <a:lnTo>
                    <a:pt x="199898" y="64769"/>
                  </a:lnTo>
                  <a:lnTo>
                    <a:pt x="200151" y="62229"/>
                  </a:lnTo>
                  <a:lnTo>
                    <a:pt x="197230" y="62229"/>
                  </a:lnTo>
                  <a:lnTo>
                    <a:pt x="195579" y="60959"/>
                  </a:lnTo>
                  <a:lnTo>
                    <a:pt x="193293" y="60959"/>
                  </a:lnTo>
                  <a:lnTo>
                    <a:pt x="192531" y="58419"/>
                  </a:lnTo>
                  <a:lnTo>
                    <a:pt x="191515" y="54609"/>
                  </a:lnTo>
                  <a:lnTo>
                    <a:pt x="186054" y="49529"/>
                  </a:lnTo>
                  <a:close/>
                </a:path>
                <a:path w="541654" h="486410">
                  <a:moveTo>
                    <a:pt x="420497" y="58419"/>
                  </a:moveTo>
                  <a:lnTo>
                    <a:pt x="418083" y="58419"/>
                  </a:lnTo>
                  <a:lnTo>
                    <a:pt x="416940" y="59689"/>
                  </a:lnTo>
                  <a:lnTo>
                    <a:pt x="415289" y="59689"/>
                  </a:lnTo>
                  <a:lnTo>
                    <a:pt x="413638" y="60959"/>
                  </a:lnTo>
                  <a:lnTo>
                    <a:pt x="420750" y="60959"/>
                  </a:lnTo>
                  <a:lnTo>
                    <a:pt x="420497" y="58419"/>
                  </a:lnTo>
                  <a:close/>
                </a:path>
                <a:path w="541654" h="486410">
                  <a:moveTo>
                    <a:pt x="238886" y="22859"/>
                  </a:moveTo>
                  <a:lnTo>
                    <a:pt x="239013" y="25400"/>
                  </a:lnTo>
                  <a:lnTo>
                    <a:pt x="238505" y="26669"/>
                  </a:lnTo>
                  <a:lnTo>
                    <a:pt x="237743" y="27939"/>
                  </a:lnTo>
                  <a:lnTo>
                    <a:pt x="306324" y="27939"/>
                  </a:lnTo>
                  <a:lnTo>
                    <a:pt x="305180" y="25400"/>
                  </a:lnTo>
                  <a:lnTo>
                    <a:pt x="293750" y="25400"/>
                  </a:lnTo>
                  <a:lnTo>
                    <a:pt x="292734" y="24129"/>
                  </a:lnTo>
                  <a:lnTo>
                    <a:pt x="240029" y="24129"/>
                  </a:lnTo>
                  <a:lnTo>
                    <a:pt x="238886" y="22859"/>
                  </a:lnTo>
                  <a:close/>
                </a:path>
                <a:path w="541654" h="486410">
                  <a:moveTo>
                    <a:pt x="303275" y="19050"/>
                  </a:moveTo>
                  <a:lnTo>
                    <a:pt x="302386" y="20319"/>
                  </a:lnTo>
                  <a:lnTo>
                    <a:pt x="297941" y="25400"/>
                  </a:lnTo>
                  <a:lnTo>
                    <a:pt x="305180" y="25400"/>
                  </a:lnTo>
                  <a:lnTo>
                    <a:pt x="303910" y="21589"/>
                  </a:lnTo>
                  <a:lnTo>
                    <a:pt x="303275" y="19050"/>
                  </a:lnTo>
                  <a:close/>
                </a:path>
                <a:path w="541654" h="486410">
                  <a:moveTo>
                    <a:pt x="256412" y="5079"/>
                  </a:moveTo>
                  <a:lnTo>
                    <a:pt x="255015" y="5079"/>
                  </a:lnTo>
                  <a:lnTo>
                    <a:pt x="255904" y="6350"/>
                  </a:lnTo>
                  <a:lnTo>
                    <a:pt x="257936" y="8889"/>
                  </a:lnTo>
                  <a:lnTo>
                    <a:pt x="258825" y="10159"/>
                  </a:lnTo>
                  <a:lnTo>
                    <a:pt x="262254" y="13969"/>
                  </a:lnTo>
                  <a:lnTo>
                    <a:pt x="262508" y="16509"/>
                  </a:lnTo>
                  <a:lnTo>
                    <a:pt x="259460" y="21589"/>
                  </a:lnTo>
                  <a:lnTo>
                    <a:pt x="250316" y="24129"/>
                  </a:lnTo>
                  <a:lnTo>
                    <a:pt x="292734" y="24129"/>
                  </a:lnTo>
                  <a:lnTo>
                    <a:pt x="292100" y="22859"/>
                  </a:lnTo>
                  <a:lnTo>
                    <a:pt x="288512" y="20319"/>
                  </a:lnTo>
                  <a:lnTo>
                    <a:pt x="282066" y="17779"/>
                  </a:lnTo>
                  <a:lnTo>
                    <a:pt x="274383" y="16509"/>
                  </a:lnTo>
                  <a:lnTo>
                    <a:pt x="267080" y="13969"/>
                  </a:lnTo>
                  <a:lnTo>
                    <a:pt x="263143" y="13969"/>
                  </a:lnTo>
                  <a:lnTo>
                    <a:pt x="257301" y="6350"/>
                  </a:lnTo>
                  <a:lnTo>
                    <a:pt x="256412" y="5079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7732267" y="3433572"/>
              <a:ext cx="541655" cy="487680"/>
            </a:xfrm>
            <a:custGeom>
              <a:avLst/>
              <a:gdLst/>
              <a:ahLst/>
              <a:cxnLst/>
              <a:rect l="l" t="t" r="r" b="b"/>
              <a:pathLst>
                <a:path w="541654" h="487679">
                  <a:moveTo>
                    <a:pt x="393953" y="0"/>
                  </a:moveTo>
                  <a:lnTo>
                    <a:pt x="392810" y="634"/>
                  </a:lnTo>
                  <a:lnTo>
                    <a:pt x="391922" y="1650"/>
                  </a:lnTo>
                  <a:lnTo>
                    <a:pt x="391159" y="2793"/>
                  </a:lnTo>
                  <a:lnTo>
                    <a:pt x="389127" y="5333"/>
                  </a:lnTo>
                  <a:lnTo>
                    <a:pt x="387730" y="8381"/>
                  </a:lnTo>
                  <a:lnTo>
                    <a:pt x="387857" y="9906"/>
                  </a:lnTo>
                  <a:lnTo>
                    <a:pt x="388238" y="14604"/>
                  </a:lnTo>
                  <a:lnTo>
                    <a:pt x="387350" y="20827"/>
                  </a:lnTo>
                  <a:lnTo>
                    <a:pt x="384048" y="24383"/>
                  </a:lnTo>
                  <a:lnTo>
                    <a:pt x="383539" y="25018"/>
                  </a:lnTo>
                  <a:lnTo>
                    <a:pt x="383793" y="28066"/>
                  </a:lnTo>
                  <a:lnTo>
                    <a:pt x="384048" y="30352"/>
                  </a:lnTo>
                  <a:lnTo>
                    <a:pt x="384428" y="34416"/>
                  </a:lnTo>
                  <a:lnTo>
                    <a:pt x="384809" y="39243"/>
                  </a:lnTo>
                  <a:lnTo>
                    <a:pt x="382270" y="42037"/>
                  </a:lnTo>
                  <a:lnTo>
                    <a:pt x="380746" y="43814"/>
                  </a:lnTo>
                  <a:lnTo>
                    <a:pt x="381126" y="50926"/>
                  </a:lnTo>
                  <a:lnTo>
                    <a:pt x="381507" y="56768"/>
                  </a:lnTo>
                  <a:lnTo>
                    <a:pt x="381888" y="60832"/>
                  </a:lnTo>
                  <a:lnTo>
                    <a:pt x="381888" y="65024"/>
                  </a:lnTo>
                  <a:lnTo>
                    <a:pt x="381761" y="69087"/>
                  </a:lnTo>
                  <a:lnTo>
                    <a:pt x="381507" y="71119"/>
                  </a:lnTo>
                  <a:lnTo>
                    <a:pt x="381380" y="73151"/>
                  </a:lnTo>
                  <a:lnTo>
                    <a:pt x="381253" y="75183"/>
                  </a:lnTo>
                  <a:lnTo>
                    <a:pt x="380746" y="82168"/>
                  </a:lnTo>
                  <a:lnTo>
                    <a:pt x="380237" y="89280"/>
                  </a:lnTo>
                  <a:lnTo>
                    <a:pt x="377316" y="94487"/>
                  </a:lnTo>
                  <a:lnTo>
                    <a:pt x="376174" y="96392"/>
                  </a:lnTo>
                  <a:lnTo>
                    <a:pt x="375284" y="98551"/>
                  </a:lnTo>
                  <a:lnTo>
                    <a:pt x="374523" y="100710"/>
                  </a:lnTo>
                  <a:lnTo>
                    <a:pt x="372745" y="105663"/>
                  </a:lnTo>
                  <a:lnTo>
                    <a:pt x="370712" y="111378"/>
                  </a:lnTo>
                  <a:lnTo>
                    <a:pt x="365251" y="113918"/>
                  </a:lnTo>
                  <a:lnTo>
                    <a:pt x="363727" y="114553"/>
                  </a:lnTo>
                  <a:lnTo>
                    <a:pt x="362203" y="114807"/>
                  </a:lnTo>
                  <a:lnTo>
                    <a:pt x="360679" y="114807"/>
                  </a:lnTo>
                  <a:lnTo>
                    <a:pt x="356742" y="114807"/>
                  </a:lnTo>
                  <a:lnTo>
                    <a:pt x="352805" y="112902"/>
                  </a:lnTo>
                  <a:lnTo>
                    <a:pt x="350265" y="110616"/>
                  </a:lnTo>
                  <a:lnTo>
                    <a:pt x="347852" y="108457"/>
                  </a:lnTo>
                  <a:lnTo>
                    <a:pt x="346582" y="106171"/>
                  </a:lnTo>
                  <a:lnTo>
                    <a:pt x="346836" y="103758"/>
                  </a:lnTo>
                  <a:lnTo>
                    <a:pt x="346709" y="103123"/>
                  </a:lnTo>
                  <a:lnTo>
                    <a:pt x="346455" y="102488"/>
                  </a:lnTo>
                  <a:lnTo>
                    <a:pt x="346075" y="102107"/>
                  </a:lnTo>
                  <a:lnTo>
                    <a:pt x="344424" y="100202"/>
                  </a:lnTo>
                  <a:lnTo>
                    <a:pt x="340740" y="99059"/>
                  </a:lnTo>
                  <a:lnTo>
                    <a:pt x="338074" y="99059"/>
                  </a:lnTo>
                  <a:lnTo>
                    <a:pt x="337565" y="99059"/>
                  </a:lnTo>
                  <a:lnTo>
                    <a:pt x="337184" y="99059"/>
                  </a:lnTo>
                  <a:lnTo>
                    <a:pt x="336676" y="99186"/>
                  </a:lnTo>
                  <a:lnTo>
                    <a:pt x="336423" y="99186"/>
                  </a:lnTo>
                  <a:lnTo>
                    <a:pt x="336041" y="99186"/>
                  </a:lnTo>
                  <a:lnTo>
                    <a:pt x="333121" y="99186"/>
                  </a:lnTo>
                  <a:lnTo>
                    <a:pt x="330834" y="96392"/>
                  </a:lnTo>
                  <a:lnTo>
                    <a:pt x="318770" y="84074"/>
                  </a:lnTo>
                  <a:lnTo>
                    <a:pt x="317118" y="84074"/>
                  </a:lnTo>
                  <a:lnTo>
                    <a:pt x="316483" y="84074"/>
                  </a:lnTo>
                  <a:lnTo>
                    <a:pt x="315849" y="84200"/>
                  </a:lnTo>
                  <a:lnTo>
                    <a:pt x="315340" y="84200"/>
                  </a:lnTo>
                  <a:lnTo>
                    <a:pt x="314705" y="84327"/>
                  </a:lnTo>
                  <a:lnTo>
                    <a:pt x="314198" y="84327"/>
                  </a:lnTo>
                  <a:lnTo>
                    <a:pt x="313562" y="84327"/>
                  </a:lnTo>
                  <a:lnTo>
                    <a:pt x="311530" y="84327"/>
                  </a:lnTo>
                  <a:lnTo>
                    <a:pt x="309499" y="83565"/>
                  </a:lnTo>
                  <a:lnTo>
                    <a:pt x="308355" y="79756"/>
                  </a:lnTo>
                  <a:lnTo>
                    <a:pt x="306577" y="74040"/>
                  </a:lnTo>
                  <a:lnTo>
                    <a:pt x="305180" y="72770"/>
                  </a:lnTo>
                  <a:lnTo>
                    <a:pt x="301371" y="69850"/>
                  </a:lnTo>
                  <a:lnTo>
                    <a:pt x="300100" y="68706"/>
                  </a:lnTo>
                  <a:lnTo>
                    <a:pt x="297941" y="66928"/>
                  </a:lnTo>
                  <a:lnTo>
                    <a:pt x="296417" y="65531"/>
                  </a:lnTo>
                  <a:lnTo>
                    <a:pt x="296417" y="63626"/>
                  </a:lnTo>
                  <a:lnTo>
                    <a:pt x="296417" y="61594"/>
                  </a:lnTo>
                  <a:lnTo>
                    <a:pt x="297687" y="60578"/>
                  </a:lnTo>
                  <a:lnTo>
                    <a:pt x="299720" y="59054"/>
                  </a:lnTo>
                  <a:lnTo>
                    <a:pt x="300100" y="58674"/>
                  </a:lnTo>
                  <a:lnTo>
                    <a:pt x="300608" y="58293"/>
                  </a:lnTo>
                  <a:lnTo>
                    <a:pt x="301243" y="57784"/>
                  </a:lnTo>
                  <a:lnTo>
                    <a:pt x="303275" y="55879"/>
                  </a:lnTo>
                  <a:lnTo>
                    <a:pt x="305307" y="53085"/>
                  </a:lnTo>
                  <a:lnTo>
                    <a:pt x="302005" y="46862"/>
                  </a:lnTo>
                  <a:lnTo>
                    <a:pt x="301371" y="45593"/>
                  </a:lnTo>
                  <a:lnTo>
                    <a:pt x="301116" y="44068"/>
                  </a:lnTo>
                  <a:lnTo>
                    <a:pt x="301371" y="42671"/>
                  </a:lnTo>
                  <a:lnTo>
                    <a:pt x="302005" y="40766"/>
                  </a:lnTo>
                  <a:lnTo>
                    <a:pt x="303783" y="40131"/>
                  </a:lnTo>
                  <a:lnTo>
                    <a:pt x="305815" y="39243"/>
                  </a:lnTo>
                  <a:lnTo>
                    <a:pt x="307721" y="38607"/>
                  </a:lnTo>
                  <a:lnTo>
                    <a:pt x="309499" y="37845"/>
                  </a:lnTo>
                  <a:lnTo>
                    <a:pt x="311150" y="36702"/>
                  </a:lnTo>
                  <a:lnTo>
                    <a:pt x="313435" y="35306"/>
                  </a:lnTo>
                  <a:lnTo>
                    <a:pt x="313308" y="34162"/>
                  </a:lnTo>
                  <a:lnTo>
                    <a:pt x="313181" y="32257"/>
                  </a:lnTo>
                  <a:lnTo>
                    <a:pt x="312927" y="30225"/>
                  </a:lnTo>
                  <a:lnTo>
                    <a:pt x="312674" y="27558"/>
                  </a:lnTo>
                  <a:lnTo>
                    <a:pt x="315849" y="26034"/>
                  </a:lnTo>
                  <a:lnTo>
                    <a:pt x="316610" y="25653"/>
                  </a:lnTo>
                  <a:lnTo>
                    <a:pt x="317118" y="25145"/>
                  </a:lnTo>
                  <a:lnTo>
                    <a:pt x="317118" y="24764"/>
                  </a:lnTo>
                  <a:lnTo>
                    <a:pt x="316991" y="24002"/>
                  </a:lnTo>
                  <a:lnTo>
                    <a:pt x="315595" y="22351"/>
                  </a:lnTo>
                  <a:lnTo>
                    <a:pt x="313181" y="21716"/>
                  </a:lnTo>
                  <a:lnTo>
                    <a:pt x="312927" y="21716"/>
                  </a:lnTo>
                  <a:lnTo>
                    <a:pt x="312674" y="21716"/>
                  </a:lnTo>
                  <a:lnTo>
                    <a:pt x="312420" y="21716"/>
                  </a:lnTo>
                  <a:lnTo>
                    <a:pt x="311784" y="21716"/>
                  </a:lnTo>
                  <a:lnTo>
                    <a:pt x="311530" y="22225"/>
                  </a:lnTo>
                  <a:lnTo>
                    <a:pt x="311023" y="24256"/>
                  </a:lnTo>
                  <a:lnTo>
                    <a:pt x="310768" y="25653"/>
                  </a:lnTo>
                  <a:lnTo>
                    <a:pt x="310387" y="27558"/>
                  </a:lnTo>
                  <a:lnTo>
                    <a:pt x="308990" y="28066"/>
                  </a:lnTo>
                  <a:lnTo>
                    <a:pt x="308736" y="28193"/>
                  </a:lnTo>
                  <a:lnTo>
                    <a:pt x="308355" y="28320"/>
                  </a:lnTo>
                  <a:lnTo>
                    <a:pt x="306324" y="28320"/>
                  </a:lnTo>
                  <a:lnTo>
                    <a:pt x="305180" y="25400"/>
                  </a:lnTo>
                  <a:lnTo>
                    <a:pt x="304164" y="22478"/>
                  </a:lnTo>
                  <a:lnTo>
                    <a:pt x="303910" y="21716"/>
                  </a:lnTo>
                  <a:lnTo>
                    <a:pt x="303529" y="20827"/>
                  </a:lnTo>
                  <a:lnTo>
                    <a:pt x="303275" y="20193"/>
                  </a:lnTo>
                  <a:lnTo>
                    <a:pt x="302386" y="21208"/>
                  </a:lnTo>
                  <a:lnTo>
                    <a:pt x="300481" y="23240"/>
                  </a:lnTo>
                  <a:lnTo>
                    <a:pt x="297941" y="25907"/>
                  </a:lnTo>
                  <a:lnTo>
                    <a:pt x="295528" y="25907"/>
                  </a:lnTo>
                  <a:lnTo>
                    <a:pt x="295148" y="25907"/>
                  </a:lnTo>
                  <a:lnTo>
                    <a:pt x="293750" y="25781"/>
                  </a:lnTo>
                  <a:lnTo>
                    <a:pt x="292734" y="25018"/>
                  </a:lnTo>
                  <a:lnTo>
                    <a:pt x="292100" y="24002"/>
                  </a:lnTo>
                  <a:lnTo>
                    <a:pt x="288512" y="21308"/>
                  </a:lnTo>
                  <a:lnTo>
                    <a:pt x="282066" y="18732"/>
                  </a:lnTo>
                  <a:lnTo>
                    <a:pt x="274383" y="16537"/>
                  </a:lnTo>
                  <a:lnTo>
                    <a:pt x="267080" y="14985"/>
                  </a:lnTo>
                  <a:lnTo>
                    <a:pt x="263143" y="14477"/>
                  </a:lnTo>
                  <a:lnTo>
                    <a:pt x="260730" y="11302"/>
                  </a:lnTo>
                  <a:lnTo>
                    <a:pt x="258825" y="8762"/>
                  </a:lnTo>
                  <a:lnTo>
                    <a:pt x="257301" y="6731"/>
                  </a:lnTo>
                  <a:lnTo>
                    <a:pt x="256412" y="5714"/>
                  </a:lnTo>
                  <a:lnTo>
                    <a:pt x="255777" y="5714"/>
                  </a:lnTo>
                  <a:lnTo>
                    <a:pt x="255524" y="5841"/>
                  </a:lnTo>
                  <a:lnTo>
                    <a:pt x="255015" y="5968"/>
                  </a:lnTo>
                  <a:lnTo>
                    <a:pt x="255904" y="7238"/>
                  </a:lnTo>
                  <a:lnTo>
                    <a:pt x="256921" y="8508"/>
                  </a:lnTo>
                  <a:lnTo>
                    <a:pt x="257936" y="9651"/>
                  </a:lnTo>
                  <a:lnTo>
                    <a:pt x="258825" y="10794"/>
                  </a:lnTo>
                  <a:lnTo>
                    <a:pt x="259968" y="11937"/>
                  </a:lnTo>
                  <a:lnTo>
                    <a:pt x="261111" y="13334"/>
                  </a:lnTo>
                  <a:lnTo>
                    <a:pt x="262254" y="14604"/>
                  </a:lnTo>
                  <a:lnTo>
                    <a:pt x="262508" y="16763"/>
                  </a:lnTo>
                  <a:lnTo>
                    <a:pt x="261620" y="18414"/>
                  </a:lnTo>
                  <a:lnTo>
                    <a:pt x="259460" y="22478"/>
                  </a:lnTo>
                  <a:lnTo>
                    <a:pt x="250316" y="24637"/>
                  </a:lnTo>
                  <a:lnTo>
                    <a:pt x="243966" y="24637"/>
                  </a:lnTo>
                  <a:lnTo>
                    <a:pt x="241807" y="24637"/>
                  </a:lnTo>
                  <a:lnTo>
                    <a:pt x="240029" y="24383"/>
                  </a:lnTo>
                  <a:lnTo>
                    <a:pt x="238886" y="24002"/>
                  </a:lnTo>
                  <a:lnTo>
                    <a:pt x="239140" y="25145"/>
                  </a:lnTo>
                  <a:lnTo>
                    <a:pt x="239013" y="26543"/>
                  </a:lnTo>
                  <a:lnTo>
                    <a:pt x="238505" y="27558"/>
                  </a:lnTo>
                  <a:lnTo>
                    <a:pt x="237743" y="28320"/>
                  </a:lnTo>
                  <a:lnTo>
                    <a:pt x="236854" y="28701"/>
                  </a:lnTo>
                  <a:lnTo>
                    <a:pt x="235965" y="28701"/>
                  </a:lnTo>
                  <a:lnTo>
                    <a:pt x="235838" y="28701"/>
                  </a:lnTo>
                  <a:lnTo>
                    <a:pt x="233679" y="28701"/>
                  </a:lnTo>
                  <a:lnTo>
                    <a:pt x="232663" y="31114"/>
                  </a:lnTo>
                  <a:lnTo>
                    <a:pt x="231012" y="35051"/>
                  </a:lnTo>
                  <a:lnTo>
                    <a:pt x="230124" y="37718"/>
                  </a:lnTo>
                  <a:lnTo>
                    <a:pt x="228853" y="40258"/>
                  </a:lnTo>
                  <a:lnTo>
                    <a:pt x="227329" y="42544"/>
                  </a:lnTo>
                  <a:lnTo>
                    <a:pt x="226059" y="44068"/>
                  </a:lnTo>
                  <a:lnTo>
                    <a:pt x="225298" y="45974"/>
                  </a:lnTo>
                  <a:lnTo>
                    <a:pt x="225171" y="48006"/>
                  </a:lnTo>
                  <a:lnTo>
                    <a:pt x="224916" y="50672"/>
                  </a:lnTo>
                  <a:lnTo>
                    <a:pt x="223520" y="53212"/>
                  </a:lnTo>
                  <a:lnTo>
                    <a:pt x="221614" y="54609"/>
                  </a:lnTo>
                  <a:lnTo>
                    <a:pt x="219582" y="56133"/>
                  </a:lnTo>
                  <a:lnTo>
                    <a:pt x="219201" y="57150"/>
                  </a:lnTo>
                  <a:lnTo>
                    <a:pt x="219201" y="57912"/>
                  </a:lnTo>
                  <a:lnTo>
                    <a:pt x="218948" y="59562"/>
                  </a:lnTo>
                  <a:lnTo>
                    <a:pt x="220090" y="61975"/>
                  </a:lnTo>
                  <a:lnTo>
                    <a:pt x="222503" y="65150"/>
                  </a:lnTo>
                  <a:lnTo>
                    <a:pt x="225678" y="69468"/>
                  </a:lnTo>
                  <a:lnTo>
                    <a:pt x="224408" y="71881"/>
                  </a:lnTo>
                  <a:lnTo>
                    <a:pt x="223647" y="72643"/>
                  </a:lnTo>
                  <a:lnTo>
                    <a:pt x="223011" y="73406"/>
                  </a:lnTo>
                  <a:lnTo>
                    <a:pt x="221996" y="73787"/>
                  </a:lnTo>
                  <a:lnTo>
                    <a:pt x="220979" y="73787"/>
                  </a:lnTo>
                  <a:lnTo>
                    <a:pt x="218566" y="73787"/>
                  </a:lnTo>
                  <a:lnTo>
                    <a:pt x="215646" y="72262"/>
                  </a:lnTo>
                  <a:lnTo>
                    <a:pt x="213359" y="69468"/>
                  </a:lnTo>
                  <a:lnTo>
                    <a:pt x="211327" y="67056"/>
                  </a:lnTo>
                  <a:lnTo>
                    <a:pt x="209550" y="66293"/>
                  </a:lnTo>
                  <a:lnTo>
                    <a:pt x="208660" y="66293"/>
                  </a:lnTo>
                  <a:lnTo>
                    <a:pt x="208406" y="66293"/>
                  </a:lnTo>
                  <a:lnTo>
                    <a:pt x="208152" y="66420"/>
                  </a:lnTo>
                  <a:lnTo>
                    <a:pt x="207772" y="66547"/>
                  </a:lnTo>
                  <a:lnTo>
                    <a:pt x="207390" y="67437"/>
                  </a:lnTo>
                  <a:lnTo>
                    <a:pt x="207517" y="68833"/>
                  </a:lnTo>
                  <a:lnTo>
                    <a:pt x="207645" y="72008"/>
                  </a:lnTo>
                  <a:lnTo>
                    <a:pt x="206501" y="73151"/>
                  </a:lnTo>
                  <a:lnTo>
                    <a:pt x="205866" y="73659"/>
                  </a:lnTo>
                  <a:lnTo>
                    <a:pt x="205358" y="74040"/>
                  </a:lnTo>
                  <a:lnTo>
                    <a:pt x="204850" y="74040"/>
                  </a:lnTo>
                  <a:lnTo>
                    <a:pt x="204215" y="74040"/>
                  </a:lnTo>
                  <a:lnTo>
                    <a:pt x="203580" y="74040"/>
                  </a:lnTo>
                  <a:lnTo>
                    <a:pt x="202818" y="73787"/>
                  </a:lnTo>
                  <a:lnTo>
                    <a:pt x="202183" y="73278"/>
                  </a:lnTo>
                  <a:lnTo>
                    <a:pt x="200786" y="72135"/>
                  </a:lnTo>
                  <a:lnTo>
                    <a:pt x="199262" y="69214"/>
                  </a:lnTo>
                  <a:lnTo>
                    <a:pt x="199898" y="65024"/>
                  </a:lnTo>
                  <a:lnTo>
                    <a:pt x="200151" y="63118"/>
                  </a:lnTo>
                  <a:lnTo>
                    <a:pt x="199898" y="62864"/>
                  </a:lnTo>
                  <a:lnTo>
                    <a:pt x="197230" y="62229"/>
                  </a:lnTo>
                  <a:lnTo>
                    <a:pt x="195579" y="61721"/>
                  </a:lnTo>
                  <a:lnTo>
                    <a:pt x="193293" y="61213"/>
                  </a:lnTo>
                  <a:lnTo>
                    <a:pt x="192531" y="58546"/>
                  </a:lnTo>
                  <a:lnTo>
                    <a:pt x="191515" y="55118"/>
                  </a:lnTo>
                  <a:lnTo>
                    <a:pt x="186054" y="49910"/>
                  </a:lnTo>
                  <a:lnTo>
                    <a:pt x="183133" y="49910"/>
                  </a:lnTo>
                  <a:lnTo>
                    <a:pt x="182879" y="49910"/>
                  </a:lnTo>
                  <a:lnTo>
                    <a:pt x="181736" y="50037"/>
                  </a:lnTo>
                  <a:lnTo>
                    <a:pt x="181101" y="50672"/>
                  </a:lnTo>
                  <a:lnTo>
                    <a:pt x="180212" y="52069"/>
                  </a:lnTo>
                  <a:lnTo>
                    <a:pt x="179070" y="53975"/>
                  </a:lnTo>
                  <a:lnTo>
                    <a:pt x="177164" y="55244"/>
                  </a:lnTo>
                  <a:lnTo>
                    <a:pt x="175132" y="55244"/>
                  </a:lnTo>
                  <a:lnTo>
                    <a:pt x="174878" y="55118"/>
                  </a:lnTo>
                  <a:lnTo>
                    <a:pt x="174116" y="55118"/>
                  </a:lnTo>
                  <a:lnTo>
                    <a:pt x="173481" y="55499"/>
                  </a:lnTo>
                  <a:lnTo>
                    <a:pt x="172847" y="56006"/>
                  </a:lnTo>
                  <a:lnTo>
                    <a:pt x="172338" y="56641"/>
                  </a:lnTo>
                  <a:lnTo>
                    <a:pt x="172338" y="58165"/>
                  </a:lnTo>
                  <a:lnTo>
                    <a:pt x="172592" y="60578"/>
                  </a:lnTo>
                  <a:lnTo>
                    <a:pt x="172847" y="61721"/>
                  </a:lnTo>
                  <a:lnTo>
                    <a:pt x="172465" y="63118"/>
                  </a:lnTo>
                  <a:lnTo>
                    <a:pt x="171703" y="64007"/>
                  </a:lnTo>
                  <a:lnTo>
                    <a:pt x="171068" y="64643"/>
                  </a:lnTo>
                  <a:lnTo>
                    <a:pt x="170433" y="64896"/>
                  </a:lnTo>
                  <a:lnTo>
                    <a:pt x="169672" y="64896"/>
                  </a:lnTo>
                  <a:lnTo>
                    <a:pt x="168528" y="64896"/>
                  </a:lnTo>
                  <a:lnTo>
                    <a:pt x="167258" y="64388"/>
                  </a:lnTo>
                  <a:lnTo>
                    <a:pt x="165988" y="64007"/>
                  </a:lnTo>
                  <a:lnTo>
                    <a:pt x="164210" y="63245"/>
                  </a:lnTo>
                  <a:lnTo>
                    <a:pt x="162559" y="62991"/>
                  </a:lnTo>
                  <a:lnTo>
                    <a:pt x="160781" y="62991"/>
                  </a:lnTo>
                  <a:lnTo>
                    <a:pt x="160274" y="63118"/>
                  </a:lnTo>
                  <a:lnTo>
                    <a:pt x="160147" y="63881"/>
                  </a:lnTo>
                  <a:lnTo>
                    <a:pt x="160147" y="64515"/>
                  </a:lnTo>
                  <a:lnTo>
                    <a:pt x="160274" y="65150"/>
                  </a:lnTo>
                  <a:lnTo>
                    <a:pt x="160654" y="66420"/>
                  </a:lnTo>
                  <a:lnTo>
                    <a:pt x="160654" y="67818"/>
                  </a:lnTo>
                  <a:lnTo>
                    <a:pt x="160147" y="68960"/>
                  </a:lnTo>
                  <a:lnTo>
                    <a:pt x="159765" y="69595"/>
                  </a:lnTo>
                  <a:lnTo>
                    <a:pt x="159003" y="69976"/>
                  </a:lnTo>
                  <a:lnTo>
                    <a:pt x="158496" y="70103"/>
                  </a:lnTo>
                  <a:lnTo>
                    <a:pt x="158114" y="70103"/>
                  </a:lnTo>
                  <a:lnTo>
                    <a:pt x="157733" y="70865"/>
                  </a:lnTo>
                  <a:lnTo>
                    <a:pt x="157352" y="71500"/>
                  </a:lnTo>
                  <a:lnTo>
                    <a:pt x="156463" y="73151"/>
                  </a:lnTo>
                  <a:lnTo>
                    <a:pt x="155066" y="75437"/>
                  </a:lnTo>
                  <a:lnTo>
                    <a:pt x="152018" y="75437"/>
                  </a:lnTo>
                  <a:lnTo>
                    <a:pt x="151764" y="75437"/>
                  </a:lnTo>
                  <a:lnTo>
                    <a:pt x="151510" y="75818"/>
                  </a:lnTo>
                  <a:lnTo>
                    <a:pt x="150367" y="77215"/>
                  </a:lnTo>
                  <a:lnTo>
                    <a:pt x="150113" y="82422"/>
                  </a:lnTo>
                  <a:lnTo>
                    <a:pt x="150875" y="88899"/>
                  </a:lnTo>
                  <a:lnTo>
                    <a:pt x="151256" y="90169"/>
                  </a:lnTo>
                  <a:lnTo>
                    <a:pt x="150875" y="91439"/>
                  </a:lnTo>
                  <a:lnTo>
                    <a:pt x="149986" y="92455"/>
                  </a:lnTo>
                  <a:lnTo>
                    <a:pt x="149605" y="92836"/>
                  </a:lnTo>
                  <a:lnTo>
                    <a:pt x="149098" y="92963"/>
                  </a:lnTo>
                  <a:lnTo>
                    <a:pt x="148589" y="92963"/>
                  </a:lnTo>
                  <a:lnTo>
                    <a:pt x="147447" y="92963"/>
                  </a:lnTo>
                  <a:lnTo>
                    <a:pt x="146303" y="92201"/>
                  </a:lnTo>
                  <a:lnTo>
                    <a:pt x="144906" y="91439"/>
                  </a:lnTo>
                  <a:lnTo>
                    <a:pt x="143509" y="90804"/>
                  </a:lnTo>
                  <a:lnTo>
                    <a:pt x="141731" y="89788"/>
                  </a:lnTo>
                  <a:lnTo>
                    <a:pt x="140588" y="89788"/>
                  </a:lnTo>
                  <a:lnTo>
                    <a:pt x="140207" y="89788"/>
                  </a:lnTo>
                  <a:lnTo>
                    <a:pt x="139826" y="89915"/>
                  </a:lnTo>
                  <a:lnTo>
                    <a:pt x="139700" y="90042"/>
                  </a:lnTo>
                  <a:lnTo>
                    <a:pt x="139953" y="91185"/>
                  </a:lnTo>
                  <a:lnTo>
                    <a:pt x="140461" y="92201"/>
                  </a:lnTo>
                  <a:lnTo>
                    <a:pt x="140970" y="93090"/>
                  </a:lnTo>
                  <a:lnTo>
                    <a:pt x="141858" y="95122"/>
                  </a:lnTo>
                  <a:lnTo>
                    <a:pt x="142621" y="97408"/>
                  </a:lnTo>
                  <a:lnTo>
                    <a:pt x="143255" y="99694"/>
                  </a:lnTo>
                  <a:lnTo>
                    <a:pt x="144272" y="105409"/>
                  </a:lnTo>
                  <a:lnTo>
                    <a:pt x="141985" y="107060"/>
                  </a:lnTo>
                  <a:lnTo>
                    <a:pt x="140207" y="108203"/>
                  </a:lnTo>
                  <a:lnTo>
                    <a:pt x="139700" y="108711"/>
                  </a:lnTo>
                  <a:lnTo>
                    <a:pt x="139191" y="109092"/>
                  </a:lnTo>
                  <a:lnTo>
                    <a:pt x="138556" y="109600"/>
                  </a:lnTo>
                  <a:lnTo>
                    <a:pt x="138049" y="110235"/>
                  </a:lnTo>
                  <a:lnTo>
                    <a:pt x="137413" y="110616"/>
                  </a:lnTo>
                  <a:lnTo>
                    <a:pt x="136651" y="110616"/>
                  </a:lnTo>
                  <a:lnTo>
                    <a:pt x="136398" y="110616"/>
                  </a:lnTo>
                  <a:lnTo>
                    <a:pt x="136016" y="110489"/>
                  </a:lnTo>
                  <a:lnTo>
                    <a:pt x="135762" y="110362"/>
                  </a:lnTo>
                  <a:lnTo>
                    <a:pt x="132841" y="108838"/>
                  </a:lnTo>
                  <a:lnTo>
                    <a:pt x="130555" y="100710"/>
                  </a:lnTo>
                  <a:lnTo>
                    <a:pt x="130555" y="96138"/>
                  </a:lnTo>
                  <a:lnTo>
                    <a:pt x="129666" y="96519"/>
                  </a:lnTo>
                  <a:lnTo>
                    <a:pt x="127634" y="98043"/>
                  </a:lnTo>
                  <a:lnTo>
                    <a:pt x="122935" y="104012"/>
                  </a:lnTo>
                  <a:lnTo>
                    <a:pt x="120268" y="107187"/>
                  </a:lnTo>
                  <a:lnTo>
                    <a:pt x="121538" y="111886"/>
                  </a:lnTo>
                  <a:lnTo>
                    <a:pt x="122427" y="115569"/>
                  </a:lnTo>
                  <a:lnTo>
                    <a:pt x="123316" y="118617"/>
                  </a:lnTo>
                  <a:lnTo>
                    <a:pt x="123951" y="121538"/>
                  </a:lnTo>
                  <a:lnTo>
                    <a:pt x="122047" y="122935"/>
                  </a:lnTo>
                  <a:lnTo>
                    <a:pt x="119108" y="125821"/>
                  </a:lnTo>
                  <a:lnTo>
                    <a:pt x="114157" y="131349"/>
                  </a:lnTo>
                  <a:lnTo>
                    <a:pt x="108420" y="138259"/>
                  </a:lnTo>
                  <a:lnTo>
                    <a:pt x="103124" y="145287"/>
                  </a:lnTo>
                  <a:lnTo>
                    <a:pt x="99059" y="151129"/>
                  </a:lnTo>
                  <a:lnTo>
                    <a:pt x="92201" y="151510"/>
                  </a:lnTo>
                  <a:lnTo>
                    <a:pt x="76834" y="155828"/>
                  </a:lnTo>
                  <a:lnTo>
                    <a:pt x="74167" y="156082"/>
                  </a:lnTo>
                  <a:lnTo>
                    <a:pt x="71881" y="156336"/>
                  </a:lnTo>
                  <a:lnTo>
                    <a:pt x="69850" y="156463"/>
                  </a:lnTo>
                  <a:lnTo>
                    <a:pt x="68072" y="156717"/>
                  </a:lnTo>
                  <a:lnTo>
                    <a:pt x="66421" y="158241"/>
                  </a:lnTo>
                  <a:lnTo>
                    <a:pt x="66039" y="158622"/>
                  </a:lnTo>
                  <a:lnTo>
                    <a:pt x="61086" y="163194"/>
                  </a:lnTo>
                  <a:lnTo>
                    <a:pt x="57023" y="166877"/>
                  </a:lnTo>
                  <a:lnTo>
                    <a:pt x="54228" y="166877"/>
                  </a:lnTo>
                  <a:lnTo>
                    <a:pt x="53848" y="166877"/>
                  </a:lnTo>
                  <a:lnTo>
                    <a:pt x="51180" y="163829"/>
                  </a:lnTo>
                  <a:lnTo>
                    <a:pt x="51180" y="163702"/>
                  </a:lnTo>
                  <a:lnTo>
                    <a:pt x="50546" y="163448"/>
                  </a:lnTo>
                  <a:lnTo>
                    <a:pt x="50164" y="163321"/>
                  </a:lnTo>
                  <a:lnTo>
                    <a:pt x="49783" y="163321"/>
                  </a:lnTo>
                  <a:lnTo>
                    <a:pt x="49275" y="163321"/>
                  </a:lnTo>
                  <a:lnTo>
                    <a:pt x="46100" y="163321"/>
                  </a:lnTo>
                  <a:lnTo>
                    <a:pt x="40639" y="165861"/>
                  </a:lnTo>
                  <a:lnTo>
                    <a:pt x="37846" y="169417"/>
                  </a:lnTo>
                  <a:lnTo>
                    <a:pt x="32892" y="175767"/>
                  </a:lnTo>
                  <a:lnTo>
                    <a:pt x="25526" y="180593"/>
                  </a:lnTo>
                  <a:lnTo>
                    <a:pt x="20320" y="180974"/>
                  </a:lnTo>
                  <a:lnTo>
                    <a:pt x="18287" y="181101"/>
                  </a:lnTo>
                  <a:lnTo>
                    <a:pt x="17272" y="183641"/>
                  </a:lnTo>
                  <a:lnTo>
                    <a:pt x="16255" y="187197"/>
                  </a:lnTo>
                  <a:lnTo>
                    <a:pt x="15621" y="189356"/>
                  </a:lnTo>
                  <a:lnTo>
                    <a:pt x="15112" y="191134"/>
                  </a:lnTo>
                  <a:lnTo>
                    <a:pt x="14097" y="192150"/>
                  </a:lnTo>
                  <a:lnTo>
                    <a:pt x="13715" y="192658"/>
                  </a:lnTo>
                  <a:lnTo>
                    <a:pt x="13080" y="192912"/>
                  </a:lnTo>
                  <a:lnTo>
                    <a:pt x="12573" y="192912"/>
                  </a:lnTo>
                  <a:lnTo>
                    <a:pt x="12191" y="192912"/>
                  </a:lnTo>
                  <a:lnTo>
                    <a:pt x="11937" y="192912"/>
                  </a:lnTo>
                  <a:lnTo>
                    <a:pt x="11683" y="192658"/>
                  </a:lnTo>
                  <a:lnTo>
                    <a:pt x="10159" y="191896"/>
                  </a:lnTo>
                  <a:lnTo>
                    <a:pt x="9905" y="189610"/>
                  </a:lnTo>
                  <a:lnTo>
                    <a:pt x="9905" y="184657"/>
                  </a:lnTo>
                  <a:lnTo>
                    <a:pt x="8254" y="187197"/>
                  </a:lnTo>
                  <a:lnTo>
                    <a:pt x="7111" y="190118"/>
                  </a:lnTo>
                  <a:lnTo>
                    <a:pt x="6223" y="193039"/>
                  </a:lnTo>
                  <a:lnTo>
                    <a:pt x="5587" y="195706"/>
                  </a:lnTo>
                  <a:lnTo>
                    <a:pt x="6223" y="197611"/>
                  </a:lnTo>
                  <a:lnTo>
                    <a:pt x="7111" y="199897"/>
                  </a:lnTo>
                  <a:lnTo>
                    <a:pt x="8254" y="202818"/>
                  </a:lnTo>
                  <a:lnTo>
                    <a:pt x="9525" y="206501"/>
                  </a:lnTo>
                  <a:lnTo>
                    <a:pt x="6730" y="211708"/>
                  </a:lnTo>
                  <a:lnTo>
                    <a:pt x="3514" y="217751"/>
                  </a:lnTo>
                  <a:lnTo>
                    <a:pt x="1666" y="223377"/>
                  </a:lnTo>
                  <a:lnTo>
                    <a:pt x="1748" y="228979"/>
                  </a:lnTo>
                  <a:lnTo>
                    <a:pt x="4317" y="234949"/>
                  </a:lnTo>
                  <a:lnTo>
                    <a:pt x="8618" y="242135"/>
                  </a:lnTo>
                  <a:lnTo>
                    <a:pt x="11572" y="248237"/>
                  </a:lnTo>
                  <a:lnTo>
                    <a:pt x="12836" y="253505"/>
                  </a:lnTo>
                  <a:lnTo>
                    <a:pt x="12064" y="258190"/>
                  </a:lnTo>
                  <a:lnTo>
                    <a:pt x="11683" y="259333"/>
                  </a:lnTo>
                  <a:lnTo>
                    <a:pt x="10795" y="260095"/>
                  </a:lnTo>
                  <a:lnTo>
                    <a:pt x="9778" y="260222"/>
                  </a:lnTo>
                  <a:lnTo>
                    <a:pt x="9271" y="260222"/>
                  </a:lnTo>
                  <a:lnTo>
                    <a:pt x="8762" y="260095"/>
                  </a:lnTo>
                  <a:lnTo>
                    <a:pt x="8381" y="259841"/>
                  </a:lnTo>
                  <a:lnTo>
                    <a:pt x="8254" y="260476"/>
                  </a:lnTo>
                  <a:lnTo>
                    <a:pt x="8127" y="261111"/>
                  </a:lnTo>
                  <a:lnTo>
                    <a:pt x="7874" y="261619"/>
                  </a:lnTo>
                  <a:lnTo>
                    <a:pt x="7492" y="262254"/>
                  </a:lnTo>
                  <a:lnTo>
                    <a:pt x="6730" y="262763"/>
                  </a:lnTo>
                  <a:lnTo>
                    <a:pt x="5968" y="262763"/>
                  </a:lnTo>
                  <a:lnTo>
                    <a:pt x="4063" y="262763"/>
                  </a:lnTo>
                  <a:lnTo>
                    <a:pt x="2539" y="260603"/>
                  </a:lnTo>
                  <a:lnTo>
                    <a:pt x="253" y="257174"/>
                  </a:lnTo>
                  <a:lnTo>
                    <a:pt x="0" y="256793"/>
                  </a:lnTo>
                  <a:lnTo>
                    <a:pt x="1142" y="259206"/>
                  </a:lnTo>
                  <a:lnTo>
                    <a:pt x="2539" y="262254"/>
                  </a:lnTo>
                  <a:lnTo>
                    <a:pt x="3809" y="264921"/>
                  </a:lnTo>
                  <a:lnTo>
                    <a:pt x="7620" y="273303"/>
                  </a:lnTo>
                  <a:lnTo>
                    <a:pt x="12064" y="282701"/>
                  </a:lnTo>
                  <a:lnTo>
                    <a:pt x="12318" y="287908"/>
                  </a:lnTo>
                  <a:lnTo>
                    <a:pt x="12446" y="291338"/>
                  </a:lnTo>
                  <a:lnTo>
                    <a:pt x="14604" y="294893"/>
                  </a:lnTo>
                  <a:lnTo>
                    <a:pt x="16890" y="298830"/>
                  </a:lnTo>
                  <a:lnTo>
                    <a:pt x="20192" y="304164"/>
                  </a:lnTo>
                  <a:lnTo>
                    <a:pt x="23875" y="310388"/>
                  </a:lnTo>
                  <a:lnTo>
                    <a:pt x="23495" y="318261"/>
                  </a:lnTo>
                  <a:lnTo>
                    <a:pt x="25017" y="329261"/>
                  </a:lnTo>
                  <a:lnTo>
                    <a:pt x="29003" y="340725"/>
                  </a:lnTo>
                  <a:lnTo>
                    <a:pt x="33156" y="349783"/>
                  </a:lnTo>
                  <a:lnTo>
                    <a:pt x="35178" y="353567"/>
                  </a:lnTo>
                  <a:lnTo>
                    <a:pt x="36322" y="355853"/>
                  </a:lnTo>
                  <a:lnTo>
                    <a:pt x="35559" y="358647"/>
                  </a:lnTo>
                  <a:lnTo>
                    <a:pt x="34416" y="362457"/>
                  </a:lnTo>
                  <a:lnTo>
                    <a:pt x="33274" y="366140"/>
                  </a:lnTo>
                  <a:lnTo>
                    <a:pt x="31750" y="370839"/>
                  </a:lnTo>
                  <a:lnTo>
                    <a:pt x="32384" y="375538"/>
                  </a:lnTo>
                  <a:lnTo>
                    <a:pt x="33020" y="380618"/>
                  </a:lnTo>
                  <a:lnTo>
                    <a:pt x="32384" y="384682"/>
                  </a:lnTo>
                  <a:lnTo>
                    <a:pt x="30479" y="387349"/>
                  </a:lnTo>
                  <a:lnTo>
                    <a:pt x="28701" y="389635"/>
                  </a:lnTo>
                  <a:lnTo>
                    <a:pt x="26288" y="390905"/>
                  </a:lnTo>
                  <a:lnTo>
                    <a:pt x="23622" y="390905"/>
                  </a:lnTo>
                  <a:lnTo>
                    <a:pt x="23240" y="390905"/>
                  </a:lnTo>
                  <a:lnTo>
                    <a:pt x="22225" y="390905"/>
                  </a:lnTo>
                  <a:lnTo>
                    <a:pt x="22225" y="391286"/>
                  </a:lnTo>
                  <a:lnTo>
                    <a:pt x="22225" y="391794"/>
                  </a:lnTo>
                  <a:lnTo>
                    <a:pt x="22351" y="394715"/>
                  </a:lnTo>
                  <a:lnTo>
                    <a:pt x="24256" y="397255"/>
                  </a:lnTo>
                  <a:lnTo>
                    <a:pt x="26797" y="397636"/>
                  </a:lnTo>
                  <a:lnTo>
                    <a:pt x="30733" y="398144"/>
                  </a:lnTo>
                  <a:lnTo>
                    <a:pt x="31750" y="400430"/>
                  </a:lnTo>
                  <a:lnTo>
                    <a:pt x="33020" y="402589"/>
                  </a:lnTo>
                  <a:lnTo>
                    <a:pt x="34035" y="404875"/>
                  </a:lnTo>
                  <a:lnTo>
                    <a:pt x="35559" y="406780"/>
                  </a:lnTo>
                  <a:lnTo>
                    <a:pt x="37337" y="408177"/>
                  </a:lnTo>
                  <a:lnTo>
                    <a:pt x="40639" y="410844"/>
                  </a:lnTo>
                  <a:lnTo>
                    <a:pt x="46862" y="411479"/>
                  </a:lnTo>
                  <a:lnTo>
                    <a:pt x="52450" y="411479"/>
                  </a:lnTo>
                  <a:lnTo>
                    <a:pt x="54863" y="411479"/>
                  </a:lnTo>
                  <a:lnTo>
                    <a:pt x="57276" y="411352"/>
                  </a:lnTo>
                  <a:lnTo>
                    <a:pt x="59054" y="411225"/>
                  </a:lnTo>
                  <a:lnTo>
                    <a:pt x="60451" y="411225"/>
                  </a:lnTo>
                  <a:lnTo>
                    <a:pt x="61595" y="411098"/>
                  </a:lnTo>
                  <a:lnTo>
                    <a:pt x="62483" y="411098"/>
                  </a:lnTo>
                  <a:lnTo>
                    <a:pt x="64134" y="411098"/>
                  </a:lnTo>
                  <a:lnTo>
                    <a:pt x="65277" y="409828"/>
                  </a:lnTo>
                  <a:lnTo>
                    <a:pt x="66928" y="407542"/>
                  </a:lnTo>
                  <a:lnTo>
                    <a:pt x="68960" y="405002"/>
                  </a:lnTo>
                  <a:lnTo>
                    <a:pt x="71500" y="401827"/>
                  </a:lnTo>
                  <a:lnTo>
                    <a:pt x="75818" y="401573"/>
                  </a:lnTo>
                  <a:lnTo>
                    <a:pt x="80009" y="401319"/>
                  </a:lnTo>
                  <a:lnTo>
                    <a:pt x="80772" y="400303"/>
                  </a:lnTo>
                  <a:lnTo>
                    <a:pt x="82168" y="397636"/>
                  </a:lnTo>
                  <a:lnTo>
                    <a:pt x="82676" y="396747"/>
                  </a:lnTo>
                  <a:lnTo>
                    <a:pt x="83311" y="395604"/>
                  </a:lnTo>
                  <a:lnTo>
                    <a:pt x="84074" y="394588"/>
                  </a:lnTo>
                  <a:lnTo>
                    <a:pt x="86232" y="391286"/>
                  </a:lnTo>
                  <a:lnTo>
                    <a:pt x="91566" y="390270"/>
                  </a:lnTo>
                  <a:lnTo>
                    <a:pt x="99695" y="390270"/>
                  </a:lnTo>
                  <a:lnTo>
                    <a:pt x="104393" y="390270"/>
                  </a:lnTo>
                  <a:lnTo>
                    <a:pt x="110108" y="390651"/>
                  </a:lnTo>
                  <a:lnTo>
                    <a:pt x="116712" y="391032"/>
                  </a:lnTo>
                  <a:lnTo>
                    <a:pt x="119760" y="391286"/>
                  </a:lnTo>
                  <a:lnTo>
                    <a:pt x="121030" y="391413"/>
                  </a:lnTo>
                  <a:lnTo>
                    <a:pt x="122174" y="391413"/>
                  </a:lnTo>
                  <a:lnTo>
                    <a:pt x="123443" y="391413"/>
                  </a:lnTo>
                  <a:lnTo>
                    <a:pt x="134238" y="391413"/>
                  </a:lnTo>
                  <a:lnTo>
                    <a:pt x="140715" y="387603"/>
                  </a:lnTo>
                  <a:lnTo>
                    <a:pt x="143001" y="380110"/>
                  </a:lnTo>
                  <a:lnTo>
                    <a:pt x="144525" y="375411"/>
                  </a:lnTo>
                  <a:lnTo>
                    <a:pt x="149098" y="373506"/>
                  </a:lnTo>
                  <a:lnTo>
                    <a:pt x="153797" y="371601"/>
                  </a:lnTo>
                  <a:lnTo>
                    <a:pt x="156717" y="370458"/>
                  </a:lnTo>
                  <a:lnTo>
                    <a:pt x="159638" y="369188"/>
                  </a:lnTo>
                  <a:lnTo>
                    <a:pt x="161162" y="367410"/>
                  </a:lnTo>
                  <a:lnTo>
                    <a:pt x="165100" y="363092"/>
                  </a:lnTo>
                  <a:lnTo>
                    <a:pt x="168528" y="361949"/>
                  </a:lnTo>
                  <a:lnTo>
                    <a:pt x="175132" y="361949"/>
                  </a:lnTo>
                  <a:lnTo>
                    <a:pt x="177164" y="361949"/>
                  </a:lnTo>
                  <a:lnTo>
                    <a:pt x="179450" y="362076"/>
                  </a:lnTo>
                  <a:lnTo>
                    <a:pt x="182245" y="362203"/>
                  </a:lnTo>
                  <a:lnTo>
                    <a:pt x="182752" y="362330"/>
                  </a:lnTo>
                  <a:lnTo>
                    <a:pt x="183133" y="362330"/>
                  </a:lnTo>
                  <a:lnTo>
                    <a:pt x="183641" y="362330"/>
                  </a:lnTo>
                  <a:lnTo>
                    <a:pt x="192024" y="362330"/>
                  </a:lnTo>
                  <a:lnTo>
                    <a:pt x="199898" y="358139"/>
                  </a:lnTo>
                  <a:lnTo>
                    <a:pt x="206375" y="354710"/>
                  </a:lnTo>
                  <a:lnTo>
                    <a:pt x="208025" y="353821"/>
                  </a:lnTo>
                  <a:lnTo>
                    <a:pt x="209676" y="352805"/>
                  </a:lnTo>
                  <a:lnTo>
                    <a:pt x="211200" y="352170"/>
                  </a:lnTo>
                  <a:lnTo>
                    <a:pt x="215646" y="350011"/>
                  </a:lnTo>
                  <a:lnTo>
                    <a:pt x="222123" y="349630"/>
                  </a:lnTo>
                  <a:lnTo>
                    <a:pt x="228218" y="349122"/>
                  </a:lnTo>
                  <a:lnTo>
                    <a:pt x="232028" y="349122"/>
                  </a:lnTo>
                  <a:lnTo>
                    <a:pt x="235838" y="348614"/>
                  </a:lnTo>
                  <a:lnTo>
                    <a:pt x="239522" y="347725"/>
                  </a:lnTo>
                  <a:lnTo>
                    <a:pt x="240156" y="347598"/>
                  </a:lnTo>
                  <a:lnTo>
                    <a:pt x="240791" y="347471"/>
                  </a:lnTo>
                  <a:lnTo>
                    <a:pt x="241426" y="347471"/>
                  </a:lnTo>
                  <a:lnTo>
                    <a:pt x="244728" y="347471"/>
                  </a:lnTo>
                  <a:lnTo>
                    <a:pt x="246887" y="350138"/>
                  </a:lnTo>
                  <a:lnTo>
                    <a:pt x="248920" y="352678"/>
                  </a:lnTo>
                  <a:lnTo>
                    <a:pt x="250825" y="355091"/>
                  </a:lnTo>
                  <a:lnTo>
                    <a:pt x="252475" y="357377"/>
                  </a:lnTo>
                  <a:lnTo>
                    <a:pt x="255142" y="357377"/>
                  </a:lnTo>
                  <a:lnTo>
                    <a:pt x="255397" y="357377"/>
                  </a:lnTo>
                  <a:lnTo>
                    <a:pt x="255777" y="357250"/>
                  </a:lnTo>
                  <a:lnTo>
                    <a:pt x="256031" y="357250"/>
                  </a:lnTo>
                  <a:lnTo>
                    <a:pt x="256921" y="357123"/>
                  </a:lnTo>
                  <a:lnTo>
                    <a:pt x="257682" y="357123"/>
                  </a:lnTo>
                  <a:lnTo>
                    <a:pt x="258572" y="357123"/>
                  </a:lnTo>
                  <a:lnTo>
                    <a:pt x="261492" y="357123"/>
                  </a:lnTo>
                  <a:lnTo>
                    <a:pt x="264413" y="357631"/>
                  </a:lnTo>
                  <a:lnTo>
                    <a:pt x="267334" y="358774"/>
                  </a:lnTo>
                  <a:lnTo>
                    <a:pt x="268731" y="359409"/>
                  </a:lnTo>
                  <a:lnTo>
                    <a:pt x="270255" y="359790"/>
                  </a:lnTo>
                  <a:lnTo>
                    <a:pt x="274320" y="359790"/>
                  </a:lnTo>
                  <a:lnTo>
                    <a:pt x="275971" y="360679"/>
                  </a:lnTo>
                  <a:lnTo>
                    <a:pt x="281685" y="364616"/>
                  </a:lnTo>
                  <a:lnTo>
                    <a:pt x="283209" y="366013"/>
                  </a:lnTo>
                  <a:lnTo>
                    <a:pt x="283972" y="367918"/>
                  </a:lnTo>
                  <a:lnTo>
                    <a:pt x="284733" y="370331"/>
                  </a:lnTo>
                  <a:lnTo>
                    <a:pt x="284099" y="373506"/>
                  </a:lnTo>
                  <a:lnTo>
                    <a:pt x="281812" y="377316"/>
                  </a:lnTo>
                  <a:lnTo>
                    <a:pt x="281685" y="377570"/>
                  </a:lnTo>
                  <a:lnTo>
                    <a:pt x="281685" y="377697"/>
                  </a:lnTo>
                  <a:lnTo>
                    <a:pt x="282575" y="378459"/>
                  </a:lnTo>
                  <a:lnTo>
                    <a:pt x="283336" y="379094"/>
                  </a:lnTo>
                  <a:lnTo>
                    <a:pt x="284352" y="379602"/>
                  </a:lnTo>
                  <a:lnTo>
                    <a:pt x="288035" y="381634"/>
                  </a:lnTo>
                  <a:lnTo>
                    <a:pt x="291210" y="384682"/>
                  </a:lnTo>
                  <a:lnTo>
                    <a:pt x="293750" y="388619"/>
                  </a:lnTo>
                  <a:lnTo>
                    <a:pt x="297306" y="394461"/>
                  </a:lnTo>
                  <a:lnTo>
                    <a:pt x="296925" y="397636"/>
                  </a:lnTo>
                  <a:lnTo>
                    <a:pt x="296417" y="400684"/>
                  </a:lnTo>
                  <a:lnTo>
                    <a:pt x="296036" y="402589"/>
                  </a:lnTo>
                  <a:lnTo>
                    <a:pt x="296290" y="404748"/>
                  </a:lnTo>
                  <a:lnTo>
                    <a:pt x="297052" y="406653"/>
                  </a:lnTo>
                  <a:lnTo>
                    <a:pt x="298323" y="409574"/>
                  </a:lnTo>
                  <a:lnTo>
                    <a:pt x="298957" y="409828"/>
                  </a:lnTo>
                  <a:lnTo>
                    <a:pt x="300354" y="409828"/>
                  </a:lnTo>
                  <a:lnTo>
                    <a:pt x="303910" y="403986"/>
                  </a:lnTo>
                  <a:lnTo>
                    <a:pt x="305307" y="401700"/>
                  </a:lnTo>
                  <a:lnTo>
                    <a:pt x="307466" y="397763"/>
                  </a:lnTo>
                  <a:lnTo>
                    <a:pt x="310896" y="395096"/>
                  </a:lnTo>
                  <a:lnTo>
                    <a:pt x="314832" y="394334"/>
                  </a:lnTo>
                  <a:lnTo>
                    <a:pt x="317118" y="393699"/>
                  </a:lnTo>
                  <a:lnTo>
                    <a:pt x="317880" y="393445"/>
                  </a:lnTo>
                  <a:lnTo>
                    <a:pt x="318261" y="390524"/>
                  </a:lnTo>
                  <a:lnTo>
                    <a:pt x="318897" y="384174"/>
                  </a:lnTo>
                  <a:lnTo>
                    <a:pt x="322579" y="376173"/>
                  </a:lnTo>
                  <a:lnTo>
                    <a:pt x="327025" y="374141"/>
                  </a:lnTo>
                  <a:lnTo>
                    <a:pt x="327659" y="373888"/>
                  </a:lnTo>
                  <a:lnTo>
                    <a:pt x="328295" y="373760"/>
                  </a:lnTo>
                  <a:lnTo>
                    <a:pt x="328929" y="373760"/>
                  </a:lnTo>
                  <a:lnTo>
                    <a:pt x="330073" y="373760"/>
                  </a:lnTo>
                  <a:lnTo>
                    <a:pt x="331342" y="374141"/>
                  </a:lnTo>
                  <a:lnTo>
                    <a:pt x="332231" y="375157"/>
                  </a:lnTo>
                  <a:lnTo>
                    <a:pt x="335406" y="378459"/>
                  </a:lnTo>
                  <a:lnTo>
                    <a:pt x="333882" y="381507"/>
                  </a:lnTo>
                  <a:lnTo>
                    <a:pt x="332104" y="384682"/>
                  </a:lnTo>
                  <a:lnTo>
                    <a:pt x="329691" y="389254"/>
                  </a:lnTo>
                  <a:lnTo>
                    <a:pt x="327913" y="394334"/>
                  </a:lnTo>
                  <a:lnTo>
                    <a:pt x="327025" y="399668"/>
                  </a:lnTo>
                  <a:lnTo>
                    <a:pt x="325500" y="409828"/>
                  </a:lnTo>
                  <a:lnTo>
                    <a:pt x="322833" y="411860"/>
                  </a:lnTo>
                  <a:lnTo>
                    <a:pt x="319277" y="411860"/>
                  </a:lnTo>
                  <a:lnTo>
                    <a:pt x="318770" y="411860"/>
                  </a:lnTo>
                  <a:lnTo>
                    <a:pt x="318770" y="412114"/>
                  </a:lnTo>
                  <a:lnTo>
                    <a:pt x="318897" y="412749"/>
                  </a:lnTo>
                  <a:lnTo>
                    <a:pt x="320928" y="413892"/>
                  </a:lnTo>
                  <a:lnTo>
                    <a:pt x="323341" y="413892"/>
                  </a:lnTo>
                  <a:lnTo>
                    <a:pt x="323723" y="413892"/>
                  </a:lnTo>
                  <a:lnTo>
                    <a:pt x="324103" y="413892"/>
                  </a:lnTo>
                  <a:lnTo>
                    <a:pt x="324357" y="413892"/>
                  </a:lnTo>
                  <a:lnTo>
                    <a:pt x="326135" y="413638"/>
                  </a:lnTo>
                  <a:lnTo>
                    <a:pt x="328167" y="412876"/>
                  </a:lnTo>
                  <a:lnTo>
                    <a:pt x="328167" y="410336"/>
                  </a:lnTo>
                  <a:lnTo>
                    <a:pt x="328167" y="404113"/>
                  </a:lnTo>
                  <a:lnTo>
                    <a:pt x="329183" y="400684"/>
                  </a:lnTo>
                  <a:lnTo>
                    <a:pt x="331470" y="399795"/>
                  </a:lnTo>
                  <a:lnTo>
                    <a:pt x="331850" y="399541"/>
                  </a:lnTo>
                  <a:lnTo>
                    <a:pt x="332231" y="399541"/>
                  </a:lnTo>
                  <a:lnTo>
                    <a:pt x="332612" y="399541"/>
                  </a:lnTo>
                  <a:lnTo>
                    <a:pt x="335152" y="399541"/>
                  </a:lnTo>
                  <a:lnTo>
                    <a:pt x="337565" y="403224"/>
                  </a:lnTo>
                  <a:lnTo>
                    <a:pt x="338327" y="404494"/>
                  </a:lnTo>
                  <a:lnTo>
                    <a:pt x="342137" y="410336"/>
                  </a:lnTo>
                  <a:lnTo>
                    <a:pt x="339725" y="415797"/>
                  </a:lnTo>
                  <a:lnTo>
                    <a:pt x="338074" y="419353"/>
                  </a:lnTo>
                  <a:lnTo>
                    <a:pt x="337565" y="420369"/>
                  </a:lnTo>
                  <a:lnTo>
                    <a:pt x="336676" y="422274"/>
                  </a:lnTo>
                  <a:lnTo>
                    <a:pt x="336803" y="422655"/>
                  </a:lnTo>
                  <a:lnTo>
                    <a:pt x="336930" y="422782"/>
                  </a:lnTo>
                  <a:lnTo>
                    <a:pt x="337311" y="422782"/>
                  </a:lnTo>
                  <a:lnTo>
                    <a:pt x="338074" y="422782"/>
                  </a:lnTo>
                  <a:lnTo>
                    <a:pt x="339598" y="422147"/>
                  </a:lnTo>
                  <a:lnTo>
                    <a:pt x="340486" y="421893"/>
                  </a:lnTo>
                  <a:lnTo>
                    <a:pt x="342010" y="421131"/>
                  </a:lnTo>
                  <a:lnTo>
                    <a:pt x="343661" y="420750"/>
                  </a:lnTo>
                  <a:lnTo>
                    <a:pt x="345312" y="420750"/>
                  </a:lnTo>
                  <a:lnTo>
                    <a:pt x="348614" y="421131"/>
                  </a:lnTo>
                  <a:lnTo>
                    <a:pt x="351662" y="425195"/>
                  </a:lnTo>
                  <a:lnTo>
                    <a:pt x="353059" y="427608"/>
                  </a:lnTo>
                  <a:lnTo>
                    <a:pt x="356107" y="432307"/>
                  </a:lnTo>
                  <a:lnTo>
                    <a:pt x="358775" y="439673"/>
                  </a:lnTo>
                  <a:lnTo>
                    <a:pt x="358012" y="444931"/>
                  </a:lnTo>
                  <a:lnTo>
                    <a:pt x="357758" y="446163"/>
                  </a:lnTo>
                  <a:lnTo>
                    <a:pt x="356615" y="452996"/>
                  </a:lnTo>
                  <a:lnTo>
                    <a:pt x="355726" y="458431"/>
                  </a:lnTo>
                  <a:lnTo>
                    <a:pt x="364235" y="463448"/>
                  </a:lnTo>
                  <a:lnTo>
                    <a:pt x="366775" y="464883"/>
                  </a:lnTo>
                  <a:lnTo>
                    <a:pt x="369188" y="466712"/>
                  </a:lnTo>
                  <a:lnTo>
                    <a:pt x="371475" y="468756"/>
                  </a:lnTo>
                  <a:lnTo>
                    <a:pt x="372999" y="470192"/>
                  </a:lnTo>
                  <a:lnTo>
                    <a:pt x="377062" y="470280"/>
                  </a:lnTo>
                  <a:lnTo>
                    <a:pt x="384020" y="471471"/>
                  </a:lnTo>
                  <a:lnTo>
                    <a:pt x="392239" y="474443"/>
                  </a:lnTo>
                  <a:lnTo>
                    <a:pt x="399887" y="478296"/>
                  </a:lnTo>
                  <a:lnTo>
                    <a:pt x="405129" y="482130"/>
                  </a:lnTo>
                  <a:lnTo>
                    <a:pt x="405637" y="482714"/>
                  </a:lnTo>
                  <a:lnTo>
                    <a:pt x="406400" y="482917"/>
                  </a:lnTo>
                  <a:lnTo>
                    <a:pt x="407161" y="482917"/>
                  </a:lnTo>
                  <a:lnTo>
                    <a:pt x="407924" y="482917"/>
                  </a:lnTo>
                  <a:lnTo>
                    <a:pt x="408812" y="482663"/>
                  </a:lnTo>
                  <a:lnTo>
                    <a:pt x="420497" y="466597"/>
                  </a:lnTo>
                  <a:lnTo>
                    <a:pt x="423163" y="466191"/>
                  </a:lnTo>
                  <a:lnTo>
                    <a:pt x="424179" y="466191"/>
                  </a:lnTo>
                  <a:lnTo>
                    <a:pt x="426465" y="466394"/>
                  </a:lnTo>
                  <a:lnTo>
                    <a:pt x="428625" y="468236"/>
                  </a:lnTo>
                  <a:lnTo>
                    <a:pt x="429259" y="471004"/>
                  </a:lnTo>
                  <a:lnTo>
                    <a:pt x="429386" y="471423"/>
                  </a:lnTo>
                  <a:lnTo>
                    <a:pt x="429386" y="471919"/>
                  </a:lnTo>
                  <a:lnTo>
                    <a:pt x="429386" y="472439"/>
                  </a:lnTo>
                  <a:lnTo>
                    <a:pt x="429640" y="472033"/>
                  </a:lnTo>
                  <a:lnTo>
                    <a:pt x="430149" y="471716"/>
                  </a:lnTo>
                  <a:lnTo>
                    <a:pt x="430656" y="471716"/>
                  </a:lnTo>
                  <a:lnTo>
                    <a:pt x="430910" y="471716"/>
                  </a:lnTo>
                  <a:lnTo>
                    <a:pt x="432307" y="471716"/>
                  </a:lnTo>
                  <a:lnTo>
                    <a:pt x="433324" y="472935"/>
                  </a:lnTo>
                  <a:lnTo>
                    <a:pt x="433958" y="475500"/>
                  </a:lnTo>
                  <a:lnTo>
                    <a:pt x="434593" y="477748"/>
                  </a:lnTo>
                  <a:lnTo>
                    <a:pt x="436245" y="478777"/>
                  </a:lnTo>
                  <a:lnTo>
                    <a:pt x="438023" y="479996"/>
                  </a:lnTo>
                  <a:lnTo>
                    <a:pt x="439927" y="481025"/>
                  </a:lnTo>
                  <a:lnTo>
                    <a:pt x="441578" y="482663"/>
                  </a:lnTo>
                  <a:lnTo>
                    <a:pt x="442722" y="484708"/>
                  </a:lnTo>
                  <a:lnTo>
                    <a:pt x="443229" y="485724"/>
                  </a:lnTo>
                  <a:lnTo>
                    <a:pt x="443737" y="486740"/>
                  </a:lnTo>
                  <a:lnTo>
                    <a:pt x="444246" y="487654"/>
                  </a:lnTo>
                  <a:lnTo>
                    <a:pt x="444753" y="483565"/>
                  </a:lnTo>
                  <a:lnTo>
                    <a:pt x="447166" y="480707"/>
                  </a:lnTo>
                  <a:lnTo>
                    <a:pt x="461263" y="470484"/>
                  </a:lnTo>
                  <a:lnTo>
                    <a:pt x="462279" y="469468"/>
                  </a:lnTo>
                  <a:lnTo>
                    <a:pt x="491616" y="461898"/>
                  </a:lnTo>
                  <a:lnTo>
                    <a:pt x="492632" y="459244"/>
                  </a:lnTo>
                  <a:lnTo>
                    <a:pt x="493649" y="447801"/>
                  </a:lnTo>
                  <a:lnTo>
                    <a:pt x="494283" y="440816"/>
                  </a:lnTo>
                  <a:lnTo>
                    <a:pt x="494537" y="437388"/>
                  </a:lnTo>
                  <a:lnTo>
                    <a:pt x="500379" y="418591"/>
                  </a:lnTo>
                  <a:lnTo>
                    <a:pt x="502665" y="415163"/>
                  </a:lnTo>
                  <a:lnTo>
                    <a:pt x="504698" y="412241"/>
                  </a:lnTo>
                  <a:lnTo>
                    <a:pt x="505205" y="406780"/>
                  </a:lnTo>
                  <a:lnTo>
                    <a:pt x="507551" y="396666"/>
                  </a:lnTo>
                  <a:lnTo>
                    <a:pt x="511873" y="385206"/>
                  </a:lnTo>
                  <a:lnTo>
                    <a:pt x="516671" y="375580"/>
                  </a:lnTo>
                  <a:lnTo>
                    <a:pt x="520446" y="370966"/>
                  </a:lnTo>
                  <a:lnTo>
                    <a:pt x="522097" y="370331"/>
                  </a:lnTo>
                  <a:lnTo>
                    <a:pt x="527176" y="367791"/>
                  </a:lnTo>
                  <a:lnTo>
                    <a:pt x="527430" y="361695"/>
                  </a:lnTo>
                  <a:lnTo>
                    <a:pt x="527557" y="358013"/>
                  </a:lnTo>
                  <a:lnTo>
                    <a:pt x="529208" y="354710"/>
                  </a:lnTo>
                  <a:lnTo>
                    <a:pt x="530986" y="351027"/>
                  </a:lnTo>
                  <a:lnTo>
                    <a:pt x="532637" y="347344"/>
                  </a:lnTo>
                  <a:lnTo>
                    <a:pt x="534542" y="343280"/>
                  </a:lnTo>
                  <a:lnTo>
                    <a:pt x="534542" y="339470"/>
                  </a:lnTo>
                  <a:lnTo>
                    <a:pt x="534542" y="334644"/>
                  </a:lnTo>
                  <a:lnTo>
                    <a:pt x="535812" y="329564"/>
                  </a:lnTo>
                  <a:lnTo>
                    <a:pt x="536701" y="325500"/>
                  </a:lnTo>
                  <a:lnTo>
                    <a:pt x="537209" y="323595"/>
                  </a:lnTo>
                  <a:lnTo>
                    <a:pt x="537717" y="321817"/>
                  </a:lnTo>
                  <a:lnTo>
                    <a:pt x="537845" y="319785"/>
                  </a:lnTo>
                  <a:lnTo>
                    <a:pt x="537717" y="319277"/>
                  </a:lnTo>
                  <a:lnTo>
                    <a:pt x="536955" y="316229"/>
                  </a:lnTo>
                  <a:lnTo>
                    <a:pt x="534924" y="308228"/>
                  </a:lnTo>
                  <a:lnTo>
                    <a:pt x="539750" y="302132"/>
                  </a:lnTo>
                  <a:lnTo>
                    <a:pt x="541527" y="299846"/>
                  </a:lnTo>
                  <a:lnTo>
                    <a:pt x="541020" y="297433"/>
                  </a:lnTo>
                  <a:lnTo>
                    <a:pt x="540003" y="294131"/>
                  </a:lnTo>
                  <a:lnTo>
                    <a:pt x="539496" y="291464"/>
                  </a:lnTo>
                  <a:lnTo>
                    <a:pt x="538733" y="288797"/>
                  </a:lnTo>
                  <a:lnTo>
                    <a:pt x="540511" y="287019"/>
                  </a:lnTo>
                  <a:lnTo>
                    <a:pt x="540892" y="286130"/>
                  </a:lnTo>
                  <a:lnTo>
                    <a:pt x="540892" y="285114"/>
                  </a:lnTo>
                  <a:lnTo>
                    <a:pt x="540511" y="284098"/>
                  </a:lnTo>
                  <a:lnTo>
                    <a:pt x="540257" y="282066"/>
                  </a:lnTo>
                  <a:lnTo>
                    <a:pt x="539623" y="280415"/>
                  </a:lnTo>
                  <a:lnTo>
                    <a:pt x="538733" y="278764"/>
                  </a:lnTo>
                  <a:lnTo>
                    <a:pt x="538479" y="278891"/>
                  </a:lnTo>
                  <a:lnTo>
                    <a:pt x="538226" y="278891"/>
                  </a:lnTo>
                  <a:lnTo>
                    <a:pt x="537972" y="278891"/>
                  </a:lnTo>
                  <a:lnTo>
                    <a:pt x="537590" y="278891"/>
                  </a:lnTo>
                  <a:lnTo>
                    <a:pt x="537209" y="278764"/>
                  </a:lnTo>
                  <a:lnTo>
                    <a:pt x="536955" y="278510"/>
                  </a:lnTo>
                  <a:lnTo>
                    <a:pt x="535370" y="273742"/>
                  </a:lnTo>
                  <a:lnTo>
                    <a:pt x="535035" y="265223"/>
                  </a:lnTo>
                  <a:lnTo>
                    <a:pt x="535437" y="256204"/>
                  </a:lnTo>
                  <a:lnTo>
                    <a:pt x="536066" y="249935"/>
                  </a:lnTo>
                  <a:lnTo>
                    <a:pt x="536321" y="248919"/>
                  </a:lnTo>
                  <a:lnTo>
                    <a:pt x="536448" y="248030"/>
                  </a:lnTo>
                  <a:lnTo>
                    <a:pt x="536575" y="247395"/>
                  </a:lnTo>
                  <a:lnTo>
                    <a:pt x="535558" y="248538"/>
                  </a:lnTo>
                  <a:lnTo>
                    <a:pt x="534797" y="249427"/>
                  </a:lnTo>
                  <a:lnTo>
                    <a:pt x="533780" y="250062"/>
                  </a:lnTo>
                  <a:lnTo>
                    <a:pt x="532637" y="250062"/>
                  </a:lnTo>
                  <a:lnTo>
                    <a:pt x="532383" y="250062"/>
                  </a:lnTo>
                  <a:lnTo>
                    <a:pt x="532129" y="249935"/>
                  </a:lnTo>
                  <a:lnTo>
                    <a:pt x="531876" y="249935"/>
                  </a:lnTo>
                  <a:lnTo>
                    <a:pt x="527430" y="248538"/>
                  </a:lnTo>
                  <a:lnTo>
                    <a:pt x="524382" y="236600"/>
                  </a:lnTo>
                  <a:lnTo>
                    <a:pt x="524001" y="235330"/>
                  </a:lnTo>
                  <a:lnTo>
                    <a:pt x="523112" y="231774"/>
                  </a:lnTo>
                  <a:lnTo>
                    <a:pt x="519556" y="224535"/>
                  </a:lnTo>
                  <a:lnTo>
                    <a:pt x="516127" y="224535"/>
                  </a:lnTo>
                  <a:lnTo>
                    <a:pt x="515874" y="224535"/>
                  </a:lnTo>
                  <a:lnTo>
                    <a:pt x="515492" y="224535"/>
                  </a:lnTo>
                  <a:lnTo>
                    <a:pt x="515111" y="224662"/>
                  </a:lnTo>
                  <a:lnTo>
                    <a:pt x="514730" y="224789"/>
                  </a:lnTo>
                  <a:lnTo>
                    <a:pt x="514350" y="224789"/>
                  </a:lnTo>
                  <a:lnTo>
                    <a:pt x="513714" y="224789"/>
                  </a:lnTo>
                  <a:lnTo>
                    <a:pt x="510285" y="219455"/>
                  </a:lnTo>
                  <a:lnTo>
                    <a:pt x="509777" y="217550"/>
                  </a:lnTo>
                  <a:lnTo>
                    <a:pt x="509650" y="217169"/>
                  </a:lnTo>
                  <a:lnTo>
                    <a:pt x="509397" y="217169"/>
                  </a:lnTo>
                  <a:lnTo>
                    <a:pt x="509142" y="217169"/>
                  </a:lnTo>
                  <a:lnTo>
                    <a:pt x="508888" y="217169"/>
                  </a:lnTo>
                  <a:lnTo>
                    <a:pt x="508634" y="217296"/>
                  </a:lnTo>
                  <a:lnTo>
                    <a:pt x="508253" y="217296"/>
                  </a:lnTo>
                  <a:lnTo>
                    <a:pt x="507873" y="217296"/>
                  </a:lnTo>
                  <a:lnTo>
                    <a:pt x="506729" y="217296"/>
                  </a:lnTo>
                  <a:lnTo>
                    <a:pt x="505586" y="216788"/>
                  </a:lnTo>
                  <a:lnTo>
                    <a:pt x="504698" y="215772"/>
                  </a:lnTo>
                  <a:lnTo>
                    <a:pt x="501268" y="211962"/>
                  </a:lnTo>
                  <a:lnTo>
                    <a:pt x="501776" y="202437"/>
                  </a:lnTo>
                  <a:lnTo>
                    <a:pt x="502284" y="198373"/>
                  </a:lnTo>
                  <a:lnTo>
                    <a:pt x="502411" y="197738"/>
                  </a:lnTo>
                  <a:lnTo>
                    <a:pt x="502411" y="196849"/>
                  </a:lnTo>
                  <a:lnTo>
                    <a:pt x="502411" y="196087"/>
                  </a:lnTo>
                  <a:lnTo>
                    <a:pt x="501903" y="196214"/>
                  </a:lnTo>
                  <a:lnTo>
                    <a:pt x="501523" y="196341"/>
                  </a:lnTo>
                  <a:lnTo>
                    <a:pt x="501014" y="196341"/>
                  </a:lnTo>
                  <a:lnTo>
                    <a:pt x="500379" y="196341"/>
                  </a:lnTo>
                  <a:lnTo>
                    <a:pt x="499363" y="196341"/>
                  </a:lnTo>
                  <a:lnTo>
                    <a:pt x="498221" y="195960"/>
                  </a:lnTo>
                  <a:lnTo>
                    <a:pt x="497204" y="194436"/>
                  </a:lnTo>
                  <a:lnTo>
                    <a:pt x="496950" y="193801"/>
                  </a:lnTo>
                  <a:lnTo>
                    <a:pt x="496697" y="193547"/>
                  </a:lnTo>
                  <a:lnTo>
                    <a:pt x="496188" y="193547"/>
                  </a:lnTo>
                  <a:lnTo>
                    <a:pt x="495680" y="193547"/>
                  </a:lnTo>
                  <a:lnTo>
                    <a:pt x="495046" y="193928"/>
                  </a:lnTo>
                  <a:lnTo>
                    <a:pt x="493775" y="194563"/>
                  </a:lnTo>
                  <a:lnTo>
                    <a:pt x="492886" y="195198"/>
                  </a:lnTo>
                  <a:lnTo>
                    <a:pt x="492251" y="195579"/>
                  </a:lnTo>
                  <a:lnTo>
                    <a:pt x="491362" y="195960"/>
                  </a:lnTo>
                  <a:lnTo>
                    <a:pt x="490981" y="196087"/>
                  </a:lnTo>
                  <a:lnTo>
                    <a:pt x="490600" y="196214"/>
                  </a:lnTo>
                  <a:lnTo>
                    <a:pt x="490220" y="196214"/>
                  </a:lnTo>
                  <a:lnTo>
                    <a:pt x="489330" y="196214"/>
                  </a:lnTo>
                  <a:lnTo>
                    <a:pt x="488441" y="195833"/>
                  </a:lnTo>
                  <a:lnTo>
                    <a:pt x="487806" y="195071"/>
                  </a:lnTo>
                  <a:lnTo>
                    <a:pt x="485648" y="192531"/>
                  </a:lnTo>
                  <a:lnTo>
                    <a:pt x="485139" y="185800"/>
                  </a:lnTo>
                  <a:lnTo>
                    <a:pt x="486028" y="182498"/>
                  </a:lnTo>
                  <a:lnTo>
                    <a:pt x="486790" y="179577"/>
                  </a:lnTo>
                  <a:lnTo>
                    <a:pt x="485139" y="176148"/>
                  </a:lnTo>
                  <a:lnTo>
                    <a:pt x="481583" y="172973"/>
                  </a:lnTo>
                  <a:lnTo>
                    <a:pt x="476503" y="168401"/>
                  </a:lnTo>
                  <a:lnTo>
                    <a:pt x="476250" y="164337"/>
                  </a:lnTo>
                  <a:lnTo>
                    <a:pt x="476503" y="159765"/>
                  </a:lnTo>
                  <a:lnTo>
                    <a:pt x="472148" y="155243"/>
                  </a:lnTo>
                  <a:lnTo>
                    <a:pt x="463470" y="149018"/>
                  </a:lnTo>
                  <a:lnTo>
                    <a:pt x="453911" y="143246"/>
                  </a:lnTo>
                  <a:lnTo>
                    <a:pt x="446912" y="140080"/>
                  </a:lnTo>
                  <a:lnTo>
                    <a:pt x="442086" y="138810"/>
                  </a:lnTo>
                  <a:lnTo>
                    <a:pt x="442722" y="134111"/>
                  </a:lnTo>
                  <a:lnTo>
                    <a:pt x="442975" y="131571"/>
                  </a:lnTo>
                  <a:lnTo>
                    <a:pt x="443102" y="130428"/>
                  </a:lnTo>
                  <a:lnTo>
                    <a:pt x="443229" y="129031"/>
                  </a:lnTo>
                  <a:lnTo>
                    <a:pt x="442975" y="128650"/>
                  </a:lnTo>
                  <a:lnTo>
                    <a:pt x="439547" y="124967"/>
                  </a:lnTo>
                  <a:lnTo>
                    <a:pt x="439165" y="112902"/>
                  </a:lnTo>
                  <a:lnTo>
                    <a:pt x="439165" y="107822"/>
                  </a:lnTo>
                  <a:lnTo>
                    <a:pt x="439165" y="104520"/>
                  </a:lnTo>
                  <a:lnTo>
                    <a:pt x="437260" y="102361"/>
                  </a:lnTo>
                  <a:lnTo>
                    <a:pt x="435355" y="99948"/>
                  </a:lnTo>
                  <a:lnTo>
                    <a:pt x="433324" y="97662"/>
                  </a:lnTo>
                  <a:lnTo>
                    <a:pt x="431037" y="94868"/>
                  </a:lnTo>
                  <a:lnTo>
                    <a:pt x="431164" y="90931"/>
                  </a:lnTo>
                  <a:lnTo>
                    <a:pt x="431164" y="88264"/>
                  </a:lnTo>
                  <a:lnTo>
                    <a:pt x="430910" y="85343"/>
                  </a:lnTo>
                  <a:lnTo>
                    <a:pt x="430275" y="82676"/>
                  </a:lnTo>
                  <a:lnTo>
                    <a:pt x="429513" y="78993"/>
                  </a:lnTo>
                  <a:lnTo>
                    <a:pt x="429132" y="75183"/>
                  </a:lnTo>
                  <a:lnTo>
                    <a:pt x="429386" y="71500"/>
                  </a:lnTo>
                  <a:lnTo>
                    <a:pt x="429640" y="68706"/>
                  </a:lnTo>
                  <a:lnTo>
                    <a:pt x="427735" y="66928"/>
                  </a:lnTo>
                  <a:lnTo>
                    <a:pt x="424814" y="64769"/>
                  </a:lnTo>
                  <a:lnTo>
                    <a:pt x="422655" y="63118"/>
                  </a:lnTo>
                  <a:lnTo>
                    <a:pt x="420750" y="61721"/>
                  </a:lnTo>
                  <a:lnTo>
                    <a:pt x="420497" y="59054"/>
                  </a:lnTo>
                  <a:lnTo>
                    <a:pt x="419353" y="59181"/>
                  </a:lnTo>
                  <a:lnTo>
                    <a:pt x="418083" y="59562"/>
                  </a:lnTo>
                  <a:lnTo>
                    <a:pt x="416940" y="59943"/>
                  </a:lnTo>
                  <a:lnTo>
                    <a:pt x="415289" y="60578"/>
                  </a:lnTo>
                  <a:lnTo>
                    <a:pt x="413638" y="60959"/>
                  </a:lnTo>
                  <a:lnTo>
                    <a:pt x="411987" y="61213"/>
                  </a:lnTo>
                  <a:lnTo>
                    <a:pt x="411733" y="61340"/>
                  </a:lnTo>
                  <a:lnTo>
                    <a:pt x="411479" y="61340"/>
                  </a:lnTo>
                  <a:lnTo>
                    <a:pt x="411225" y="61340"/>
                  </a:lnTo>
                  <a:lnTo>
                    <a:pt x="409955" y="61340"/>
                  </a:lnTo>
                  <a:lnTo>
                    <a:pt x="408812" y="60706"/>
                  </a:lnTo>
                  <a:lnTo>
                    <a:pt x="407924" y="59689"/>
                  </a:lnTo>
                  <a:lnTo>
                    <a:pt x="405256" y="56768"/>
                  </a:lnTo>
                  <a:lnTo>
                    <a:pt x="405637" y="50164"/>
                  </a:lnTo>
                  <a:lnTo>
                    <a:pt x="406018" y="43306"/>
                  </a:lnTo>
                  <a:lnTo>
                    <a:pt x="406653" y="35559"/>
                  </a:lnTo>
                  <a:lnTo>
                    <a:pt x="403986" y="22859"/>
                  </a:lnTo>
                  <a:lnTo>
                    <a:pt x="400430" y="19431"/>
                  </a:lnTo>
                  <a:lnTo>
                    <a:pt x="397509" y="16637"/>
                  </a:lnTo>
                  <a:lnTo>
                    <a:pt x="396366" y="10921"/>
                  </a:lnTo>
                  <a:lnTo>
                    <a:pt x="395350" y="5714"/>
                  </a:lnTo>
                  <a:lnTo>
                    <a:pt x="395097" y="3809"/>
                  </a:lnTo>
                  <a:lnTo>
                    <a:pt x="394588" y="1904"/>
                  </a:lnTo>
                  <a:lnTo>
                    <a:pt x="39395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7959852" y="3445763"/>
              <a:ext cx="15240" cy="3175"/>
            </a:xfrm>
            <a:custGeom>
              <a:avLst/>
              <a:gdLst/>
              <a:ahLst/>
              <a:cxnLst/>
              <a:rect l="l" t="t" r="r" b="b"/>
              <a:pathLst>
                <a:path w="15240" h="3175">
                  <a:moveTo>
                    <a:pt x="13207" y="0"/>
                  </a:moveTo>
                  <a:lnTo>
                    <a:pt x="12192" y="0"/>
                  </a:lnTo>
                  <a:lnTo>
                    <a:pt x="10541" y="0"/>
                  </a:lnTo>
                  <a:lnTo>
                    <a:pt x="8763" y="254"/>
                  </a:lnTo>
                  <a:lnTo>
                    <a:pt x="7239" y="508"/>
                  </a:lnTo>
                  <a:lnTo>
                    <a:pt x="4699" y="762"/>
                  </a:lnTo>
                  <a:lnTo>
                    <a:pt x="2286" y="1524"/>
                  </a:lnTo>
                  <a:lnTo>
                    <a:pt x="0" y="2667"/>
                  </a:lnTo>
                  <a:lnTo>
                    <a:pt x="634" y="2921"/>
                  </a:lnTo>
                  <a:lnTo>
                    <a:pt x="1650" y="3048"/>
                  </a:lnTo>
                  <a:lnTo>
                    <a:pt x="4952" y="3048"/>
                  </a:lnTo>
                  <a:lnTo>
                    <a:pt x="7493" y="2793"/>
                  </a:lnTo>
                  <a:lnTo>
                    <a:pt x="12065" y="1778"/>
                  </a:lnTo>
                  <a:lnTo>
                    <a:pt x="13716" y="1143"/>
                  </a:lnTo>
                  <a:lnTo>
                    <a:pt x="15240" y="254"/>
                  </a:lnTo>
                  <a:lnTo>
                    <a:pt x="1320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7959852" y="3445763"/>
              <a:ext cx="15240" cy="3175"/>
            </a:xfrm>
            <a:custGeom>
              <a:avLst/>
              <a:gdLst/>
              <a:ahLst/>
              <a:cxnLst/>
              <a:rect l="l" t="t" r="r" b="b"/>
              <a:pathLst>
                <a:path w="15240" h="3175">
                  <a:moveTo>
                    <a:pt x="12192" y="0"/>
                  </a:moveTo>
                  <a:lnTo>
                    <a:pt x="10541" y="0"/>
                  </a:lnTo>
                  <a:lnTo>
                    <a:pt x="8763" y="254"/>
                  </a:lnTo>
                  <a:lnTo>
                    <a:pt x="7239" y="508"/>
                  </a:lnTo>
                  <a:lnTo>
                    <a:pt x="4699" y="762"/>
                  </a:lnTo>
                  <a:lnTo>
                    <a:pt x="2286" y="1524"/>
                  </a:lnTo>
                  <a:lnTo>
                    <a:pt x="0" y="2667"/>
                  </a:lnTo>
                  <a:lnTo>
                    <a:pt x="634" y="2921"/>
                  </a:lnTo>
                  <a:lnTo>
                    <a:pt x="1650" y="3048"/>
                  </a:lnTo>
                  <a:lnTo>
                    <a:pt x="3048" y="3048"/>
                  </a:lnTo>
                  <a:lnTo>
                    <a:pt x="4952" y="3048"/>
                  </a:lnTo>
                  <a:lnTo>
                    <a:pt x="7493" y="2793"/>
                  </a:lnTo>
                  <a:lnTo>
                    <a:pt x="10287" y="2159"/>
                  </a:lnTo>
                  <a:lnTo>
                    <a:pt x="12065" y="1778"/>
                  </a:lnTo>
                  <a:lnTo>
                    <a:pt x="13716" y="1143"/>
                  </a:lnTo>
                  <a:lnTo>
                    <a:pt x="15240" y="254"/>
                  </a:lnTo>
                  <a:lnTo>
                    <a:pt x="14224" y="127"/>
                  </a:lnTo>
                  <a:lnTo>
                    <a:pt x="13207" y="0"/>
                  </a:lnTo>
                  <a:lnTo>
                    <a:pt x="1219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8157972" y="390906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2539" y="126"/>
                  </a:lnTo>
                  <a:lnTo>
                    <a:pt x="2158" y="215"/>
                  </a:lnTo>
                  <a:lnTo>
                    <a:pt x="1650" y="431"/>
                  </a:lnTo>
                  <a:lnTo>
                    <a:pt x="0" y="863"/>
                  </a:lnTo>
                  <a:lnTo>
                    <a:pt x="253" y="1295"/>
                  </a:lnTo>
                  <a:lnTo>
                    <a:pt x="253" y="1625"/>
                  </a:lnTo>
                  <a:lnTo>
                    <a:pt x="380" y="2158"/>
                  </a:lnTo>
                  <a:lnTo>
                    <a:pt x="1904" y="3022"/>
                  </a:lnTo>
                  <a:lnTo>
                    <a:pt x="2158" y="1943"/>
                  </a:lnTo>
                  <a:lnTo>
                    <a:pt x="2412" y="99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8157972" y="390906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2539" y="126"/>
                  </a:lnTo>
                  <a:lnTo>
                    <a:pt x="2158" y="215"/>
                  </a:lnTo>
                  <a:lnTo>
                    <a:pt x="1650" y="431"/>
                  </a:lnTo>
                  <a:lnTo>
                    <a:pt x="0" y="863"/>
                  </a:lnTo>
                  <a:lnTo>
                    <a:pt x="253" y="1295"/>
                  </a:lnTo>
                  <a:lnTo>
                    <a:pt x="253" y="1625"/>
                  </a:lnTo>
                  <a:lnTo>
                    <a:pt x="380" y="2158"/>
                  </a:lnTo>
                  <a:lnTo>
                    <a:pt x="1143" y="2590"/>
                  </a:lnTo>
                  <a:lnTo>
                    <a:pt x="1904" y="3022"/>
                  </a:lnTo>
                  <a:lnTo>
                    <a:pt x="2158" y="1943"/>
                  </a:lnTo>
                  <a:lnTo>
                    <a:pt x="2412" y="990"/>
                  </a:lnTo>
                  <a:lnTo>
                    <a:pt x="304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8154924" y="3957853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70">
                  <a:moveTo>
                    <a:pt x="0" y="0"/>
                  </a:moveTo>
                  <a:lnTo>
                    <a:pt x="761" y="2692"/>
                  </a:lnTo>
                  <a:lnTo>
                    <a:pt x="1777" y="5410"/>
                  </a:lnTo>
                  <a:lnTo>
                    <a:pt x="2921" y="8013"/>
                  </a:lnTo>
                  <a:lnTo>
                    <a:pt x="6096" y="16433"/>
                  </a:lnTo>
                  <a:lnTo>
                    <a:pt x="9905" y="25933"/>
                  </a:lnTo>
                  <a:lnTo>
                    <a:pt x="6730" y="30353"/>
                  </a:lnTo>
                  <a:lnTo>
                    <a:pt x="6096" y="31267"/>
                  </a:lnTo>
                  <a:lnTo>
                    <a:pt x="6476" y="32753"/>
                  </a:lnTo>
                  <a:lnTo>
                    <a:pt x="6730" y="33870"/>
                  </a:lnTo>
                  <a:lnTo>
                    <a:pt x="9271" y="40970"/>
                  </a:lnTo>
                  <a:lnTo>
                    <a:pt x="20447" y="50990"/>
                  </a:lnTo>
                  <a:lnTo>
                    <a:pt x="24383" y="51701"/>
                  </a:lnTo>
                  <a:lnTo>
                    <a:pt x="24892" y="51765"/>
                  </a:lnTo>
                  <a:lnTo>
                    <a:pt x="26416" y="51765"/>
                  </a:lnTo>
                  <a:lnTo>
                    <a:pt x="26804" y="50990"/>
                  </a:lnTo>
                  <a:lnTo>
                    <a:pt x="27304" y="49390"/>
                  </a:lnTo>
                  <a:lnTo>
                    <a:pt x="28955" y="45377"/>
                  </a:lnTo>
                  <a:lnTo>
                    <a:pt x="32702" y="45377"/>
                  </a:lnTo>
                  <a:lnTo>
                    <a:pt x="32893" y="45288"/>
                  </a:lnTo>
                  <a:lnTo>
                    <a:pt x="33147" y="44373"/>
                  </a:lnTo>
                  <a:lnTo>
                    <a:pt x="33171" y="40970"/>
                  </a:lnTo>
                  <a:lnTo>
                    <a:pt x="33527" y="37960"/>
                  </a:lnTo>
                  <a:lnTo>
                    <a:pt x="34035" y="37071"/>
                  </a:lnTo>
                  <a:lnTo>
                    <a:pt x="34925" y="36677"/>
                  </a:lnTo>
                  <a:lnTo>
                    <a:pt x="35178" y="36537"/>
                  </a:lnTo>
                  <a:lnTo>
                    <a:pt x="35432" y="36474"/>
                  </a:lnTo>
                  <a:lnTo>
                    <a:pt x="43105" y="36474"/>
                  </a:lnTo>
                  <a:lnTo>
                    <a:pt x="43052" y="28943"/>
                  </a:lnTo>
                  <a:lnTo>
                    <a:pt x="42799" y="25247"/>
                  </a:lnTo>
                  <a:lnTo>
                    <a:pt x="44576" y="23329"/>
                  </a:lnTo>
                  <a:lnTo>
                    <a:pt x="45211" y="22529"/>
                  </a:lnTo>
                  <a:lnTo>
                    <a:pt x="46227" y="22047"/>
                  </a:lnTo>
                  <a:lnTo>
                    <a:pt x="47371" y="22047"/>
                  </a:lnTo>
                  <a:lnTo>
                    <a:pt x="48768" y="20040"/>
                  </a:lnTo>
                  <a:lnTo>
                    <a:pt x="47625" y="10629"/>
                  </a:lnTo>
                  <a:lnTo>
                    <a:pt x="46826" y="7594"/>
                  </a:lnTo>
                  <a:lnTo>
                    <a:pt x="16382" y="7594"/>
                  </a:lnTo>
                  <a:lnTo>
                    <a:pt x="5460" y="2413"/>
                  </a:lnTo>
                  <a:lnTo>
                    <a:pt x="3682" y="1485"/>
                  </a:lnTo>
                  <a:lnTo>
                    <a:pt x="1904" y="685"/>
                  </a:lnTo>
                  <a:lnTo>
                    <a:pt x="0" y="0"/>
                  </a:lnTo>
                  <a:close/>
                </a:path>
                <a:path w="48895" h="52070">
                  <a:moveTo>
                    <a:pt x="32702" y="45377"/>
                  </a:moveTo>
                  <a:lnTo>
                    <a:pt x="32003" y="45377"/>
                  </a:lnTo>
                  <a:lnTo>
                    <a:pt x="32257" y="45466"/>
                  </a:lnTo>
                  <a:lnTo>
                    <a:pt x="32511" y="45466"/>
                  </a:lnTo>
                  <a:lnTo>
                    <a:pt x="32702" y="45377"/>
                  </a:lnTo>
                  <a:close/>
                </a:path>
                <a:path w="48895" h="52070">
                  <a:moveTo>
                    <a:pt x="43105" y="36474"/>
                  </a:moveTo>
                  <a:lnTo>
                    <a:pt x="36829" y="36474"/>
                  </a:lnTo>
                  <a:lnTo>
                    <a:pt x="37719" y="37160"/>
                  </a:lnTo>
                  <a:lnTo>
                    <a:pt x="38861" y="37871"/>
                  </a:lnTo>
                  <a:lnTo>
                    <a:pt x="39877" y="38684"/>
                  </a:lnTo>
                  <a:lnTo>
                    <a:pt x="41021" y="39509"/>
                  </a:lnTo>
                  <a:lnTo>
                    <a:pt x="42036" y="39509"/>
                  </a:lnTo>
                  <a:lnTo>
                    <a:pt x="42164" y="39484"/>
                  </a:lnTo>
                  <a:lnTo>
                    <a:pt x="43179" y="38874"/>
                  </a:lnTo>
                  <a:lnTo>
                    <a:pt x="43105" y="36474"/>
                  </a:lnTo>
                  <a:close/>
                </a:path>
                <a:path w="48895" h="52070">
                  <a:moveTo>
                    <a:pt x="44323" y="152"/>
                  </a:moveTo>
                  <a:lnTo>
                    <a:pt x="42164" y="152"/>
                  </a:lnTo>
                  <a:lnTo>
                    <a:pt x="37973" y="2006"/>
                  </a:lnTo>
                  <a:lnTo>
                    <a:pt x="34925" y="3403"/>
                  </a:lnTo>
                  <a:lnTo>
                    <a:pt x="30733" y="5207"/>
                  </a:lnTo>
                  <a:lnTo>
                    <a:pt x="26670" y="7099"/>
                  </a:lnTo>
                  <a:lnTo>
                    <a:pt x="22478" y="7556"/>
                  </a:lnTo>
                  <a:lnTo>
                    <a:pt x="21971" y="7594"/>
                  </a:lnTo>
                  <a:lnTo>
                    <a:pt x="46826" y="7594"/>
                  </a:lnTo>
                  <a:lnTo>
                    <a:pt x="45008" y="685"/>
                  </a:lnTo>
                  <a:lnTo>
                    <a:pt x="44957" y="406"/>
                  </a:lnTo>
                  <a:lnTo>
                    <a:pt x="44576" y="203"/>
                  </a:lnTo>
                  <a:lnTo>
                    <a:pt x="44323" y="152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8154924" y="3957853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70">
                  <a:moveTo>
                    <a:pt x="0" y="0"/>
                  </a:moveTo>
                  <a:lnTo>
                    <a:pt x="761" y="2692"/>
                  </a:lnTo>
                  <a:lnTo>
                    <a:pt x="1777" y="5410"/>
                  </a:lnTo>
                  <a:lnTo>
                    <a:pt x="2921" y="8013"/>
                  </a:lnTo>
                  <a:lnTo>
                    <a:pt x="6096" y="16433"/>
                  </a:lnTo>
                  <a:lnTo>
                    <a:pt x="9905" y="25933"/>
                  </a:lnTo>
                  <a:lnTo>
                    <a:pt x="6730" y="30353"/>
                  </a:lnTo>
                  <a:lnTo>
                    <a:pt x="6096" y="31267"/>
                  </a:lnTo>
                  <a:lnTo>
                    <a:pt x="6476" y="32753"/>
                  </a:lnTo>
                  <a:lnTo>
                    <a:pt x="6730" y="33870"/>
                  </a:lnTo>
                  <a:lnTo>
                    <a:pt x="9271" y="40970"/>
                  </a:lnTo>
                  <a:lnTo>
                    <a:pt x="20447" y="50990"/>
                  </a:lnTo>
                  <a:lnTo>
                    <a:pt x="24383" y="51701"/>
                  </a:lnTo>
                  <a:lnTo>
                    <a:pt x="24637" y="51727"/>
                  </a:lnTo>
                  <a:lnTo>
                    <a:pt x="24892" y="51765"/>
                  </a:lnTo>
                  <a:lnTo>
                    <a:pt x="25146" y="51765"/>
                  </a:lnTo>
                  <a:lnTo>
                    <a:pt x="26416" y="51765"/>
                  </a:lnTo>
                  <a:lnTo>
                    <a:pt x="26797" y="51015"/>
                  </a:lnTo>
                  <a:lnTo>
                    <a:pt x="27304" y="49390"/>
                  </a:lnTo>
                  <a:lnTo>
                    <a:pt x="27940" y="47840"/>
                  </a:lnTo>
                  <a:lnTo>
                    <a:pt x="28955" y="45377"/>
                  </a:lnTo>
                  <a:lnTo>
                    <a:pt x="31750" y="45377"/>
                  </a:lnTo>
                  <a:lnTo>
                    <a:pt x="32003" y="45377"/>
                  </a:lnTo>
                  <a:lnTo>
                    <a:pt x="32257" y="45466"/>
                  </a:lnTo>
                  <a:lnTo>
                    <a:pt x="32511" y="45466"/>
                  </a:lnTo>
                  <a:lnTo>
                    <a:pt x="32639" y="45402"/>
                  </a:lnTo>
                  <a:lnTo>
                    <a:pt x="32893" y="45288"/>
                  </a:lnTo>
                  <a:lnTo>
                    <a:pt x="33147" y="44373"/>
                  </a:lnTo>
                  <a:lnTo>
                    <a:pt x="33274" y="43370"/>
                  </a:lnTo>
                  <a:lnTo>
                    <a:pt x="33147" y="42367"/>
                  </a:lnTo>
                  <a:lnTo>
                    <a:pt x="33147" y="41173"/>
                  </a:lnTo>
                  <a:lnTo>
                    <a:pt x="33274" y="40081"/>
                  </a:lnTo>
                  <a:lnTo>
                    <a:pt x="33400" y="38963"/>
                  </a:lnTo>
                  <a:lnTo>
                    <a:pt x="33527" y="37960"/>
                  </a:lnTo>
                  <a:lnTo>
                    <a:pt x="34035" y="37071"/>
                  </a:lnTo>
                  <a:lnTo>
                    <a:pt x="34925" y="36677"/>
                  </a:lnTo>
                  <a:lnTo>
                    <a:pt x="35178" y="36537"/>
                  </a:lnTo>
                  <a:lnTo>
                    <a:pt x="35432" y="36474"/>
                  </a:lnTo>
                  <a:lnTo>
                    <a:pt x="35814" y="36474"/>
                  </a:lnTo>
                  <a:lnTo>
                    <a:pt x="36829" y="36474"/>
                  </a:lnTo>
                  <a:lnTo>
                    <a:pt x="37719" y="37160"/>
                  </a:lnTo>
                  <a:lnTo>
                    <a:pt x="38861" y="37871"/>
                  </a:lnTo>
                  <a:lnTo>
                    <a:pt x="39877" y="38684"/>
                  </a:lnTo>
                  <a:lnTo>
                    <a:pt x="41021" y="39509"/>
                  </a:lnTo>
                  <a:lnTo>
                    <a:pt x="41782" y="39509"/>
                  </a:lnTo>
                  <a:lnTo>
                    <a:pt x="42036" y="39509"/>
                  </a:lnTo>
                  <a:lnTo>
                    <a:pt x="42164" y="39484"/>
                  </a:lnTo>
                  <a:lnTo>
                    <a:pt x="43179" y="38874"/>
                  </a:lnTo>
                  <a:lnTo>
                    <a:pt x="43052" y="34759"/>
                  </a:lnTo>
                  <a:lnTo>
                    <a:pt x="43052" y="32867"/>
                  </a:lnTo>
                  <a:lnTo>
                    <a:pt x="43052" y="28943"/>
                  </a:lnTo>
                  <a:lnTo>
                    <a:pt x="42799" y="25247"/>
                  </a:lnTo>
                  <a:lnTo>
                    <a:pt x="44576" y="23329"/>
                  </a:lnTo>
                  <a:lnTo>
                    <a:pt x="45211" y="22529"/>
                  </a:lnTo>
                  <a:lnTo>
                    <a:pt x="46227" y="22047"/>
                  </a:lnTo>
                  <a:lnTo>
                    <a:pt x="47244" y="22047"/>
                  </a:lnTo>
                  <a:lnTo>
                    <a:pt x="48768" y="20040"/>
                  </a:lnTo>
                  <a:lnTo>
                    <a:pt x="47625" y="10629"/>
                  </a:lnTo>
                  <a:lnTo>
                    <a:pt x="44957" y="495"/>
                  </a:lnTo>
                  <a:lnTo>
                    <a:pt x="44830" y="292"/>
                  </a:lnTo>
                  <a:lnTo>
                    <a:pt x="44576" y="203"/>
                  </a:lnTo>
                  <a:lnTo>
                    <a:pt x="44323" y="152"/>
                  </a:lnTo>
                  <a:lnTo>
                    <a:pt x="44069" y="152"/>
                  </a:lnTo>
                  <a:lnTo>
                    <a:pt x="42164" y="152"/>
                  </a:lnTo>
                  <a:lnTo>
                    <a:pt x="37973" y="2006"/>
                  </a:lnTo>
                  <a:lnTo>
                    <a:pt x="34925" y="3403"/>
                  </a:lnTo>
                  <a:lnTo>
                    <a:pt x="30733" y="5207"/>
                  </a:lnTo>
                  <a:lnTo>
                    <a:pt x="26670" y="7099"/>
                  </a:lnTo>
                  <a:lnTo>
                    <a:pt x="22986" y="7505"/>
                  </a:lnTo>
                  <a:lnTo>
                    <a:pt x="22478" y="7556"/>
                  </a:lnTo>
                  <a:lnTo>
                    <a:pt x="21971" y="7594"/>
                  </a:lnTo>
                  <a:lnTo>
                    <a:pt x="21462" y="7594"/>
                  </a:lnTo>
                  <a:lnTo>
                    <a:pt x="16382" y="7594"/>
                  </a:lnTo>
                  <a:lnTo>
                    <a:pt x="10414" y="4749"/>
                  </a:lnTo>
                  <a:lnTo>
                    <a:pt x="5460" y="2413"/>
                  </a:lnTo>
                  <a:lnTo>
                    <a:pt x="3682" y="1485"/>
                  </a:lnTo>
                  <a:lnTo>
                    <a:pt x="1904" y="68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4" name="object 53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931152" y="2520695"/>
              <a:ext cx="197993" cy="146304"/>
            </a:xfrm>
            <a:prstGeom prst="rect">
              <a:avLst/>
            </a:prstGeom>
          </p:spPr>
        </p:pic>
        <p:sp>
          <p:nvSpPr>
            <p:cNvPr id="535" name="object 535"/>
            <p:cNvSpPr/>
            <p:nvPr/>
          </p:nvSpPr>
          <p:spPr>
            <a:xfrm>
              <a:off x="6819900" y="2577591"/>
              <a:ext cx="259079" cy="261620"/>
            </a:xfrm>
            <a:custGeom>
              <a:avLst/>
              <a:gdLst/>
              <a:ahLst/>
              <a:cxnLst/>
              <a:rect l="l" t="t" r="r" b="b"/>
              <a:pathLst>
                <a:path w="259079" h="261619">
                  <a:moveTo>
                    <a:pt x="256794" y="229869"/>
                  </a:moveTo>
                  <a:lnTo>
                    <a:pt x="167385" y="229869"/>
                  </a:lnTo>
                  <a:lnTo>
                    <a:pt x="174371" y="231139"/>
                  </a:lnTo>
                  <a:lnTo>
                    <a:pt x="175641" y="238759"/>
                  </a:lnTo>
                  <a:lnTo>
                    <a:pt x="176783" y="243839"/>
                  </a:lnTo>
                  <a:lnTo>
                    <a:pt x="177165" y="247650"/>
                  </a:lnTo>
                  <a:lnTo>
                    <a:pt x="177673" y="250189"/>
                  </a:lnTo>
                  <a:lnTo>
                    <a:pt x="178561" y="251459"/>
                  </a:lnTo>
                  <a:lnTo>
                    <a:pt x="191087" y="255269"/>
                  </a:lnTo>
                  <a:lnTo>
                    <a:pt x="200904" y="256539"/>
                  </a:lnTo>
                  <a:lnTo>
                    <a:pt x="209803" y="257809"/>
                  </a:lnTo>
                  <a:lnTo>
                    <a:pt x="216916" y="259080"/>
                  </a:lnTo>
                  <a:lnTo>
                    <a:pt x="222376" y="260350"/>
                  </a:lnTo>
                  <a:lnTo>
                    <a:pt x="224663" y="261619"/>
                  </a:lnTo>
                  <a:lnTo>
                    <a:pt x="236474" y="261619"/>
                  </a:lnTo>
                  <a:lnTo>
                    <a:pt x="236347" y="260350"/>
                  </a:lnTo>
                  <a:lnTo>
                    <a:pt x="236474" y="255269"/>
                  </a:lnTo>
                  <a:lnTo>
                    <a:pt x="237235" y="252730"/>
                  </a:lnTo>
                  <a:lnTo>
                    <a:pt x="238886" y="248919"/>
                  </a:lnTo>
                  <a:lnTo>
                    <a:pt x="241426" y="245109"/>
                  </a:lnTo>
                  <a:lnTo>
                    <a:pt x="244855" y="242569"/>
                  </a:lnTo>
                  <a:lnTo>
                    <a:pt x="245745" y="242569"/>
                  </a:lnTo>
                  <a:lnTo>
                    <a:pt x="249681" y="240030"/>
                  </a:lnTo>
                  <a:lnTo>
                    <a:pt x="254126" y="237489"/>
                  </a:lnTo>
                  <a:lnTo>
                    <a:pt x="258825" y="237489"/>
                  </a:lnTo>
                  <a:lnTo>
                    <a:pt x="259079" y="234950"/>
                  </a:lnTo>
                  <a:lnTo>
                    <a:pt x="256794" y="229869"/>
                  </a:lnTo>
                  <a:close/>
                </a:path>
                <a:path w="259079" h="261619">
                  <a:moveTo>
                    <a:pt x="5842" y="0"/>
                  </a:moveTo>
                  <a:lnTo>
                    <a:pt x="3428" y="0"/>
                  </a:lnTo>
                  <a:lnTo>
                    <a:pt x="3301" y="7619"/>
                  </a:lnTo>
                  <a:lnTo>
                    <a:pt x="1143" y="8889"/>
                  </a:lnTo>
                  <a:lnTo>
                    <a:pt x="507" y="8889"/>
                  </a:lnTo>
                  <a:lnTo>
                    <a:pt x="0" y="10159"/>
                  </a:lnTo>
                  <a:lnTo>
                    <a:pt x="1143" y="16509"/>
                  </a:lnTo>
                  <a:lnTo>
                    <a:pt x="2285" y="19050"/>
                  </a:lnTo>
                  <a:lnTo>
                    <a:pt x="2921" y="20319"/>
                  </a:lnTo>
                  <a:lnTo>
                    <a:pt x="2667" y="22859"/>
                  </a:lnTo>
                  <a:lnTo>
                    <a:pt x="2285" y="27939"/>
                  </a:lnTo>
                  <a:lnTo>
                    <a:pt x="2031" y="29209"/>
                  </a:lnTo>
                  <a:lnTo>
                    <a:pt x="1777" y="31750"/>
                  </a:lnTo>
                  <a:lnTo>
                    <a:pt x="1777" y="35559"/>
                  </a:lnTo>
                  <a:lnTo>
                    <a:pt x="3175" y="35559"/>
                  </a:lnTo>
                  <a:lnTo>
                    <a:pt x="4699" y="38100"/>
                  </a:lnTo>
                  <a:lnTo>
                    <a:pt x="5842" y="40639"/>
                  </a:lnTo>
                  <a:lnTo>
                    <a:pt x="6476" y="41909"/>
                  </a:lnTo>
                  <a:lnTo>
                    <a:pt x="6857" y="41909"/>
                  </a:lnTo>
                  <a:lnTo>
                    <a:pt x="7111" y="43180"/>
                  </a:lnTo>
                  <a:lnTo>
                    <a:pt x="7366" y="43180"/>
                  </a:lnTo>
                  <a:lnTo>
                    <a:pt x="7493" y="44450"/>
                  </a:lnTo>
                  <a:lnTo>
                    <a:pt x="7747" y="44450"/>
                  </a:lnTo>
                  <a:lnTo>
                    <a:pt x="8381" y="46989"/>
                  </a:lnTo>
                  <a:lnTo>
                    <a:pt x="8635" y="46989"/>
                  </a:lnTo>
                  <a:lnTo>
                    <a:pt x="8763" y="48259"/>
                  </a:lnTo>
                  <a:lnTo>
                    <a:pt x="8763" y="49530"/>
                  </a:lnTo>
                  <a:lnTo>
                    <a:pt x="9017" y="50800"/>
                  </a:lnTo>
                  <a:lnTo>
                    <a:pt x="9398" y="50800"/>
                  </a:lnTo>
                  <a:lnTo>
                    <a:pt x="9905" y="52069"/>
                  </a:lnTo>
                  <a:lnTo>
                    <a:pt x="10286" y="53339"/>
                  </a:lnTo>
                  <a:lnTo>
                    <a:pt x="11810" y="55880"/>
                  </a:lnTo>
                  <a:lnTo>
                    <a:pt x="13461" y="58419"/>
                  </a:lnTo>
                  <a:lnTo>
                    <a:pt x="13461" y="64769"/>
                  </a:lnTo>
                  <a:lnTo>
                    <a:pt x="17652" y="69850"/>
                  </a:lnTo>
                  <a:lnTo>
                    <a:pt x="24129" y="69850"/>
                  </a:lnTo>
                  <a:lnTo>
                    <a:pt x="25526" y="72389"/>
                  </a:lnTo>
                  <a:lnTo>
                    <a:pt x="26416" y="73659"/>
                  </a:lnTo>
                  <a:lnTo>
                    <a:pt x="26670" y="76200"/>
                  </a:lnTo>
                  <a:lnTo>
                    <a:pt x="26161" y="77469"/>
                  </a:lnTo>
                  <a:lnTo>
                    <a:pt x="25907" y="78739"/>
                  </a:lnTo>
                  <a:lnTo>
                    <a:pt x="25907" y="80009"/>
                  </a:lnTo>
                  <a:lnTo>
                    <a:pt x="26161" y="81280"/>
                  </a:lnTo>
                  <a:lnTo>
                    <a:pt x="26289" y="83819"/>
                  </a:lnTo>
                  <a:lnTo>
                    <a:pt x="26543" y="86359"/>
                  </a:lnTo>
                  <a:lnTo>
                    <a:pt x="25400" y="87630"/>
                  </a:lnTo>
                  <a:lnTo>
                    <a:pt x="24892" y="87630"/>
                  </a:lnTo>
                  <a:lnTo>
                    <a:pt x="23875" y="88900"/>
                  </a:lnTo>
                  <a:lnTo>
                    <a:pt x="22478" y="88900"/>
                  </a:lnTo>
                  <a:lnTo>
                    <a:pt x="21971" y="91439"/>
                  </a:lnTo>
                  <a:lnTo>
                    <a:pt x="21590" y="92709"/>
                  </a:lnTo>
                  <a:lnTo>
                    <a:pt x="20954" y="96519"/>
                  </a:lnTo>
                  <a:lnTo>
                    <a:pt x="20447" y="99059"/>
                  </a:lnTo>
                  <a:lnTo>
                    <a:pt x="18542" y="100330"/>
                  </a:lnTo>
                  <a:lnTo>
                    <a:pt x="18160" y="101600"/>
                  </a:lnTo>
                  <a:lnTo>
                    <a:pt x="18160" y="107950"/>
                  </a:lnTo>
                  <a:lnTo>
                    <a:pt x="19430" y="111759"/>
                  </a:lnTo>
                  <a:lnTo>
                    <a:pt x="20066" y="111759"/>
                  </a:lnTo>
                  <a:lnTo>
                    <a:pt x="26670" y="115569"/>
                  </a:lnTo>
                  <a:lnTo>
                    <a:pt x="27558" y="120650"/>
                  </a:lnTo>
                  <a:lnTo>
                    <a:pt x="27304" y="123189"/>
                  </a:lnTo>
                  <a:lnTo>
                    <a:pt x="27558" y="123189"/>
                  </a:lnTo>
                  <a:lnTo>
                    <a:pt x="39370" y="132080"/>
                  </a:lnTo>
                  <a:lnTo>
                    <a:pt x="40767" y="132080"/>
                  </a:lnTo>
                  <a:lnTo>
                    <a:pt x="44069" y="133350"/>
                  </a:lnTo>
                  <a:lnTo>
                    <a:pt x="45339" y="137159"/>
                  </a:lnTo>
                  <a:lnTo>
                    <a:pt x="46481" y="139700"/>
                  </a:lnTo>
                  <a:lnTo>
                    <a:pt x="46863" y="140969"/>
                  </a:lnTo>
                  <a:lnTo>
                    <a:pt x="47371" y="140969"/>
                  </a:lnTo>
                  <a:lnTo>
                    <a:pt x="48132" y="142239"/>
                  </a:lnTo>
                  <a:lnTo>
                    <a:pt x="50038" y="144780"/>
                  </a:lnTo>
                  <a:lnTo>
                    <a:pt x="49022" y="148589"/>
                  </a:lnTo>
                  <a:lnTo>
                    <a:pt x="47751" y="152400"/>
                  </a:lnTo>
                  <a:lnTo>
                    <a:pt x="47498" y="153669"/>
                  </a:lnTo>
                  <a:lnTo>
                    <a:pt x="47878" y="154939"/>
                  </a:lnTo>
                  <a:lnTo>
                    <a:pt x="48386" y="156209"/>
                  </a:lnTo>
                  <a:lnTo>
                    <a:pt x="49149" y="157480"/>
                  </a:lnTo>
                  <a:lnTo>
                    <a:pt x="50546" y="158750"/>
                  </a:lnTo>
                  <a:lnTo>
                    <a:pt x="52704" y="161289"/>
                  </a:lnTo>
                  <a:lnTo>
                    <a:pt x="52197" y="166369"/>
                  </a:lnTo>
                  <a:lnTo>
                    <a:pt x="52450" y="166369"/>
                  </a:lnTo>
                  <a:lnTo>
                    <a:pt x="52450" y="167639"/>
                  </a:lnTo>
                  <a:lnTo>
                    <a:pt x="52958" y="167639"/>
                  </a:lnTo>
                  <a:lnTo>
                    <a:pt x="53213" y="168909"/>
                  </a:lnTo>
                  <a:lnTo>
                    <a:pt x="53467" y="168909"/>
                  </a:lnTo>
                  <a:lnTo>
                    <a:pt x="54228" y="170180"/>
                  </a:lnTo>
                  <a:lnTo>
                    <a:pt x="54736" y="171450"/>
                  </a:lnTo>
                  <a:lnTo>
                    <a:pt x="55499" y="171450"/>
                  </a:lnTo>
                  <a:lnTo>
                    <a:pt x="55879" y="172719"/>
                  </a:lnTo>
                  <a:lnTo>
                    <a:pt x="77089" y="172719"/>
                  </a:lnTo>
                  <a:lnTo>
                    <a:pt x="78555" y="173989"/>
                  </a:lnTo>
                  <a:lnTo>
                    <a:pt x="81295" y="176530"/>
                  </a:lnTo>
                  <a:lnTo>
                    <a:pt x="85679" y="184150"/>
                  </a:lnTo>
                  <a:lnTo>
                    <a:pt x="93091" y="201930"/>
                  </a:lnTo>
                  <a:lnTo>
                    <a:pt x="93725" y="203200"/>
                  </a:lnTo>
                  <a:lnTo>
                    <a:pt x="94233" y="204469"/>
                  </a:lnTo>
                  <a:lnTo>
                    <a:pt x="95757" y="209550"/>
                  </a:lnTo>
                  <a:lnTo>
                    <a:pt x="96520" y="210819"/>
                  </a:lnTo>
                  <a:lnTo>
                    <a:pt x="99441" y="213359"/>
                  </a:lnTo>
                  <a:lnTo>
                    <a:pt x="100838" y="214630"/>
                  </a:lnTo>
                  <a:lnTo>
                    <a:pt x="102616" y="214630"/>
                  </a:lnTo>
                  <a:lnTo>
                    <a:pt x="104267" y="215900"/>
                  </a:lnTo>
                  <a:lnTo>
                    <a:pt x="108711" y="217169"/>
                  </a:lnTo>
                  <a:lnTo>
                    <a:pt x="112775" y="219709"/>
                  </a:lnTo>
                  <a:lnTo>
                    <a:pt x="145415" y="236219"/>
                  </a:lnTo>
                  <a:lnTo>
                    <a:pt x="148463" y="236219"/>
                  </a:lnTo>
                  <a:lnTo>
                    <a:pt x="153543" y="233680"/>
                  </a:lnTo>
                  <a:lnTo>
                    <a:pt x="156718" y="231139"/>
                  </a:lnTo>
                  <a:lnTo>
                    <a:pt x="160147" y="228600"/>
                  </a:lnTo>
                  <a:lnTo>
                    <a:pt x="252729" y="228600"/>
                  </a:lnTo>
                  <a:lnTo>
                    <a:pt x="252349" y="224789"/>
                  </a:lnTo>
                  <a:lnTo>
                    <a:pt x="252095" y="220980"/>
                  </a:lnTo>
                  <a:lnTo>
                    <a:pt x="251332" y="213359"/>
                  </a:lnTo>
                  <a:lnTo>
                    <a:pt x="248411" y="210819"/>
                  </a:lnTo>
                  <a:lnTo>
                    <a:pt x="241046" y="207009"/>
                  </a:lnTo>
                  <a:lnTo>
                    <a:pt x="235584" y="201930"/>
                  </a:lnTo>
                  <a:lnTo>
                    <a:pt x="233806" y="196850"/>
                  </a:lnTo>
                  <a:lnTo>
                    <a:pt x="230758" y="193039"/>
                  </a:lnTo>
                  <a:lnTo>
                    <a:pt x="227456" y="189230"/>
                  </a:lnTo>
                  <a:lnTo>
                    <a:pt x="226822" y="187959"/>
                  </a:lnTo>
                  <a:lnTo>
                    <a:pt x="224408" y="185419"/>
                  </a:lnTo>
                  <a:lnTo>
                    <a:pt x="224535" y="184150"/>
                  </a:lnTo>
                  <a:lnTo>
                    <a:pt x="224154" y="184150"/>
                  </a:lnTo>
                  <a:lnTo>
                    <a:pt x="224154" y="181609"/>
                  </a:lnTo>
                  <a:lnTo>
                    <a:pt x="224408" y="180339"/>
                  </a:lnTo>
                  <a:lnTo>
                    <a:pt x="225805" y="179069"/>
                  </a:lnTo>
                  <a:lnTo>
                    <a:pt x="228473" y="175259"/>
                  </a:lnTo>
                  <a:lnTo>
                    <a:pt x="229870" y="173989"/>
                  </a:lnTo>
                  <a:lnTo>
                    <a:pt x="239141" y="163830"/>
                  </a:lnTo>
                  <a:lnTo>
                    <a:pt x="238125" y="160019"/>
                  </a:lnTo>
                  <a:lnTo>
                    <a:pt x="237235" y="157480"/>
                  </a:lnTo>
                  <a:lnTo>
                    <a:pt x="233299" y="156209"/>
                  </a:lnTo>
                  <a:lnTo>
                    <a:pt x="230124" y="154939"/>
                  </a:lnTo>
                  <a:lnTo>
                    <a:pt x="227583" y="154939"/>
                  </a:lnTo>
                  <a:lnTo>
                    <a:pt x="225678" y="153669"/>
                  </a:lnTo>
                  <a:lnTo>
                    <a:pt x="224408" y="151130"/>
                  </a:lnTo>
                  <a:lnTo>
                    <a:pt x="224408" y="137159"/>
                  </a:lnTo>
                  <a:lnTo>
                    <a:pt x="222884" y="133350"/>
                  </a:lnTo>
                  <a:lnTo>
                    <a:pt x="221106" y="129539"/>
                  </a:lnTo>
                  <a:lnTo>
                    <a:pt x="221996" y="125730"/>
                  </a:lnTo>
                  <a:lnTo>
                    <a:pt x="222630" y="121919"/>
                  </a:lnTo>
                  <a:lnTo>
                    <a:pt x="223139" y="120650"/>
                  </a:lnTo>
                  <a:lnTo>
                    <a:pt x="223520" y="118109"/>
                  </a:lnTo>
                  <a:lnTo>
                    <a:pt x="220725" y="113030"/>
                  </a:lnTo>
                  <a:lnTo>
                    <a:pt x="222630" y="107950"/>
                  </a:lnTo>
                  <a:lnTo>
                    <a:pt x="224027" y="102869"/>
                  </a:lnTo>
                  <a:lnTo>
                    <a:pt x="224281" y="101600"/>
                  </a:lnTo>
                  <a:lnTo>
                    <a:pt x="224663" y="100330"/>
                  </a:lnTo>
                  <a:lnTo>
                    <a:pt x="225551" y="99059"/>
                  </a:lnTo>
                  <a:lnTo>
                    <a:pt x="226314" y="97789"/>
                  </a:lnTo>
                  <a:lnTo>
                    <a:pt x="227965" y="95250"/>
                  </a:lnTo>
                  <a:lnTo>
                    <a:pt x="229870" y="92709"/>
                  </a:lnTo>
                  <a:lnTo>
                    <a:pt x="229743" y="91439"/>
                  </a:lnTo>
                  <a:lnTo>
                    <a:pt x="229870" y="86359"/>
                  </a:lnTo>
                  <a:lnTo>
                    <a:pt x="229997" y="85089"/>
                  </a:lnTo>
                  <a:lnTo>
                    <a:pt x="230250" y="83819"/>
                  </a:lnTo>
                  <a:lnTo>
                    <a:pt x="230631" y="83819"/>
                  </a:lnTo>
                  <a:lnTo>
                    <a:pt x="231394" y="82550"/>
                  </a:lnTo>
                  <a:lnTo>
                    <a:pt x="232282" y="81280"/>
                  </a:lnTo>
                  <a:lnTo>
                    <a:pt x="232155" y="80009"/>
                  </a:lnTo>
                  <a:lnTo>
                    <a:pt x="231901" y="80009"/>
                  </a:lnTo>
                  <a:lnTo>
                    <a:pt x="231901" y="78739"/>
                  </a:lnTo>
                  <a:lnTo>
                    <a:pt x="231648" y="78739"/>
                  </a:lnTo>
                  <a:lnTo>
                    <a:pt x="231394" y="76200"/>
                  </a:lnTo>
                  <a:lnTo>
                    <a:pt x="231140" y="74930"/>
                  </a:lnTo>
                  <a:lnTo>
                    <a:pt x="230885" y="72389"/>
                  </a:lnTo>
                  <a:lnTo>
                    <a:pt x="230631" y="71119"/>
                  </a:lnTo>
                  <a:lnTo>
                    <a:pt x="230631" y="63500"/>
                  </a:lnTo>
                  <a:lnTo>
                    <a:pt x="95630" y="63500"/>
                  </a:lnTo>
                  <a:lnTo>
                    <a:pt x="92075" y="58419"/>
                  </a:lnTo>
                  <a:lnTo>
                    <a:pt x="85978" y="50800"/>
                  </a:lnTo>
                  <a:lnTo>
                    <a:pt x="83057" y="45719"/>
                  </a:lnTo>
                  <a:lnTo>
                    <a:pt x="77597" y="45719"/>
                  </a:lnTo>
                  <a:lnTo>
                    <a:pt x="70836" y="44450"/>
                  </a:lnTo>
                  <a:lnTo>
                    <a:pt x="65420" y="40639"/>
                  </a:lnTo>
                  <a:lnTo>
                    <a:pt x="61648" y="34289"/>
                  </a:lnTo>
                  <a:lnTo>
                    <a:pt x="59817" y="26669"/>
                  </a:lnTo>
                  <a:lnTo>
                    <a:pt x="58420" y="26669"/>
                  </a:lnTo>
                  <a:lnTo>
                    <a:pt x="57784" y="25400"/>
                  </a:lnTo>
                  <a:lnTo>
                    <a:pt x="56133" y="25400"/>
                  </a:lnTo>
                  <a:lnTo>
                    <a:pt x="55879" y="24130"/>
                  </a:lnTo>
                  <a:lnTo>
                    <a:pt x="54609" y="24130"/>
                  </a:lnTo>
                  <a:lnTo>
                    <a:pt x="54228" y="22859"/>
                  </a:lnTo>
                  <a:lnTo>
                    <a:pt x="53213" y="22859"/>
                  </a:lnTo>
                  <a:lnTo>
                    <a:pt x="52958" y="21589"/>
                  </a:lnTo>
                  <a:lnTo>
                    <a:pt x="51689" y="21589"/>
                  </a:lnTo>
                  <a:lnTo>
                    <a:pt x="51307" y="20319"/>
                  </a:lnTo>
                  <a:lnTo>
                    <a:pt x="50673" y="20319"/>
                  </a:lnTo>
                  <a:lnTo>
                    <a:pt x="50419" y="19050"/>
                  </a:lnTo>
                  <a:lnTo>
                    <a:pt x="21717" y="19050"/>
                  </a:lnTo>
                  <a:lnTo>
                    <a:pt x="19557" y="17780"/>
                  </a:lnTo>
                  <a:lnTo>
                    <a:pt x="15621" y="17780"/>
                  </a:lnTo>
                  <a:lnTo>
                    <a:pt x="13970" y="16509"/>
                  </a:lnTo>
                  <a:lnTo>
                    <a:pt x="13716" y="13969"/>
                  </a:lnTo>
                  <a:lnTo>
                    <a:pt x="13716" y="12700"/>
                  </a:lnTo>
                  <a:lnTo>
                    <a:pt x="12192" y="12700"/>
                  </a:lnTo>
                  <a:lnTo>
                    <a:pt x="10032" y="11430"/>
                  </a:lnTo>
                  <a:lnTo>
                    <a:pt x="8381" y="8889"/>
                  </a:lnTo>
                  <a:lnTo>
                    <a:pt x="7874" y="6350"/>
                  </a:lnTo>
                  <a:lnTo>
                    <a:pt x="7366" y="3809"/>
                  </a:lnTo>
                  <a:lnTo>
                    <a:pt x="7111" y="2539"/>
                  </a:lnTo>
                  <a:lnTo>
                    <a:pt x="6857" y="2539"/>
                  </a:lnTo>
                  <a:lnTo>
                    <a:pt x="6857" y="1269"/>
                  </a:lnTo>
                  <a:lnTo>
                    <a:pt x="6223" y="1269"/>
                  </a:lnTo>
                  <a:lnTo>
                    <a:pt x="5842" y="0"/>
                  </a:lnTo>
                  <a:close/>
                </a:path>
                <a:path w="259079" h="261619">
                  <a:moveTo>
                    <a:pt x="255143" y="228600"/>
                  </a:moveTo>
                  <a:lnTo>
                    <a:pt x="165353" y="228600"/>
                  </a:lnTo>
                  <a:lnTo>
                    <a:pt x="166243" y="229869"/>
                  </a:lnTo>
                  <a:lnTo>
                    <a:pt x="255143" y="229869"/>
                  </a:lnTo>
                  <a:lnTo>
                    <a:pt x="255143" y="228600"/>
                  </a:lnTo>
                  <a:close/>
                </a:path>
                <a:path w="259079" h="261619">
                  <a:moveTo>
                    <a:pt x="64770" y="172719"/>
                  </a:moveTo>
                  <a:lnTo>
                    <a:pt x="56515" y="172719"/>
                  </a:lnTo>
                  <a:lnTo>
                    <a:pt x="58674" y="175259"/>
                  </a:lnTo>
                  <a:lnTo>
                    <a:pt x="62992" y="175259"/>
                  </a:lnTo>
                  <a:lnTo>
                    <a:pt x="63500" y="173989"/>
                  </a:lnTo>
                  <a:lnTo>
                    <a:pt x="64007" y="173989"/>
                  </a:lnTo>
                  <a:lnTo>
                    <a:pt x="64770" y="172719"/>
                  </a:lnTo>
                  <a:close/>
                </a:path>
                <a:path w="259079" h="261619">
                  <a:moveTo>
                    <a:pt x="72390" y="173989"/>
                  </a:moveTo>
                  <a:lnTo>
                    <a:pt x="69215" y="173989"/>
                  </a:lnTo>
                  <a:lnTo>
                    <a:pt x="69723" y="175259"/>
                  </a:lnTo>
                  <a:lnTo>
                    <a:pt x="71247" y="175259"/>
                  </a:lnTo>
                  <a:lnTo>
                    <a:pt x="72390" y="173989"/>
                  </a:lnTo>
                  <a:close/>
                </a:path>
                <a:path w="259079" h="261619">
                  <a:moveTo>
                    <a:pt x="76961" y="172719"/>
                  </a:moveTo>
                  <a:lnTo>
                    <a:pt x="67691" y="172719"/>
                  </a:lnTo>
                  <a:lnTo>
                    <a:pt x="68706" y="173989"/>
                  </a:lnTo>
                  <a:lnTo>
                    <a:pt x="74675" y="173989"/>
                  </a:lnTo>
                  <a:lnTo>
                    <a:pt x="76961" y="172719"/>
                  </a:lnTo>
                  <a:close/>
                </a:path>
                <a:path w="259079" h="261619">
                  <a:moveTo>
                    <a:pt x="205994" y="45719"/>
                  </a:moveTo>
                  <a:lnTo>
                    <a:pt x="142240" y="45719"/>
                  </a:lnTo>
                  <a:lnTo>
                    <a:pt x="141985" y="46989"/>
                  </a:lnTo>
                  <a:lnTo>
                    <a:pt x="139319" y="46989"/>
                  </a:lnTo>
                  <a:lnTo>
                    <a:pt x="137795" y="48259"/>
                  </a:lnTo>
                  <a:lnTo>
                    <a:pt x="133350" y="48259"/>
                  </a:lnTo>
                  <a:lnTo>
                    <a:pt x="133350" y="53339"/>
                  </a:lnTo>
                  <a:lnTo>
                    <a:pt x="110478" y="63500"/>
                  </a:lnTo>
                  <a:lnTo>
                    <a:pt x="230631" y="63500"/>
                  </a:lnTo>
                  <a:lnTo>
                    <a:pt x="229870" y="62230"/>
                  </a:lnTo>
                  <a:lnTo>
                    <a:pt x="220091" y="62230"/>
                  </a:lnTo>
                  <a:lnTo>
                    <a:pt x="218313" y="59689"/>
                  </a:lnTo>
                  <a:lnTo>
                    <a:pt x="216789" y="57150"/>
                  </a:lnTo>
                  <a:lnTo>
                    <a:pt x="215646" y="55880"/>
                  </a:lnTo>
                  <a:lnTo>
                    <a:pt x="214249" y="53339"/>
                  </a:lnTo>
                  <a:lnTo>
                    <a:pt x="209550" y="53339"/>
                  </a:lnTo>
                  <a:lnTo>
                    <a:pt x="205994" y="49530"/>
                  </a:lnTo>
                  <a:lnTo>
                    <a:pt x="205994" y="45719"/>
                  </a:lnTo>
                  <a:close/>
                </a:path>
                <a:path w="259079" h="261619">
                  <a:moveTo>
                    <a:pt x="174751" y="31750"/>
                  </a:moveTo>
                  <a:lnTo>
                    <a:pt x="167258" y="31750"/>
                  </a:lnTo>
                  <a:lnTo>
                    <a:pt x="165734" y="33019"/>
                  </a:lnTo>
                  <a:lnTo>
                    <a:pt x="165480" y="33019"/>
                  </a:lnTo>
                  <a:lnTo>
                    <a:pt x="164210" y="35559"/>
                  </a:lnTo>
                  <a:lnTo>
                    <a:pt x="152019" y="35559"/>
                  </a:lnTo>
                  <a:lnTo>
                    <a:pt x="146176" y="41909"/>
                  </a:lnTo>
                  <a:lnTo>
                    <a:pt x="144145" y="44450"/>
                  </a:lnTo>
                  <a:lnTo>
                    <a:pt x="143891" y="45719"/>
                  </a:lnTo>
                  <a:lnTo>
                    <a:pt x="205231" y="45719"/>
                  </a:lnTo>
                  <a:lnTo>
                    <a:pt x="200914" y="43180"/>
                  </a:lnTo>
                  <a:lnTo>
                    <a:pt x="193421" y="43180"/>
                  </a:lnTo>
                  <a:lnTo>
                    <a:pt x="191389" y="41909"/>
                  </a:lnTo>
                  <a:lnTo>
                    <a:pt x="190119" y="40639"/>
                  </a:lnTo>
                  <a:lnTo>
                    <a:pt x="189738" y="40639"/>
                  </a:lnTo>
                  <a:lnTo>
                    <a:pt x="189483" y="39369"/>
                  </a:lnTo>
                  <a:lnTo>
                    <a:pt x="187451" y="39369"/>
                  </a:lnTo>
                  <a:lnTo>
                    <a:pt x="180721" y="36830"/>
                  </a:lnTo>
                  <a:lnTo>
                    <a:pt x="178561" y="34289"/>
                  </a:lnTo>
                  <a:lnTo>
                    <a:pt x="177926" y="33019"/>
                  </a:lnTo>
                  <a:lnTo>
                    <a:pt x="174751" y="31750"/>
                  </a:lnTo>
                  <a:close/>
                </a:path>
                <a:path w="259079" h="261619">
                  <a:moveTo>
                    <a:pt x="49910" y="16509"/>
                  </a:moveTo>
                  <a:lnTo>
                    <a:pt x="32130" y="16509"/>
                  </a:lnTo>
                  <a:lnTo>
                    <a:pt x="30099" y="17780"/>
                  </a:lnTo>
                  <a:lnTo>
                    <a:pt x="27813" y="19050"/>
                  </a:lnTo>
                  <a:lnTo>
                    <a:pt x="50292" y="19050"/>
                  </a:lnTo>
                  <a:lnTo>
                    <a:pt x="49910" y="17780"/>
                  </a:lnTo>
                  <a:lnTo>
                    <a:pt x="49910" y="16509"/>
                  </a:lnTo>
                  <a:close/>
                </a:path>
                <a:path w="259079" h="261619">
                  <a:moveTo>
                    <a:pt x="50926" y="3809"/>
                  </a:moveTo>
                  <a:lnTo>
                    <a:pt x="49783" y="3809"/>
                  </a:lnTo>
                  <a:lnTo>
                    <a:pt x="47751" y="6350"/>
                  </a:lnTo>
                  <a:lnTo>
                    <a:pt x="44196" y="8889"/>
                  </a:lnTo>
                  <a:lnTo>
                    <a:pt x="41401" y="11430"/>
                  </a:lnTo>
                  <a:lnTo>
                    <a:pt x="38226" y="13969"/>
                  </a:lnTo>
                  <a:lnTo>
                    <a:pt x="33908" y="16509"/>
                  </a:lnTo>
                  <a:lnTo>
                    <a:pt x="50292" y="16509"/>
                  </a:lnTo>
                  <a:lnTo>
                    <a:pt x="51053" y="13969"/>
                  </a:lnTo>
                  <a:lnTo>
                    <a:pt x="52197" y="6350"/>
                  </a:lnTo>
                  <a:lnTo>
                    <a:pt x="50926" y="3809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6819900" y="2577083"/>
              <a:ext cx="259079" cy="262255"/>
            </a:xfrm>
            <a:custGeom>
              <a:avLst/>
              <a:gdLst/>
              <a:ahLst/>
              <a:cxnLst/>
              <a:rect l="l" t="t" r="r" b="b"/>
              <a:pathLst>
                <a:path w="259079" h="262255">
                  <a:moveTo>
                    <a:pt x="3936" y="0"/>
                  </a:moveTo>
                  <a:lnTo>
                    <a:pt x="3555" y="0"/>
                  </a:lnTo>
                  <a:lnTo>
                    <a:pt x="3428" y="253"/>
                  </a:lnTo>
                  <a:lnTo>
                    <a:pt x="3428" y="2920"/>
                  </a:lnTo>
                  <a:lnTo>
                    <a:pt x="3428" y="4444"/>
                  </a:lnTo>
                  <a:lnTo>
                    <a:pt x="3301" y="7619"/>
                  </a:lnTo>
                  <a:lnTo>
                    <a:pt x="1143" y="8254"/>
                  </a:lnTo>
                  <a:lnTo>
                    <a:pt x="507" y="8254"/>
                  </a:lnTo>
                  <a:lnTo>
                    <a:pt x="0" y="9778"/>
                  </a:lnTo>
                  <a:lnTo>
                    <a:pt x="1143" y="16256"/>
                  </a:lnTo>
                  <a:lnTo>
                    <a:pt x="2285" y="18795"/>
                  </a:lnTo>
                  <a:lnTo>
                    <a:pt x="2921" y="20319"/>
                  </a:lnTo>
                  <a:lnTo>
                    <a:pt x="2667" y="22987"/>
                  </a:lnTo>
                  <a:lnTo>
                    <a:pt x="2285" y="27685"/>
                  </a:lnTo>
                  <a:lnTo>
                    <a:pt x="2031" y="29082"/>
                  </a:lnTo>
                  <a:lnTo>
                    <a:pt x="1777" y="31114"/>
                  </a:lnTo>
                  <a:lnTo>
                    <a:pt x="1777" y="32765"/>
                  </a:lnTo>
                  <a:lnTo>
                    <a:pt x="1777" y="32765"/>
                  </a:lnTo>
                  <a:lnTo>
                    <a:pt x="1777" y="35051"/>
                  </a:lnTo>
                  <a:lnTo>
                    <a:pt x="3175" y="35940"/>
                  </a:lnTo>
                  <a:lnTo>
                    <a:pt x="4699" y="38353"/>
                  </a:lnTo>
                  <a:lnTo>
                    <a:pt x="5842" y="40512"/>
                  </a:lnTo>
                  <a:lnTo>
                    <a:pt x="6223" y="41275"/>
                  </a:lnTo>
                  <a:lnTo>
                    <a:pt x="6476" y="41782"/>
                  </a:lnTo>
                  <a:lnTo>
                    <a:pt x="6857" y="42417"/>
                  </a:lnTo>
                  <a:lnTo>
                    <a:pt x="7111" y="43052"/>
                  </a:lnTo>
                  <a:lnTo>
                    <a:pt x="7366" y="43560"/>
                  </a:lnTo>
                  <a:lnTo>
                    <a:pt x="7493" y="44068"/>
                  </a:lnTo>
                  <a:lnTo>
                    <a:pt x="7747" y="44576"/>
                  </a:lnTo>
                  <a:lnTo>
                    <a:pt x="7874" y="44957"/>
                  </a:lnTo>
                  <a:lnTo>
                    <a:pt x="8000" y="45338"/>
                  </a:lnTo>
                  <a:lnTo>
                    <a:pt x="8127" y="45719"/>
                  </a:lnTo>
                  <a:lnTo>
                    <a:pt x="8254" y="46100"/>
                  </a:lnTo>
                  <a:lnTo>
                    <a:pt x="8381" y="46481"/>
                  </a:lnTo>
                  <a:lnTo>
                    <a:pt x="8508" y="46862"/>
                  </a:lnTo>
                  <a:lnTo>
                    <a:pt x="8508" y="47243"/>
                  </a:lnTo>
                  <a:lnTo>
                    <a:pt x="8635" y="47497"/>
                  </a:lnTo>
                  <a:lnTo>
                    <a:pt x="8763" y="47751"/>
                  </a:lnTo>
                  <a:lnTo>
                    <a:pt x="8763" y="48006"/>
                  </a:lnTo>
                  <a:lnTo>
                    <a:pt x="8763" y="48259"/>
                  </a:lnTo>
                  <a:lnTo>
                    <a:pt x="8763" y="49275"/>
                  </a:lnTo>
                  <a:lnTo>
                    <a:pt x="8763" y="49402"/>
                  </a:lnTo>
                  <a:lnTo>
                    <a:pt x="9017" y="50291"/>
                  </a:lnTo>
                  <a:lnTo>
                    <a:pt x="9398" y="51181"/>
                  </a:lnTo>
                  <a:lnTo>
                    <a:pt x="9905" y="51942"/>
                  </a:lnTo>
                  <a:lnTo>
                    <a:pt x="10286" y="52704"/>
                  </a:lnTo>
                  <a:lnTo>
                    <a:pt x="11810" y="55498"/>
                  </a:lnTo>
                  <a:lnTo>
                    <a:pt x="13461" y="58800"/>
                  </a:lnTo>
                  <a:lnTo>
                    <a:pt x="13461" y="61594"/>
                  </a:lnTo>
                  <a:lnTo>
                    <a:pt x="13461" y="65150"/>
                  </a:lnTo>
                  <a:lnTo>
                    <a:pt x="17652" y="69214"/>
                  </a:lnTo>
                  <a:lnTo>
                    <a:pt x="19303" y="69214"/>
                  </a:lnTo>
                  <a:lnTo>
                    <a:pt x="21463" y="69214"/>
                  </a:lnTo>
                  <a:lnTo>
                    <a:pt x="24129" y="70231"/>
                  </a:lnTo>
                  <a:lnTo>
                    <a:pt x="25526" y="72516"/>
                  </a:lnTo>
                  <a:lnTo>
                    <a:pt x="26416" y="73913"/>
                  </a:lnTo>
                  <a:lnTo>
                    <a:pt x="26670" y="75818"/>
                  </a:lnTo>
                  <a:lnTo>
                    <a:pt x="26161" y="77469"/>
                  </a:lnTo>
                  <a:lnTo>
                    <a:pt x="25907" y="78866"/>
                  </a:lnTo>
                  <a:lnTo>
                    <a:pt x="25907" y="80137"/>
                  </a:lnTo>
                  <a:lnTo>
                    <a:pt x="26161" y="81660"/>
                  </a:lnTo>
                  <a:lnTo>
                    <a:pt x="26289" y="83692"/>
                  </a:lnTo>
                  <a:lnTo>
                    <a:pt x="26543" y="85725"/>
                  </a:lnTo>
                  <a:lnTo>
                    <a:pt x="25400" y="86994"/>
                  </a:lnTo>
                  <a:lnTo>
                    <a:pt x="24892" y="87883"/>
                  </a:lnTo>
                  <a:lnTo>
                    <a:pt x="23875" y="88264"/>
                  </a:lnTo>
                  <a:lnTo>
                    <a:pt x="23114" y="88264"/>
                  </a:lnTo>
                  <a:lnTo>
                    <a:pt x="22478" y="88645"/>
                  </a:lnTo>
                  <a:lnTo>
                    <a:pt x="21971" y="91566"/>
                  </a:lnTo>
                  <a:lnTo>
                    <a:pt x="21590" y="93090"/>
                  </a:lnTo>
                  <a:lnTo>
                    <a:pt x="20954" y="96265"/>
                  </a:lnTo>
                  <a:lnTo>
                    <a:pt x="20447" y="99313"/>
                  </a:lnTo>
                  <a:lnTo>
                    <a:pt x="18542" y="100583"/>
                  </a:lnTo>
                  <a:lnTo>
                    <a:pt x="18160" y="101345"/>
                  </a:lnTo>
                  <a:lnTo>
                    <a:pt x="18160" y="103250"/>
                  </a:lnTo>
                  <a:lnTo>
                    <a:pt x="18160" y="107187"/>
                  </a:lnTo>
                  <a:lnTo>
                    <a:pt x="19430" y="111251"/>
                  </a:lnTo>
                  <a:lnTo>
                    <a:pt x="20066" y="111887"/>
                  </a:lnTo>
                  <a:lnTo>
                    <a:pt x="26670" y="115696"/>
                  </a:lnTo>
                  <a:lnTo>
                    <a:pt x="27558" y="119887"/>
                  </a:lnTo>
                  <a:lnTo>
                    <a:pt x="27304" y="122681"/>
                  </a:lnTo>
                  <a:lnTo>
                    <a:pt x="27304" y="123062"/>
                  </a:lnTo>
                  <a:lnTo>
                    <a:pt x="27431" y="123316"/>
                  </a:lnTo>
                  <a:lnTo>
                    <a:pt x="27558" y="123697"/>
                  </a:lnTo>
                  <a:lnTo>
                    <a:pt x="28955" y="125475"/>
                  </a:lnTo>
                  <a:lnTo>
                    <a:pt x="30606" y="127126"/>
                  </a:lnTo>
                  <a:lnTo>
                    <a:pt x="32384" y="128142"/>
                  </a:lnTo>
                  <a:lnTo>
                    <a:pt x="34544" y="129793"/>
                  </a:lnTo>
                  <a:lnTo>
                    <a:pt x="36956" y="131063"/>
                  </a:lnTo>
                  <a:lnTo>
                    <a:pt x="39370" y="131952"/>
                  </a:lnTo>
                  <a:lnTo>
                    <a:pt x="39877" y="132206"/>
                  </a:lnTo>
                  <a:lnTo>
                    <a:pt x="40258" y="132333"/>
                  </a:lnTo>
                  <a:lnTo>
                    <a:pt x="40767" y="132460"/>
                  </a:lnTo>
                  <a:lnTo>
                    <a:pt x="44069" y="132969"/>
                  </a:lnTo>
                  <a:lnTo>
                    <a:pt x="45339" y="136525"/>
                  </a:lnTo>
                  <a:lnTo>
                    <a:pt x="46481" y="139191"/>
                  </a:lnTo>
                  <a:lnTo>
                    <a:pt x="46863" y="140334"/>
                  </a:lnTo>
                  <a:lnTo>
                    <a:pt x="47371" y="141477"/>
                  </a:lnTo>
                  <a:lnTo>
                    <a:pt x="48132" y="142494"/>
                  </a:lnTo>
                  <a:lnTo>
                    <a:pt x="50038" y="144906"/>
                  </a:lnTo>
                  <a:lnTo>
                    <a:pt x="49022" y="148081"/>
                  </a:lnTo>
                  <a:lnTo>
                    <a:pt x="48132" y="150621"/>
                  </a:lnTo>
                  <a:lnTo>
                    <a:pt x="47751" y="151764"/>
                  </a:lnTo>
                  <a:lnTo>
                    <a:pt x="47498" y="153034"/>
                  </a:lnTo>
                  <a:lnTo>
                    <a:pt x="47498" y="154177"/>
                  </a:lnTo>
                  <a:lnTo>
                    <a:pt x="47878" y="155194"/>
                  </a:lnTo>
                  <a:lnTo>
                    <a:pt x="48386" y="156209"/>
                  </a:lnTo>
                  <a:lnTo>
                    <a:pt x="49149" y="156971"/>
                  </a:lnTo>
                  <a:lnTo>
                    <a:pt x="50546" y="158876"/>
                  </a:lnTo>
                  <a:lnTo>
                    <a:pt x="52704" y="161670"/>
                  </a:lnTo>
                  <a:lnTo>
                    <a:pt x="52197" y="165607"/>
                  </a:lnTo>
                  <a:lnTo>
                    <a:pt x="52197" y="165862"/>
                  </a:lnTo>
                  <a:lnTo>
                    <a:pt x="52197" y="166242"/>
                  </a:lnTo>
                  <a:lnTo>
                    <a:pt x="52197" y="166369"/>
                  </a:lnTo>
                  <a:lnTo>
                    <a:pt x="52450" y="166750"/>
                  </a:lnTo>
                  <a:lnTo>
                    <a:pt x="52450" y="167004"/>
                  </a:lnTo>
                  <a:lnTo>
                    <a:pt x="52704" y="167258"/>
                  </a:lnTo>
                  <a:lnTo>
                    <a:pt x="52704" y="167639"/>
                  </a:lnTo>
                  <a:lnTo>
                    <a:pt x="52958" y="167894"/>
                  </a:lnTo>
                  <a:lnTo>
                    <a:pt x="53085" y="168275"/>
                  </a:lnTo>
                  <a:lnTo>
                    <a:pt x="53213" y="168656"/>
                  </a:lnTo>
                  <a:lnTo>
                    <a:pt x="53467" y="168909"/>
                  </a:lnTo>
                  <a:lnTo>
                    <a:pt x="53721" y="169290"/>
                  </a:lnTo>
                  <a:lnTo>
                    <a:pt x="53975" y="169671"/>
                  </a:lnTo>
                  <a:lnTo>
                    <a:pt x="54228" y="170052"/>
                  </a:lnTo>
                  <a:lnTo>
                    <a:pt x="54355" y="170306"/>
                  </a:lnTo>
                  <a:lnTo>
                    <a:pt x="54736" y="170814"/>
                  </a:lnTo>
                  <a:lnTo>
                    <a:pt x="54864" y="171069"/>
                  </a:lnTo>
                  <a:lnTo>
                    <a:pt x="55372" y="171576"/>
                  </a:lnTo>
                  <a:lnTo>
                    <a:pt x="55879" y="172338"/>
                  </a:lnTo>
                  <a:lnTo>
                    <a:pt x="56515" y="173227"/>
                  </a:lnTo>
                  <a:lnTo>
                    <a:pt x="57276" y="174116"/>
                  </a:lnTo>
                  <a:lnTo>
                    <a:pt x="58039" y="175006"/>
                  </a:lnTo>
                  <a:lnTo>
                    <a:pt x="58674" y="175767"/>
                  </a:lnTo>
                  <a:lnTo>
                    <a:pt x="59563" y="175513"/>
                  </a:lnTo>
                  <a:lnTo>
                    <a:pt x="60451" y="175387"/>
                  </a:lnTo>
                  <a:lnTo>
                    <a:pt x="61468" y="175387"/>
                  </a:lnTo>
                  <a:lnTo>
                    <a:pt x="62229" y="175387"/>
                  </a:lnTo>
                  <a:lnTo>
                    <a:pt x="62992" y="174878"/>
                  </a:lnTo>
                  <a:lnTo>
                    <a:pt x="63500" y="173989"/>
                  </a:lnTo>
                  <a:lnTo>
                    <a:pt x="64007" y="173481"/>
                  </a:lnTo>
                  <a:lnTo>
                    <a:pt x="64770" y="172465"/>
                  </a:lnTo>
                  <a:lnTo>
                    <a:pt x="66040" y="172465"/>
                  </a:lnTo>
                  <a:lnTo>
                    <a:pt x="66801" y="172465"/>
                  </a:lnTo>
                  <a:lnTo>
                    <a:pt x="67691" y="172846"/>
                  </a:lnTo>
                  <a:lnTo>
                    <a:pt x="68706" y="173989"/>
                  </a:lnTo>
                  <a:lnTo>
                    <a:pt x="69215" y="174370"/>
                  </a:lnTo>
                  <a:lnTo>
                    <a:pt x="69723" y="174625"/>
                  </a:lnTo>
                  <a:lnTo>
                    <a:pt x="70357" y="174625"/>
                  </a:lnTo>
                  <a:lnTo>
                    <a:pt x="71247" y="174625"/>
                  </a:lnTo>
                  <a:lnTo>
                    <a:pt x="72390" y="174244"/>
                  </a:lnTo>
                  <a:lnTo>
                    <a:pt x="73659" y="173862"/>
                  </a:lnTo>
                  <a:lnTo>
                    <a:pt x="74675" y="173354"/>
                  </a:lnTo>
                  <a:lnTo>
                    <a:pt x="75819" y="173100"/>
                  </a:lnTo>
                  <a:lnTo>
                    <a:pt x="76961" y="172846"/>
                  </a:lnTo>
                  <a:lnTo>
                    <a:pt x="77089" y="172846"/>
                  </a:lnTo>
                  <a:lnTo>
                    <a:pt x="78555" y="173472"/>
                  </a:lnTo>
                  <a:lnTo>
                    <a:pt x="81295" y="176704"/>
                  </a:lnTo>
                  <a:lnTo>
                    <a:pt x="85679" y="184580"/>
                  </a:lnTo>
                  <a:lnTo>
                    <a:pt x="92075" y="199135"/>
                  </a:lnTo>
                  <a:lnTo>
                    <a:pt x="93091" y="201421"/>
                  </a:lnTo>
                  <a:lnTo>
                    <a:pt x="93725" y="203200"/>
                  </a:lnTo>
                  <a:lnTo>
                    <a:pt x="94233" y="204723"/>
                  </a:lnTo>
                  <a:lnTo>
                    <a:pt x="95757" y="209041"/>
                  </a:lnTo>
                  <a:lnTo>
                    <a:pt x="96520" y="210692"/>
                  </a:lnTo>
                  <a:lnTo>
                    <a:pt x="99441" y="212978"/>
                  </a:lnTo>
                  <a:lnTo>
                    <a:pt x="100838" y="214121"/>
                  </a:lnTo>
                  <a:lnTo>
                    <a:pt x="102616" y="214883"/>
                  </a:lnTo>
                  <a:lnTo>
                    <a:pt x="104267" y="215264"/>
                  </a:lnTo>
                  <a:lnTo>
                    <a:pt x="108711" y="216407"/>
                  </a:lnTo>
                  <a:lnTo>
                    <a:pt x="112775" y="219075"/>
                  </a:lnTo>
                  <a:lnTo>
                    <a:pt x="115950" y="222884"/>
                  </a:lnTo>
                  <a:lnTo>
                    <a:pt x="122162" y="228149"/>
                  </a:lnTo>
                  <a:lnTo>
                    <a:pt x="130397" y="232330"/>
                  </a:lnTo>
                  <a:lnTo>
                    <a:pt x="138775" y="235154"/>
                  </a:lnTo>
                  <a:lnTo>
                    <a:pt x="145415" y="236346"/>
                  </a:lnTo>
                  <a:lnTo>
                    <a:pt x="145669" y="236346"/>
                  </a:lnTo>
                  <a:lnTo>
                    <a:pt x="148463" y="236346"/>
                  </a:lnTo>
                  <a:lnTo>
                    <a:pt x="151002" y="234695"/>
                  </a:lnTo>
                  <a:lnTo>
                    <a:pt x="153543" y="233044"/>
                  </a:lnTo>
                  <a:lnTo>
                    <a:pt x="156718" y="231139"/>
                  </a:lnTo>
                  <a:lnTo>
                    <a:pt x="160147" y="228981"/>
                  </a:lnTo>
                  <a:lnTo>
                    <a:pt x="164465" y="228981"/>
                  </a:lnTo>
                  <a:lnTo>
                    <a:pt x="165353" y="228981"/>
                  </a:lnTo>
                  <a:lnTo>
                    <a:pt x="166243" y="229107"/>
                  </a:lnTo>
                  <a:lnTo>
                    <a:pt x="167385" y="229234"/>
                  </a:lnTo>
                  <a:lnTo>
                    <a:pt x="174371" y="230885"/>
                  </a:lnTo>
                  <a:lnTo>
                    <a:pt x="175641" y="238251"/>
                  </a:lnTo>
                  <a:lnTo>
                    <a:pt x="176783" y="244220"/>
                  </a:lnTo>
                  <a:lnTo>
                    <a:pt x="216916" y="259206"/>
                  </a:lnTo>
                  <a:lnTo>
                    <a:pt x="222376" y="260095"/>
                  </a:lnTo>
                  <a:lnTo>
                    <a:pt x="224663" y="260857"/>
                  </a:lnTo>
                  <a:lnTo>
                    <a:pt x="228600" y="261746"/>
                  </a:lnTo>
                  <a:lnTo>
                    <a:pt x="232536" y="262127"/>
                  </a:lnTo>
                  <a:lnTo>
                    <a:pt x="236474" y="262127"/>
                  </a:lnTo>
                  <a:lnTo>
                    <a:pt x="236474" y="261238"/>
                  </a:lnTo>
                  <a:lnTo>
                    <a:pt x="236347" y="260222"/>
                  </a:lnTo>
                  <a:lnTo>
                    <a:pt x="236220" y="257809"/>
                  </a:lnTo>
                  <a:lnTo>
                    <a:pt x="236474" y="255269"/>
                  </a:lnTo>
                  <a:lnTo>
                    <a:pt x="237235" y="253110"/>
                  </a:lnTo>
                  <a:lnTo>
                    <a:pt x="237235" y="252856"/>
                  </a:lnTo>
                  <a:lnTo>
                    <a:pt x="237235" y="252729"/>
                  </a:lnTo>
                  <a:lnTo>
                    <a:pt x="238886" y="248538"/>
                  </a:lnTo>
                  <a:lnTo>
                    <a:pt x="241426" y="244856"/>
                  </a:lnTo>
                  <a:lnTo>
                    <a:pt x="244855" y="242569"/>
                  </a:lnTo>
                  <a:lnTo>
                    <a:pt x="245109" y="242315"/>
                  </a:lnTo>
                  <a:lnTo>
                    <a:pt x="245491" y="242062"/>
                  </a:lnTo>
                  <a:lnTo>
                    <a:pt x="245745" y="242062"/>
                  </a:lnTo>
                  <a:lnTo>
                    <a:pt x="249681" y="239521"/>
                  </a:lnTo>
                  <a:lnTo>
                    <a:pt x="254126" y="237997"/>
                  </a:lnTo>
                  <a:lnTo>
                    <a:pt x="258445" y="237235"/>
                  </a:lnTo>
                  <a:lnTo>
                    <a:pt x="258699" y="237235"/>
                  </a:lnTo>
                  <a:lnTo>
                    <a:pt x="258825" y="236854"/>
                  </a:lnTo>
                  <a:lnTo>
                    <a:pt x="259079" y="234569"/>
                  </a:lnTo>
                  <a:lnTo>
                    <a:pt x="256794" y="230250"/>
                  </a:lnTo>
                  <a:lnTo>
                    <a:pt x="255270" y="229234"/>
                  </a:lnTo>
                  <a:lnTo>
                    <a:pt x="255143" y="228981"/>
                  </a:lnTo>
                  <a:lnTo>
                    <a:pt x="252729" y="228091"/>
                  </a:lnTo>
                  <a:lnTo>
                    <a:pt x="252349" y="224662"/>
                  </a:lnTo>
                  <a:lnTo>
                    <a:pt x="252095" y="221233"/>
                  </a:lnTo>
                  <a:lnTo>
                    <a:pt x="251714" y="217169"/>
                  </a:lnTo>
                  <a:lnTo>
                    <a:pt x="251332" y="212725"/>
                  </a:lnTo>
                  <a:lnTo>
                    <a:pt x="248411" y="211200"/>
                  </a:lnTo>
                  <a:lnTo>
                    <a:pt x="241046" y="207517"/>
                  </a:lnTo>
                  <a:lnTo>
                    <a:pt x="235584" y="201929"/>
                  </a:lnTo>
                  <a:lnTo>
                    <a:pt x="233806" y="196214"/>
                  </a:lnTo>
                  <a:lnTo>
                    <a:pt x="232791" y="195071"/>
                  </a:lnTo>
                  <a:lnTo>
                    <a:pt x="230758" y="192785"/>
                  </a:lnTo>
                  <a:lnTo>
                    <a:pt x="228980" y="190753"/>
                  </a:lnTo>
                  <a:lnTo>
                    <a:pt x="228219" y="189864"/>
                  </a:lnTo>
                  <a:lnTo>
                    <a:pt x="227456" y="188975"/>
                  </a:lnTo>
                  <a:lnTo>
                    <a:pt x="226822" y="188213"/>
                  </a:lnTo>
                  <a:lnTo>
                    <a:pt x="224408" y="185673"/>
                  </a:lnTo>
                  <a:lnTo>
                    <a:pt x="224917" y="185673"/>
                  </a:lnTo>
                  <a:lnTo>
                    <a:pt x="224663" y="185038"/>
                  </a:lnTo>
                  <a:lnTo>
                    <a:pt x="224535" y="184784"/>
                  </a:lnTo>
                  <a:lnTo>
                    <a:pt x="224535" y="184531"/>
                  </a:lnTo>
                  <a:lnTo>
                    <a:pt x="224408" y="184403"/>
                  </a:lnTo>
                  <a:lnTo>
                    <a:pt x="224408" y="184150"/>
                  </a:lnTo>
                  <a:lnTo>
                    <a:pt x="224281" y="183895"/>
                  </a:lnTo>
                  <a:lnTo>
                    <a:pt x="224154" y="183514"/>
                  </a:lnTo>
                  <a:lnTo>
                    <a:pt x="224154" y="181990"/>
                  </a:lnTo>
                  <a:lnTo>
                    <a:pt x="224408" y="180339"/>
                  </a:lnTo>
                  <a:lnTo>
                    <a:pt x="225805" y="178562"/>
                  </a:lnTo>
                  <a:lnTo>
                    <a:pt x="228473" y="175513"/>
                  </a:lnTo>
                  <a:lnTo>
                    <a:pt x="229870" y="173989"/>
                  </a:lnTo>
                  <a:lnTo>
                    <a:pt x="233299" y="170052"/>
                  </a:lnTo>
                  <a:lnTo>
                    <a:pt x="239141" y="163321"/>
                  </a:lnTo>
                  <a:lnTo>
                    <a:pt x="238125" y="160146"/>
                  </a:lnTo>
                  <a:lnTo>
                    <a:pt x="237235" y="156971"/>
                  </a:lnTo>
                  <a:lnTo>
                    <a:pt x="233299" y="155828"/>
                  </a:lnTo>
                  <a:lnTo>
                    <a:pt x="230124" y="155066"/>
                  </a:lnTo>
                  <a:lnTo>
                    <a:pt x="227583" y="154431"/>
                  </a:lnTo>
                  <a:lnTo>
                    <a:pt x="225678" y="153923"/>
                  </a:lnTo>
                  <a:lnTo>
                    <a:pt x="225044" y="152145"/>
                  </a:lnTo>
                  <a:lnTo>
                    <a:pt x="224408" y="150748"/>
                  </a:lnTo>
                  <a:lnTo>
                    <a:pt x="224408" y="148844"/>
                  </a:lnTo>
                  <a:lnTo>
                    <a:pt x="224408" y="146050"/>
                  </a:lnTo>
                  <a:lnTo>
                    <a:pt x="224408" y="142366"/>
                  </a:lnTo>
                  <a:lnTo>
                    <a:pt x="224408" y="137667"/>
                  </a:lnTo>
                  <a:lnTo>
                    <a:pt x="222884" y="133731"/>
                  </a:lnTo>
                  <a:lnTo>
                    <a:pt x="221106" y="129412"/>
                  </a:lnTo>
                  <a:lnTo>
                    <a:pt x="221996" y="125348"/>
                  </a:lnTo>
                  <a:lnTo>
                    <a:pt x="222630" y="122046"/>
                  </a:lnTo>
                  <a:lnTo>
                    <a:pt x="223139" y="119887"/>
                  </a:lnTo>
                  <a:lnTo>
                    <a:pt x="223520" y="117982"/>
                  </a:lnTo>
                  <a:lnTo>
                    <a:pt x="222884" y="116839"/>
                  </a:lnTo>
                  <a:lnTo>
                    <a:pt x="220725" y="113029"/>
                  </a:lnTo>
                  <a:lnTo>
                    <a:pt x="222630" y="107441"/>
                  </a:lnTo>
                  <a:lnTo>
                    <a:pt x="223774" y="103504"/>
                  </a:lnTo>
                  <a:lnTo>
                    <a:pt x="224027" y="102615"/>
                  </a:lnTo>
                  <a:lnTo>
                    <a:pt x="224154" y="101981"/>
                  </a:lnTo>
                  <a:lnTo>
                    <a:pt x="224281" y="101345"/>
                  </a:lnTo>
                  <a:lnTo>
                    <a:pt x="224663" y="99948"/>
                  </a:lnTo>
                  <a:lnTo>
                    <a:pt x="225551" y="98678"/>
                  </a:lnTo>
                  <a:lnTo>
                    <a:pt x="226314" y="97662"/>
                  </a:lnTo>
                  <a:lnTo>
                    <a:pt x="227965" y="95376"/>
                  </a:lnTo>
                  <a:lnTo>
                    <a:pt x="229870" y="92837"/>
                  </a:lnTo>
                  <a:lnTo>
                    <a:pt x="229616" y="89407"/>
                  </a:lnTo>
                  <a:lnTo>
                    <a:pt x="229489" y="88772"/>
                  </a:lnTo>
                  <a:lnTo>
                    <a:pt x="229489" y="88137"/>
                  </a:lnTo>
                  <a:lnTo>
                    <a:pt x="229616" y="87502"/>
                  </a:lnTo>
                  <a:lnTo>
                    <a:pt x="229616" y="87121"/>
                  </a:lnTo>
                  <a:lnTo>
                    <a:pt x="229743" y="86613"/>
                  </a:lnTo>
                  <a:lnTo>
                    <a:pt x="229870" y="86106"/>
                  </a:lnTo>
                  <a:lnTo>
                    <a:pt x="229870" y="85851"/>
                  </a:lnTo>
                  <a:lnTo>
                    <a:pt x="229870" y="85470"/>
                  </a:lnTo>
                  <a:lnTo>
                    <a:pt x="229997" y="85089"/>
                  </a:lnTo>
                  <a:lnTo>
                    <a:pt x="229997" y="84835"/>
                  </a:lnTo>
                  <a:lnTo>
                    <a:pt x="230250" y="84327"/>
                  </a:lnTo>
                  <a:lnTo>
                    <a:pt x="230631" y="83184"/>
                  </a:lnTo>
                  <a:lnTo>
                    <a:pt x="231394" y="82041"/>
                  </a:lnTo>
                  <a:lnTo>
                    <a:pt x="232282" y="81152"/>
                  </a:lnTo>
                  <a:lnTo>
                    <a:pt x="232155" y="80898"/>
                  </a:lnTo>
                  <a:lnTo>
                    <a:pt x="232155" y="80644"/>
                  </a:lnTo>
                  <a:lnTo>
                    <a:pt x="232155" y="80263"/>
                  </a:lnTo>
                  <a:lnTo>
                    <a:pt x="232028" y="79882"/>
                  </a:lnTo>
                  <a:lnTo>
                    <a:pt x="231901" y="79501"/>
                  </a:lnTo>
                  <a:lnTo>
                    <a:pt x="231901" y="78993"/>
                  </a:lnTo>
                  <a:lnTo>
                    <a:pt x="231775" y="78612"/>
                  </a:lnTo>
                  <a:lnTo>
                    <a:pt x="231648" y="78104"/>
                  </a:lnTo>
                  <a:lnTo>
                    <a:pt x="231648" y="77850"/>
                  </a:lnTo>
                  <a:lnTo>
                    <a:pt x="231521" y="77596"/>
                  </a:lnTo>
                  <a:lnTo>
                    <a:pt x="231521" y="77088"/>
                  </a:lnTo>
                  <a:lnTo>
                    <a:pt x="231394" y="76581"/>
                  </a:lnTo>
                  <a:lnTo>
                    <a:pt x="231267" y="75818"/>
                  </a:lnTo>
                  <a:lnTo>
                    <a:pt x="231140" y="75056"/>
                  </a:lnTo>
                  <a:lnTo>
                    <a:pt x="231140" y="74294"/>
                  </a:lnTo>
                  <a:lnTo>
                    <a:pt x="231013" y="73659"/>
                  </a:lnTo>
                  <a:lnTo>
                    <a:pt x="230885" y="72897"/>
                  </a:lnTo>
                  <a:lnTo>
                    <a:pt x="230885" y="72262"/>
                  </a:lnTo>
                  <a:lnTo>
                    <a:pt x="230758" y="71500"/>
                  </a:lnTo>
                  <a:lnTo>
                    <a:pt x="230631" y="70738"/>
                  </a:lnTo>
                  <a:lnTo>
                    <a:pt x="230631" y="70103"/>
                  </a:lnTo>
                  <a:lnTo>
                    <a:pt x="230631" y="69468"/>
                  </a:lnTo>
                  <a:lnTo>
                    <a:pt x="230631" y="62864"/>
                  </a:lnTo>
                  <a:lnTo>
                    <a:pt x="229870" y="62483"/>
                  </a:lnTo>
                  <a:lnTo>
                    <a:pt x="228219" y="62229"/>
                  </a:lnTo>
                  <a:lnTo>
                    <a:pt x="226314" y="62229"/>
                  </a:lnTo>
                  <a:lnTo>
                    <a:pt x="225171" y="62229"/>
                  </a:lnTo>
                  <a:lnTo>
                    <a:pt x="224027" y="62356"/>
                  </a:lnTo>
                  <a:lnTo>
                    <a:pt x="222884" y="62483"/>
                  </a:lnTo>
                  <a:lnTo>
                    <a:pt x="222630" y="62483"/>
                  </a:lnTo>
                  <a:lnTo>
                    <a:pt x="222376" y="62483"/>
                  </a:lnTo>
                  <a:lnTo>
                    <a:pt x="220091" y="62483"/>
                  </a:lnTo>
                  <a:lnTo>
                    <a:pt x="218313" y="59816"/>
                  </a:lnTo>
                  <a:lnTo>
                    <a:pt x="216789" y="57276"/>
                  </a:lnTo>
                  <a:lnTo>
                    <a:pt x="215646" y="55752"/>
                  </a:lnTo>
                  <a:lnTo>
                    <a:pt x="214249" y="53466"/>
                  </a:lnTo>
                  <a:lnTo>
                    <a:pt x="213486" y="53466"/>
                  </a:lnTo>
                  <a:lnTo>
                    <a:pt x="209550" y="53466"/>
                  </a:lnTo>
                  <a:lnTo>
                    <a:pt x="205994" y="49910"/>
                  </a:lnTo>
                  <a:lnTo>
                    <a:pt x="205994" y="46100"/>
                  </a:lnTo>
                  <a:lnTo>
                    <a:pt x="205231" y="44957"/>
                  </a:lnTo>
                  <a:lnTo>
                    <a:pt x="200914" y="43433"/>
                  </a:lnTo>
                  <a:lnTo>
                    <a:pt x="197357" y="43433"/>
                  </a:lnTo>
                  <a:lnTo>
                    <a:pt x="196976" y="43433"/>
                  </a:lnTo>
                  <a:lnTo>
                    <a:pt x="196596" y="43433"/>
                  </a:lnTo>
                  <a:lnTo>
                    <a:pt x="196215" y="43433"/>
                  </a:lnTo>
                  <a:lnTo>
                    <a:pt x="195960" y="43560"/>
                  </a:lnTo>
                  <a:lnTo>
                    <a:pt x="195706" y="43560"/>
                  </a:lnTo>
                  <a:lnTo>
                    <a:pt x="195452" y="43560"/>
                  </a:lnTo>
                  <a:lnTo>
                    <a:pt x="193421" y="43560"/>
                  </a:lnTo>
                  <a:lnTo>
                    <a:pt x="191389" y="42417"/>
                  </a:lnTo>
                  <a:lnTo>
                    <a:pt x="190119" y="40512"/>
                  </a:lnTo>
                  <a:lnTo>
                    <a:pt x="189992" y="40131"/>
                  </a:lnTo>
                  <a:lnTo>
                    <a:pt x="189738" y="40004"/>
                  </a:lnTo>
                  <a:lnTo>
                    <a:pt x="189483" y="39750"/>
                  </a:lnTo>
                  <a:lnTo>
                    <a:pt x="187451" y="39750"/>
                  </a:lnTo>
                  <a:lnTo>
                    <a:pt x="180721" y="37210"/>
                  </a:lnTo>
                  <a:lnTo>
                    <a:pt x="178561" y="33781"/>
                  </a:lnTo>
                  <a:lnTo>
                    <a:pt x="177926" y="33019"/>
                  </a:lnTo>
                  <a:lnTo>
                    <a:pt x="174751" y="32003"/>
                  </a:lnTo>
                  <a:lnTo>
                    <a:pt x="170942" y="32003"/>
                  </a:lnTo>
                  <a:lnTo>
                    <a:pt x="170688" y="32003"/>
                  </a:lnTo>
                  <a:lnTo>
                    <a:pt x="170306" y="32003"/>
                  </a:lnTo>
                  <a:lnTo>
                    <a:pt x="170052" y="32003"/>
                  </a:lnTo>
                  <a:lnTo>
                    <a:pt x="167258" y="32131"/>
                  </a:lnTo>
                  <a:lnTo>
                    <a:pt x="165734" y="32765"/>
                  </a:lnTo>
                  <a:lnTo>
                    <a:pt x="165480" y="33273"/>
                  </a:lnTo>
                  <a:lnTo>
                    <a:pt x="164210" y="35559"/>
                  </a:lnTo>
                  <a:lnTo>
                    <a:pt x="162305" y="36067"/>
                  </a:lnTo>
                  <a:lnTo>
                    <a:pt x="160274" y="36067"/>
                  </a:lnTo>
                  <a:lnTo>
                    <a:pt x="159384" y="36067"/>
                  </a:lnTo>
                  <a:lnTo>
                    <a:pt x="158369" y="35940"/>
                  </a:lnTo>
                  <a:lnTo>
                    <a:pt x="157479" y="35813"/>
                  </a:lnTo>
                  <a:lnTo>
                    <a:pt x="156464" y="35559"/>
                  </a:lnTo>
                  <a:lnTo>
                    <a:pt x="155701" y="35432"/>
                  </a:lnTo>
                  <a:lnTo>
                    <a:pt x="154685" y="35432"/>
                  </a:lnTo>
                  <a:lnTo>
                    <a:pt x="152019" y="35432"/>
                  </a:lnTo>
                  <a:lnTo>
                    <a:pt x="146176" y="41275"/>
                  </a:lnTo>
                  <a:lnTo>
                    <a:pt x="144145" y="44576"/>
                  </a:lnTo>
                  <a:lnTo>
                    <a:pt x="143891" y="44957"/>
                  </a:lnTo>
                  <a:lnTo>
                    <a:pt x="143636" y="45212"/>
                  </a:lnTo>
                  <a:lnTo>
                    <a:pt x="143382" y="45465"/>
                  </a:lnTo>
                  <a:lnTo>
                    <a:pt x="143128" y="45719"/>
                  </a:lnTo>
                  <a:lnTo>
                    <a:pt x="142748" y="46100"/>
                  </a:lnTo>
                  <a:lnTo>
                    <a:pt x="142240" y="46227"/>
                  </a:lnTo>
                  <a:lnTo>
                    <a:pt x="141985" y="46354"/>
                  </a:lnTo>
                  <a:lnTo>
                    <a:pt x="141731" y="46608"/>
                  </a:lnTo>
                  <a:lnTo>
                    <a:pt x="141477" y="46608"/>
                  </a:lnTo>
                  <a:lnTo>
                    <a:pt x="141224" y="46735"/>
                  </a:lnTo>
                  <a:lnTo>
                    <a:pt x="140843" y="46862"/>
                  </a:lnTo>
                  <a:lnTo>
                    <a:pt x="140461" y="46989"/>
                  </a:lnTo>
                  <a:lnTo>
                    <a:pt x="140207" y="47116"/>
                  </a:lnTo>
                  <a:lnTo>
                    <a:pt x="139700" y="47243"/>
                  </a:lnTo>
                  <a:lnTo>
                    <a:pt x="139319" y="47243"/>
                  </a:lnTo>
                  <a:lnTo>
                    <a:pt x="138810" y="47370"/>
                  </a:lnTo>
                  <a:lnTo>
                    <a:pt x="138302" y="47497"/>
                  </a:lnTo>
                  <a:lnTo>
                    <a:pt x="137795" y="47625"/>
                  </a:lnTo>
                  <a:lnTo>
                    <a:pt x="137286" y="47625"/>
                  </a:lnTo>
                  <a:lnTo>
                    <a:pt x="136651" y="47625"/>
                  </a:lnTo>
                  <a:lnTo>
                    <a:pt x="134874" y="47625"/>
                  </a:lnTo>
                  <a:lnTo>
                    <a:pt x="133476" y="47751"/>
                  </a:lnTo>
                  <a:lnTo>
                    <a:pt x="133476" y="52196"/>
                  </a:lnTo>
                  <a:lnTo>
                    <a:pt x="133223" y="54101"/>
                  </a:lnTo>
                  <a:lnTo>
                    <a:pt x="102361" y="63753"/>
                  </a:lnTo>
                  <a:lnTo>
                    <a:pt x="102107" y="63753"/>
                  </a:lnTo>
                  <a:lnTo>
                    <a:pt x="101853" y="63753"/>
                  </a:lnTo>
                  <a:lnTo>
                    <a:pt x="95630" y="63753"/>
                  </a:lnTo>
                  <a:lnTo>
                    <a:pt x="92075" y="58927"/>
                  </a:lnTo>
                  <a:lnTo>
                    <a:pt x="89026" y="54609"/>
                  </a:lnTo>
                  <a:lnTo>
                    <a:pt x="85978" y="50291"/>
                  </a:lnTo>
                  <a:lnTo>
                    <a:pt x="83057" y="46227"/>
                  </a:lnTo>
                  <a:lnTo>
                    <a:pt x="77597" y="46227"/>
                  </a:lnTo>
                  <a:lnTo>
                    <a:pt x="70836" y="44549"/>
                  </a:lnTo>
                  <a:lnTo>
                    <a:pt x="65420" y="40131"/>
                  </a:lnTo>
                  <a:lnTo>
                    <a:pt x="61648" y="33905"/>
                  </a:lnTo>
                  <a:lnTo>
                    <a:pt x="59817" y="26796"/>
                  </a:lnTo>
                  <a:lnTo>
                    <a:pt x="59435" y="26542"/>
                  </a:lnTo>
                  <a:lnTo>
                    <a:pt x="59181" y="26415"/>
                  </a:lnTo>
                  <a:lnTo>
                    <a:pt x="58674" y="26162"/>
                  </a:lnTo>
                  <a:lnTo>
                    <a:pt x="58420" y="26034"/>
                  </a:lnTo>
                  <a:lnTo>
                    <a:pt x="57784" y="25653"/>
                  </a:lnTo>
                  <a:lnTo>
                    <a:pt x="57150" y="25400"/>
                  </a:lnTo>
                  <a:lnTo>
                    <a:pt x="56642" y="25018"/>
                  </a:lnTo>
                  <a:lnTo>
                    <a:pt x="56133" y="24637"/>
                  </a:lnTo>
                  <a:lnTo>
                    <a:pt x="55879" y="24510"/>
                  </a:lnTo>
                  <a:lnTo>
                    <a:pt x="55372" y="24129"/>
                  </a:lnTo>
                  <a:lnTo>
                    <a:pt x="55118" y="23875"/>
                  </a:lnTo>
                  <a:lnTo>
                    <a:pt x="54609" y="23621"/>
                  </a:lnTo>
                  <a:lnTo>
                    <a:pt x="54228" y="23367"/>
                  </a:lnTo>
                  <a:lnTo>
                    <a:pt x="53848" y="22987"/>
                  </a:lnTo>
                  <a:lnTo>
                    <a:pt x="53594" y="22732"/>
                  </a:lnTo>
                  <a:lnTo>
                    <a:pt x="53213" y="22478"/>
                  </a:lnTo>
                  <a:lnTo>
                    <a:pt x="52958" y="22097"/>
                  </a:lnTo>
                  <a:lnTo>
                    <a:pt x="52450" y="21843"/>
                  </a:lnTo>
                  <a:lnTo>
                    <a:pt x="52324" y="21589"/>
                  </a:lnTo>
                  <a:lnTo>
                    <a:pt x="51943" y="21208"/>
                  </a:lnTo>
                  <a:lnTo>
                    <a:pt x="51689" y="21081"/>
                  </a:lnTo>
                  <a:lnTo>
                    <a:pt x="51307" y="20573"/>
                  </a:lnTo>
                  <a:lnTo>
                    <a:pt x="50926" y="20065"/>
                  </a:lnTo>
                  <a:lnTo>
                    <a:pt x="50800" y="19812"/>
                  </a:lnTo>
                  <a:lnTo>
                    <a:pt x="50673" y="19684"/>
                  </a:lnTo>
                  <a:lnTo>
                    <a:pt x="50546" y="19431"/>
                  </a:lnTo>
                  <a:lnTo>
                    <a:pt x="50419" y="19176"/>
                  </a:lnTo>
                  <a:lnTo>
                    <a:pt x="50292" y="18922"/>
                  </a:lnTo>
                  <a:lnTo>
                    <a:pt x="50292" y="18668"/>
                  </a:lnTo>
                  <a:lnTo>
                    <a:pt x="49910" y="17779"/>
                  </a:lnTo>
                  <a:lnTo>
                    <a:pt x="49910" y="17017"/>
                  </a:lnTo>
                  <a:lnTo>
                    <a:pt x="50292" y="16256"/>
                  </a:lnTo>
                  <a:lnTo>
                    <a:pt x="51053" y="14096"/>
                  </a:lnTo>
                  <a:lnTo>
                    <a:pt x="52197" y="5587"/>
                  </a:lnTo>
                  <a:lnTo>
                    <a:pt x="50926" y="3937"/>
                  </a:lnTo>
                  <a:lnTo>
                    <a:pt x="50926" y="3809"/>
                  </a:lnTo>
                  <a:lnTo>
                    <a:pt x="50673" y="3809"/>
                  </a:lnTo>
                  <a:lnTo>
                    <a:pt x="50419" y="3809"/>
                  </a:lnTo>
                  <a:lnTo>
                    <a:pt x="50038" y="3937"/>
                  </a:lnTo>
                  <a:lnTo>
                    <a:pt x="49783" y="4190"/>
                  </a:lnTo>
                  <a:lnTo>
                    <a:pt x="47751" y="5587"/>
                  </a:lnTo>
                  <a:lnTo>
                    <a:pt x="45974" y="6984"/>
                  </a:lnTo>
                  <a:lnTo>
                    <a:pt x="44196" y="8508"/>
                  </a:lnTo>
                  <a:lnTo>
                    <a:pt x="41401" y="11048"/>
                  </a:lnTo>
                  <a:lnTo>
                    <a:pt x="38226" y="13334"/>
                  </a:lnTo>
                  <a:lnTo>
                    <a:pt x="32384" y="16763"/>
                  </a:lnTo>
                  <a:lnTo>
                    <a:pt x="32130" y="16763"/>
                  </a:lnTo>
                  <a:lnTo>
                    <a:pt x="30099" y="17779"/>
                  </a:lnTo>
                  <a:lnTo>
                    <a:pt x="27813" y="18414"/>
                  </a:lnTo>
                  <a:lnTo>
                    <a:pt x="25653" y="18414"/>
                  </a:lnTo>
                  <a:lnTo>
                    <a:pt x="25400" y="18414"/>
                  </a:lnTo>
                  <a:lnTo>
                    <a:pt x="25019" y="18541"/>
                  </a:lnTo>
                  <a:lnTo>
                    <a:pt x="24638" y="18541"/>
                  </a:lnTo>
                  <a:lnTo>
                    <a:pt x="24256" y="18541"/>
                  </a:lnTo>
                  <a:lnTo>
                    <a:pt x="23875" y="18541"/>
                  </a:lnTo>
                  <a:lnTo>
                    <a:pt x="23495" y="18541"/>
                  </a:lnTo>
                  <a:lnTo>
                    <a:pt x="23114" y="18414"/>
                  </a:lnTo>
                  <a:lnTo>
                    <a:pt x="22351" y="18414"/>
                  </a:lnTo>
                  <a:lnTo>
                    <a:pt x="21717" y="18414"/>
                  </a:lnTo>
                  <a:lnTo>
                    <a:pt x="19557" y="17906"/>
                  </a:lnTo>
                  <a:lnTo>
                    <a:pt x="15621" y="17271"/>
                  </a:lnTo>
                  <a:lnTo>
                    <a:pt x="13970" y="16256"/>
                  </a:lnTo>
                  <a:lnTo>
                    <a:pt x="13716" y="14223"/>
                  </a:lnTo>
                  <a:lnTo>
                    <a:pt x="13589" y="13842"/>
                  </a:lnTo>
                  <a:lnTo>
                    <a:pt x="13589" y="13588"/>
                  </a:lnTo>
                  <a:lnTo>
                    <a:pt x="13716" y="13081"/>
                  </a:lnTo>
                  <a:lnTo>
                    <a:pt x="13716" y="12953"/>
                  </a:lnTo>
                  <a:lnTo>
                    <a:pt x="13207" y="12445"/>
                  </a:lnTo>
                  <a:lnTo>
                    <a:pt x="12700" y="12064"/>
                  </a:lnTo>
                  <a:lnTo>
                    <a:pt x="12192" y="11937"/>
                  </a:lnTo>
                  <a:lnTo>
                    <a:pt x="10032" y="10794"/>
                  </a:lnTo>
                  <a:lnTo>
                    <a:pt x="8381" y="8508"/>
                  </a:lnTo>
                  <a:lnTo>
                    <a:pt x="7874" y="5714"/>
                  </a:lnTo>
                  <a:lnTo>
                    <a:pt x="7620" y="5079"/>
                  </a:lnTo>
                  <a:lnTo>
                    <a:pt x="7493" y="4571"/>
                  </a:lnTo>
                  <a:lnTo>
                    <a:pt x="7366" y="4063"/>
                  </a:lnTo>
                  <a:lnTo>
                    <a:pt x="7366" y="3556"/>
                  </a:lnTo>
                  <a:lnTo>
                    <a:pt x="7111" y="2920"/>
                  </a:lnTo>
                  <a:lnTo>
                    <a:pt x="6984" y="2285"/>
                  </a:lnTo>
                  <a:lnTo>
                    <a:pt x="6984" y="2031"/>
                  </a:lnTo>
                  <a:lnTo>
                    <a:pt x="6857" y="1904"/>
                  </a:lnTo>
                  <a:lnTo>
                    <a:pt x="6857" y="1650"/>
                  </a:lnTo>
                  <a:lnTo>
                    <a:pt x="6730" y="1523"/>
                  </a:lnTo>
                  <a:lnTo>
                    <a:pt x="6603" y="1269"/>
                  </a:lnTo>
                  <a:lnTo>
                    <a:pt x="6476" y="1015"/>
                  </a:lnTo>
                  <a:lnTo>
                    <a:pt x="6350" y="762"/>
                  </a:lnTo>
                  <a:lnTo>
                    <a:pt x="6096" y="634"/>
                  </a:lnTo>
                  <a:lnTo>
                    <a:pt x="5842" y="381"/>
                  </a:lnTo>
                  <a:lnTo>
                    <a:pt x="5588" y="381"/>
                  </a:lnTo>
                  <a:lnTo>
                    <a:pt x="5333" y="253"/>
                  </a:lnTo>
                  <a:lnTo>
                    <a:pt x="4952" y="126"/>
                  </a:lnTo>
                  <a:lnTo>
                    <a:pt x="3936" y="0"/>
                  </a:lnTo>
                  <a:close/>
                </a:path>
                <a:path w="259079" h="262255">
                  <a:moveTo>
                    <a:pt x="6223" y="45719"/>
                  </a:moveTo>
                  <a:lnTo>
                    <a:pt x="7620" y="45719"/>
                  </a:lnTo>
                  <a:lnTo>
                    <a:pt x="8635" y="45719"/>
                  </a:lnTo>
                  <a:lnTo>
                    <a:pt x="9144" y="45719"/>
                  </a:lnTo>
                  <a:lnTo>
                    <a:pt x="8635" y="45719"/>
                  </a:lnTo>
                  <a:lnTo>
                    <a:pt x="7620" y="45719"/>
                  </a:lnTo>
                  <a:lnTo>
                    <a:pt x="6223" y="4571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6819900" y="2578100"/>
              <a:ext cx="2540" cy="8255"/>
            </a:xfrm>
            <a:custGeom>
              <a:avLst/>
              <a:gdLst/>
              <a:ahLst/>
              <a:cxnLst/>
              <a:rect l="l" t="t" r="r" b="b"/>
              <a:pathLst>
                <a:path w="2540" h="8255">
                  <a:moveTo>
                    <a:pt x="2285" y="3937"/>
                  </a:moveTo>
                  <a:lnTo>
                    <a:pt x="2158" y="7493"/>
                  </a:lnTo>
                  <a:lnTo>
                    <a:pt x="0" y="8128"/>
                  </a:lnTo>
                  <a:lnTo>
                    <a:pt x="2285" y="7493"/>
                  </a:lnTo>
                  <a:lnTo>
                    <a:pt x="2285" y="3937"/>
                  </a:lnTo>
                  <a:close/>
                </a:path>
                <a:path w="2540" h="8255">
                  <a:moveTo>
                    <a:pt x="2413" y="0"/>
                  </a:moveTo>
                  <a:lnTo>
                    <a:pt x="2285" y="507"/>
                  </a:lnTo>
                  <a:lnTo>
                    <a:pt x="2285" y="762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6819900" y="2577083"/>
              <a:ext cx="231775" cy="170815"/>
            </a:xfrm>
            <a:custGeom>
              <a:avLst/>
              <a:gdLst/>
              <a:ahLst/>
              <a:cxnLst/>
              <a:rect l="l" t="t" r="r" b="b"/>
              <a:pathLst>
                <a:path w="231775" h="170814">
                  <a:moveTo>
                    <a:pt x="2667" y="0"/>
                  </a:moveTo>
                  <a:lnTo>
                    <a:pt x="2540" y="253"/>
                  </a:lnTo>
                  <a:lnTo>
                    <a:pt x="2667" y="0"/>
                  </a:lnTo>
                  <a:lnTo>
                    <a:pt x="3048" y="0"/>
                  </a:lnTo>
                  <a:lnTo>
                    <a:pt x="2667" y="0"/>
                  </a:lnTo>
                  <a:close/>
                </a:path>
                <a:path w="231775" h="170814">
                  <a:moveTo>
                    <a:pt x="2540" y="253"/>
                  </a:moveTo>
                  <a:lnTo>
                    <a:pt x="2540" y="381"/>
                  </a:lnTo>
                  <a:lnTo>
                    <a:pt x="2413" y="634"/>
                  </a:lnTo>
                  <a:lnTo>
                    <a:pt x="2413" y="1015"/>
                  </a:lnTo>
                  <a:lnTo>
                    <a:pt x="2413" y="762"/>
                  </a:lnTo>
                  <a:lnTo>
                    <a:pt x="2540" y="507"/>
                  </a:lnTo>
                  <a:lnTo>
                    <a:pt x="2540" y="253"/>
                  </a:lnTo>
                  <a:close/>
                </a:path>
                <a:path w="231775" h="170814">
                  <a:moveTo>
                    <a:pt x="2413" y="1015"/>
                  </a:moveTo>
                  <a:lnTo>
                    <a:pt x="2285" y="1777"/>
                  </a:lnTo>
                  <a:lnTo>
                    <a:pt x="2285" y="2412"/>
                  </a:lnTo>
                  <a:lnTo>
                    <a:pt x="2285" y="3175"/>
                  </a:lnTo>
                  <a:lnTo>
                    <a:pt x="2285" y="2158"/>
                  </a:lnTo>
                  <a:lnTo>
                    <a:pt x="2285" y="1523"/>
                  </a:lnTo>
                  <a:lnTo>
                    <a:pt x="2413" y="1015"/>
                  </a:lnTo>
                  <a:close/>
                </a:path>
                <a:path w="231775" h="170814">
                  <a:moveTo>
                    <a:pt x="2285" y="3175"/>
                  </a:moveTo>
                  <a:lnTo>
                    <a:pt x="2285" y="4952"/>
                  </a:lnTo>
                  <a:lnTo>
                    <a:pt x="2158" y="8508"/>
                  </a:lnTo>
                  <a:lnTo>
                    <a:pt x="0" y="9143"/>
                  </a:lnTo>
                  <a:lnTo>
                    <a:pt x="2285" y="8508"/>
                  </a:lnTo>
                  <a:lnTo>
                    <a:pt x="2285" y="4952"/>
                  </a:lnTo>
                  <a:lnTo>
                    <a:pt x="2285" y="3175"/>
                  </a:lnTo>
                  <a:close/>
                </a:path>
                <a:path w="231775" h="170814">
                  <a:moveTo>
                    <a:pt x="6096" y="42671"/>
                  </a:moveTo>
                  <a:lnTo>
                    <a:pt x="5206" y="40258"/>
                  </a:lnTo>
                  <a:lnTo>
                    <a:pt x="4191" y="37464"/>
                  </a:lnTo>
                  <a:lnTo>
                    <a:pt x="3048" y="36575"/>
                  </a:lnTo>
                  <a:lnTo>
                    <a:pt x="4191" y="37464"/>
                  </a:lnTo>
                  <a:lnTo>
                    <a:pt x="5206" y="40258"/>
                  </a:lnTo>
                  <a:lnTo>
                    <a:pt x="6096" y="42671"/>
                  </a:lnTo>
                  <a:close/>
                </a:path>
                <a:path w="231775" h="170814">
                  <a:moveTo>
                    <a:pt x="9144" y="45719"/>
                  </a:moveTo>
                  <a:lnTo>
                    <a:pt x="9144" y="46862"/>
                  </a:lnTo>
                  <a:lnTo>
                    <a:pt x="9144" y="47878"/>
                  </a:lnTo>
                  <a:lnTo>
                    <a:pt x="9144" y="48767"/>
                  </a:lnTo>
                  <a:lnTo>
                    <a:pt x="9144" y="47878"/>
                  </a:lnTo>
                  <a:lnTo>
                    <a:pt x="9144" y="46862"/>
                  </a:lnTo>
                  <a:lnTo>
                    <a:pt x="9144" y="45719"/>
                  </a:lnTo>
                  <a:close/>
                </a:path>
                <a:path w="231775" h="170814">
                  <a:moveTo>
                    <a:pt x="6096" y="42671"/>
                  </a:moveTo>
                  <a:lnTo>
                    <a:pt x="6096" y="43814"/>
                  </a:lnTo>
                  <a:lnTo>
                    <a:pt x="6096" y="44703"/>
                  </a:lnTo>
                  <a:lnTo>
                    <a:pt x="6096" y="45719"/>
                  </a:lnTo>
                  <a:lnTo>
                    <a:pt x="6096" y="44703"/>
                  </a:lnTo>
                  <a:lnTo>
                    <a:pt x="6096" y="43814"/>
                  </a:lnTo>
                  <a:lnTo>
                    <a:pt x="6096" y="42671"/>
                  </a:lnTo>
                  <a:close/>
                </a:path>
                <a:path w="231775" h="170814">
                  <a:moveTo>
                    <a:pt x="3048" y="27431"/>
                  </a:moveTo>
                  <a:lnTo>
                    <a:pt x="3048" y="29082"/>
                  </a:lnTo>
                  <a:lnTo>
                    <a:pt x="3048" y="31495"/>
                  </a:lnTo>
                  <a:lnTo>
                    <a:pt x="3048" y="33527"/>
                  </a:lnTo>
                  <a:lnTo>
                    <a:pt x="3048" y="31495"/>
                  </a:lnTo>
                  <a:lnTo>
                    <a:pt x="3048" y="29209"/>
                  </a:lnTo>
                  <a:lnTo>
                    <a:pt x="3048" y="27431"/>
                  </a:lnTo>
                  <a:close/>
                </a:path>
                <a:path w="231775" h="170814">
                  <a:moveTo>
                    <a:pt x="9144" y="49148"/>
                  </a:moveTo>
                  <a:lnTo>
                    <a:pt x="9144" y="50291"/>
                  </a:lnTo>
                  <a:lnTo>
                    <a:pt x="9144" y="51815"/>
                  </a:lnTo>
                  <a:lnTo>
                    <a:pt x="9144" y="50291"/>
                  </a:lnTo>
                  <a:lnTo>
                    <a:pt x="9144" y="49148"/>
                  </a:lnTo>
                  <a:close/>
                </a:path>
                <a:path w="231775" h="170814">
                  <a:moveTo>
                    <a:pt x="54482" y="170687"/>
                  </a:moveTo>
                  <a:lnTo>
                    <a:pt x="51816" y="170687"/>
                  </a:lnTo>
                </a:path>
                <a:path w="231775" h="170814">
                  <a:moveTo>
                    <a:pt x="9144" y="54863"/>
                  </a:moveTo>
                  <a:lnTo>
                    <a:pt x="9144" y="51942"/>
                  </a:lnTo>
                </a:path>
                <a:path w="231775" h="170814">
                  <a:moveTo>
                    <a:pt x="27431" y="124967"/>
                  </a:moveTo>
                  <a:lnTo>
                    <a:pt x="28828" y="127126"/>
                  </a:lnTo>
                  <a:lnTo>
                    <a:pt x="30479" y="128777"/>
                  </a:lnTo>
                  <a:lnTo>
                    <a:pt x="32384" y="129920"/>
                  </a:lnTo>
                  <a:lnTo>
                    <a:pt x="34544" y="131571"/>
                  </a:lnTo>
                  <a:lnTo>
                    <a:pt x="36956" y="133095"/>
                  </a:lnTo>
                  <a:lnTo>
                    <a:pt x="39624" y="134112"/>
                  </a:lnTo>
                  <a:lnTo>
                    <a:pt x="36956" y="133095"/>
                  </a:lnTo>
                  <a:lnTo>
                    <a:pt x="34544" y="131571"/>
                  </a:lnTo>
                  <a:lnTo>
                    <a:pt x="32384" y="129920"/>
                  </a:lnTo>
                  <a:lnTo>
                    <a:pt x="30479" y="128777"/>
                  </a:lnTo>
                  <a:lnTo>
                    <a:pt x="28828" y="127126"/>
                  </a:lnTo>
                  <a:lnTo>
                    <a:pt x="27431" y="124967"/>
                  </a:lnTo>
                  <a:close/>
                </a:path>
                <a:path w="231775" h="170814">
                  <a:moveTo>
                    <a:pt x="140207" y="46481"/>
                  </a:moveTo>
                  <a:lnTo>
                    <a:pt x="140207" y="48767"/>
                  </a:lnTo>
                </a:path>
                <a:path w="231775" h="170814">
                  <a:moveTo>
                    <a:pt x="143255" y="45719"/>
                  </a:moveTo>
                  <a:lnTo>
                    <a:pt x="140207" y="45719"/>
                  </a:lnTo>
                </a:path>
                <a:path w="231775" h="170814">
                  <a:moveTo>
                    <a:pt x="231648" y="76200"/>
                  </a:moveTo>
                  <a:lnTo>
                    <a:pt x="231648" y="73151"/>
                  </a:lnTo>
                </a:path>
                <a:path w="231775" h="170814">
                  <a:moveTo>
                    <a:pt x="231648" y="79247"/>
                  </a:moveTo>
                  <a:lnTo>
                    <a:pt x="231648" y="76326"/>
                  </a:lnTo>
                </a:path>
                <a:path w="231775" h="170814">
                  <a:moveTo>
                    <a:pt x="231013" y="70103"/>
                  </a:moveTo>
                  <a:lnTo>
                    <a:pt x="229234" y="70103"/>
                  </a:lnTo>
                </a:path>
                <a:path w="231775" h="170814">
                  <a:moveTo>
                    <a:pt x="231648" y="73151"/>
                  </a:moveTo>
                  <a:lnTo>
                    <a:pt x="231648" y="70103"/>
                  </a:lnTo>
                </a:path>
                <a:path w="231775" h="170814">
                  <a:moveTo>
                    <a:pt x="231648" y="82041"/>
                  </a:moveTo>
                  <a:lnTo>
                    <a:pt x="231648" y="79247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6853428" y="2264155"/>
              <a:ext cx="539750" cy="294640"/>
            </a:xfrm>
            <a:custGeom>
              <a:avLst/>
              <a:gdLst/>
              <a:ahLst/>
              <a:cxnLst/>
              <a:rect l="l" t="t" r="r" b="b"/>
              <a:pathLst>
                <a:path w="539750" h="294639">
                  <a:moveTo>
                    <a:pt x="455760" y="238759"/>
                  </a:moveTo>
                  <a:lnTo>
                    <a:pt x="224027" y="238759"/>
                  </a:lnTo>
                  <a:lnTo>
                    <a:pt x="226081" y="240029"/>
                  </a:lnTo>
                  <a:lnTo>
                    <a:pt x="252856" y="240029"/>
                  </a:lnTo>
                  <a:lnTo>
                    <a:pt x="256794" y="245109"/>
                  </a:lnTo>
                  <a:lnTo>
                    <a:pt x="258191" y="247650"/>
                  </a:lnTo>
                  <a:lnTo>
                    <a:pt x="261239" y="250189"/>
                  </a:lnTo>
                  <a:lnTo>
                    <a:pt x="265556" y="251459"/>
                  </a:lnTo>
                  <a:lnTo>
                    <a:pt x="265429" y="265429"/>
                  </a:lnTo>
                  <a:lnTo>
                    <a:pt x="265683" y="266700"/>
                  </a:lnTo>
                  <a:lnTo>
                    <a:pt x="265811" y="269239"/>
                  </a:lnTo>
                  <a:lnTo>
                    <a:pt x="267589" y="271779"/>
                  </a:lnTo>
                  <a:lnTo>
                    <a:pt x="269113" y="274319"/>
                  </a:lnTo>
                  <a:lnTo>
                    <a:pt x="271018" y="276859"/>
                  </a:lnTo>
                  <a:lnTo>
                    <a:pt x="272796" y="279400"/>
                  </a:lnTo>
                  <a:lnTo>
                    <a:pt x="273176" y="284479"/>
                  </a:lnTo>
                  <a:lnTo>
                    <a:pt x="283464" y="284479"/>
                  </a:lnTo>
                  <a:lnTo>
                    <a:pt x="288036" y="285750"/>
                  </a:lnTo>
                  <a:lnTo>
                    <a:pt x="294894" y="288289"/>
                  </a:lnTo>
                  <a:lnTo>
                    <a:pt x="295655" y="294639"/>
                  </a:lnTo>
                  <a:lnTo>
                    <a:pt x="297179" y="294639"/>
                  </a:lnTo>
                  <a:lnTo>
                    <a:pt x="297942" y="293369"/>
                  </a:lnTo>
                  <a:lnTo>
                    <a:pt x="298576" y="293369"/>
                  </a:lnTo>
                  <a:lnTo>
                    <a:pt x="298830" y="292100"/>
                  </a:lnTo>
                  <a:lnTo>
                    <a:pt x="299466" y="287019"/>
                  </a:lnTo>
                  <a:lnTo>
                    <a:pt x="305053" y="281939"/>
                  </a:lnTo>
                  <a:lnTo>
                    <a:pt x="313436" y="278129"/>
                  </a:lnTo>
                  <a:lnTo>
                    <a:pt x="314451" y="278129"/>
                  </a:lnTo>
                  <a:lnTo>
                    <a:pt x="314832" y="276859"/>
                  </a:lnTo>
                  <a:lnTo>
                    <a:pt x="320801" y="276859"/>
                  </a:lnTo>
                  <a:lnTo>
                    <a:pt x="321945" y="273050"/>
                  </a:lnTo>
                  <a:lnTo>
                    <a:pt x="322325" y="273050"/>
                  </a:lnTo>
                  <a:lnTo>
                    <a:pt x="322452" y="271779"/>
                  </a:lnTo>
                  <a:lnTo>
                    <a:pt x="322833" y="271779"/>
                  </a:lnTo>
                  <a:lnTo>
                    <a:pt x="322961" y="270509"/>
                  </a:lnTo>
                  <a:lnTo>
                    <a:pt x="323596" y="270509"/>
                  </a:lnTo>
                  <a:lnTo>
                    <a:pt x="323723" y="269239"/>
                  </a:lnTo>
                  <a:lnTo>
                    <a:pt x="324739" y="269239"/>
                  </a:lnTo>
                  <a:lnTo>
                    <a:pt x="324993" y="267969"/>
                  </a:lnTo>
                  <a:lnTo>
                    <a:pt x="327405" y="266700"/>
                  </a:lnTo>
                  <a:lnTo>
                    <a:pt x="331977" y="262889"/>
                  </a:lnTo>
                  <a:lnTo>
                    <a:pt x="332486" y="257809"/>
                  </a:lnTo>
                  <a:lnTo>
                    <a:pt x="333501" y="256539"/>
                  </a:lnTo>
                  <a:lnTo>
                    <a:pt x="334772" y="255269"/>
                  </a:lnTo>
                  <a:lnTo>
                    <a:pt x="336296" y="254000"/>
                  </a:lnTo>
                  <a:lnTo>
                    <a:pt x="362712" y="254000"/>
                  </a:lnTo>
                  <a:lnTo>
                    <a:pt x="364108" y="251459"/>
                  </a:lnTo>
                  <a:lnTo>
                    <a:pt x="368680" y="248919"/>
                  </a:lnTo>
                  <a:lnTo>
                    <a:pt x="371855" y="247650"/>
                  </a:lnTo>
                  <a:lnTo>
                    <a:pt x="459486" y="247650"/>
                  </a:lnTo>
                  <a:lnTo>
                    <a:pt x="457326" y="242569"/>
                  </a:lnTo>
                  <a:lnTo>
                    <a:pt x="456311" y="240029"/>
                  </a:lnTo>
                  <a:lnTo>
                    <a:pt x="455760" y="238759"/>
                  </a:lnTo>
                  <a:close/>
                </a:path>
                <a:path w="539750" h="294639">
                  <a:moveTo>
                    <a:pt x="125113" y="247650"/>
                  </a:moveTo>
                  <a:lnTo>
                    <a:pt x="67564" y="247650"/>
                  </a:lnTo>
                  <a:lnTo>
                    <a:pt x="68833" y="250189"/>
                  </a:lnTo>
                  <a:lnTo>
                    <a:pt x="69850" y="251459"/>
                  </a:lnTo>
                  <a:lnTo>
                    <a:pt x="71120" y="254000"/>
                  </a:lnTo>
                  <a:lnTo>
                    <a:pt x="71881" y="255269"/>
                  </a:lnTo>
                  <a:lnTo>
                    <a:pt x="79248" y="255269"/>
                  </a:lnTo>
                  <a:lnTo>
                    <a:pt x="82042" y="256539"/>
                  </a:lnTo>
                  <a:lnTo>
                    <a:pt x="83057" y="259079"/>
                  </a:lnTo>
                  <a:lnTo>
                    <a:pt x="83820" y="260350"/>
                  </a:lnTo>
                  <a:lnTo>
                    <a:pt x="83947" y="262889"/>
                  </a:lnTo>
                  <a:lnTo>
                    <a:pt x="81533" y="265429"/>
                  </a:lnTo>
                  <a:lnTo>
                    <a:pt x="80518" y="267969"/>
                  </a:lnTo>
                  <a:lnTo>
                    <a:pt x="80264" y="270509"/>
                  </a:lnTo>
                  <a:lnTo>
                    <a:pt x="80772" y="273050"/>
                  </a:lnTo>
                  <a:lnTo>
                    <a:pt x="81152" y="276859"/>
                  </a:lnTo>
                  <a:lnTo>
                    <a:pt x="82169" y="279400"/>
                  </a:lnTo>
                  <a:lnTo>
                    <a:pt x="83439" y="281939"/>
                  </a:lnTo>
                  <a:lnTo>
                    <a:pt x="83566" y="280669"/>
                  </a:lnTo>
                  <a:lnTo>
                    <a:pt x="83693" y="276859"/>
                  </a:lnTo>
                  <a:lnTo>
                    <a:pt x="83947" y="275589"/>
                  </a:lnTo>
                  <a:lnTo>
                    <a:pt x="84581" y="273050"/>
                  </a:lnTo>
                  <a:lnTo>
                    <a:pt x="84327" y="271779"/>
                  </a:lnTo>
                  <a:lnTo>
                    <a:pt x="84327" y="269239"/>
                  </a:lnTo>
                  <a:lnTo>
                    <a:pt x="84581" y="269239"/>
                  </a:lnTo>
                  <a:lnTo>
                    <a:pt x="84581" y="267969"/>
                  </a:lnTo>
                  <a:lnTo>
                    <a:pt x="85090" y="267969"/>
                  </a:lnTo>
                  <a:lnTo>
                    <a:pt x="87502" y="262889"/>
                  </a:lnTo>
                  <a:lnTo>
                    <a:pt x="124753" y="262889"/>
                  </a:lnTo>
                  <a:lnTo>
                    <a:pt x="125113" y="247650"/>
                  </a:lnTo>
                  <a:close/>
                </a:path>
                <a:path w="539750" h="294639">
                  <a:moveTo>
                    <a:pt x="124753" y="262889"/>
                  </a:moveTo>
                  <a:lnTo>
                    <a:pt x="105155" y="262889"/>
                  </a:lnTo>
                  <a:lnTo>
                    <a:pt x="113029" y="270509"/>
                  </a:lnTo>
                  <a:lnTo>
                    <a:pt x="117728" y="278129"/>
                  </a:lnTo>
                  <a:lnTo>
                    <a:pt x="118618" y="280669"/>
                  </a:lnTo>
                  <a:lnTo>
                    <a:pt x="120015" y="281939"/>
                  </a:lnTo>
                  <a:lnTo>
                    <a:pt x="123698" y="281939"/>
                  </a:lnTo>
                  <a:lnTo>
                    <a:pt x="124332" y="280669"/>
                  </a:lnTo>
                  <a:lnTo>
                    <a:pt x="124753" y="262889"/>
                  </a:lnTo>
                  <a:close/>
                </a:path>
                <a:path w="539750" h="294639">
                  <a:moveTo>
                    <a:pt x="455295" y="254000"/>
                  </a:moveTo>
                  <a:lnTo>
                    <a:pt x="410543" y="254000"/>
                  </a:lnTo>
                  <a:lnTo>
                    <a:pt x="418496" y="255269"/>
                  </a:lnTo>
                  <a:lnTo>
                    <a:pt x="425545" y="255269"/>
                  </a:lnTo>
                  <a:lnTo>
                    <a:pt x="430402" y="256539"/>
                  </a:lnTo>
                  <a:lnTo>
                    <a:pt x="438912" y="256539"/>
                  </a:lnTo>
                  <a:lnTo>
                    <a:pt x="440817" y="257809"/>
                  </a:lnTo>
                  <a:lnTo>
                    <a:pt x="443738" y="261619"/>
                  </a:lnTo>
                  <a:lnTo>
                    <a:pt x="445135" y="262889"/>
                  </a:lnTo>
                  <a:lnTo>
                    <a:pt x="446150" y="264159"/>
                  </a:lnTo>
                  <a:lnTo>
                    <a:pt x="451866" y="264159"/>
                  </a:lnTo>
                  <a:lnTo>
                    <a:pt x="451866" y="257809"/>
                  </a:lnTo>
                  <a:lnTo>
                    <a:pt x="454278" y="255269"/>
                  </a:lnTo>
                  <a:lnTo>
                    <a:pt x="455295" y="254000"/>
                  </a:lnTo>
                  <a:close/>
                </a:path>
                <a:path w="539750" h="294639">
                  <a:moveTo>
                    <a:pt x="362712" y="254000"/>
                  </a:moveTo>
                  <a:lnTo>
                    <a:pt x="344677" y="254000"/>
                  </a:lnTo>
                  <a:lnTo>
                    <a:pt x="349250" y="255269"/>
                  </a:lnTo>
                  <a:lnTo>
                    <a:pt x="352932" y="257809"/>
                  </a:lnTo>
                  <a:lnTo>
                    <a:pt x="356489" y="259079"/>
                  </a:lnTo>
                  <a:lnTo>
                    <a:pt x="358648" y="260350"/>
                  </a:lnTo>
                  <a:lnTo>
                    <a:pt x="361188" y="260350"/>
                  </a:lnTo>
                  <a:lnTo>
                    <a:pt x="362076" y="259079"/>
                  </a:lnTo>
                  <a:lnTo>
                    <a:pt x="362330" y="257809"/>
                  </a:lnTo>
                  <a:lnTo>
                    <a:pt x="362712" y="254000"/>
                  </a:lnTo>
                  <a:close/>
                </a:path>
                <a:path w="539750" h="294639">
                  <a:moveTo>
                    <a:pt x="434340" y="256539"/>
                  </a:moveTo>
                  <a:lnTo>
                    <a:pt x="431292" y="256539"/>
                  </a:lnTo>
                  <a:lnTo>
                    <a:pt x="432180" y="257809"/>
                  </a:lnTo>
                  <a:lnTo>
                    <a:pt x="433704" y="257809"/>
                  </a:lnTo>
                  <a:lnTo>
                    <a:pt x="434340" y="256539"/>
                  </a:lnTo>
                  <a:close/>
                </a:path>
                <a:path w="539750" h="294639">
                  <a:moveTo>
                    <a:pt x="459486" y="247650"/>
                  </a:moveTo>
                  <a:lnTo>
                    <a:pt x="377571" y="247650"/>
                  </a:lnTo>
                  <a:lnTo>
                    <a:pt x="379602" y="248919"/>
                  </a:lnTo>
                  <a:lnTo>
                    <a:pt x="382397" y="250189"/>
                  </a:lnTo>
                  <a:lnTo>
                    <a:pt x="389000" y="255269"/>
                  </a:lnTo>
                  <a:lnTo>
                    <a:pt x="394462" y="255269"/>
                  </a:lnTo>
                  <a:lnTo>
                    <a:pt x="394970" y="254000"/>
                  </a:lnTo>
                  <a:lnTo>
                    <a:pt x="455295" y="254000"/>
                  </a:lnTo>
                  <a:lnTo>
                    <a:pt x="456311" y="252729"/>
                  </a:lnTo>
                  <a:lnTo>
                    <a:pt x="457453" y="251459"/>
                  </a:lnTo>
                  <a:lnTo>
                    <a:pt x="458343" y="250189"/>
                  </a:lnTo>
                  <a:lnTo>
                    <a:pt x="459104" y="248919"/>
                  </a:lnTo>
                  <a:lnTo>
                    <a:pt x="459486" y="247650"/>
                  </a:lnTo>
                  <a:close/>
                </a:path>
                <a:path w="539750" h="294639">
                  <a:moveTo>
                    <a:pt x="75565" y="208279"/>
                  </a:moveTo>
                  <a:lnTo>
                    <a:pt x="67564" y="208279"/>
                  </a:lnTo>
                  <a:lnTo>
                    <a:pt x="60451" y="210819"/>
                  </a:lnTo>
                  <a:lnTo>
                    <a:pt x="60071" y="213359"/>
                  </a:lnTo>
                  <a:lnTo>
                    <a:pt x="60451" y="214629"/>
                  </a:lnTo>
                  <a:lnTo>
                    <a:pt x="62483" y="219709"/>
                  </a:lnTo>
                  <a:lnTo>
                    <a:pt x="63753" y="223519"/>
                  </a:lnTo>
                  <a:lnTo>
                    <a:pt x="61975" y="224789"/>
                  </a:lnTo>
                  <a:lnTo>
                    <a:pt x="61341" y="226059"/>
                  </a:lnTo>
                  <a:lnTo>
                    <a:pt x="55118" y="226059"/>
                  </a:lnTo>
                  <a:lnTo>
                    <a:pt x="61849" y="232409"/>
                  </a:lnTo>
                  <a:lnTo>
                    <a:pt x="61849" y="245109"/>
                  </a:lnTo>
                  <a:lnTo>
                    <a:pt x="62611" y="247650"/>
                  </a:lnTo>
                  <a:lnTo>
                    <a:pt x="63500" y="248919"/>
                  </a:lnTo>
                  <a:lnTo>
                    <a:pt x="64643" y="248919"/>
                  </a:lnTo>
                  <a:lnTo>
                    <a:pt x="65024" y="247650"/>
                  </a:lnTo>
                  <a:lnTo>
                    <a:pt x="125113" y="247650"/>
                  </a:lnTo>
                  <a:lnTo>
                    <a:pt x="125983" y="210819"/>
                  </a:lnTo>
                  <a:lnTo>
                    <a:pt x="129779" y="209550"/>
                  </a:lnTo>
                  <a:lnTo>
                    <a:pt x="77724" y="209550"/>
                  </a:lnTo>
                  <a:lnTo>
                    <a:pt x="75565" y="208279"/>
                  </a:lnTo>
                  <a:close/>
                </a:path>
                <a:path w="539750" h="294639">
                  <a:moveTo>
                    <a:pt x="213868" y="240029"/>
                  </a:moveTo>
                  <a:lnTo>
                    <a:pt x="207137" y="240029"/>
                  </a:lnTo>
                  <a:lnTo>
                    <a:pt x="207391" y="241300"/>
                  </a:lnTo>
                  <a:lnTo>
                    <a:pt x="210312" y="241300"/>
                  </a:lnTo>
                  <a:lnTo>
                    <a:pt x="213868" y="240029"/>
                  </a:lnTo>
                  <a:close/>
                </a:path>
                <a:path w="539750" h="294639">
                  <a:moveTo>
                    <a:pt x="191770" y="190500"/>
                  </a:moveTo>
                  <a:lnTo>
                    <a:pt x="182372" y="190500"/>
                  </a:lnTo>
                  <a:lnTo>
                    <a:pt x="183133" y="191769"/>
                  </a:lnTo>
                  <a:lnTo>
                    <a:pt x="184276" y="193039"/>
                  </a:lnTo>
                  <a:lnTo>
                    <a:pt x="184023" y="195579"/>
                  </a:lnTo>
                  <a:lnTo>
                    <a:pt x="183769" y="196850"/>
                  </a:lnTo>
                  <a:lnTo>
                    <a:pt x="183642" y="199389"/>
                  </a:lnTo>
                  <a:lnTo>
                    <a:pt x="185039" y="199389"/>
                  </a:lnTo>
                  <a:lnTo>
                    <a:pt x="186308" y="200659"/>
                  </a:lnTo>
                  <a:lnTo>
                    <a:pt x="190753" y="207009"/>
                  </a:lnTo>
                  <a:lnTo>
                    <a:pt x="193167" y="214629"/>
                  </a:lnTo>
                  <a:lnTo>
                    <a:pt x="192277" y="220979"/>
                  </a:lnTo>
                  <a:lnTo>
                    <a:pt x="193421" y="222250"/>
                  </a:lnTo>
                  <a:lnTo>
                    <a:pt x="194437" y="223519"/>
                  </a:lnTo>
                  <a:lnTo>
                    <a:pt x="195706" y="224789"/>
                  </a:lnTo>
                  <a:lnTo>
                    <a:pt x="196850" y="226059"/>
                  </a:lnTo>
                  <a:lnTo>
                    <a:pt x="197485" y="227329"/>
                  </a:lnTo>
                  <a:lnTo>
                    <a:pt x="198120" y="227329"/>
                  </a:lnTo>
                  <a:lnTo>
                    <a:pt x="198627" y="228600"/>
                  </a:lnTo>
                  <a:lnTo>
                    <a:pt x="199898" y="229869"/>
                  </a:lnTo>
                  <a:lnTo>
                    <a:pt x="200405" y="231139"/>
                  </a:lnTo>
                  <a:lnTo>
                    <a:pt x="201041" y="231139"/>
                  </a:lnTo>
                  <a:lnTo>
                    <a:pt x="201675" y="232409"/>
                  </a:lnTo>
                  <a:lnTo>
                    <a:pt x="202183" y="233679"/>
                  </a:lnTo>
                  <a:lnTo>
                    <a:pt x="202819" y="233679"/>
                  </a:lnTo>
                  <a:lnTo>
                    <a:pt x="203835" y="234950"/>
                  </a:lnTo>
                  <a:lnTo>
                    <a:pt x="204343" y="236219"/>
                  </a:lnTo>
                  <a:lnTo>
                    <a:pt x="204850" y="236219"/>
                  </a:lnTo>
                  <a:lnTo>
                    <a:pt x="205231" y="237489"/>
                  </a:lnTo>
                  <a:lnTo>
                    <a:pt x="205613" y="237489"/>
                  </a:lnTo>
                  <a:lnTo>
                    <a:pt x="206375" y="238759"/>
                  </a:lnTo>
                  <a:lnTo>
                    <a:pt x="206628" y="240029"/>
                  </a:lnTo>
                  <a:lnTo>
                    <a:pt x="218567" y="240029"/>
                  </a:lnTo>
                  <a:lnTo>
                    <a:pt x="218821" y="238759"/>
                  </a:lnTo>
                  <a:lnTo>
                    <a:pt x="455760" y="238759"/>
                  </a:lnTo>
                  <a:lnTo>
                    <a:pt x="454660" y="236219"/>
                  </a:lnTo>
                  <a:lnTo>
                    <a:pt x="453644" y="233679"/>
                  </a:lnTo>
                  <a:lnTo>
                    <a:pt x="453517" y="222250"/>
                  </a:lnTo>
                  <a:lnTo>
                    <a:pt x="452374" y="220979"/>
                  </a:lnTo>
                  <a:lnTo>
                    <a:pt x="451612" y="219709"/>
                  </a:lnTo>
                  <a:lnTo>
                    <a:pt x="450469" y="219709"/>
                  </a:lnTo>
                  <a:lnTo>
                    <a:pt x="449833" y="218439"/>
                  </a:lnTo>
                  <a:lnTo>
                    <a:pt x="450341" y="215900"/>
                  </a:lnTo>
                  <a:lnTo>
                    <a:pt x="371094" y="215900"/>
                  </a:lnTo>
                  <a:lnTo>
                    <a:pt x="369443" y="214629"/>
                  </a:lnTo>
                  <a:lnTo>
                    <a:pt x="368046" y="212089"/>
                  </a:lnTo>
                  <a:lnTo>
                    <a:pt x="366500" y="205739"/>
                  </a:lnTo>
                  <a:lnTo>
                    <a:pt x="366061" y="199389"/>
                  </a:lnTo>
                  <a:lnTo>
                    <a:pt x="367028" y="191769"/>
                  </a:lnTo>
                  <a:lnTo>
                    <a:pt x="196215" y="191769"/>
                  </a:lnTo>
                  <a:lnTo>
                    <a:pt x="191770" y="190500"/>
                  </a:lnTo>
                  <a:close/>
                </a:path>
                <a:path w="539750" h="294639">
                  <a:moveTo>
                    <a:pt x="57150" y="224789"/>
                  </a:moveTo>
                  <a:lnTo>
                    <a:pt x="49529" y="224789"/>
                  </a:lnTo>
                  <a:lnTo>
                    <a:pt x="49529" y="226059"/>
                  </a:lnTo>
                  <a:lnTo>
                    <a:pt x="58674" y="226059"/>
                  </a:lnTo>
                  <a:lnTo>
                    <a:pt x="57150" y="224789"/>
                  </a:lnTo>
                  <a:close/>
                </a:path>
                <a:path w="539750" h="294639">
                  <a:moveTo>
                    <a:pt x="54610" y="223519"/>
                  </a:moveTo>
                  <a:lnTo>
                    <a:pt x="50800" y="223519"/>
                  </a:lnTo>
                  <a:lnTo>
                    <a:pt x="50165" y="224789"/>
                  </a:lnTo>
                  <a:lnTo>
                    <a:pt x="55752" y="224789"/>
                  </a:lnTo>
                  <a:lnTo>
                    <a:pt x="54610" y="223519"/>
                  </a:lnTo>
                  <a:close/>
                </a:path>
                <a:path w="539750" h="294639">
                  <a:moveTo>
                    <a:pt x="415544" y="187959"/>
                  </a:moveTo>
                  <a:lnTo>
                    <a:pt x="393192" y="187959"/>
                  </a:lnTo>
                  <a:lnTo>
                    <a:pt x="385191" y="189229"/>
                  </a:lnTo>
                  <a:lnTo>
                    <a:pt x="380746" y="194309"/>
                  </a:lnTo>
                  <a:lnTo>
                    <a:pt x="375157" y="201929"/>
                  </a:lnTo>
                  <a:lnTo>
                    <a:pt x="375285" y="207009"/>
                  </a:lnTo>
                  <a:lnTo>
                    <a:pt x="375666" y="209550"/>
                  </a:lnTo>
                  <a:lnTo>
                    <a:pt x="375793" y="213359"/>
                  </a:lnTo>
                  <a:lnTo>
                    <a:pt x="375920" y="214629"/>
                  </a:lnTo>
                  <a:lnTo>
                    <a:pt x="372745" y="215900"/>
                  </a:lnTo>
                  <a:lnTo>
                    <a:pt x="450341" y="215900"/>
                  </a:lnTo>
                  <a:lnTo>
                    <a:pt x="450850" y="213359"/>
                  </a:lnTo>
                  <a:lnTo>
                    <a:pt x="457707" y="209550"/>
                  </a:lnTo>
                  <a:lnTo>
                    <a:pt x="464185" y="209550"/>
                  </a:lnTo>
                  <a:lnTo>
                    <a:pt x="465963" y="208279"/>
                  </a:lnTo>
                  <a:lnTo>
                    <a:pt x="467868" y="207009"/>
                  </a:lnTo>
                  <a:lnTo>
                    <a:pt x="482473" y="207009"/>
                  </a:lnTo>
                  <a:lnTo>
                    <a:pt x="481075" y="205739"/>
                  </a:lnTo>
                  <a:lnTo>
                    <a:pt x="479044" y="204469"/>
                  </a:lnTo>
                  <a:lnTo>
                    <a:pt x="480568" y="199389"/>
                  </a:lnTo>
                  <a:lnTo>
                    <a:pt x="483800" y="189229"/>
                  </a:lnTo>
                  <a:lnTo>
                    <a:pt x="419226" y="189229"/>
                  </a:lnTo>
                  <a:lnTo>
                    <a:pt x="415544" y="187959"/>
                  </a:lnTo>
                  <a:close/>
                </a:path>
                <a:path w="539750" h="294639">
                  <a:moveTo>
                    <a:pt x="488950" y="172719"/>
                  </a:moveTo>
                  <a:lnTo>
                    <a:pt x="66675" y="172719"/>
                  </a:lnTo>
                  <a:lnTo>
                    <a:pt x="69088" y="173989"/>
                  </a:lnTo>
                  <a:lnTo>
                    <a:pt x="85598" y="173989"/>
                  </a:lnTo>
                  <a:lnTo>
                    <a:pt x="88011" y="177800"/>
                  </a:lnTo>
                  <a:lnTo>
                    <a:pt x="90677" y="182879"/>
                  </a:lnTo>
                  <a:lnTo>
                    <a:pt x="89789" y="194309"/>
                  </a:lnTo>
                  <a:lnTo>
                    <a:pt x="89407" y="198119"/>
                  </a:lnTo>
                  <a:lnTo>
                    <a:pt x="89280" y="200659"/>
                  </a:lnTo>
                  <a:lnTo>
                    <a:pt x="90297" y="203200"/>
                  </a:lnTo>
                  <a:lnTo>
                    <a:pt x="90043" y="204469"/>
                  </a:lnTo>
                  <a:lnTo>
                    <a:pt x="87756" y="208279"/>
                  </a:lnTo>
                  <a:lnTo>
                    <a:pt x="83693" y="209550"/>
                  </a:lnTo>
                  <a:lnTo>
                    <a:pt x="129779" y="209550"/>
                  </a:lnTo>
                  <a:lnTo>
                    <a:pt x="160147" y="199389"/>
                  </a:lnTo>
                  <a:lnTo>
                    <a:pt x="160400" y="199389"/>
                  </a:lnTo>
                  <a:lnTo>
                    <a:pt x="160781" y="198119"/>
                  </a:lnTo>
                  <a:lnTo>
                    <a:pt x="161036" y="198119"/>
                  </a:lnTo>
                  <a:lnTo>
                    <a:pt x="162305" y="195579"/>
                  </a:lnTo>
                  <a:lnTo>
                    <a:pt x="164083" y="194309"/>
                  </a:lnTo>
                  <a:lnTo>
                    <a:pt x="166370" y="193039"/>
                  </a:lnTo>
                  <a:lnTo>
                    <a:pt x="175344" y="193039"/>
                  </a:lnTo>
                  <a:lnTo>
                    <a:pt x="176022" y="190500"/>
                  </a:lnTo>
                  <a:lnTo>
                    <a:pt x="191770" y="190500"/>
                  </a:lnTo>
                  <a:lnTo>
                    <a:pt x="182245" y="187959"/>
                  </a:lnTo>
                  <a:lnTo>
                    <a:pt x="180848" y="184150"/>
                  </a:lnTo>
                  <a:lnTo>
                    <a:pt x="180340" y="182879"/>
                  </a:lnTo>
                  <a:lnTo>
                    <a:pt x="180848" y="181609"/>
                  </a:lnTo>
                  <a:lnTo>
                    <a:pt x="181864" y="180339"/>
                  </a:lnTo>
                  <a:lnTo>
                    <a:pt x="182499" y="180339"/>
                  </a:lnTo>
                  <a:lnTo>
                    <a:pt x="183896" y="179069"/>
                  </a:lnTo>
                  <a:lnTo>
                    <a:pt x="387199" y="179069"/>
                  </a:lnTo>
                  <a:lnTo>
                    <a:pt x="394589" y="177800"/>
                  </a:lnTo>
                  <a:lnTo>
                    <a:pt x="487679" y="177800"/>
                  </a:lnTo>
                  <a:lnTo>
                    <a:pt x="488696" y="173989"/>
                  </a:lnTo>
                  <a:lnTo>
                    <a:pt x="488950" y="172719"/>
                  </a:lnTo>
                  <a:close/>
                </a:path>
                <a:path w="539750" h="294639">
                  <a:moveTo>
                    <a:pt x="482473" y="207009"/>
                  </a:moveTo>
                  <a:lnTo>
                    <a:pt x="473075" y="207009"/>
                  </a:lnTo>
                  <a:lnTo>
                    <a:pt x="473710" y="208279"/>
                  </a:lnTo>
                  <a:lnTo>
                    <a:pt x="474599" y="208279"/>
                  </a:lnTo>
                  <a:lnTo>
                    <a:pt x="476503" y="209550"/>
                  </a:lnTo>
                  <a:lnTo>
                    <a:pt x="482980" y="209550"/>
                  </a:lnTo>
                  <a:lnTo>
                    <a:pt x="482473" y="207009"/>
                  </a:lnTo>
                  <a:close/>
                </a:path>
                <a:path w="539750" h="294639">
                  <a:moveTo>
                    <a:pt x="175344" y="193039"/>
                  </a:moveTo>
                  <a:lnTo>
                    <a:pt x="170306" y="193039"/>
                  </a:lnTo>
                  <a:lnTo>
                    <a:pt x="172720" y="195579"/>
                  </a:lnTo>
                  <a:lnTo>
                    <a:pt x="174371" y="196850"/>
                  </a:lnTo>
                  <a:lnTo>
                    <a:pt x="175005" y="194309"/>
                  </a:lnTo>
                  <a:lnTo>
                    <a:pt x="175344" y="193039"/>
                  </a:lnTo>
                  <a:close/>
                </a:path>
                <a:path w="539750" h="294639">
                  <a:moveTo>
                    <a:pt x="387199" y="179069"/>
                  </a:moveTo>
                  <a:lnTo>
                    <a:pt x="191007" y="179069"/>
                  </a:lnTo>
                  <a:lnTo>
                    <a:pt x="199263" y="181609"/>
                  </a:lnTo>
                  <a:lnTo>
                    <a:pt x="201675" y="185419"/>
                  </a:lnTo>
                  <a:lnTo>
                    <a:pt x="203073" y="186689"/>
                  </a:lnTo>
                  <a:lnTo>
                    <a:pt x="203200" y="189229"/>
                  </a:lnTo>
                  <a:lnTo>
                    <a:pt x="202183" y="190500"/>
                  </a:lnTo>
                  <a:lnTo>
                    <a:pt x="201549" y="191769"/>
                  </a:lnTo>
                  <a:lnTo>
                    <a:pt x="367028" y="191769"/>
                  </a:lnTo>
                  <a:lnTo>
                    <a:pt x="369697" y="186689"/>
                  </a:lnTo>
                  <a:lnTo>
                    <a:pt x="374086" y="182879"/>
                  </a:lnTo>
                  <a:lnTo>
                    <a:pt x="380142" y="180339"/>
                  </a:lnTo>
                  <a:lnTo>
                    <a:pt x="387199" y="179069"/>
                  </a:lnTo>
                  <a:close/>
                </a:path>
                <a:path w="539750" h="294639">
                  <a:moveTo>
                    <a:pt x="487679" y="177800"/>
                  </a:moveTo>
                  <a:lnTo>
                    <a:pt x="440436" y="177800"/>
                  </a:lnTo>
                  <a:lnTo>
                    <a:pt x="441198" y="179069"/>
                  </a:lnTo>
                  <a:lnTo>
                    <a:pt x="441071" y="181609"/>
                  </a:lnTo>
                  <a:lnTo>
                    <a:pt x="440690" y="185419"/>
                  </a:lnTo>
                  <a:lnTo>
                    <a:pt x="433831" y="189229"/>
                  </a:lnTo>
                  <a:lnTo>
                    <a:pt x="483800" y="189229"/>
                  </a:lnTo>
                  <a:lnTo>
                    <a:pt x="485013" y="185419"/>
                  </a:lnTo>
                  <a:lnTo>
                    <a:pt x="486410" y="181609"/>
                  </a:lnTo>
                  <a:lnTo>
                    <a:pt x="487679" y="177800"/>
                  </a:lnTo>
                  <a:close/>
                </a:path>
                <a:path w="539750" h="294639">
                  <a:moveTo>
                    <a:pt x="538099" y="129539"/>
                  </a:moveTo>
                  <a:lnTo>
                    <a:pt x="7493" y="129539"/>
                  </a:lnTo>
                  <a:lnTo>
                    <a:pt x="6223" y="132079"/>
                  </a:lnTo>
                  <a:lnTo>
                    <a:pt x="4572" y="133350"/>
                  </a:lnTo>
                  <a:lnTo>
                    <a:pt x="2794" y="134619"/>
                  </a:lnTo>
                  <a:lnTo>
                    <a:pt x="1777" y="134619"/>
                  </a:lnTo>
                  <a:lnTo>
                    <a:pt x="0" y="139700"/>
                  </a:lnTo>
                  <a:lnTo>
                    <a:pt x="380" y="140969"/>
                  </a:lnTo>
                  <a:lnTo>
                    <a:pt x="1524" y="142239"/>
                  </a:lnTo>
                  <a:lnTo>
                    <a:pt x="2413" y="142239"/>
                  </a:lnTo>
                  <a:lnTo>
                    <a:pt x="8763" y="144779"/>
                  </a:lnTo>
                  <a:lnTo>
                    <a:pt x="8254" y="148589"/>
                  </a:lnTo>
                  <a:lnTo>
                    <a:pt x="7747" y="153669"/>
                  </a:lnTo>
                  <a:lnTo>
                    <a:pt x="7747" y="154939"/>
                  </a:lnTo>
                  <a:lnTo>
                    <a:pt x="20827" y="154939"/>
                  </a:lnTo>
                  <a:lnTo>
                    <a:pt x="24256" y="160019"/>
                  </a:lnTo>
                  <a:lnTo>
                    <a:pt x="26543" y="165100"/>
                  </a:lnTo>
                  <a:lnTo>
                    <a:pt x="27940" y="166369"/>
                  </a:lnTo>
                  <a:lnTo>
                    <a:pt x="31242" y="170179"/>
                  </a:lnTo>
                  <a:lnTo>
                    <a:pt x="33020" y="173989"/>
                  </a:lnTo>
                  <a:lnTo>
                    <a:pt x="32385" y="176529"/>
                  </a:lnTo>
                  <a:lnTo>
                    <a:pt x="31750" y="177800"/>
                  </a:lnTo>
                  <a:lnTo>
                    <a:pt x="29718" y="179069"/>
                  </a:lnTo>
                  <a:lnTo>
                    <a:pt x="28321" y="179069"/>
                  </a:lnTo>
                  <a:lnTo>
                    <a:pt x="27940" y="180339"/>
                  </a:lnTo>
                  <a:lnTo>
                    <a:pt x="28955" y="180339"/>
                  </a:lnTo>
                  <a:lnTo>
                    <a:pt x="29972" y="181609"/>
                  </a:lnTo>
                  <a:lnTo>
                    <a:pt x="31242" y="181609"/>
                  </a:lnTo>
                  <a:lnTo>
                    <a:pt x="32130" y="182879"/>
                  </a:lnTo>
                  <a:lnTo>
                    <a:pt x="34671" y="184150"/>
                  </a:lnTo>
                  <a:lnTo>
                    <a:pt x="35814" y="185419"/>
                  </a:lnTo>
                  <a:lnTo>
                    <a:pt x="36195" y="185419"/>
                  </a:lnTo>
                  <a:lnTo>
                    <a:pt x="36702" y="184150"/>
                  </a:lnTo>
                  <a:lnTo>
                    <a:pt x="37083" y="184150"/>
                  </a:lnTo>
                  <a:lnTo>
                    <a:pt x="42289" y="179069"/>
                  </a:lnTo>
                  <a:lnTo>
                    <a:pt x="48434" y="175259"/>
                  </a:lnTo>
                  <a:lnTo>
                    <a:pt x="55032" y="172719"/>
                  </a:lnTo>
                  <a:lnTo>
                    <a:pt x="488950" y="172719"/>
                  </a:lnTo>
                  <a:lnTo>
                    <a:pt x="489585" y="170179"/>
                  </a:lnTo>
                  <a:lnTo>
                    <a:pt x="491108" y="168909"/>
                  </a:lnTo>
                  <a:lnTo>
                    <a:pt x="522858" y="168909"/>
                  </a:lnTo>
                  <a:lnTo>
                    <a:pt x="523113" y="167639"/>
                  </a:lnTo>
                  <a:lnTo>
                    <a:pt x="522477" y="166369"/>
                  </a:lnTo>
                  <a:lnTo>
                    <a:pt x="521080" y="163829"/>
                  </a:lnTo>
                  <a:lnTo>
                    <a:pt x="520446" y="160019"/>
                  </a:lnTo>
                  <a:lnTo>
                    <a:pt x="520953" y="147319"/>
                  </a:lnTo>
                  <a:lnTo>
                    <a:pt x="526033" y="143509"/>
                  </a:lnTo>
                  <a:lnTo>
                    <a:pt x="534797" y="143509"/>
                  </a:lnTo>
                  <a:lnTo>
                    <a:pt x="535082" y="139700"/>
                  </a:lnTo>
                  <a:lnTo>
                    <a:pt x="535177" y="134619"/>
                  </a:lnTo>
                  <a:lnTo>
                    <a:pt x="536321" y="132079"/>
                  </a:lnTo>
                  <a:lnTo>
                    <a:pt x="537464" y="130809"/>
                  </a:lnTo>
                  <a:lnTo>
                    <a:pt x="538099" y="129539"/>
                  </a:lnTo>
                  <a:close/>
                </a:path>
                <a:path w="539750" h="294639">
                  <a:moveTo>
                    <a:pt x="436372" y="177800"/>
                  </a:moveTo>
                  <a:lnTo>
                    <a:pt x="398525" y="177800"/>
                  </a:lnTo>
                  <a:lnTo>
                    <a:pt x="402463" y="179069"/>
                  </a:lnTo>
                  <a:lnTo>
                    <a:pt x="405638" y="180339"/>
                  </a:lnTo>
                  <a:lnTo>
                    <a:pt x="419353" y="180339"/>
                  </a:lnTo>
                  <a:lnTo>
                    <a:pt x="425830" y="179069"/>
                  </a:lnTo>
                  <a:lnTo>
                    <a:pt x="436372" y="177800"/>
                  </a:lnTo>
                  <a:close/>
                </a:path>
                <a:path w="539750" h="294639">
                  <a:moveTo>
                    <a:pt x="522858" y="168909"/>
                  </a:moveTo>
                  <a:lnTo>
                    <a:pt x="493649" y="168909"/>
                  </a:lnTo>
                  <a:lnTo>
                    <a:pt x="494919" y="170179"/>
                  </a:lnTo>
                  <a:lnTo>
                    <a:pt x="495935" y="170179"/>
                  </a:lnTo>
                  <a:lnTo>
                    <a:pt x="496824" y="171450"/>
                  </a:lnTo>
                  <a:lnTo>
                    <a:pt x="498601" y="171450"/>
                  </a:lnTo>
                  <a:lnTo>
                    <a:pt x="498855" y="172719"/>
                  </a:lnTo>
                  <a:lnTo>
                    <a:pt x="510286" y="172719"/>
                  </a:lnTo>
                  <a:lnTo>
                    <a:pt x="512318" y="173989"/>
                  </a:lnTo>
                  <a:lnTo>
                    <a:pt x="516000" y="173989"/>
                  </a:lnTo>
                  <a:lnTo>
                    <a:pt x="521462" y="171450"/>
                  </a:lnTo>
                  <a:lnTo>
                    <a:pt x="522858" y="168909"/>
                  </a:lnTo>
                  <a:close/>
                </a:path>
                <a:path w="539750" h="294639">
                  <a:moveTo>
                    <a:pt x="15875" y="105409"/>
                  </a:moveTo>
                  <a:lnTo>
                    <a:pt x="13589" y="105409"/>
                  </a:lnTo>
                  <a:lnTo>
                    <a:pt x="12065" y="106679"/>
                  </a:lnTo>
                  <a:lnTo>
                    <a:pt x="11302" y="107950"/>
                  </a:lnTo>
                  <a:lnTo>
                    <a:pt x="11175" y="114300"/>
                  </a:lnTo>
                  <a:lnTo>
                    <a:pt x="9017" y="115569"/>
                  </a:lnTo>
                  <a:lnTo>
                    <a:pt x="7366" y="116839"/>
                  </a:lnTo>
                  <a:lnTo>
                    <a:pt x="5842" y="118109"/>
                  </a:lnTo>
                  <a:lnTo>
                    <a:pt x="4825" y="119379"/>
                  </a:lnTo>
                  <a:lnTo>
                    <a:pt x="3301" y="121919"/>
                  </a:lnTo>
                  <a:lnTo>
                    <a:pt x="6857" y="124459"/>
                  </a:lnTo>
                  <a:lnTo>
                    <a:pt x="8254" y="125729"/>
                  </a:lnTo>
                  <a:lnTo>
                    <a:pt x="8254" y="128269"/>
                  </a:lnTo>
                  <a:lnTo>
                    <a:pt x="8000" y="129539"/>
                  </a:lnTo>
                  <a:lnTo>
                    <a:pt x="538226" y="129539"/>
                  </a:lnTo>
                  <a:lnTo>
                    <a:pt x="538733" y="128269"/>
                  </a:lnTo>
                  <a:lnTo>
                    <a:pt x="539115" y="128269"/>
                  </a:lnTo>
                  <a:lnTo>
                    <a:pt x="539115" y="127000"/>
                  </a:lnTo>
                  <a:lnTo>
                    <a:pt x="539496" y="127000"/>
                  </a:lnTo>
                  <a:lnTo>
                    <a:pt x="538226" y="125729"/>
                  </a:lnTo>
                  <a:lnTo>
                    <a:pt x="537781" y="124459"/>
                  </a:lnTo>
                  <a:lnTo>
                    <a:pt x="520065" y="124459"/>
                  </a:lnTo>
                  <a:lnTo>
                    <a:pt x="514730" y="119379"/>
                  </a:lnTo>
                  <a:lnTo>
                    <a:pt x="514730" y="116839"/>
                  </a:lnTo>
                  <a:lnTo>
                    <a:pt x="23622" y="116839"/>
                  </a:lnTo>
                  <a:lnTo>
                    <a:pt x="21590" y="114300"/>
                  </a:lnTo>
                  <a:lnTo>
                    <a:pt x="19939" y="110489"/>
                  </a:lnTo>
                  <a:lnTo>
                    <a:pt x="19050" y="109219"/>
                  </a:lnTo>
                  <a:lnTo>
                    <a:pt x="17779" y="107950"/>
                  </a:lnTo>
                  <a:lnTo>
                    <a:pt x="16382" y="106679"/>
                  </a:lnTo>
                  <a:lnTo>
                    <a:pt x="15875" y="105409"/>
                  </a:lnTo>
                  <a:close/>
                </a:path>
                <a:path w="539750" h="294639">
                  <a:moveTo>
                    <a:pt x="536955" y="120650"/>
                  </a:moveTo>
                  <a:lnTo>
                    <a:pt x="535304" y="120650"/>
                  </a:lnTo>
                  <a:lnTo>
                    <a:pt x="534670" y="121919"/>
                  </a:lnTo>
                  <a:lnTo>
                    <a:pt x="532511" y="123189"/>
                  </a:lnTo>
                  <a:lnTo>
                    <a:pt x="527050" y="124459"/>
                  </a:lnTo>
                  <a:lnTo>
                    <a:pt x="537781" y="124459"/>
                  </a:lnTo>
                  <a:lnTo>
                    <a:pt x="537337" y="123189"/>
                  </a:lnTo>
                  <a:lnTo>
                    <a:pt x="536955" y="120650"/>
                  </a:lnTo>
                  <a:close/>
                </a:path>
                <a:path w="539750" h="294639">
                  <a:moveTo>
                    <a:pt x="93852" y="83819"/>
                  </a:moveTo>
                  <a:lnTo>
                    <a:pt x="53467" y="83819"/>
                  </a:lnTo>
                  <a:lnTo>
                    <a:pt x="52450" y="85089"/>
                  </a:lnTo>
                  <a:lnTo>
                    <a:pt x="51816" y="85089"/>
                  </a:lnTo>
                  <a:lnTo>
                    <a:pt x="48260" y="87629"/>
                  </a:lnTo>
                  <a:lnTo>
                    <a:pt x="43306" y="91439"/>
                  </a:lnTo>
                  <a:lnTo>
                    <a:pt x="38862" y="91439"/>
                  </a:lnTo>
                  <a:lnTo>
                    <a:pt x="38353" y="92709"/>
                  </a:lnTo>
                  <a:lnTo>
                    <a:pt x="37592" y="95250"/>
                  </a:lnTo>
                  <a:lnTo>
                    <a:pt x="35687" y="97789"/>
                  </a:lnTo>
                  <a:lnTo>
                    <a:pt x="33147" y="99059"/>
                  </a:lnTo>
                  <a:lnTo>
                    <a:pt x="31242" y="99059"/>
                  </a:lnTo>
                  <a:lnTo>
                    <a:pt x="30479" y="100329"/>
                  </a:lnTo>
                  <a:lnTo>
                    <a:pt x="29972" y="101600"/>
                  </a:lnTo>
                  <a:lnTo>
                    <a:pt x="30733" y="104139"/>
                  </a:lnTo>
                  <a:lnTo>
                    <a:pt x="30861" y="105409"/>
                  </a:lnTo>
                  <a:lnTo>
                    <a:pt x="31242" y="106679"/>
                  </a:lnTo>
                  <a:lnTo>
                    <a:pt x="31876" y="107950"/>
                  </a:lnTo>
                  <a:lnTo>
                    <a:pt x="32766" y="110489"/>
                  </a:lnTo>
                  <a:lnTo>
                    <a:pt x="31876" y="113029"/>
                  </a:lnTo>
                  <a:lnTo>
                    <a:pt x="31242" y="115569"/>
                  </a:lnTo>
                  <a:lnTo>
                    <a:pt x="29972" y="116839"/>
                  </a:lnTo>
                  <a:lnTo>
                    <a:pt x="514730" y="116839"/>
                  </a:lnTo>
                  <a:lnTo>
                    <a:pt x="514603" y="111759"/>
                  </a:lnTo>
                  <a:lnTo>
                    <a:pt x="511175" y="111759"/>
                  </a:lnTo>
                  <a:lnTo>
                    <a:pt x="506602" y="110489"/>
                  </a:lnTo>
                  <a:lnTo>
                    <a:pt x="504274" y="104139"/>
                  </a:lnTo>
                  <a:lnTo>
                    <a:pt x="177800" y="104139"/>
                  </a:lnTo>
                  <a:lnTo>
                    <a:pt x="176783" y="101600"/>
                  </a:lnTo>
                  <a:lnTo>
                    <a:pt x="176149" y="101600"/>
                  </a:lnTo>
                  <a:lnTo>
                    <a:pt x="175640" y="100329"/>
                  </a:lnTo>
                  <a:lnTo>
                    <a:pt x="107823" y="100329"/>
                  </a:lnTo>
                  <a:lnTo>
                    <a:pt x="105664" y="97789"/>
                  </a:lnTo>
                  <a:lnTo>
                    <a:pt x="105537" y="93979"/>
                  </a:lnTo>
                  <a:lnTo>
                    <a:pt x="105410" y="92709"/>
                  </a:lnTo>
                  <a:lnTo>
                    <a:pt x="99060" y="87629"/>
                  </a:lnTo>
                  <a:lnTo>
                    <a:pt x="96647" y="86359"/>
                  </a:lnTo>
                  <a:lnTo>
                    <a:pt x="93852" y="83819"/>
                  </a:lnTo>
                  <a:close/>
                </a:path>
                <a:path w="539750" h="294639">
                  <a:moveTo>
                    <a:pt x="184530" y="95250"/>
                  </a:moveTo>
                  <a:lnTo>
                    <a:pt x="184276" y="96519"/>
                  </a:lnTo>
                  <a:lnTo>
                    <a:pt x="183896" y="97789"/>
                  </a:lnTo>
                  <a:lnTo>
                    <a:pt x="183642" y="97789"/>
                  </a:lnTo>
                  <a:lnTo>
                    <a:pt x="183133" y="100329"/>
                  </a:lnTo>
                  <a:lnTo>
                    <a:pt x="182499" y="102869"/>
                  </a:lnTo>
                  <a:lnTo>
                    <a:pt x="180848" y="102869"/>
                  </a:lnTo>
                  <a:lnTo>
                    <a:pt x="180340" y="104139"/>
                  </a:lnTo>
                  <a:lnTo>
                    <a:pt x="504274" y="104139"/>
                  </a:lnTo>
                  <a:lnTo>
                    <a:pt x="503808" y="102869"/>
                  </a:lnTo>
                  <a:lnTo>
                    <a:pt x="503131" y="100329"/>
                  </a:lnTo>
                  <a:lnTo>
                    <a:pt x="192150" y="100329"/>
                  </a:lnTo>
                  <a:lnTo>
                    <a:pt x="189611" y="99059"/>
                  </a:lnTo>
                  <a:lnTo>
                    <a:pt x="187325" y="97789"/>
                  </a:lnTo>
                  <a:lnTo>
                    <a:pt x="186563" y="96519"/>
                  </a:lnTo>
                  <a:lnTo>
                    <a:pt x="185547" y="96519"/>
                  </a:lnTo>
                  <a:lnTo>
                    <a:pt x="184530" y="95250"/>
                  </a:lnTo>
                  <a:close/>
                </a:path>
                <a:path w="539750" h="294639">
                  <a:moveTo>
                    <a:pt x="113411" y="95250"/>
                  </a:moveTo>
                  <a:lnTo>
                    <a:pt x="112775" y="95250"/>
                  </a:lnTo>
                  <a:lnTo>
                    <a:pt x="112522" y="96519"/>
                  </a:lnTo>
                  <a:lnTo>
                    <a:pt x="112395" y="99059"/>
                  </a:lnTo>
                  <a:lnTo>
                    <a:pt x="112141" y="99059"/>
                  </a:lnTo>
                  <a:lnTo>
                    <a:pt x="111632" y="100329"/>
                  </a:lnTo>
                  <a:lnTo>
                    <a:pt x="119888" y="100329"/>
                  </a:lnTo>
                  <a:lnTo>
                    <a:pt x="117728" y="97789"/>
                  </a:lnTo>
                  <a:lnTo>
                    <a:pt x="114680" y="96519"/>
                  </a:lnTo>
                  <a:lnTo>
                    <a:pt x="113411" y="95250"/>
                  </a:lnTo>
                  <a:close/>
                </a:path>
                <a:path w="539750" h="294639">
                  <a:moveTo>
                    <a:pt x="161671" y="90169"/>
                  </a:moveTo>
                  <a:lnTo>
                    <a:pt x="156337" y="90169"/>
                  </a:lnTo>
                  <a:lnTo>
                    <a:pt x="154177" y="91439"/>
                  </a:lnTo>
                  <a:lnTo>
                    <a:pt x="152907" y="92709"/>
                  </a:lnTo>
                  <a:lnTo>
                    <a:pt x="151002" y="95250"/>
                  </a:lnTo>
                  <a:lnTo>
                    <a:pt x="132715" y="95250"/>
                  </a:lnTo>
                  <a:lnTo>
                    <a:pt x="132588" y="96519"/>
                  </a:lnTo>
                  <a:lnTo>
                    <a:pt x="131699" y="97789"/>
                  </a:lnTo>
                  <a:lnTo>
                    <a:pt x="130175" y="99059"/>
                  </a:lnTo>
                  <a:lnTo>
                    <a:pt x="128397" y="100329"/>
                  </a:lnTo>
                  <a:lnTo>
                    <a:pt x="175640" y="100329"/>
                  </a:lnTo>
                  <a:lnTo>
                    <a:pt x="175132" y="99059"/>
                  </a:lnTo>
                  <a:lnTo>
                    <a:pt x="164973" y="99059"/>
                  </a:lnTo>
                  <a:lnTo>
                    <a:pt x="163195" y="92709"/>
                  </a:lnTo>
                  <a:lnTo>
                    <a:pt x="162560" y="91439"/>
                  </a:lnTo>
                  <a:lnTo>
                    <a:pt x="161671" y="90169"/>
                  </a:lnTo>
                  <a:close/>
                </a:path>
                <a:path w="539750" h="294639">
                  <a:moveTo>
                    <a:pt x="333121" y="20319"/>
                  </a:moveTo>
                  <a:lnTo>
                    <a:pt x="251078" y="20319"/>
                  </a:lnTo>
                  <a:lnTo>
                    <a:pt x="248793" y="21589"/>
                  </a:lnTo>
                  <a:lnTo>
                    <a:pt x="231901" y="21589"/>
                  </a:lnTo>
                  <a:lnTo>
                    <a:pt x="224917" y="27939"/>
                  </a:lnTo>
                  <a:lnTo>
                    <a:pt x="221996" y="29209"/>
                  </a:lnTo>
                  <a:lnTo>
                    <a:pt x="199898" y="29209"/>
                  </a:lnTo>
                  <a:lnTo>
                    <a:pt x="199136" y="30479"/>
                  </a:lnTo>
                  <a:lnTo>
                    <a:pt x="199390" y="36829"/>
                  </a:lnTo>
                  <a:lnTo>
                    <a:pt x="201675" y="40639"/>
                  </a:lnTo>
                  <a:lnTo>
                    <a:pt x="204977" y="41909"/>
                  </a:lnTo>
                  <a:lnTo>
                    <a:pt x="207137" y="43179"/>
                  </a:lnTo>
                  <a:lnTo>
                    <a:pt x="208025" y="43179"/>
                  </a:lnTo>
                  <a:lnTo>
                    <a:pt x="209296" y="44450"/>
                  </a:lnTo>
                  <a:lnTo>
                    <a:pt x="211327" y="44450"/>
                  </a:lnTo>
                  <a:lnTo>
                    <a:pt x="212598" y="45719"/>
                  </a:lnTo>
                  <a:lnTo>
                    <a:pt x="212978" y="46989"/>
                  </a:lnTo>
                  <a:lnTo>
                    <a:pt x="212978" y="48259"/>
                  </a:lnTo>
                  <a:lnTo>
                    <a:pt x="212725" y="49529"/>
                  </a:lnTo>
                  <a:lnTo>
                    <a:pt x="211963" y="50800"/>
                  </a:lnTo>
                  <a:lnTo>
                    <a:pt x="210185" y="50800"/>
                  </a:lnTo>
                  <a:lnTo>
                    <a:pt x="206501" y="52069"/>
                  </a:lnTo>
                  <a:lnTo>
                    <a:pt x="196469" y="52069"/>
                  </a:lnTo>
                  <a:lnTo>
                    <a:pt x="196088" y="53339"/>
                  </a:lnTo>
                  <a:lnTo>
                    <a:pt x="195833" y="53339"/>
                  </a:lnTo>
                  <a:lnTo>
                    <a:pt x="195072" y="54609"/>
                  </a:lnTo>
                  <a:lnTo>
                    <a:pt x="195452" y="57150"/>
                  </a:lnTo>
                  <a:lnTo>
                    <a:pt x="196215" y="60959"/>
                  </a:lnTo>
                  <a:lnTo>
                    <a:pt x="196723" y="62229"/>
                  </a:lnTo>
                  <a:lnTo>
                    <a:pt x="196723" y="63500"/>
                  </a:lnTo>
                  <a:lnTo>
                    <a:pt x="194691" y="68579"/>
                  </a:lnTo>
                  <a:lnTo>
                    <a:pt x="189102" y="71119"/>
                  </a:lnTo>
                  <a:lnTo>
                    <a:pt x="187325" y="72389"/>
                  </a:lnTo>
                  <a:lnTo>
                    <a:pt x="186690" y="72389"/>
                  </a:lnTo>
                  <a:lnTo>
                    <a:pt x="187198" y="74929"/>
                  </a:lnTo>
                  <a:lnTo>
                    <a:pt x="188214" y="76200"/>
                  </a:lnTo>
                  <a:lnTo>
                    <a:pt x="191262" y="76200"/>
                  </a:lnTo>
                  <a:lnTo>
                    <a:pt x="193294" y="77469"/>
                  </a:lnTo>
                  <a:lnTo>
                    <a:pt x="194691" y="77469"/>
                  </a:lnTo>
                  <a:lnTo>
                    <a:pt x="195961" y="78739"/>
                  </a:lnTo>
                  <a:lnTo>
                    <a:pt x="197739" y="80009"/>
                  </a:lnTo>
                  <a:lnTo>
                    <a:pt x="204089" y="80009"/>
                  </a:lnTo>
                  <a:lnTo>
                    <a:pt x="204742" y="87629"/>
                  </a:lnTo>
                  <a:lnTo>
                    <a:pt x="204850" y="96519"/>
                  </a:lnTo>
                  <a:lnTo>
                    <a:pt x="203073" y="100329"/>
                  </a:lnTo>
                  <a:lnTo>
                    <a:pt x="479298" y="100329"/>
                  </a:lnTo>
                  <a:lnTo>
                    <a:pt x="477139" y="99059"/>
                  </a:lnTo>
                  <a:lnTo>
                    <a:pt x="449706" y="99059"/>
                  </a:lnTo>
                  <a:lnTo>
                    <a:pt x="443611" y="83819"/>
                  </a:lnTo>
                  <a:lnTo>
                    <a:pt x="442849" y="82550"/>
                  </a:lnTo>
                  <a:lnTo>
                    <a:pt x="441198" y="77469"/>
                  </a:lnTo>
                  <a:lnTo>
                    <a:pt x="439166" y="73659"/>
                  </a:lnTo>
                  <a:lnTo>
                    <a:pt x="437006" y="69850"/>
                  </a:lnTo>
                  <a:lnTo>
                    <a:pt x="436372" y="68579"/>
                  </a:lnTo>
                  <a:lnTo>
                    <a:pt x="434848" y="66039"/>
                  </a:lnTo>
                  <a:lnTo>
                    <a:pt x="430081" y="57150"/>
                  </a:lnTo>
                  <a:lnTo>
                    <a:pt x="424624" y="48259"/>
                  </a:lnTo>
                  <a:lnTo>
                    <a:pt x="419838" y="41909"/>
                  </a:lnTo>
                  <a:lnTo>
                    <a:pt x="364108" y="41909"/>
                  </a:lnTo>
                  <a:lnTo>
                    <a:pt x="362585" y="39369"/>
                  </a:lnTo>
                  <a:lnTo>
                    <a:pt x="362203" y="39369"/>
                  </a:lnTo>
                  <a:lnTo>
                    <a:pt x="362076" y="38100"/>
                  </a:lnTo>
                  <a:lnTo>
                    <a:pt x="362203" y="35559"/>
                  </a:lnTo>
                  <a:lnTo>
                    <a:pt x="363093" y="34289"/>
                  </a:lnTo>
                  <a:lnTo>
                    <a:pt x="364108" y="33019"/>
                  </a:lnTo>
                  <a:lnTo>
                    <a:pt x="365378" y="31750"/>
                  </a:lnTo>
                  <a:lnTo>
                    <a:pt x="365632" y="30479"/>
                  </a:lnTo>
                  <a:lnTo>
                    <a:pt x="352298" y="30479"/>
                  </a:lnTo>
                  <a:lnTo>
                    <a:pt x="350520" y="27939"/>
                  </a:lnTo>
                  <a:lnTo>
                    <a:pt x="350456" y="26669"/>
                  </a:lnTo>
                  <a:lnTo>
                    <a:pt x="334391" y="26669"/>
                  </a:lnTo>
                  <a:lnTo>
                    <a:pt x="332740" y="24129"/>
                  </a:lnTo>
                  <a:lnTo>
                    <a:pt x="332358" y="22859"/>
                  </a:lnTo>
                  <a:lnTo>
                    <a:pt x="332994" y="21589"/>
                  </a:lnTo>
                  <a:lnTo>
                    <a:pt x="333121" y="20319"/>
                  </a:lnTo>
                  <a:close/>
                </a:path>
                <a:path w="539750" h="294639">
                  <a:moveTo>
                    <a:pt x="497331" y="95250"/>
                  </a:moveTo>
                  <a:lnTo>
                    <a:pt x="493395" y="95250"/>
                  </a:lnTo>
                  <a:lnTo>
                    <a:pt x="489203" y="96519"/>
                  </a:lnTo>
                  <a:lnTo>
                    <a:pt x="486918" y="97789"/>
                  </a:lnTo>
                  <a:lnTo>
                    <a:pt x="485775" y="99059"/>
                  </a:lnTo>
                  <a:lnTo>
                    <a:pt x="483870" y="99059"/>
                  </a:lnTo>
                  <a:lnTo>
                    <a:pt x="482980" y="100329"/>
                  </a:lnTo>
                  <a:lnTo>
                    <a:pt x="503131" y="100329"/>
                  </a:lnTo>
                  <a:lnTo>
                    <a:pt x="502793" y="99059"/>
                  </a:lnTo>
                  <a:lnTo>
                    <a:pt x="500633" y="96519"/>
                  </a:lnTo>
                  <a:lnTo>
                    <a:pt x="498094" y="96519"/>
                  </a:lnTo>
                  <a:lnTo>
                    <a:pt x="497331" y="95250"/>
                  </a:lnTo>
                  <a:close/>
                </a:path>
                <a:path w="539750" h="294639">
                  <a:moveTo>
                    <a:pt x="461645" y="88900"/>
                  </a:moveTo>
                  <a:lnTo>
                    <a:pt x="459231" y="88900"/>
                  </a:lnTo>
                  <a:lnTo>
                    <a:pt x="458343" y="90169"/>
                  </a:lnTo>
                  <a:lnTo>
                    <a:pt x="457453" y="92709"/>
                  </a:lnTo>
                  <a:lnTo>
                    <a:pt x="457073" y="92709"/>
                  </a:lnTo>
                  <a:lnTo>
                    <a:pt x="455929" y="96519"/>
                  </a:lnTo>
                  <a:lnTo>
                    <a:pt x="454660" y="99059"/>
                  </a:lnTo>
                  <a:lnTo>
                    <a:pt x="473455" y="99059"/>
                  </a:lnTo>
                  <a:lnTo>
                    <a:pt x="472186" y="97789"/>
                  </a:lnTo>
                  <a:lnTo>
                    <a:pt x="470026" y="97789"/>
                  </a:lnTo>
                  <a:lnTo>
                    <a:pt x="468629" y="96519"/>
                  </a:lnTo>
                  <a:lnTo>
                    <a:pt x="467487" y="96519"/>
                  </a:lnTo>
                  <a:lnTo>
                    <a:pt x="465708" y="93979"/>
                  </a:lnTo>
                  <a:lnTo>
                    <a:pt x="461645" y="88900"/>
                  </a:lnTo>
                  <a:close/>
                </a:path>
                <a:path w="539750" h="294639">
                  <a:moveTo>
                    <a:pt x="143001" y="91439"/>
                  </a:moveTo>
                  <a:lnTo>
                    <a:pt x="138556" y="91439"/>
                  </a:lnTo>
                  <a:lnTo>
                    <a:pt x="136398" y="92709"/>
                  </a:lnTo>
                  <a:lnTo>
                    <a:pt x="134366" y="93979"/>
                  </a:lnTo>
                  <a:lnTo>
                    <a:pt x="132842" y="95250"/>
                  </a:lnTo>
                  <a:lnTo>
                    <a:pt x="146557" y="95250"/>
                  </a:lnTo>
                  <a:lnTo>
                    <a:pt x="145161" y="93979"/>
                  </a:lnTo>
                  <a:lnTo>
                    <a:pt x="144018" y="92709"/>
                  </a:lnTo>
                  <a:lnTo>
                    <a:pt x="143001" y="91439"/>
                  </a:lnTo>
                  <a:close/>
                </a:path>
                <a:path w="539750" h="294639">
                  <a:moveTo>
                    <a:pt x="77089" y="76200"/>
                  </a:moveTo>
                  <a:lnTo>
                    <a:pt x="74168" y="76200"/>
                  </a:lnTo>
                  <a:lnTo>
                    <a:pt x="73151" y="77469"/>
                  </a:lnTo>
                  <a:lnTo>
                    <a:pt x="72263" y="80009"/>
                  </a:lnTo>
                  <a:lnTo>
                    <a:pt x="71247" y="81279"/>
                  </a:lnTo>
                  <a:lnTo>
                    <a:pt x="69976" y="82550"/>
                  </a:lnTo>
                  <a:lnTo>
                    <a:pt x="54737" y="82550"/>
                  </a:lnTo>
                  <a:lnTo>
                    <a:pt x="54228" y="83819"/>
                  </a:lnTo>
                  <a:lnTo>
                    <a:pt x="90550" y="83819"/>
                  </a:lnTo>
                  <a:lnTo>
                    <a:pt x="83057" y="81279"/>
                  </a:lnTo>
                  <a:lnTo>
                    <a:pt x="79755" y="81279"/>
                  </a:lnTo>
                  <a:lnTo>
                    <a:pt x="79121" y="78739"/>
                  </a:lnTo>
                  <a:lnTo>
                    <a:pt x="78231" y="77469"/>
                  </a:lnTo>
                  <a:lnTo>
                    <a:pt x="77089" y="76200"/>
                  </a:lnTo>
                  <a:close/>
                </a:path>
                <a:path w="539750" h="294639">
                  <a:moveTo>
                    <a:pt x="62992" y="78739"/>
                  </a:moveTo>
                  <a:lnTo>
                    <a:pt x="60832" y="78739"/>
                  </a:lnTo>
                  <a:lnTo>
                    <a:pt x="56896" y="81279"/>
                  </a:lnTo>
                  <a:lnTo>
                    <a:pt x="55499" y="82550"/>
                  </a:lnTo>
                  <a:lnTo>
                    <a:pt x="67310" y="82550"/>
                  </a:lnTo>
                  <a:lnTo>
                    <a:pt x="65786" y="81279"/>
                  </a:lnTo>
                  <a:lnTo>
                    <a:pt x="64643" y="80009"/>
                  </a:lnTo>
                  <a:lnTo>
                    <a:pt x="63246" y="80009"/>
                  </a:lnTo>
                  <a:lnTo>
                    <a:pt x="62992" y="78739"/>
                  </a:lnTo>
                  <a:close/>
                </a:path>
                <a:path w="539750" h="294639">
                  <a:moveTo>
                    <a:pt x="408304" y="21589"/>
                  </a:moveTo>
                  <a:lnTo>
                    <a:pt x="403351" y="21589"/>
                  </a:lnTo>
                  <a:lnTo>
                    <a:pt x="401954" y="22859"/>
                  </a:lnTo>
                  <a:lnTo>
                    <a:pt x="400812" y="22859"/>
                  </a:lnTo>
                  <a:lnTo>
                    <a:pt x="399796" y="24129"/>
                  </a:lnTo>
                  <a:lnTo>
                    <a:pt x="398525" y="25400"/>
                  </a:lnTo>
                  <a:lnTo>
                    <a:pt x="395731" y="27939"/>
                  </a:lnTo>
                  <a:lnTo>
                    <a:pt x="392556" y="30479"/>
                  </a:lnTo>
                  <a:lnTo>
                    <a:pt x="389000" y="30479"/>
                  </a:lnTo>
                  <a:lnTo>
                    <a:pt x="388747" y="31750"/>
                  </a:lnTo>
                  <a:lnTo>
                    <a:pt x="387096" y="31750"/>
                  </a:lnTo>
                  <a:lnTo>
                    <a:pt x="386333" y="33019"/>
                  </a:lnTo>
                  <a:lnTo>
                    <a:pt x="385699" y="33019"/>
                  </a:lnTo>
                  <a:lnTo>
                    <a:pt x="384428" y="34289"/>
                  </a:lnTo>
                  <a:lnTo>
                    <a:pt x="381635" y="35559"/>
                  </a:lnTo>
                  <a:lnTo>
                    <a:pt x="378714" y="38100"/>
                  </a:lnTo>
                  <a:lnTo>
                    <a:pt x="371601" y="38100"/>
                  </a:lnTo>
                  <a:lnTo>
                    <a:pt x="370331" y="39369"/>
                  </a:lnTo>
                  <a:lnTo>
                    <a:pt x="369824" y="40639"/>
                  </a:lnTo>
                  <a:lnTo>
                    <a:pt x="368553" y="40639"/>
                  </a:lnTo>
                  <a:lnTo>
                    <a:pt x="367919" y="41909"/>
                  </a:lnTo>
                  <a:lnTo>
                    <a:pt x="419838" y="41909"/>
                  </a:lnTo>
                  <a:lnTo>
                    <a:pt x="418881" y="40639"/>
                  </a:lnTo>
                  <a:lnTo>
                    <a:pt x="413257" y="35559"/>
                  </a:lnTo>
                  <a:lnTo>
                    <a:pt x="411479" y="35559"/>
                  </a:lnTo>
                  <a:lnTo>
                    <a:pt x="409828" y="34289"/>
                  </a:lnTo>
                  <a:lnTo>
                    <a:pt x="405765" y="26669"/>
                  </a:lnTo>
                  <a:lnTo>
                    <a:pt x="406400" y="24129"/>
                  </a:lnTo>
                  <a:lnTo>
                    <a:pt x="408304" y="21589"/>
                  </a:lnTo>
                  <a:close/>
                </a:path>
                <a:path w="539750" h="294639">
                  <a:moveTo>
                    <a:pt x="358648" y="26669"/>
                  </a:moveTo>
                  <a:lnTo>
                    <a:pt x="357377" y="26669"/>
                  </a:lnTo>
                  <a:lnTo>
                    <a:pt x="357377" y="27939"/>
                  </a:lnTo>
                  <a:lnTo>
                    <a:pt x="357124" y="29209"/>
                  </a:lnTo>
                  <a:lnTo>
                    <a:pt x="356616" y="29209"/>
                  </a:lnTo>
                  <a:lnTo>
                    <a:pt x="355980" y="30479"/>
                  </a:lnTo>
                  <a:lnTo>
                    <a:pt x="361569" y="30479"/>
                  </a:lnTo>
                  <a:lnTo>
                    <a:pt x="360806" y="29209"/>
                  </a:lnTo>
                  <a:lnTo>
                    <a:pt x="359918" y="27939"/>
                  </a:lnTo>
                  <a:lnTo>
                    <a:pt x="358648" y="26669"/>
                  </a:lnTo>
                  <a:close/>
                </a:path>
                <a:path w="539750" h="294639">
                  <a:moveTo>
                    <a:pt x="367029" y="29209"/>
                  </a:moveTo>
                  <a:lnTo>
                    <a:pt x="366268" y="29209"/>
                  </a:lnTo>
                  <a:lnTo>
                    <a:pt x="365378" y="30479"/>
                  </a:lnTo>
                  <a:lnTo>
                    <a:pt x="366775" y="30479"/>
                  </a:lnTo>
                  <a:lnTo>
                    <a:pt x="367029" y="29209"/>
                  </a:lnTo>
                  <a:close/>
                </a:path>
                <a:path w="539750" h="294639">
                  <a:moveTo>
                    <a:pt x="216789" y="27939"/>
                  </a:moveTo>
                  <a:lnTo>
                    <a:pt x="210820" y="27939"/>
                  </a:lnTo>
                  <a:lnTo>
                    <a:pt x="209550" y="29209"/>
                  </a:lnTo>
                  <a:lnTo>
                    <a:pt x="218058" y="29209"/>
                  </a:lnTo>
                  <a:lnTo>
                    <a:pt x="216789" y="27939"/>
                  </a:lnTo>
                  <a:close/>
                </a:path>
                <a:path w="539750" h="294639">
                  <a:moveTo>
                    <a:pt x="349757" y="22859"/>
                  </a:moveTo>
                  <a:lnTo>
                    <a:pt x="348233" y="22859"/>
                  </a:lnTo>
                  <a:lnTo>
                    <a:pt x="346201" y="25400"/>
                  </a:lnTo>
                  <a:lnTo>
                    <a:pt x="341756" y="26669"/>
                  </a:lnTo>
                  <a:lnTo>
                    <a:pt x="350456" y="26669"/>
                  </a:lnTo>
                  <a:lnTo>
                    <a:pt x="350393" y="25400"/>
                  </a:lnTo>
                  <a:lnTo>
                    <a:pt x="350266" y="24129"/>
                  </a:lnTo>
                  <a:lnTo>
                    <a:pt x="349757" y="22859"/>
                  </a:lnTo>
                  <a:close/>
                </a:path>
                <a:path w="539750" h="294639">
                  <a:moveTo>
                    <a:pt x="314325" y="0"/>
                  </a:moveTo>
                  <a:lnTo>
                    <a:pt x="307721" y="0"/>
                  </a:lnTo>
                  <a:lnTo>
                    <a:pt x="300736" y="1269"/>
                  </a:lnTo>
                  <a:lnTo>
                    <a:pt x="299974" y="3809"/>
                  </a:lnTo>
                  <a:lnTo>
                    <a:pt x="299466" y="6350"/>
                  </a:lnTo>
                  <a:lnTo>
                    <a:pt x="295021" y="7619"/>
                  </a:lnTo>
                  <a:lnTo>
                    <a:pt x="284733" y="11429"/>
                  </a:lnTo>
                  <a:lnTo>
                    <a:pt x="280289" y="11429"/>
                  </a:lnTo>
                  <a:lnTo>
                    <a:pt x="276351" y="13969"/>
                  </a:lnTo>
                  <a:lnTo>
                    <a:pt x="263905" y="16509"/>
                  </a:lnTo>
                  <a:lnTo>
                    <a:pt x="259079" y="16509"/>
                  </a:lnTo>
                  <a:lnTo>
                    <a:pt x="256540" y="17779"/>
                  </a:lnTo>
                  <a:lnTo>
                    <a:pt x="255270" y="19050"/>
                  </a:lnTo>
                  <a:lnTo>
                    <a:pt x="253238" y="20319"/>
                  </a:lnTo>
                  <a:lnTo>
                    <a:pt x="333501" y="20319"/>
                  </a:lnTo>
                  <a:lnTo>
                    <a:pt x="334264" y="19050"/>
                  </a:lnTo>
                  <a:lnTo>
                    <a:pt x="334645" y="17779"/>
                  </a:lnTo>
                  <a:lnTo>
                    <a:pt x="334645" y="16509"/>
                  </a:lnTo>
                  <a:lnTo>
                    <a:pt x="334264" y="15239"/>
                  </a:lnTo>
                  <a:lnTo>
                    <a:pt x="333755" y="13969"/>
                  </a:lnTo>
                  <a:lnTo>
                    <a:pt x="331977" y="8889"/>
                  </a:lnTo>
                  <a:lnTo>
                    <a:pt x="332358" y="6350"/>
                  </a:lnTo>
                  <a:lnTo>
                    <a:pt x="332358" y="5079"/>
                  </a:lnTo>
                  <a:lnTo>
                    <a:pt x="332104" y="5079"/>
                  </a:lnTo>
                  <a:lnTo>
                    <a:pt x="331724" y="3809"/>
                  </a:lnTo>
                  <a:lnTo>
                    <a:pt x="331216" y="3809"/>
                  </a:lnTo>
                  <a:lnTo>
                    <a:pt x="329946" y="2539"/>
                  </a:lnTo>
                  <a:lnTo>
                    <a:pt x="319786" y="2539"/>
                  </a:lnTo>
                  <a:lnTo>
                    <a:pt x="316738" y="1269"/>
                  </a:lnTo>
                  <a:lnTo>
                    <a:pt x="314325" y="0"/>
                  </a:lnTo>
                  <a:close/>
                </a:path>
                <a:path w="539750" h="294639">
                  <a:moveTo>
                    <a:pt x="328549" y="1269"/>
                  </a:moveTo>
                  <a:lnTo>
                    <a:pt x="326008" y="1269"/>
                  </a:lnTo>
                  <a:lnTo>
                    <a:pt x="324866" y="2539"/>
                  </a:lnTo>
                  <a:lnTo>
                    <a:pt x="329946" y="2539"/>
                  </a:lnTo>
                  <a:lnTo>
                    <a:pt x="328549" y="1269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6853428" y="2263139"/>
              <a:ext cx="539750" cy="295910"/>
            </a:xfrm>
            <a:custGeom>
              <a:avLst/>
              <a:gdLst/>
              <a:ahLst/>
              <a:cxnLst/>
              <a:rect l="l" t="t" r="r" b="b"/>
              <a:pathLst>
                <a:path w="539750" h="295910">
                  <a:moveTo>
                    <a:pt x="185674" y="179958"/>
                  </a:moveTo>
                  <a:lnTo>
                    <a:pt x="191007" y="179958"/>
                  </a:lnTo>
                  <a:lnTo>
                    <a:pt x="199263" y="182371"/>
                  </a:lnTo>
                  <a:lnTo>
                    <a:pt x="201675" y="185546"/>
                  </a:lnTo>
                  <a:lnTo>
                    <a:pt x="203073" y="186816"/>
                  </a:lnTo>
                  <a:lnTo>
                    <a:pt x="203200" y="189102"/>
                  </a:lnTo>
                  <a:lnTo>
                    <a:pt x="202183" y="190626"/>
                  </a:lnTo>
                  <a:lnTo>
                    <a:pt x="201549" y="191642"/>
                  </a:lnTo>
                  <a:lnTo>
                    <a:pt x="200405" y="192150"/>
                  </a:lnTo>
                  <a:lnTo>
                    <a:pt x="198500" y="192150"/>
                  </a:lnTo>
                  <a:lnTo>
                    <a:pt x="197739" y="192150"/>
                  </a:lnTo>
                  <a:lnTo>
                    <a:pt x="197103" y="192023"/>
                  </a:lnTo>
                  <a:lnTo>
                    <a:pt x="196215" y="191896"/>
                  </a:lnTo>
                  <a:lnTo>
                    <a:pt x="191770" y="191134"/>
                  </a:lnTo>
                  <a:lnTo>
                    <a:pt x="182245" y="188213"/>
                  </a:lnTo>
                  <a:lnTo>
                    <a:pt x="180848" y="184276"/>
                  </a:lnTo>
                  <a:lnTo>
                    <a:pt x="180340" y="183006"/>
                  </a:lnTo>
                  <a:lnTo>
                    <a:pt x="180848" y="181482"/>
                  </a:lnTo>
                  <a:lnTo>
                    <a:pt x="181864" y="180847"/>
                  </a:lnTo>
                  <a:lnTo>
                    <a:pt x="182499" y="180339"/>
                  </a:lnTo>
                  <a:lnTo>
                    <a:pt x="183896" y="179958"/>
                  </a:lnTo>
                  <a:lnTo>
                    <a:pt x="185674" y="179958"/>
                  </a:lnTo>
                  <a:close/>
                </a:path>
                <a:path w="539750" h="295910">
                  <a:moveTo>
                    <a:pt x="437769" y="178181"/>
                  </a:moveTo>
                  <a:lnTo>
                    <a:pt x="438403" y="178181"/>
                  </a:lnTo>
                  <a:lnTo>
                    <a:pt x="438785" y="178307"/>
                  </a:lnTo>
                  <a:lnTo>
                    <a:pt x="439166" y="178434"/>
                  </a:lnTo>
                  <a:lnTo>
                    <a:pt x="440436" y="178688"/>
                  </a:lnTo>
                  <a:lnTo>
                    <a:pt x="441198" y="180085"/>
                  </a:lnTo>
                  <a:lnTo>
                    <a:pt x="441071" y="181609"/>
                  </a:lnTo>
                  <a:lnTo>
                    <a:pt x="440690" y="185292"/>
                  </a:lnTo>
                  <a:lnTo>
                    <a:pt x="433831" y="189610"/>
                  </a:lnTo>
                  <a:lnTo>
                    <a:pt x="424942" y="189610"/>
                  </a:lnTo>
                  <a:lnTo>
                    <a:pt x="422401" y="189610"/>
                  </a:lnTo>
                  <a:lnTo>
                    <a:pt x="419226" y="189229"/>
                  </a:lnTo>
                  <a:lnTo>
                    <a:pt x="415544" y="188848"/>
                  </a:lnTo>
                  <a:lnTo>
                    <a:pt x="411225" y="188467"/>
                  </a:lnTo>
                  <a:lnTo>
                    <a:pt x="406273" y="187959"/>
                  </a:lnTo>
                  <a:lnTo>
                    <a:pt x="401447" y="187959"/>
                  </a:lnTo>
                  <a:lnTo>
                    <a:pt x="393192" y="187959"/>
                  </a:lnTo>
                  <a:lnTo>
                    <a:pt x="385191" y="189356"/>
                  </a:lnTo>
                  <a:lnTo>
                    <a:pt x="380746" y="195071"/>
                  </a:lnTo>
                  <a:lnTo>
                    <a:pt x="375157" y="202183"/>
                  </a:lnTo>
                  <a:lnTo>
                    <a:pt x="375285" y="206882"/>
                  </a:lnTo>
                  <a:lnTo>
                    <a:pt x="375666" y="210057"/>
                  </a:lnTo>
                  <a:lnTo>
                    <a:pt x="375666" y="212089"/>
                  </a:lnTo>
                  <a:lnTo>
                    <a:pt x="375920" y="215137"/>
                  </a:lnTo>
                  <a:lnTo>
                    <a:pt x="372745" y="215772"/>
                  </a:lnTo>
                  <a:lnTo>
                    <a:pt x="372110" y="215772"/>
                  </a:lnTo>
                  <a:lnTo>
                    <a:pt x="371094" y="215772"/>
                  </a:lnTo>
                  <a:lnTo>
                    <a:pt x="369443" y="215264"/>
                  </a:lnTo>
                  <a:lnTo>
                    <a:pt x="368046" y="212216"/>
                  </a:lnTo>
                  <a:lnTo>
                    <a:pt x="366500" y="206498"/>
                  </a:lnTo>
                  <a:lnTo>
                    <a:pt x="366061" y="199421"/>
                  </a:lnTo>
                  <a:lnTo>
                    <a:pt x="367028" y="192393"/>
                  </a:lnTo>
                  <a:lnTo>
                    <a:pt x="394589" y="178815"/>
                  </a:lnTo>
                  <a:lnTo>
                    <a:pt x="398525" y="178815"/>
                  </a:lnTo>
                  <a:lnTo>
                    <a:pt x="402463" y="179323"/>
                  </a:lnTo>
                  <a:lnTo>
                    <a:pt x="405638" y="180212"/>
                  </a:lnTo>
                  <a:lnTo>
                    <a:pt x="407797" y="180975"/>
                  </a:lnTo>
                  <a:lnTo>
                    <a:pt x="410591" y="181101"/>
                  </a:lnTo>
                  <a:lnTo>
                    <a:pt x="413385" y="181101"/>
                  </a:lnTo>
                  <a:lnTo>
                    <a:pt x="419353" y="181101"/>
                  </a:lnTo>
                  <a:lnTo>
                    <a:pt x="425830" y="180085"/>
                  </a:lnTo>
                  <a:lnTo>
                    <a:pt x="430783" y="179196"/>
                  </a:lnTo>
                  <a:lnTo>
                    <a:pt x="434213" y="178561"/>
                  </a:lnTo>
                  <a:lnTo>
                    <a:pt x="436372" y="178181"/>
                  </a:lnTo>
                  <a:lnTo>
                    <a:pt x="437769" y="178181"/>
                  </a:lnTo>
                  <a:close/>
                </a:path>
                <a:path w="539750" h="295910">
                  <a:moveTo>
                    <a:pt x="311912" y="0"/>
                  </a:moveTo>
                  <a:lnTo>
                    <a:pt x="307721" y="0"/>
                  </a:lnTo>
                  <a:lnTo>
                    <a:pt x="300736" y="2158"/>
                  </a:lnTo>
                  <a:lnTo>
                    <a:pt x="299974" y="3809"/>
                  </a:lnTo>
                  <a:lnTo>
                    <a:pt x="299466" y="6857"/>
                  </a:lnTo>
                  <a:lnTo>
                    <a:pt x="295021" y="8508"/>
                  </a:lnTo>
                  <a:lnTo>
                    <a:pt x="284733" y="11302"/>
                  </a:lnTo>
                  <a:lnTo>
                    <a:pt x="282448" y="11810"/>
                  </a:lnTo>
                  <a:lnTo>
                    <a:pt x="280289" y="12445"/>
                  </a:lnTo>
                  <a:lnTo>
                    <a:pt x="279526" y="12826"/>
                  </a:lnTo>
                  <a:lnTo>
                    <a:pt x="276351" y="14350"/>
                  </a:lnTo>
                  <a:lnTo>
                    <a:pt x="263905" y="16382"/>
                  </a:lnTo>
                  <a:lnTo>
                    <a:pt x="260223" y="17017"/>
                  </a:lnTo>
                  <a:lnTo>
                    <a:pt x="259842" y="17144"/>
                  </a:lnTo>
                  <a:lnTo>
                    <a:pt x="259461" y="17271"/>
                  </a:lnTo>
                  <a:lnTo>
                    <a:pt x="259079" y="17398"/>
                  </a:lnTo>
                  <a:lnTo>
                    <a:pt x="257810" y="17906"/>
                  </a:lnTo>
                  <a:lnTo>
                    <a:pt x="256540" y="18414"/>
                  </a:lnTo>
                  <a:lnTo>
                    <a:pt x="255270" y="19050"/>
                  </a:lnTo>
                  <a:lnTo>
                    <a:pt x="253238" y="20319"/>
                  </a:lnTo>
                  <a:lnTo>
                    <a:pt x="251078" y="21208"/>
                  </a:lnTo>
                  <a:lnTo>
                    <a:pt x="248793" y="21716"/>
                  </a:lnTo>
                  <a:lnTo>
                    <a:pt x="248030" y="21843"/>
                  </a:lnTo>
                  <a:lnTo>
                    <a:pt x="247142" y="21970"/>
                  </a:lnTo>
                  <a:lnTo>
                    <a:pt x="246379" y="21970"/>
                  </a:lnTo>
                  <a:lnTo>
                    <a:pt x="243077" y="21970"/>
                  </a:lnTo>
                  <a:lnTo>
                    <a:pt x="231901" y="22351"/>
                  </a:lnTo>
                  <a:lnTo>
                    <a:pt x="227202" y="26542"/>
                  </a:lnTo>
                  <a:lnTo>
                    <a:pt x="224917" y="28575"/>
                  </a:lnTo>
                  <a:lnTo>
                    <a:pt x="221996" y="29082"/>
                  </a:lnTo>
                  <a:lnTo>
                    <a:pt x="219328" y="29082"/>
                  </a:lnTo>
                  <a:lnTo>
                    <a:pt x="218058" y="29082"/>
                  </a:lnTo>
                  <a:lnTo>
                    <a:pt x="216789" y="28956"/>
                  </a:lnTo>
                  <a:lnTo>
                    <a:pt x="215646" y="28956"/>
                  </a:lnTo>
                  <a:lnTo>
                    <a:pt x="214756" y="28701"/>
                  </a:lnTo>
                  <a:lnTo>
                    <a:pt x="213995" y="28701"/>
                  </a:lnTo>
                  <a:lnTo>
                    <a:pt x="213105" y="28701"/>
                  </a:lnTo>
                  <a:lnTo>
                    <a:pt x="212344" y="28701"/>
                  </a:lnTo>
                  <a:lnTo>
                    <a:pt x="211581" y="28701"/>
                  </a:lnTo>
                  <a:lnTo>
                    <a:pt x="210820" y="28956"/>
                  </a:lnTo>
                  <a:lnTo>
                    <a:pt x="209550" y="29336"/>
                  </a:lnTo>
                  <a:lnTo>
                    <a:pt x="208533" y="29463"/>
                  </a:lnTo>
                  <a:lnTo>
                    <a:pt x="207264" y="29463"/>
                  </a:lnTo>
                  <a:lnTo>
                    <a:pt x="205486" y="29463"/>
                  </a:lnTo>
                  <a:lnTo>
                    <a:pt x="203707" y="29336"/>
                  </a:lnTo>
                  <a:lnTo>
                    <a:pt x="203073" y="29336"/>
                  </a:lnTo>
                  <a:lnTo>
                    <a:pt x="202438" y="29209"/>
                  </a:lnTo>
                  <a:lnTo>
                    <a:pt x="201802" y="29209"/>
                  </a:lnTo>
                  <a:lnTo>
                    <a:pt x="201168" y="29209"/>
                  </a:lnTo>
                  <a:lnTo>
                    <a:pt x="200532" y="29336"/>
                  </a:lnTo>
                  <a:lnTo>
                    <a:pt x="199898" y="29336"/>
                  </a:lnTo>
                  <a:lnTo>
                    <a:pt x="199136" y="30352"/>
                  </a:lnTo>
                  <a:lnTo>
                    <a:pt x="208025" y="43941"/>
                  </a:lnTo>
                  <a:lnTo>
                    <a:pt x="208788" y="44322"/>
                  </a:lnTo>
                  <a:lnTo>
                    <a:pt x="209296" y="44576"/>
                  </a:lnTo>
                  <a:lnTo>
                    <a:pt x="211327" y="45465"/>
                  </a:lnTo>
                  <a:lnTo>
                    <a:pt x="212598" y="46227"/>
                  </a:lnTo>
                  <a:lnTo>
                    <a:pt x="212978" y="47497"/>
                  </a:lnTo>
                  <a:lnTo>
                    <a:pt x="212978" y="47751"/>
                  </a:lnTo>
                  <a:lnTo>
                    <a:pt x="212978" y="48006"/>
                  </a:lnTo>
                  <a:lnTo>
                    <a:pt x="213105" y="48640"/>
                  </a:lnTo>
                  <a:lnTo>
                    <a:pt x="212978" y="49275"/>
                  </a:lnTo>
                  <a:lnTo>
                    <a:pt x="212725" y="49656"/>
                  </a:lnTo>
                  <a:lnTo>
                    <a:pt x="211963" y="50926"/>
                  </a:lnTo>
                  <a:lnTo>
                    <a:pt x="210185" y="51561"/>
                  </a:lnTo>
                  <a:lnTo>
                    <a:pt x="206501" y="51942"/>
                  </a:lnTo>
                  <a:lnTo>
                    <a:pt x="205486" y="52069"/>
                  </a:lnTo>
                  <a:lnTo>
                    <a:pt x="203326" y="52323"/>
                  </a:lnTo>
                  <a:lnTo>
                    <a:pt x="202183" y="52450"/>
                  </a:lnTo>
                  <a:lnTo>
                    <a:pt x="200405" y="52450"/>
                  </a:lnTo>
                  <a:lnTo>
                    <a:pt x="198754" y="52704"/>
                  </a:lnTo>
                  <a:lnTo>
                    <a:pt x="197485" y="52958"/>
                  </a:lnTo>
                  <a:lnTo>
                    <a:pt x="197103" y="52958"/>
                  </a:lnTo>
                  <a:lnTo>
                    <a:pt x="196469" y="52958"/>
                  </a:lnTo>
                  <a:lnTo>
                    <a:pt x="196088" y="53466"/>
                  </a:lnTo>
                  <a:lnTo>
                    <a:pt x="195833" y="53847"/>
                  </a:lnTo>
                  <a:lnTo>
                    <a:pt x="195072" y="55498"/>
                  </a:lnTo>
                  <a:lnTo>
                    <a:pt x="195452" y="58165"/>
                  </a:lnTo>
                  <a:lnTo>
                    <a:pt x="196088" y="60451"/>
                  </a:lnTo>
                  <a:lnTo>
                    <a:pt x="196215" y="60959"/>
                  </a:lnTo>
                  <a:lnTo>
                    <a:pt x="196215" y="61213"/>
                  </a:lnTo>
                  <a:lnTo>
                    <a:pt x="196342" y="61467"/>
                  </a:lnTo>
                  <a:lnTo>
                    <a:pt x="196723" y="62737"/>
                  </a:lnTo>
                  <a:lnTo>
                    <a:pt x="196723" y="64007"/>
                  </a:lnTo>
                  <a:lnTo>
                    <a:pt x="196215" y="65150"/>
                  </a:lnTo>
                  <a:lnTo>
                    <a:pt x="194691" y="68960"/>
                  </a:lnTo>
                  <a:lnTo>
                    <a:pt x="189102" y="71627"/>
                  </a:lnTo>
                  <a:lnTo>
                    <a:pt x="187325" y="72389"/>
                  </a:lnTo>
                  <a:lnTo>
                    <a:pt x="186817" y="72516"/>
                  </a:lnTo>
                  <a:lnTo>
                    <a:pt x="186817" y="72643"/>
                  </a:lnTo>
                  <a:lnTo>
                    <a:pt x="186690" y="73278"/>
                  </a:lnTo>
                  <a:lnTo>
                    <a:pt x="187198" y="75056"/>
                  </a:lnTo>
                  <a:lnTo>
                    <a:pt x="188214" y="76453"/>
                  </a:lnTo>
                  <a:lnTo>
                    <a:pt x="189611" y="77088"/>
                  </a:lnTo>
                  <a:lnTo>
                    <a:pt x="190119" y="77088"/>
                  </a:lnTo>
                  <a:lnTo>
                    <a:pt x="190753" y="77215"/>
                  </a:lnTo>
                  <a:lnTo>
                    <a:pt x="191262" y="77215"/>
                  </a:lnTo>
                  <a:lnTo>
                    <a:pt x="191770" y="77342"/>
                  </a:lnTo>
                  <a:lnTo>
                    <a:pt x="193294" y="77723"/>
                  </a:lnTo>
                  <a:lnTo>
                    <a:pt x="194691" y="78485"/>
                  </a:lnTo>
                  <a:lnTo>
                    <a:pt x="195961" y="79247"/>
                  </a:lnTo>
                  <a:lnTo>
                    <a:pt x="196976" y="79756"/>
                  </a:lnTo>
                  <a:lnTo>
                    <a:pt x="197739" y="80136"/>
                  </a:lnTo>
                  <a:lnTo>
                    <a:pt x="198881" y="80517"/>
                  </a:lnTo>
                  <a:lnTo>
                    <a:pt x="199136" y="80517"/>
                  </a:lnTo>
                  <a:lnTo>
                    <a:pt x="199390" y="80644"/>
                  </a:lnTo>
                  <a:lnTo>
                    <a:pt x="199644" y="80644"/>
                  </a:lnTo>
                  <a:lnTo>
                    <a:pt x="204089" y="80644"/>
                  </a:lnTo>
                  <a:lnTo>
                    <a:pt x="204850" y="88900"/>
                  </a:lnTo>
                  <a:lnTo>
                    <a:pt x="204850" y="93725"/>
                  </a:lnTo>
                  <a:lnTo>
                    <a:pt x="204850" y="97154"/>
                  </a:lnTo>
                  <a:lnTo>
                    <a:pt x="203073" y="101218"/>
                  </a:lnTo>
                  <a:lnTo>
                    <a:pt x="194945" y="101218"/>
                  </a:lnTo>
                  <a:lnTo>
                    <a:pt x="192150" y="101091"/>
                  </a:lnTo>
                  <a:lnTo>
                    <a:pt x="189611" y="99948"/>
                  </a:lnTo>
                  <a:lnTo>
                    <a:pt x="187325" y="98043"/>
                  </a:lnTo>
                  <a:lnTo>
                    <a:pt x="186563" y="97281"/>
                  </a:lnTo>
                  <a:lnTo>
                    <a:pt x="185547" y="96646"/>
                  </a:lnTo>
                  <a:lnTo>
                    <a:pt x="184530" y="96265"/>
                  </a:lnTo>
                  <a:lnTo>
                    <a:pt x="184276" y="96519"/>
                  </a:lnTo>
                  <a:lnTo>
                    <a:pt x="183896" y="97916"/>
                  </a:lnTo>
                  <a:lnTo>
                    <a:pt x="183642" y="98678"/>
                  </a:lnTo>
                  <a:lnTo>
                    <a:pt x="183133" y="100710"/>
                  </a:lnTo>
                  <a:lnTo>
                    <a:pt x="182499" y="102996"/>
                  </a:lnTo>
                  <a:lnTo>
                    <a:pt x="180848" y="103758"/>
                  </a:lnTo>
                  <a:lnTo>
                    <a:pt x="180340" y="104139"/>
                  </a:lnTo>
                  <a:lnTo>
                    <a:pt x="179831" y="104266"/>
                  </a:lnTo>
                  <a:lnTo>
                    <a:pt x="179450" y="104266"/>
                  </a:lnTo>
                  <a:lnTo>
                    <a:pt x="177800" y="104266"/>
                  </a:lnTo>
                  <a:lnTo>
                    <a:pt x="176783" y="102615"/>
                  </a:lnTo>
                  <a:lnTo>
                    <a:pt x="176149" y="101472"/>
                  </a:lnTo>
                  <a:lnTo>
                    <a:pt x="175132" y="99948"/>
                  </a:lnTo>
                  <a:lnTo>
                    <a:pt x="174625" y="99059"/>
                  </a:lnTo>
                  <a:lnTo>
                    <a:pt x="173608" y="99059"/>
                  </a:lnTo>
                  <a:lnTo>
                    <a:pt x="171450" y="99059"/>
                  </a:lnTo>
                  <a:lnTo>
                    <a:pt x="164973" y="99059"/>
                  </a:lnTo>
                  <a:lnTo>
                    <a:pt x="163195" y="92963"/>
                  </a:lnTo>
                  <a:lnTo>
                    <a:pt x="162560" y="91820"/>
                  </a:lnTo>
                  <a:lnTo>
                    <a:pt x="161671" y="91058"/>
                  </a:lnTo>
                  <a:lnTo>
                    <a:pt x="160654" y="91058"/>
                  </a:lnTo>
                  <a:lnTo>
                    <a:pt x="160020" y="90804"/>
                  </a:lnTo>
                  <a:lnTo>
                    <a:pt x="159257" y="90677"/>
                  </a:lnTo>
                  <a:lnTo>
                    <a:pt x="158496" y="90677"/>
                  </a:lnTo>
                  <a:lnTo>
                    <a:pt x="156337" y="90677"/>
                  </a:lnTo>
                  <a:lnTo>
                    <a:pt x="154177" y="91439"/>
                  </a:lnTo>
                  <a:lnTo>
                    <a:pt x="152907" y="92963"/>
                  </a:lnTo>
                  <a:lnTo>
                    <a:pt x="151002" y="95122"/>
                  </a:lnTo>
                  <a:lnTo>
                    <a:pt x="149478" y="95884"/>
                  </a:lnTo>
                  <a:lnTo>
                    <a:pt x="148208" y="95884"/>
                  </a:lnTo>
                  <a:lnTo>
                    <a:pt x="146557" y="95884"/>
                  </a:lnTo>
                  <a:lnTo>
                    <a:pt x="145161" y="94487"/>
                  </a:lnTo>
                  <a:lnTo>
                    <a:pt x="144018" y="93217"/>
                  </a:lnTo>
                  <a:lnTo>
                    <a:pt x="143001" y="92328"/>
                  </a:lnTo>
                  <a:lnTo>
                    <a:pt x="142748" y="92075"/>
                  </a:lnTo>
                  <a:lnTo>
                    <a:pt x="142113" y="91947"/>
                  </a:lnTo>
                  <a:lnTo>
                    <a:pt x="141224" y="91947"/>
                  </a:lnTo>
                  <a:lnTo>
                    <a:pt x="140589" y="91947"/>
                  </a:lnTo>
                  <a:lnTo>
                    <a:pt x="132715" y="96265"/>
                  </a:lnTo>
                  <a:lnTo>
                    <a:pt x="132588" y="96519"/>
                  </a:lnTo>
                  <a:lnTo>
                    <a:pt x="131699" y="98551"/>
                  </a:lnTo>
                  <a:lnTo>
                    <a:pt x="130175" y="99948"/>
                  </a:lnTo>
                  <a:lnTo>
                    <a:pt x="128397" y="100583"/>
                  </a:lnTo>
                  <a:lnTo>
                    <a:pt x="127253" y="100964"/>
                  </a:lnTo>
                  <a:lnTo>
                    <a:pt x="125983" y="101091"/>
                  </a:lnTo>
                  <a:lnTo>
                    <a:pt x="124714" y="101091"/>
                  </a:lnTo>
                  <a:lnTo>
                    <a:pt x="122300" y="101091"/>
                  </a:lnTo>
                  <a:lnTo>
                    <a:pt x="119888" y="100329"/>
                  </a:lnTo>
                  <a:lnTo>
                    <a:pt x="117728" y="98806"/>
                  </a:lnTo>
                  <a:lnTo>
                    <a:pt x="114680" y="96519"/>
                  </a:lnTo>
                  <a:lnTo>
                    <a:pt x="113411" y="96011"/>
                  </a:lnTo>
                  <a:lnTo>
                    <a:pt x="112902" y="96011"/>
                  </a:lnTo>
                  <a:lnTo>
                    <a:pt x="112522" y="96392"/>
                  </a:lnTo>
                  <a:lnTo>
                    <a:pt x="112522" y="96773"/>
                  </a:lnTo>
                  <a:lnTo>
                    <a:pt x="112522" y="97154"/>
                  </a:lnTo>
                  <a:lnTo>
                    <a:pt x="112522" y="98043"/>
                  </a:lnTo>
                  <a:lnTo>
                    <a:pt x="112395" y="98932"/>
                  </a:lnTo>
                  <a:lnTo>
                    <a:pt x="112141" y="99821"/>
                  </a:lnTo>
                  <a:lnTo>
                    <a:pt x="111632" y="100837"/>
                  </a:lnTo>
                  <a:lnTo>
                    <a:pt x="110871" y="101345"/>
                  </a:lnTo>
                  <a:lnTo>
                    <a:pt x="109981" y="101345"/>
                  </a:lnTo>
                  <a:lnTo>
                    <a:pt x="107823" y="101345"/>
                  </a:lnTo>
                  <a:lnTo>
                    <a:pt x="105664" y="97789"/>
                  </a:lnTo>
                  <a:lnTo>
                    <a:pt x="105664" y="95122"/>
                  </a:lnTo>
                  <a:lnTo>
                    <a:pt x="105410" y="93344"/>
                  </a:lnTo>
                  <a:lnTo>
                    <a:pt x="99060" y="88518"/>
                  </a:lnTo>
                  <a:lnTo>
                    <a:pt x="96647" y="86613"/>
                  </a:lnTo>
                  <a:lnTo>
                    <a:pt x="95250" y="85470"/>
                  </a:lnTo>
                  <a:lnTo>
                    <a:pt x="93852" y="84327"/>
                  </a:lnTo>
                  <a:lnTo>
                    <a:pt x="90550" y="83692"/>
                  </a:lnTo>
                  <a:lnTo>
                    <a:pt x="87629" y="83057"/>
                  </a:lnTo>
                  <a:lnTo>
                    <a:pt x="83057" y="82041"/>
                  </a:lnTo>
                  <a:lnTo>
                    <a:pt x="79755" y="81406"/>
                  </a:lnTo>
                  <a:lnTo>
                    <a:pt x="79121" y="78739"/>
                  </a:lnTo>
                  <a:lnTo>
                    <a:pt x="78231" y="77723"/>
                  </a:lnTo>
                  <a:lnTo>
                    <a:pt x="77089" y="77215"/>
                  </a:lnTo>
                  <a:lnTo>
                    <a:pt x="75946" y="77215"/>
                  </a:lnTo>
                  <a:lnTo>
                    <a:pt x="75819" y="77215"/>
                  </a:lnTo>
                  <a:lnTo>
                    <a:pt x="74168" y="77215"/>
                  </a:lnTo>
                  <a:lnTo>
                    <a:pt x="73151" y="77850"/>
                  </a:lnTo>
                  <a:lnTo>
                    <a:pt x="69469" y="82676"/>
                  </a:lnTo>
                  <a:lnTo>
                    <a:pt x="69215" y="82676"/>
                  </a:lnTo>
                  <a:lnTo>
                    <a:pt x="68833" y="82676"/>
                  </a:lnTo>
                  <a:lnTo>
                    <a:pt x="67310" y="82676"/>
                  </a:lnTo>
                  <a:lnTo>
                    <a:pt x="65786" y="81660"/>
                  </a:lnTo>
                  <a:lnTo>
                    <a:pt x="64643" y="80771"/>
                  </a:lnTo>
                  <a:lnTo>
                    <a:pt x="64135" y="80517"/>
                  </a:lnTo>
                  <a:lnTo>
                    <a:pt x="63880" y="80136"/>
                  </a:lnTo>
                  <a:lnTo>
                    <a:pt x="63373" y="80009"/>
                  </a:lnTo>
                  <a:lnTo>
                    <a:pt x="62992" y="79756"/>
                  </a:lnTo>
                  <a:lnTo>
                    <a:pt x="62738" y="79756"/>
                  </a:lnTo>
                  <a:lnTo>
                    <a:pt x="60832" y="79756"/>
                  </a:lnTo>
                  <a:lnTo>
                    <a:pt x="56896" y="82168"/>
                  </a:lnTo>
                  <a:lnTo>
                    <a:pt x="55499" y="82931"/>
                  </a:lnTo>
                  <a:lnTo>
                    <a:pt x="54737" y="83565"/>
                  </a:lnTo>
                  <a:lnTo>
                    <a:pt x="54228" y="83692"/>
                  </a:lnTo>
                  <a:lnTo>
                    <a:pt x="53467" y="84327"/>
                  </a:lnTo>
                  <a:lnTo>
                    <a:pt x="52450" y="84962"/>
                  </a:lnTo>
                  <a:lnTo>
                    <a:pt x="51816" y="85597"/>
                  </a:lnTo>
                  <a:lnTo>
                    <a:pt x="48260" y="88010"/>
                  </a:lnTo>
                  <a:lnTo>
                    <a:pt x="43306" y="91439"/>
                  </a:lnTo>
                  <a:lnTo>
                    <a:pt x="39877" y="91439"/>
                  </a:lnTo>
                  <a:lnTo>
                    <a:pt x="39116" y="91439"/>
                  </a:lnTo>
                  <a:lnTo>
                    <a:pt x="38862" y="91566"/>
                  </a:lnTo>
                  <a:lnTo>
                    <a:pt x="38353" y="93344"/>
                  </a:lnTo>
                  <a:lnTo>
                    <a:pt x="37592" y="96265"/>
                  </a:lnTo>
                  <a:lnTo>
                    <a:pt x="35687" y="98551"/>
                  </a:lnTo>
                  <a:lnTo>
                    <a:pt x="33147" y="99059"/>
                  </a:lnTo>
                  <a:lnTo>
                    <a:pt x="32130" y="99186"/>
                  </a:lnTo>
                  <a:lnTo>
                    <a:pt x="31242" y="99821"/>
                  </a:lnTo>
                  <a:lnTo>
                    <a:pt x="30479" y="100710"/>
                  </a:lnTo>
                  <a:lnTo>
                    <a:pt x="29972" y="101726"/>
                  </a:lnTo>
                  <a:lnTo>
                    <a:pt x="30352" y="103377"/>
                  </a:lnTo>
                  <a:lnTo>
                    <a:pt x="30733" y="104775"/>
                  </a:lnTo>
                  <a:lnTo>
                    <a:pt x="30733" y="105156"/>
                  </a:lnTo>
                  <a:lnTo>
                    <a:pt x="30861" y="105790"/>
                  </a:lnTo>
                  <a:lnTo>
                    <a:pt x="30988" y="106298"/>
                  </a:lnTo>
                  <a:lnTo>
                    <a:pt x="31242" y="106806"/>
                  </a:lnTo>
                  <a:lnTo>
                    <a:pt x="31876" y="108838"/>
                  </a:lnTo>
                  <a:lnTo>
                    <a:pt x="32766" y="111506"/>
                  </a:lnTo>
                  <a:lnTo>
                    <a:pt x="31876" y="113918"/>
                  </a:lnTo>
                  <a:lnTo>
                    <a:pt x="31242" y="115569"/>
                  </a:lnTo>
                  <a:lnTo>
                    <a:pt x="29972" y="116712"/>
                  </a:lnTo>
                  <a:lnTo>
                    <a:pt x="28575" y="117220"/>
                  </a:lnTo>
                  <a:lnTo>
                    <a:pt x="27813" y="117601"/>
                  </a:lnTo>
                  <a:lnTo>
                    <a:pt x="27177" y="117728"/>
                  </a:lnTo>
                  <a:lnTo>
                    <a:pt x="26670" y="117728"/>
                  </a:lnTo>
                  <a:lnTo>
                    <a:pt x="23622" y="117728"/>
                  </a:lnTo>
                  <a:lnTo>
                    <a:pt x="21590" y="114300"/>
                  </a:lnTo>
                  <a:lnTo>
                    <a:pt x="19939" y="111378"/>
                  </a:lnTo>
                  <a:lnTo>
                    <a:pt x="19050" y="109473"/>
                  </a:lnTo>
                  <a:lnTo>
                    <a:pt x="17779" y="107950"/>
                  </a:lnTo>
                  <a:lnTo>
                    <a:pt x="16382" y="106552"/>
                  </a:lnTo>
                  <a:lnTo>
                    <a:pt x="15875" y="105917"/>
                  </a:lnTo>
                  <a:lnTo>
                    <a:pt x="15240" y="105536"/>
                  </a:lnTo>
                  <a:lnTo>
                    <a:pt x="14477" y="105536"/>
                  </a:lnTo>
                  <a:lnTo>
                    <a:pt x="13970" y="105536"/>
                  </a:lnTo>
                  <a:lnTo>
                    <a:pt x="13589" y="105663"/>
                  </a:lnTo>
                  <a:lnTo>
                    <a:pt x="13207" y="105917"/>
                  </a:lnTo>
                  <a:lnTo>
                    <a:pt x="12065" y="106679"/>
                  </a:lnTo>
                  <a:lnTo>
                    <a:pt x="11302" y="108076"/>
                  </a:lnTo>
                  <a:lnTo>
                    <a:pt x="11175" y="109727"/>
                  </a:lnTo>
                  <a:lnTo>
                    <a:pt x="11175" y="110108"/>
                  </a:lnTo>
                  <a:lnTo>
                    <a:pt x="11175" y="110489"/>
                  </a:lnTo>
                  <a:lnTo>
                    <a:pt x="11175" y="114300"/>
                  </a:lnTo>
                  <a:lnTo>
                    <a:pt x="9017" y="115950"/>
                  </a:lnTo>
                  <a:lnTo>
                    <a:pt x="7366" y="117475"/>
                  </a:lnTo>
                  <a:lnTo>
                    <a:pt x="5842" y="118490"/>
                  </a:lnTo>
                  <a:lnTo>
                    <a:pt x="4825" y="119633"/>
                  </a:lnTo>
                  <a:lnTo>
                    <a:pt x="3937" y="121284"/>
                  </a:lnTo>
                  <a:lnTo>
                    <a:pt x="3301" y="122427"/>
                  </a:lnTo>
                  <a:lnTo>
                    <a:pt x="3301" y="122808"/>
                  </a:lnTo>
                  <a:lnTo>
                    <a:pt x="5715" y="124459"/>
                  </a:lnTo>
                  <a:lnTo>
                    <a:pt x="6857" y="125221"/>
                  </a:lnTo>
                  <a:lnTo>
                    <a:pt x="8254" y="126110"/>
                  </a:lnTo>
                  <a:lnTo>
                    <a:pt x="8254" y="128015"/>
                  </a:lnTo>
                  <a:lnTo>
                    <a:pt x="8254" y="129031"/>
                  </a:lnTo>
                  <a:lnTo>
                    <a:pt x="8000" y="129793"/>
                  </a:lnTo>
                  <a:lnTo>
                    <a:pt x="7493" y="130556"/>
                  </a:lnTo>
                  <a:lnTo>
                    <a:pt x="6223" y="132333"/>
                  </a:lnTo>
                  <a:lnTo>
                    <a:pt x="4572" y="133603"/>
                  </a:lnTo>
                  <a:lnTo>
                    <a:pt x="2794" y="134619"/>
                  </a:lnTo>
                  <a:lnTo>
                    <a:pt x="1777" y="135635"/>
                  </a:lnTo>
                  <a:lnTo>
                    <a:pt x="0" y="140461"/>
                  </a:lnTo>
                  <a:lnTo>
                    <a:pt x="380" y="141731"/>
                  </a:lnTo>
                  <a:lnTo>
                    <a:pt x="1016" y="142112"/>
                  </a:lnTo>
                  <a:lnTo>
                    <a:pt x="1524" y="142366"/>
                  </a:lnTo>
                  <a:lnTo>
                    <a:pt x="2158" y="142494"/>
                  </a:lnTo>
                  <a:lnTo>
                    <a:pt x="2413" y="142620"/>
                  </a:lnTo>
                  <a:lnTo>
                    <a:pt x="4825" y="143382"/>
                  </a:lnTo>
                  <a:lnTo>
                    <a:pt x="8763" y="144652"/>
                  </a:lnTo>
                  <a:lnTo>
                    <a:pt x="8254" y="149351"/>
                  </a:lnTo>
                  <a:lnTo>
                    <a:pt x="8000" y="151129"/>
                  </a:lnTo>
                  <a:lnTo>
                    <a:pt x="7874" y="153034"/>
                  </a:lnTo>
                  <a:lnTo>
                    <a:pt x="7747" y="154685"/>
                  </a:lnTo>
                  <a:lnTo>
                    <a:pt x="7747" y="155066"/>
                  </a:lnTo>
                  <a:lnTo>
                    <a:pt x="7747" y="155194"/>
                  </a:lnTo>
                  <a:lnTo>
                    <a:pt x="7747" y="155447"/>
                  </a:lnTo>
                  <a:lnTo>
                    <a:pt x="7874" y="155575"/>
                  </a:lnTo>
                  <a:lnTo>
                    <a:pt x="8000" y="155956"/>
                  </a:lnTo>
                  <a:lnTo>
                    <a:pt x="8127" y="155828"/>
                  </a:lnTo>
                  <a:lnTo>
                    <a:pt x="8508" y="155701"/>
                  </a:lnTo>
                  <a:lnTo>
                    <a:pt x="10287" y="155066"/>
                  </a:lnTo>
                  <a:lnTo>
                    <a:pt x="12319" y="154812"/>
                  </a:lnTo>
                  <a:lnTo>
                    <a:pt x="14350" y="154812"/>
                  </a:lnTo>
                  <a:lnTo>
                    <a:pt x="15113" y="154812"/>
                  </a:lnTo>
                  <a:lnTo>
                    <a:pt x="15875" y="154812"/>
                  </a:lnTo>
                  <a:lnTo>
                    <a:pt x="16764" y="154939"/>
                  </a:lnTo>
                  <a:lnTo>
                    <a:pt x="18415" y="154939"/>
                  </a:lnTo>
                  <a:lnTo>
                    <a:pt x="20827" y="154939"/>
                  </a:lnTo>
                  <a:lnTo>
                    <a:pt x="22351" y="157606"/>
                  </a:lnTo>
                  <a:lnTo>
                    <a:pt x="24256" y="160908"/>
                  </a:lnTo>
                  <a:lnTo>
                    <a:pt x="25400" y="162940"/>
                  </a:lnTo>
                  <a:lnTo>
                    <a:pt x="26543" y="164972"/>
                  </a:lnTo>
                  <a:lnTo>
                    <a:pt x="27940" y="166877"/>
                  </a:lnTo>
                  <a:lnTo>
                    <a:pt x="31242" y="171195"/>
                  </a:lnTo>
                  <a:lnTo>
                    <a:pt x="33020" y="173862"/>
                  </a:lnTo>
                  <a:lnTo>
                    <a:pt x="32385" y="176656"/>
                  </a:lnTo>
                  <a:lnTo>
                    <a:pt x="31750" y="178815"/>
                  </a:lnTo>
                  <a:lnTo>
                    <a:pt x="29718" y="179577"/>
                  </a:lnTo>
                  <a:lnTo>
                    <a:pt x="28955" y="179704"/>
                  </a:lnTo>
                  <a:lnTo>
                    <a:pt x="28701" y="179831"/>
                  </a:lnTo>
                  <a:lnTo>
                    <a:pt x="28321" y="179958"/>
                  </a:lnTo>
                  <a:lnTo>
                    <a:pt x="27940" y="180212"/>
                  </a:lnTo>
                  <a:lnTo>
                    <a:pt x="28955" y="181228"/>
                  </a:lnTo>
                  <a:lnTo>
                    <a:pt x="29972" y="182117"/>
                  </a:lnTo>
                  <a:lnTo>
                    <a:pt x="31242" y="182625"/>
                  </a:lnTo>
                  <a:lnTo>
                    <a:pt x="32130" y="183260"/>
                  </a:lnTo>
                  <a:lnTo>
                    <a:pt x="33400" y="184022"/>
                  </a:lnTo>
                  <a:lnTo>
                    <a:pt x="34671" y="184784"/>
                  </a:lnTo>
                  <a:lnTo>
                    <a:pt x="35814" y="185673"/>
                  </a:lnTo>
                  <a:lnTo>
                    <a:pt x="36195" y="185292"/>
                  </a:lnTo>
                  <a:lnTo>
                    <a:pt x="36702" y="184911"/>
                  </a:lnTo>
                  <a:lnTo>
                    <a:pt x="37083" y="184531"/>
                  </a:lnTo>
                  <a:lnTo>
                    <a:pt x="42289" y="179933"/>
                  </a:lnTo>
                  <a:lnTo>
                    <a:pt x="48434" y="176133"/>
                  </a:lnTo>
                  <a:lnTo>
                    <a:pt x="55032" y="173547"/>
                  </a:lnTo>
                  <a:lnTo>
                    <a:pt x="61595" y="172592"/>
                  </a:lnTo>
                  <a:lnTo>
                    <a:pt x="63373" y="172592"/>
                  </a:lnTo>
                  <a:lnTo>
                    <a:pt x="65024" y="172719"/>
                  </a:lnTo>
                  <a:lnTo>
                    <a:pt x="66675" y="173227"/>
                  </a:lnTo>
                  <a:lnTo>
                    <a:pt x="69088" y="173862"/>
                  </a:lnTo>
                  <a:lnTo>
                    <a:pt x="71754" y="174244"/>
                  </a:lnTo>
                  <a:lnTo>
                    <a:pt x="74295" y="174244"/>
                  </a:lnTo>
                  <a:lnTo>
                    <a:pt x="74929" y="174244"/>
                  </a:lnTo>
                  <a:lnTo>
                    <a:pt x="75565" y="174244"/>
                  </a:lnTo>
                  <a:lnTo>
                    <a:pt x="76200" y="174116"/>
                  </a:lnTo>
                  <a:lnTo>
                    <a:pt x="76962" y="174116"/>
                  </a:lnTo>
                  <a:lnTo>
                    <a:pt x="77597" y="174116"/>
                  </a:lnTo>
                  <a:lnTo>
                    <a:pt x="78231" y="174116"/>
                  </a:lnTo>
                  <a:lnTo>
                    <a:pt x="82042" y="174116"/>
                  </a:lnTo>
                  <a:lnTo>
                    <a:pt x="85598" y="174625"/>
                  </a:lnTo>
                  <a:lnTo>
                    <a:pt x="88011" y="178688"/>
                  </a:lnTo>
                  <a:lnTo>
                    <a:pt x="90677" y="183260"/>
                  </a:lnTo>
                  <a:lnTo>
                    <a:pt x="90170" y="189483"/>
                  </a:lnTo>
                  <a:lnTo>
                    <a:pt x="89789" y="195071"/>
                  </a:lnTo>
                  <a:lnTo>
                    <a:pt x="89407" y="197992"/>
                  </a:lnTo>
                  <a:lnTo>
                    <a:pt x="89280" y="201040"/>
                  </a:lnTo>
                  <a:lnTo>
                    <a:pt x="89789" y="202437"/>
                  </a:lnTo>
                  <a:lnTo>
                    <a:pt x="90297" y="203834"/>
                  </a:lnTo>
                  <a:lnTo>
                    <a:pt x="90043" y="205485"/>
                  </a:lnTo>
                  <a:lnTo>
                    <a:pt x="89280" y="206756"/>
                  </a:lnTo>
                  <a:lnTo>
                    <a:pt x="87756" y="209041"/>
                  </a:lnTo>
                  <a:lnTo>
                    <a:pt x="83693" y="209676"/>
                  </a:lnTo>
                  <a:lnTo>
                    <a:pt x="80391" y="209676"/>
                  </a:lnTo>
                  <a:lnTo>
                    <a:pt x="77724" y="209676"/>
                  </a:lnTo>
                  <a:lnTo>
                    <a:pt x="75565" y="209295"/>
                  </a:lnTo>
                  <a:lnTo>
                    <a:pt x="75056" y="209169"/>
                  </a:lnTo>
                  <a:lnTo>
                    <a:pt x="74422" y="209169"/>
                  </a:lnTo>
                  <a:lnTo>
                    <a:pt x="73660" y="209041"/>
                  </a:lnTo>
                  <a:lnTo>
                    <a:pt x="73025" y="209041"/>
                  </a:lnTo>
                  <a:lnTo>
                    <a:pt x="67564" y="209041"/>
                  </a:lnTo>
                  <a:lnTo>
                    <a:pt x="60451" y="211835"/>
                  </a:lnTo>
                  <a:lnTo>
                    <a:pt x="60071" y="213613"/>
                  </a:lnTo>
                  <a:lnTo>
                    <a:pt x="60198" y="213867"/>
                  </a:lnTo>
                  <a:lnTo>
                    <a:pt x="60325" y="214248"/>
                  </a:lnTo>
                  <a:lnTo>
                    <a:pt x="60451" y="214629"/>
                  </a:lnTo>
                  <a:lnTo>
                    <a:pt x="62483" y="219709"/>
                  </a:lnTo>
                  <a:lnTo>
                    <a:pt x="63753" y="223773"/>
                  </a:lnTo>
                  <a:lnTo>
                    <a:pt x="61975" y="225678"/>
                  </a:lnTo>
                  <a:lnTo>
                    <a:pt x="61341" y="226313"/>
                  </a:lnTo>
                  <a:lnTo>
                    <a:pt x="60705" y="226567"/>
                  </a:lnTo>
                  <a:lnTo>
                    <a:pt x="59944" y="226567"/>
                  </a:lnTo>
                  <a:lnTo>
                    <a:pt x="58674" y="226567"/>
                  </a:lnTo>
                  <a:lnTo>
                    <a:pt x="57150" y="225806"/>
                  </a:lnTo>
                  <a:lnTo>
                    <a:pt x="55752" y="224916"/>
                  </a:lnTo>
                  <a:lnTo>
                    <a:pt x="54610" y="224154"/>
                  </a:lnTo>
                  <a:lnTo>
                    <a:pt x="53467" y="223646"/>
                  </a:lnTo>
                  <a:lnTo>
                    <a:pt x="52450" y="223646"/>
                  </a:lnTo>
                  <a:lnTo>
                    <a:pt x="51562" y="223646"/>
                  </a:lnTo>
                  <a:lnTo>
                    <a:pt x="50800" y="224027"/>
                  </a:lnTo>
                  <a:lnTo>
                    <a:pt x="50165" y="224789"/>
                  </a:lnTo>
                  <a:lnTo>
                    <a:pt x="49783" y="225170"/>
                  </a:lnTo>
                  <a:lnTo>
                    <a:pt x="49529" y="225806"/>
                  </a:lnTo>
                  <a:lnTo>
                    <a:pt x="49529" y="226440"/>
                  </a:lnTo>
                  <a:lnTo>
                    <a:pt x="49911" y="226440"/>
                  </a:lnTo>
                  <a:lnTo>
                    <a:pt x="55118" y="226440"/>
                  </a:lnTo>
                  <a:lnTo>
                    <a:pt x="61849" y="233298"/>
                  </a:lnTo>
                  <a:lnTo>
                    <a:pt x="61849" y="238632"/>
                  </a:lnTo>
                  <a:lnTo>
                    <a:pt x="61849" y="245109"/>
                  </a:lnTo>
                  <a:lnTo>
                    <a:pt x="62611" y="248284"/>
                  </a:lnTo>
                  <a:lnTo>
                    <a:pt x="63500" y="248919"/>
                  </a:lnTo>
                  <a:lnTo>
                    <a:pt x="63753" y="249046"/>
                  </a:lnTo>
                  <a:lnTo>
                    <a:pt x="64007" y="249046"/>
                  </a:lnTo>
                  <a:lnTo>
                    <a:pt x="64135" y="248919"/>
                  </a:lnTo>
                  <a:lnTo>
                    <a:pt x="64643" y="248792"/>
                  </a:lnTo>
                  <a:lnTo>
                    <a:pt x="65024" y="248665"/>
                  </a:lnTo>
                  <a:lnTo>
                    <a:pt x="65531" y="248665"/>
                  </a:lnTo>
                  <a:lnTo>
                    <a:pt x="67564" y="248665"/>
                  </a:lnTo>
                  <a:lnTo>
                    <a:pt x="68833" y="250697"/>
                  </a:lnTo>
                  <a:lnTo>
                    <a:pt x="69850" y="252221"/>
                  </a:lnTo>
                  <a:lnTo>
                    <a:pt x="71120" y="254253"/>
                  </a:lnTo>
                  <a:lnTo>
                    <a:pt x="71881" y="255396"/>
                  </a:lnTo>
                  <a:lnTo>
                    <a:pt x="73660" y="255396"/>
                  </a:lnTo>
                  <a:lnTo>
                    <a:pt x="73660" y="255396"/>
                  </a:lnTo>
                  <a:lnTo>
                    <a:pt x="79248" y="255396"/>
                  </a:lnTo>
                  <a:lnTo>
                    <a:pt x="82042" y="256794"/>
                  </a:lnTo>
                  <a:lnTo>
                    <a:pt x="83057" y="259079"/>
                  </a:lnTo>
                  <a:lnTo>
                    <a:pt x="83820" y="260603"/>
                  </a:lnTo>
                  <a:lnTo>
                    <a:pt x="83947" y="263016"/>
                  </a:lnTo>
                  <a:lnTo>
                    <a:pt x="81533" y="266445"/>
                  </a:lnTo>
                  <a:lnTo>
                    <a:pt x="80518" y="267842"/>
                  </a:lnTo>
                  <a:lnTo>
                    <a:pt x="80264" y="270382"/>
                  </a:lnTo>
                  <a:lnTo>
                    <a:pt x="80772" y="273684"/>
                  </a:lnTo>
                  <a:lnTo>
                    <a:pt x="81152" y="276732"/>
                  </a:lnTo>
                  <a:lnTo>
                    <a:pt x="82169" y="279526"/>
                  </a:lnTo>
                  <a:lnTo>
                    <a:pt x="83439" y="282066"/>
                  </a:lnTo>
                  <a:lnTo>
                    <a:pt x="83566" y="281304"/>
                  </a:lnTo>
                  <a:lnTo>
                    <a:pt x="83566" y="280669"/>
                  </a:lnTo>
                  <a:lnTo>
                    <a:pt x="83693" y="279907"/>
                  </a:lnTo>
                  <a:lnTo>
                    <a:pt x="83693" y="277748"/>
                  </a:lnTo>
                  <a:lnTo>
                    <a:pt x="83947" y="275716"/>
                  </a:lnTo>
                  <a:lnTo>
                    <a:pt x="84581" y="273684"/>
                  </a:lnTo>
                  <a:lnTo>
                    <a:pt x="84581" y="273431"/>
                  </a:lnTo>
                  <a:lnTo>
                    <a:pt x="84581" y="273303"/>
                  </a:lnTo>
                  <a:lnTo>
                    <a:pt x="84454" y="272922"/>
                  </a:lnTo>
                  <a:lnTo>
                    <a:pt x="84327" y="272541"/>
                  </a:lnTo>
                  <a:lnTo>
                    <a:pt x="84327" y="270256"/>
                  </a:lnTo>
                  <a:lnTo>
                    <a:pt x="84454" y="270001"/>
                  </a:lnTo>
                  <a:lnTo>
                    <a:pt x="84454" y="269366"/>
                  </a:lnTo>
                  <a:lnTo>
                    <a:pt x="84581" y="269113"/>
                  </a:lnTo>
                  <a:lnTo>
                    <a:pt x="84581" y="268985"/>
                  </a:lnTo>
                  <a:lnTo>
                    <a:pt x="84836" y="268858"/>
                  </a:lnTo>
                  <a:lnTo>
                    <a:pt x="84836" y="268604"/>
                  </a:lnTo>
                  <a:lnTo>
                    <a:pt x="84963" y="268350"/>
                  </a:lnTo>
                  <a:lnTo>
                    <a:pt x="84963" y="268223"/>
                  </a:lnTo>
                  <a:lnTo>
                    <a:pt x="87502" y="263778"/>
                  </a:lnTo>
                  <a:lnTo>
                    <a:pt x="94869" y="263270"/>
                  </a:lnTo>
                  <a:lnTo>
                    <a:pt x="100202" y="263270"/>
                  </a:lnTo>
                  <a:lnTo>
                    <a:pt x="105155" y="263270"/>
                  </a:lnTo>
                  <a:lnTo>
                    <a:pt x="113029" y="271271"/>
                  </a:lnTo>
                  <a:lnTo>
                    <a:pt x="117728" y="279019"/>
                  </a:lnTo>
                  <a:lnTo>
                    <a:pt x="118618" y="280796"/>
                  </a:lnTo>
                  <a:lnTo>
                    <a:pt x="120015" y="281939"/>
                  </a:lnTo>
                  <a:lnTo>
                    <a:pt x="121793" y="282320"/>
                  </a:lnTo>
                  <a:lnTo>
                    <a:pt x="122047" y="282447"/>
                  </a:lnTo>
                  <a:lnTo>
                    <a:pt x="122936" y="282447"/>
                  </a:lnTo>
                  <a:lnTo>
                    <a:pt x="123698" y="282066"/>
                  </a:lnTo>
                  <a:lnTo>
                    <a:pt x="124332" y="281685"/>
                  </a:lnTo>
                  <a:lnTo>
                    <a:pt x="125983" y="211200"/>
                  </a:lnTo>
                  <a:lnTo>
                    <a:pt x="160147" y="200406"/>
                  </a:lnTo>
                  <a:lnTo>
                    <a:pt x="160400" y="199644"/>
                  </a:lnTo>
                  <a:lnTo>
                    <a:pt x="160781" y="198881"/>
                  </a:lnTo>
                  <a:lnTo>
                    <a:pt x="161036" y="198246"/>
                  </a:lnTo>
                  <a:lnTo>
                    <a:pt x="162305" y="195960"/>
                  </a:lnTo>
                  <a:lnTo>
                    <a:pt x="164083" y="194436"/>
                  </a:lnTo>
                  <a:lnTo>
                    <a:pt x="166370" y="193928"/>
                  </a:lnTo>
                  <a:lnTo>
                    <a:pt x="166750" y="193801"/>
                  </a:lnTo>
                  <a:lnTo>
                    <a:pt x="167131" y="193801"/>
                  </a:lnTo>
                  <a:lnTo>
                    <a:pt x="167513" y="193801"/>
                  </a:lnTo>
                  <a:lnTo>
                    <a:pt x="170306" y="193801"/>
                  </a:lnTo>
                  <a:lnTo>
                    <a:pt x="172720" y="195706"/>
                  </a:lnTo>
                  <a:lnTo>
                    <a:pt x="174371" y="197231"/>
                  </a:lnTo>
                  <a:lnTo>
                    <a:pt x="175005" y="194944"/>
                  </a:lnTo>
                  <a:lnTo>
                    <a:pt x="176022" y="190372"/>
                  </a:lnTo>
                  <a:lnTo>
                    <a:pt x="179831" y="190372"/>
                  </a:lnTo>
                  <a:lnTo>
                    <a:pt x="180086" y="190372"/>
                  </a:lnTo>
                  <a:lnTo>
                    <a:pt x="180340" y="190372"/>
                  </a:lnTo>
                  <a:lnTo>
                    <a:pt x="181355" y="190500"/>
                  </a:lnTo>
                  <a:lnTo>
                    <a:pt x="182372" y="191007"/>
                  </a:lnTo>
                  <a:lnTo>
                    <a:pt x="183133" y="192023"/>
                  </a:lnTo>
                  <a:lnTo>
                    <a:pt x="184276" y="193675"/>
                  </a:lnTo>
                  <a:lnTo>
                    <a:pt x="184023" y="195960"/>
                  </a:lnTo>
                  <a:lnTo>
                    <a:pt x="183769" y="197865"/>
                  </a:lnTo>
                  <a:lnTo>
                    <a:pt x="183642" y="198500"/>
                  </a:lnTo>
                  <a:lnTo>
                    <a:pt x="183642" y="199135"/>
                  </a:lnTo>
                  <a:lnTo>
                    <a:pt x="183642" y="199644"/>
                  </a:lnTo>
                  <a:lnTo>
                    <a:pt x="185039" y="199897"/>
                  </a:lnTo>
                  <a:lnTo>
                    <a:pt x="186308" y="201167"/>
                  </a:lnTo>
                  <a:lnTo>
                    <a:pt x="187832" y="203453"/>
                  </a:lnTo>
                  <a:lnTo>
                    <a:pt x="190753" y="207771"/>
                  </a:lnTo>
                  <a:lnTo>
                    <a:pt x="193167" y="215264"/>
                  </a:lnTo>
                  <a:lnTo>
                    <a:pt x="192277" y="221741"/>
                  </a:lnTo>
                  <a:lnTo>
                    <a:pt x="192786" y="222250"/>
                  </a:lnTo>
                  <a:lnTo>
                    <a:pt x="193421" y="222884"/>
                  </a:lnTo>
                  <a:lnTo>
                    <a:pt x="193928" y="223519"/>
                  </a:lnTo>
                  <a:lnTo>
                    <a:pt x="194437" y="224154"/>
                  </a:lnTo>
                  <a:lnTo>
                    <a:pt x="195072" y="224789"/>
                  </a:lnTo>
                  <a:lnTo>
                    <a:pt x="195706" y="225425"/>
                  </a:lnTo>
                  <a:lnTo>
                    <a:pt x="196215" y="226059"/>
                  </a:lnTo>
                  <a:lnTo>
                    <a:pt x="196850" y="226821"/>
                  </a:lnTo>
                  <a:lnTo>
                    <a:pt x="197485" y="227456"/>
                  </a:lnTo>
                  <a:lnTo>
                    <a:pt x="198120" y="228219"/>
                  </a:lnTo>
                  <a:lnTo>
                    <a:pt x="198627" y="228981"/>
                  </a:lnTo>
                  <a:lnTo>
                    <a:pt x="199263" y="229742"/>
                  </a:lnTo>
                  <a:lnTo>
                    <a:pt x="199898" y="230504"/>
                  </a:lnTo>
                  <a:lnTo>
                    <a:pt x="200405" y="231266"/>
                  </a:lnTo>
                  <a:lnTo>
                    <a:pt x="201041" y="232028"/>
                  </a:lnTo>
                  <a:lnTo>
                    <a:pt x="201675" y="232663"/>
                  </a:lnTo>
                  <a:lnTo>
                    <a:pt x="202183" y="233552"/>
                  </a:lnTo>
                  <a:lnTo>
                    <a:pt x="202819" y="234187"/>
                  </a:lnTo>
                  <a:lnTo>
                    <a:pt x="203326" y="234950"/>
                  </a:lnTo>
                  <a:lnTo>
                    <a:pt x="203835" y="235711"/>
                  </a:lnTo>
                  <a:lnTo>
                    <a:pt x="204343" y="236346"/>
                  </a:lnTo>
                  <a:lnTo>
                    <a:pt x="204850" y="237108"/>
                  </a:lnTo>
                  <a:lnTo>
                    <a:pt x="205231" y="237744"/>
                  </a:lnTo>
                  <a:lnTo>
                    <a:pt x="205613" y="238251"/>
                  </a:lnTo>
                  <a:lnTo>
                    <a:pt x="205994" y="238886"/>
                  </a:lnTo>
                  <a:lnTo>
                    <a:pt x="206375" y="239521"/>
                  </a:lnTo>
                  <a:lnTo>
                    <a:pt x="206628" y="240029"/>
                  </a:lnTo>
                  <a:lnTo>
                    <a:pt x="207010" y="240537"/>
                  </a:lnTo>
                  <a:lnTo>
                    <a:pt x="207137" y="241045"/>
                  </a:lnTo>
                  <a:lnTo>
                    <a:pt x="207264" y="241300"/>
                  </a:lnTo>
                  <a:lnTo>
                    <a:pt x="207391" y="241553"/>
                  </a:lnTo>
                  <a:lnTo>
                    <a:pt x="207518" y="241681"/>
                  </a:lnTo>
                  <a:lnTo>
                    <a:pt x="207772" y="241934"/>
                  </a:lnTo>
                  <a:lnTo>
                    <a:pt x="208025" y="241934"/>
                  </a:lnTo>
                  <a:lnTo>
                    <a:pt x="208406" y="241934"/>
                  </a:lnTo>
                  <a:lnTo>
                    <a:pt x="210312" y="241934"/>
                  </a:lnTo>
                  <a:lnTo>
                    <a:pt x="213868" y="241045"/>
                  </a:lnTo>
                  <a:lnTo>
                    <a:pt x="216026" y="240537"/>
                  </a:lnTo>
                  <a:lnTo>
                    <a:pt x="217170" y="240283"/>
                  </a:lnTo>
                  <a:lnTo>
                    <a:pt x="217677" y="240156"/>
                  </a:lnTo>
                  <a:lnTo>
                    <a:pt x="218567" y="239902"/>
                  </a:lnTo>
                  <a:lnTo>
                    <a:pt x="218821" y="239775"/>
                  </a:lnTo>
                  <a:lnTo>
                    <a:pt x="219837" y="239648"/>
                  </a:lnTo>
                  <a:lnTo>
                    <a:pt x="220091" y="239648"/>
                  </a:lnTo>
                  <a:lnTo>
                    <a:pt x="220852" y="239521"/>
                  </a:lnTo>
                  <a:lnTo>
                    <a:pt x="221106" y="239521"/>
                  </a:lnTo>
                  <a:lnTo>
                    <a:pt x="221869" y="239394"/>
                  </a:lnTo>
                  <a:lnTo>
                    <a:pt x="223393" y="239394"/>
                  </a:lnTo>
                  <a:lnTo>
                    <a:pt x="223647" y="239521"/>
                  </a:lnTo>
                  <a:lnTo>
                    <a:pt x="250317" y="240791"/>
                  </a:lnTo>
                  <a:lnTo>
                    <a:pt x="252856" y="240791"/>
                  </a:lnTo>
                  <a:lnTo>
                    <a:pt x="254889" y="243331"/>
                  </a:lnTo>
                  <a:lnTo>
                    <a:pt x="256794" y="245744"/>
                  </a:lnTo>
                  <a:lnTo>
                    <a:pt x="258191" y="247776"/>
                  </a:lnTo>
                  <a:lnTo>
                    <a:pt x="259715" y="249808"/>
                  </a:lnTo>
                  <a:lnTo>
                    <a:pt x="261239" y="250189"/>
                  </a:lnTo>
                  <a:lnTo>
                    <a:pt x="265556" y="251459"/>
                  </a:lnTo>
                  <a:lnTo>
                    <a:pt x="265556" y="257428"/>
                  </a:lnTo>
                  <a:lnTo>
                    <a:pt x="265556" y="262254"/>
                  </a:lnTo>
                  <a:lnTo>
                    <a:pt x="265429" y="263778"/>
                  </a:lnTo>
                  <a:lnTo>
                    <a:pt x="265429" y="265302"/>
                  </a:lnTo>
                  <a:lnTo>
                    <a:pt x="265683" y="266826"/>
                  </a:lnTo>
                  <a:lnTo>
                    <a:pt x="265811" y="269239"/>
                  </a:lnTo>
                  <a:lnTo>
                    <a:pt x="267589" y="271906"/>
                  </a:lnTo>
                  <a:lnTo>
                    <a:pt x="269113" y="274573"/>
                  </a:lnTo>
                  <a:lnTo>
                    <a:pt x="271018" y="277367"/>
                  </a:lnTo>
                  <a:lnTo>
                    <a:pt x="272796" y="280161"/>
                  </a:lnTo>
                  <a:lnTo>
                    <a:pt x="273050" y="283082"/>
                  </a:lnTo>
                  <a:lnTo>
                    <a:pt x="273176" y="284479"/>
                  </a:lnTo>
                  <a:lnTo>
                    <a:pt x="274574" y="284733"/>
                  </a:lnTo>
                  <a:lnTo>
                    <a:pt x="278256" y="284733"/>
                  </a:lnTo>
                  <a:lnTo>
                    <a:pt x="280035" y="284733"/>
                  </a:lnTo>
                  <a:lnTo>
                    <a:pt x="281686" y="284860"/>
                  </a:lnTo>
                  <a:lnTo>
                    <a:pt x="283464" y="285241"/>
                  </a:lnTo>
                  <a:lnTo>
                    <a:pt x="288036" y="286638"/>
                  </a:lnTo>
                  <a:lnTo>
                    <a:pt x="294894" y="288670"/>
                  </a:lnTo>
                  <a:lnTo>
                    <a:pt x="295655" y="294894"/>
                  </a:lnTo>
                  <a:lnTo>
                    <a:pt x="295655" y="295275"/>
                  </a:lnTo>
                  <a:lnTo>
                    <a:pt x="295782" y="295656"/>
                  </a:lnTo>
                  <a:lnTo>
                    <a:pt x="296164" y="295656"/>
                  </a:lnTo>
                  <a:lnTo>
                    <a:pt x="296545" y="295528"/>
                  </a:lnTo>
                  <a:lnTo>
                    <a:pt x="296799" y="295275"/>
                  </a:lnTo>
                  <a:lnTo>
                    <a:pt x="297179" y="295020"/>
                  </a:lnTo>
                  <a:lnTo>
                    <a:pt x="297942" y="294385"/>
                  </a:lnTo>
                  <a:lnTo>
                    <a:pt x="298576" y="293369"/>
                  </a:lnTo>
                  <a:lnTo>
                    <a:pt x="298830" y="292353"/>
                  </a:lnTo>
                  <a:lnTo>
                    <a:pt x="299466" y="287781"/>
                  </a:lnTo>
                  <a:lnTo>
                    <a:pt x="305053" y="282320"/>
                  </a:lnTo>
                  <a:lnTo>
                    <a:pt x="313436" y="278383"/>
                  </a:lnTo>
                  <a:lnTo>
                    <a:pt x="313944" y="278256"/>
                  </a:lnTo>
                  <a:lnTo>
                    <a:pt x="314451" y="278002"/>
                  </a:lnTo>
                  <a:lnTo>
                    <a:pt x="314832" y="277748"/>
                  </a:lnTo>
                  <a:lnTo>
                    <a:pt x="315214" y="277748"/>
                  </a:lnTo>
                  <a:lnTo>
                    <a:pt x="315595" y="277621"/>
                  </a:lnTo>
                  <a:lnTo>
                    <a:pt x="315849" y="277367"/>
                  </a:lnTo>
                  <a:lnTo>
                    <a:pt x="316229" y="277367"/>
                  </a:lnTo>
                  <a:lnTo>
                    <a:pt x="316865" y="277240"/>
                  </a:lnTo>
                  <a:lnTo>
                    <a:pt x="317119" y="277240"/>
                  </a:lnTo>
                  <a:lnTo>
                    <a:pt x="317500" y="277113"/>
                  </a:lnTo>
                  <a:lnTo>
                    <a:pt x="318007" y="276986"/>
                  </a:lnTo>
                  <a:lnTo>
                    <a:pt x="318516" y="276986"/>
                  </a:lnTo>
                  <a:lnTo>
                    <a:pt x="318897" y="276986"/>
                  </a:lnTo>
                  <a:lnTo>
                    <a:pt x="319150" y="276986"/>
                  </a:lnTo>
                  <a:lnTo>
                    <a:pt x="319658" y="276986"/>
                  </a:lnTo>
                  <a:lnTo>
                    <a:pt x="320167" y="276986"/>
                  </a:lnTo>
                  <a:lnTo>
                    <a:pt x="320801" y="277113"/>
                  </a:lnTo>
                  <a:lnTo>
                    <a:pt x="321182" y="275844"/>
                  </a:lnTo>
                  <a:lnTo>
                    <a:pt x="321564" y="274700"/>
                  </a:lnTo>
                  <a:lnTo>
                    <a:pt x="321945" y="273811"/>
                  </a:lnTo>
                  <a:lnTo>
                    <a:pt x="322325" y="272922"/>
                  </a:lnTo>
                  <a:lnTo>
                    <a:pt x="322579" y="272288"/>
                  </a:lnTo>
                  <a:lnTo>
                    <a:pt x="322833" y="271906"/>
                  </a:lnTo>
                  <a:lnTo>
                    <a:pt x="322961" y="271525"/>
                  </a:lnTo>
                  <a:lnTo>
                    <a:pt x="323088" y="271271"/>
                  </a:lnTo>
                  <a:lnTo>
                    <a:pt x="323215" y="271017"/>
                  </a:lnTo>
                  <a:lnTo>
                    <a:pt x="323469" y="270763"/>
                  </a:lnTo>
                  <a:lnTo>
                    <a:pt x="323469" y="270509"/>
                  </a:lnTo>
                  <a:lnTo>
                    <a:pt x="323723" y="270128"/>
                  </a:lnTo>
                  <a:lnTo>
                    <a:pt x="323976" y="270001"/>
                  </a:lnTo>
                  <a:lnTo>
                    <a:pt x="324103" y="269747"/>
                  </a:lnTo>
                  <a:lnTo>
                    <a:pt x="324230" y="269494"/>
                  </a:lnTo>
                  <a:lnTo>
                    <a:pt x="324357" y="269494"/>
                  </a:lnTo>
                  <a:lnTo>
                    <a:pt x="324485" y="269239"/>
                  </a:lnTo>
                  <a:lnTo>
                    <a:pt x="324739" y="269239"/>
                  </a:lnTo>
                  <a:lnTo>
                    <a:pt x="324866" y="269113"/>
                  </a:lnTo>
                  <a:lnTo>
                    <a:pt x="324993" y="268985"/>
                  </a:lnTo>
                  <a:lnTo>
                    <a:pt x="327405" y="267715"/>
                  </a:lnTo>
                  <a:lnTo>
                    <a:pt x="331977" y="263525"/>
                  </a:lnTo>
                  <a:lnTo>
                    <a:pt x="332358" y="259714"/>
                  </a:lnTo>
                  <a:lnTo>
                    <a:pt x="332486" y="258063"/>
                  </a:lnTo>
                  <a:lnTo>
                    <a:pt x="333501" y="256666"/>
                  </a:lnTo>
                  <a:lnTo>
                    <a:pt x="334772" y="255904"/>
                  </a:lnTo>
                  <a:lnTo>
                    <a:pt x="336296" y="254888"/>
                  </a:lnTo>
                  <a:lnTo>
                    <a:pt x="338454" y="254507"/>
                  </a:lnTo>
                  <a:lnTo>
                    <a:pt x="340868" y="254507"/>
                  </a:lnTo>
                  <a:lnTo>
                    <a:pt x="344677" y="254507"/>
                  </a:lnTo>
                  <a:lnTo>
                    <a:pt x="349250" y="255650"/>
                  </a:lnTo>
                  <a:lnTo>
                    <a:pt x="352932" y="257809"/>
                  </a:lnTo>
                  <a:lnTo>
                    <a:pt x="356489" y="259969"/>
                  </a:lnTo>
                  <a:lnTo>
                    <a:pt x="358648" y="260476"/>
                  </a:lnTo>
                  <a:lnTo>
                    <a:pt x="359918" y="260476"/>
                  </a:lnTo>
                  <a:lnTo>
                    <a:pt x="360552" y="260476"/>
                  </a:lnTo>
                  <a:lnTo>
                    <a:pt x="361061" y="260350"/>
                  </a:lnTo>
                  <a:lnTo>
                    <a:pt x="361188" y="260222"/>
                  </a:lnTo>
                  <a:lnTo>
                    <a:pt x="362076" y="259714"/>
                  </a:lnTo>
                  <a:lnTo>
                    <a:pt x="362330" y="258698"/>
                  </a:lnTo>
                  <a:lnTo>
                    <a:pt x="362457" y="257047"/>
                  </a:lnTo>
                  <a:lnTo>
                    <a:pt x="362712" y="254253"/>
                  </a:lnTo>
                  <a:lnTo>
                    <a:pt x="364108" y="251713"/>
                  </a:lnTo>
                  <a:lnTo>
                    <a:pt x="366395" y="250444"/>
                  </a:lnTo>
                  <a:lnTo>
                    <a:pt x="368680" y="248919"/>
                  </a:lnTo>
                  <a:lnTo>
                    <a:pt x="371855" y="248031"/>
                  </a:lnTo>
                  <a:lnTo>
                    <a:pt x="374523" y="248031"/>
                  </a:lnTo>
                  <a:lnTo>
                    <a:pt x="376174" y="248031"/>
                  </a:lnTo>
                  <a:lnTo>
                    <a:pt x="377571" y="248284"/>
                  </a:lnTo>
                  <a:lnTo>
                    <a:pt x="378587" y="248919"/>
                  </a:lnTo>
                  <a:lnTo>
                    <a:pt x="379602" y="249554"/>
                  </a:lnTo>
                  <a:lnTo>
                    <a:pt x="382397" y="251206"/>
                  </a:lnTo>
                  <a:lnTo>
                    <a:pt x="389000" y="255269"/>
                  </a:lnTo>
                  <a:lnTo>
                    <a:pt x="393192" y="255269"/>
                  </a:lnTo>
                  <a:lnTo>
                    <a:pt x="393826" y="255269"/>
                  </a:lnTo>
                  <a:lnTo>
                    <a:pt x="394462" y="255142"/>
                  </a:lnTo>
                  <a:lnTo>
                    <a:pt x="394970" y="254888"/>
                  </a:lnTo>
                  <a:lnTo>
                    <a:pt x="396494" y="254253"/>
                  </a:lnTo>
                  <a:lnTo>
                    <a:pt x="399415" y="253872"/>
                  </a:lnTo>
                  <a:lnTo>
                    <a:pt x="402971" y="253872"/>
                  </a:lnTo>
                  <a:lnTo>
                    <a:pt x="410543" y="254212"/>
                  </a:lnTo>
                  <a:lnTo>
                    <a:pt x="418496" y="255063"/>
                  </a:lnTo>
                  <a:lnTo>
                    <a:pt x="425545" y="256176"/>
                  </a:lnTo>
                  <a:lnTo>
                    <a:pt x="430402" y="257301"/>
                  </a:lnTo>
                  <a:lnTo>
                    <a:pt x="431292" y="257428"/>
                  </a:lnTo>
                  <a:lnTo>
                    <a:pt x="432180" y="257682"/>
                  </a:lnTo>
                  <a:lnTo>
                    <a:pt x="433070" y="257682"/>
                  </a:lnTo>
                  <a:lnTo>
                    <a:pt x="433704" y="257682"/>
                  </a:lnTo>
                  <a:lnTo>
                    <a:pt x="434340" y="257556"/>
                  </a:lnTo>
                  <a:lnTo>
                    <a:pt x="434848" y="257428"/>
                  </a:lnTo>
                  <a:lnTo>
                    <a:pt x="435482" y="257301"/>
                  </a:lnTo>
                  <a:lnTo>
                    <a:pt x="435991" y="257301"/>
                  </a:lnTo>
                  <a:lnTo>
                    <a:pt x="436625" y="257301"/>
                  </a:lnTo>
                  <a:lnTo>
                    <a:pt x="438912" y="257301"/>
                  </a:lnTo>
                  <a:lnTo>
                    <a:pt x="440817" y="258063"/>
                  </a:lnTo>
                  <a:lnTo>
                    <a:pt x="443738" y="262000"/>
                  </a:lnTo>
                  <a:lnTo>
                    <a:pt x="445135" y="263778"/>
                  </a:lnTo>
                  <a:lnTo>
                    <a:pt x="446150" y="264286"/>
                  </a:lnTo>
                  <a:lnTo>
                    <a:pt x="447167" y="264413"/>
                  </a:lnTo>
                  <a:lnTo>
                    <a:pt x="450596" y="264413"/>
                  </a:lnTo>
                  <a:lnTo>
                    <a:pt x="451103" y="264540"/>
                  </a:lnTo>
                  <a:lnTo>
                    <a:pt x="451485" y="264794"/>
                  </a:lnTo>
                  <a:lnTo>
                    <a:pt x="451866" y="264794"/>
                  </a:lnTo>
                  <a:lnTo>
                    <a:pt x="451866" y="264159"/>
                  </a:lnTo>
                  <a:lnTo>
                    <a:pt x="451866" y="263778"/>
                  </a:lnTo>
                  <a:lnTo>
                    <a:pt x="451866" y="263144"/>
                  </a:lnTo>
                  <a:lnTo>
                    <a:pt x="451866" y="262508"/>
                  </a:lnTo>
                  <a:lnTo>
                    <a:pt x="451866" y="261746"/>
                  </a:lnTo>
                  <a:lnTo>
                    <a:pt x="451866" y="258317"/>
                  </a:lnTo>
                  <a:lnTo>
                    <a:pt x="454278" y="255523"/>
                  </a:lnTo>
                  <a:lnTo>
                    <a:pt x="456311" y="252983"/>
                  </a:lnTo>
                  <a:lnTo>
                    <a:pt x="457453" y="251840"/>
                  </a:lnTo>
                  <a:lnTo>
                    <a:pt x="458343" y="250697"/>
                  </a:lnTo>
                  <a:lnTo>
                    <a:pt x="459104" y="249173"/>
                  </a:lnTo>
                  <a:lnTo>
                    <a:pt x="459486" y="247903"/>
                  </a:lnTo>
                  <a:lnTo>
                    <a:pt x="457326" y="243077"/>
                  </a:lnTo>
                  <a:lnTo>
                    <a:pt x="456311" y="240410"/>
                  </a:lnTo>
                  <a:lnTo>
                    <a:pt x="454660" y="236727"/>
                  </a:lnTo>
                  <a:lnTo>
                    <a:pt x="453644" y="234187"/>
                  </a:lnTo>
                  <a:lnTo>
                    <a:pt x="453644" y="232282"/>
                  </a:lnTo>
                  <a:lnTo>
                    <a:pt x="453644" y="230631"/>
                  </a:lnTo>
                  <a:lnTo>
                    <a:pt x="453517" y="223138"/>
                  </a:lnTo>
                  <a:lnTo>
                    <a:pt x="452374" y="220852"/>
                  </a:lnTo>
                  <a:lnTo>
                    <a:pt x="451612" y="220344"/>
                  </a:lnTo>
                  <a:lnTo>
                    <a:pt x="450469" y="219836"/>
                  </a:lnTo>
                  <a:lnTo>
                    <a:pt x="449833" y="218439"/>
                  </a:lnTo>
                  <a:lnTo>
                    <a:pt x="450088" y="217042"/>
                  </a:lnTo>
                  <a:lnTo>
                    <a:pt x="450850" y="213740"/>
                  </a:lnTo>
                  <a:lnTo>
                    <a:pt x="457707" y="210565"/>
                  </a:lnTo>
                  <a:lnTo>
                    <a:pt x="459867" y="210565"/>
                  </a:lnTo>
                  <a:lnTo>
                    <a:pt x="460121" y="210565"/>
                  </a:lnTo>
                  <a:lnTo>
                    <a:pt x="461899" y="210565"/>
                  </a:lnTo>
                  <a:lnTo>
                    <a:pt x="464185" y="209550"/>
                  </a:lnTo>
                  <a:lnTo>
                    <a:pt x="465963" y="208787"/>
                  </a:lnTo>
                  <a:lnTo>
                    <a:pt x="467868" y="207898"/>
                  </a:lnTo>
                  <a:lnTo>
                    <a:pt x="469646" y="207136"/>
                  </a:lnTo>
                  <a:lnTo>
                    <a:pt x="471170" y="207136"/>
                  </a:lnTo>
                  <a:lnTo>
                    <a:pt x="472186" y="207136"/>
                  </a:lnTo>
                  <a:lnTo>
                    <a:pt x="473075" y="207390"/>
                  </a:lnTo>
                  <a:lnTo>
                    <a:pt x="473710" y="208152"/>
                  </a:lnTo>
                  <a:lnTo>
                    <a:pt x="474599" y="209169"/>
                  </a:lnTo>
                  <a:lnTo>
                    <a:pt x="476503" y="210438"/>
                  </a:lnTo>
                  <a:lnTo>
                    <a:pt x="481075" y="210565"/>
                  </a:lnTo>
                  <a:lnTo>
                    <a:pt x="482092" y="210565"/>
                  </a:lnTo>
                  <a:lnTo>
                    <a:pt x="482346" y="210565"/>
                  </a:lnTo>
                  <a:lnTo>
                    <a:pt x="482600" y="210565"/>
                  </a:lnTo>
                  <a:lnTo>
                    <a:pt x="482980" y="210057"/>
                  </a:lnTo>
                  <a:lnTo>
                    <a:pt x="482473" y="207898"/>
                  </a:lnTo>
                  <a:lnTo>
                    <a:pt x="481075" y="206375"/>
                  </a:lnTo>
                  <a:lnTo>
                    <a:pt x="479044" y="204342"/>
                  </a:lnTo>
                  <a:lnTo>
                    <a:pt x="480568" y="199262"/>
                  </a:lnTo>
                  <a:lnTo>
                    <a:pt x="485013" y="186054"/>
                  </a:lnTo>
                  <a:lnTo>
                    <a:pt x="486410" y="182244"/>
                  </a:lnTo>
                  <a:lnTo>
                    <a:pt x="487679" y="178181"/>
                  </a:lnTo>
                  <a:lnTo>
                    <a:pt x="488696" y="174116"/>
                  </a:lnTo>
                  <a:lnTo>
                    <a:pt x="488950" y="172592"/>
                  </a:lnTo>
                  <a:lnTo>
                    <a:pt x="489585" y="170433"/>
                  </a:lnTo>
                  <a:lnTo>
                    <a:pt x="491108" y="169544"/>
                  </a:lnTo>
                  <a:lnTo>
                    <a:pt x="491490" y="169417"/>
                  </a:lnTo>
                  <a:lnTo>
                    <a:pt x="491871" y="169290"/>
                  </a:lnTo>
                  <a:lnTo>
                    <a:pt x="492378" y="169290"/>
                  </a:lnTo>
                  <a:lnTo>
                    <a:pt x="493649" y="169544"/>
                  </a:lnTo>
                  <a:lnTo>
                    <a:pt x="494919" y="170052"/>
                  </a:lnTo>
                  <a:lnTo>
                    <a:pt x="495935" y="170941"/>
                  </a:lnTo>
                  <a:lnTo>
                    <a:pt x="496824" y="171576"/>
                  </a:lnTo>
                  <a:lnTo>
                    <a:pt x="497713" y="172084"/>
                  </a:lnTo>
                  <a:lnTo>
                    <a:pt x="498601" y="172465"/>
                  </a:lnTo>
                  <a:lnTo>
                    <a:pt x="498855" y="172592"/>
                  </a:lnTo>
                  <a:lnTo>
                    <a:pt x="499110" y="172592"/>
                  </a:lnTo>
                  <a:lnTo>
                    <a:pt x="499491" y="172592"/>
                  </a:lnTo>
                  <a:lnTo>
                    <a:pt x="501142" y="172846"/>
                  </a:lnTo>
                  <a:lnTo>
                    <a:pt x="502793" y="172973"/>
                  </a:lnTo>
                  <a:lnTo>
                    <a:pt x="504444" y="172973"/>
                  </a:lnTo>
                  <a:lnTo>
                    <a:pt x="507365" y="172973"/>
                  </a:lnTo>
                  <a:lnTo>
                    <a:pt x="510286" y="172973"/>
                  </a:lnTo>
                  <a:lnTo>
                    <a:pt x="512318" y="174116"/>
                  </a:lnTo>
                  <a:lnTo>
                    <a:pt x="512572" y="174370"/>
                  </a:lnTo>
                  <a:lnTo>
                    <a:pt x="512952" y="174370"/>
                  </a:lnTo>
                  <a:lnTo>
                    <a:pt x="513333" y="174370"/>
                  </a:lnTo>
                  <a:lnTo>
                    <a:pt x="516000" y="174370"/>
                  </a:lnTo>
                  <a:lnTo>
                    <a:pt x="521462" y="171957"/>
                  </a:lnTo>
                  <a:lnTo>
                    <a:pt x="522858" y="169290"/>
                  </a:lnTo>
                  <a:lnTo>
                    <a:pt x="523113" y="168528"/>
                  </a:lnTo>
                  <a:lnTo>
                    <a:pt x="522477" y="166750"/>
                  </a:lnTo>
                  <a:lnTo>
                    <a:pt x="521080" y="164083"/>
                  </a:lnTo>
                  <a:lnTo>
                    <a:pt x="520446" y="160908"/>
                  </a:lnTo>
                  <a:lnTo>
                    <a:pt x="520573" y="157733"/>
                  </a:lnTo>
                  <a:lnTo>
                    <a:pt x="520953" y="148081"/>
                  </a:lnTo>
                  <a:lnTo>
                    <a:pt x="526033" y="143890"/>
                  </a:lnTo>
                  <a:lnTo>
                    <a:pt x="530987" y="143890"/>
                  </a:lnTo>
                  <a:lnTo>
                    <a:pt x="534797" y="143890"/>
                  </a:lnTo>
                  <a:lnTo>
                    <a:pt x="535177" y="138683"/>
                  </a:lnTo>
                  <a:lnTo>
                    <a:pt x="535177" y="137159"/>
                  </a:lnTo>
                  <a:lnTo>
                    <a:pt x="535177" y="134619"/>
                  </a:lnTo>
                  <a:lnTo>
                    <a:pt x="536321" y="132714"/>
                  </a:lnTo>
                  <a:lnTo>
                    <a:pt x="537464" y="130936"/>
                  </a:lnTo>
                  <a:lnTo>
                    <a:pt x="538099" y="130047"/>
                  </a:lnTo>
                  <a:lnTo>
                    <a:pt x="538226" y="129666"/>
                  </a:lnTo>
                  <a:lnTo>
                    <a:pt x="538733" y="129031"/>
                  </a:lnTo>
                  <a:lnTo>
                    <a:pt x="538988" y="128650"/>
                  </a:lnTo>
                  <a:lnTo>
                    <a:pt x="539115" y="128396"/>
                  </a:lnTo>
                  <a:lnTo>
                    <a:pt x="539115" y="128015"/>
                  </a:lnTo>
                  <a:lnTo>
                    <a:pt x="539496" y="127507"/>
                  </a:lnTo>
                  <a:lnTo>
                    <a:pt x="539496" y="127253"/>
                  </a:lnTo>
                  <a:lnTo>
                    <a:pt x="538226" y="125602"/>
                  </a:lnTo>
                  <a:lnTo>
                    <a:pt x="537337" y="123443"/>
                  </a:lnTo>
                  <a:lnTo>
                    <a:pt x="536955" y="121157"/>
                  </a:lnTo>
                  <a:lnTo>
                    <a:pt x="536828" y="120903"/>
                  </a:lnTo>
                  <a:lnTo>
                    <a:pt x="536067" y="121157"/>
                  </a:lnTo>
                  <a:lnTo>
                    <a:pt x="535304" y="121538"/>
                  </a:lnTo>
                  <a:lnTo>
                    <a:pt x="534670" y="122173"/>
                  </a:lnTo>
                  <a:lnTo>
                    <a:pt x="532511" y="123570"/>
                  </a:lnTo>
                  <a:lnTo>
                    <a:pt x="527050" y="124586"/>
                  </a:lnTo>
                  <a:lnTo>
                    <a:pt x="524255" y="124586"/>
                  </a:lnTo>
                  <a:lnTo>
                    <a:pt x="523113" y="124586"/>
                  </a:lnTo>
                  <a:lnTo>
                    <a:pt x="520065" y="124586"/>
                  </a:lnTo>
                  <a:lnTo>
                    <a:pt x="514730" y="120395"/>
                  </a:lnTo>
                  <a:lnTo>
                    <a:pt x="514730" y="116204"/>
                  </a:lnTo>
                  <a:lnTo>
                    <a:pt x="514730" y="114681"/>
                  </a:lnTo>
                  <a:lnTo>
                    <a:pt x="514603" y="112140"/>
                  </a:lnTo>
                  <a:lnTo>
                    <a:pt x="513461" y="112140"/>
                  </a:lnTo>
                  <a:lnTo>
                    <a:pt x="511175" y="112140"/>
                  </a:lnTo>
                  <a:lnTo>
                    <a:pt x="506602" y="110997"/>
                  </a:lnTo>
                  <a:lnTo>
                    <a:pt x="503808" y="102996"/>
                  </a:lnTo>
                  <a:lnTo>
                    <a:pt x="502793" y="99821"/>
                  </a:lnTo>
                  <a:lnTo>
                    <a:pt x="500633" y="97535"/>
                  </a:lnTo>
                  <a:lnTo>
                    <a:pt x="498094" y="96519"/>
                  </a:lnTo>
                  <a:lnTo>
                    <a:pt x="497331" y="96265"/>
                  </a:lnTo>
                  <a:lnTo>
                    <a:pt x="496570" y="95884"/>
                  </a:lnTo>
                  <a:lnTo>
                    <a:pt x="495935" y="95503"/>
                  </a:lnTo>
                  <a:lnTo>
                    <a:pt x="495807" y="95376"/>
                  </a:lnTo>
                  <a:lnTo>
                    <a:pt x="495553" y="95376"/>
                  </a:lnTo>
                  <a:lnTo>
                    <a:pt x="495300" y="95376"/>
                  </a:lnTo>
                  <a:lnTo>
                    <a:pt x="493395" y="95376"/>
                  </a:lnTo>
                  <a:lnTo>
                    <a:pt x="489203" y="97535"/>
                  </a:lnTo>
                  <a:lnTo>
                    <a:pt x="486918" y="98551"/>
                  </a:lnTo>
                  <a:lnTo>
                    <a:pt x="485775" y="99186"/>
                  </a:lnTo>
                  <a:lnTo>
                    <a:pt x="484758" y="99821"/>
                  </a:lnTo>
                  <a:lnTo>
                    <a:pt x="483870" y="100075"/>
                  </a:lnTo>
                  <a:lnTo>
                    <a:pt x="482980" y="100456"/>
                  </a:lnTo>
                  <a:lnTo>
                    <a:pt x="482092" y="100583"/>
                  </a:lnTo>
                  <a:lnTo>
                    <a:pt x="481202" y="100583"/>
                  </a:lnTo>
                  <a:lnTo>
                    <a:pt x="479298" y="100583"/>
                  </a:lnTo>
                  <a:lnTo>
                    <a:pt x="477139" y="100075"/>
                  </a:lnTo>
                  <a:lnTo>
                    <a:pt x="474979" y="99313"/>
                  </a:lnTo>
                  <a:lnTo>
                    <a:pt x="473455" y="98932"/>
                  </a:lnTo>
                  <a:lnTo>
                    <a:pt x="472186" y="98425"/>
                  </a:lnTo>
                  <a:lnTo>
                    <a:pt x="471043" y="98043"/>
                  </a:lnTo>
                  <a:lnTo>
                    <a:pt x="470026" y="97789"/>
                  </a:lnTo>
                  <a:lnTo>
                    <a:pt x="468629" y="97408"/>
                  </a:lnTo>
                  <a:lnTo>
                    <a:pt x="467487" y="96519"/>
                  </a:lnTo>
                  <a:lnTo>
                    <a:pt x="466471" y="95376"/>
                  </a:lnTo>
                  <a:lnTo>
                    <a:pt x="465708" y="94487"/>
                  </a:lnTo>
                  <a:lnTo>
                    <a:pt x="464947" y="93471"/>
                  </a:lnTo>
                  <a:lnTo>
                    <a:pt x="464185" y="92456"/>
                  </a:lnTo>
                  <a:lnTo>
                    <a:pt x="462661" y="90423"/>
                  </a:lnTo>
                  <a:lnTo>
                    <a:pt x="461645" y="88900"/>
                  </a:lnTo>
                  <a:lnTo>
                    <a:pt x="460628" y="88900"/>
                  </a:lnTo>
                  <a:lnTo>
                    <a:pt x="460375" y="89026"/>
                  </a:lnTo>
                  <a:lnTo>
                    <a:pt x="459231" y="89281"/>
                  </a:lnTo>
                  <a:lnTo>
                    <a:pt x="458343" y="91058"/>
                  </a:lnTo>
                  <a:lnTo>
                    <a:pt x="457453" y="92963"/>
                  </a:lnTo>
                  <a:lnTo>
                    <a:pt x="457073" y="93725"/>
                  </a:lnTo>
                  <a:lnTo>
                    <a:pt x="455929" y="96519"/>
                  </a:lnTo>
                  <a:lnTo>
                    <a:pt x="454660" y="99186"/>
                  </a:lnTo>
                  <a:lnTo>
                    <a:pt x="452247" y="99186"/>
                  </a:lnTo>
                  <a:lnTo>
                    <a:pt x="449706" y="99186"/>
                  </a:lnTo>
                  <a:lnTo>
                    <a:pt x="447675" y="94487"/>
                  </a:lnTo>
                  <a:lnTo>
                    <a:pt x="443611" y="84581"/>
                  </a:lnTo>
                  <a:lnTo>
                    <a:pt x="442849" y="82803"/>
                  </a:lnTo>
                  <a:lnTo>
                    <a:pt x="441198" y="78358"/>
                  </a:lnTo>
                  <a:lnTo>
                    <a:pt x="439166" y="74040"/>
                  </a:lnTo>
                  <a:lnTo>
                    <a:pt x="437006" y="69976"/>
                  </a:lnTo>
                  <a:lnTo>
                    <a:pt x="436372" y="68579"/>
                  </a:lnTo>
                  <a:lnTo>
                    <a:pt x="435610" y="67436"/>
                  </a:lnTo>
                  <a:lnTo>
                    <a:pt x="434848" y="65912"/>
                  </a:lnTo>
                  <a:lnTo>
                    <a:pt x="430081" y="57288"/>
                  </a:lnTo>
                  <a:lnTo>
                    <a:pt x="424624" y="48355"/>
                  </a:lnTo>
                  <a:lnTo>
                    <a:pt x="418881" y="40802"/>
                  </a:lnTo>
                  <a:lnTo>
                    <a:pt x="413257" y="36321"/>
                  </a:lnTo>
                  <a:lnTo>
                    <a:pt x="411479" y="35559"/>
                  </a:lnTo>
                  <a:lnTo>
                    <a:pt x="409828" y="34416"/>
                  </a:lnTo>
                  <a:lnTo>
                    <a:pt x="405765" y="26796"/>
                  </a:lnTo>
                  <a:lnTo>
                    <a:pt x="406400" y="24510"/>
                  </a:lnTo>
                  <a:lnTo>
                    <a:pt x="408304" y="21970"/>
                  </a:lnTo>
                  <a:lnTo>
                    <a:pt x="407670" y="21970"/>
                  </a:lnTo>
                  <a:lnTo>
                    <a:pt x="407162" y="21843"/>
                  </a:lnTo>
                  <a:lnTo>
                    <a:pt x="406653" y="21843"/>
                  </a:lnTo>
                  <a:lnTo>
                    <a:pt x="405002" y="21843"/>
                  </a:lnTo>
                  <a:lnTo>
                    <a:pt x="403351" y="22225"/>
                  </a:lnTo>
                  <a:lnTo>
                    <a:pt x="401954" y="23113"/>
                  </a:lnTo>
                  <a:lnTo>
                    <a:pt x="400812" y="23875"/>
                  </a:lnTo>
                  <a:lnTo>
                    <a:pt x="399796" y="24764"/>
                  </a:lnTo>
                  <a:lnTo>
                    <a:pt x="398525" y="25653"/>
                  </a:lnTo>
                  <a:lnTo>
                    <a:pt x="395731" y="27939"/>
                  </a:lnTo>
                  <a:lnTo>
                    <a:pt x="392556" y="30606"/>
                  </a:lnTo>
                  <a:lnTo>
                    <a:pt x="389254" y="31368"/>
                  </a:lnTo>
                  <a:lnTo>
                    <a:pt x="389000" y="31495"/>
                  </a:lnTo>
                  <a:lnTo>
                    <a:pt x="388747" y="31622"/>
                  </a:lnTo>
                  <a:lnTo>
                    <a:pt x="387857" y="32003"/>
                  </a:lnTo>
                  <a:lnTo>
                    <a:pt x="387096" y="32384"/>
                  </a:lnTo>
                  <a:lnTo>
                    <a:pt x="386333" y="33019"/>
                  </a:lnTo>
                  <a:lnTo>
                    <a:pt x="385699" y="33400"/>
                  </a:lnTo>
                  <a:lnTo>
                    <a:pt x="385064" y="33908"/>
                  </a:lnTo>
                  <a:lnTo>
                    <a:pt x="384428" y="34416"/>
                  </a:lnTo>
                  <a:lnTo>
                    <a:pt x="381635" y="36575"/>
                  </a:lnTo>
                  <a:lnTo>
                    <a:pt x="378714" y="38734"/>
                  </a:lnTo>
                  <a:lnTo>
                    <a:pt x="375793" y="38734"/>
                  </a:lnTo>
                  <a:lnTo>
                    <a:pt x="375285" y="38734"/>
                  </a:lnTo>
                  <a:lnTo>
                    <a:pt x="374650" y="38607"/>
                  </a:lnTo>
                  <a:lnTo>
                    <a:pt x="374015" y="38481"/>
                  </a:lnTo>
                  <a:lnTo>
                    <a:pt x="373761" y="38353"/>
                  </a:lnTo>
                  <a:lnTo>
                    <a:pt x="373506" y="38226"/>
                  </a:lnTo>
                  <a:lnTo>
                    <a:pt x="373252" y="38226"/>
                  </a:lnTo>
                  <a:lnTo>
                    <a:pt x="372364" y="38226"/>
                  </a:lnTo>
                  <a:lnTo>
                    <a:pt x="371601" y="38988"/>
                  </a:lnTo>
                  <a:lnTo>
                    <a:pt x="370331" y="40004"/>
                  </a:lnTo>
                  <a:lnTo>
                    <a:pt x="369824" y="40512"/>
                  </a:lnTo>
                  <a:lnTo>
                    <a:pt x="369189" y="41020"/>
                  </a:lnTo>
                  <a:lnTo>
                    <a:pt x="368553" y="41528"/>
                  </a:lnTo>
                  <a:lnTo>
                    <a:pt x="367919" y="41909"/>
                  </a:lnTo>
                  <a:lnTo>
                    <a:pt x="367156" y="42290"/>
                  </a:lnTo>
                  <a:lnTo>
                    <a:pt x="366395" y="42290"/>
                  </a:lnTo>
                  <a:lnTo>
                    <a:pt x="365251" y="42290"/>
                  </a:lnTo>
                  <a:lnTo>
                    <a:pt x="364108" y="41782"/>
                  </a:lnTo>
                  <a:lnTo>
                    <a:pt x="363347" y="40766"/>
                  </a:lnTo>
                  <a:lnTo>
                    <a:pt x="362585" y="40131"/>
                  </a:lnTo>
                  <a:lnTo>
                    <a:pt x="362203" y="39242"/>
                  </a:lnTo>
                  <a:lnTo>
                    <a:pt x="362076" y="38226"/>
                  </a:lnTo>
                  <a:lnTo>
                    <a:pt x="361950" y="37845"/>
                  </a:lnTo>
                  <a:lnTo>
                    <a:pt x="361950" y="37591"/>
                  </a:lnTo>
                  <a:lnTo>
                    <a:pt x="361950" y="37337"/>
                  </a:lnTo>
                  <a:lnTo>
                    <a:pt x="361950" y="36829"/>
                  </a:lnTo>
                  <a:lnTo>
                    <a:pt x="362076" y="36194"/>
                  </a:lnTo>
                  <a:lnTo>
                    <a:pt x="362203" y="35686"/>
                  </a:lnTo>
                  <a:lnTo>
                    <a:pt x="363093" y="34162"/>
                  </a:lnTo>
                  <a:lnTo>
                    <a:pt x="364108" y="32892"/>
                  </a:lnTo>
                  <a:lnTo>
                    <a:pt x="365378" y="31876"/>
                  </a:lnTo>
                  <a:lnTo>
                    <a:pt x="365632" y="31495"/>
                  </a:lnTo>
                  <a:lnTo>
                    <a:pt x="366395" y="30987"/>
                  </a:lnTo>
                  <a:lnTo>
                    <a:pt x="366775" y="30352"/>
                  </a:lnTo>
                  <a:lnTo>
                    <a:pt x="367029" y="30225"/>
                  </a:lnTo>
                  <a:lnTo>
                    <a:pt x="367156" y="29971"/>
                  </a:lnTo>
                  <a:lnTo>
                    <a:pt x="366902" y="29971"/>
                  </a:lnTo>
                  <a:lnTo>
                    <a:pt x="366522" y="30098"/>
                  </a:lnTo>
                  <a:lnTo>
                    <a:pt x="366268" y="30098"/>
                  </a:lnTo>
                  <a:lnTo>
                    <a:pt x="365378" y="30352"/>
                  </a:lnTo>
                  <a:lnTo>
                    <a:pt x="364363" y="30733"/>
                  </a:lnTo>
                  <a:lnTo>
                    <a:pt x="363347" y="30733"/>
                  </a:lnTo>
                  <a:lnTo>
                    <a:pt x="362457" y="30733"/>
                  </a:lnTo>
                  <a:lnTo>
                    <a:pt x="361569" y="30352"/>
                  </a:lnTo>
                  <a:lnTo>
                    <a:pt x="360806" y="29336"/>
                  </a:lnTo>
                  <a:lnTo>
                    <a:pt x="359918" y="28320"/>
                  </a:lnTo>
                  <a:lnTo>
                    <a:pt x="358648" y="27685"/>
                  </a:lnTo>
                  <a:lnTo>
                    <a:pt x="357377" y="27431"/>
                  </a:lnTo>
                  <a:lnTo>
                    <a:pt x="357377" y="28320"/>
                  </a:lnTo>
                  <a:lnTo>
                    <a:pt x="357124" y="29082"/>
                  </a:lnTo>
                  <a:lnTo>
                    <a:pt x="356616" y="29844"/>
                  </a:lnTo>
                  <a:lnTo>
                    <a:pt x="355980" y="30352"/>
                  </a:lnTo>
                  <a:lnTo>
                    <a:pt x="355346" y="30733"/>
                  </a:lnTo>
                  <a:lnTo>
                    <a:pt x="354583" y="30733"/>
                  </a:lnTo>
                  <a:lnTo>
                    <a:pt x="352298" y="30733"/>
                  </a:lnTo>
                  <a:lnTo>
                    <a:pt x="350520" y="28701"/>
                  </a:lnTo>
                  <a:lnTo>
                    <a:pt x="350393" y="26034"/>
                  </a:lnTo>
                  <a:lnTo>
                    <a:pt x="350266" y="24891"/>
                  </a:lnTo>
                  <a:lnTo>
                    <a:pt x="349757" y="23748"/>
                  </a:lnTo>
                  <a:lnTo>
                    <a:pt x="348869" y="23113"/>
                  </a:lnTo>
                  <a:lnTo>
                    <a:pt x="348615" y="23113"/>
                  </a:lnTo>
                  <a:lnTo>
                    <a:pt x="348233" y="23494"/>
                  </a:lnTo>
                  <a:lnTo>
                    <a:pt x="346201" y="26161"/>
                  </a:lnTo>
                  <a:lnTo>
                    <a:pt x="341756" y="27685"/>
                  </a:lnTo>
                  <a:lnTo>
                    <a:pt x="337057" y="27685"/>
                  </a:lnTo>
                  <a:lnTo>
                    <a:pt x="336550" y="27558"/>
                  </a:lnTo>
                  <a:lnTo>
                    <a:pt x="335406" y="27431"/>
                  </a:lnTo>
                  <a:lnTo>
                    <a:pt x="334391" y="26923"/>
                  </a:lnTo>
                  <a:lnTo>
                    <a:pt x="333628" y="25907"/>
                  </a:lnTo>
                  <a:lnTo>
                    <a:pt x="332740" y="24764"/>
                  </a:lnTo>
                  <a:lnTo>
                    <a:pt x="332358" y="23113"/>
                  </a:lnTo>
                  <a:lnTo>
                    <a:pt x="332994" y="21716"/>
                  </a:lnTo>
                  <a:lnTo>
                    <a:pt x="333121" y="21081"/>
                  </a:lnTo>
                  <a:lnTo>
                    <a:pt x="333501" y="20446"/>
                  </a:lnTo>
                  <a:lnTo>
                    <a:pt x="333882" y="19938"/>
                  </a:lnTo>
                  <a:lnTo>
                    <a:pt x="334264" y="19431"/>
                  </a:lnTo>
                  <a:lnTo>
                    <a:pt x="334645" y="18541"/>
                  </a:lnTo>
                  <a:lnTo>
                    <a:pt x="334772" y="17779"/>
                  </a:lnTo>
                  <a:lnTo>
                    <a:pt x="334645" y="16382"/>
                  </a:lnTo>
                  <a:lnTo>
                    <a:pt x="334264" y="15112"/>
                  </a:lnTo>
                  <a:lnTo>
                    <a:pt x="333755" y="13969"/>
                  </a:lnTo>
                  <a:lnTo>
                    <a:pt x="332867" y="11683"/>
                  </a:lnTo>
                  <a:lnTo>
                    <a:pt x="331977" y="9016"/>
                  </a:lnTo>
                  <a:lnTo>
                    <a:pt x="332358" y="6476"/>
                  </a:lnTo>
                  <a:lnTo>
                    <a:pt x="332358" y="6095"/>
                  </a:lnTo>
                  <a:lnTo>
                    <a:pt x="332358" y="5841"/>
                  </a:lnTo>
                  <a:lnTo>
                    <a:pt x="332104" y="5206"/>
                  </a:lnTo>
                  <a:lnTo>
                    <a:pt x="331724" y="4444"/>
                  </a:lnTo>
                  <a:lnTo>
                    <a:pt x="331216" y="4063"/>
                  </a:lnTo>
                  <a:lnTo>
                    <a:pt x="329946" y="2920"/>
                  </a:lnTo>
                  <a:lnTo>
                    <a:pt x="328549" y="2285"/>
                  </a:lnTo>
                  <a:lnTo>
                    <a:pt x="327025" y="2031"/>
                  </a:lnTo>
                  <a:lnTo>
                    <a:pt x="326644" y="2031"/>
                  </a:lnTo>
                  <a:lnTo>
                    <a:pt x="326263" y="2031"/>
                  </a:lnTo>
                  <a:lnTo>
                    <a:pt x="326008" y="2285"/>
                  </a:lnTo>
                  <a:lnTo>
                    <a:pt x="324866" y="2793"/>
                  </a:lnTo>
                  <a:lnTo>
                    <a:pt x="323723" y="2920"/>
                  </a:lnTo>
                  <a:lnTo>
                    <a:pt x="322579" y="2920"/>
                  </a:lnTo>
                  <a:lnTo>
                    <a:pt x="319786" y="2920"/>
                  </a:lnTo>
                  <a:lnTo>
                    <a:pt x="316738" y="1777"/>
                  </a:lnTo>
                  <a:lnTo>
                    <a:pt x="314325" y="381"/>
                  </a:lnTo>
                  <a:lnTo>
                    <a:pt x="313817" y="126"/>
                  </a:lnTo>
                  <a:lnTo>
                    <a:pt x="312927" y="0"/>
                  </a:lnTo>
                  <a:lnTo>
                    <a:pt x="311912" y="0"/>
                  </a:lnTo>
                  <a:close/>
                </a:path>
                <a:path w="539750" h="295910">
                  <a:moveTo>
                    <a:pt x="323088" y="271271"/>
                  </a:moveTo>
                  <a:lnTo>
                    <a:pt x="325754" y="271271"/>
                  </a:lnTo>
                </a:path>
                <a:path w="539750" h="295910">
                  <a:moveTo>
                    <a:pt x="451230" y="265175"/>
                  </a:moveTo>
                  <a:lnTo>
                    <a:pt x="451993" y="265175"/>
                  </a:lnTo>
                  <a:lnTo>
                    <a:pt x="453263" y="265175"/>
                  </a:lnTo>
                  <a:lnTo>
                    <a:pt x="454025" y="265175"/>
                  </a:lnTo>
                  <a:lnTo>
                    <a:pt x="453263" y="265175"/>
                  </a:lnTo>
                  <a:lnTo>
                    <a:pt x="451993" y="265175"/>
                  </a:lnTo>
                  <a:lnTo>
                    <a:pt x="451230" y="265175"/>
                  </a:lnTo>
                  <a:close/>
                </a:path>
                <a:path w="539750" h="295910">
                  <a:moveTo>
                    <a:pt x="438912" y="259079"/>
                  </a:moveTo>
                  <a:lnTo>
                    <a:pt x="440817" y="259079"/>
                  </a:lnTo>
                  <a:lnTo>
                    <a:pt x="442468" y="259587"/>
                  </a:lnTo>
                  <a:lnTo>
                    <a:pt x="445007" y="262127"/>
                  </a:lnTo>
                  <a:lnTo>
                    <a:pt x="442468" y="259587"/>
                  </a:lnTo>
                  <a:lnTo>
                    <a:pt x="440817" y="259079"/>
                  </a:lnTo>
                  <a:lnTo>
                    <a:pt x="438912" y="259079"/>
                  </a:lnTo>
                  <a:close/>
                </a:path>
                <a:path w="539750" h="295910">
                  <a:moveTo>
                    <a:pt x="207264" y="237870"/>
                  </a:moveTo>
                  <a:lnTo>
                    <a:pt x="207264" y="240791"/>
                  </a:lnTo>
                </a:path>
                <a:path w="539750" h="295910">
                  <a:moveTo>
                    <a:pt x="316992" y="277367"/>
                  </a:moveTo>
                  <a:lnTo>
                    <a:pt x="320040" y="277367"/>
                  </a:lnTo>
                </a:path>
                <a:path w="539750" h="295910">
                  <a:moveTo>
                    <a:pt x="161544" y="201167"/>
                  </a:moveTo>
                  <a:lnTo>
                    <a:pt x="124968" y="213359"/>
                  </a:lnTo>
                </a:path>
                <a:path w="539750" h="295910">
                  <a:moveTo>
                    <a:pt x="222630" y="240791"/>
                  </a:moveTo>
                  <a:lnTo>
                    <a:pt x="223647" y="240791"/>
                  </a:lnTo>
                  <a:lnTo>
                    <a:pt x="224408" y="240791"/>
                  </a:lnTo>
                  <a:lnTo>
                    <a:pt x="225551" y="240791"/>
                  </a:lnTo>
                  <a:lnTo>
                    <a:pt x="224408" y="240791"/>
                  </a:lnTo>
                  <a:lnTo>
                    <a:pt x="223647" y="240791"/>
                  </a:lnTo>
                  <a:lnTo>
                    <a:pt x="222630" y="240791"/>
                  </a:lnTo>
                  <a:close/>
                </a:path>
                <a:path w="539750" h="295910">
                  <a:moveTo>
                    <a:pt x="195072" y="222503"/>
                  </a:moveTo>
                  <a:lnTo>
                    <a:pt x="195072" y="225425"/>
                  </a:lnTo>
                </a:path>
                <a:path w="539750" h="295910">
                  <a:moveTo>
                    <a:pt x="204343" y="237744"/>
                  </a:moveTo>
                  <a:lnTo>
                    <a:pt x="207137" y="237744"/>
                  </a:lnTo>
                </a:path>
                <a:path w="539750" h="295910">
                  <a:moveTo>
                    <a:pt x="298703" y="292607"/>
                  </a:moveTo>
                  <a:lnTo>
                    <a:pt x="298703" y="293877"/>
                  </a:lnTo>
                  <a:lnTo>
                    <a:pt x="298703" y="294894"/>
                  </a:lnTo>
                  <a:lnTo>
                    <a:pt x="298703" y="295656"/>
                  </a:lnTo>
                  <a:lnTo>
                    <a:pt x="298703" y="294894"/>
                  </a:lnTo>
                  <a:lnTo>
                    <a:pt x="298703" y="293877"/>
                  </a:lnTo>
                  <a:lnTo>
                    <a:pt x="298703" y="292607"/>
                  </a:lnTo>
                  <a:close/>
                </a:path>
                <a:path w="539750" h="295910">
                  <a:moveTo>
                    <a:pt x="195072" y="225551"/>
                  </a:moveTo>
                  <a:lnTo>
                    <a:pt x="197993" y="225551"/>
                  </a:lnTo>
                </a:path>
                <a:path w="539750" h="295910">
                  <a:moveTo>
                    <a:pt x="201168" y="234695"/>
                  </a:moveTo>
                  <a:lnTo>
                    <a:pt x="204089" y="234695"/>
                  </a:lnTo>
                </a:path>
                <a:path w="539750" h="295910">
                  <a:moveTo>
                    <a:pt x="323088" y="277367"/>
                  </a:moveTo>
                  <a:lnTo>
                    <a:pt x="322072" y="277367"/>
                  </a:lnTo>
                  <a:lnTo>
                    <a:pt x="321055" y="277367"/>
                  </a:lnTo>
                  <a:lnTo>
                    <a:pt x="320040" y="277367"/>
                  </a:lnTo>
                  <a:lnTo>
                    <a:pt x="321055" y="277367"/>
                  </a:lnTo>
                  <a:lnTo>
                    <a:pt x="322072" y="277367"/>
                  </a:lnTo>
                  <a:lnTo>
                    <a:pt x="323088" y="277367"/>
                  </a:lnTo>
                  <a:close/>
                </a:path>
                <a:path w="539750" h="295910">
                  <a:moveTo>
                    <a:pt x="216535" y="240791"/>
                  </a:moveTo>
                  <a:lnTo>
                    <a:pt x="219328" y="240791"/>
                  </a:lnTo>
                </a:path>
                <a:path w="539750" h="295910">
                  <a:moveTo>
                    <a:pt x="481583" y="210311"/>
                  </a:moveTo>
                  <a:lnTo>
                    <a:pt x="477774" y="210184"/>
                  </a:lnTo>
                  <a:lnTo>
                    <a:pt x="476250" y="208660"/>
                  </a:lnTo>
                  <a:lnTo>
                    <a:pt x="475488" y="207263"/>
                  </a:lnTo>
                  <a:lnTo>
                    <a:pt x="476250" y="208660"/>
                  </a:lnTo>
                  <a:lnTo>
                    <a:pt x="477774" y="210184"/>
                  </a:lnTo>
                  <a:lnTo>
                    <a:pt x="481583" y="210311"/>
                  </a:lnTo>
                  <a:close/>
                </a:path>
                <a:path w="539750" h="295910">
                  <a:moveTo>
                    <a:pt x="85344" y="274065"/>
                  </a:moveTo>
                  <a:lnTo>
                    <a:pt x="85344" y="271525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8100060" y="1763267"/>
              <a:ext cx="12700" cy="3175"/>
            </a:xfrm>
            <a:custGeom>
              <a:avLst/>
              <a:gdLst/>
              <a:ahLst/>
              <a:cxnLst/>
              <a:rect l="l" t="t" r="r" b="b"/>
              <a:pathLst>
                <a:path w="12700" h="3175">
                  <a:moveTo>
                    <a:pt x="11175" y="0"/>
                  </a:moveTo>
                  <a:lnTo>
                    <a:pt x="10033" y="0"/>
                  </a:lnTo>
                  <a:lnTo>
                    <a:pt x="6223" y="0"/>
                  </a:lnTo>
                  <a:lnTo>
                    <a:pt x="762" y="1523"/>
                  </a:lnTo>
                  <a:lnTo>
                    <a:pt x="0" y="2285"/>
                  </a:lnTo>
                  <a:lnTo>
                    <a:pt x="254" y="2412"/>
                  </a:lnTo>
                  <a:lnTo>
                    <a:pt x="1016" y="2666"/>
                  </a:lnTo>
                  <a:lnTo>
                    <a:pt x="2286" y="2920"/>
                  </a:lnTo>
                  <a:lnTo>
                    <a:pt x="3810" y="3047"/>
                  </a:lnTo>
                  <a:lnTo>
                    <a:pt x="7239" y="3047"/>
                  </a:lnTo>
                  <a:lnTo>
                    <a:pt x="9271" y="2793"/>
                  </a:lnTo>
                  <a:lnTo>
                    <a:pt x="10541" y="2158"/>
                  </a:lnTo>
                  <a:lnTo>
                    <a:pt x="11557" y="1777"/>
                  </a:lnTo>
                  <a:lnTo>
                    <a:pt x="12192" y="1015"/>
                  </a:lnTo>
                  <a:lnTo>
                    <a:pt x="12065" y="380"/>
                  </a:lnTo>
                  <a:lnTo>
                    <a:pt x="12065" y="126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8100060" y="1763267"/>
              <a:ext cx="12700" cy="3175"/>
            </a:xfrm>
            <a:custGeom>
              <a:avLst/>
              <a:gdLst/>
              <a:ahLst/>
              <a:cxnLst/>
              <a:rect l="l" t="t" r="r" b="b"/>
              <a:pathLst>
                <a:path w="12700" h="3175">
                  <a:moveTo>
                    <a:pt x="10033" y="0"/>
                  </a:moveTo>
                  <a:lnTo>
                    <a:pt x="6223" y="0"/>
                  </a:lnTo>
                  <a:lnTo>
                    <a:pt x="762" y="1523"/>
                  </a:lnTo>
                  <a:lnTo>
                    <a:pt x="0" y="2285"/>
                  </a:lnTo>
                  <a:lnTo>
                    <a:pt x="254" y="2412"/>
                  </a:lnTo>
                  <a:lnTo>
                    <a:pt x="635" y="2539"/>
                  </a:lnTo>
                  <a:lnTo>
                    <a:pt x="1016" y="2666"/>
                  </a:lnTo>
                  <a:lnTo>
                    <a:pt x="2286" y="2920"/>
                  </a:lnTo>
                  <a:lnTo>
                    <a:pt x="3810" y="3047"/>
                  </a:lnTo>
                  <a:lnTo>
                    <a:pt x="5334" y="3047"/>
                  </a:lnTo>
                  <a:lnTo>
                    <a:pt x="7239" y="3047"/>
                  </a:lnTo>
                  <a:lnTo>
                    <a:pt x="9271" y="2793"/>
                  </a:lnTo>
                  <a:lnTo>
                    <a:pt x="10541" y="2158"/>
                  </a:lnTo>
                  <a:lnTo>
                    <a:pt x="11557" y="1777"/>
                  </a:lnTo>
                  <a:lnTo>
                    <a:pt x="12192" y="1015"/>
                  </a:lnTo>
                  <a:lnTo>
                    <a:pt x="12065" y="380"/>
                  </a:lnTo>
                  <a:lnTo>
                    <a:pt x="12065" y="126"/>
                  </a:lnTo>
                  <a:lnTo>
                    <a:pt x="11175" y="0"/>
                  </a:lnTo>
                  <a:lnTo>
                    <a:pt x="10795" y="0"/>
                  </a:lnTo>
                  <a:lnTo>
                    <a:pt x="10414" y="0"/>
                  </a:lnTo>
                  <a:lnTo>
                    <a:pt x="1003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3" name="object 54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476744" y="1554479"/>
              <a:ext cx="158496" cy="85344"/>
            </a:xfrm>
            <a:prstGeom prst="rect">
              <a:avLst/>
            </a:prstGeom>
          </p:spPr>
        </p:pic>
        <p:sp>
          <p:nvSpPr>
            <p:cNvPr id="544" name="object 544"/>
            <p:cNvSpPr/>
            <p:nvPr/>
          </p:nvSpPr>
          <p:spPr>
            <a:xfrm>
              <a:off x="8106155" y="1775459"/>
              <a:ext cx="40005" cy="18415"/>
            </a:xfrm>
            <a:custGeom>
              <a:avLst/>
              <a:gdLst/>
              <a:ahLst/>
              <a:cxnLst/>
              <a:rect l="l" t="t" r="r" b="b"/>
              <a:pathLst>
                <a:path w="40004" h="18414">
                  <a:moveTo>
                    <a:pt x="18923" y="0"/>
                  </a:moveTo>
                  <a:lnTo>
                    <a:pt x="17907" y="0"/>
                  </a:lnTo>
                  <a:lnTo>
                    <a:pt x="8636" y="0"/>
                  </a:lnTo>
                  <a:lnTo>
                    <a:pt x="889" y="8254"/>
                  </a:lnTo>
                  <a:lnTo>
                    <a:pt x="33020" y="18287"/>
                  </a:lnTo>
                  <a:lnTo>
                    <a:pt x="35433" y="18287"/>
                  </a:lnTo>
                  <a:lnTo>
                    <a:pt x="37465" y="18161"/>
                  </a:lnTo>
                  <a:lnTo>
                    <a:pt x="39624" y="17525"/>
                  </a:lnTo>
                  <a:lnTo>
                    <a:pt x="39497" y="12700"/>
                  </a:lnTo>
                  <a:lnTo>
                    <a:pt x="30607" y="2286"/>
                  </a:lnTo>
                  <a:lnTo>
                    <a:pt x="20954" y="253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8106155" y="1775459"/>
              <a:ext cx="40005" cy="18415"/>
            </a:xfrm>
            <a:custGeom>
              <a:avLst/>
              <a:gdLst/>
              <a:ahLst/>
              <a:cxnLst/>
              <a:rect l="l" t="t" r="r" b="b"/>
              <a:pathLst>
                <a:path w="40004" h="18414">
                  <a:moveTo>
                    <a:pt x="17907" y="0"/>
                  </a:moveTo>
                  <a:lnTo>
                    <a:pt x="8636" y="0"/>
                  </a:lnTo>
                  <a:lnTo>
                    <a:pt x="889" y="8254"/>
                  </a:lnTo>
                  <a:lnTo>
                    <a:pt x="0" y="10794"/>
                  </a:lnTo>
                  <a:lnTo>
                    <a:pt x="5034" y="13733"/>
                  </a:lnTo>
                  <a:lnTo>
                    <a:pt x="13700" y="16113"/>
                  </a:lnTo>
                  <a:lnTo>
                    <a:pt x="23770" y="17706"/>
                  </a:lnTo>
                  <a:lnTo>
                    <a:pt x="33020" y="18287"/>
                  </a:lnTo>
                  <a:lnTo>
                    <a:pt x="35433" y="18287"/>
                  </a:lnTo>
                  <a:lnTo>
                    <a:pt x="37465" y="18161"/>
                  </a:lnTo>
                  <a:lnTo>
                    <a:pt x="38735" y="17779"/>
                  </a:lnTo>
                  <a:lnTo>
                    <a:pt x="39624" y="17525"/>
                  </a:lnTo>
                  <a:lnTo>
                    <a:pt x="39624" y="17144"/>
                  </a:lnTo>
                  <a:lnTo>
                    <a:pt x="39624" y="16890"/>
                  </a:lnTo>
                  <a:lnTo>
                    <a:pt x="39497" y="12700"/>
                  </a:lnTo>
                  <a:lnTo>
                    <a:pt x="30607" y="2286"/>
                  </a:lnTo>
                  <a:lnTo>
                    <a:pt x="20954" y="253"/>
                  </a:lnTo>
                  <a:lnTo>
                    <a:pt x="19939" y="126"/>
                  </a:lnTo>
                  <a:lnTo>
                    <a:pt x="18923" y="0"/>
                  </a:lnTo>
                  <a:lnTo>
                    <a:pt x="1790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6597396" y="1647951"/>
              <a:ext cx="2179320" cy="901700"/>
            </a:xfrm>
            <a:custGeom>
              <a:avLst/>
              <a:gdLst/>
              <a:ahLst/>
              <a:cxnLst/>
              <a:rect l="l" t="t" r="r" b="b"/>
              <a:pathLst>
                <a:path w="2179320" h="901700">
                  <a:moveTo>
                    <a:pt x="266637" y="873760"/>
                  </a:moveTo>
                  <a:lnTo>
                    <a:pt x="237998" y="873760"/>
                  </a:lnTo>
                  <a:lnTo>
                    <a:pt x="239013" y="875030"/>
                  </a:lnTo>
                  <a:lnTo>
                    <a:pt x="242950" y="875030"/>
                  </a:lnTo>
                  <a:lnTo>
                    <a:pt x="243712" y="878839"/>
                  </a:lnTo>
                  <a:lnTo>
                    <a:pt x="244348" y="882650"/>
                  </a:lnTo>
                  <a:lnTo>
                    <a:pt x="244601" y="883919"/>
                  </a:lnTo>
                  <a:lnTo>
                    <a:pt x="244855" y="883919"/>
                  </a:lnTo>
                  <a:lnTo>
                    <a:pt x="244855" y="885189"/>
                  </a:lnTo>
                  <a:lnTo>
                    <a:pt x="245999" y="885189"/>
                  </a:lnTo>
                  <a:lnTo>
                    <a:pt x="247776" y="886460"/>
                  </a:lnTo>
                  <a:lnTo>
                    <a:pt x="249174" y="887730"/>
                  </a:lnTo>
                  <a:lnTo>
                    <a:pt x="250444" y="889000"/>
                  </a:lnTo>
                  <a:lnTo>
                    <a:pt x="251459" y="889000"/>
                  </a:lnTo>
                  <a:lnTo>
                    <a:pt x="252475" y="890269"/>
                  </a:lnTo>
                  <a:lnTo>
                    <a:pt x="254507" y="891539"/>
                  </a:lnTo>
                  <a:lnTo>
                    <a:pt x="255524" y="891539"/>
                  </a:lnTo>
                  <a:lnTo>
                    <a:pt x="256667" y="892810"/>
                  </a:lnTo>
                  <a:lnTo>
                    <a:pt x="259587" y="892810"/>
                  </a:lnTo>
                  <a:lnTo>
                    <a:pt x="261747" y="895350"/>
                  </a:lnTo>
                  <a:lnTo>
                    <a:pt x="265937" y="900430"/>
                  </a:lnTo>
                  <a:lnTo>
                    <a:pt x="268350" y="900430"/>
                  </a:lnTo>
                  <a:lnTo>
                    <a:pt x="268604" y="901700"/>
                  </a:lnTo>
                  <a:lnTo>
                    <a:pt x="271399" y="901700"/>
                  </a:lnTo>
                  <a:lnTo>
                    <a:pt x="272160" y="900430"/>
                  </a:lnTo>
                  <a:lnTo>
                    <a:pt x="275717" y="897889"/>
                  </a:lnTo>
                  <a:lnTo>
                    <a:pt x="278002" y="897889"/>
                  </a:lnTo>
                  <a:lnTo>
                    <a:pt x="278383" y="896619"/>
                  </a:lnTo>
                  <a:lnTo>
                    <a:pt x="279400" y="896619"/>
                  </a:lnTo>
                  <a:lnTo>
                    <a:pt x="279400" y="895350"/>
                  </a:lnTo>
                  <a:lnTo>
                    <a:pt x="279653" y="895350"/>
                  </a:lnTo>
                  <a:lnTo>
                    <a:pt x="273149" y="885189"/>
                  </a:lnTo>
                  <a:lnTo>
                    <a:pt x="268382" y="877569"/>
                  </a:lnTo>
                  <a:lnTo>
                    <a:pt x="266637" y="873760"/>
                  </a:lnTo>
                  <a:close/>
                </a:path>
                <a:path w="2179320" h="901700">
                  <a:moveTo>
                    <a:pt x="1424885" y="866139"/>
                  </a:moveTo>
                  <a:lnTo>
                    <a:pt x="1394968" y="866139"/>
                  </a:lnTo>
                  <a:lnTo>
                    <a:pt x="1397634" y="869950"/>
                  </a:lnTo>
                  <a:lnTo>
                    <a:pt x="1402714" y="875030"/>
                  </a:lnTo>
                  <a:lnTo>
                    <a:pt x="1405127" y="877569"/>
                  </a:lnTo>
                  <a:lnTo>
                    <a:pt x="1407413" y="877569"/>
                  </a:lnTo>
                  <a:lnTo>
                    <a:pt x="1413710" y="873760"/>
                  </a:lnTo>
                  <a:lnTo>
                    <a:pt x="1423114" y="867410"/>
                  </a:lnTo>
                  <a:lnTo>
                    <a:pt x="1424885" y="866139"/>
                  </a:lnTo>
                  <a:close/>
                </a:path>
                <a:path w="2179320" h="901700">
                  <a:moveTo>
                    <a:pt x="265810" y="855980"/>
                  </a:moveTo>
                  <a:lnTo>
                    <a:pt x="174625" y="855980"/>
                  </a:lnTo>
                  <a:lnTo>
                    <a:pt x="181355" y="858519"/>
                  </a:lnTo>
                  <a:lnTo>
                    <a:pt x="185547" y="862330"/>
                  </a:lnTo>
                  <a:lnTo>
                    <a:pt x="186562" y="863600"/>
                  </a:lnTo>
                  <a:lnTo>
                    <a:pt x="205739" y="863600"/>
                  </a:lnTo>
                  <a:lnTo>
                    <a:pt x="206628" y="864869"/>
                  </a:lnTo>
                  <a:lnTo>
                    <a:pt x="207772" y="866139"/>
                  </a:lnTo>
                  <a:lnTo>
                    <a:pt x="209296" y="868680"/>
                  </a:lnTo>
                  <a:lnTo>
                    <a:pt x="210820" y="869950"/>
                  </a:lnTo>
                  <a:lnTo>
                    <a:pt x="215519" y="869950"/>
                  </a:lnTo>
                  <a:lnTo>
                    <a:pt x="218694" y="873760"/>
                  </a:lnTo>
                  <a:lnTo>
                    <a:pt x="220090" y="875030"/>
                  </a:lnTo>
                  <a:lnTo>
                    <a:pt x="220852" y="876300"/>
                  </a:lnTo>
                  <a:lnTo>
                    <a:pt x="221233" y="875030"/>
                  </a:lnTo>
                  <a:lnTo>
                    <a:pt x="221869" y="875030"/>
                  </a:lnTo>
                  <a:lnTo>
                    <a:pt x="224154" y="873760"/>
                  </a:lnTo>
                  <a:lnTo>
                    <a:pt x="266637" y="873760"/>
                  </a:lnTo>
                  <a:lnTo>
                    <a:pt x="265473" y="871219"/>
                  </a:lnTo>
                  <a:lnTo>
                    <a:pt x="264540" y="867410"/>
                  </a:lnTo>
                  <a:lnTo>
                    <a:pt x="264922" y="862330"/>
                  </a:lnTo>
                  <a:lnTo>
                    <a:pt x="265683" y="857250"/>
                  </a:lnTo>
                  <a:lnTo>
                    <a:pt x="265810" y="855980"/>
                  </a:lnTo>
                  <a:close/>
                </a:path>
                <a:path w="2179320" h="901700">
                  <a:moveTo>
                    <a:pt x="1390903" y="830580"/>
                  </a:moveTo>
                  <a:lnTo>
                    <a:pt x="1389379" y="830580"/>
                  </a:lnTo>
                  <a:lnTo>
                    <a:pt x="1388109" y="831850"/>
                  </a:lnTo>
                  <a:lnTo>
                    <a:pt x="1384427" y="835660"/>
                  </a:lnTo>
                  <a:lnTo>
                    <a:pt x="1382902" y="838200"/>
                  </a:lnTo>
                  <a:lnTo>
                    <a:pt x="1380744" y="838200"/>
                  </a:lnTo>
                  <a:lnTo>
                    <a:pt x="1379854" y="839469"/>
                  </a:lnTo>
                  <a:lnTo>
                    <a:pt x="1379854" y="844550"/>
                  </a:lnTo>
                  <a:lnTo>
                    <a:pt x="1380489" y="847089"/>
                  </a:lnTo>
                  <a:lnTo>
                    <a:pt x="1380744" y="847089"/>
                  </a:lnTo>
                  <a:lnTo>
                    <a:pt x="1380617" y="852169"/>
                  </a:lnTo>
                  <a:lnTo>
                    <a:pt x="1380489" y="853439"/>
                  </a:lnTo>
                  <a:lnTo>
                    <a:pt x="1380489" y="855980"/>
                  </a:lnTo>
                  <a:lnTo>
                    <a:pt x="1380744" y="858519"/>
                  </a:lnTo>
                  <a:lnTo>
                    <a:pt x="1381252" y="859789"/>
                  </a:lnTo>
                  <a:lnTo>
                    <a:pt x="1382013" y="862330"/>
                  </a:lnTo>
                  <a:lnTo>
                    <a:pt x="1382140" y="872489"/>
                  </a:lnTo>
                  <a:lnTo>
                    <a:pt x="1386839" y="868680"/>
                  </a:lnTo>
                  <a:lnTo>
                    <a:pt x="1390014" y="866139"/>
                  </a:lnTo>
                  <a:lnTo>
                    <a:pt x="1424885" y="866139"/>
                  </a:lnTo>
                  <a:lnTo>
                    <a:pt x="1431970" y="861060"/>
                  </a:lnTo>
                  <a:lnTo>
                    <a:pt x="1436624" y="855980"/>
                  </a:lnTo>
                  <a:lnTo>
                    <a:pt x="1437697" y="852169"/>
                  </a:lnTo>
                  <a:lnTo>
                    <a:pt x="1440545" y="848360"/>
                  </a:lnTo>
                  <a:lnTo>
                    <a:pt x="1445464" y="842010"/>
                  </a:lnTo>
                  <a:lnTo>
                    <a:pt x="1451711" y="834389"/>
                  </a:lnTo>
                  <a:lnTo>
                    <a:pt x="1397000" y="834389"/>
                  </a:lnTo>
                  <a:lnTo>
                    <a:pt x="1393444" y="833119"/>
                  </a:lnTo>
                  <a:lnTo>
                    <a:pt x="1391157" y="831850"/>
                  </a:lnTo>
                  <a:lnTo>
                    <a:pt x="1390903" y="830580"/>
                  </a:lnTo>
                  <a:close/>
                </a:path>
                <a:path w="2179320" h="901700">
                  <a:moveTo>
                    <a:pt x="278383" y="782319"/>
                  </a:moveTo>
                  <a:lnTo>
                    <a:pt x="155448" y="782319"/>
                  </a:lnTo>
                  <a:lnTo>
                    <a:pt x="156590" y="784860"/>
                  </a:lnTo>
                  <a:lnTo>
                    <a:pt x="156590" y="786130"/>
                  </a:lnTo>
                  <a:lnTo>
                    <a:pt x="156336" y="787400"/>
                  </a:lnTo>
                  <a:lnTo>
                    <a:pt x="154939" y="791210"/>
                  </a:lnTo>
                  <a:lnTo>
                    <a:pt x="143382" y="796289"/>
                  </a:lnTo>
                  <a:lnTo>
                    <a:pt x="139826" y="798830"/>
                  </a:lnTo>
                  <a:lnTo>
                    <a:pt x="140207" y="798830"/>
                  </a:lnTo>
                  <a:lnTo>
                    <a:pt x="145160" y="803910"/>
                  </a:lnTo>
                  <a:lnTo>
                    <a:pt x="144906" y="806450"/>
                  </a:lnTo>
                  <a:lnTo>
                    <a:pt x="144779" y="808989"/>
                  </a:lnTo>
                  <a:lnTo>
                    <a:pt x="142875" y="810260"/>
                  </a:lnTo>
                  <a:lnTo>
                    <a:pt x="140970" y="810260"/>
                  </a:lnTo>
                  <a:lnTo>
                    <a:pt x="138049" y="812800"/>
                  </a:lnTo>
                  <a:lnTo>
                    <a:pt x="136778" y="812800"/>
                  </a:lnTo>
                  <a:lnTo>
                    <a:pt x="137032" y="815339"/>
                  </a:lnTo>
                  <a:lnTo>
                    <a:pt x="137413" y="816610"/>
                  </a:lnTo>
                  <a:lnTo>
                    <a:pt x="137032" y="819150"/>
                  </a:lnTo>
                  <a:lnTo>
                    <a:pt x="136017" y="821689"/>
                  </a:lnTo>
                  <a:lnTo>
                    <a:pt x="134111" y="824230"/>
                  </a:lnTo>
                  <a:lnTo>
                    <a:pt x="125856" y="824230"/>
                  </a:lnTo>
                  <a:lnTo>
                    <a:pt x="126746" y="825500"/>
                  </a:lnTo>
                  <a:lnTo>
                    <a:pt x="127380" y="826769"/>
                  </a:lnTo>
                  <a:lnTo>
                    <a:pt x="127888" y="826769"/>
                  </a:lnTo>
                  <a:lnTo>
                    <a:pt x="129412" y="830580"/>
                  </a:lnTo>
                  <a:lnTo>
                    <a:pt x="132206" y="833119"/>
                  </a:lnTo>
                  <a:lnTo>
                    <a:pt x="135381" y="834389"/>
                  </a:lnTo>
                  <a:lnTo>
                    <a:pt x="141285" y="836930"/>
                  </a:lnTo>
                  <a:lnTo>
                    <a:pt x="147558" y="842010"/>
                  </a:lnTo>
                  <a:lnTo>
                    <a:pt x="154187" y="848360"/>
                  </a:lnTo>
                  <a:lnTo>
                    <a:pt x="161925" y="857250"/>
                  </a:lnTo>
                  <a:lnTo>
                    <a:pt x="162686" y="858519"/>
                  </a:lnTo>
                  <a:lnTo>
                    <a:pt x="164719" y="858519"/>
                  </a:lnTo>
                  <a:lnTo>
                    <a:pt x="165100" y="857250"/>
                  </a:lnTo>
                  <a:lnTo>
                    <a:pt x="165861" y="857250"/>
                  </a:lnTo>
                  <a:lnTo>
                    <a:pt x="167639" y="855980"/>
                  </a:lnTo>
                  <a:lnTo>
                    <a:pt x="265810" y="855980"/>
                  </a:lnTo>
                  <a:lnTo>
                    <a:pt x="266064" y="853439"/>
                  </a:lnTo>
                  <a:lnTo>
                    <a:pt x="259969" y="847089"/>
                  </a:lnTo>
                  <a:lnTo>
                    <a:pt x="257555" y="844550"/>
                  </a:lnTo>
                  <a:lnTo>
                    <a:pt x="256285" y="842010"/>
                  </a:lnTo>
                  <a:lnTo>
                    <a:pt x="255904" y="834389"/>
                  </a:lnTo>
                  <a:lnTo>
                    <a:pt x="262254" y="826769"/>
                  </a:lnTo>
                  <a:lnTo>
                    <a:pt x="263778" y="825500"/>
                  </a:lnTo>
                  <a:lnTo>
                    <a:pt x="265175" y="822960"/>
                  </a:lnTo>
                  <a:lnTo>
                    <a:pt x="270128" y="815339"/>
                  </a:lnTo>
                  <a:lnTo>
                    <a:pt x="276098" y="812800"/>
                  </a:lnTo>
                  <a:lnTo>
                    <a:pt x="281812" y="808989"/>
                  </a:lnTo>
                  <a:lnTo>
                    <a:pt x="284099" y="807719"/>
                  </a:lnTo>
                  <a:lnTo>
                    <a:pt x="286511" y="806450"/>
                  </a:lnTo>
                  <a:lnTo>
                    <a:pt x="288544" y="805180"/>
                  </a:lnTo>
                  <a:lnTo>
                    <a:pt x="287908" y="805180"/>
                  </a:lnTo>
                  <a:lnTo>
                    <a:pt x="287147" y="803910"/>
                  </a:lnTo>
                  <a:lnTo>
                    <a:pt x="286003" y="803910"/>
                  </a:lnTo>
                  <a:lnTo>
                    <a:pt x="285496" y="802639"/>
                  </a:lnTo>
                  <a:lnTo>
                    <a:pt x="284987" y="802639"/>
                  </a:lnTo>
                  <a:lnTo>
                    <a:pt x="281685" y="801369"/>
                  </a:lnTo>
                  <a:lnTo>
                    <a:pt x="280161" y="798830"/>
                  </a:lnTo>
                  <a:lnTo>
                    <a:pt x="280288" y="796289"/>
                  </a:lnTo>
                  <a:lnTo>
                    <a:pt x="280670" y="795019"/>
                  </a:lnTo>
                  <a:lnTo>
                    <a:pt x="281812" y="793750"/>
                  </a:lnTo>
                  <a:lnTo>
                    <a:pt x="284099" y="792480"/>
                  </a:lnTo>
                  <a:lnTo>
                    <a:pt x="284987" y="792480"/>
                  </a:lnTo>
                  <a:lnTo>
                    <a:pt x="284987" y="791210"/>
                  </a:lnTo>
                  <a:lnTo>
                    <a:pt x="282448" y="787400"/>
                  </a:lnTo>
                  <a:lnTo>
                    <a:pt x="281177" y="786130"/>
                  </a:lnTo>
                  <a:lnTo>
                    <a:pt x="279653" y="784860"/>
                  </a:lnTo>
                  <a:lnTo>
                    <a:pt x="278383" y="782319"/>
                  </a:lnTo>
                  <a:close/>
                </a:path>
                <a:path w="2179320" h="901700">
                  <a:moveTo>
                    <a:pt x="1496398" y="765810"/>
                  </a:moveTo>
                  <a:lnTo>
                    <a:pt x="1422780" y="765810"/>
                  </a:lnTo>
                  <a:lnTo>
                    <a:pt x="1423924" y="767080"/>
                  </a:lnTo>
                  <a:lnTo>
                    <a:pt x="1425194" y="767080"/>
                  </a:lnTo>
                  <a:lnTo>
                    <a:pt x="1426718" y="769619"/>
                  </a:lnTo>
                  <a:lnTo>
                    <a:pt x="1426590" y="773430"/>
                  </a:lnTo>
                  <a:lnTo>
                    <a:pt x="1426463" y="775969"/>
                  </a:lnTo>
                  <a:lnTo>
                    <a:pt x="1426845" y="778510"/>
                  </a:lnTo>
                  <a:lnTo>
                    <a:pt x="1427733" y="781050"/>
                  </a:lnTo>
                  <a:lnTo>
                    <a:pt x="1428114" y="781050"/>
                  </a:lnTo>
                  <a:lnTo>
                    <a:pt x="1428242" y="782319"/>
                  </a:lnTo>
                  <a:lnTo>
                    <a:pt x="1428496" y="786130"/>
                  </a:lnTo>
                  <a:lnTo>
                    <a:pt x="1427987" y="787400"/>
                  </a:lnTo>
                  <a:lnTo>
                    <a:pt x="1426082" y="788669"/>
                  </a:lnTo>
                  <a:lnTo>
                    <a:pt x="1423415" y="789939"/>
                  </a:lnTo>
                  <a:lnTo>
                    <a:pt x="1419859" y="807719"/>
                  </a:lnTo>
                  <a:lnTo>
                    <a:pt x="1419098" y="810260"/>
                  </a:lnTo>
                  <a:lnTo>
                    <a:pt x="1417193" y="812800"/>
                  </a:lnTo>
                  <a:lnTo>
                    <a:pt x="1415414" y="814069"/>
                  </a:lnTo>
                  <a:lnTo>
                    <a:pt x="1413763" y="816610"/>
                  </a:lnTo>
                  <a:lnTo>
                    <a:pt x="1412112" y="817880"/>
                  </a:lnTo>
                  <a:lnTo>
                    <a:pt x="1411858" y="819150"/>
                  </a:lnTo>
                  <a:lnTo>
                    <a:pt x="1411351" y="822960"/>
                  </a:lnTo>
                  <a:lnTo>
                    <a:pt x="1407668" y="826769"/>
                  </a:lnTo>
                  <a:lnTo>
                    <a:pt x="1406144" y="828039"/>
                  </a:lnTo>
                  <a:lnTo>
                    <a:pt x="1405635" y="829310"/>
                  </a:lnTo>
                  <a:lnTo>
                    <a:pt x="1405635" y="831850"/>
                  </a:lnTo>
                  <a:lnTo>
                    <a:pt x="1404747" y="833119"/>
                  </a:lnTo>
                  <a:lnTo>
                    <a:pt x="1403477" y="833119"/>
                  </a:lnTo>
                  <a:lnTo>
                    <a:pt x="1402587" y="834389"/>
                  </a:lnTo>
                  <a:lnTo>
                    <a:pt x="1451711" y="834389"/>
                  </a:lnTo>
                  <a:lnTo>
                    <a:pt x="1452752" y="833119"/>
                  </a:lnTo>
                  <a:lnTo>
                    <a:pt x="1454911" y="830580"/>
                  </a:lnTo>
                  <a:lnTo>
                    <a:pt x="1478152" y="795019"/>
                  </a:lnTo>
                  <a:lnTo>
                    <a:pt x="1479550" y="791210"/>
                  </a:lnTo>
                  <a:lnTo>
                    <a:pt x="1483613" y="784860"/>
                  </a:lnTo>
                  <a:lnTo>
                    <a:pt x="1487297" y="779780"/>
                  </a:lnTo>
                  <a:lnTo>
                    <a:pt x="1489202" y="777239"/>
                  </a:lnTo>
                  <a:lnTo>
                    <a:pt x="1492503" y="772160"/>
                  </a:lnTo>
                  <a:lnTo>
                    <a:pt x="1493138" y="770889"/>
                  </a:lnTo>
                  <a:lnTo>
                    <a:pt x="1493901" y="769619"/>
                  </a:lnTo>
                  <a:lnTo>
                    <a:pt x="1494789" y="768350"/>
                  </a:lnTo>
                  <a:lnTo>
                    <a:pt x="1496398" y="765810"/>
                  </a:lnTo>
                  <a:close/>
                </a:path>
                <a:path w="2179320" h="901700">
                  <a:moveTo>
                    <a:pt x="159257" y="772160"/>
                  </a:moveTo>
                  <a:lnTo>
                    <a:pt x="151510" y="772160"/>
                  </a:lnTo>
                  <a:lnTo>
                    <a:pt x="148971" y="774700"/>
                  </a:lnTo>
                  <a:lnTo>
                    <a:pt x="147574" y="775969"/>
                  </a:lnTo>
                  <a:lnTo>
                    <a:pt x="145160" y="778510"/>
                  </a:lnTo>
                  <a:lnTo>
                    <a:pt x="143509" y="779780"/>
                  </a:lnTo>
                  <a:lnTo>
                    <a:pt x="142239" y="779780"/>
                  </a:lnTo>
                  <a:lnTo>
                    <a:pt x="142239" y="783589"/>
                  </a:lnTo>
                  <a:lnTo>
                    <a:pt x="142494" y="783589"/>
                  </a:lnTo>
                  <a:lnTo>
                    <a:pt x="146303" y="782319"/>
                  </a:lnTo>
                  <a:lnTo>
                    <a:pt x="278383" y="782319"/>
                  </a:lnTo>
                  <a:lnTo>
                    <a:pt x="277240" y="779780"/>
                  </a:lnTo>
                  <a:lnTo>
                    <a:pt x="276732" y="778510"/>
                  </a:lnTo>
                  <a:lnTo>
                    <a:pt x="274700" y="775969"/>
                  </a:lnTo>
                  <a:lnTo>
                    <a:pt x="261493" y="775969"/>
                  </a:lnTo>
                  <a:lnTo>
                    <a:pt x="259714" y="773430"/>
                  </a:lnTo>
                  <a:lnTo>
                    <a:pt x="160274" y="773430"/>
                  </a:lnTo>
                  <a:lnTo>
                    <a:pt x="159257" y="772160"/>
                  </a:lnTo>
                  <a:close/>
                </a:path>
                <a:path w="2179320" h="901700">
                  <a:moveTo>
                    <a:pt x="1490472" y="641350"/>
                  </a:moveTo>
                  <a:lnTo>
                    <a:pt x="1485137" y="641350"/>
                  </a:lnTo>
                  <a:lnTo>
                    <a:pt x="1485519" y="642619"/>
                  </a:lnTo>
                  <a:lnTo>
                    <a:pt x="1485137" y="645160"/>
                  </a:lnTo>
                  <a:lnTo>
                    <a:pt x="1484122" y="646430"/>
                  </a:lnTo>
                  <a:lnTo>
                    <a:pt x="1483359" y="647700"/>
                  </a:lnTo>
                  <a:lnTo>
                    <a:pt x="1479423" y="647700"/>
                  </a:lnTo>
                  <a:lnTo>
                    <a:pt x="1478787" y="648969"/>
                  </a:lnTo>
                  <a:lnTo>
                    <a:pt x="1476755" y="652780"/>
                  </a:lnTo>
                  <a:lnTo>
                    <a:pt x="1476375" y="654050"/>
                  </a:lnTo>
                  <a:lnTo>
                    <a:pt x="1474597" y="656589"/>
                  </a:lnTo>
                  <a:lnTo>
                    <a:pt x="1470786" y="657860"/>
                  </a:lnTo>
                  <a:lnTo>
                    <a:pt x="1286509" y="657860"/>
                  </a:lnTo>
                  <a:lnTo>
                    <a:pt x="1289177" y="659130"/>
                  </a:lnTo>
                  <a:lnTo>
                    <a:pt x="1292478" y="660400"/>
                  </a:lnTo>
                  <a:lnTo>
                    <a:pt x="1301877" y="661669"/>
                  </a:lnTo>
                  <a:lnTo>
                    <a:pt x="1303274" y="664210"/>
                  </a:lnTo>
                  <a:lnTo>
                    <a:pt x="1304289" y="665480"/>
                  </a:lnTo>
                  <a:lnTo>
                    <a:pt x="1305305" y="665480"/>
                  </a:lnTo>
                  <a:lnTo>
                    <a:pt x="1306449" y="666750"/>
                  </a:lnTo>
                  <a:lnTo>
                    <a:pt x="1309115" y="669289"/>
                  </a:lnTo>
                  <a:lnTo>
                    <a:pt x="1312799" y="671830"/>
                  </a:lnTo>
                  <a:lnTo>
                    <a:pt x="1312418" y="676910"/>
                  </a:lnTo>
                  <a:lnTo>
                    <a:pt x="1312163" y="676910"/>
                  </a:lnTo>
                  <a:lnTo>
                    <a:pt x="1312290" y="679450"/>
                  </a:lnTo>
                  <a:lnTo>
                    <a:pt x="1313306" y="679450"/>
                  </a:lnTo>
                  <a:lnTo>
                    <a:pt x="1314830" y="680719"/>
                  </a:lnTo>
                  <a:lnTo>
                    <a:pt x="1317498" y="683260"/>
                  </a:lnTo>
                  <a:lnTo>
                    <a:pt x="1318640" y="690880"/>
                  </a:lnTo>
                  <a:lnTo>
                    <a:pt x="1319276" y="695960"/>
                  </a:lnTo>
                  <a:lnTo>
                    <a:pt x="1320927" y="699769"/>
                  </a:lnTo>
                  <a:lnTo>
                    <a:pt x="1323594" y="703580"/>
                  </a:lnTo>
                  <a:lnTo>
                    <a:pt x="1324990" y="704850"/>
                  </a:lnTo>
                  <a:lnTo>
                    <a:pt x="1325879" y="707389"/>
                  </a:lnTo>
                  <a:lnTo>
                    <a:pt x="1326514" y="709930"/>
                  </a:lnTo>
                  <a:lnTo>
                    <a:pt x="1326769" y="709930"/>
                  </a:lnTo>
                  <a:lnTo>
                    <a:pt x="1326769" y="711200"/>
                  </a:lnTo>
                  <a:lnTo>
                    <a:pt x="1327657" y="713739"/>
                  </a:lnTo>
                  <a:lnTo>
                    <a:pt x="1328674" y="716280"/>
                  </a:lnTo>
                  <a:lnTo>
                    <a:pt x="1333500" y="726439"/>
                  </a:lnTo>
                  <a:lnTo>
                    <a:pt x="1333373" y="730250"/>
                  </a:lnTo>
                  <a:lnTo>
                    <a:pt x="1332992" y="731519"/>
                  </a:lnTo>
                  <a:lnTo>
                    <a:pt x="1332737" y="734060"/>
                  </a:lnTo>
                  <a:lnTo>
                    <a:pt x="1332992" y="734060"/>
                  </a:lnTo>
                  <a:lnTo>
                    <a:pt x="1332992" y="735330"/>
                  </a:lnTo>
                  <a:lnTo>
                    <a:pt x="1333246" y="735330"/>
                  </a:lnTo>
                  <a:lnTo>
                    <a:pt x="1333880" y="736600"/>
                  </a:lnTo>
                  <a:lnTo>
                    <a:pt x="1341247" y="736600"/>
                  </a:lnTo>
                  <a:lnTo>
                    <a:pt x="1344929" y="739139"/>
                  </a:lnTo>
                  <a:lnTo>
                    <a:pt x="1347343" y="741680"/>
                  </a:lnTo>
                  <a:lnTo>
                    <a:pt x="1347977" y="741680"/>
                  </a:lnTo>
                  <a:lnTo>
                    <a:pt x="1349248" y="742950"/>
                  </a:lnTo>
                  <a:lnTo>
                    <a:pt x="1354327" y="742950"/>
                  </a:lnTo>
                  <a:lnTo>
                    <a:pt x="1361058" y="745489"/>
                  </a:lnTo>
                  <a:lnTo>
                    <a:pt x="1364487" y="750569"/>
                  </a:lnTo>
                  <a:lnTo>
                    <a:pt x="1365503" y="751839"/>
                  </a:lnTo>
                  <a:lnTo>
                    <a:pt x="1367789" y="751839"/>
                  </a:lnTo>
                  <a:lnTo>
                    <a:pt x="1368678" y="753110"/>
                  </a:lnTo>
                  <a:lnTo>
                    <a:pt x="1371219" y="753110"/>
                  </a:lnTo>
                  <a:lnTo>
                    <a:pt x="1371727" y="754380"/>
                  </a:lnTo>
                  <a:lnTo>
                    <a:pt x="1373631" y="754380"/>
                  </a:lnTo>
                  <a:lnTo>
                    <a:pt x="1375282" y="755650"/>
                  </a:lnTo>
                  <a:lnTo>
                    <a:pt x="1375113" y="758189"/>
                  </a:lnTo>
                  <a:lnTo>
                    <a:pt x="1375028" y="762000"/>
                  </a:lnTo>
                  <a:lnTo>
                    <a:pt x="1375536" y="764539"/>
                  </a:lnTo>
                  <a:lnTo>
                    <a:pt x="1376426" y="765810"/>
                  </a:lnTo>
                  <a:lnTo>
                    <a:pt x="1377314" y="768350"/>
                  </a:lnTo>
                  <a:lnTo>
                    <a:pt x="1377823" y="770889"/>
                  </a:lnTo>
                  <a:lnTo>
                    <a:pt x="1377823" y="773430"/>
                  </a:lnTo>
                  <a:lnTo>
                    <a:pt x="1378077" y="774700"/>
                  </a:lnTo>
                  <a:lnTo>
                    <a:pt x="1379220" y="774700"/>
                  </a:lnTo>
                  <a:lnTo>
                    <a:pt x="1381505" y="777239"/>
                  </a:lnTo>
                  <a:lnTo>
                    <a:pt x="1398143" y="777239"/>
                  </a:lnTo>
                  <a:lnTo>
                    <a:pt x="1399285" y="775969"/>
                  </a:lnTo>
                  <a:lnTo>
                    <a:pt x="1399794" y="774700"/>
                  </a:lnTo>
                  <a:lnTo>
                    <a:pt x="1401190" y="772160"/>
                  </a:lnTo>
                  <a:lnTo>
                    <a:pt x="1403984" y="770889"/>
                  </a:lnTo>
                  <a:lnTo>
                    <a:pt x="1406652" y="769619"/>
                  </a:lnTo>
                  <a:lnTo>
                    <a:pt x="1412112" y="769619"/>
                  </a:lnTo>
                  <a:lnTo>
                    <a:pt x="1413255" y="768350"/>
                  </a:lnTo>
                  <a:lnTo>
                    <a:pt x="1413763" y="768350"/>
                  </a:lnTo>
                  <a:lnTo>
                    <a:pt x="1415796" y="767080"/>
                  </a:lnTo>
                  <a:lnTo>
                    <a:pt x="1417954" y="765810"/>
                  </a:lnTo>
                  <a:lnTo>
                    <a:pt x="1496398" y="765810"/>
                  </a:lnTo>
                  <a:lnTo>
                    <a:pt x="1497202" y="764539"/>
                  </a:lnTo>
                  <a:lnTo>
                    <a:pt x="1505711" y="716280"/>
                  </a:lnTo>
                  <a:lnTo>
                    <a:pt x="1505838" y="713739"/>
                  </a:lnTo>
                  <a:lnTo>
                    <a:pt x="1506727" y="713739"/>
                  </a:lnTo>
                  <a:lnTo>
                    <a:pt x="1507108" y="712469"/>
                  </a:lnTo>
                  <a:lnTo>
                    <a:pt x="1507235" y="711200"/>
                  </a:lnTo>
                  <a:lnTo>
                    <a:pt x="1507362" y="707389"/>
                  </a:lnTo>
                  <a:lnTo>
                    <a:pt x="1508125" y="704850"/>
                  </a:lnTo>
                  <a:lnTo>
                    <a:pt x="1509140" y="703580"/>
                  </a:lnTo>
                  <a:lnTo>
                    <a:pt x="1509776" y="702310"/>
                  </a:lnTo>
                  <a:lnTo>
                    <a:pt x="1510156" y="701039"/>
                  </a:lnTo>
                  <a:lnTo>
                    <a:pt x="1510919" y="697230"/>
                  </a:lnTo>
                  <a:lnTo>
                    <a:pt x="1512315" y="693419"/>
                  </a:lnTo>
                  <a:lnTo>
                    <a:pt x="1514348" y="692150"/>
                  </a:lnTo>
                  <a:lnTo>
                    <a:pt x="1517523" y="688339"/>
                  </a:lnTo>
                  <a:lnTo>
                    <a:pt x="1517014" y="685800"/>
                  </a:lnTo>
                  <a:lnTo>
                    <a:pt x="1516126" y="683260"/>
                  </a:lnTo>
                  <a:lnTo>
                    <a:pt x="1515490" y="680719"/>
                  </a:lnTo>
                  <a:lnTo>
                    <a:pt x="1515490" y="676910"/>
                  </a:lnTo>
                  <a:lnTo>
                    <a:pt x="1515618" y="675639"/>
                  </a:lnTo>
                  <a:lnTo>
                    <a:pt x="1515618" y="673100"/>
                  </a:lnTo>
                  <a:lnTo>
                    <a:pt x="1515363" y="671830"/>
                  </a:lnTo>
                  <a:lnTo>
                    <a:pt x="1513712" y="668019"/>
                  </a:lnTo>
                  <a:lnTo>
                    <a:pt x="1514982" y="665480"/>
                  </a:lnTo>
                  <a:lnTo>
                    <a:pt x="1517396" y="664210"/>
                  </a:lnTo>
                  <a:lnTo>
                    <a:pt x="1516252" y="661669"/>
                  </a:lnTo>
                  <a:lnTo>
                    <a:pt x="1514728" y="660400"/>
                  </a:lnTo>
                  <a:lnTo>
                    <a:pt x="1512824" y="659130"/>
                  </a:lnTo>
                  <a:lnTo>
                    <a:pt x="1508125" y="656589"/>
                  </a:lnTo>
                  <a:lnTo>
                    <a:pt x="1504187" y="655319"/>
                  </a:lnTo>
                  <a:lnTo>
                    <a:pt x="1503679" y="650239"/>
                  </a:lnTo>
                  <a:lnTo>
                    <a:pt x="1503426" y="646430"/>
                  </a:lnTo>
                  <a:lnTo>
                    <a:pt x="1498980" y="642619"/>
                  </a:lnTo>
                  <a:lnTo>
                    <a:pt x="1492250" y="642619"/>
                  </a:lnTo>
                  <a:lnTo>
                    <a:pt x="1490472" y="641350"/>
                  </a:lnTo>
                  <a:close/>
                </a:path>
                <a:path w="2179320" h="901700">
                  <a:moveTo>
                    <a:pt x="272160" y="774700"/>
                  </a:moveTo>
                  <a:lnTo>
                    <a:pt x="268350" y="774700"/>
                  </a:lnTo>
                  <a:lnTo>
                    <a:pt x="266700" y="775969"/>
                  </a:lnTo>
                  <a:lnTo>
                    <a:pt x="272796" y="775969"/>
                  </a:lnTo>
                  <a:lnTo>
                    <a:pt x="272160" y="774700"/>
                  </a:lnTo>
                  <a:close/>
                </a:path>
                <a:path w="2179320" h="901700">
                  <a:moveTo>
                    <a:pt x="268477" y="717550"/>
                  </a:moveTo>
                  <a:lnTo>
                    <a:pt x="132842" y="717550"/>
                  </a:lnTo>
                  <a:lnTo>
                    <a:pt x="133223" y="718819"/>
                  </a:lnTo>
                  <a:lnTo>
                    <a:pt x="133857" y="720089"/>
                  </a:lnTo>
                  <a:lnTo>
                    <a:pt x="134493" y="720089"/>
                  </a:lnTo>
                  <a:lnTo>
                    <a:pt x="136017" y="722630"/>
                  </a:lnTo>
                  <a:lnTo>
                    <a:pt x="137286" y="723900"/>
                  </a:lnTo>
                  <a:lnTo>
                    <a:pt x="138302" y="725169"/>
                  </a:lnTo>
                  <a:lnTo>
                    <a:pt x="139192" y="726439"/>
                  </a:lnTo>
                  <a:lnTo>
                    <a:pt x="147320" y="726439"/>
                  </a:lnTo>
                  <a:lnTo>
                    <a:pt x="149478" y="728980"/>
                  </a:lnTo>
                  <a:lnTo>
                    <a:pt x="152526" y="730250"/>
                  </a:lnTo>
                  <a:lnTo>
                    <a:pt x="159257" y="730250"/>
                  </a:lnTo>
                  <a:lnTo>
                    <a:pt x="160781" y="731519"/>
                  </a:lnTo>
                  <a:lnTo>
                    <a:pt x="161671" y="732789"/>
                  </a:lnTo>
                  <a:lnTo>
                    <a:pt x="163322" y="732789"/>
                  </a:lnTo>
                  <a:lnTo>
                    <a:pt x="164846" y="734060"/>
                  </a:lnTo>
                  <a:lnTo>
                    <a:pt x="165480" y="734060"/>
                  </a:lnTo>
                  <a:lnTo>
                    <a:pt x="167767" y="735330"/>
                  </a:lnTo>
                  <a:lnTo>
                    <a:pt x="169163" y="736600"/>
                  </a:lnTo>
                  <a:lnTo>
                    <a:pt x="169290" y="739139"/>
                  </a:lnTo>
                  <a:lnTo>
                    <a:pt x="169418" y="740410"/>
                  </a:lnTo>
                  <a:lnTo>
                    <a:pt x="169290" y="741680"/>
                  </a:lnTo>
                  <a:lnTo>
                    <a:pt x="168655" y="741680"/>
                  </a:lnTo>
                  <a:lnTo>
                    <a:pt x="168148" y="742950"/>
                  </a:lnTo>
                  <a:lnTo>
                    <a:pt x="167385" y="744219"/>
                  </a:lnTo>
                  <a:lnTo>
                    <a:pt x="166370" y="745489"/>
                  </a:lnTo>
                  <a:lnTo>
                    <a:pt x="165861" y="745489"/>
                  </a:lnTo>
                  <a:lnTo>
                    <a:pt x="166243" y="746760"/>
                  </a:lnTo>
                  <a:lnTo>
                    <a:pt x="167258" y="746760"/>
                  </a:lnTo>
                  <a:lnTo>
                    <a:pt x="168782" y="748030"/>
                  </a:lnTo>
                  <a:lnTo>
                    <a:pt x="168782" y="753110"/>
                  </a:lnTo>
                  <a:lnTo>
                    <a:pt x="166624" y="754380"/>
                  </a:lnTo>
                  <a:lnTo>
                    <a:pt x="165226" y="754380"/>
                  </a:lnTo>
                  <a:lnTo>
                    <a:pt x="164464" y="755650"/>
                  </a:lnTo>
                  <a:lnTo>
                    <a:pt x="164719" y="756919"/>
                  </a:lnTo>
                  <a:lnTo>
                    <a:pt x="165226" y="756919"/>
                  </a:lnTo>
                  <a:lnTo>
                    <a:pt x="166497" y="759460"/>
                  </a:lnTo>
                  <a:lnTo>
                    <a:pt x="166877" y="759460"/>
                  </a:lnTo>
                  <a:lnTo>
                    <a:pt x="167385" y="762000"/>
                  </a:lnTo>
                  <a:lnTo>
                    <a:pt x="166750" y="763269"/>
                  </a:lnTo>
                  <a:lnTo>
                    <a:pt x="165480" y="767080"/>
                  </a:lnTo>
                  <a:lnTo>
                    <a:pt x="165226" y="768350"/>
                  </a:lnTo>
                  <a:lnTo>
                    <a:pt x="164846" y="769619"/>
                  </a:lnTo>
                  <a:lnTo>
                    <a:pt x="164592" y="769619"/>
                  </a:lnTo>
                  <a:lnTo>
                    <a:pt x="164592" y="770889"/>
                  </a:lnTo>
                  <a:lnTo>
                    <a:pt x="164337" y="772160"/>
                  </a:lnTo>
                  <a:lnTo>
                    <a:pt x="163322" y="772160"/>
                  </a:lnTo>
                  <a:lnTo>
                    <a:pt x="162559" y="773430"/>
                  </a:lnTo>
                  <a:lnTo>
                    <a:pt x="259714" y="773430"/>
                  </a:lnTo>
                  <a:lnTo>
                    <a:pt x="260096" y="769619"/>
                  </a:lnTo>
                  <a:lnTo>
                    <a:pt x="260730" y="764539"/>
                  </a:lnTo>
                  <a:lnTo>
                    <a:pt x="259969" y="763269"/>
                  </a:lnTo>
                  <a:lnTo>
                    <a:pt x="255397" y="762000"/>
                  </a:lnTo>
                  <a:lnTo>
                    <a:pt x="253873" y="762000"/>
                  </a:lnTo>
                  <a:lnTo>
                    <a:pt x="253110" y="760730"/>
                  </a:lnTo>
                  <a:lnTo>
                    <a:pt x="252475" y="759460"/>
                  </a:lnTo>
                  <a:lnTo>
                    <a:pt x="252475" y="758189"/>
                  </a:lnTo>
                  <a:lnTo>
                    <a:pt x="259333" y="746760"/>
                  </a:lnTo>
                  <a:lnTo>
                    <a:pt x="260223" y="745489"/>
                  </a:lnTo>
                  <a:lnTo>
                    <a:pt x="260350" y="744219"/>
                  </a:lnTo>
                  <a:lnTo>
                    <a:pt x="259587" y="744219"/>
                  </a:lnTo>
                  <a:lnTo>
                    <a:pt x="258318" y="742950"/>
                  </a:lnTo>
                  <a:lnTo>
                    <a:pt x="255650" y="741680"/>
                  </a:lnTo>
                  <a:lnTo>
                    <a:pt x="255820" y="739139"/>
                  </a:lnTo>
                  <a:lnTo>
                    <a:pt x="255904" y="736600"/>
                  </a:lnTo>
                  <a:lnTo>
                    <a:pt x="256285" y="736600"/>
                  </a:lnTo>
                  <a:lnTo>
                    <a:pt x="256667" y="735330"/>
                  </a:lnTo>
                  <a:lnTo>
                    <a:pt x="257682" y="734060"/>
                  </a:lnTo>
                  <a:lnTo>
                    <a:pt x="259206" y="731519"/>
                  </a:lnTo>
                  <a:lnTo>
                    <a:pt x="262762" y="728980"/>
                  </a:lnTo>
                  <a:lnTo>
                    <a:pt x="263525" y="728980"/>
                  </a:lnTo>
                  <a:lnTo>
                    <a:pt x="263651" y="725169"/>
                  </a:lnTo>
                  <a:lnTo>
                    <a:pt x="263778" y="723900"/>
                  </a:lnTo>
                  <a:lnTo>
                    <a:pt x="264286" y="721360"/>
                  </a:lnTo>
                  <a:lnTo>
                    <a:pt x="265429" y="720089"/>
                  </a:lnTo>
                  <a:lnTo>
                    <a:pt x="267334" y="718819"/>
                  </a:lnTo>
                  <a:lnTo>
                    <a:pt x="267843" y="718819"/>
                  </a:lnTo>
                  <a:lnTo>
                    <a:pt x="268477" y="717550"/>
                  </a:lnTo>
                  <a:close/>
                </a:path>
                <a:path w="2179320" h="901700">
                  <a:moveTo>
                    <a:pt x="808227" y="744219"/>
                  </a:moveTo>
                  <a:lnTo>
                    <a:pt x="806830" y="744219"/>
                  </a:lnTo>
                  <a:lnTo>
                    <a:pt x="807465" y="745489"/>
                  </a:lnTo>
                  <a:lnTo>
                    <a:pt x="808227" y="745489"/>
                  </a:lnTo>
                  <a:lnTo>
                    <a:pt x="808227" y="744219"/>
                  </a:lnTo>
                  <a:close/>
                </a:path>
                <a:path w="2179320" h="901700">
                  <a:moveTo>
                    <a:pt x="1109979" y="742950"/>
                  </a:moveTo>
                  <a:lnTo>
                    <a:pt x="1089152" y="742950"/>
                  </a:lnTo>
                  <a:lnTo>
                    <a:pt x="1090549" y="744219"/>
                  </a:lnTo>
                  <a:lnTo>
                    <a:pt x="1091310" y="745489"/>
                  </a:lnTo>
                  <a:lnTo>
                    <a:pt x="1106043" y="745489"/>
                  </a:lnTo>
                  <a:lnTo>
                    <a:pt x="1106297" y="744219"/>
                  </a:lnTo>
                  <a:lnTo>
                    <a:pt x="1107567" y="744219"/>
                  </a:lnTo>
                  <a:lnTo>
                    <a:pt x="1109979" y="742950"/>
                  </a:lnTo>
                  <a:close/>
                </a:path>
                <a:path w="2179320" h="901700">
                  <a:moveTo>
                    <a:pt x="808735" y="742950"/>
                  </a:moveTo>
                  <a:lnTo>
                    <a:pt x="801243" y="742950"/>
                  </a:lnTo>
                  <a:lnTo>
                    <a:pt x="802004" y="744219"/>
                  </a:lnTo>
                  <a:lnTo>
                    <a:pt x="808608" y="744219"/>
                  </a:lnTo>
                  <a:lnTo>
                    <a:pt x="808735" y="742950"/>
                  </a:lnTo>
                  <a:close/>
                </a:path>
                <a:path w="2179320" h="901700">
                  <a:moveTo>
                    <a:pt x="829436" y="734060"/>
                  </a:moveTo>
                  <a:lnTo>
                    <a:pt x="796544" y="734060"/>
                  </a:lnTo>
                  <a:lnTo>
                    <a:pt x="797178" y="735330"/>
                  </a:lnTo>
                  <a:lnTo>
                    <a:pt x="797305" y="736600"/>
                  </a:lnTo>
                  <a:lnTo>
                    <a:pt x="797813" y="739139"/>
                  </a:lnTo>
                  <a:lnTo>
                    <a:pt x="798702" y="740410"/>
                  </a:lnTo>
                  <a:lnTo>
                    <a:pt x="799846" y="741680"/>
                  </a:lnTo>
                  <a:lnTo>
                    <a:pt x="800480" y="742950"/>
                  </a:lnTo>
                  <a:lnTo>
                    <a:pt x="810132" y="742950"/>
                  </a:lnTo>
                  <a:lnTo>
                    <a:pt x="810640" y="741680"/>
                  </a:lnTo>
                  <a:lnTo>
                    <a:pt x="811910" y="741680"/>
                  </a:lnTo>
                  <a:lnTo>
                    <a:pt x="814070" y="740410"/>
                  </a:lnTo>
                  <a:lnTo>
                    <a:pt x="816228" y="740410"/>
                  </a:lnTo>
                  <a:lnTo>
                    <a:pt x="818387" y="739139"/>
                  </a:lnTo>
                  <a:lnTo>
                    <a:pt x="824356" y="737869"/>
                  </a:lnTo>
                  <a:lnTo>
                    <a:pt x="828675" y="736600"/>
                  </a:lnTo>
                  <a:lnTo>
                    <a:pt x="829436" y="734060"/>
                  </a:lnTo>
                  <a:close/>
                </a:path>
                <a:path w="2179320" h="901700">
                  <a:moveTo>
                    <a:pt x="1142364" y="727710"/>
                  </a:moveTo>
                  <a:lnTo>
                    <a:pt x="1060069" y="727710"/>
                  </a:lnTo>
                  <a:lnTo>
                    <a:pt x="1063371" y="728980"/>
                  </a:lnTo>
                  <a:lnTo>
                    <a:pt x="1066927" y="730250"/>
                  </a:lnTo>
                  <a:lnTo>
                    <a:pt x="1066927" y="734060"/>
                  </a:lnTo>
                  <a:lnTo>
                    <a:pt x="1068324" y="735330"/>
                  </a:lnTo>
                  <a:lnTo>
                    <a:pt x="1069594" y="736600"/>
                  </a:lnTo>
                  <a:lnTo>
                    <a:pt x="1071372" y="737869"/>
                  </a:lnTo>
                  <a:lnTo>
                    <a:pt x="1072769" y="739139"/>
                  </a:lnTo>
                  <a:lnTo>
                    <a:pt x="1073784" y="741680"/>
                  </a:lnTo>
                  <a:lnTo>
                    <a:pt x="1074420" y="742950"/>
                  </a:lnTo>
                  <a:lnTo>
                    <a:pt x="1112393" y="742950"/>
                  </a:lnTo>
                  <a:lnTo>
                    <a:pt x="1114805" y="741680"/>
                  </a:lnTo>
                  <a:lnTo>
                    <a:pt x="1117092" y="741680"/>
                  </a:lnTo>
                  <a:lnTo>
                    <a:pt x="1120012" y="740410"/>
                  </a:lnTo>
                  <a:lnTo>
                    <a:pt x="1123187" y="740410"/>
                  </a:lnTo>
                  <a:lnTo>
                    <a:pt x="1123696" y="739139"/>
                  </a:lnTo>
                  <a:lnTo>
                    <a:pt x="1125347" y="737869"/>
                  </a:lnTo>
                  <a:lnTo>
                    <a:pt x="1131061" y="736600"/>
                  </a:lnTo>
                  <a:lnTo>
                    <a:pt x="1133855" y="736600"/>
                  </a:lnTo>
                  <a:lnTo>
                    <a:pt x="1134236" y="732789"/>
                  </a:lnTo>
                  <a:lnTo>
                    <a:pt x="1140840" y="728980"/>
                  </a:lnTo>
                  <a:lnTo>
                    <a:pt x="1142364" y="727710"/>
                  </a:lnTo>
                  <a:close/>
                </a:path>
                <a:path w="2179320" h="901700">
                  <a:moveTo>
                    <a:pt x="928243" y="707389"/>
                  </a:moveTo>
                  <a:lnTo>
                    <a:pt x="754126" y="707389"/>
                  </a:lnTo>
                  <a:lnTo>
                    <a:pt x="754760" y="708660"/>
                  </a:lnTo>
                  <a:lnTo>
                    <a:pt x="755903" y="708660"/>
                  </a:lnTo>
                  <a:lnTo>
                    <a:pt x="760095" y="711200"/>
                  </a:lnTo>
                  <a:lnTo>
                    <a:pt x="762761" y="713739"/>
                  </a:lnTo>
                  <a:lnTo>
                    <a:pt x="764031" y="717550"/>
                  </a:lnTo>
                  <a:lnTo>
                    <a:pt x="766190" y="723900"/>
                  </a:lnTo>
                  <a:lnTo>
                    <a:pt x="769238" y="725169"/>
                  </a:lnTo>
                  <a:lnTo>
                    <a:pt x="775334" y="725169"/>
                  </a:lnTo>
                  <a:lnTo>
                    <a:pt x="775334" y="734060"/>
                  </a:lnTo>
                  <a:lnTo>
                    <a:pt x="778890" y="737869"/>
                  </a:lnTo>
                  <a:lnTo>
                    <a:pt x="783081" y="737869"/>
                  </a:lnTo>
                  <a:lnTo>
                    <a:pt x="788797" y="736600"/>
                  </a:lnTo>
                  <a:lnTo>
                    <a:pt x="790321" y="735330"/>
                  </a:lnTo>
                  <a:lnTo>
                    <a:pt x="793114" y="734060"/>
                  </a:lnTo>
                  <a:lnTo>
                    <a:pt x="829436" y="734060"/>
                  </a:lnTo>
                  <a:lnTo>
                    <a:pt x="830706" y="730250"/>
                  </a:lnTo>
                  <a:lnTo>
                    <a:pt x="833627" y="730250"/>
                  </a:lnTo>
                  <a:lnTo>
                    <a:pt x="837946" y="727710"/>
                  </a:lnTo>
                  <a:lnTo>
                    <a:pt x="839470" y="727710"/>
                  </a:lnTo>
                  <a:lnTo>
                    <a:pt x="839977" y="726439"/>
                  </a:lnTo>
                  <a:lnTo>
                    <a:pt x="840358" y="726439"/>
                  </a:lnTo>
                  <a:lnTo>
                    <a:pt x="841882" y="725169"/>
                  </a:lnTo>
                  <a:lnTo>
                    <a:pt x="843279" y="723900"/>
                  </a:lnTo>
                  <a:lnTo>
                    <a:pt x="846327" y="721360"/>
                  </a:lnTo>
                  <a:lnTo>
                    <a:pt x="848232" y="721360"/>
                  </a:lnTo>
                  <a:lnTo>
                    <a:pt x="848486" y="720089"/>
                  </a:lnTo>
                  <a:lnTo>
                    <a:pt x="849502" y="717550"/>
                  </a:lnTo>
                  <a:lnTo>
                    <a:pt x="852170" y="717550"/>
                  </a:lnTo>
                  <a:lnTo>
                    <a:pt x="854582" y="716280"/>
                  </a:lnTo>
                  <a:lnTo>
                    <a:pt x="856614" y="716280"/>
                  </a:lnTo>
                  <a:lnTo>
                    <a:pt x="857630" y="715010"/>
                  </a:lnTo>
                  <a:lnTo>
                    <a:pt x="858265" y="713739"/>
                  </a:lnTo>
                  <a:lnTo>
                    <a:pt x="860171" y="712469"/>
                  </a:lnTo>
                  <a:lnTo>
                    <a:pt x="862202" y="712469"/>
                  </a:lnTo>
                  <a:lnTo>
                    <a:pt x="863219" y="711200"/>
                  </a:lnTo>
                  <a:lnTo>
                    <a:pt x="929322" y="711200"/>
                  </a:lnTo>
                  <a:lnTo>
                    <a:pt x="929004" y="709930"/>
                  </a:lnTo>
                  <a:lnTo>
                    <a:pt x="928243" y="707389"/>
                  </a:lnTo>
                  <a:close/>
                </a:path>
                <a:path w="2179320" h="901700">
                  <a:moveTo>
                    <a:pt x="1210563" y="730250"/>
                  </a:moveTo>
                  <a:lnTo>
                    <a:pt x="1184148" y="730250"/>
                  </a:lnTo>
                  <a:lnTo>
                    <a:pt x="1184655" y="731519"/>
                  </a:lnTo>
                  <a:lnTo>
                    <a:pt x="1186179" y="731519"/>
                  </a:lnTo>
                  <a:lnTo>
                    <a:pt x="1186687" y="732789"/>
                  </a:lnTo>
                  <a:lnTo>
                    <a:pt x="1187703" y="732789"/>
                  </a:lnTo>
                  <a:lnTo>
                    <a:pt x="1188084" y="734060"/>
                  </a:lnTo>
                  <a:lnTo>
                    <a:pt x="1188338" y="734060"/>
                  </a:lnTo>
                  <a:lnTo>
                    <a:pt x="1188974" y="736600"/>
                  </a:lnTo>
                  <a:lnTo>
                    <a:pt x="1195070" y="737869"/>
                  </a:lnTo>
                  <a:lnTo>
                    <a:pt x="1199769" y="737869"/>
                  </a:lnTo>
                  <a:lnTo>
                    <a:pt x="1200657" y="736600"/>
                  </a:lnTo>
                  <a:lnTo>
                    <a:pt x="1202435" y="736600"/>
                  </a:lnTo>
                  <a:lnTo>
                    <a:pt x="1204086" y="735330"/>
                  </a:lnTo>
                  <a:lnTo>
                    <a:pt x="1207897" y="731519"/>
                  </a:lnTo>
                  <a:lnTo>
                    <a:pt x="1210563" y="730250"/>
                  </a:lnTo>
                  <a:close/>
                </a:path>
                <a:path w="2179320" h="901700">
                  <a:moveTo>
                    <a:pt x="929131" y="727710"/>
                  </a:moveTo>
                  <a:lnTo>
                    <a:pt x="912368" y="727710"/>
                  </a:lnTo>
                  <a:lnTo>
                    <a:pt x="914653" y="730250"/>
                  </a:lnTo>
                  <a:lnTo>
                    <a:pt x="915924" y="730250"/>
                  </a:lnTo>
                  <a:lnTo>
                    <a:pt x="917575" y="731519"/>
                  </a:lnTo>
                  <a:lnTo>
                    <a:pt x="919606" y="734060"/>
                  </a:lnTo>
                  <a:lnTo>
                    <a:pt x="921384" y="734060"/>
                  </a:lnTo>
                  <a:lnTo>
                    <a:pt x="922401" y="731519"/>
                  </a:lnTo>
                  <a:lnTo>
                    <a:pt x="925068" y="730250"/>
                  </a:lnTo>
                  <a:lnTo>
                    <a:pt x="929131" y="727710"/>
                  </a:lnTo>
                  <a:close/>
                </a:path>
                <a:path w="2179320" h="901700">
                  <a:moveTo>
                    <a:pt x="282701" y="716280"/>
                  </a:moveTo>
                  <a:lnTo>
                    <a:pt x="131063" y="716280"/>
                  </a:lnTo>
                  <a:lnTo>
                    <a:pt x="132333" y="717550"/>
                  </a:lnTo>
                  <a:lnTo>
                    <a:pt x="271272" y="717550"/>
                  </a:lnTo>
                  <a:lnTo>
                    <a:pt x="272669" y="718819"/>
                  </a:lnTo>
                  <a:lnTo>
                    <a:pt x="273811" y="720089"/>
                  </a:lnTo>
                  <a:lnTo>
                    <a:pt x="274700" y="720089"/>
                  </a:lnTo>
                  <a:lnTo>
                    <a:pt x="276225" y="722630"/>
                  </a:lnTo>
                  <a:lnTo>
                    <a:pt x="277240" y="723900"/>
                  </a:lnTo>
                  <a:lnTo>
                    <a:pt x="278129" y="725169"/>
                  </a:lnTo>
                  <a:lnTo>
                    <a:pt x="279653" y="727710"/>
                  </a:lnTo>
                  <a:lnTo>
                    <a:pt x="280670" y="730250"/>
                  </a:lnTo>
                  <a:lnTo>
                    <a:pt x="283590" y="730250"/>
                  </a:lnTo>
                  <a:lnTo>
                    <a:pt x="284099" y="728980"/>
                  </a:lnTo>
                  <a:lnTo>
                    <a:pt x="284479" y="728980"/>
                  </a:lnTo>
                  <a:lnTo>
                    <a:pt x="284860" y="727710"/>
                  </a:lnTo>
                  <a:lnTo>
                    <a:pt x="284225" y="726439"/>
                  </a:lnTo>
                  <a:lnTo>
                    <a:pt x="283845" y="723900"/>
                  </a:lnTo>
                  <a:lnTo>
                    <a:pt x="283590" y="723900"/>
                  </a:lnTo>
                  <a:lnTo>
                    <a:pt x="283336" y="722630"/>
                  </a:lnTo>
                  <a:lnTo>
                    <a:pt x="283082" y="721360"/>
                  </a:lnTo>
                  <a:lnTo>
                    <a:pt x="282701" y="720089"/>
                  </a:lnTo>
                  <a:lnTo>
                    <a:pt x="282067" y="717550"/>
                  </a:lnTo>
                  <a:lnTo>
                    <a:pt x="282701" y="716280"/>
                  </a:lnTo>
                  <a:close/>
                </a:path>
                <a:path w="2179320" h="901700">
                  <a:moveTo>
                    <a:pt x="929322" y="711200"/>
                  </a:moveTo>
                  <a:lnTo>
                    <a:pt x="867409" y="711200"/>
                  </a:lnTo>
                  <a:lnTo>
                    <a:pt x="868933" y="712469"/>
                  </a:lnTo>
                  <a:lnTo>
                    <a:pt x="872108" y="713739"/>
                  </a:lnTo>
                  <a:lnTo>
                    <a:pt x="884427" y="716280"/>
                  </a:lnTo>
                  <a:lnTo>
                    <a:pt x="889380" y="716280"/>
                  </a:lnTo>
                  <a:lnTo>
                    <a:pt x="890270" y="718819"/>
                  </a:lnTo>
                  <a:lnTo>
                    <a:pt x="891158" y="722630"/>
                  </a:lnTo>
                  <a:lnTo>
                    <a:pt x="891539" y="723900"/>
                  </a:lnTo>
                  <a:lnTo>
                    <a:pt x="892048" y="725169"/>
                  </a:lnTo>
                  <a:lnTo>
                    <a:pt x="893318" y="725169"/>
                  </a:lnTo>
                  <a:lnTo>
                    <a:pt x="894587" y="726439"/>
                  </a:lnTo>
                  <a:lnTo>
                    <a:pt x="895730" y="727710"/>
                  </a:lnTo>
                  <a:lnTo>
                    <a:pt x="900556" y="730250"/>
                  </a:lnTo>
                  <a:lnTo>
                    <a:pt x="901700" y="730250"/>
                  </a:lnTo>
                  <a:lnTo>
                    <a:pt x="903097" y="728980"/>
                  </a:lnTo>
                  <a:lnTo>
                    <a:pt x="905763" y="727710"/>
                  </a:lnTo>
                  <a:lnTo>
                    <a:pt x="931545" y="727710"/>
                  </a:lnTo>
                  <a:lnTo>
                    <a:pt x="932560" y="726439"/>
                  </a:lnTo>
                  <a:lnTo>
                    <a:pt x="933450" y="725169"/>
                  </a:lnTo>
                  <a:lnTo>
                    <a:pt x="934211" y="721360"/>
                  </a:lnTo>
                  <a:lnTo>
                    <a:pt x="933196" y="720089"/>
                  </a:lnTo>
                  <a:lnTo>
                    <a:pt x="930909" y="717550"/>
                  </a:lnTo>
                  <a:lnTo>
                    <a:pt x="929322" y="711200"/>
                  </a:lnTo>
                  <a:close/>
                </a:path>
                <a:path w="2179320" h="901700">
                  <a:moveTo>
                    <a:pt x="1174750" y="728980"/>
                  </a:moveTo>
                  <a:lnTo>
                    <a:pt x="1165225" y="728980"/>
                  </a:lnTo>
                  <a:lnTo>
                    <a:pt x="1166876" y="730250"/>
                  </a:lnTo>
                  <a:lnTo>
                    <a:pt x="1174369" y="730250"/>
                  </a:lnTo>
                  <a:lnTo>
                    <a:pt x="1174750" y="728980"/>
                  </a:lnTo>
                  <a:close/>
                </a:path>
                <a:path w="2179320" h="901700">
                  <a:moveTo>
                    <a:pt x="1216659" y="726439"/>
                  </a:moveTo>
                  <a:lnTo>
                    <a:pt x="1163954" y="726439"/>
                  </a:lnTo>
                  <a:lnTo>
                    <a:pt x="1164335" y="727710"/>
                  </a:lnTo>
                  <a:lnTo>
                    <a:pt x="1164335" y="728980"/>
                  </a:lnTo>
                  <a:lnTo>
                    <a:pt x="1178940" y="728980"/>
                  </a:lnTo>
                  <a:lnTo>
                    <a:pt x="1181100" y="730250"/>
                  </a:lnTo>
                  <a:lnTo>
                    <a:pt x="1212342" y="730250"/>
                  </a:lnTo>
                  <a:lnTo>
                    <a:pt x="1214120" y="728980"/>
                  </a:lnTo>
                  <a:lnTo>
                    <a:pt x="1215644" y="727710"/>
                  </a:lnTo>
                  <a:lnTo>
                    <a:pt x="1216659" y="726439"/>
                  </a:lnTo>
                  <a:close/>
                </a:path>
                <a:path w="2179320" h="901700">
                  <a:moveTo>
                    <a:pt x="1216829" y="721360"/>
                  </a:moveTo>
                  <a:lnTo>
                    <a:pt x="1047623" y="721360"/>
                  </a:lnTo>
                  <a:lnTo>
                    <a:pt x="1050162" y="722630"/>
                  </a:lnTo>
                  <a:lnTo>
                    <a:pt x="1053210" y="723900"/>
                  </a:lnTo>
                  <a:lnTo>
                    <a:pt x="1054988" y="725169"/>
                  </a:lnTo>
                  <a:lnTo>
                    <a:pt x="1055624" y="726439"/>
                  </a:lnTo>
                  <a:lnTo>
                    <a:pt x="1056131" y="726439"/>
                  </a:lnTo>
                  <a:lnTo>
                    <a:pt x="1058545" y="727710"/>
                  </a:lnTo>
                  <a:lnTo>
                    <a:pt x="1143761" y="727710"/>
                  </a:lnTo>
                  <a:lnTo>
                    <a:pt x="1145158" y="726439"/>
                  </a:lnTo>
                  <a:lnTo>
                    <a:pt x="1146936" y="725169"/>
                  </a:lnTo>
                  <a:lnTo>
                    <a:pt x="1150493" y="723900"/>
                  </a:lnTo>
                  <a:lnTo>
                    <a:pt x="1216596" y="723900"/>
                  </a:lnTo>
                  <a:lnTo>
                    <a:pt x="1216278" y="722630"/>
                  </a:lnTo>
                  <a:lnTo>
                    <a:pt x="1216829" y="721360"/>
                  </a:lnTo>
                  <a:close/>
                </a:path>
                <a:path w="2179320" h="901700">
                  <a:moveTo>
                    <a:pt x="1016761" y="721360"/>
                  </a:moveTo>
                  <a:lnTo>
                    <a:pt x="1000125" y="721360"/>
                  </a:lnTo>
                  <a:lnTo>
                    <a:pt x="1004443" y="723900"/>
                  </a:lnTo>
                  <a:lnTo>
                    <a:pt x="1005967" y="725169"/>
                  </a:lnTo>
                  <a:lnTo>
                    <a:pt x="1007618" y="726439"/>
                  </a:lnTo>
                  <a:lnTo>
                    <a:pt x="1010920" y="726439"/>
                  </a:lnTo>
                  <a:lnTo>
                    <a:pt x="1012189" y="725169"/>
                  </a:lnTo>
                  <a:lnTo>
                    <a:pt x="1013205" y="723900"/>
                  </a:lnTo>
                  <a:lnTo>
                    <a:pt x="1015873" y="722630"/>
                  </a:lnTo>
                  <a:lnTo>
                    <a:pt x="1016761" y="721360"/>
                  </a:lnTo>
                  <a:close/>
                </a:path>
                <a:path w="2179320" h="901700">
                  <a:moveTo>
                    <a:pt x="1216596" y="723900"/>
                  </a:moveTo>
                  <a:lnTo>
                    <a:pt x="1159509" y="723900"/>
                  </a:lnTo>
                  <a:lnTo>
                    <a:pt x="1161160" y="725169"/>
                  </a:lnTo>
                  <a:lnTo>
                    <a:pt x="1162938" y="726439"/>
                  </a:lnTo>
                  <a:lnTo>
                    <a:pt x="1216913" y="726439"/>
                  </a:lnTo>
                  <a:lnTo>
                    <a:pt x="1216913" y="725169"/>
                  </a:lnTo>
                  <a:lnTo>
                    <a:pt x="1216596" y="723900"/>
                  </a:lnTo>
                  <a:close/>
                </a:path>
                <a:path w="2179320" h="901700">
                  <a:moveTo>
                    <a:pt x="1010030" y="698500"/>
                  </a:moveTo>
                  <a:lnTo>
                    <a:pt x="984630" y="698500"/>
                  </a:lnTo>
                  <a:lnTo>
                    <a:pt x="988186" y="699769"/>
                  </a:lnTo>
                  <a:lnTo>
                    <a:pt x="989456" y="701039"/>
                  </a:lnTo>
                  <a:lnTo>
                    <a:pt x="990473" y="703580"/>
                  </a:lnTo>
                  <a:lnTo>
                    <a:pt x="990346" y="706119"/>
                  </a:lnTo>
                  <a:lnTo>
                    <a:pt x="990219" y="713739"/>
                  </a:lnTo>
                  <a:lnTo>
                    <a:pt x="990853" y="715010"/>
                  </a:lnTo>
                  <a:lnTo>
                    <a:pt x="993648" y="718819"/>
                  </a:lnTo>
                  <a:lnTo>
                    <a:pt x="996187" y="721360"/>
                  </a:lnTo>
                  <a:lnTo>
                    <a:pt x="997330" y="722630"/>
                  </a:lnTo>
                  <a:lnTo>
                    <a:pt x="997711" y="721360"/>
                  </a:lnTo>
                  <a:lnTo>
                    <a:pt x="1016761" y="721360"/>
                  </a:lnTo>
                  <a:lnTo>
                    <a:pt x="1017651" y="720089"/>
                  </a:lnTo>
                  <a:lnTo>
                    <a:pt x="1024001" y="720089"/>
                  </a:lnTo>
                  <a:lnTo>
                    <a:pt x="1026159" y="718819"/>
                  </a:lnTo>
                  <a:lnTo>
                    <a:pt x="1217929" y="718819"/>
                  </a:lnTo>
                  <a:lnTo>
                    <a:pt x="1220724" y="713739"/>
                  </a:lnTo>
                  <a:lnTo>
                    <a:pt x="1221485" y="711200"/>
                  </a:lnTo>
                  <a:lnTo>
                    <a:pt x="1222375" y="709930"/>
                  </a:lnTo>
                  <a:lnTo>
                    <a:pt x="1222882" y="708660"/>
                  </a:lnTo>
                  <a:lnTo>
                    <a:pt x="1223263" y="707389"/>
                  </a:lnTo>
                  <a:lnTo>
                    <a:pt x="1224026" y="703580"/>
                  </a:lnTo>
                  <a:lnTo>
                    <a:pt x="1225296" y="701039"/>
                  </a:lnTo>
                  <a:lnTo>
                    <a:pt x="1011047" y="701039"/>
                  </a:lnTo>
                  <a:lnTo>
                    <a:pt x="1010030" y="698500"/>
                  </a:lnTo>
                  <a:close/>
                </a:path>
                <a:path w="2179320" h="901700">
                  <a:moveTo>
                    <a:pt x="1217929" y="718819"/>
                  </a:moveTo>
                  <a:lnTo>
                    <a:pt x="1033145" y="718819"/>
                  </a:lnTo>
                  <a:lnTo>
                    <a:pt x="1034287" y="720089"/>
                  </a:lnTo>
                  <a:lnTo>
                    <a:pt x="1036193" y="720089"/>
                  </a:lnTo>
                  <a:lnTo>
                    <a:pt x="1038351" y="721360"/>
                  </a:lnTo>
                  <a:lnTo>
                    <a:pt x="1041907" y="722630"/>
                  </a:lnTo>
                  <a:lnTo>
                    <a:pt x="1043304" y="722630"/>
                  </a:lnTo>
                  <a:lnTo>
                    <a:pt x="1043812" y="721360"/>
                  </a:lnTo>
                  <a:lnTo>
                    <a:pt x="1216829" y="721360"/>
                  </a:lnTo>
                  <a:lnTo>
                    <a:pt x="1217929" y="718819"/>
                  </a:lnTo>
                  <a:close/>
                </a:path>
                <a:path w="2179320" h="901700">
                  <a:moveTo>
                    <a:pt x="122554" y="718819"/>
                  </a:moveTo>
                  <a:lnTo>
                    <a:pt x="118490" y="718819"/>
                  </a:lnTo>
                  <a:lnTo>
                    <a:pt x="118999" y="720089"/>
                  </a:lnTo>
                  <a:lnTo>
                    <a:pt x="121411" y="720089"/>
                  </a:lnTo>
                  <a:lnTo>
                    <a:pt x="122554" y="718819"/>
                  </a:lnTo>
                  <a:close/>
                </a:path>
                <a:path w="2179320" h="901700">
                  <a:moveTo>
                    <a:pt x="283336" y="715010"/>
                  </a:moveTo>
                  <a:lnTo>
                    <a:pt x="113792" y="715010"/>
                  </a:lnTo>
                  <a:lnTo>
                    <a:pt x="115443" y="716280"/>
                  </a:lnTo>
                  <a:lnTo>
                    <a:pt x="116839" y="717550"/>
                  </a:lnTo>
                  <a:lnTo>
                    <a:pt x="117348" y="717550"/>
                  </a:lnTo>
                  <a:lnTo>
                    <a:pt x="117855" y="718819"/>
                  </a:lnTo>
                  <a:lnTo>
                    <a:pt x="123571" y="718819"/>
                  </a:lnTo>
                  <a:lnTo>
                    <a:pt x="125095" y="717550"/>
                  </a:lnTo>
                  <a:lnTo>
                    <a:pt x="127380" y="716280"/>
                  </a:lnTo>
                  <a:lnTo>
                    <a:pt x="282701" y="716280"/>
                  </a:lnTo>
                  <a:lnTo>
                    <a:pt x="283336" y="715010"/>
                  </a:lnTo>
                  <a:close/>
                </a:path>
                <a:path w="2179320" h="901700">
                  <a:moveTo>
                    <a:pt x="448500" y="673100"/>
                  </a:moveTo>
                  <a:lnTo>
                    <a:pt x="82423" y="673100"/>
                  </a:lnTo>
                  <a:lnTo>
                    <a:pt x="85598" y="674369"/>
                  </a:lnTo>
                  <a:lnTo>
                    <a:pt x="86995" y="676910"/>
                  </a:lnTo>
                  <a:lnTo>
                    <a:pt x="87375" y="678180"/>
                  </a:lnTo>
                  <a:lnTo>
                    <a:pt x="88646" y="680719"/>
                  </a:lnTo>
                  <a:lnTo>
                    <a:pt x="89069" y="683260"/>
                  </a:lnTo>
                  <a:lnTo>
                    <a:pt x="89153" y="689610"/>
                  </a:lnTo>
                  <a:lnTo>
                    <a:pt x="88392" y="692150"/>
                  </a:lnTo>
                  <a:lnTo>
                    <a:pt x="89280" y="693419"/>
                  </a:lnTo>
                  <a:lnTo>
                    <a:pt x="90043" y="694689"/>
                  </a:lnTo>
                  <a:lnTo>
                    <a:pt x="90677" y="695960"/>
                  </a:lnTo>
                  <a:lnTo>
                    <a:pt x="92201" y="699769"/>
                  </a:lnTo>
                  <a:lnTo>
                    <a:pt x="100710" y="699769"/>
                  </a:lnTo>
                  <a:lnTo>
                    <a:pt x="107569" y="715010"/>
                  </a:lnTo>
                  <a:lnTo>
                    <a:pt x="108076" y="716280"/>
                  </a:lnTo>
                  <a:lnTo>
                    <a:pt x="109981" y="716280"/>
                  </a:lnTo>
                  <a:lnTo>
                    <a:pt x="110362" y="715010"/>
                  </a:lnTo>
                  <a:lnTo>
                    <a:pt x="283336" y="715010"/>
                  </a:lnTo>
                  <a:lnTo>
                    <a:pt x="284479" y="712469"/>
                  </a:lnTo>
                  <a:lnTo>
                    <a:pt x="286130" y="711200"/>
                  </a:lnTo>
                  <a:lnTo>
                    <a:pt x="289178" y="711200"/>
                  </a:lnTo>
                  <a:lnTo>
                    <a:pt x="290322" y="709930"/>
                  </a:lnTo>
                  <a:lnTo>
                    <a:pt x="290702" y="708660"/>
                  </a:lnTo>
                  <a:lnTo>
                    <a:pt x="290956" y="707389"/>
                  </a:lnTo>
                  <a:lnTo>
                    <a:pt x="291464" y="706119"/>
                  </a:lnTo>
                  <a:lnTo>
                    <a:pt x="292353" y="703580"/>
                  </a:lnTo>
                  <a:lnTo>
                    <a:pt x="298196" y="703580"/>
                  </a:lnTo>
                  <a:lnTo>
                    <a:pt x="306450" y="697230"/>
                  </a:lnTo>
                  <a:lnTo>
                    <a:pt x="307594" y="697230"/>
                  </a:lnTo>
                  <a:lnTo>
                    <a:pt x="308355" y="695960"/>
                  </a:lnTo>
                  <a:lnTo>
                    <a:pt x="309752" y="695960"/>
                  </a:lnTo>
                  <a:lnTo>
                    <a:pt x="311911" y="694689"/>
                  </a:lnTo>
                  <a:lnTo>
                    <a:pt x="314451" y="692150"/>
                  </a:lnTo>
                  <a:lnTo>
                    <a:pt x="326008" y="692150"/>
                  </a:lnTo>
                  <a:lnTo>
                    <a:pt x="326389" y="690880"/>
                  </a:lnTo>
                  <a:lnTo>
                    <a:pt x="328549" y="689610"/>
                  </a:lnTo>
                  <a:lnTo>
                    <a:pt x="439674" y="689610"/>
                  </a:lnTo>
                  <a:lnTo>
                    <a:pt x="439674" y="688339"/>
                  </a:lnTo>
                  <a:lnTo>
                    <a:pt x="439927" y="687069"/>
                  </a:lnTo>
                  <a:lnTo>
                    <a:pt x="440562" y="685800"/>
                  </a:lnTo>
                  <a:lnTo>
                    <a:pt x="441325" y="684530"/>
                  </a:lnTo>
                  <a:lnTo>
                    <a:pt x="444626" y="683260"/>
                  </a:lnTo>
                  <a:lnTo>
                    <a:pt x="446785" y="681989"/>
                  </a:lnTo>
                  <a:lnTo>
                    <a:pt x="448690" y="680719"/>
                  </a:lnTo>
                  <a:lnTo>
                    <a:pt x="449072" y="680719"/>
                  </a:lnTo>
                  <a:lnTo>
                    <a:pt x="449325" y="679450"/>
                  </a:lnTo>
                  <a:lnTo>
                    <a:pt x="449833" y="679450"/>
                  </a:lnTo>
                  <a:lnTo>
                    <a:pt x="449706" y="678180"/>
                  </a:lnTo>
                  <a:lnTo>
                    <a:pt x="448945" y="676910"/>
                  </a:lnTo>
                  <a:lnTo>
                    <a:pt x="448563" y="674369"/>
                  </a:lnTo>
                  <a:lnTo>
                    <a:pt x="448500" y="673100"/>
                  </a:lnTo>
                  <a:close/>
                </a:path>
                <a:path w="2179320" h="901700">
                  <a:moveTo>
                    <a:pt x="457263" y="702310"/>
                  </a:moveTo>
                  <a:lnTo>
                    <a:pt x="415289" y="702310"/>
                  </a:lnTo>
                  <a:lnTo>
                    <a:pt x="415798" y="703580"/>
                  </a:lnTo>
                  <a:lnTo>
                    <a:pt x="419988" y="703580"/>
                  </a:lnTo>
                  <a:lnTo>
                    <a:pt x="421767" y="704850"/>
                  </a:lnTo>
                  <a:lnTo>
                    <a:pt x="422909" y="709930"/>
                  </a:lnTo>
                  <a:lnTo>
                    <a:pt x="424179" y="711200"/>
                  </a:lnTo>
                  <a:lnTo>
                    <a:pt x="432307" y="711200"/>
                  </a:lnTo>
                  <a:lnTo>
                    <a:pt x="433831" y="713739"/>
                  </a:lnTo>
                  <a:lnTo>
                    <a:pt x="434721" y="715010"/>
                  </a:lnTo>
                  <a:lnTo>
                    <a:pt x="434975" y="716280"/>
                  </a:lnTo>
                  <a:lnTo>
                    <a:pt x="436118" y="716280"/>
                  </a:lnTo>
                  <a:lnTo>
                    <a:pt x="436499" y="715010"/>
                  </a:lnTo>
                  <a:lnTo>
                    <a:pt x="437260" y="711200"/>
                  </a:lnTo>
                  <a:lnTo>
                    <a:pt x="438150" y="708660"/>
                  </a:lnTo>
                  <a:lnTo>
                    <a:pt x="457834" y="708660"/>
                  </a:lnTo>
                  <a:lnTo>
                    <a:pt x="457834" y="703580"/>
                  </a:lnTo>
                  <a:lnTo>
                    <a:pt x="457263" y="702310"/>
                  </a:lnTo>
                  <a:close/>
                </a:path>
                <a:path w="2179320" h="901700">
                  <a:moveTo>
                    <a:pt x="386460" y="708660"/>
                  </a:moveTo>
                  <a:lnTo>
                    <a:pt x="370204" y="708660"/>
                  </a:lnTo>
                  <a:lnTo>
                    <a:pt x="372363" y="709930"/>
                  </a:lnTo>
                  <a:lnTo>
                    <a:pt x="375284" y="711200"/>
                  </a:lnTo>
                  <a:lnTo>
                    <a:pt x="376935" y="712469"/>
                  </a:lnTo>
                  <a:lnTo>
                    <a:pt x="378713" y="713739"/>
                  </a:lnTo>
                  <a:lnTo>
                    <a:pt x="382397" y="713739"/>
                  </a:lnTo>
                  <a:lnTo>
                    <a:pt x="383285" y="712469"/>
                  </a:lnTo>
                  <a:lnTo>
                    <a:pt x="385063" y="712469"/>
                  </a:lnTo>
                  <a:lnTo>
                    <a:pt x="385445" y="711200"/>
                  </a:lnTo>
                  <a:lnTo>
                    <a:pt x="386460" y="708660"/>
                  </a:lnTo>
                  <a:close/>
                </a:path>
                <a:path w="2179320" h="901700">
                  <a:moveTo>
                    <a:pt x="457834" y="708660"/>
                  </a:moveTo>
                  <a:lnTo>
                    <a:pt x="442722" y="708660"/>
                  </a:lnTo>
                  <a:lnTo>
                    <a:pt x="444119" y="709930"/>
                  </a:lnTo>
                  <a:lnTo>
                    <a:pt x="445261" y="711200"/>
                  </a:lnTo>
                  <a:lnTo>
                    <a:pt x="446024" y="711200"/>
                  </a:lnTo>
                  <a:lnTo>
                    <a:pt x="447421" y="712469"/>
                  </a:lnTo>
                  <a:lnTo>
                    <a:pt x="449199" y="713739"/>
                  </a:lnTo>
                  <a:lnTo>
                    <a:pt x="457834" y="713739"/>
                  </a:lnTo>
                  <a:lnTo>
                    <a:pt x="457834" y="708660"/>
                  </a:lnTo>
                  <a:close/>
                </a:path>
                <a:path w="2179320" h="901700">
                  <a:moveTo>
                    <a:pt x="444373" y="695960"/>
                  </a:moveTo>
                  <a:lnTo>
                    <a:pt x="348742" y="695960"/>
                  </a:lnTo>
                  <a:lnTo>
                    <a:pt x="351662" y="697230"/>
                  </a:lnTo>
                  <a:lnTo>
                    <a:pt x="354202" y="699769"/>
                  </a:lnTo>
                  <a:lnTo>
                    <a:pt x="361442" y="704850"/>
                  </a:lnTo>
                  <a:lnTo>
                    <a:pt x="364871" y="708660"/>
                  </a:lnTo>
                  <a:lnTo>
                    <a:pt x="364871" y="712469"/>
                  </a:lnTo>
                  <a:lnTo>
                    <a:pt x="365125" y="712469"/>
                  </a:lnTo>
                  <a:lnTo>
                    <a:pt x="365125" y="711200"/>
                  </a:lnTo>
                  <a:lnTo>
                    <a:pt x="365759" y="709930"/>
                  </a:lnTo>
                  <a:lnTo>
                    <a:pt x="366902" y="708660"/>
                  </a:lnTo>
                  <a:lnTo>
                    <a:pt x="386460" y="708660"/>
                  </a:lnTo>
                  <a:lnTo>
                    <a:pt x="390398" y="706119"/>
                  </a:lnTo>
                  <a:lnTo>
                    <a:pt x="393700" y="704850"/>
                  </a:lnTo>
                  <a:lnTo>
                    <a:pt x="394588" y="704850"/>
                  </a:lnTo>
                  <a:lnTo>
                    <a:pt x="395858" y="703580"/>
                  </a:lnTo>
                  <a:lnTo>
                    <a:pt x="408685" y="703580"/>
                  </a:lnTo>
                  <a:lnTo>
                    <a:pt x="411352" y="702310"/>
                  </a:lnTo>
                  <a:lnTo>
                    <a:pt x="457263" y="702310"/>
                  </a:lnTo>
                  <a:lnTo>
                    <a:pt x="456692" y="701039"/>
                  </a:lnTo>
                  <a:lnTo>
                    <a:pt x="455802" y="701039"/>
                  </a:lnTo>
                  <a:lnTo>
                    <a:pt x="454151" y="699769"/>
                  </a:lnTo>
                  <a:lnTo>
                    <a:pt x="452374" y="699769"/>
                  </a:lnTo>
                  <a:lnTo>
                    <a:pt x="450850" y="698500"/>
                  </a:lnTo>
                  <a:lnTo>
                    <a:pt x="449452" y="697230"/>
                  </a:lnTo>
                  <a:lnTo>
                    <a:pt x="445261" y="697230"/>
                  </a:lnTo>
                  <a:lnTo>
                    <a:pt x="444373" y="695960"/>
                  </a:lnTo>
                  <a:close/>
                </a:path>
                <a:path w="2179320" h="901700">
                  <a:moveTo>
                    <a:pt x="741933" y="711200"/>
                  </a:moveTo>
                  <a:lnTo>
                    <a:pt x="731647" y="711200"/>
                  </a:lnTo>
                  <a:lnTo>
                    <a:pt x="734059" y="712469"/>
                  </a:lnTo>
                  <a:lnTo>
                    <a:pt x="740918" y="712469"/>
                  </a:lnTo>
                  <a:lnTo>
                    <a:pt x="741933" y="711200"/>
                  </a:lnTo>
                  <a:close/>
                </a:path>
                <a:path w="2179320" h="901700">
                  <a:moveTo>
                    <a:pt x="1073150" y="633730"/>
                  </a:moveTo>
                  <a:lnTo>
                    <a:pt x="667893" y="633730"/>
                  </a:lnTo>
                  <a:lnTo>
                    <a:pt x="669417" y="636269"/>
                  </a:lnTo>
                  <a:lnTo>
                    <a:pt x="669289" y="638810"/>
                  </a:lnTo>
                  <a:lnTo>
                    <a:pt x="668274" y="638810"/>
                  </a:lnTo>
                  <a:lnTo>
                    <a:pt x="667384" y="640080"/>
                  </a:lnTo>
                  <a:lnTo>
                    <a:pt x="666114" y="641350"/>
                  </a:lnTo>
                  <a:lnTo>
                    <a:pt x="666496" y="643889"/>
                  </a:lnTo>
                  <a:lnTo>
                    <a:pt x="666750" y="645160"/>
                  </a:lnTo>
                  <a:lnTo>
                    <a:pt x="668527" y="646430"/>
                  </a:lnTo>
                  <a:lnTo>
                    <a:pt x="671449" y="647700"/>
                  </a:lnTo>
                  <a:lnTo>
                    <a:pt x="674497" y="650239"/>
                  </a:lnTo>
                  <a:lnTo>
                    <a:pt x="677163" y="651510"/>
                  </a:lnTo>
                  <a:lnTo>
                    <a:pt x="679450" y="655319"/>
                  </a:lnTo>
                  <a:lnTo>
                    <a:pt x="683670" y="660400"/>
                  </a:lnTo>
                  <a:lnTo>
                    <a:pt x="687689" y="666750"/>
                  </a:lnTo>
                  <a:lnTo>
                    <a:pt x="691397" y="673100"/>
                  </a:lnTo>
                  <a:lnTo>
                    <a:pt x="694689" y="679450"/>
                  </a:lnTo>
                  <a:lnTo>
                    <a:pt x="695578" y="680719"/>
                  </a:lnTo>
                  <a:lnTo>
                    <a:pt x="696849" y="683260"/>
                  </a:lnTo>
                  <a:lnTo>
                    <a:pt x="699515" y="688339"/>
                  </a:lnTo>
                  <a:lnTo>
                    <a:pt x="701675" y="693419"/>
                  </a:lnTo>
                  <a:lnTo>
                    <a:pt x="703706" y="698500"/>
                  </a:lnTo>
                  <a:lnTo>
                    <a:pt x="705611" y="703580"/>
                  </a:lnTo>
                  <a:lnTo>
                    <a:pt x="708405" y="711200"/>
                  </a:lnTo>
                  <a:lnTo>
                    <a:pt x="710437" y="711200"/>
                  </a:lnTo>
                  <a:lnTo>
                    <a:pt x="711073" y="709930"/>
                  </a:lnTo>
                  <a:lnTo>
                    <a:pt x="711453" y="708660"/>
                  </a:lnTo>
                  <a:lnTo>
                    <a:pt x="712724" y="704850"/>
                  </a:lnTo>
                  <a:lnTo>
                    <a:pt x="714121" y="702310"/>
                  </a:lnTo>
                  <a:lnTo>
                    <a:pt x="716787" y="701039"/>
                  </a:lnTo>
                  <a:lnTo>
                    <a:pt x="928433" y="701039"/>
                  </a:lnTo>
                  <a:lnTo>
                    <a:pt x="929639" y="699769"/>
                  </a:lnTo>
                  <a:lnTo>
                    <a:pt x="932306" y="698500"/>
                  </a:lnTo>
                  <a:lnTo>
                    <a:pt x="933323" y="697230"/>
                  </a:lnTo>
                  <a:lnTo>
                    <a:pt x="933450" y="695960"/>
                  </a:lnTo>
                  <a:lnTo>
                    <a:pt x="934084" y="693419"/>
                  </a:lnTo>
                  <a:lnTo>
                    <a:pt x="936625" y="692150"/>
                  </a:lnTo>
                  <a:lnTo>
                    <a:pt x="939419" y="690880"/>
                  </a:lnTo>
                  <a:lnTo>
                    <a:pt x="940943" y="689610"/>
                  </a:lnTo>
                  <a:lnTo>
                    <a:pt x="941324" y="689610"/>
                  </a:lnTo>
                  <a:lnTo>
                    <a:pt x="941704" y="688339"/>
                  </a:lnTo>
                  <a:lnTo>
                    <a:pt x="941958" y="688339"/>
                  </a:lnTo>
                  <a:lnTo>
                    <a:pt x="942721" y="687069"/>
                  </a:lnTo>
                  <a:lnTo>
                    <a:pt x="943863" y="684530"/>
                  </a:lnTo>
                  <a:lnTo>
                    <a:pt x="1033017" y="684530"/>
                  </a:lnTo>
                  <a:lnTo>
                    <a:pt x="1035557" y="678180"/>
                  </a:lnTo>
                  <a:lnTo>
                    <a:pt x="1038351" y="670560"/>
                  </a:lnTo>
                  <a:lnTo>
                    <a:pt x="1044828" y="665480"/>
                  </a:lnTo>
                  <a:lnTo>
                    <a:pt x="1057046" y="654050"/>
                  </a:lnTo>
                  <a:lnTo>
                    <a:pt x="1062275" y="648969"/>
                  </a:lnTo>
                  <a:lnTo>
                    <a:pt x="1067099" y="643889"/>
                  </a:lnTo>
                  <a:lnTo>
                    <a:pt x="1071245" y="637539"/>
                  </a:lnTo>
                  <a:lnTo>
                    <a:pt x="1073150" y="633730"/>
                  </a:lnTo>
                  <a:close/>
                </a:path>
                <a:path w="2179320" h="901700">
                  <a:moveTo>
                    <a:pt x="928433" y="701039"/>
                  </a:moveTo>
                  <a:lnTo>
                    <a:pt x="720344" y="701039"/>
                  </a:lnTo>
                  <a:lnTo>
                    <a:pt x="722249" y="703580"/>
                  </a:lnTo>
                  <a:lnTo>
                    <a:pt x="723900" y="706119"/>
                  </a:lnTo>
                  <a:lnTo>
                    <a:pt x="725170" y="707389"/>
                  </a:lnTo>
                  <a:lnTo>
                    <a:pt x="726567" y="709930"/>
                  </a:lnTo>
                  <a:lnTo>
                    <a:pt x="727963" y="709930"/>
                  </a:lnTo>
                  <a:lnTo>
                    <a:pt x="730250" y="711200"/>
                  </a:lnTo>
                  <a:lnTo>
                    <a:pt x="742950" y="711200"/>
                  </a:lnTo>
                  <a:lnTo>
                    <a:pt x="746759" y="708660"/>
                  </a:lnTo>
                  <a:lnTo>
                    <a:pt x="750061" y="707389"/>
                  </a:lnTo>
                  <a:lnTo>
                    <a:pt x="928243" y="707389"/>
                  </a:lnTo>
                  <a:lnTo>
                    <a:pt x="927988" y="706119"/>
                  </a:lnTo>
                  <a:lnTo>
                    <a:pt x="927861" y="704850"/>
                  </a:lnTo>
                  <a:lnTo>
                    <a:pt x="927226" y="702310"/>
                  </a:lnTo>
                  <a:lnTo>
                    <a:pt x="928433" y="701039"/>
                  </a:lnTo>
                  <a:close/>
                </a:path>
                <a:path w="2179320" h="901700">
                  <a:moveTo>
                    <a:pt x="1813432" y="561339"/>
                  </a:moveTo>
                  <a:lnTo>
                    <a:pt x="1729358" y="561339"/>
                  </a:lnTo>
                  <a:lnTo>
                    <a:pt x="1729485" y="563880"/>
                  </a:lnTo>
                  <a:lnTo>
                    <a:pt x="1730375" y="572769"/>
                  </a:lnTo>
                  <a:lnTo>
                    <a:pt x="1725168" y="579119"/>
                  </a:lnTo>
                  <a:lnTo>
                    <a:pt x="1713422" y="615950"/>
                  </a:lnTo>
                  <a:lnTo>
                    <a:pt x="1714075" y="628650"/>
                  </a:lnTo>
                  <a:lnTo>
                    <a:pt x="1715770" y="646430"/>
                  </a:lnTo>
                  <a:lnTo>
                    <a:pt x="1718036" y="662939"/>
                  </a:lnTo>
                  <a:lnTo>
                    <a:pt x="1720469" y="673100"/>
                  </a:lnTo>
                  <a:lnTo>
                    <a:pt x="1722374" y="676910"/>
                  </a:lnTo>
                  <a:lnTo>
                    <a:pt x="1722678" y="681989"/>
                  </a:lnTo>
                  <a:lnTo>
                    <a:pt x="1723008" y="689610"/>
                  </a:lnTo>
                  <a:lnTo>
                    <a:pt x="1723262" y="693419"/>
                  </a:lnTo>
                  <a:lnTo>
                    <a:pt x="1723517" y="698500"/>
                  </a:lnTo>
                  <a:lnTo>
                    <a:pt x="1726183" y="702310"/>
                  </a:lnTo>
                  <a:lnTo>
                    <a:pt x="1726692" y="704850"/>
                  </a:lnTo>
                  <a:lnTo>
                    <a:pt x="1727073" y="707389"/>
                  </a:lnTo>
                  <a:lnTo>
                    <a:pt x="1727327" y="709930"/>
                  </a:lnTo>
                  <a:lnTo>
                    <a:pt x="1727707" y="711200"/>
                  </a:lnTo>
                  <a:lnTo>
                    <a:pt x="1728977" y="709930"/>
                  </a:lnTo>
                  <a:lnTo>
                    <a:pt x="1732026" y="706119"/>
                  </a:lnTo>
                  <a:lnTo>
                    <a:pt x="1733930" y="703580"/>
                  </a:lnTo>
                  <a:lnTo>
                    <a:pt x="1735708" y="701039"/>
                  </a:lnTo>
                  <a:lnTo>
                    <a:pt x="1737740" y="698500"/>
                  </a:lnTo>
                  <a:lnTo>
                    <a:pt x="1739773" y="697230"/>
                  </a:lnTo>
                  <a:lnTo>
                    <a:pt x="1741297" y="695960"/>
                  </a:lnTo>
                  <a:lnTo>
                    <a:pt x="1742567" y="693419"/>
                  </a:lnTo>
                  <a:lnTo>
                    <a:pt x="1743455" y="692150"/>
                  </a:lnTo>
                  <a:lnTo>
                    <a:pt x="1744218" y="689610"/>
                  </a:lnTo>
                  <a:lnTo>
                    <a:pt x="1745360" y="688339"/>
                  </a:lnTo>
                  <a:lnTo>
                    <a:pt x="1748154" y="685800"/>
                  </a:lnTo>
                  <a:lnTo>
                    <a:pt x="1748281" y="683260"/>
                  </a:lnTo>
                  <a:lnTo>
                    <a:pt x="1751964" y="669289"/>
                  </a:lnTo>
                  <a:lnTo>
                    <a:pt x="1754251" y="666750"/>
                  </a:lnTo>
                  <a:lnTo>
                    <a:pt x="1755902" y="666750"/>
                  </a:lnTo>
                  <a:lnTo>
                    <a:pt x="1757679" y="665480"/>
                  </a:lnTo>
                  <a:lnTo>
                    <a:pt x="1758314" y="664210"/>
                  </a:lnTo>
                  <a:lnTo>
                    <a:pt x="1760093" y="661669"/>
                  </a:lnTo>
                  <a:lnTo>
                    <a:pt x="1768982" y="661669"/>
                  </a:lnTo>
                  <a:lnTo>
                    <a:pt x="1769490" y="660400"/>
                  </a:lnTo>
                  <a:lnTo>
                    <a:pt x="1768221" y="655319"/>
                  </a:lnTo>
                  <a:lnTo>
                    <a:pt x="1767712" y="654050"/>
                  </a:lnTo>
                  <a:lnTo>
                    <a:pt x="1767331" y="652780"/>
                  </a:lnTo>
                  <a:lnTo>
                    <a:pt x="1766824" y="650239"/>
                  </a:lnTo>
                  <a:lnTo>
                    <a:pt x="1765680" y="645160"/>
                  </a:lnTo>
                  <a:lnTo>
                    <a:pt x="1772030" y="640080"/>
                  </a:lnTo>
                  <a:lnTo>
                    <a:pt x="1777492" y="635000"/>
                  </a:lnTo>
                  <a:lnTo>
                    <a:pt x="1778507" y="635000"/>
                  </a:lnTo>
                  <a:lnTo>
                    <a:pt x="1779397" y="633730"/>
                  </a:lnTo>
                  <a:lnTo>
                    <a:pt x="1781936" y="632460"/>
                  </a:lnTo>
                  <a:lnTo>
                    <a:pt x="1783587" y="631189"/>
                  </a:lnTo>
                  <a:lnTo>
                    <a:pt x="1795399" y="631189"/>
                  </a:lnTo>
                  <a:lnTo>
                    <a:pt x="1796160" y="629919"/>
                  </a:lnTo>
                  <a:lnTo>
                    <a:pt x="1799589" y="626110"/>
                  </a:lnTo>
                  <a:lnTo>
                    <a:pt x="1797177" y="622300"/>
                  </a:lnTo>
                  <a:lnTo>
                    <a:pt x="1794255" y="618489"/>
                  </a:lnTo>
                  <a:lnTo>
                    <a:pt x="1792731" y="615950"/>
                  </a:lnTo>
                  <a:lnTo>
                    <a:pt x="1792731" y="613410"/>
                  </a:lnTo>
                  <a:lnTo>
                    <a:pt x="1795018" y="604519"/>
                  </a:lnTo>
                  <a:lnTo>
                    <a:pt x="1799971" y="595630"/>
                  </a:lnTo>
                  <a:lnTo>
                    <a:pt x="1804034" y="594360"/>
                  </a:lnTo>
                  <a:lnTo>
                    <a:pt x="1813559" y="594360"/>
                  </a:lnTo>
                  <a:lnTo>
                    <a:pt x="1814322" y="593089"/>
                  </a:lnTo>
                  <a:lnTo>
                    <a:pt x="1812925" y="589280"/>
                  </a:lnTo>
                  <a:lnTo>
                    <a:pt x="1809623" y="586739"/>
                  </a:lnTo>
                  <a:lnTo>
                    <a:pt x="1806067" y="586739"/>
                  </a:lnTo>
                  <a:lnTo>
                    <a:pt x="1805304" y="584200"/>
                  </a:lnTo>
                  <a:lnTo>
                    <a:pt x="1803653" y="579119"/>
                  </a:lnTo>
                  <a:lnTo>
                    <a:pt x="1804543" y="570230"/>
                  </a:lnTo>
                  <a:lnTo>
                    <a:pt x="1812671" y="562610"/>
                  </a:lnTo>
                  <a:lnTo>
                    <a:pt x="1813305" y="562610"/>
                  </a:lnTo>
                  <a:lnTo>
                    <a:pt x="1813432" y="561339"/>
                  </a:lnTo>
                  <a:close/>
                </a:path>
                <a:path w="2179320" h="901700">
                  <a:moveTo>
                    <a:pt x="408685" y="703580"/>
                  </a:moveTo>
                  <a:lnTo>
                    <a:pt x="398525" y="703580"/>
                  </a:lnTo>
                  <a:lnTo>
                    <a:pt x="400050" y="704850"/>
                  </a:lnTo>
                  <a:lnTo>
                    <a:pt x="401065" y="704850"/>
                  </a:lnTo>
                  <a:lnTo>
                    <a:pt x="403732" y="708660"/>
                  </a:lnTo>
                  <a:lnTo>
                    <a:pt x="405002" y="708660"/>
                  </a:lnTo>
                  <a:lnTo>
                    <a:pt x="405637" y="707389"/>
                  </a:lnTo>
                  <a:lnTo>
                    <a:pt x="408685" y="703580"/>
                  </a:lnTo>
                  <a:close/>
                </a:path>
                <a:path w="2179320" h="901700">
                  <a:moveTo>
                    <a:pt x="1457578" y="603250"/>
                  </a:moveTo>
                  <a:lnTo>
                    <a:pt x="1090040" y="603250"/>
                  </a:lnTo>
                  <a:lnTo>
                    <a:pt x="1091437" y="604519"/>
                  </a:lnTo>
                  <a:lnTo>
                    <a:pt x="1092200" y="605789"/>
                  </a:lnTo>
                  <a:lnTo>
                    <a:pt x="1083200" y="651510"/>
                  </a:lnTo>
                  <a:lnTo>
                    <a:pt x="1063244" y="673100"/>
                  </a:lnTo>
                  <a:lnTo>
                    <a:pt x="1056639" y="676910"/>
                  </a:lnTo>
                  <a:lnTo>
                    <a:pt x="1049527" y="679450"/>
                  </a:lnTo>
                  <a:lnTo>
                    <a:pt x="1042797" y="683260"/>
                  </a:lnTo>
                  <a:lnTo>
                    <a:pt x="1042797" y="693419"/>
                  </a:lnTo>
                  <a:lnTo>
                    <a:pt x="1036320" y="697230"/>
                  </a:lnTo>
                  <a:lnTo>
                    <a:pt x="1026413" y="701039"/>
                  </a:lnTo>
                  <a:lnTo>
                    <a:pt x="1225296" y="701039"/>
                  </a:lnTo>
                  <a:lnTo>
                    <a:pt x="1228471" y="694689"/>
                  </a:lnTo>
                  <a:lnTo>
                    <a:pt x="1231392" y="692150"/>
                  </a:lnTo>
                  <a:lnTo>
                    <a:pt x="1232027" y="690880"/>
                  </a:lnTo>
                  <a:lnTo>
                    <a:pt x="1234567" y="689610"/>
                  </a:lnTo>
                  <a:lnTo>
                    <a:pt x="1237614" y="685800"/>
                  </a:lnTo>
                  <a:lnTo>
                    <a:pt x="1237233" y="681989"/>
                  </a:lnTo>
                  <a:lnTo>
                    <a:pt x="1236726" y="679450"/>
                  </a:lnTo>
                  <a:lnTo>
                    <a:pt x="1235963" y="678180"/>
                  </a:lnTo>
                  <a:lnTo>
                    <a:pt x="1235836" y="676910"/>
                  </a:lnTo>
                  <a:lnTo>
                    <a:pt x="1235455" y="675639"/>
                  </a:lnTo>
                  <a:lnTo>
                    <a:pt x="1231010" y="675639"/>
                  </a:lnTo>
                  <a:lnTo>
                    <a:pt x="1229868" y="673100"/>
                  </a:lnTo>
                  <a:lnTo>
                    <a:pt x="1228978" y="670560"/>
                  </a:lnTo>
                  <a:lnTo>
                    <a:pt x="1229868" y="668019"/>
                  </a:lnTo>
                  <a:lnTo>
                    <a:pt x="1232661" y="664210"/>
                  </a:lnTo>
                  <a:lnTo>
                    <a:pt x="1236726" y="657860"/>
                  </a:lnTo>
                  <a:lnTo>
                    <a:pt x="1242695" y="656589"/>
                  </a:lnTo>
                  <a:lnTo>
                    <a:pt x="1252601" y="656589"/>
                  </a:lnTo>
                  <a:lnTo>
                    <a:pt x="1253617" y="655319"/>
                  </a:lnTo>
                  <a:lnTo>
                    <a:pt x="1262252" y="654050"/>
                  </a:lnTo>
                  <a:lnTo>
                    <a:pt x="1464690" y="654050"/>
                  </a:lnTo>
                  <a:lnTo>
                    <a:pt x="1465199" y="652780"/>
                  </a:lnTo>
                  <a:lnTo>
                    <a:pt x="1466469" y="651510"/>
                  </a:lnTo>
                  <a:lnTo>
                    <a:pt x="1467484" y="650239"/>
                  </a:lnTo>
                  <a:lnTo>
                    <a:pt x="1456181" y="650239"/>
                  </a:lnTo>
                  <a:lnTo>
                    <a:pt x="1455674" y="648969"/>
                  </a:lnTo>
                  <a:lnTo>
                    <a:pt x="1453260" y="646430"/>
                  </a:lnTo>
                  <a:lnTo>
                    <a:pt x="1454277" y="636269"/>
                  </a:lnTo>
                  <a:lnTo>
                    <a:pt x="1454700" y="633730"/>
                  </a:lnTo>
                  <a:lnTo>
                    <a:pt x="1436370" y="633730"/>
                  </a:lnTo>
                  <a:lnTo>
                    <a:pt x="1434846" y="631189"/>
                  </a:lnTo>
                  <a:lnTo>
                    <a:pt x="1434592" y="628650"/>
                  </a:lnTo>
                  <a:lnTo>
                    <a:pt x="1433956" y="624839"/>
                  </a:lnTo>
                  <a:lnTo>
                    <a:pt x="1436624" y="621030"/>
                  </a:lnTo>
                  <a:lnTo>
                    <a:pt x="1441323" y="618489"/>
                  </a:lnTo>
                  <a:lnTo>
                    <a:pt x="1443608" y="617219"/>
                  </a:lnTo>
                  <a:lnTo>
                    <a:pt x="1445513" y="614680"/>
                  </a:lnTo>
                  <a:lnTo>
                    <a:pt x="1446783" y="612139"/>
                  </a:lnTo>
                  <a:lnTo>
                    <a:pt x="1447546" y="610869"/>
                  </a:lnTo>
                  <a:lnTo>
                    <a:pt x="1448815" y="609600"/>
                  </a:lnTo>
                  <a:lnTo>
                    <a:pt x="1454023" y="605789"/>
                  </a:lnTo>
                  <a:lnTo>
                    <a:pt x="1457578" y="603250"/>
                  </a:lnTo>
                  <a:close/>
                </a:path>
                <a:path w="2179320" h="901700">
                  <a:moveTo>
                    <a:pt x="1033017" y="684530"/>
                  </a:moveTo>
                  <a:lnTo>
                    <a:pt x="946530" y="684530"/>
                  </a:lnTo>
                  <a:lnTo>
                    <a:pt x="956055" y="687069"/>
                  </a:lnTo>
                  <a:lnTo>
                    <a:pt x="957833" y="689610"/>
                  </a:lnTo>
                  <a:lnTo>
                    <a:pt x="958596" y="690880"/>
                  </a:lnTo>
                  <a:lnTo>
                    <a:pt x="967994" y="690880"/>
                  </a:lnTo>
                  <a:lnTo>
                    <a:pt x="972184" y="693419"/>
                  </a:lnTo>
                  <a:lnTo>
                    <a:pt x="975740" y="695960"/>
                  </a:lnTo>
                  <a:lnTo>
                    <a:pt x="977392" y="697230"/>
                  </a:lnTo>
                  <a:lnTo>
                    <a:pt x="980948" y="698500"/>
                  </a:lnTo>
                  <a:lnTo>
                    <a:pt x="1009650" y="698500"/>
                  </a:lnTo>
                  <a:lnTo>
                    <a:pt x="1009523" y="697230"/>
                  </a:lnTo>
                  <a:lnTo>
                    <a:pt x="1009776" y="695960"/>
                  </a:lnTo>
                  <a:lnTo>
                    <a:pt x="1010284" y="694689"/>
                  </a:lnTo>
                  <a:lnTo>
                    <a:pt x="1012698" y="693419"/>
                  </a:lnTo>
                  <a:lnTo>
                    <a:pt x="1016888" y="692150"/>
                  </a:lnTo>
                  <a:lnTo>
                    <a:pt x="1022984" y="689610"/>
                  </a:lnTo>
                  <a:lnTo>
                    <a:pt x="1032509" y="685800"/>
                  </a:lnTo>
                  <a:lnTo>
                    <a:pt x="1033017" y="684530"/>
                  </a:lnTo>
                  <a:close/>
                </a:path>
                <a:path w="2179320" h="901700">
                  <a:moveTo>
                    <a:pt x="439674" y="689610"/>
                  </a:moveTo>
                  <a:lnTo>
                    <a:pt x="333882" y="689610"/>
                  </a:lnTo>
                  <a:lnTo>
                    <a:pt x="335787" y="690880"/>
                  </a:lnTo>
                  <a:lnTo>
                    <a:pt x="337438" y="692150"/>
                  </a:lnTo>
                  <a:lnTo>
                    <a:pt x="337947" y="693419"/>
                  </a:lnTo>
                  <a:lnTo>
                    <a:pt x="338708" y="694689"/>
                  </a:lnTo>
                  <a:lnTo>
                    <a:pt x="344043" y="694689"/>
                  </a:lnTo>
                  <a:lnTo>
                    <a:pt x="346455" y="695960"/>
                  </a:lnTo>
                  <a:lnTo>
                    <a:pt x="443483" y="695960"/>
                  </a:lnTo>
                  <a:lnTo>
                    <a:pt x="441578" y="694689"/>
                  </a:lnTo>
                  <a:lnTo>
                    <a:pt x="440308" y="692150"/>
                  </a:lnTo>
                  <a:lnTo>
                    <a:pt x="439674" y="689610"/>
                  </a:lnTo>
                  <a:close/>
                </a:path>
                <a:path w="2179320" h="901700">
                  <a:moveTo>
                    <a:pt x="326008" y="692150"/>
                  </a:moveTo>
                  <a:lnTo>
                    <a:pt x="321055" y="692150"/>
                  </a:lnTo>
                  <a:lnTo>
                    <a:pt x="321436" y="693419"/>
                  </a:lnTo>
                  <a:lnTo>
                    <a:pt x="322706" y="693419"/>
                  </a:lnTo>
                  <a:lnTo>
                    <a:pt x="323342" y="694689"/>
                  </a:lnTo>
                  <a:lnTo>
                    <a:pt x="325247" y="694689"/>
                  </a:lnTo>
                  <a:lnTo>
                    <a:pt x="326008" y="692150"/>
                  </a:lnTo>
                  <a:close/>
                </a:path>
                <a:path w="2179320" h="901700">
                  <a:moveTo>
                    <a:pt x="55752" y="659130"/>
                  </a:moveTo>
                  <a:lnTo>
                    <a:pt x="52324" y="659130"/>
                  </a:lnTo>
                  <a:lnTo>
                    <a:pt x="54863" y="669289"/>
                  </a:lnTo>
                  <a:lnTo>
                    <a:pt x="55372" y="671830"/>
                  </a:lnTo>
                  <a:lnTo>
                    <a:pt x="55625" y="674369"/>
                  </a:lnTo>
                  <a:lnTo>
                    <a:pt x="57530" y="678180"/>
                  </a:lnTo>
                  <a:lnTo>
                    <a:pt x="57911" y="679450"/>
                  </a:lnTo>
                  <a:lnTo>
                    <a:pt x="60705" y="679450"/>
                  </a:lnTo>
                  <a:lnTo>
                    <a:pt x="61975" y="678180"/>
                  </a:lnTo>
                  <a:lnTo>
                    <a:pt x="62864" y="676910"/>
                  </a:lnTo>
                  <a:lnTo>
                    <a:pt x="64134" y="675639"/>
                  </a:lnTo>
                  <a:lnTo>
                    <a:pt x="64770" y="675639"/>
                  </a:lnTo>
                  <a:lnTo>
                    <a:pt x="65277" y="674369"/>
                  </a:lnTo>
                  <a:lnTo>
                    <a:pt x="76073" y="674369"/>
                  </a:lnTo>
                  <a:lnTo>
                    <a:pt x="77724" y="673100"/>
                  </a:lnTo>
                  <a:lnTo>
                    <a:pt x="448500" y="673100"/>
                  </a:lnTo>
                  <a:lnTo>
                    <a:pt x="448436" y="670560"/>
                  </a:lnTo>
                  <a:lnTo>
                    <a:pt x="448690" y="669289"/>
                  </a:lnTo>
                  <a:lnTo>
                    <a:pt x="449325" y="668019"/>
                  </a:lnTo>
                  <a:lnTo>
                    <a:pt x="450214" y="665480"/>
                  </a:lnTo>
                  <a:lnTo>
                    <a:pt x="451611" y="665480"/>
                  </a:lnTo>
                  <a:lnTo>
                    <a:pt x="453389" y="664210"/>
                  </a:lnTo>
                  <a:lnTo>
                    <a:pt x="462787" y="664210"/>
                  </a:lnTo>
                  <a:lnTo>
                    <a:pt x="464184" y="662939"/>
                  </a:lnTo>
                  <a:lnTo>
                    <a:pt x="462660" y="662939"/>
                  </a:lnTo>
                  <a:lnTo>
                    <a:pt x="459231" y="661669"/>
                  </a:lnTo>
                  <a:lnTo>
                    <a:pt x="59562" y="661669"/>
                  </a:lnTo>
                  <a:lnTo>
                    <a:pt x="58293" y="660400"/>
                  </a:lnTo>
                  <a:lnTo>
                    <a:pt x="56896" y="660400"/>
                  </a:lnTo>
                  <a:lnTo>
                    <a:pt x="55752" y="659130"/>
                  </a:lnTo>
                  <a:close/>
                </a:path>
                <a:path w="2179320" h="901700">
                  <a:moveTo>
                    <a:pt x="454405" y="641350"/>
                  </a:moveTo>
                  <a:lnTo>
                    <a:pt x="61086" y="641350"/>
                  </a:lnTo>
                  <a:lnTo>
                    <a:pt x="63753" y="642619"/>
                  </a:lnTo>
                  <a:lnTo>
                    <a:pt x="68833" y="647700"/>
                  </a:lnTo>
                  <a:lnTo>
                    <a:pt x="70611" y="656589"/>
                  </a:lnTo>
                  <a:lnTo>
                    <a:pt x="61086" y="661669"/>
                  </a:lnTo>
                  <a:lnTo>
                    <a:pt x="459231" y="661669"/>
                  </a:lnTo>
                  <a:lnTo>
                    <a:pt x="455802" y="660400"/>
                  </a:lnTo>
                  <a:lnTo>
                    <a:pt x="452627" y="654050"/>
                  </a:lnTo>
                  <a:lnTo>
                    <a:pt x="451357" y="643889"/>
                  </a:lnTo>
                  <a:lnTo>
                    <a:pt x="454405" y="641350"/>
                  </a:lnTo>
                  <a:close/>
                </a:path>
                <a:path w="2179320" h="901700">
                  <a:moveTo>
                    <a:pt x="1464690" y="654050"/>
                  </a:moveTo>
                  <a:lnTo>
                    <a:pt x="1271143" y="654050"/>
                  </a:lnTo>
                  <a:lnTo>
                    <a:pt x="1272667" y="655319"/>
                  </a:lnTo>
                  <a:lnTo>
                    <a:pt x="1282573" y="655319"/>
                  </a:lnTo>
                  <a:lnTo>
                    <a:pt x="1283207" y="656589"/>
                  </a:lnTo>
                  <a:lnTo>
                    <a:pt x="1284604" y="656589"/>
                  </a:lnTo>
                  <a:lnTo>
                    <a:pt x="1286128" y="657860"/>
                  </a:lnTo>
                  <a:lnTo>
                    <a:pt x="1466342" y="657860"/>
                  </a:lnTo>
                  <a:lnTo>
                    <a:pt x="1465326" y="656589"/>
                  </a:lnTo>
                  <a:lnTo>
                    <a:pt x="1464945" y="655319"/>
                  </a:lnTo>
                  <a:lnTo>
                    <a:pt x="1464690" y="654050"/>
                  </a:lnTo>
                  <a:close/>
                </a:path>
                <a:path w="2179320" h="901700">
                  <a:moveTo>
                    <a:pt x="628142" y="650239"/>
                  </a:moveTo>
                  <a:lnTo>
                    <a:pt x="623697" y="650239"/>
                  </a:lnTo>
                  <a:lnTo>
                    <a:pt x="623188" y="651510"/>
                  </a:lnTo>
                  <a:lnTo>
                    <a:pt x="622300" y="652780"/>
                  </a:lnTo>
                  <a:lnTo>
                    <a:pt x="622680" y="654050"/>
                  </a:lnTo>
                  <a:lnTo>
                    <a:pt x="624204" y="654050"/>
                  </a:lnTo>
                  <a:lnTo>
                    <a:pt x="626490" y="651510"/>
                  </a:lnTo>
                  <a:lnTo>
                    <a:pt x="628142" y="650239"/>
                  </a:lnTo>
                  <a:close/>
                </a:path>
                <a:path w="2179320" h="901700">
                  <a:moveTo>
                    <a:pt x="649795" y="641350"/>
                  </a:moveTo>
                  <a:lnTo>
                    <a:pt x="626236" y="641350"/>
                  </a:lnTo>
                  <a:lnTo>
                    <a:pt x="627379" y="642619"/>
                  </a:lnTo>
                  <a:lnTo>
                    <a:pt x="627760" y="643889"/>
                  </a:lnTo>
                  <a:lnTo>
                    <a:pt x="627760" y="646430"/>
                  </a:lnTo>
                  <a:lnTo>
                    <a:pt x="625982" y="648969"/>
                  </a:lnTo>
                  <a:lnTo>
                    <a:pt x="624331" y="650239"/>
                  </a:lnTo>
                  <a:lnTo>
                    <a:pt x="635634" y="650239"/>
                  </a:lnTo>
                  <a:lnTo>
                    <a:pt x="636651" y="648969"/>
                  </a:lnTo>
                  <a:lnTo>
                    <a:pt x="637539" y="647700"/>
                  </a:lnTo>
                  <a:lnTo>
                    <a:pt x="638936" y="647700"/>
                  </a:lnTo>
                  <a:lnTo>
                    <a:pt x="641476" y="645160"/>
                  </a:lnTo>
                  <a:lnTo>
                    <a:pt x="643508" y="643889"/>
                  </a:lnTo>
                  <a:lnTo>
                    <a:pt x="645668" y="642619"/>
                  </a:lnTo>
                  <a:lnTo>
                    <a:pt x="648334" y="642619"/>
                  </a:lnTo>
                  <a:lnTo>
                    <a:pt x="649795" y="641350"/>
                  </a:lnTo>
                  <a:close/>
                </a:path>
                <a:path w="2179320" h="901700">
                  <a:moveTo>
                    <a:pt x="1466214" y="640080"/>
                  </a:moveTo>
                  <a:lnTo>
                    <a:pt x="1465199" y="641350"/>
                  </a:lnTo>
                  <a:lnTo>
                    <a:pt x="1464309" y="642619"/>
                  </a:lnTo>
                  <a:lnTo>
                    <a:pt x="1463548" y="645160"/>
                  </a:lnTo>
                  <a:lnTo>
                    <a:pt x="1462531" y="647700"/>
                  </a:lnTo>
                  <a:lnTo>
                    <a:pt x="1461261" y="650239"/>
                  </a:lnTo>
                  <a:lnTo>
                    <a:pt x="1467357" y="650239"/>
                  </a:lnTo>
                  <a:lnTo>
                    <a:pt x="1467230" y="648969"/>
                  </a:lnTo>
                  <a:lnTo>
                    <a:pt x="1466977" y="648969"/>
                  </a:lnTo>
                  <a:lnTo>
                    <a:pt x="1465706" y="647700"/>
                  </a:lnTo>
                  <a:lnTo>
                    <a:pt x="1465072" y="645160"/>
                  </a:lnTo>
                  <a:lnTo>
                    <a:pt x="1465452" y="643889"/>
                  </a:lnTo>
                  <a:lnTo>
                    <a:pt x="1465579" y="642619"/>
                  </a:lnTo>
                  <a:lnTo>
                    <a:pt x="1465960" y="641350"/>
                  </a:lnTo>
                  <a:lnTo>
                    <a:pt x="1466214" y="640080"/>
                  </a:lnTo>
                  <a:close/>
                </a:path>
                <a:path w="2179320" h="901700">
                  <a:moveTo>
                    <a:pt x="657351" y="635000"/>
                  </a:moveTo>
                  <a:lnTo>
                    <a:pt x="606932" y="635000"/>
                  </a:lnTo>
                  <a:lnTo>
                    <a:pt x="608964" y="636269"/>
                  </a:lnTo>
                  <a:lnTo>
                    <a:pt x="610361" y="638810"/>
                  </a:lnTo>
                  <a:lnTo>
                    <a:pt x="610488" y="641350"/>
                  </a:lnTo>
                  <a:lnTo>
                    <a:pt x="610997" y="642619"/>
                  </a:lnTo>
                  <a:lnTo>
                    <a:pt x="611124" y="641350"/>
                  </a:lnTo>
                  <a:lnTo>
                    <a:pt x="611885" y="640080"/>
                  </a:lnTo>
                  <a:lnTo>
                    <a:pt x="612901" y="638810"/>
                  </a:lnTo>
                  <a:lnTo>
                    <a:pt x="653160" y="638810"/>
                  </a:lnTo>
                  <a:lnTo>
                    <a:pt x="655065" y="637539"/>
                  </a:lnTo>
                  <a:lnTo>
                    <a:pt x="657351" y="635000"/>
                  </a:lnTo>
                  <a:close/>
                </a:path>
                <a:path w="2179320" h="901700">
                  <a:moveTo>
                    <a:pt x="653160" y="638810"/>
                  </a:moveTo>
                  <a:lnTo>
                    <a:pt x="615314" y="638810"/>
                  </a:lnTo>
                  <a:lnTo>
                    <a:pt x="617220" y="640080"/>
                  </a:lnTo>
                  <a:lnTo>
                    <a:pt x="618871" y="640080"/>
                  </a:lnTo>
                  <a:lnTo>
                    <a:pt x="620140" y="642619"/>
                  </a:lnTo>
                  <a:lnTo>
                    <a:pt x="621029" y="642619"/>
                  </a:lnTo>
                  <a:lnTo>
                    <a:pt x="621664" y="641350"/>
                  </a:lnTo>
                  <a:lnTo>
                    <a:pt x="649795" y="641350"/>
                  </a:lnTo>
                  <a:lnTo>
                    <a:pt x="651255" y="640080"/>
                  </a:lnTo>
                  <a:lnTo>
                    <a:pt x="653160" y="638810"/>
                  </a:lnTo>
                  <a:close/>
                </a:path>
                <a:path w="2179320" h="901700">
                  <a:moveTo>
                    <a:pt x="456437" y="640080"/>
                  </a:moveTo>
                  <a:lnTo>
                    <a:pt x="60071" y="640080"/>
                  </a:lnTo>
                  <a:lnTo>
                    <a:pt x="60578" y="641350"/>
                  </a:lnTo>
                  <a:lnTo>
                    <a:pt x="455422" y="641350"/>
                  </a:lnTo>
                  <a:lnTo>
                    <a:pt x="456437" y="640080"/>
                  </a:lnTo>
                  <a:close/>
                </a:path>
                <a:path w="2179320" h="901700">
                  <a:moveTo>
                    <a:pt x="466089" y="640080"/>
                  </a:moveTo>
                  <a:lnTo>
                    <a:pt x="458597" y="640080"/>
                  </a:lnTo>
                  <a:lnTo>
                    <a:pt x="461009" y="641350"/>
                  </a:lnTo>
                  <a:lnTo>
                    <a:pt x="464820" y="641350"/>
                  </a:lnTo>
                  <a:lnTo>
                    <a:pt x="466089" y="640080"/>
                  </a:lnTo>
                  <a:close/>
                </a:path>
                <a:path w="2179320" h="901700">
                  <a:moveTo>
                    <a:pt x="514223" y="628650"/>
                  </a:moveTo>
                  <a:lnTo>
                    <a:pt x="50800" y="628650"/>
                  </a:lnTo>
                  <a:lnTo>
                    <a:pt x="51561" y="631189"/>
                  </a:lnTo>
                  <a:lnTo>
                    <a:pt x="52324" y="632460"/>
                  </a:lnTo>
                  <a:lnTo>
                    <a:pt x="53467" y="632460"/>
                  </a:lnTo>
                  <a:lnTo>
                    <a:pt x="55245" y="633730"/>
                  </a:lnTo>
                  <a:lnTo>
                    <a:pt x="56769" y="635000"/>
                  </a:lnTo>
                  <a:lnTo>
                    <a:pt x="57911" y="637539"/>
                  </a:lnTo>
                  <a:lnTo>
                    <a:pt x="58165" y="637539"/>
                  </a:lnTo>
                  <a:lnTo>
                    <a:pt x="58547" y="638810"/>
                  </a:lnTo>
                  <a:lnTo>
                    <a:pt x="58927" y="638810"/>
                  </a:lnTo>
                  <a:lnTo>
                    <a:pt x="59435" y="640080"/>
                  </a:lnTo>
                  <a:lnTo>
                    <a:pt x="480059" y="640080"/>
                  </a:lnTo>
                  <a:lnTo>
                    <a:pt x="481710" y="638810"/>
                  </a:lnTo>
                  <a:lnTo>
                    <a:pt x="487045" y="633730"/>
                  </a:lnTo>
                  <a:lnTo>
                    <a:pt x="505586" y="633730"/>
                  </a:lnTo>
                  <a:lnTo>
                    <a:pt x="510412" y="631189"/>
                  </a:lnTo>
                  <a:lnTo>
                    <a:pt x="514223" y="628650"/>
                  </a:lnTo>
                  <a:close/>
                </a:path>
                <a:path w="2179320" h="901700">
                  <a:moveTo>
                    <a:pt x="1081690" y="613410"/>
                  </a:moveTo>
                  <a:lnTo>
                    <a:pt x="585851" y="613410"/>
                  </a:lnTo>
                  <a:lnTo>
                    <a:pt x="588390" y="614680"/>
                  </a:lnTo>
                  <a:lnTo>
                    <a:pt x="591820" y="618489"/>
                  </a:lnTo>
                  <a:lnTo>
                    <a:pt x="592708" y="619760"/>
                  </a:lnTo>
                  <a:lnTo>
                    <a:pt x="592327" y="622300"/>
                  </a:lnTo>
                  <a:lnTo>
                    <a:pt x="592201" y="623569"/>
                  </a:lnTo>
                  <a:lnTo>
                    <a:pt x="592835" y="626110"/>
                  </a:lnTo>
                  <a:lnTo>
                    <a:pt x="593471" y="627380"/>
                  </a:lnTo>
                  <a:lnTo>
                    <a:pt x="594359" y="629919"/>
                  </a:lnTo>
                  <a:lnTo>
                    <a:pt x="594740" y="631189"/>
                  </a:lnTo>
                  <a:lnTo>
                    <a:pt x="594740" y="633730"/>
                  </a:lnTo>
                  <a:lnTo>
                    <a:pt x="594486" y="635000"/>
                  </a:lnTo>
                  <a:lnTo>
                    <a:pt x="593978" y="636269"/>
                  </a:lnTo>
                  <a:lnTo>
                    <a:pt x="592962" y="637539"/>
                  </a:lnTo>
                  <a:lnTo>
                    <a:pt x="592708" y="638810"/>
                  </a:lnTo>
                  <a:lnTo>
                    <a:pt x="597788" y="638810"/>
                  </a:lnTo>
                  <a:lnTo>
                    <a:pt x="601345" y="637539"/>
                  </a:lnTo>
                  <a:lnTo>
                    <a:pt x="602614" y="636269"/>
                  </a:lnTo>
                  <a:lnTo>
                    <a:pt x="603376" y="635000"/>
                  </a:lnTo>
                  <a:lnTo>
                    <a:pt x="657351" y="635000"/>
                  </a:lnTo>
                  <a:lnTo>
                    <a:pt x="659002" y="633730"/>
                  </a:lnTo>
                  <a:lnTo>
                    <a:pt x="1073150" y="633730"/>
                  </a:lnTo>
                  <a:lnTo>
                    <a:pt x="1073784" y="632460"/>
                  </a:lnTo>
                  <a:lnTo>
                    <a:pt x="1076071" y="627380"/>
                  </a:lnTo>
                  <a:lnTo>
                    <a:pt x="1078356" y="621030"/>
                  </a:lnTo>
                  <a:lnTo>
                    <a:pt x="1081690" y="613410"/>
                  </a:lnTo>
                  <a:close/>
                </a:path>
                <a:path w="2179320" h="901700">
                  <a:moveTo>
                    <a:pt x="1454911" y="632460"/>
                  </a:moveTo>
                  <a:lnTo>
                    <a:pt x="1454023" y="632460"/>
                  </a:lnTo>
                  <a:lnTo>
                    <a:pt x="1451482" y="633730"/>
                  </a:lnTo>
                  <a:lnTo>
                    <a:pt x="1454700" y="633730"/>
                  </a:lnTo>
                  <a:lnTo>
                    <a:pt x="1454911" y="632460"/>
                  </a:lnTo>
                  <a:close/>
                </a:path>
                <a:path w="2179320" h="901700">
                  <a:moveTo>
                    <a:pt x="1795399" y="631189"/>
                  </a:moveTo>
                  <a:lnTo>
                    <a:pt x="1787398" y="631189"/>
                  </a:lnTo>
                  <a:lnTo>
                    <a:pt x="1788413" y="632460"/>
                  </a:lnTo>
                  <a:lnTo>
                    <a:pt x="1794636" y="632460"/>
                  </a:lnTo>
                  <a:lnTo>
                    <a:pt x="1795399" y="631189"/>
                  </a:lnTo>
                  <a:close/>
                </a:path>
                <a:path w="2179320" h="901700">
                  <a:moveTo>
                    <a:pt x="1468924" y="595630"/>
                  </a:moveTo>
                  <a:lnTo>
                    <a:pt x="36449" y="595630"/>
                  </a:lnTo>
                  <a:lnTo>
                    <a:pt x="40385" y="598169"/>
                  </a:lnTo>
                  <a:lnTo>
                    <a:pt x="44069" y="600710"/>
                  </a:lnTo>
                  <a:lnTo>
                    <a:pt x="44703" y="600710"/>
                  </a:lnTo>
                  <a:lnTo>
                    <a:pt x="46862" y="601980"/>
                  </a:lnTo>
                  <a:lnTo>
                    <a:pt x="46735" y="615950"/>
                  </a:lnTo>
                  <a:lnTo>
                    <a:pt x="46354" y="619760"/>
                  </a:lnTo>
                  <a:lnTo>
                    <a:pt x="46227" y="622300"/>
                  </a:lnTo>
                  <a:lnTo>
                    <a:pt x="47498" y="623569"/>
                  </a:lnTo>
                  <a:lnTo>
                    <a:pt x="49022" y="624839"/>
                  </a:lnTo>
                  <a:lnTo>
                    <a:pt x="50037" y="626110"/>
                  </a:lnTo>
                  <a:lnTo>
                    <a:pt x="50673" y="628650"/>
                  </a:lnTo>
                  <a:lnTo>
                    <a:pt x="516254" y="628650"/>
                  </a:lnTo>
                  <a:lnTo>
                    <a:pt x="523367" y="627380"/>
                  </a:lnTo>
                  <a:lnTo>
                    <a:pt x="532637" y="626110"/>
                  </a:lnTo>
                  <a:lnTo>
                    <a:pt x="534924" y="624839"/>
                  </a:lnTo>
                  <a:lnTo>
                    <a:pt x="536701" y="623569"/>
                  </a:lnTo>
                  <a:lnTo>
                    <a:pt x="540511" y="622300"/>
                  </a:lnTo>
                  <a:lnTo>
                    <a:pt x="543940" y="622300"/>
                  </a:lnTo>
                  <a:lnTo>
                    <a:pt x="549275" y="619760"/>
                  </a:lnTo>
                  <a:lnTo>
                    <a:pt x="552830" y="618489"/>
                  </a:lnTo>
                  <a:lnTo>
                    <a:pt x="553593" y="618489"/>
                  </a:lnTo>
                  <a:lnTo>
                    <a:pt x="553847" y="615950"/>
                  </a:lnTo>
                  <a:lnTo>
                    <a:pt x="554735" y="615950"/>
                  </a:lnTo>
                  <a:lnTo>
                    <a:pt x="555751" y="614680"/>
                  </a:lnTo>
                  <a:lnTo>
                    <a:pt x="556259" y="614680"/>
                  </a:lnTo>
                  <a:lnTo>
                    <a:pt x="559180" y="612139"/>
                  </a:lnTo>
                  <a:lnTo>
                    <a:pt x="564514" y="610869"/>
                  </a:lnTo>
                  <a:lnTo>
                    <a:pt x="1082802" y="610869"/>
                  </a:lnTo>
                  <a:lnTo>
                    <a:pt x="1085850" y="603250"/>
                  </a:lnTo>
                  <a:lnTo>
                    <a:pt x="1457578" y="603250"/>
                  </a:lnTo>
                  <a:lnTo>
                    <a:pt x="1461007" y="600710"/>
                  </a:lnTo>
                  <a:lnTo>
                    <a:pt x="1463421" y="599439"/>
                  </a:lnTo>
                  <a:lnTo>
                    <a:pt x="1465579" y="596900"/>
                  </a:lnTo>
                  <a:lnTo>
                    <a:pt x="1467484" y="596900"/>
                  </a:lnTo>
                  <a:lnTo>
                    <a:pt x="1468924" y="595630"/>
                  </a:lnTo>
                  <a:close/>
                </a:path>
                <a:path w="2179320" h="901700">
                  <a:moveTo>
                    <a:pt x="1082802" y="610869"/>
                  </a:moveTo>
                  <a:lnTo>
                    <a:pt x="570102" y="610869"/>
                  </a:lnTo>
                  <a:lnTo>
                    <a:pt x="571500" y="612139"/>
                  </a:lnTo>
                  <a:lnTo>
                    <a:pt x="572388" y="612139"/>
                  </a:lnTo>
                  <a:lnTo>
                    <a:pt x="575055" y="613410"/>
                  </a:lnTo>
                  <a:lnTo>
                    <a:pt x="577469" y="614680"/>
                  </a:lnTo>
                  <a:lnTo>
                    <a:pt x="580135" y="614680"/>
                  </a:lnTo>
                  <a:lnTo>
                    <a:pt x="580898" y="613410"/>
                  </a:lnTo>
                  <a:lnTo>
                    <a:pt x="1081690" y="613410"/>
                  </a:lnTo>
                  <a:lnTo>
                    <a:pt x="1082802" y="610869"/>
                  </a:lnTo>
                  <a:close/>
                </a:path>
                <a:path w="2179320" h="901700">
                  <a:moveTo>
                    <a:pt x="1472311" y="591819"/>
                  </a:moveTo>
                  <a:lnTo>
                    <a:pt x="22098" y="591819"/>
                  </a:lnTo>
                  <a:lnTo>
                    <a:pt x="24256" y="593089"/>
                  </a:lnTo>
                  <a:lnTo>
                    <a:pt x="25780" y="596900"/>
                  </a:lnTo>
                  <a:lnTo>
                    <a:pt x="26161" y="598169"/>
                  </a:lnTo>
                  <a:lnTo>
                    <a:pt x="27558" y="598169"/>
                  </a:lnTo>
                  <a:lnTo>
                    <a:pt x="28575" y="596900"/>
                  </a:lnTo>
                  <a:lnTo>
                    <a:pt x="30860" y="596900"/>
                  </a:lnTo>
                  <a:lnTo>
                    <a:pt x="31623" y="595630"/>
                  </a:lnTo>
                  <a:lnTo>
                    <a:pt x="1468924" y="595630"/>
                  </a:lnTo>
                  <a:lnTo>
                    <a:pt x="1471802" y="593089"/>
                  </a:lnTo>
                  <a:lnTo>
                    <a:pt x="1472311" y="591819"/>
                  </a:lnTo>
                  <a:close/>
                </a:path>
                <a:path w="2179320" h="901700">
                  <a:moveTo>
                    <a:pt x="1813559" y="594360"/>
                  </a:moveTo>
                  <a:lnTo>
                    <a:pt x="1808226" y="594360"/>
                  </a:lnTo>
                  <a:lnTo>
                    <a:pt x="1809242" y="595630"/>
                  </a:lnTo>
                  <a:lnTo>
                    <a:pt x="1812671" y="595630"/>
                  </a:lnTo>
                  <a:lnTo>
                    <a:pt x="1813559" y="594360"/>
                  </a:lnTo>
                  <a:close/>
                </a:path>
                <a:path w="2179320" h="901700">
                  <a:moveTo>
                    <a:pt x="1549019" y="518160"/>
                  </a:moveTo>
                  <a:lnTo>
                    <a:pt x="8381" y="518160"/>
                  </a:lnTo>
                  <a:lnTo>
                    <a:pt x="8254" y="519430"/>
                  </a:lnTo>
                  <a:lnTo>
                    <a:pt x="7747" y="519430"/>
                  </a:lnTo>
                  <a:lnTo>
                    <a:pt x="7365" y="520700"/>
                  </a:lnTo>
                  <a:lnTo>
                    <a:pt x="6350" y="520700"/>
                  </a:lnTo>
                  <a:lnTo>
                    <a:pt x="5969" y="521969"/>
                  </a:lnTo>
                  <a:lnTo>
                    <a:pt x="5460" y="523239"/>
                  </a:lnTo>
                  <a:lnTo>
                    <a:pt x="5079" y="523239"/>
                  </a:lnTo>
                  <a:lnTo>
                    <a:pt x="4952" y="524510"/>
                  </a:lnTo>
                  <a:lnTo>
                    <a:pt x="4699" y="524510"/>
                  </a:lnTo>
                  <a:lnTo>
                    <a:pt x="4318" y="525780"/>
                  </a:lnTo>
                  <a:lnTo>
                    <a:pt x="3682" y="527050"/>
                  </a:lnTo>
                  <a:lnTo>
                    <a:pt x="2921" y="527050"/>
                  </a:lnTo>
                  <a:lnTo>
                    <a:pt x="2031" y="528319"/>
                  </a:lnTo>
                  <a:lnTo>
                    <a:pt x="1270" y="529589"/>
                  </a:lnTo>
                  <a:lnTo>
                    <a:pt x="888" y="530860"/>
                  </a:lnTo>
                  <a:lnTo>
                    <a:pt x="761" y="533400"/>
                  </a:lnTo>
                  <a:lnTo>
                    <a:pt x="1143" y="535939"/>
                  </a:lnTo>
                  <a:lnTo>
                    <a:pt x="1397" y="537210"/>
                  </a:lnTo>
                  <a:lnTo>
                    <a:pt x="1524" y="538480"/>
                  </a:lnTo>
                  <a:lnTo>
                    <a:pt x="1777" y="539750"/>
                  </a:lnTo>
                  <a:lnTo>
                    <a:pt x="1904" y="543560"/>
                  </a:lnTo>
                  <a:lnTo>
                    <a:pt x="2285" y="543560"/>
                  </a:lnTo>
                  <a:lnTo>
                    <a:pt x="3809" y="547369"/>
                  </a:lnTo>
                  <a:lnTo>
                    <a:pt x="4445" y="547369"/>
                  </a:lnTo>
                  <a:lnTo>
                    <a:pt x="4952" y="548639"/>
                  </a:lnTo>
                  <a:lnTo>
                    <a:pt x="5206" y="549910"/>
                  </a:lnTo>
                  <a:lnTo>
                    <a:pt x="5206" y="551180"/>
                  </a:lnTo>
                  <a:lnTo>
                    <a:pt x="4699" y="553719"/>
                  </a:lnTo>
                  <a:lnTo>
                    <a:pt x="3301" y="553719"/>
                  </a:lnTo>
                  <a:lnTo>
                    <a:pt x="2031" y="554989"/>
                  </a:lnTo>
                  <a:lnTo>
                    <a:pt x="507" y="554989"/>
                  </a:lnTo>
                  <a:lnTo>
                    <a:pt x="0" y="556260"/>
                  </a:lnTo>
                  <a:lnTo>
                    <a:pt x="380" y="557530"/>
                  </a:lnTo>
                  <a:lnTo>
                    <a:pt x="761" y="558800"/>
                  </a:lnTo>
                  <a:lnTo>
                    <a:pt x="1270" y="558800"/>
                  </a:lnTo>
                  <a:lnTo>
                    <a:pt x="1270" y="560069"/>
                  </a:lnTo>
                  <a:lnTo>
                    <a:pt x="1777" y="560069"/>
                  </a:lnTo>
                  <a:lnTo>
                    <a:pt x="2031" y="561339"/>
                  </a:lnTo>
                  <a:lnTo>
                    <a:pt x="2412" y="561339"/>
                  </a:lnTo>
                  <a:lnTo>
                    <a:pt x="4952" y="563880"/>
                  </a:lnTo>
                  <a:lnTo>
                    <a:pt x="5587" y="568960"/>
                  </a:lnTo>
                  <a:lnTo>
                    <a:pt x="4190" y="571500"/>
                  </a:lnTo>
                  <a:lnTo>
                    <a:pt x="3936" y="572769"/>
                  </a:lnTo>
                  <a:lnTo>
                    <a:pt x="4952" y="575310"/>
                  </a:lnTo>
                  <a:lnTo>
                    <a:pt x="8127" y="579119"/>
                  </a:lnTo>
                  <a:lnTo>
                    <a:pt x="9398" y="581660"/>
                  </a:lnTo>
                  <a:lnTo>
                    <a:pt x="10413" y="586739"/>
                  </a:lnTo>
                  <a:lnTo>
                    <a:pt x="10540" y="588010"/>
                  </a:lnTo>
                  <a:lnTo>
                    <a:pt x="10922" y="588010"/>
                  </a:lnTo>
                  <a:lnTo>
                    <a:pt x="11175" y="589280"/>
                  </a:lnTo>
                  <a:lnTo>
                    <a:pt x="11429" y="590550"/>
                  </a:lnTo>
                  <a:lnTo>
                    <a:pt x="12826" y="591819"/>
                  </a:lnTo>
                  <a:lnTo>
                    <a:pt x="13970" y="593089"/>
                  </a:lnTo>
                  <a:lnTo>
                    <a:pt x="16636" y="593089"/>
                  </a:lnTo>
                  <a:lnTo>
                    <a:pt x="17145" y="591819"/>
                  </a:lnTo>
                  <a:lnTo>
                    <a:pt x="1472311" y="591819"/>
                  </a:lnTo>
                  <a:lnTo>
                    <a:pt x="1472819" y="590550"/>
                  </a:lnTo>
                  <a:lnTo>
                    <a:pt x="1473961" y="585469"/>
                  </a:lnTo>
                  <a:lnTo>
                    <a:pt x="1474851" y="582930"/>
                  </a:lnTo>
                  <a:lnTo>
                    <a:pt x="1486788" y="574039"/>
                  </a:lnTo>
                  <a:lnTo>
                    <a:pt x="1490345" y="570230"/>
                  </a:lnTo>
                  <a:lnTo>
                    <a:pt x="1493647" y="567689"/>
                  </a:lnTo>
                  <a:lnTo>
                    <a:pt x="1501648" y="560069"/>
                  </a:lnTo>
                  <a:lnTo>
                    <a:pt x="1506093" y="554989"/>
                  </a:lnTo>
                  <a:lnTo>
                    <a:pt x="1507871" y="549910"/>
                  </a:lnTo>
                  <a:lnTo>
                    <a:pt x="1509140" y="547369"/>
                  </a:lnTo>
                  <a:lnTo>
                    <a:pt x="1512697" y="544830"/>
                  </a:lnTo>
                  <a:lnTo>
                    <a:pt x="1518665" y="539750"/>
                  </a:lnTo>
                  <a:lnTo>
                    <a:pt x="1522349" y="537210"/>
                  </a:lnTo>
                  <a:lnTo>
                    <a:pt x="1522602" y="535939"/>
                  </a:lnTo>
                  <a:lnTo>
                    <a:pt x="1525498" y="530860"/>
                  </a:lnTo>
                  <a:lnTo>
                    <a:pt x="1532334" y="525780"/>
                  </a:lnTo>
                  <a:lnTo>
                    <a:pt x="1540908" y="521969"/>
                  </a:lnTo>
                  <a:lnTo>
                    <a:pt x="1549019" y="518160"/>
                  </a:lnTo>
                  <a:close/>
                </a:path>
                <a:path w="2179320" h="901700">
                  <a:moveTo>
                    <a:pt x="1948179" y="472439"/>
                  </a:moveTo>
                  <a:lnTo>
                    <a:pt x="1826386" y="472439"/>
                  </a:lnTo>
                  <a:lnTo>
                    <a:pt x="1826259" y="474980"/>
                  </a:lnTo>
                  <a:lnTo>
                    <a:pt x="1826132" y="476250"/>
                  </a:lnTo>
                  <a:lnTo>
                    <a:pt x="1824735" y="476250"/>
                  </a:lnTo>
                  <a:lnTo>
                    <a:pt x="1823593" y="477519"/>
                  </a:lnTo>
                  <a:lnTo>
                    <a:pt x="1822957" y="478789"/>
                  </a:lnTo>
                  <a:lnTo>
                    <a:pt x="1821814" y="478789"/>
                  </a:lnTo>
                  <a:lnTo>
                    <a:pt x="1821687" y="483869"/>
                  </a:lnTo>
                  <a:lnTo>
                    <a:pt x="1821433" y="486410"/>
                  </a:lnTo>
                  <a:lnTo>
                    <a:pt x="1816734" y="488950"/>
                  </a:lnTo>
                  <a:lnTo>
                    <a:pt x="1813052" y="488950"/>
                  </a:lnTo>
                  <a:lnTo>
                    <a:pt x="1800478" y="492760"/>
                  </a:lnTo>
                  <a:lnTo>
                    <a:pt x="1799971" y="500380"/>
                  </a:lnTo>
                  <a:lnTo>
                    <a:pt x="1794890" y="504189"/>
                  </a:lnTo>
                  <a:lnTo>
                    <a:pt x="1790573" y="508000"/>
                  </a:lnTo>
                  <a:lnTo>
                    <a:pt x="1789176" y="511810"/>
                  </a:lnTo>
                  <a:lnTo>
                    <a:pt x="1787525" y="514350"/>
                  </a:lnTo>
                  <a:lnTo>
                    <a:pt x="1784096" y="518160"/>
                  </a:lnTo>
                  <a:lnTo>
                    <a:pt x="1780031" y="520700"/>
                  </a:lnTo>
                  <a:lnTo>
                    <a:pt x="1775078" y="525780"/>
                  </a:lnTo>
                  <a:lnTo>
                    <a:pt x="1768982" y="530860"/>
                  </a:lnTo>
                  <a:lnTo>
                    <a:pt x="1764410" y="538480"/>
                  </a:lnTo>
                  <a:lnTo>
                    <a:pt x="1758314" y="549910"/>
                  </a:lnTo>
                  <a:lnTo>
                    <a:pt x="1749932" y="552450"/>
                  </a:lnTo>
                  <a:lnTo>
                    <a:pt x="1743582" y="556260"/>
                  </a:lnTo>
                  <a:lnTo>
                    <a:pt x="1742567" y="556260"/>
                  </a:lnTo>
                  <a:lnTo>
                    <a:pt x="1742058" y="560069"/>
                  </a:lnTo>
                  <a:lnTo>
                    <a:pt x="1729231" y="560069"/>
                  </a:lnTo>
                  <a:lnTo>
                    <a:pt x="1729231" y="561339"/>
                  </a:lnTo>
                  <a:lnTo>
                    <a:pt x="1800352" y="561339"/>
                  </a:lnTo>
                  <a:lnTo>
                    <a:pt x="1798574" y="560069"/>
                  </a:lnTo>
                  <a:lnTo>
                    <a:pt x="1796033" y="553719"/>
                  </a:lnTo>
                  <a:lnTo>
                    <a:pt x="1808479" y="532130"/>
                  </a:lnTo>
                  <a:lnTo>
                    <a:pt x="1809750" y="530860"/>
                  </a:lnTo>
                  <a:lnTo>
                    <a:pt x="1810384" y="528319"/>
                  </a:lnTo>
                  <a:lnTo>
                    <a:pt x="1811401" y="521969"/>
                  </a:lnTo>
                  <a:lnTo>
                    <a:pt x="1815337" y="515619"/>
                  </a:lnTo>
                  <a:lnTo>
                    <a:pt x="1818385" y="510539"/>
                  </a:lnTo>
                  <a:lnTo>
                    <a:pt x="1819275" y="509269"/>
                  </a:lnTo>
                  <a:lnTo>
                    <a:pt x="1820290" y="508000"/>
                  </a:lnTo>
                  <a:lnTo>
                    <a:pt x="1820672" y="506730"/>
                  </a:lnTo>
                  <a:lnTo>
                    <a:pt x="1821687" y="505460"/>
                  </a:lnTo>
                  <a:lnTo>
                    <a:pt x="1823338" y="504189"/>
                  </a:lnTo>
                  <a:lnTo>
                    <a:pt x="1841373" y="504189"/>
                  </a:lnTo>
                  <a:lnTo>
                    <a:pt x="1844675" y="499110"/>
                  </a:lnTo>
                  <a:lnTo>
                    <a:pt x="1848484" y="492760"/>
                  </a:lnTo>
                  <a:lnTo>
                    <a:pt x="1922843" y="492760"/>
                  </a:lnTo>
                  <a:lnTo>
                    <a:pt x="1929129" y="488950"/>
                  </a:lnTo>
                  <a:lnTo>
                    <a:pt x="1934972" y="483869"/>
                  </a:lnTo>
                  <a:lnTo>
                    <a:pt x="1938147" y="480060"/>
                  </a:lnTo>
                  <a:lnTo>
                    <a:pt x="1941068" y="480060"/>
                  </a:lnTo>
                  <a:lnTo>
                    <a:pt x="1942337" y="477519"/>
                  </a:lnTo>
                  <a:lnTo>
                    <a:pt x="1943861" y="474980"/>
                  </a:lnTo>
                  <a:lnTo>
                    <a:pt x="1945894" y="473710"/>
                  </a:lnTo>
                  <a:lnTo>
                    <a:pt x="1948179" y="472439"/>
                  </a:lnTo>
                  <a:close/>
                </a:path>
                <a:path w="2179320" h="901700">
                  <a:moveTo>
                    <a:pt x="1811401" y="560069"/>
                  </a:moveTo>
                  <a:lnTo>
                    <a:pt x="1805558" y="560069"/>
                  </a:lnTo>
                  <a:lnTo>
                    <a:pt x="1804543" y="561339"/>
                  </a:lnTo>
                  <a:lnTo>
                    <a:pt x="1812417" y="561339"/>
                  </a:lnTo>
                  <a:lnTo>
                    <a:pt x="1811401" y="560069"/>
                  </a:lnTo>
                  <a:close/>
                </a:path>
                <a:path w="2179320" h="901700">
                  <a:moveTo>
                    <a:pt x="1659635" y="532130"/>
                  </a:moveTo>
                  <a:lnTo>
                    <a:pt x="1654048" y="532130"/>
                  </a:lnTo>
                  <a:lnTo>
                    <a:pt x="1654809" y="533400"/>
                  </a:lnTo>
                  <a:lnTo>
                    <a:pt x="1657857" y="533400"/>
                  </a:lnTo>
                  <a:lnTo>
                    <a:pt x="1659635" y="532130"/>
                  </a:lnTo>
                  <a:close/>
                </a:path>
                <a:path w="2179320" h="901700">
                  <a:moveTo>
                    <a:pt x="1701546" y="521969"/>
                  </a:moveTo>
                  <a:lnTo>
                    <a:pt x="1663953" y="521969"/>
                  </a:lnTo>
                  <a:lnTo>
                    <a:pt x="1663953" y="525780"/>
                  </a:lnTo>
                  <a:lnTo>
                    <a:pt x="1663573" y="528319"/>
                  </a:lnTo>
                  <a:lnTo>
                    <a:pt x="1660905" y="530860"/>
                  </a:lnTo>
                  <a:lnTo>
                    <a:pt x="1654175" y="530860"/>
                  </a:lnTo>
                  <a:lnTo>
                    <a:pt x="1653158" y="532130"/>
                  </a:lnTo>
                  <a:lnTo>
                    <a:pt x="1661286" y="532130"/>
                  </a:lnTo>
                  <a:lnTo>
                    <a:pt x="1663064" y="530860"/>
                  </a:lnTo>
                  <a:lnTo>
                    <a:pt x="1664588" y="529589"/>
                  </a:lnTo>
                  <a:lnTo>
                    <a:pt x="1677034" y="529589"/>
                  </a:lnTo>
                  <a:lnTo>
                    <a:pt x="1679955" y="527050"/>
                  </a:lnTo>
                  <a:lnTo>
                    <a:pt x="1681099" y="527050"/>
                  </a:lnTo>
                  <a:lnTo>
                    <a:pt x="1682369" y="525780"/>
                  </a:lnTo>
                  <a:lnTo>
                    <a:pt x="1690814" y="525780"/>
                  </a:lnTo>
                  <a:lnTo>
                    <a:pt x="1692402" y="524510"/>
                  </a:lnTo>
                  <a:lnTo>
                    <a:pt x="1698752" y="523239"/>
                  </a:lnTo>
                  <a:lnTo>
                    <a:pt x="1702815" y="523239"/>
                  </a:lnTo>
                  <a:lnTo>
                    <a:pt x="1701546" y="521969"/>
                  </a:lnTo>
                  <a:close/>
                </a:path>
                <a:path w="2179320" h="901700">
                  <a:moveTo>
                    <a:pt x="1677034" y="529589"/>
                  </a:moveTo>
                  <a:lnTo>
                    <a:pt x="1666875" y="529589"/>
                  </a:lnTo>
                  <a:lnTo>
                    <a:pt x="1669414" y="530860"/>
                  </a:lnTo>
                  <a:lnTo>
                    <a:pt x="1673859" y="530860"/>
                  </a:lnTo>
                  <a:lnTo>
                    <a:pt x="1677034" y="529589"/>
                  </a:lnTo>
                  <a:close/>
                </a:path>
                <a:path w="2179320" h="901700">
                  <a:moveTo>
                    <a:pt x="1690814" y="525780"/>
                  </a:moveTo>
                  <a:lnTo>
                    <a:pt x="1686178" y="525780"/>
                  </a:lnTo>
                  <a:lnTo>
                    <a:pt x="1687195" y="527050"/>
                  </a:lnTo>
                  <a:lnTo>
                    <a:pt x="1689227" y="527050"/>
                  </a:lnTo>
                  <a:lnTo>
                    <a:pt x="1690814" y="525780"/>
                  </a:lnTo>
                  <a:close/>
                </a:path>
                <a:path w="2179320" h="901700">
                  <a:moveTo>
                    <a:pt x="1626743" y="511810"/>
                  </a:moveTo>
                  <a:lnTo>
                    <a:pt x="8508" y="511810"/>
                  </a:lnTo>
                  <a:lnTo>
                    <a:pt x="8381" y="513080"/>
                  </a:lnTo>
                  <a:lnTo>
                    <a:pt x="8635" y="514350"/>
                  </a:lnTo>
                  <a:lnTo>
                    <a:pt x="8889" y="514350"/>
                  </a:lnTo>
                  <a:lnTo>
                    <a:pt x="9017" y="515619"/>
                  </a:lnTo>
                  <a:lnTo>
                    <a:pt x="9017" y="516889"/>
                  </a:lnTo>
                  <a:lnTo>
                    <a:pt x="8889" y="516889"/>
                  </a:lnTo>
                  <a:lnTo>
                    <a:pt x="8889" y="518160"/>
                  </a:lnTo>
                  <a:lnTo>
                    <a:pt x="1566799" y="518160"/>
                  </a:lnTo>
                  <a:lnTo>
                    <a:pt x="1576831" y="520700"/>
                  </a:lnTo>
                  <a:lnTo>
                    <a:pt x="1579626" y="523239"/>
                  </a:lnTo>
                  <a:lnTo>
                    <a:pt x="1580133" y="524510"/>
                  </a:lnTo>
                  <a:lnTo>
                    <a:pt x="1583817" y="524510"/>
                  </a:lnTo>
                  <a:lnTo>
                    <a:pt x="1584198" y="523239"/>
                  </a:lnTo>
                  <a:lnTo>
                    <a:pt x="1585340" y="521969"/>
                  </a:lnTo>
                  <a:lnTo>
                    <a:pt x="1586864" y="520700"/>
                  </a:lnTo>
                  <a:lnTo>
                    <a:pt x="1604645" y="520700"/>
                  </a:lnTo>
                  <a:lnTo>
                    <a:pt x="1607184" y="519430"/>
                  </a:lnTo>
                  <a:lnTo>
                    <a:pt x="1619757" y="519430"/>
                  </a:lnTo>
                  <a:lnTo>
                    <a:pt x="1620393" y="518160"/>
                  </a:lnTo>
                  <a:lnTo>
                    <a:pt x="1621535" y="515619"/>
                  </a:lnTo>
                  <a:lnTo>
                    <a:pt x="1623695" y="513080"/>
                  </a:lnTo>
                  <a:lnTo>
                    <a:pt x="1626743" y="511810"/>
                  </a:lnTo>
                  <a:close/>
                </a:path>
                <a:path w="2179320" h="901700">
                  <a:moveTo>
                    <a:pt x="1604645" y="520700"/>
                  </a:moveTo>
                  <a:lnTo>
                    <a:pt x="1590548" y="520700"/>
                  </a:lnTo>
                  <a:lnTo>
                    <a:pt x="1592579" y="521969"/>
                  </a:lnTo>
                  <a:lnTo>
                    <a:pt x="1602994" y="521969"/>
                  </a:lnTo>
                  <a:lnTo>
                    <a:pt x="1604645" y="520700"/>
                  </a:lnTo>
                  <a:close/>
                </a:path>
                <a:path w="2179320" h="901700">
                  <a:moveTo>
                    <a:pt x="1619757" y="519430"/>
                  </a:moveTo>
                  <a:lnTo>
                    <a:pt x="1609598" y="519430"/>
                  </a:lnTo>
                  <a:lnTo>
                    <a:pt x="1610359" y="520700"/>
                  </a:lnTo>
                  <a:lnTo>
                    <a:pt x="1613153" y="520700"/>
                  </a:lnTo>
                  <a:lnTo>
                    <a:pt x="1614677" y="521969"/>
                  </a:lnTo>
                  <a:lnTo>
                    <a:pt x="1617852" y="521969"/>
                  </a:lnTo>
                  <a:lnTo>
                    <a:pt x="1619123" y="520700"/>
                  </a:lnTo>
                  <a:lnTo>
                    <a:pt x="1619757" y="519430"/>
                  </a:lnTo>
                  <a:close/>
                </a:path>
                <a:path w="2179320" h="901700">
                  <a:moveTo>
                    <a:pt x="1691767" y="515619"/>
                  </a:moveTo>
                  <a:lnTo>
                    <a:pt x="1654936" y="515619"/>
                  </a:lnTo>
                  <a:lnTo>
                    <a:pt x="1656333" y="516889"/>
                  </a:lnTo>
                  <a:lnTo>
                    <a:pt x="1658238" y="520700"/>
                  </a:lnTo>
                  <a:lnTo>
                    <a:pt x="1659001" y="521969"/>
                  </a:lnTo>
                  <a:lnTo>
                    <a:pt x="1696974" y="521969"/>
                  </a:lnTo>
                  <a:lnTo>
                    <a:pt x="1694433" y="520700"/>
                  </a:lnTo>
                  <a:lnTo>
                    <a:pt x="1691767" y="515619"/>
                  </a:lnTo>
                  <a:close/>
                </a:path>
                <a:path w="2179320" h="901700">
                  <a:moveTo>
                    <a:pt x="1717484" y="482600"/>
                  </a:moveTo>
                  <a:lnTo>
                    <a:pt x="15239" y="482600"/>
                  </a:lnTo>
                  <a:lnTo>
                    <a:pt x="18414" y="488950"/>
                  </a:lnTo>
                  <a:lnTo>
                    <a:pt x="19176" y="491489"/>
                  </a:lnTo>
                  <a:lnTo>
                    <a:pt x="20193" y="492760"/>
                  </a:lnTo>
                  <a:lnTo>
                    <a:pt x="21335" y="494030"/>
                  </a:lnTo>
                  <a:lnTo>
                    <a:pt x="22605" y="495300"/>
                  </a:lnTo>
                  <a:lnTo>
                    <a:pt x="31750" y="495300"/>
                  </a:lnTo>
                  <a:lnTo>
                    <a:pt x="33274" y="497839"/>
                  </a:lnTo>
                  <a:lnTo>
                    <a:pt x="34671" y="499110"/>
                  </a:lnTo>
                  <a:lnTo>
                    <a:pt x="34289" y="500380"/>
                  </a:lnTo>
                  <a:lnTo>
                    <a:pt x="34035" y="501650"/>
                  </a:lnTo>
                  <a:lnTo>
                    <a:pt x="33147" y="502919"/>
                  </a:lnTo>
                  <a:lnTo>
                    <a:pt x="21717" y="502919"/>
                  </a:lnTo>
                  <a:lnTo>
                    <a:pt x="19938" y="504189"/>
                  </a:lnTo>
                  <a:lnTo>
                    <a:pt x="17906" y="505460"/>
                  </a:lnTo>
                  <a:lnTo>
                    <a:pt x="13334" y="508000"/>
                  </a:lnTo>
                  <a:lnTo>
                    <a:pt x="10159" y="509269"/>
                  </a:lnTo>
                  <a:lnTo>
                    <a:pt x="8889" y="511810"/>
                  </a:lnTo>
                  <a:lnTo>
                    <a:pt x="1635886" y="511810"/>
                  </a:lnTo>
                  <a:lnTo>
                    <a:pt x="1639697" y="513080"/>
                  </a:lnTo>
                  <a:lnTo>
                    <a:pt x="1641602" y="514350"/>
                  </a:lnTo>
                  <a:lnTo>
                    <a:pt x="1642363" y="514350"/>
                  </a:lnTo>
                  <a:lnTo>
                    <a:pt x="1642745" y="515619"/>
                  </a:lnTo>
                  <a:lnTo>
                    <a:pt x="1644269" y="516889"/>
                  </a:lnTo>
                  <a:lnTo>
                    <a:pt x="1645411" y="518160"/>
                  </a:lnTo>
                  <a:lnTo>
                    <a:pt x="1648586" y="518160"/>
                  </a:lnTo>
                  <a:lnTo>
                    <a:pt x="1650873" y="515619"/>
                  </a:lnTo>
                  <a:lnTo>
                    <a:pt x="1691767" y="515619"/>
                  </a:lnTo>
                  <a:lnTo>
                    <a:pt x="1712722" y="487680"/>
                  </a:lnTo>
                  <a:lnTo>
                    <a:pt x="1716404" y="483869"/>
                  </a:lnTo>
                  <a:lnTo>
                    <a:pt x="1717484" y="482600"/>
                  </a:lnTo>
                  <a:close/>
                </a:path>
                <a:path w="2179320" h="901700">
                  <a:moveTo>
                    <a:pt x="1841373" y="504189"/>
                  </a:moveTo>
                  <a:lnTo>
                    <a:pt x="1826768" y="504189"/>
                  </a:lnTo>
                  <a:lnTo>
                    <a:pt x="1828419" y="505460"/>
                  </a:lnTo>
                  <a:lnTo>
                    <a:pt x="1836165" y="505460"/>
                  </a:lnTo>
                  <a:lnTo>
                    <a:pt x="1837435" y="509269"/>
                  </a:lnTo>
                  <a:lnTo>
                    <a:pt x="1837817" y="509269"/>
                  </a:lnTo>
                  <a:lnTo>
                    <a:pt x="1839086" y="506730"/>
                  </a:lnTo>
                  <a:lnTo>
                    <a:pt x="1840356" y="505460"/>
                  </a:lnTo>
                  <a:lnTo>
                    <a:pt x="1841373" y="504189"/>
                  </a:lnTo>
                  <a:close/>
                </a:path>
                <a:path w="2179320" h="901700">
                  <a:moveTo>
                    <a:pt x="1880234" y="492760"/>
                  </a:moveTo>
                  <a:lnTo>
                    <a:pt x="1853564" y="492760"/>
                  </a:lnTo>
                  <a:lnTo>
                    <a:pt x="1854580" y="494030"/>
                  </a:lnTo>
                  <a:lnTo>
                    <a:pt x="1855343" y="494030"/>
                  </a:lnTo>
                  <a:lnTo>
                    <a:pt x="1856739" y="496569"/>
                  </a:lnTo>
                  <a:lnTo>
                    <a:pt x="1856485" y="502919"/>
                  </a:lnTo>
                  <a:lnTo>
                    <a:pt x="1856358" y="506730"/>
                  </a:lnTo>
                  <a:lnTo>
                    <a:pt x="1856739" y="508000"/>
                  </a:lnTo>
                  <a:lnTo>
                    <a:pt x="1857248" y="508000"/>
                  </a:lnTo>
                  <a:lnTo>
                    <a:pt x="1858136" y="506730"/>
                  </a:lnTo>
                  <a:lnTo>
                    <a:pt x="1859026" y="506730"/>
                  </a:lnTo>
                  <a:lnTo>
                    <a:pt x="1861438" y="502919"/>
                  </a:lnTo>
                  <a:lnTo>
                    <a:pt x="1863978" y="501650"/>
                  </a:lnTo>
                  <a:lnTo>
                    <a:pt x="1866646" y="499110"/>
                  </a:lnTo>
                  <a:lnTo>
                    <a:pt x="1871726" y="494030"/>
                  </a:lnTo>
                  <a:lnTo>
                    <a:pt x="1880234" y="492760"/>
                  </a:lnTo>
                  <a:close/>
                </a:path>
                <a:path w="2179320" h="901700">
                  <a:moveTo>
                    <a:pt x="1922843" y="492760"/>
                  </a:moveTo>
                  <a:lnTo>
                    <a:pt x="1893570" y="492760"/>
                  </a:lnTo>
                  <a:lnTo>
                    <a:pt x="1899030" y="494030"/>
                  </a:lnTo>
                  <a:lnTo>
                    <a:pt x="1904364" y="497839"/>
                  </a:lnTo>
                  <a:lnTo>
                    <a:pt x="1906524" y="500380"/>
                  </a:lnTo>
                  <a:lnTo>
                    <a:pt x="1908175" y="502919"/>
                  </a:lnTo>
                  <a:lnTo>
                    <a:pt x="1909318" y="504189"/>
                  </a:lnTo>
                  <a:lnTo>
                    <a:pt x="1909952" y="505460"/>
                  </a:lnTo>
                  <a:lnTo>
                    <a:pt x="1911857" y="505460"/>
                  </a:lnTo>
                  <a:lnTo>
                    <a:pt x="1911857" y="504189"/>
                  </a:lnTo>
                  <a:lnTo>
                    <a:pt x="1912365" y="500380"/>
                  </a:lnTo>
                  <a:lnTo>
                    <a:pt x="1912620" y="497839"/>
                  </a:lnTo>
                  <a:lnTo>
                    <a:pt x="1916049" y="496569"/>
                  </a:lnTo>
                  <a:lnTo>
                    <a:pt x="1920748" y="494030"/>
                  </a:lnTo>
                  <a:lnTo>
                    <a:pt x="1922843" y="492760"/>
                  </a:lnTo>
                  <a:close/>
                </a:path>
                <a:path w="2179320" h="901700">
                  <a:moveTo>
                    <a:pt x="1812290" y="459739"/>
                  </a:moveTo>
                  <a:lnTo>
                    <a:pt x="1775840" y="459739"/>
                  </a:lnTo>
                  <a:lnTo>
                    <a:pt x="1776729" y="461010"/>
                  </a:lnTo>
                  <a:lnTo>
                    <a:pt x="1777237" y="461010"/>
                  </a:lnTo>
                  <a:lnTo>
                    <a:pt x="1777619" y="464819"/>
                  </a:lnTo>
                  <a:lnTo>
                    <a:pt x="1774189" y="469900"/>
                  </a:lnTo>
                  <a:lnTo>
                    <a:pt x="1772538" y="472439"/>
                  </a:lnTo>
                  <a:lnTo>
                    <a:pt x="1770760" y="474980"/>
                  </a:lnTo>
                  <a:lnTo>
                    <a:pt x="1769618" y="478789"/>
                  </a:lnTo>
                  <a:lnTo>
                    <a:pt x="1769872" y="478789"/>
                  </a:lnTo>
                  <a:lnTo>
                    <a:pt x="1770126" y="480060"/>
                  </a:lnTo>
                  <a:lnTo>
                    <a:pt x="1775459" y="480060"/>
                  </a:lnTo>
                  <a:lnTo>
                    <a:pt x="1776729" y="481330"/>
                  </a:lnTo>
                  <a:lnTo>
                    <a:pt x="1777619" y="481330"/>
                  </a:lnTo>
                  <a:lnTo>
                    <a:pt x="1778380" y="482600"/>
                  </a:lnTo>
                  <a:lnTo>
                    <a:pt x="1778634" y="485139"/>
                  </a:lnTo>
                  <a:lnTo>
                    <a:pt x="1777110" y="486410"/>
                  </a:lnTo>
                  <a:lnTo>
                    <a:pt x="1775459" y="487680"/>
                  </a:lnTo>
                  <a:lnTo>
                    <a:pt x="1775205" y="488950"/>
                  </a:lnTo>
                  <a:lnTo>
                    <a:pt x="1777492" y="487680"/>
                  </a:lnTo>
                  <a:lnTo>
                    <a:pt x="1781936" y="486410"/>
                  </a:lnTo>
                  <a:lnTo>
                    <a:pt x="1787652" y="478789"/>
                  </a:lnTo>
                  <a:lnTo>
                    <a:pt x="1794313" y="472439"/>
                  </a:lnTo>
                  <a:lnTo>
                    <a:pt x="1800272" y="468630"/>
                  </a:lnTo>
                  <a:lnTo>
                    <a:pt x="1805350" y="466089"/>
                  </a:lnTo>
                  <a:lnTo>
                    <a:pt x="1812798" y="466089"/>
                  </a:lnTo>
                  <a:lnTo>
                    <a:pt x="1812544" y="463550"/>
                  </a:lnTo>
                  <a:lnTo>
                    <a:pt x="1812417" y="461010"/>
                  </a:lnTo>
                  <a:lnTo>
                    <a:pt x="1812290" y="459739"/>
                  </a:lnTo>
                  <a:close/>
                </a:path>
                <a:path w="2179320" h="901700">
                  <a:moveTo>
                    <a:pt x="1724278" y="478789"/>
                  </a:moveTo>
                  <a:lnTo>
                    <a:pt x="13843" y="478789"/>
                  </a:lnTo>
                  <a:lnTo>
                    <a:pt x="13588" y="480060"/>
                  </a:lnTo>
                  <a:lnTo>
                    <a:pt x="12826" y="480060"/>
                  </a:lnTo>
                  <a:lnTo>
                    <a:pt x="12192" y="481330"/>
                  </a:lnTo>
                  <a:lnTo>
                    <a:pt x="12064" y="481330"/>
                  </a:lnTo>
                  <a:lnTo>
                    <a:pt x="11049" y="482600"/>
                  </a:lnTo>
                  <a:lnTo>
                    <a:pt x="10540" y="483869"/>
                  </a:lnTo>
                  <a:lnTo>
                    <a:pt x="11683" y="483869"/>
                  </a:lnTo>
                  <a:lnTo>
                    <a:pt x="12319" y="482600"/>
                  </a:lnTo>
                  <a:lnTo>
                    <a:pt x="1717484" y="482600"/>
                  </a:lnTo>
                  <a:lnTo>
                    <a:pt x="1718563" y="481330"/>
                  </a:lnTo>
                  <a:lnTo>
                    <a:pt x="1721357" y="480060"/>
                  </a:lnTo>
                  <a:lnTo>
                    <a:pt x="1724278" y="478789"/>
                  </a:lnTo>
                  <a:close/>
                </a:path>
                <a:path w="2179320" h="901700">
                  <a:moveTo>
                    <a:pt x="130555" y="370839"/>
                  </a:moveTo>
                  <a:lnTo>
                    <a:pt x="125983" y="370839"/>
                  </a:lnTo>
                  <a:lnTo>
                    <a:pt x="122554" y="378460"/>
                  </a:lnTo>
                  <a:lnTo>
                    <a:pt x="122427" y="379730"/>
                  </a:lnTo>
                  <a:lnTo>
                    <a:pt x="122047" y="379730"/>
                  </a:lnTo>
                  <a:lnTo>
                    <a:pt x="123317" y="381000"/>
                  </a:lnTo>
                  <a:lnTo>
                    <a:pt x="124586" y="383539"/>
                  </a:lnTo>
                  <a:lnTo>
                    <a:pt x="125729" y="384810"/>
                  </a:lnTo>
                  <a:lnTo>
                    <a:pt x="126364" y="387350"/>
                  </a:lnTo>
                  <a:lnTo>
                    <a:pt x="128015" y="391160"/>
                  </a:lnTo>
                  <a:lnTo>
                    <a:pt x="139446" y="391160"/>
                  </a:lnTo>
                  <a:lnTo>
                    <a:pt x="140588" y="392430"/>
                  </a:lnTo>
                  <a:lnTo>
                    <a:pt x="141350" y="393700"/>
                  </a:lnTo>
                  <a:lnTo>
                    <a:pt x="143001" y="396239"/>
                  </a:lnTo>
                  <a:lnTo>
                    <a:pt x="141350" y="401319"/>
                  </a:lnTo>
                  <a:lnTo>
                    <a:pt x="140588" y="403860"/>
                  </a:lnTo>
                  <a:lnTo>
                    <a:pt x="139573" y="406400"/>
                  </a:lnTo>
                  <a:lnTo>
                    <a:pt x="136271" y="407669"/>
                  </a:lnTo>
                  <a:lnTo>
                    <a:pt x="34798" y="407669"/>
                  </a:lnTo>
                  <a:lnTo>
                    <a:pt x="37846" y="410210"/>
                  </a:lnTo>
                  <a:lnTo>
                    <a:pt x="40004" y="411480"/>
                  </a:lnTo>
                  <a:lnTo>
                    <a:pt x="41401" y="412750"/>
                  </a:lnTo>
                  <a:lnTo>
                    <a:pt x="42925" y="414019"/>
                  </a:lnTo>
                  <a:lnTo>
                    <a:pt x="44323" y="415289"/>
                  </a:lnTo>
                  <a:lnTo>
                    <a:pt x="46735" y="416560"/>
                  </a:lnTo>
                  <a:lnTo>
                    <a:pt x="48895" y="419100"/>
                  </a:lnTo>
                  <a:lnTo>
                    <a:pt x="50673" y="421639"/>
                  </a:lnTo>
                  <a:lnTo>
                    <a:pt x="53467" y="425450"/>
                  </a:lnTo>
                  <a:lnTo>
                    <a:pt x="54736" y="427989"/>
                  </a:lnTo>
                  <a:lnTo>
                    <a:pt x="55372" y="430530"/>
                  </a:lnTo>
                  <a:lnTo>
                    <a:pt x="55372" y="433069"/>
                  </a:lnTo>
                  <a:lnTo>
                    <a:pt x="55118" y="434339"/>
                  </a:lnTo>
                  <a:lnTo>
                    <a:pt x="54482" y="435610"/>
                  </a:lnTo>
                  <a:lnTo>
                    <a:pt x="53467" y="439419"/>
                  </a:lnTo>
                  <a:lnTo>
                    <a:pt x="50546" y="443230"/>
                  </a:lnTo>
                  <a:lnTo>
                    <a:pt x="44450" y="448310"/>
                  </a:lnTo>
                  <a:lnTo>
                    <a:pt x="42290" y="449580"/>
                  </a:lnTo>
                  <a:lnTo>
                    <a:pt x="40258" y="452119"/>
                  </a:lnTo>
                  <a:lnTo>
                    <a:pt x="38226" y="453389"/>
                  </a:lnTo>
                  <a:lnTo>
                    <a:pt x="36829" y="454660"/>
                  </a:lnTo>
                  <a:lnTo>
                    <a:pt x="35559" y="457200"/>
                  </a:lnTo>
                  <a:lnTo>
                    <a:pt x="34798" y="458469"/>
                  </a:lnTo>
                  <a:lnTo>
                    <a:pt x="33527" y="462280"/>
                  </a:lnTo>
                  <a:lnTo>
                    <a:pt x="31750" y="464819"/>
                  </a:lnTo>
                  <a:lnTo>
                    <a:pt x="27050" y="468630"/>
                  </a:lnTo>
                  <a:lnTo>
                    <a:pt x="24637" y="471169"/>
                  </a:lnTo>
                  <a:lnTo>
                    <a:pt x="22098" y="472439"/>
                  </a:lnTo>
                  <a:lnTo>
                    <a:pt x="19430" y="473710"/>
                  </a:lnTo>
                  <a:lnTo>
                    <a:pt x="16890" y="476250"/>
                  </a:lnTo>
                  <a:lnTo>
                    <a:pt x="14604" y="478789"/>
                  </a:lnTo>
                  <a:lnTo>
                    <a:pt x="1725676" y="478789"/>
                  </a:lnTo>
                  <a:lnTo>
                    <a:pt x="1725676" y="474980"/>
                  </a:lnTo>
                  <a:lnTo>
                    <a:pt x="1728724" y="462280"/>
                  </a:lnTo>
                  <a:lnTo>
                    <a:pt x="1752600" y="462280"/>
                  </a:lnTo>
                  <a:lnTo>
                    <a:pt x="1755648" y="459739"/>
                  </a:lnTo>
                  <a:lnTo>
                    <a:pt x="1757426" y="458469"/>
                  </a:lnTo>
                  <a:lnTo>
                    <a:pt x="1812162" y="458469"/>
                  </a:lnTo>
                  <a:lnTo>
                    <a:pt x="1812035" y="457200"/>
                  </a:lnTo>
                  <a:lnTo>
                    <a:pt x="1812162" y="449580"/>
                  </a:lnTo>
                  <a:lnTo>
                    <a:pt x="1813813" y="447039"/>
                  </a:lnTo>
                  <a:lnTo>
                    <a:pt x="1816734" y="444500"/>
                  </a:lnTo>
                  <a:lnTo>
                    <a:pt x="1820545" y="441960"/>
                  </a:lnTo>
                  <a:lnTo>
                    <a:pt x="1826132" y="439419"/>
                  </a:lnTo>
                  <a:lnTo>
                    <a:pt x="2034412" y="439419"/>
                  </a:lnTo>
                  <a:lnTo>
                    <a:pt x="2033270" y="436880"/>
                  </a:lnTo>
                  <a:lnTo>
                    <a:pt x="2032380" y="435610"/>
                  </a:lnTo>
                  <a:lnTo>
                    <a:pt x="2031746" y="433069"/>
                  </a:lnTo>
                  <a:lnTo>
                    <a:pt x="2031746" y="430530"/>
                  </a:lnTo>
                  <a:lnTo>
                    <a:pt x="2029968" y="427989"/>
                  </a:lnTo>
                  <a:lnTo>
                    <a:pt x="2028317" y="426719"/>
                  </a:lnTo>
                  <a:lnTo>
                    <a:pt x="2026030" y="424180"/>
                  </a:lnTo>
                  <a:lnTo>
                    <a:pt x="2023109" y="420369"/>
                  </a:lnTo>
                  <a:lnTo>
                    <a:pt x="2024126" y="416560"/>
                  </a:lnTo>
                  <a:lnTo>
                    <a:pt x="2024379" y="415289"/>
                  </a:lnTo>
                  <a:lnTo>
                    <a:pt x="2023618" y="411480"/>
                  </a:lnTo>
                  <a:lnTo>
                    <a:pt x="2021331" y="407669"/>
                  </a:lnTo>
                  <a:lnTo>
                    <a:pt x="2019680" y="405130"/>
                  </a:lnTo>
                  <a:lnTo>
                    <a:pt x="2018029" y="403860"/>
                  </a:lnTo>
                  <a:lnTo>
                    <a:pt x="2012187" y="403860"/>
                  </a:lnTo>
                  <a:lnTo>
                    <a:pt x="2009648" y="402589"/>
                  </a:lnTo>
                  <a:lnTo>
                    <a:pt x="2006980" y="398780"/>
                  </a:lnTo>
                  <a:lnTo>
                    <a:pt x="2006980" y="393700"/>
                  </a:lnTo>
                  <a:lnTo>
                    <a:pt x="1997202" y="393700"/>
                  </a:lnTo>
                  <a:lnTo>
                    <a:pt x="1996058" y="392430"/>
                  </a:lnTo>
                  <a:lnTo>
                    <a:pt x="1994027" y="392430"/>
                  </a:lnTo>
                  <a:lnTo>
                    <a:pt x="1992502" y="389889"/>
                  </a:lnTo>
                  <a:lnTo>
                    <a:pt x="1992058" y="388619"/>
                  </a:lnTo>
                  <a:lnTo>
                    <a:pt x="164083" y="388619"/>
                  </a:lnTo>
                  <a:lnTo>
                    <a:pt x="158623" y="387350"/>
                  </a:lnTo>
                  <a:lnTo>
                    <a:pt x="155575" y="383539"/>
                  </a:lnTo>
                  <a:lnTo>
                    <a:pt x="150113" y="382269"/>
                  </a:lnTo>
                  <a:lnTo>
                    <a:pt x="141985" y="382269"/>
                  </a:lnTo>
                  <a:lnTo>
                    <a:pt x="139700" y="379730"/>
                  </a:lnTo>
                  <a:lnTo>
                    <a:pt x="136271" y="377189"/>
                  </a:lnTo>
                  <a:lnTo>
                    <a:pt x="130555" y="370839"/>
                  </a:lnTo>
                  <a:close/>
                </a:path>
                <a:path w="2179320" h="901700">
                  <a:moveTo>
                    <a:pt x="1836038" y="448310"/>
                  </a:moveTo>
                  <a:lnTo>
                    <a:pt x="1831975" y="448310"/>
                  </a:lnTo>
                  <a:lnTo>
                    <a:pt x="1830958" y="449580"/>
                  </a:lnTo>
                  <a:lnTo>
                    <a:pt x="1828800" y="452119"/>
                  </a:lnTo>
                  <a:lnTo>
                    <a:pt x="1827656" y="455930"/>
                  </a:lnTo>
                  <a:lnTo>
                    <a:pt x="1827783" y="457200"/>
                  </a:lnTo>
                  <a:lnTo>
                    <a:pt x="1827910" y="462280"/>
                  </a:lnTo>
                  <a:lnTo>
                    <a:pt x="1827276" y="464819"/>
                  </a:lnTo>
                  <a:lnTo>
                    <a:pt x="1824735" y="469900"/>
                  </a:lnTo>
                  <a:lnTo>
                    <a:pt x="1825244" y="471169"/>
                  </a:lnTo>
                  <a:lnTo>
                    <a:pt x="1826005" y="472439"/>
                  </a:lnTo>
                  <a:lnTo>
                    <a:pt x="1949830" y="472439"/>
                  </a:lnTo>
                  <a:lnTo>
                    <a:pt x="1952702" y="467360"/>
                  </a:lnTo>
                  <a:lnTo>
                    <a:pt x="1958324" y="464819"/>
                  </a:lnTo>
                  <a:lnTo>
                    <a:pt x="1965636" y="461010"/>
                  </a:lnTo>
                  <a:lnTo>
                    <a:pt x="1973579" y="458469"/>
                  </a:lnTo>
                  <a:lnTo>
                    <a:pt x="1982408" y="455930"/>
                  </a:lnTo>
                  <a:lnTo>
                    <a:pt x="1990677" y="450850"/>
                  </a:lnTo>
                  <a:lnTo>
                    <a:pt x="1992806" y="449580"/>
                  </a:lnTo>
                  <a:lnTo>
                    <a:pt x="1837308" y="449580"/>
                  </a:lnTo>
                  <a:lnTo>
                    <a:pt x="1836038" y="448310"/>
                  </a:lnTo>
                  <a:close/>
                </a:path>
                <a:path w="2179320" h="901700">
                  <a:moveTo>
                    <a:pt x="1812162" y="458469"/>
                  </a:moveTo>
                  <a:lnTo>
                    <a:pt x="1762632" y="458469"/>
                  </a:lnTo>
                  <a:lnTo>
                    <a:pt x="1763902" y="461010"/>
                  </a:lnTo>
                  <a:lnTo>
                    <a:pt x="1764664" y="462280"/>
                  </a:lnTo>
                  <a:lnTo>
                    <a:pt x="1765046" y="463550"/>
                  </a:lnTo>
                  <a:lnTo>
                    <a:pt x="1765553" y="463550"/>
                  </a:lnTo>
                  <a:lnTo>
                    <a:pt x="1765934" y="464819"/>
                  </a:lnTo>
                  <a:lnTo>
                    <a:pt x="1766315" y="464819"/>
                  </a:lnTo>
                  <a:lnTo>
                    <a:pt x="1767967" y="463550"/>
                  </a:lnTo>
                  <a:lnTo>
                    <a:pt x="1769999" y="461010"/>
                  </a:lnTo>
                  <a:lnTo>
                    <a:pt x="1771777" y="459739"/>
                  </a:lnTo>
                  <a:lnTo>
                    <a:pt x="1812290" y="459739"/>
                  </a:lnTo>
                  <a:lnTo>
                    <a:pt x="1812162" y="458469"/>
                  </a:lnTo>
                  <a:close/>
                </a:path>
                <a:path w="2179320" h="901700">
                  <a:moveTo>
                    <a:pt x="2002154" y="439419"/>
                  </a:moveTo>
                  <a:lnTo>
                    <a:pt x="1833372" y="439419"/>
                  </a:lnTo>
                  <a:lnTo>
                    <a:pt x="1835657" y="440689"/>
                  </a:lnTo>
                  <a:lnTo>
                    <a:pt x="1837181" y="440689"/>
                  </a:lnTo>
                  <a:lnTo>
                    <a:pt x="1841119" y="443230"/>
                  </a:lnTo>
                  <a:lnTo>
                    <a:pt x="1842770" y="444500"/>
                  </a:lnTo>
                  <a:lnTo>
                    <a:pt x="1841753" y="448310"/>
                  </a:lnTo>
                  <a:lnTo>
                    <a:pt x="1840737" y="449580"/>
                  </a:lnTo>
                  <a:lnTo>
                    <a:pt x="1992806" y="449580"/>
                  </a:lnTo>
                  <a:lnTo>
                    <a:pt x="1997065" y="447039"/>
                  </a:lnTo>
                  <a:lnTo>
                    <a:pt x="2000250" y="444500"/>
                  </a:lnTo>
                  <a:lnTo>
                    <a:pt x="2000123" y="443230"/>
                  </a:lnTo>
                  <a:lnTo>
                    <a:pt x="2000377" y="441960"/>
                  </a:lnTo>
                  <a:lnTo>
                    <a:pt x="2001138" y="440689"/>
                  </a:lnTo>
                  <a:lnTo>
                    <a:pt x="2002154" y="439419"/>
                  </a:lnTo>
                  <a:close/>
                </a:path>
                <a:path w="2179320" h="901700">
                  <a:moveTo>
                    <a:pt x="2034412" y="439419"/>
                  </a:moveTo>
                  <a:lnTo>
                    <a:pt x="2007488" y="439419"/>
                  </a:lnTo>
                  <a:lnTo>
                    <a:pt x="2008504" y="440689"/>
                  </a:lnTo>
                  <a:lnTo>
                    <a:pt x="2008758" y="441960"/>
                  </a:lnTo>
                  <a:lnTo>
                    <a:pt x="2008885" y="443230"/>
                  </a:lnTo>
                  <a:lnTo>
                    <a:pt x="2017268" y="443230"/>
                  </a:lnTo>
                  <a:lnTo>
                    <a:pt x="2019427" y="444500"/>
                  </a:lnTo>
                  <a:lnTo>
                    <a:pt x="2022094" y="444500"/>
                  </a:lnTo>
                  <a:lnTo>
                    <a:pt x="2023109" y="445769"/>
                  </a:lnTo>
                  <a:lnTo>
                    <a:pt x="2025014" y="445769"/>
                  </a:lnTo>
                  <a:lnTo>
                    <a:pt x="2026411" y="447039"/>
                  </a:lnTo>
                  <a:lnTo>
                    <a:pt x="2029205" y="447039"/>
                  </a:lnTo>
                  <a:lnTo>
                    <a:pt x="2030729" y="445769"/>
                  </a:lnTo>
                  <a:lnTo>
                    <a:pt x="2032507" y="443230"/>
                  </a:lnTo>
                  <a:lnTo>
                    <a:pt x="2034921" y="440689"/>
                  </a:lnTo>
                  <a:lnTo>
                    <a:pt x="2034412" y="439419"/>
                  </a:lnTo>
                  <a:close/>
                </a:path>
                <a:path w="2179320" h="901700">
                  <a:moveTo>
                    <a:pt x="127380" y="405130"/>
                  </a:moveTo>
                  <a:lnTo>
                    <a:pt x="35559" y="405130"/>
                  </a:lnTo>
                  <a:lnTo>
                    <a:pt x="34798" y="406400"/>
                  </a:lnTo>
                  <a:lnTo>
                    <a:pt x="34035" y="406400"/>
                  </a:lnTo>
                  <a:lnTo>
                    <a:pt x="34162" y="407669"/>
                  </a:lnTo>
                  <a:lnTo>
                    <a:pt x="128777" y="407669"/>
                  </a:lnTo>
                  <a:lnTo>
                    <a:pt x="127888" y="406400"/>
                  </a:lnTo>
                  <a:lnTo>
                    <a:pt x="127380" y="405130"/>
                  </a:lnTo>
                  <a:close/>
                </a:path>
                <a:path w="2179320" h="901700">
                  <a:moveTo>
                    <a:pt x="95630" y="359410"/>
                  </a:moveTo>
                  <a:lnTo>
                    <a:pt x="32130" y="359410"/>
                  </a:lnTo>
                  <a:lnTo>
                    <a:pt x="31369" y="360680"/>
                  </a:lnTo>
                  <a:lnTo>
                    <a:pt x="30860" y="360680"/>
                  </a:lnTo>
                  <a:lnTo>
                    <a:pt x="30606" y="361950"/>
                  </a:lnTo>
                  <a:lnTo>
                    <a:pt x="30987" y="364489"/>
                  </a:lnTo>
                  <a:lnTo>
                    <a:pt x="31623" y="367030"/>
                  </a:lnTo>
                  <a:lnTo>
                    <a:pt x="32384" y="368300"/>
                  </a:lnTo>
                  <a:lnTo>
                    <a:pt x="32893" y="368300"/>
                  </a:lnTo>
                  <a:lnTo>
                    <a:pt x="33274" y="369569"/>
                  </a:lnTo>
                  <a:lnTo>
                    <a:pt x="33527" y="370839"/>
                  </a:lnTo>
                  <a:lnTo>
                    <a:pt x="34417" y="374650"/>
                  </a:lnTo>
                  <a:lnTo>
                    <a:pt x="32130" y="375919"/>
                  </a:lnTo>
                  <a:lnTo>
                    <a:pt x="30860" y="375919"/>
                  </a:lnTo>
                  <a:lnTo>
                    <a:pt x="31623" y="377189"/>
                  </a:lnTo>
                  <a:lnTo>
                    <a:pt x="33147" y="377189"/>
                  </a:lnTo>
                  <a:lnTo>
                    <a:pt x="35051" y="378460"/>
                  </a:lnTo>
                  <a:lnTo>
                    <a:pt x="36829" y="379730"/>
                  </a:lnTo>
                  <a:lnTo>
                    <a:pt x="37210" y="381000"/>
                  </a:lnTo>
                  <a:lnTo>
                    <a:pt x="37210" y="383539"/>
                  </a:lnTo>
                  <a:lnTo>
                    <a:pt x="36702" y="384810"/>
                  </a:lnTo>
                  <a:lnTo>
                    <a:pt x="35813" y="384810"/>
                  </a:lnTo>
                  <a:lnTo>
                    <a:pt x="35305" y="386080"/>
                  </a:lnTo>
                  <a:lnTo>
                    <a:pt x="34925" y="386080"/>
                  </a:lnTo>
                  <a:lnTo>
                    <a:pt x="34798" y="388619"/>
                  </a:lnTo>
                  <a:lnTo>
                    <a:pt x="35813" y="389889"/>
                  </a:lnTo>
                  <a:lnTo>
                    <a:pt x="36829" y="391160"/>
                  </a:lnTo>
                  <a:lnTo>
                    <a:pt x="37846" y="391160"/>
                  </a:lnTo>
                  <a:lnTo>
                    <a:pt x="42036" y="393700"/>
                  </a:lnTo>
                  <a:lnTo>
                    <a:pt x="42291" y="396239"/>
                  </a:lnTo>
                  <a:lnTo>
                    <a:pt x="42418" y="400050"/>
                  </a:lnTo>
                  <a:lnTo>
                    <a:pt x="42036" y="400050"/>
                  </a:lnTo>
                  <a:lnTo>
                    <a:pt x="41021" y="402589"/>
                  </a:lnTo>
                  <a:lnTo>
                    <a:pt x="38734" y="403860"/>
                  </a:lnTo>
                  <a:lnTo>
                    <a:pt x="36956" y="405130"/>
                  </a:lnTo>
                  <a:lnTo>
                    <a:pt x="117221" y="405130"/>
                  </a:lnTo>
                  <a:lnTo>
                    <a:pt x="117094" y="401319"/>
                  </a:lnTo>
                  <a:lnTo>
                    <a:pt x="116712" y="400050"/>
                  </a:lnTo>
                  <a:lnTo>
                    <a:pt x="115950" y="398780"/>
                  </a:lnTo>
                  <a:lnTo>
                    <a:pt x="112775" y="394969"/>
                  </a:lnTo>
                  <a:lnTo>
                    <a:pt x="102615" y="394969"/>
                  </a:lnTo>
                  <a:lnTo>
                    <a:pt x="101092" y="393700"/>
                  </a:lnTo>
                  <a:lnTo>
                    <a:pt x="99822" y="392430"/>
                  </a:lnTo>
                  <a:lnTo>
                    <a:pt x="98171" y="391160"/>
                  </a:lnTo>
                  <a:lnTo>
                    <a:pt x="97408" y="387350"/>
                  </a:lnTo>
                  <a:lnTo>
                    <a:pt x="97662" y="384810"/>
                  </a:lnTo>
                  <a:lnTo>
                    <a:pt x="97789" y="381000"/>
                  </a:lnTo>
                  <a:lnTo>
                    <a:pt x="97154" y="378460"/>
                  </a:lnTo>
                  <a:lnTo>
                    <a:pt x="95884" y="375919"/>
                  </a:lnTo>
                  <a:lnTo>
                    <a:pt x="95123" y="374650"/>
                  </a:lnTo>
                  <a:lnTo>
                    <a:pt x="94614" y="373380"/>
                  </a:lnTo>
                  <a:lnTo>
                    <a:pt x="94614" y="370839"/>
                  </a:lnTo>
                  <a:lnTo>
                    <a:pt x="94360" y="369569"/>
                  </a:lnTo>
                  <a:lnTo>
                    <a:pt x="94106" y="369569"/>
                  </a:lnTo>
                  <a:lnTo>
                    <a:pt x="93472" y="365760"/>
                  </a:lnTo>
                  <a:lnTo>
                    <a:pt x="92582" y="361950"/>
                  </a:lnTo>
                  <a:lnTo>
                    <a:pt x="95630" y="359410"/>
                  </a:lnTo>
                  <a:close/>
                </a:path>
                <a:path w="2179320" h="901700">
                  <a:moveTo>
                    <a:pt x="2017395" y="402589"/>
                  </a:moveTo>
                  <a:lnTo>
                    <a:pt x="2016632" y="403860"/>
                  </a:lnTo>
                  <a:lnTo>
                    <a:pt x="2018029" y="403860"/>
                  </a:lnTo>
                  <a:lnTo>
                    <a:pt x="2017395" y="402589"/>
                  </a:lnTo>
                  <a:close/>
                </a:path>
                <a:path w="2179320" h="901700">
                  <a:moveTo>
                    <a:pt x="2136648" y="397510"/>
                  </a:moveTo>
                  <a:lnTo>
                    <a:pt x="2132456" y="397510"/>
                  </a:lnTo>
                  <a:lnTo>
                    <a:pt x="2133600" y="398780"/>
                  </a:lnTo>
                  <a:lnTo>
                    <a:pt x="2135885" y="398780"/>
                  </a:lnTo>
                  <a:lnTo>
                    <a:pt x="2136648" y="397510"/>
                  </a:lnTo>
                  <a:close/>
                </a:path>
                <a:path w="2179320" h="901700">
                  <a:moveTo>
                    <a:pt x="2136394" y="389889"/>
                  </a:moveTo>
                  <a:lnTo>
                    <a:pt x="2116708" y="389889"/>
                  </a:lnTo>
                  <a:lnTo>
                    <a:pt x="2119629" y="391160"/>
                  </a:lnTo>
                  <a:lnTo>
                    <a:pt x="2122170" y="391160"/>
                  </a:lnTo>
                  <a:lnTo>
                    <a:pt x="2123185" y="393700"/>
                  </a:lnTo>
                  <a:lnTo>
                    <a:pt x="2123694" y="396239"/>
                  </a:lnTo>
                  <a:lnTo>
                    <a:pt x="2125345" y="397510"/>
                  </a:lnTo>
                  <a:lnTo>
                    <a:pt x="2143252" y="397510"/>
                  </a:lnTo>
                  <a:lnTo>
                    <a:pt x="2141474" y="394969"/>
                  </a:lnTo>
                  <a:lnTo>
                    <a:pt x="2140584" y="394969"/>
                  </a:lnTo>
                  <a:lnTo>
                    <a:pt x="2138679" y="393700"/>
                  </a:lnTo>
                  <a:lnTo>
                    <a:pt x="2137029" y="392430"/>
                  </a:lnTo>
                  <a:lnTo>
                    <a:pt x="2136775" y="391160"/>
                  </a:lnTo>
                  <a:lnTo>
                    <a:pt x="2136394" y="389889"/>
                  </a:lnTo>
                  <a:close/>
                </a:path>
                <a:path w="2179320" h="901700">
                  <a:moveTo>
                    <a:pt x="110362" y="393700"/>
                  </a:moveTo>
                  <a:lnTo>
                    <a:pt x="106933" y="393700"/>
                  </a:lnTo>
                  <a:lnTo>
                    <a:pt x="106552" y="394969"/>
                  </a:lnTo>
                  <a:lnTo>
                    <a:pt x="112775" y="394969"/>
                  </a:lnTo>
                  <a:lnTo>
                    <a:pt x="110362" y="393700"/>
                  </a:lnTo>
                  <a:close/>
                </a:path>
                <a:path w="2179320" h="901700">
                  <a:moveTo>
                    <a:pt x="2006600" y="391160"/>
                  </a:moveTo>
                  <a:lnTo>
                    <a:pt x="2005329" y="391160"/>
                  </a:lnTo>
                  <a:lnTo>
                    <a:pt x="2003552" y="392430"/>
                  </a:lnTo>
                  <a:lnTo>
                    <a:pt x="2001647" y="393700"/>
                  </a:lnTo>
                  <a:lnTo>
                    <a:pt x="2006980" y="393700"/>
                  </a:lnTo>
                  <a:lnTo>
                    <a:pt x="2006980" y="392430"/>
                  </a:lnTo>
                  <a:lnTo>
                    <a:pt x="2006600" y="391160"/>
                  </a:lnTo>
                  <a:close/>
                </a:path>
                <a:path w="2179320" h="901700">
                  <a:moveTo>
                    <a:pt x="2044064" y="379730"/>
                  </a:moveTo>
                  <a:lnTo>
                    <a:pt x="2005202" y="379730"/>
                  </a:lnTo>
                  <a:lnTo>
                    <a:pt x="2006980" y="381000"/>
                  </a:lnTo>
                  <a:lnTo>
                    <a:pt x="2011172" y="383539"/>
                  </a:lnTo>
                  <a:lnTo>
                    <a:pt x="2012187" y="384810"/>
                  </a:lnTo>
                  <a:lnTo>
                    <a:pt x="2012950" y="387350"/>
                  </a:lnTo>
                  <a:lnTo>
                    <a:pt x="2013203" y="387350"/>
                  </a:lnTo>
                  <a:lnTo>
                    <a:pt x="2013711" y="388619"/>
                  </a:lnTo>
                  <a:lnTo>
                    <a:pt x="2014347" y="388619"/>
                  </a:lnTo>
                  <a:lnTo>
                    <a:pt x="2015235" y="389889"/>
                  </a:lnTo>
                  <a:lnTo>
                    <a:pt x="2021967" y="389889"/>
                  </a:lnTo>
                  <a:lnTo>
                    <a:pt x="2025650" y="388619"/>
                  </a:lnTo>
                  <a:lnTo>
                    <a:pt x="2028062" y="387350"/>
                  </a:lnTo>
                  <a:lnTo>
                    <a:pt x="2030856" y="386080"/>
                  </a:lnTo>
                  <a:lnTo>
                    <a:pt x="2037079" y="383539"/>
                  </a:lnTo>
                  <a:lnTo>
                    <a:pt x="2044064" y="379730"/>
                  </a:lnTo>
                  <a:close/>
                </a:path>
                <a:path w="2179320" h="901700">
                  <a:moveTo>
                    <a:pt x="2141854" y="364489"/>
                  </a:moveTo>
                  <a:lnTo>
                    <a:pt x="2085212" y="364489"/>
                  </a:lnTo>
                  <a:lnTo>
                    <a:pt x="2090038" y="367030"/>
                  </a:lnTo>
                  <a:lnTo>
                    <a:pt x="2092959" y="368300"/>
                  </a:lnTo>
                  <a:lnTo>
                    <a:pt x="2096134" y="369569"/>
                  </a:lnTo>
                  <a:lnTo>
                    <a:pt x="2099818" y="372110"/>
                  </a:lnTo>
                  <a:lnTo>
                    <a:pt x="2100453" y="374650"/>
                  </a:lnTo>
                  <a:lnTo>
                    <a:pt x="2101596" y="381000"/>
                  </a:lnTo>
                  <a:lnTo>
                    <a:pt x="2104898" y="384810"/>
                  </a:lnTo>
                  <a:lnTo>
                    <a:pt x="2109215" y="387350"/>
                  </a:lnTo>
                  <a:lnTo>
                    <a:pt x="2114042" y="389889"/>
                  </a:lnTo>
                  <a:lnTo>
                    <a:pt x="2136648" y="389889"/>
                  </a:lnTo>
                  <a:lnTo>
                    <a:pt x="2137282" y="387350"/>
                  </a:lnTo>
                  <a:lnTo>
                    <a:pt x="2144141" y="387350"/>
                  </a:lnTo>
                  <a:lnTo>
                    <a:pt x="2143379" y="383539"/>
                  </a:lnTo>
                  <a:lnTo>
                    <a:pt x="2145410" y="382269"/>
                  </a:lnTo>
                  <a:lnTo>
                    <a:pt x="2146173" y="379730"/>
                  </a:lnTo>
                  <a:lnTo>
                    <a:pt x="2144903" y="370839"/>
                  </a:lnTo>
                  <a:lnTo>
                    <a:pt x="2143632" y="369569"/>
                  </a:lnTo>
                  <a:lnTo>
                    <a:pt x="2142489" y="369569"/>
                  </a:lnTo>
                  <a:lnTo>
                    <a:pt x="2141728" y="368300"/>
                  </a:lnTo>
                  <a:lnTo>
                    <a:pt x="2141728" y="367030"/>
                  </a:lnTo>
                  <a:lnTo>
                    <a:pt x="2141474" y="365760"/>
                  </a:lnTo>
                  <a:lnTo>
                    <a:pt x="2141854" y="364489"/>
                  </a:lnTo>
                  <a:close/>
                </a:path>
                <a:path w="2179320" h="901700">
                  <a:moveTo>
                    <a:pt x="2144141" y="387350"/>
                  </a:moveTo>
                  <a:lnTo>
                    <a:pt x="2141347" y="387350"/>
                  </a:lnTo>
                  <a:lnTo>
                    <a:pt x="2142235" y="388619"/>
                  </a:lnTo>
                  <a:lnTo>
                    <a:pt x="2142871" y="388619"/>
                  </a:lnTo>
                  <a:lnTo>
                    <a:pt x="2143632" y="389889"/>
                  </a:lnTo>
                  <a:lnTo>
                    <a:pt x="2144395" y="389889"/>
                  </a:lnTo>
                  <a:lnTo>
                    <a:pt x="2144395" y="388619"/>
                  </a:lnTo>
                  <a:lnTo>
                    <a:pt x="2144141" y="387350"/>
                  </a:lnTo>
                  <a:close/>
                </a:path>
                <a:path w="2179320" h="901700">
                  <a:moveTo>
                    <a:pt x="200659" y="337819"/>
                  </a:moveTo>
                  <a:lnTo>
                    <a:pt x="196596" y="337819"/>
                  </a:lnTo>
                  <a:lnTo>
                    <a:pt x="195579" y="339089"/>
                  </a:lnTo>
                  <a:lnTo>
                    <a:pt x="191134" y="347980"/>
                  </a:lnTo>
                  <a:lnTo>
                    <a:pt x="183260" y="349250"/>
                  </a:lnTo>
                  <a:lnTo>
                    <a:pt x="178943" y="349250"/>
                  </a:lnTo>
                  <a:lnTo>
                    <a:pt x="175768" y="353060"/>
                  </a:lnTo>
                  <a:lnTo>
                    <a:pt x="173227" y="355600"/>
                  </a:lnTo>
                  <a:lnTo>
                    <a:pt x="171830" y="358139"/>
                  </a:lnTo>
                  <a:lnTo>
                    <a:pt x="170306" y="359410"/>
                  </a:lnTo>
                  <a:lnTo>
                    <a:pt x="168655" y="360680"/>
                  </a:lnTo>
                  <a:lnTo>
                    <a:pt x="167639" y="360680"/>
                  </a:lnTo>
                  <a:lnTo>
                    <a:pt x="166877" y="361950"/>
                  </a:lnTo>
                  <a:lnTo>
                    <a:pt x="166497" y="365760"/>
                  </a:lnTo>
                  <a:lnTo>
                    <a:pt x="167639" y="368300"/>
                  </a:lnTo>
                  <a:lnTo>
                    <a:pt x="169799" y="370839"/>
                  </a:lnTo>
                  <a:lnTo>
                    <a:pt x="174498" y="377189"/>
                  </a:lnTo>
                  <a:lnTo>
                    <a:pt x="176275" y="381000"/>
                  </a:lnTo>
                  <a:lnTo>
                    <a:pt x="175768" y="386080"/>
                  </a:lnTo>
                  <a:lnTo>
                    <a:pt x="175513" y="387350"/>
                  </a:lnTo>
                  <a:lnTo>
                    <a:pt x="174625" y="387350"/>
                  </a:lnTo>
                  <a:lnTo>
                    <a:pt x="172847" y="388619"/>
                  </a:lnTo>
                  <a:lnTo>
                    <a:pt x="1992058" y="388619"/>
                  </a:lnTo>
                  <a:lnTo>
                    <a:pt x="1991613" y="387350"/>
                  </a:lnTo>
                  <a:lnTo>
                    <a:pt x="1991105" y="386080"/>
                  </a:lnTo>
                  <a:lnTo>
                    <a:pt x="1991613" y="383539"/>
                  </a:lnTo>
                  <a:lnTo>
                    <a:pt x="1992883" y="382269"/>
                  </a:lnTo>
                  <a:lnTo>
                    <a:pt x="1994661" y="381000"/>
                  </a:lnTo>
                  <a:lnTo>
                    <a:pt x="1997836" y="379730"/>
                  </a:lnTo>
                  <a:lnTo>
                    <a:pt x="2044064" y="379730"/>
                  </a:lnTo>
                  <a:lnTo>
                    <a:pt x="2045207" y="377189"/>
                  </a:lnTo>
                  <a:lnTo>
                    <a:pt x="2045715" y="375919"/>
                  </a:lnTo>
                  <a:lnTo>
                    <a:pt x="2045970" y="375919"/>
                  </a:lnTo>
                  <a:lnTo>
                    <a:pt x="2046351" y="372110"/>
                  </a:lnTo>
                  <a:lnTo>
                    <a:pt x="2046731" y="370839"/>
                  </a:lnTo>
                  <a:lnTo>
                    <a:pt x="2049779" y="368300"/>
                  </a:lnTo>
                  <a:lnTo>
                    <a:pt x="2050669" y="368300"/>
                  </a:lnTo>
                  <a:lnTo>
                    <a:pt x="2050669" y="365760"/>
                  </a:lnTo>
                  <a:lnTo>
                    <a:pt x="2049145" y="363219"/>
                  </a:lnTo>
                  <a:lnTo>
                    <a:pt x="2047367" y="361950"/>
                  </a:lnTo>
                  <a:lnTo>
                    <a:pt x="2045080" y="360680"/>
                  </a:lnTo>
                  <a:lnTo>
                    <a:pt x="2043810" y="358139"/>
                  </a:lnTo>
                  <a:lnTo>
                    <a:pt x="2044446" y="355600"/>
                  </a:lnTo>
                  <a:lnTo>
                    <a:pt x="2044953" y="353060"/>
                  </a:lnTo>
                  <a:lnTo>
                    <a:pt x="2046731" y="350519"/>
                  </a:lnTo>
                  <a:lnTo>
                    <a:pt x="2050033" y="350519"/>
                  </a:lnTo>
                  <a:lnTo>
                    <a:pt x="2050669" y="349250"/>
                  </a:lnTo>
                  <a:lnTo>
                    <a:pt x="2051050" y="347980"/>
                  </a:lnTo>
                  <a:lnTo>
                    <a:pt x="221614" y="347980"/>
                  </a:lnTo>
                  <a:lnTo>
                    <a:pt x="220599" y="346710"/>
                  </a:lnTo>
                  <a:lnTo>
                    <a:pt x="214502" y="346710"/>
                  </a:lnTo>
                  <a:lnTo>
                    <a:pt x="213232" y="341630"/>
                  </a:lnTo>
                  <a:lnTo>
                    <a:pt x="212978" y="340360"/>
                  </a:lnTo>
                  <a:lnTo>
                    <a:pt x="212851" y="339089"/>
                  </a:lnTo>
                  <a:lnTo>
                    <a:pt x="202437" y="339089"/>
                  </a:lnTo>
                  <a:lnTo>
                    <a:pt x="200659" y="337819"/>
                  </a:lnTo>
                  <a:close/>
                </a:path>
                <a:path w="2179320" h="901700">
                  <a:moveTo>
                    <a:pt x="2157856" y="361950"/>
                  </a:moveTo>
                  <a:lnTo>
                    <a:pt x="2146300" y="361950"/>
                  </a:lnTo>
                  <a:lnTo>
                    <a:pt x="2147697" y="363219"/>
                  </a:lnTo>
                  <a:lnTo>
                    <a:pt x="2149348" y="364489"/>
                  </a:lnTo>
                  <a:lnTo>
                    <a:pt x="2152777" y="367030"/>
                  </a:lnTo>
                  <a:lnTo>
                    <a:pt x="2158237" y="368300"/>
                  </a:lnTo>
                  <a:lnTo>
                    <a:pt x="2161794" y="368300"/>
                  </a:lnTo>
                  <a:lnTo>
                    <a:pt x="2161158" y="367030"/>
                  </a:lnTo>
                  <a:lnTo>
                    <a:pt x="2157983" y="367030"/>
                  </a:lnTo>
                  <a:lnTo>
                    <a:pt x="2157603" y="365760"/>
                  </a:lnTo>
                  <a:lnTo>
                    <a:pt x="2157349" y="364489"/>
                  </a:lnTo>
                  <a:lnTo>
                    <a:pt x="2157222" y="363219"/>
                  </a:lnTo>
                  <a:lnTo>
                    <a:pt x="2157856" y="361950"/>
                  </a:lnTo>
                  <a:close/>
                </a:path>
                <a:path w="2179320" h="901700">
                  <a:moveTo>
                    <a:pt x="2115915" y="344169"/>
                  </a:moveTo>
                  <a:lnTo>
                    <a:pt x="2063114" y="344169"/>
                  </a:lnTo>
                  <a:lnTo>
                    <a:pt x="2063623" y="345439"/>
                  </a:lnTo>
                  <a:lnTo>
                    <a:pt x="2064130" y="345439"/>
                  </a:lnTo>
                  <a:lnTo>
                    <a:pt x="2065274" y="346710"/>
                  </a:lnTo>
                  <a:lnTo>
                    <a:pt x="2064257" y="349250"/>
                  </a:lnTo>
                  <a:lnTo>
                    <a:pt x="2061718" y="354330"/>
                  </a:lnTo>
                  <a:lnTo>
                    <a:pt x="2060828" y="356869"/>
                  </a:lnTo>
                  <a:lnTo>
                    <a:pt x="2060067" y="358139"/>
                  </a:lnTo>
                  <a:lnTo>
                    <a:pt x="2063114" y="361950"/>
                  </a:lnTo>
                  <a:lnTo>
                    <a:pt x="2064257" y="363219"/>
                  </a:lnTo>
                  <a:lnTo>
                    <a:pt x="2065020" y="364489"/>
                  </a:lnTo>
                  <a:lnTo>
                    <a:pt x="2065527" y="365760"/>
                  </a:lnTo>
                  <a:lnTo>
                    <a:pt x="2066162" y="367030"/>
                  </a:lnTo>
                  <a:lnTo>
                    <a:pt x="2075179" y="367030"/>
                  </a:lnTo>
                  <a:lnTo>
                    <a:pt x="2077084" y="365760"/>
                  </a:lnTo>
                  <a:lnTo>
                    <a:pt x="2078227" y="364489"/>
                  </a:lnTo>
                  <a:lnTo>
                    <a:pt x="2141854" y="364489"/>
                  </a:lnTo>
                  <a:lnTo>
                    <a:pt x="2142235" y="363219"/>
                  </a:lnTo>
                  <a:lnTo>
                    <a:pt x="2143632" y="363219"/>
                  </a:lnTo>
                  <a:lnTo>
                    <a:pt x="2144395" y="361950"/>
                  </a:lnTo>
                  <a:lnTo>
                    <a:pt x="2158873" y="361950"/>
                  </a:lnTo>
                  <a:lnTo>
                    <a:pt x="2159634" y="360680"/>
                  </a:lnTo>
                  <a:lnTo>
                    <a:pt x="2169413" y="360680"/>
                  </a:lnTo>
                  <a:lnTo>
                    <a:pt x="2172207" y="354330"/>
                  </a:lnTo>
                  <a:lnTo>
                    <a:pt x="2179193" y="354330"/>
                  </a:lnTo>
                  <a:lnTo>
                    <a:pt x="2178938" y="353060"/>
                  </a:lnTo>
                  <a:lnTo>
                    <a:pt x="2178684" y="353060"/>
                  </a:lnTo>
                  <a:lnTo>
                    <a:pt x="2174128" y="350519"/>
                  </a:lnTo>
                  <a:lnTo>
                    <a:pt x="2168048" y="346710"/>
                  </a:lnTo>
                  <a:lnTo>
                    <a:pt x="2119629" y="346710"/>
                  </a:lnTo>
                  <a:lnTo>
                    <a:pt x="2117217" y="345439"/>
                  </a:lnTo>
                  <a:lnTo>
                    <a:pt x="2115915" y="344169"/>
                  </a:lnTo>
                  <a:close/>
                </a:path>
                <a:path w="2179320" h="901700">
                  <a:moveTo>
                    <a:pt x="2169413" y="360680"/>
                  </a:moveTo>
                  <a:lnTo>
                    <a:pt x="2162302" y="360680"/>
                  </a:lnTo>
                  <a:lnTo>
                    <a:pt x="2163445" y="361950"/>
                  </a:lnTo>
                  <a:lnTo>
                    <a:pt x="2164333" y="361950"/>
                  </a:lnTo>
                  <a:lnTo>
                    <a:pt x="2165604" y="364489"/>
                  </a:lnTo>
                  <a:lnTo>
                    <a:pt x="2169032" y="364489"/>
                  </a:lnTo>
                  <a:lnTo>
                    <a:pt x="2169413" y="360680"/>
                  </a:lnTo>
                  <a:close/>
                </a:path>
                <a:path w="2179320" h="901700">
                  <a:moveTo>
                    <a:pt x="78358" y="257810"/>
                  </a:moveTo>
                  <a:lnTo>
                    <a:pt x="26797" y="257810"/>
                  </a:lnTo>
                  <a:lnTo>
                    <a:pt x="25526" y="260350"/>
                  </a:lnTo>
                  <a:lnTo>
                    <a:pt x="24510" y="261619"/>
                  </a:lnTo>
                  <a:lnTo>
                    <a:pt x="23622" y="262889"/>
                  </a:lnTo>
                  <a:lnTo>
                    <a:pt x="23113" y="264160"/>
                  </a:lnTo>
                  <a:lnTo>
                    <a:pt x="22859" y="265430"/>
                  </a:lnTo>
                  <a:lnTo>
                    <a:pt x="22605" y="266700"/>
                  </a:lnTo>
                  <a:lnTo>
                    <a:pt x="21081" y="269239"/>
                  </a:lnTo>
                  <a:lnTo>
                    <a:pt x="17906" y="269239"/>
                  </a:lnTo>
                  <a:lnTo>
                    <a:pt x="17779" y="275589"/>
                  </a:lnTo>
                  <a:lnTo>
                    <a:pt x="14858" y="279400"/>
                  </a:lnTo>
                  <a:lnTo>
                    <a:pt x="16001" y="283210"/>
                  </a:lnTo>
                  <a:lnTo>
                    <a:pt x="16636" y="283210"/>
                  </a:lnTo>
                  <a:lnTo>
                    <a:pt x="17145" y="284480"/>
                  </a:lnTo>
                  <a:lnTo>
                    <a:pt x="17906" y="287019"/>
                  </a:lnTo>
                  <a:lnTo>
                    <a:pt x="18669" y="287019"/>
                  </a:lnTo>
                  <a:lnTo>
                    <a:pt x="19684" y="288289"/>
                  </a:lnTo>
                  <a:lnTo>
                    <a:pt x="21081" y="289560"/>
                  </a:lnTo>
                  <a:lnTo>
                    <a:pt x="24002" y="289560"/>
                  </a:lnTo>
                  <a:lnTo>
                    <a:pt x="25019" y="290830"/>
                  </a:lnTo>
                  <a:lnTo>
                    <a:pt x="26161" y="290830"/>
                  </a:lnTo>
                  <a:lnTo>
                    <a:pt x="35686" y="299719"/>
                  </a:lnTo>
                  <a:lnTo>
                    <a:pt x="35686" y="308610"/>
                  </a:lnTo>
                  <a:lnTo>
                    <a:pt x="28448" y="316230"/>
                  </a:lnTo>
                  <a:lnTo>
                    <a:pt x="26543" y="317500"/>
                  </a:lnTo>
                  <a:lnTo>
                    <a:pt x="25019" y="318769"/>
                  </a:lnTo>
                  <a:lnTo>
                    <a:pt x="23622" y="321310"/>
                  </a:lnTo>
                  <a:lnTo>
                    <a:pt x="22986" y="323850"/>
                  </a:lnTo>
                  <a:lnTo>
                    <a:pt x="23622" y="325119"/>
                  </a:lnTo>
                  <a:lnTo>
                    <a:pt x="27431" y="332739"/>
                  </a:lnTo>
                  <a:lnTo>
                    <a:pt x="32384" y="341630"/>
                  </a:lnTo>
                  <a:lnTo>
                    <a:pt x="35813" y="349250"/>
                  </a:lnTo>
                  <a:lnTo>
                    <a:pt x="37464" y="353060"/>
                  </a:lnTo>
                  <a:lnTo>
                    <a:pt x="37973" y="354330"/>
                  </a:lnTo>
                  <a:lnTo>
                    <a:pt x="36829" y="358139"/>
                  </a:lnTo>
                  <a:lnTo>
                    <a:pt x="34417" y="358139"/>
                  </a:lnTo>
                  <a:lnTo>
                    <a:pt x="34035" y="359410"/>
                  </a:lnTo>
                  <a:lnTo>
                    <a:pt x="96900" y="359410"/>
                  </a:lnTo>
                  <a:lnTo>
                    <a:pt x="95884" y="351789"/>
                  </a:lnTo>
                  <a:lnTo>
                    <a:pt x="95884" y="349250"/>
                  </a:lnTo>
                  <a:lnTo>
                    <a:pt x="95376" y="349250"/>
                  </a:lnTo>
                  <a:lnTo>
                    <a:pt x="94614" y="347980"/>
                  </a:lnTo>
                  <a:lnTo>
                    <a:pt x="92709" y="345439"/>
                  </a:lnTo>
                  <a:lnTo>
                    <a:pt x="90043" y="344169"/>
                  </a:lnTo>
                  <a:lnTo>
                    <a:pt x="83693" y="344169"/>
                  </a:lnTo>
                  <a:lnTo>
                    <a:pt x="82296" y="341630"/>
                  </a:lnTo>
                  <a:lnTo>
                    <a:pt x="81406" y="339089"/>
                  </a:lnTo>
                  <a:lnTo>
                    <a:pt x="80009" y="336550"/>
                  </a:lnTo>
                  <a:lnTo>
                    <a:pt x="78739" y="336550"/>
                  </a:lnTo>
                  <a:lnTo>
                    <a:pt x="74295" y="335280"/>
                  </a:lnTo>
                  <a:lnTo>
                    <a:pt x="65277" y="327660"/>
                  </a:lnTo>
                  <a:lnTo>
                    <a:pt x="64515" y="322580"/>
                  </a:lnTo>
                  <a:lnTo>
                    <a:pt x="64388" y="321310"/>
                  </a:lnTo>
                  <a:lnTo>
                    <a:pt x="62610" y="320039"/>
                  </a:lnTo>
                  <a:lnTo>
                    <a:pt x="60451" y="320039"/>
                  </a:lnTo>
                  <a:lnTo>
                    <a:pt x="59308" y="318769"/>
                  </a:lnTo>
                  <a:lnTo>
                    <a:pt x="59308" y="316230"/>
                  </a:lnTo>
                  <a:lnTo>
                    <a:pt x="59817" y="314960"/>
                  </a:lnTo>
                  <a:lnTo>
                    <a:pt x="183218" y="314960"/>
                  </a:lnTo>
                  <a:lnTo>
                    <a:pt x="182372" y="312419"/>
                  </a:lnTo>
                  <a:lnTo>
                    <a:pt x="181863" y="309880"/>
                  </a:lnTo>
                  <a:lnTo>
                    <a:pt x="181482" y="308610"/>
                  </a:lnTo>
                  <a:lnTo>
                    <a:pt x="181355" y="306069"/>
                  </a:lnTo>
                  <a:lnTo>
                    <a:pt x="179450" y="304800"/>
                  </a:lnTo>
                  <a:lnTo>
                    <a:pt x="178053" y="304800"/>
                  </a:lnTo>
                  <a:lnTo>
                    <a:pt x="176275" y="303530"/>
                  </a:lnTo>
                  <a:lnTo>
                    <a:pt x="174371" y="302260"/>
                  </a:lnTo>
                  <a:lnTo>
                    <a:pt x="173735" y="300989"/>
                  </a:lnTo>
                  <a:lnTo>
                    <a:pt x="171576" y="295910"/>
                  </a:lnTo>
                  <a:lnTo>
                    <a:pt x="168021" y="293369"/>
                  </a:lnTo>
                  <a:lnTo>
                    <a:pt x="160274" y="293369"/>
                  </a:lnTo>
                  <a:lnTo>
                    <a:pt x="158369" y="290830"/>
                  </a:lnTo>
                  <a:lnTo>
                    <a:pt x="156718" y="288289"/>
                  </a:lnTo>
                  <a:lnTo>
                    <a:pt x="155321" y="287019"/>
                  </a:lnTo>
                  <a:lnTo>
                    <a:pt x="154431" y="285750"/>
                  </a:lnTo>
                  <a:lnTo>
                    <a:pt x="147700" y="285750"/>
                  </a:lnTo>
                  <a:lnTo>
                    <a:pt x="144145" y="283210"/>
                  </a:lnTo>
                  <a:lnTo>
                    <a:pt x="134874" y="275589"/>
                  </a:lnTo>
                  <a:lnTo>
                    <a:pt x="132460" y="274319"/>
                  </a:lnTo>
                  <a:lnTo>
                    <a:pt x="123541" y="267969"/>
                  </a:lnTo>
                  <a:lnTo>
                    <a:pt x="114919" y="262889"/>
                  </a:lnTo>
                  <a:lnTo>
                    <a:pt x="111358" y="261619"/>
                  </a:lnTo>
                  <a:lnTo>
                    <a:pt x="96774" y="261619"/>
                  </a:lnTo>
                  <a:lnTo>
                    <a:pt x="95250" y="260350"/>
                  </a:lnTo>
                  <a:lnTo>
                    <a:pt x="94551" y="259080"/>
                  </a:lnTo>
                  <a:lnTo>
                    <a:pt x="80899" y="259080"/>
                  </a:lnTo>
                  <a:lnTo>
                    <a:pt x="78358" y="257810"/>
                  </a:lnTo>
                  <a:close/>
                </a:path>
                <a:path w="2179320" h="901700">
                  <a:moveTo>
                    <a:pt x="243077" y="280669"/>
                  </a:moveTo>
                  <a:lnTo>
                    <a:pt x="236474" y="280669"/>
                  </a:lnTo>
                  <a:lnTo>
                    <a:pt x="235076" y="281939"/>
                  </a:lnTo>
                  <a:lnTo>
                    <a:pt x="220725" y="281939"/>
                  </a:lnTo>
                  <a:lnTo>
                    <a:pt x="226313" y="283210"/>
                  </a:lnTo>
                  <a:lnTo>
                    <a:pt x="225932" y="288289"/>
                  </a:lnTo>
                  <a:lnTo>
                    <a:pt x="225805" y="294639"/>
                  </a:lnTo>
                  <a:lnTo>
                    <a:pt x="227075" y="298450"/>
                  </a:lnTo>
                  <a:lnTo>
                    <a:pt x="224027" y="307339"/>
                  </a:lnTo>
                  <a:lnTo>
                    <a:pt x="220345" y="313689"/>
                  </a:lnTo>
                  <a:lnTo>
                    <a:pt x="219963" y="314960"/>
                  </a:lnTo>
                  <a:lnTo>
                    <a:pt x="219582" y="314960"/>
                  </a:lnTo>
                  <a:lnTo>
                    <a:pt x="219201" y="316230"/>
                  </a:lnTo>
                  <a:lnTo>
                    <a:pt x="226568" y="316230"/>
                  </a:lnTo>
                  <a:lnTo>
                    <a:pt x="230124" y="321310"/>
                  </a:lnTo>
                  <a:lnTo>
                    <a:pt x="229997" y="335280"/>
                  </a:lnTo>
                  <a:lnTo>
                    <a:pt x="229107" y="337819"/>
                  </a:lnTo>
                  <a:lnTo>
                    <a:pt x="227456" y="340360"/>
                  </a:lnTo>
                  <a:lnTo>
                    <a:pt x="226568" y="341630"/>
                  </a:lnTo>
                  <a:lnTo>
                    <a:pt x="226059" y="342900"/>
                  </a:lnTo>
                  <a:lnTo>
                    <a:pt x="226059" y="345439"/>
                  </a:lnTo>
                  <a:lnTo>
                    <a:pt x="225551" y="346710"/>
                  </a:lnTo>
                  <a:lnTo>
                    <a:pt x="224662" y="347980"/>
                  </a:lnTo>
                  <a:lnTo>
                    <a:pt x="602360" y="347980"/>
                  </a:lnTo>
                  <a:lnTo>
                    <a:pt x="598804" y="345439"/>
                  </a:lnTo>
                  <a:lnTo>
                    <a:pt x="579627" y="345439"/>
                  </a:lnTo>
                  <a:lnTo>
                    <a:pt x="577342" y="344169"/>
                  </a:lnTo>
                  <a:lnTo>
                    <a:pt x="575563" y="342900"/>
                  </a:lnTo>
                  <a:lnTo>
                    <a:pt x="574675" y="341630"/>
                  </a:lnTo>
                  <a:lnTo>
                    <a:pt x="566038" y="341630"/>
                  </a:lnTo>
                  <a:lnTo>
                    <a:pt x="564642" y="340360"/>
                  </a:lnTo>
                  <a:lnTo>
                    <a:pt x="562990" y="337819"/>
                  </a:lnTo>
                  <a:lnTo>
                    <a:pt x="562482" y="334010"/>
                  </a:lnTo>
                  <a:lnTo>
                    <a:pt x="564006" y="330200"/>
                  </a:lnTo>
                  <a:lnTo>
                    <a:pt x="246125" y="330200"/>
                  </a:lnTo>
                  <a:lnTo>
                    <a:pt x="243967" y="325119"/>
                  </a:lnTo>
                  <a:lnTo>
                    <a:pt x="242188" y="322580"/>
                  </a:lnTo>
                  <a:lnTo>
                    <a:pt x="241173" y="320039"/>
                  </a:lnTo>
                  <a:lnTo>
                    <a:pt x="239902" y="317500"/>
                  </a:lnTo>
                  <a:lnTo>
                    <a:pt x="237489" y="317500"/>
                  </a:lnTo>
                  <a:lnTo>
                    <a:pt x="236347" y="316230"/>
                  </a:lnTo>
                  <a:lnTo>
                    <a:pt x="235711" y="314960"/>
                  </a:lnTo>
                  <a:lnTo>
                    <a:pt x="234696" y="312419"/>
                  </a:lnTo>
                  <a:lnTo>
                    <a:pt x="235203" y="309880"/>
                  </a:lnTo>
                  <a:lnTo>
                    <a:pt x="237235" y="304800"/>
                  </a:lnTo>
                  <a:lnTo>
                    <a:pt x="238125" y="302260"/>
                  </a:lnTo>
                  <a:lnTo>
                    <a:pt x="243458" y="302260"/>
                  </a:lnTo>
                  <a:lnTo>
                    <a:pt x="245363" y="300989"/>
                  </a:lnTo>
                  <a:lnTo>
                    <a:pt x="248665" y="298450"/>
                  </a:lnTo>
                  <a:lnTo>
                    <a:pt x="257428" y="298450"/>
                  </a:lnTo>
                  <a:lnTo>
                    <a:pt x="256539" y="297180"/>
                  </a:lnTo>
                  <a:lnTo>
                    <a:pt x="255524" y="295910"/>
                  </a:lnTo>
                  <a:lnTo>
                    <a:pt x="253110" y="292100"/>
                  </a:lnTo>
                  <a:lnTo>
                    <a:pt x="250444" y="289560"/>
                  </a:lnTo>
                  <a:lnTo>
                    <a:pt x="249935" y="284480"/>
                  </a:lnTo>
                  <a:lnTo>
                    <a:pt x="249427" y="283210"/>
                  </a:lnTo>
                  <a:lnTo>
                    <a:pt x="248538" y="283210"/>
                  </a:lnTo>
                  <a:lnTo>
                    <a:pt x="246506" y="281939"/>
                  </a:lnTo>
                  <a:lnTo>
                    <a:pt x="243077" y="280669"/>
                  </a:lnTo>
                  <a:close/>
                </a:path>
                <a:path w="2179320" h="901700">
                  <a:moveTo>
                    <a:pt x="664209" y="273050"/>
                  </a:moveTo>
                  <a:lnTo>
                    <a:pt x="657605" y="273050"/>
                  </a:lnTo>
                  <a:lnTo>
                    <a:pt x="644144" y="275589"/>
                  </a:lnTo>
                  <a:lnTo>
                    <a:pt x="641476" y="279400"/>
                  </a:lnTo>
                  <a:lnTo>
                    <a:pt x="638428" y="281939"/>
                  </a:lnTo>
                  <a:lnTo>
                    <a:pt x="642620" y="293369"/>
                  </a:lnTo>
                  <a:lnTo>
                    <a:pt x="644525" y="298450"/>
                  </a:lnTo>
                  <a:lnTo>
                    <a:pt x="646302" y="303530"/>
                  </a:lnTo>
                  <a:lnTo>
                    <a:pt x="641984" y="308610"/>
                  </a:lnTo>
                  <a:lnTo>
                    <a:pt x="638301" y="312419"/>
                  </a:lnTo>
                  <a:lnTo>
                    <a:pt x="636524" y="313689"/>
                  </a:lnTo>
                  <a:lnTo>
                    <a:pt x="633602" y="317500"/>
                  </a:lnTo>
                  <a:lnTo>
                    <a:pt x="633729" y="320039"/>
                  </a:lnTo>
                  <a:lnTo>
                    <a:pt x="634110" y="323850"/>
                  </a:lnTo>
                  <a:lnTo>
                    <a:pt x="630047" y="326389"/>
                  </a:lnTo>
                  <a:lnTo>
                    <a:pt x="624839" y="330200"/>
                  </a:lnTo>
                  <a:lnTo>
                    <a:pt x="622680" y="331469"/>
                  </a:lnTo>
                  <a:lnTo>
                    <a:pt x="621792" y="331469"/>
                  </a:lnTo>
                  <a:lnTo>
                    <a:pt x="620902" y="332739"/>
                  </a:lnTo>
                  <a:lnTo>
                    <a:pt x="620013" y="332739"/>
                  </a:lnTo>
                  <a:lnTo>
                    <a:pt x="615187" y="335280"/>
                  </a:lnTo>
                  <a:lnTo>
                    <a:pt x="611124" y="337819"/>
                  </a:lnTo>
                  <a:lnTo>
                    <a:pt x="611251" y="341630"/>
                  </a:lnTo>
                  <a:lnTo>
                    <a:pt x="611377" y="344169"/>
                  </a:lnTo>
                  <a:lnTo>
                    <a:pt x="610615" y="345439"/>
                  </a:lnTo>
                  <a:lnTo>
                    <a:pt x="609346" y="346710"/>
                  </a:lnTo>
                  <a:lnTo>
                    <a:pt x="608583" y="346710"/>
                  </a:lnTo>
                  <a:lnTo>
                    <a:pt x="607568" y="347980"/>
                  </a:lnTo>
                  <a:lnTo>
                    <a:pt x="2051050" y="347980"/>
                  </a:lnTo>
                  <a:lnTo>
                    <a:pt x="2051811" y="345439"/>
                  </a:lnTo>
                  <a:lnTo>
                    <a:pt x="2060828" y="345439"/>
                  </a:lnTo>
                  <a:lnTo>
                    <a:pt x="2061718" y="344169"/>
                  </a:lnTo>
                  <a:lnTo>
                    <a:pt x="2115915" y="344169"/>
                  </a:lnTo>
                  <a:lnTo>
                    <a:pt x="2112009" y="340360"/>
                  </a:lnTo>
                  <a:lnTo>
                    <a:pt x="2111121" y="339089"/>
                  </a:lnTo>
                  <a:lnTo>
                    <a:pt x="2108327" y="336550"/>
                  </a:lnTo>
                  <a:lnTo>
                    <a:pt x="2110867" y="322580"/>
                  </a:lnTo>
                  <a:lnTo>
                    <a:pt x="2110867" y="321310"/>
                  </a:lnTo>
                  <a:lnTo>
                    <a:pt x="2107819" y="318769"/>
                  </a:lnTo>
                  <a:lnTo>
                    <a:pt x="2106168" y="317500"/>
                  </a:lnTo>
                  <a:lnTo>
                    <a:pt x="2105659" y="313689"/>
                  </a:lnTo>
                  <a:lnTo>
                    <a:pt x="686561" y="313689"/>
                  </a:lnTo>
                  <a:lnTo>
                    <a:pt x="680338" y="312419"/>
                  </a:lnTo>
                  <a:lnTo>
                    <a:pt x="678433" y="311150"/>
                  </a:lnTo>
                  <a:lnTo>
                    <a:pt x="674877" y="309880"/>
                  </a:lnTo>
                  <a:lnTo>
                    <a:pt x="673480" y="306069"/>
                  </a:lnTo>
                  <a:lnTo>
                    <a:pt x="672464" y="302260"/>
                  </a:lnTo>
                  <a:lnTo>
                    <a:pt x="672083" y="300989"/>
                  </a:lnTo>
                  <a:lnTo>
                    <a:pt x="671829" y="300989"/>
                  </a:lnTo>
                  <a:lnTo>
                    <a:pt x="670051" y="298450"/>
                  </a:lnTo>
                  <a:lnTo>
                    <a:pt x="672464" y="293369"/>
                  </a:lnTo>
                  <a:lnTo>
                    <a:pt x="673480" y="292100"/>
                  </a:lnTo>
                  <a:lnTo>
                    <a:pt x="674115" y="289560"/>
                  </a:lnTo>
                  <a:lnTo>
                    <a:pt x="674624" y="287019"/>
                  </a:lnTo>
                  <a:lnTo>
                    <a:pt x="674751" y="285750"/>
                  </a:lnTo>
                  <a:lnTo>
                    <a:pt x="672846" y="284480"/>
                  </a:lnTo>
                  <a:lnTo>
                    <a:pt x="671195" y="281939"/>
                  </a:lnTo>
                  <a:lnTo>
                    <a:pt x="670051" y="280669"/>
                  </a:lnTo>
                  <a:lnTo>
                    <a:pt x="669035" y="279400"/>
                  </a:lnTo>
                  <a:lnTo>
                    <a:pt x="668147" y="278130"/>
                  </a:lnTo>
                  <a:lnTo>
                    <a:pt x="666496" y="275589"/>
                  </a:lnTo>
                  <a:lnTo>
                    <a:pt x="664209" y="273050"/>
                  </a:lnTo>
                  <a:close/>
                </a:path>
                <a:path w="2179320" h="901700">
                  <a:moveTo>
                    <a:pt x="219455" y="345439"/>
                  </a:moveTo>
                  <a:lnTo>
                    <a:pt x="218948" y="346710"/>
                  </a:lnTo>
                  <a:lnTo>
                    <a:pt x="219836" y="346710"/>
                  </a:lnTo>
                  <a:lnTo>
                    <a:pt x="219455" y="345439"/>
                  </a:lnTo>
                  <a:close/>
                </a:path>
                <a:path w="2179320" h="901700">
                  <a:moveTo>
                    <a:pt x="2060828" y="345439"/>
                  </a:moveTo>
                  <a:lnTo>
                    <a:pt x="2055749" y="345439"/>
                  </a:lnTo>
                  <a:lnTo>
                    <a:pt x="2056510" y="346710"/>
                  </a:lnTo>
                  <a:lnTo>
                    <a:pt x="2059051" y="346710"/>
                  </a:lnTo>
                  <a:lnTo>
                    <a:pt x="2060828" y="345439"/>
                  </a:lnTo>
                  <a:close/>
                </a:path>
                <a:path w="2179320" h="901700">
                  <a:moveTo>
                    <a:pt x="2133346" y="326389"/>
                  </a:moveTo>
                  <a:lnTo>
                    <a:pt x="2119122" y="326389"/>
                  </a:lnTo>
                  <a:lnTo>
                    <a:pt x="2119629" y="327660"/>
                  </a:lnTo>
                  <a:lnTo>
                    <a:pt x="2120773" y="327660"/>
                  </a:lnTo>
                  <a:lnTo>
                    <a:pt x="2122297" y="328930"/>
                  </a:lnTo>
                  <a:lnTo>
                    <a:pt x="2123694" y="330200"/>
                  </a:lnTo>
                  <a:lnTo>
                    <a:pt x="2124836" y="331469"/>
                  </a:lnTo>
                  <a:lnTo>
                    <a:pt x="2126742" y="335280"/>
                  </a:lnTo>
                  <a:lnTo>
                    <a:pt x="2124075" y="339089"/>
                  </a:lnTo>
                  <a:lnTo>
                    <a:pt x="2123058" y="340360"/>
                  </a:lnTo>
                  <a:lnTo>
                    <a:pt x="2122678" y="341630"/>
                  </a:lnTo>
                  <a:lnTo>
                    <a:pt x="2123058" y="342900"/>
                  </a:lnTo>
                  <a:lnTo>
                    <a:pt x="2123567" y="344169"/>
                  </a:lnTo>
                  <a:lnTo>
                    <a:pt x="2122804" y="345439"/>
                  </a:lnTo>
                  <a:lnTo>
                    <a:pt x="2122424" y="346710"/>
                  </a:lnTo>
                  <a:lnTo>
                    <a:pt x="2168048" y="346710"/>
                  </a:lnTo>
                  <a:lnTo>
                    <a:pt x="2162111" y="340360"/>
                  </a:lnTo>
                  <a:lnTo>
                    <a:pt x="2157983" y="336550"/>
                  </a:lnTo>
                  <a:lnTo>
                    <a:pt x="2155952" y="332739"/>
                  </a:lnTo>
                  <a:lnTo>
                    <a:pt x="2137790" y="332739"/>
                  </a:lnTo>
                  <a:lnTo>
                    <a:pt x="2134488" y="330200"/>
                  </a:lnTo>
                  <a:lnTo>
                    <a:pt x="2133346" y="326389"/>
                  </a:lnTo>
                  <a:close/>
                </a:path>
                <a:path w="2179320" h="901700">
                  <a:moveTo>
                    <a:pt x="596010" y="342900"/>
                  </a:moveTo>
                  <a:lnTo>
                    <a:pt x="591311" y="342900"/>
                  </a:lnTo>
                  <a:lnTo>
                    <a:pt x="589533" y="344169"/>
                  </a:lnTo>
                  <a:lnTo>
                    <a:pt x="587121" y="345439"/>
                  </a:lnTo>
                  <a:lnTo>
                    <a:pt x="598804" y="345439"/>
                  </a:lnTo>
                  <a:lnTo>
                    <a:pt x="597026" y="344169"/>
                  </a:lnTo>
                  <a:lnTo>
                    <a:pt x="596773" y="344169"/>
                  </a:lnTo>
                  <a:lnTo>
                    <a:pt x="596010" y="342900"/>
                  </a:lnTo>
                  <a:close/>
                </a:path>
                <a:path w="2179320" h="901700">
                  <a:moveTo>
                    <a:pt x="183218" y="314960"/>
                  </a:moveTo>
                  <a:lnTo>
                    <a:pt x="66167" y="314960"/>
                  </a:lnTo>
                  <a:lnTo>
                    <a:pt x="70230" y="316230"/>
                  </a:lnTo>
                  <a:lnTo>
                    <a:pt x="73151" y="320039"/>
                  </a:lnTo>
                  <a:lnTo>
                    <a:pt x="77215" y="325119"/>
                  </a:lnTo>
                  <a:lnTo>
                    <a:pt x="83057" y="327660"/>
                  </a:lnTo>
                  <a:lnTo>
                    <a:pt x="90931" y="328930"/>
                  </a:lnTo>
                  <a:lnTo>
                    <a:pt x="99059" y="331469"/>
                  </a:lnTo>
                  <a:lnTo>
                    <a:pt x="137533" y="342900"/>
                  </a:lnTo>
                  <a:lnTo>
                    <a:pt x="145542" y="344169"/>
                  </a:lnTo>
                  <a:lnTo>
                    <a:pt x="148335" y="344169"/>
                  </a:lnTo>
                  <a:lnTo>
                    <a:pt x="183006" y="323850"/>
                  </a:lnTo>
                  <a:lnTo>
                    <a:pt x="185038" y="321310"/>
                  </a:lnTo>
                  <a:lnTo>
                    <a:pt x="183642" y="316230"/>
                  </a:lnTo>
                  <a:lnTo>
                    <a:pt x="183218" y="314960"/>
                  </a:lnTo>
                  <a:close/>
                </a:path>
                <a:path w="2179320" h="901700">
                  <a:moveTo>
                    <a:pt x="574039" y="340360"/>
                  </a:moveTo>
                  <a:lnTo>
                    <a:pt x="572897" y="340360"/>
                  </a:lnTo>
                  <a:lnTo>
                    <a:pt x="572515" y="341630"/>
                  </a:lnTo>
                  <a:lnTo>
                    <a:pt x="574675" y="341630"/>
                  </a:lnTo>
                  <a:lnTo>
                    <a:pt x="574039" y="340360"/>
                  </a:lnTo>
                  <a:close/>
                </a:path>
                <a:path w="2179320" h="901700">
                  <a:moveTo>
                    <a:pt x="596392" y="331469"/>
                  </a:moveTo>
                  <a:lnTo>
                    <a:pt x="582802" y="331469"/>
                  </a:lnTo>
                  <a:lnTo>
                    <a:pt x="583564" y="332739"/>
                  </a:lnTo>
                  <a:lnTo>
                    <a:pt x="584834" y="335280"/>
                  </a:lnTo>
                  <a:lnTo>
                    <a:pt x="590169" y="335280"/>
                  </a:lnTo>
                  <a:lnTo>
                    <a:pt x="590676" y="334010"/>
                  </a:lnTo>
                  <a:lnTo>
                    <a:pt x="591565" y="332739"/>
                  </a:lnTo>
                  <a:lnTo>
                    <a:pt x="596392" y="332739"/>
                  </a:lnTo>
                  <a:lnTo>
                    <a:pt x="596392" y="331469"/>
                  </a:lnTo>
                  <a:close/>
                </a:path>
                <a:path w="2179320" h="901700">
                  <a:moveTo>
                    <a:pt x="595799" y="328930"/>
                  </a:moveTo>
                  <a:lnTo>
                    <a:pt x="570229" y="328930"/>
                  </a:lnTo>
                  <a:lnTo>
                    <a:pt x="573151" y="331469"/>
                  </a:lnTo>
                  <a:lnTo>
                    <a:pt x="573658" y="334010"/>
                  </a:lnTo>
                  <a:lnTo>
                    <a:pt x="575055" y="334010"/>
                  </a:lnTo>
                  <a:lnTo>
                    <a:pt x="578993" y="332739"/>
                  </a:lnTo>
                  <a:lnTo>
                    <a:pt x="579881" y="331469"/>
                  </a:lnTo>
                  <a:lnTo>
                    <a:pt x="596137" y="331469"/>
                  </a:lnTo>
                  <a:lnTo>
                    <a:pt x="595629" y="330200"/>
                  </a:lnTo>
                  <a:lnTo>
                    <a:pt x="595799" y="328930"/>
                  </a:lnTo>
                  <a:close/>
                </a:path>
                <a:path w="2179320" h="901700">
                  <a:moveTo>
                    <a:pt x="2147443" y="330200"/>
                  </a:moveTo>
                  <a:lnTo>
                    <a:pt x="2142489" y="330200"/>
                  </a:lnTo>
                  <a:lnTo>
                    <a:pt x="2142235" y="331469"/>
                  </a:lnTo>
                  <a:lnTo>
                    <a:pt x="2141474" y="332739"/>
                  </a:lnTo>
                  <a:lnTo>
                    <a:pt x="2155952" y="332739"/>
                  </a:lnTo>
                  <a:lnTo>
                    <a:pt x="2147443" y="330200"/>
                  </a:lnTo>
                  <a:close/>
                </a:path>
                <a:path w="2179320" h="901700">
                  <a:moveTo>
                    <a:pt x="609346" y="308610"/>
                  </a:moveTo>
                  <a:lnTo>
                    <a:pt x="276098" y="308610"/>
                  </a:lnTo>
                  <a:lnTo>
                    <a:pt x="274447" y="309880"/>
                  </a:lnTo>
                  <a:lnTo>
                    <a:pt x="274574" y="313689"/>
                  </a:lnTo>
                  <a:lnTo>
                    <a:pt x="274700" y="321310"/>
                  </a:lnTo>
                  <a:lnTo>
                    <a:pt x="274574" y="322580"/>
                  </a:lnTo>
                  <a:lnTo>
                    <a:pt x="273938" y="325119"/>
                  </a:lnTo>
                  <a:lnTo>
                    <a:pt x="272669" y="328930"/>
                  </a:lnTo>
                  <a:lnTo>
                    <a:pt x="266319" y="330200"/>
                  </a:lnTo>
                  <a:lnTo>
                    <a:pt x="564006" y="330200"/>
                  </a:lnTo>
                  <a:lnTo>
                    <a:pt x="565530" y="328930"/>
                  </a:lnTo>
                  <a:lnTo>
                    <a:pt x="595799" y="328930"/>
                  </a:lnTo>
                  <a:lnTo>
                    <a:pt x="596392" y="326389"/>
                  </a:lnTo>
                  <a:lnTo>
                    <a:pt x="599185" y="325119"/>
                  </a:lnTo>
                  <a:lnTo>
                    <a:pt x="601852" y="323850"/>
                  </a:lnTo>
                  <a:lnTo>
                    <a:pt x="603630" y="322580"/>
                  </a:lnTo>
                  <a:lnTo>
                    <a:pt x="603884" y="321310"/>
                  </a:lnTo>
                  <a:lnTo>
                    <a:pt x="604265" y="320039"/>
                  </a:lnTo>
                  <a:lnTo>
                    <a:pt x="604520" y="317500"/>
                  </a:lnTo>
                  <a:lnTo>
                    <a:pt x="605027" y="316230"/>
                  </a:lnTo>
                  <a:lnTo>
                    <a:pt x="606932" y="314960"/>
                  </a:lnTo>
                  <a:lnTo>
                    <a:pt x="607440" y="313689"/>
                  </a:lnTo>
                  <a:lnTo>
                    <a:pt x="607949" y="311150"/>
                  </a:lnTo>
                  <a:lnTo>
                    <a:pt x="609346" y="308610"/>
                  </a:lnTo>
                  <a:close/>
                </a:path>
                <a:path w="2179320" h="901700">
                  <a:moveTo>
                    <a:pt x="2128393" y="325119"/>
                  </a:moveTo>
                  <a:lnTo>
                    <a:pt x="2119883" y="325119"/>
                  </a:lnTo>
                  <a:lnTo>
                    <a:pt x="2118995" y="326389"/>
                  </a:lnTo>
                  <a:lnTo>
                    <a:pt x="2132456" y="326389"/>
                  </a:lnTo>
                  <a:lnTo>
                    <a:pt x="2128393" y="325119"/>
                  </a:lnTo>
                  <a:close/>
                </a:path>
                <a:path w="2179320" h="901700">
                  <a:moveTo>
                    <a:pt x="1785435" y="261619"/>
                  </a:moveTo>
                  <a:lnTo>
                    <a:pt x="662685" y="261619"/>
                  </a:lnTo>
                  <a:lnTo>
                    <a:pt x="671956" y="267969"/>
                  </a:lnTo>
                  <a:lnTo>
                    <a:pt x="677926" y="271780"/>
                  </a:lnTo>
                  <a:lnTo>
                    <a:pt x="679703" y="271780"/>
                  </a:lnTo>
                  <a:lnTo>
                    <a:pt x="680465" y="273050"/>
                  </a:lnTo>
                  <a:lnTo>
                    <a:pt x="684149" y="274319"/>
                  </a:lnTo>
                  <a:lnTo>
                    <a:pt x="684529" y="278130"/>
                  </a:lnTo>
                  <a:lnTo>
                    <a:pt x="684910" y="280669"/>
                  </a:lnTo>
                  <a:lnTo>
                    <a:pt x="684910" y="283210"/>
                  </a:lnTo>
                  <a:lnTo>
                    <a:pt x="685292" y="284480"/>
                  </a:lnTo>
                  <a:lnTo>
                    <a:pt x="688212" y="289560"/>
                  </a:lnTo>
                  <a:lnTo>
                    <a:pt x="685292" y="292100"/>
                  </a:lnTo>
                  <a:lnTo>
                    <a:pt x="681481" y="294639"/>
                  </a:lnTo>
                  <a:lnTo>
                    <a:pt x="680211" y="295910"/>
                  </a:lnTo>
                  <a:lnTo>
                    <a:pt x="680084" y="302260"/>
                  </a:lnTo>
                  <a:lnTo>
                    <a:pt x="686434" y="304800"/>
                  </a:lnTo>
                  <a:lnTo>
                    <a:pt x="690245" y="306069"/>
                  </a:lnTo>
                  <a:lnTo>
                    <a:pt x="693420" y="308610"/>
                  </a:lnTo>
                  <a:lnTo>
                    <a:pt x="695071" y="308610"/>
                  </a:lnTo>
                  <a:lnTo>
                    <a:pt x="695578" y="309880"/>
                  </a:lnTo>
                  <a:lnTo>
                    <a:pt x="695578" y="312419"/>
                  </a:lnTo>
                  <a:lnTo>
                    <a:pt x="694944" y="312419"/>
                  </a:lnTo>
                  <a:lnTo>
                    <a:pt x="694308" y="313689"/>
                  </a:lnTo>
                  <a:lnTo>
                    <a:pt x="2105659" y="313689"/>
                  </a:lnTo>
                  <a:lnTo>
                    <a:pt x="2103733" y="311150"/>
                  </a:lnTo>
                  <a:lnTo>
                    <a:pt x="2098722" y="307339"/>
                  </a:lnTo>
                  <a:lnTo>
                    <a:pt x="2090926" y="302260"/>
                  </a:lnTo>
                  <a:lnTo>
                    <a:pt x="2078989" y="295910"/>
                  </a:lnTo>
                  <a:lnTo>
                    <a:pt x="2076957" y="295910"/>
                  </a:lnTo>
                  <a:lnTo>
                    <a:pt x="2068576" y="292100"/>
                  </a:lnTo>
                  <a:lnTo>
                    <a:pt x="2062352" y="289560"/>
                  </a:lnTo>
                  <a:lnTo>
                    <a:pt x="2060194" y="284480"/>
                  </a:lnTo>
                  <a:lnTo>
                    <a:pt x="2059304" y="283210"/>
                  </a:lnTo>
                  <a:lnTo>
                    <a:pt x="2055622" y="281939"/>
                  </a:lnTo>
                  <a:lnTo>
                    <a:pt x="1904746" y="281939"/>
                  </a:lnTo>
                  <a:lnTo>
                    <a:pt x="1897506" y="276860"/>
                  </a:lnTo>
                  <a:lnTo>
                    <a:pt x="1895602" y="273050"/>
                  </a:lnTo>
                  <a:lnTo>
                    <a:pt x="1788922" y="273050"/>
                  </a:lnTo>
                  <a:lnTo>
                    <a:pt x="1786001" y="270510"/>
                  </a:lnTo>
                  <a:lnTo>
                    <a:pt x="1785435" y="261619"/>
                  </a:lnTo>
                  <a:close/>
                </a:path>
                <a:path w="2179320" h="901700">
                  <a:moveTo>
                    <a:pt x="332867" y="283210"/>
                  </a:moveTo>
                  <a:lnTo>
                    <a:pt x="332231" y="283210"/>
                  </a:lnTo>
                  <a:lnTo>
                    <a:pt x="326203" y="284480"/>
                  </a:lnTo>
                  <a:lnTo>
                    <a:pt x="317626" y="287019"/>
                  </a:lnTo>
                  <a:lnTo>
                    <a:pt x="309336" y="289560"/>
                  </a:lnTo>
                  <a:lnTo>
                    <a:pt x="304164" y="293369"/>
                  </a:lnTo>
                  <a:lnTo>
                    <a:pt x="301625" y="297180"/>
                  </a:lnTo>
                  <a:lnTo>
                    <a:pt x="297942" y="298450"/>
                  </a:lnTo>
                  <a:lnTo>
                    <a:pt x="292734" y="300989"/>
                  </a:lnTo>
                  <a:lnTo>
                    <a:pt x="291719" y="302260"/>
                  </a:lnTo>
                  <a:lnTo>
                    <a:pt x="291592" y="306069"/>
                  </a:lnTo>
                  <a:lnTo>
                    <a:pt x="282828" y="307339"/>
                  </a:lnTo>
                  <a:lnTo>
                    <a:pt x="280543" y="307339"/>
                  </a:lnTo>
                  <a:lnTo>
                    <a:pt x="278256" y="308610"/>
                  </a:lnTo>
                  <a:lnTo>
                    <a:pt x="611758" y="308610"/>
                  </a:lnTo>
                  <a:lnTo>
                    <a:pt x="613282" y="307339"/>
                  </a:lnTo>
                  <a:lnTo>
                    <a:pt x="614426" y="306069"/>
                  </a:lnTo>
                  <a:lnTo>
                    <a:pt x="615696" y="303530"/>
                  </a:lnTo>
                  <a:lnTo>
                    <a:pt x="618744" y="303530"/>
                  </a:lnTo>
                  <a:lnTo>
                    <a:pt x="618744" y="302260"/>
                  </a:lnTo>
                  <a:lnTo>
                    <a:pt x="619251" y="302260"/>
                  </a:lnTo>
                  <a:lnTo>
                    <a:pt x="619251" y="300989"/>
                  </a:lnTo>
                  <a:lnTo>
                    <a:pt x="618744" y="299719"/>
                  </a:lnTo>
                  <a:lnTo>
                    <a:pt x="617474" y="297180"/>
                  </a:lnTo>
                  <a:lnTo>
                    <a:pt x="618235" y="293369"/>
                  </a:lnTo>
                  <a:lnTo>
                    <a:pt x="352298" y="293369"/>
                  </a:lnTo>
                  <a:lnTo>
                    <a:pt x="350011" y="292100"/>
                  </a:lnTo>
                  <a:lnTo>
                    <a:pt x="347979" y="290830"/>
                  </a:lnTo>
                  <a:lnTo>
                    <a:pt x="347218" y="288289"/>
                  </a:lnTo>
                  <a:lnTo>
                    <a:pt x="336930" y="288289"/>
                  </a:lnTo>
                  <a:lnTo>
                    <a:pt x="335914" y="287019"/>
                  </a:lnTo>
                  <a:lnTo>
                    <a:pt x="335279" y="285750"/>
                  </a:lnTo>
                  <a:lnTo>
                    <a:pt x="334772" y="284480"/>
                  </a:lnTo>
                  <a:lnTo>
                    <a:pt x="334009" y="284480"/>
                  </a:lnTo>
                  <a:lnTo>
                    <a:pt x="332867" y="283210"/>
                  </a:lnTo>
                  <a:close/>
                </a:path>
                <a:path w="2179320" h="901700">
                  <a:moveTo>
                    <a:pt x="257428" y="298450"/>
                  </a:moveTo>
                  <a:lnTo>
                    <a:pt x="256794" y="298450"/>
                  </a:lnTo>
                  <a:lnTo>
                    <a:pt x="258318" y="299719"/>
                  </a:lnTo>
                  <a:lnTo>
                    <a:pt x="257428" y="298450"/>
                  </a:lnTo>
                  <a:close/>
                </a:path>
                <a:path w="2179320" h="901700">
                  <a:moveTo>
                    <a:pt x="393826" y="281939"/>
                  </a:moveTo>
                  <a:lnTo>
                    <a:pt x="383921" y="281939"/>
                  </a:lnTo>
                  <a:lnTo>
                    <a:pt x="381761" y="283210"/>
                  </a:lnTo>
                  <a:lnTo>
                    <a:pt x="378332" y="284480"/>
                  </a:lnTo>
                  <a:lnTo>
                    <a:pt x="375411" y="285750"/>
                  </a:lnTo>
                  <a:lnTo>
                    <a:pt x="373633" y="289560"/>
                  </a:lnTo>
                  <a:lnTo>
                    <a:pt x="371475" y="293369"/>
                  </a:lnTo>
                  <a:lnTo>
                    <a:pt x="618235" y="293369"/>
                  </a:lnTo>
                  <a:lnTo>
                    <a:pt x="618489" y="292100"/>
                  </a:lnTo>
                  <a:lnTo>
                    <a:pt x="553211" y="292100"/>
                  </a:lnTo>
                  <a:lnTo>
                    <a:pt x="550163" y="289560"/>
                  </a:lnTo>
                  <a:lnTo>
                    <a:pt x="549093" y="288289"/>
                  </a:lnTo>
                  <a:lnTo>
                    <a:pt x="434085" y="288289"/>
                  </a:lnTo>
                  <a:lnTo>
                    <a:pt x="432180" y="287019"/>
                  </a:lnTo>
                  <a:lnTo>
                    <a:pt x="429895" y="285750"/>
                  </a:lnTo>
                  <a:lnTo>
                    <a:pt x="428625" y="284480"/>
                  </a:lnTo>
                  <a:lnTo>
                    <a:pt x="428371" y="283210"/>
                  </a:lnTo>
                  <a:lnTo>
                    <a:pt x="396239" y="283210"/>
                  </a:lnTo>
                  <a:lnTo>
                    <a:pt x="393826" y="281939"/>
                  </a:lnTo>
                  <a:close/>
                </a:path>
                <a:path w="2179320" h="901700">
                  <a:moveTo>
                    <a:pt x="604774" y="203200"/>
                  </a:moveTo>
                  <a:lnTo>
                    <a:pt x="540257" y="203200"/>
                  </a:lnTo>
                  <a:lnTo>
                    <a:pt x="539623" y="204470"/>
                  </a:lnTo>
                  <a:lnTo>
                    <a:pt x="537336" y="205739"/>
                  </a:lnTo>
                  <a:lnTo>
                    <a:pt x="535431" y="208279"/>
                  </a:lnTo>
                  <a:lnTo>
                    <a:pt x="534288" y="212089"/>
                  </a:lnTo>
                  <a:lnTo>
                    <a:pt x="534288" y="213360"/>
                  </a:lnTo>
                  <a:lnTo>
                    <a:pt x="534924" y="214629"/>
                  </a:lnTo>
                  <a:lnTo>
                    <a:pt x="535304" y="215900"/>
                  </a:lnTo>
                  <a:lnTo>
                    <a:pt x="541020" y="215900"/>
                  </a:lnTo>
                  <a:lnTo>
                    <a:pt x="541781" y="217170"/>
                  </a:lnTo>
                  <a:lnTo>
                    <a:pt x="542798" y="217170"/>
                  </a:lnTo>
                  <a:lnTo>
                    <a:pt x="543559" y="218439"/>
                  </a:lnTo>
                  <a:lnTo>
                    <a:pt x="543644" y="220979"/>
                  </a:lnTo>
                  <a:lnTo>
                    <a:pt x="543813" y="223520"/>
                  </a:lnTo>
                  <a:lnTo>
                    <a:pt x="542289" y="229870"/>
                  </a:lnTo>
                  <a:lnTo>
                    <a:pt x="540765" y="232410"/>
                  </a:lnTo>
                  <a:lnTo>
                    <a:pt x="541020" y="232410"/>
                  </a:lnTo>
                  <a:lnTo>
                    <a:pt x="542671" y="237489"/>
                  </a:lnTo>
                  <a:lnTo>
                    <a:pt x="537336" y="241300"/>
                  </a:lnTo>
                  <a:lnTo>
                    <a:pt x="535431" y="245110"/>
                  </a:lnTo>
                  <a:lnTo>
                    <a:pt x="535177" y="246380"/>
                  </a:lnTo>
                  <a:lnTo>
                    <a:pt x="535051" y="247650"/>
                  </a:lnTo>
                  <a:lnTo>
                    <a:pt x="535431" y="247650"/>
                  </a:lnTo>
                  <a:lnTo>
                    <a:pt x="536194" y="248919"/>
                  </a:lnTo>
                  <a:lnTo>
                    <a:pt x="539876" y="250189"/>
                  </a:lnTo>
                  <a:lnTo>
                    <a:pt x="542544" y="251460"/>
                  </a:lnTo>
                  <a:lnTo>
                    <a:pt x="545464" y="252730"/>
                  </a:lnTo>
                  <a:lnTo>
                    <a:pt x="550799" y="255269"/>
                  </a:lnTo>
                  <a:lnTo>
                    <a:pt x="553720" y="256539"/>
                  </a:lnTo>
                  <a:lnTo>
                    <a:pt x="554354" y="260350"/>
                  </a:lnTo>
                  <a:lnTo>
                    <a:pt x="554989" y="262889"/>
                  </a:lnTo>
                  <a:lnTo>
                    <a:pt x="555244" y="265430"/>
                  </a:lnTo>
                  <a:lnTo>
                    <a:pt x="556005" y="266700"/>
                  </a:lnTo>
                  <a:lnTo>
                    <a:pt x="557910" y="270510"/>
                  </a:lnTo>
                  <a:lnTo>
                    <a:pt x="562863" y="270510"/>
                  </a:lnTo>
                  <a:lnTo>
                    <a:pt x="564387" y="271780"/>
                  </a:lnTo>
                  <a:lnTo>
                    <a:pt x="565150" y="273050"/>
                  </a:lnTo>
                  <a:lnTo>
                    <a:pt x="566038" y="275589"/>
                  </a:lnTo>
                  <a:lnTo>
                    <a:pt x="565784" y="276860"/>
                  </a:lnTo>
                  <a:lnTo>
                    <a:pt x="564642" y="280669"/>
                  </a:lnTo>
                  <a:lnTo>
                    <a:pt x="563118" y="284480"/>
                  </a:lnTo>
                  <a:lnTo>
                    <a:pt x="558673" y="292100"/>
                  </a:lnTo>
                  <a:lnTo>
                    <a:pt x="618489" y="292100"/>
                  </a:lnTo>
                  <a:lnTo>
                    <a:pt x="619251" y="289560"/>
                  </a:lnTo>
                  <a:lnTo>
                    <a:pt x="620902" y="287019"/>
                  </a:lnTo>
                  <a:lnTo>
                    <a:pt x="623188" y="285750"/>
                  </a:lnTo>
                  <a:lnTo>
                    <a:pt x="624077" y="285750"/>
                  </a:lnTo>
                  <a:lnTo>
                    <a:pt x="624077" y="284480"/>
                  </a:lnTo>
                  <a:lnTo>
                    <a:pt x="623824" y="284480"/>
                  </a:lnTo>
                  <a:lnTo>
                    <a:pt x="622300" y="283210"/>
                  </a:lnTo>
                  <a:lnTo>
                    <a:pt x="616584" y="278130"/>
                  </a:lnTo>
                  <a:lnTo>
                    <a:pt x="611377" y="271780"/>
                  </a:lnTo>
                  <a:lnTo>
                    <a:pt x="612139" y="265430"/>
                  </a:lnTo>
                  <a:lnTo>
                    <a:pt x="611251" y="256539"/>
                  </a:lnTo>
                  <a:lnTo>
                    <a:pt x="610870" y="254000"/>
                  </a:lnTo>
                  <a:lnTo>
                    <a:pt x="612394" y="247650"/>
                  </a:lnTo>
                  <a:lnTo>
                    <a:pt x="611504" y="238760"/>
                  </a:lnTo>
                  <a:lnTo>
                    <a:pt x="611377" y="236220"/>
                  </a:lnTo>
                  <a:lnTo>
                    <a:pt x="611124" y="233679"/>
                  </a:lnTo>
                  <a:lnTo>
                    <a:pt x="611885" y="231139"/>
                  </a:lnTo>
                  <a:lnTo>
                    <a:pt x="612648" y="227329"/>
                  </a:lnTo>
                  <a:lnTo>
                    <a:pt x="613536" y="224789"/>
                  </a:lnTo>
                  <a:lnTo>
                    <a:pt x="614299" y="222250"/>
                  </a:lnTo>
                  <a:lnTo>
                    <a:pt x="614679" y="219710"/>
                  </a:lnTo>
                  <a:lnTo>
                    <a:pt x="615696" y="213360"/>
                  </a:lnTo>
                  <a:lnTo>
                    <a:pt x="608583" y="205739"/>
                  </a:lnTo>
                  <a:lnTo>
                    <a:pt x="604774" y="203200"/>
                  </a:lnTo>
                  <a:close/>
                </a:path>
                <a:path w="2179320" h="901700">
                  <a:moveTo>
                    <a:pt x="357995" y="271867"/>
                  </a:moveTo>
                  <a:lnTo>
                    <a:pt x="354329" y="273050"/>
                  </a:lnTo>
                  <a:lnTo>
                    <a:pt x="345058" y="276860"/>
                  </a:lnTo>
                  <a:lnTo>
                    <a:pt x="342519" y="279400"/>
                  </a:lnTo>
                  <a:lnTo>
                    <a:pt x="342646" y="285750"/>
                  </a:lnTo>
                  <a:lnTo>
                    <a:pt x="340359" y="287019"/>
                  </a:lnTo>
                  <a:lnTo>
                    <a:pt x="339089" y="288289"/>
                  </a:lnTo>
                  <a:lnTo>
                    <a:pt x="347218" y="288289"/>
                  </a:lnTo>
                  <a:lnTo>
                    <a:pt x="348233" y="284480"/>
                  </a:lnTo>
                  <a:lnTo>
                    <a:pt x="356870" y="284480"/>
                  </a:lnTo>
                  <a:lnTo>
                    <a:pt x="356743" y="283210"/>
                  </a:lnTo>
                  <a:lnTo>
                    <a:pt x="356234" y="283210"/>
                  </a:lnTo>
                  <a:lnTo>
                    <a:pt x="353949" y="279400"/>
                  </a:lnTo>
                  <a:lnTo>
                    <a:pt x="356107" y="275589"/>
                  </a:lnTo>
                  <a:lnTo>
                    <a:pt x="357631" y="273050"/>
                  </a:lnTo>
                  <a:lnTo>
                    <a:pt x="357995" y="271867"/>
                  </a:lnTo>
                  <a:close/>
                </a:path>
                <a:path w="2179320" h="901700">
                  <a:moveTo>
                    <a:pt x="428751" y="231139"/>
                  </a:moveTo>
                  <a:lnTo>
                    <a:pt x="425323" y="231139"/>
                  </a:lnTo>
                  <a:lnTo>
                    <a:pt x="424179" y="232410"/>
                  </a:lnTo>
                  <a:lnTo>
                    <a:pt x="423545" y="233679"/>
                  </a:lnTo>
                  <a:lnTo>
                    <a:pt x="423925" y="234950"/>
                  </a:lnTo>
                  <a:lnTo>
                    <a:pt x="424306" y="238760"/>
                  </a:lnTo>
                  <a:lnTo>
                    <a:pt x="426211" y="240029"/>
                  </a:lnTo>
                  <a:lnTo>
                    <a:pt x="428625" y="241300"/>
                  </a:lnTo>
                  <a:lnTo>
                    <a:pt x="432180" y="241300"/>
                  </a:lnTo>
                  <a:lnTo>
                    <a:pt x="433324" y="242570"/>
                  </a:lnTo>
                  <a:lnTo>
                    <a:pt x="434212" y="243839"/>
                  </a:lnTo>
                  <a:lnTo>
                    <a:pt x="435228" y="245110"/>
                  </a:lnTo>
                  <a:lnTo>
                    <a:pt x="442849" y="245110"/>
                  </a:lnTo>
                  <a:lnTo>
                    <a:pt x="445134" y="246380"/>
                  </a:lnTo>
                  <a:lnTo>
                    <a:pt x="446531" y="247650"/>
                  </a:lnTo>
                  <a:lnTo>
                    <a:pt x="447928" y="250189"/>
                  </a:lnTo>
                  <a:lnTo>
                    <a:pt x="448563" y="252730"/>
                  </a:lnTo>
                  <a:lnTo>
                    <a:pt x="448309" y="255269"/>
                  </a:lnTo>
                  <a:lnTo>
                    <a:pt x="448182" y="259080"/>
                  </a:lnTo>
                  <a:lnTo>
                    <a:pt x="451738" y="264160"/>
                  </a:lnTo>
                  <a:lnTo>
                    <a:pt x="453898" y="266700"/>
                  </a:lnTo>
                  <a:lnTo>
                    <a:pt x="455802" y="267969"/>
                  </a:lnTo>
                  <a:lnTo>
                    <a:pt x="456310" y="271780"/>
                  </a:lnTo>
                  <a:lnTo>
                    <a:pt x="455549" y="274319"/>
                  </a:lnTo>
                  <a:lnTo>
                    <a:pt x="454532" y="276860"/>
                  </a:lnTo>
                  <a:lnTo>
                    <a:pt x="451865" y="279400"/>
                  </a:lnTo>
                  <a:lnTo>
                    <a:pt x="441578" y="279400"/>
                  </a:lnTo>
                  <a:lnTo>
                    <a:pt x="440689" y="280669"/>
                  </a:lnTo>
                  <a:lnTo>
                    <a:pt x="440944" y="280669"/>
                  </a:lnTo>
                  <a:lnTo>
                    <a:pt x="442595" y="284480"/>
                  </a:lnTo>
                  <a:lnTo>
                    <a:pt x="441832" y="285750"/>
                  </a:lnTo>
                  <a:lnTo>
                    <a:pt x="441325" y="287019"/>
                  </a:lnTo>
                  <a:lnTo>
                    <a:pt x="440435" y="288289"/>
                  </a:lnTo>
                  <a:lnTo>
                    <a:pt x="549093" y="288289"/>
                  </a:lnTo>
                  <a:lnTo>
                    <a:pt x="542671" y="280669"/>
                  </a:lnTo>
                  <a:lnTo>
                    <a:pt x="540893" y="279400"/>
                  </a:lnTo>
                  <a:lnTo>
                    <a:pt x="539242" y="276860"/>
                  </a:lnTo>
                  <a:lnTo>
                    <a:pt x="536701" y="275589"/>
                  </a:lnTo>
                  <a:lnTo>
                    <a:pt x="532256" y="273050"/>
                  </a:lnTo>
                  <a:lnTo>
                    <a:pt x="523875" y="269239"/>
                  </a:lnTo>
                  <a:lnTo>
                    <a:pt x="519810" y="266700"/>
                  </a:lnTo>
                  <a:lnTo>
                    <a:pt x="517017" y="265430"/>
                  </a:lnTo>
                  <a:lnTo>
                    <a:pt x="514730" y="264160"/>
                  </a:lnTo>
                  <a:lnTo>
                    <a:pt x="512318" y="262889"/>
                  </a:lnTo>
                  <a:lnTo>
                    <a:pt x="509904" y="262889"/>
                  </a:lnTo>
                  <a:lnTo>
                    <a:pt x="505968" y="261619"/>
                  </a:lnTo>
                  <a:lnTo>
                    <a:pt x="502284" y="259080"/>
                  </a:lnTo>
                  <a:lnTo>
                    <a:pt x="498982" y="256539"/>
                  </a:lnTo>
                  <a:lnTo>
                    <a:pt x="492759" y="251460"/>
                  </a:lnTo>
                  <a:lnTo>
                    <a:pt x="487552" y="248919"/>
                  </a:lnTo>
                  <a:lnTo>
                    <a:pt x="463676" y="248919"/>
                  </a:lnTo>
                  <a:lnTo>
                    <a:pt x="457961" y="247650"/>
                  </a:lnTo>
                  <a:lnTo>
                    <a:pt x="455929" y="246380"/>
                  </a:lnTo>
                  <a:lnTo>
                    <a:pt x="447675" y="246380"/>
                  </a:lnTo>
                  <a:lnTo>
                    <a:pt x="446658" y="245110"/>
                  </a:lnTo>
                  <a:lnTo>
                    <a:pt x="444373" y="241300"/>
                  </a:lnTo>
                  <a:lnTo>
                    <a:pt x="442468" y="238760"/>
                  </a:lnTo>
                  <a:lnTo>
                    <a:pt x="437896" y="236220"/>
                  </a:lnTo>
                  <a:lnTo>
                    <a:pt x="435990" y="234950"/>
                  </a:lnTo>
                  <a:lnTo>
                    <a:pt x="434212" y="233679"/>
                  </a:lnTo>
                  <a:lnTo>
                    <a:pt x="431037" y="232410"/>
                  </a:lnTo>
                  <a:lnTo>
                    <a:pt x="428751" y="231139"/>
                  </a:lnTo>
                  <a:close/>
                </a:path>
                <a:path w="2179320" h="901700">
                  <a:moveTo>
                    <a:pt x="424052" y="270510"/>
                  </a:moveTo>
                  <a:lnTo>
                    <a:pt x="421639" y="270510"/>
                  </a:lnTo>
                  <a:lnTo>
                    <a:pt x="414400" y="275589"/>
                  </a:lnTo>
                  <a:lnTo>
                    <a:pt x="410845" y="278130"/>
                  </a:lnTo>
                  <a:lnTo>
                    <a:pt x="408939" y="279400"/>
                  </a:lnTo>
                  <a:lnTo>
                    <a:pt x="406780" y="281939"/>
                  </a:lnTo>
                  <a:lnTo>
                    <a:pt x="403732" y="283210"/>
                  </a:lnTo>
                  <a:lnTo>
                    <a:pt x="428371" y="283210"/>
                  </a:lnTo>
                  <a:lnTo>
                    <a:pt x="427608" y="279400"/>
                  </a:lnTo>
                  <a:lnTo>
                    <a:pt x="429513" y="276860"/>
                  </a:lnTo>
                  <a:lnTo>
                    <a:pt x="431292" y="275589"/>
                  </a:lnTo>
                  <a:lnTo>
                    <a:pt x="430783" y="274319"/>
                  </a:lnTo>
                  <a:lnTo>
                    <a:pt x="428878" y="273050"/>
                  </a:lnTo>
                  <a:lnTo>
                    <a:pt x="424052" y="270510"/>
                  </a:lnTo>
                  <a:close/>
                </a:path>
                <a:path w="2179320" h="901700">
                  <a:moveTo>
                    <a:pt x="217297" y="279400"/>
                  </a:moveTo>
                  <a:lnTo>
                    <a:pt x="218058" y="280669"/>
                  </a:lnTo>
                  <a:lnTo>
                    <a:pt x="219328" y="281939"/>
                  </a:lnTo>
                  <a:lnTo>
                    <a:pt x="224789" y="281939"/>
                  </a:lnTo>
                  <a:lnTo>
                    <a:pt x="220852" y="280669"/>
                  </a:lnTo>
                  <a:lnTo>
                    <a:pt x="217297" y="279400"/>
                  </a:lnTo>
                  <a:close/>
                </a:path>
                <a:path w="2179320" h="901700">
                  <a:moveTo>
                    <a:pt x="1923399" y="241300"/>
                  </a:moveTo>
                  <a:lnTo>
                    <a:pt x="1917192" y="241300"/>
                  </a:lnTo>
                  <a:lnTo>
                    <a:pt x="1916302" y="242570"/>
                  </a:lnTo>
                  <a:lnTo>
                    <a:pt x="1915540" y="243839"/>
                  </a:lnTo>
                  <a:lnTo>
                    <a:pt x="1915413" y="246380"/>
                  </a:lnTo>
                  <a:lnTo>
                    <a:pt x="1914398" y="251460"/>
                  </a:lnTo>
                  <a:lnTo>
                    <a:pt x="1912111" y="252730"/>
                  </a:lnTo>
                  <a:lnTo>
                    <a:pt x="1912365" y="252730"/>
                  </a:lnTo>
                  <a:lnTo>
                    <a:pt x="1913508" y="255269"/>
                  </a:lnTo>
                  <a:lnTo>
                    <a:pt x="1919224" y="261619"/>
                  </a:lnTo>
                  <a:lnTo>
                    <a:pt x="1922145" y="265430"/>
                  </a:lnTo>
                  <a:lnTo>
                    <a:pt x="1923414" y="267969"/>
                  </a:lnTo>
                  <a:lnTo>
                    <a:pt x="1922906" y="271780"/>
                  </a:lnTo>
                  <a:lnTo>
                    <a:pt x="1922526" y="275589"/>
                  </a:lnTo>
                  <a:lnTo>
                    <a:pt x="1919858" y="278130"/>
                  </a:lnTo>
                  <a:lnTo>
                    <a:pt x="1914017" y="280669"/>
                  </a:lnTo>
                  <a:lnTo>
                    <a:pt x="1912493" y="281939"/>
                  </a:lnTo>
                  <a:lnTo>
                    <a:pt x="2055622" y="281939"/>
                  </a:lnTo>
                  <a:lnTo>
                    <a:pt x="2047367" y="279400"/>
                  </a:lnTo>
                  <a:lnTo>
                    <a:pt x="2042159" y="276860"/>
                  </a:lnTo>
                  <a:lnTo>
                    <a:pt x="2002789" y="255269"/>
                  </a:lnTo>
                  <a:lnTo>
                    <a:pt x="1996694" y="255269"/>
                  </a:lnTo>
                  <a:lnTo>
                    <a:pt x="1994661" y="252730"/>
                  </a:lnTo>
                  <a:lnTo>
                    <a:pt x="1993264" y="251460"/>
                  </a:lnTo>
                  <a:lnTo>
                    <a:pt x="1948179" y="251460"/>
                  </a:lnTo>
                  <a:lnTo>
                    <a:pt x="1947290" y="250189"/>
                  </a:lnTo>
                  <a:lnTo>
                    <a:pt x="1946402" y="250189"/>
                  </a:lnTo>
                  <a:lnTo>
                    <a:pt x="1938305" y="246380"/>
                  </a:lnTo>
                  <a:lnTo>
                    <a:pt x="1930304" y="243839"/>
                  </a:lnTo>
                  <a:lnTo>
                    <a:pt x="1923399" y="241300"/>
                  </a:lnTo>
                  <a:close/>
                </a:path>
                <a:path w="2179320" h="901700">
                  <a:moveTo>
                    <a:pt x="1832355" y="255269"/>
                  </a:moveTo>
                  <a:lnTo>
                    <a:pt x="1806575" y="255269"/>
                  </a:lnTo>
                  <a:lnTo>
                    <a:pt x="1798383" y="256539"/>
                  </a:lnTo>
                  <a:lnTo>
                    <a:pt x="1794002" y="257810"/>
                  </a:lnTo>
                  <a:lnTo>
                    <a:pt x="1792604" y="259080"/>
                  </a:lnTo>
                  <a:lnTo>
                    <a:pt x="1792604" y="273050"/>
                  </a:lnTo>
                  <a:lnTo>
                    <a:pt x="1895602" y="273050"/>
                  </a:lnTo>
                  <a:lnTo>
                    <a:pt x="1894967" y="271780"/>
                  </a:lnTo>
                  <a:lnTo>
                    <a:pt x="1893824" y="269239"/>
                  </a:lnTo>
                  <a:lnTo>
                    <a:pt x="1891919" y="269239"/>
                  </a:lnTo>
                  <a:lnTo>
                    <a:pt x="1883028" y="265430"/>
                  </a:lnTo>
                  <a:lnTo>
                    <a:pt x="1882076" y="261619"/>
                  </a:lnTo>
                  <a:lnTo>
                    <a:pt x="1851197" y="261619"/>
                  </a:lnTo>
                  <a:lnTo>
                    <a:pt x="1843008" y="259080"/>
                  </a:lnTo>
                  <a:lnTo>
                    <a:pt x="1836223" y="257810"/>
                  </a:lnTo>
                  <a:lnTo>
                    <a:pt x="1832355" y="255269"/>
                  </a:lnTo>
                  <a:close/>
                </a:path>
                <a:path w="2179320" h="901700">
                  <a:moveTo>
                    <a:pt x="358267" y="271780"/>
                  </a:moveTo>
                  <a:lnTo>
                    <a:pt x="358012" y="271780"/>
                  </a:lnTo>
                  <a:lnTo>
                    <a:pt x="358267" y="271780"/>
                  </a:lnTo>
                  <a:close/>
                </a:path>
                <a:path w="2179320" h="901700">
                  <a:moveTo>
                    <a:pt x="632840" y="265430"/>
                  </a:moveTo>
                  <a:lnTo>
                    <a:pt x="629920" y="265430"/>
                  </a:lnTo>
                  <a:lnTo>
                    <a:pt x="630554" y="266700"/>
                  </a:lnTo>
                  <a:lnTo>
                    <a:pt x="632205" y="266700"/>
                  </a:lnTo>
                  <a:lnTo>
                    <a:pt x="632840" y="265430"/>
                  </a:lnTo>
                  <a:close/>
                </a:path>
                <a:path w="2179320" h="901700">
                  <a:moveTo>
                    <a:pt x="643508" y="265430"/>
                  </a:moveTo>
                  <a:lnTo>
                    <a:pt x="636777" y="265430"/>
                  </a:lnTo>
                  <a:lnTo>
                    <a:pt x="639063" y="266700"/>
                  </a:lnTo>
                  <a:lnTo>
                    <a:pt x="641476" y="266700"/>
                  </a:lnTo>
                  <a:lnTo>
                    <a:pt x="643508" y="265430"/>
                  </a:lnTo>
                  <a:close/>
                </a:path>
                <a:path w="2179320" h="901700">
                  <a:moveTo>
                    <a:pt x="647192" y="158750"/>
                  </a:moveTo>
                  <a:lnTo>
                    <a:pt x="646176" y="158750"/>
                  </a:lnTo>
                  <a:lnTo>
                    <a:pt x="646049" y="160020"/>
                  </a:lnTo>
                  <a:lnTo>
                    <a:pt x="645668" y="161289"/>
                  </a:lnTo>
                  <a:lnTo>
                    <a:pt x="645668" y="162560"/>
                  </a:lnTo>
                  <a:lnTo>
                    <a:pt x="646176" y="162560"/>
                  </a:lnTo>
                  <a:lnTo>
                    <a:pt x="647953" y="166370"/>
                  </a:lnTo>
                  <a:lnTo>
                    <a:pt x="647192" y="175260"/>
                  </a:lnTo>
                  <a:lnTo>
                    <a:pt x="642747" y="182879"/>
                  </a:lnTo>
                  <a:lnTo>
                    <a:pt x="640460" y="185420"/>
                  </a:lnTo>
                  <a:lnTo>
                    <a:pt x="632205" y="189229"/>
                  </a:lnTo>
                  <a:lnTo>
                    <a:pt x="630301" y="189229"/>
                  </a:lnTo>
                  <a:lnTo>
                    <a:pt x="627633" y="190500"/>
                  </a:lnTo>
                  <a:lnTo>
                    <a:pt x="627126" y="190500"/>
                  </a:lnTo>
                  <a:lnTo>
                    <a:pt x="627126" y="194310"/>
                  </a:lnTo>
                  <a:lnTo>
                    <a:pt x="624967" y="195579"/>
                  </a:lnTo>
                  <a:lnTo>
                    <a:pt x="623315" y="196850"/>
                  </a:lnTo>
                  <a:lnTo>
                    <a:pt x="622553" y="198120"/>
                  </a:lnTo>
                  <a:lnTo>
                    <a:pt x="621919" y="199389"/>
                  </a:lnTo>
                  <a:lnTo>
                    <a:pt x="621410" y="199389"/>
                  </a:lnTo>
                  <a:lnTo>
                    <a:pt x="624834" y="203200"/>
                  </a:lnTo>
                  <a:lnTo>
                    <a:pt x="629650" y="210820"/>
                  </a:lnTo>
                  <a:lnTo>
                    <a:pt x="634251" y="217170"/>
                  </a:lnTo>
                  <a:lnTo>
                    <a:pt x="637031" y="222250"/>
                  </a:lnTo>
                  <a:lnTo>
                    <a:pt x="637921" y="224789"/>
                  </a:lnTo>
                  <a:lnTo>
                    <a:pt x="636015" y="228600"/>
                  </a:lnTo>
                  <a:lnTo>
                    <a:pt x="633602" y="234950"/>
                  </a:lnTo>
                  <a:lnTo>
                    <a:pt x="628269" y="245110"/>
                  </a:lnTo>
                  <a:lnTo>
                    <a:pt x="629793" y="252730"/>
                  </a:lnTo>
                  <a:lnTo>
                    <a:pt x="629793" y="256539"/>
                  </a:lnTo>
                  <a:lnTo>
                    <a:pt x="629284" y="260350"/>
                  </a:lnTo>
                  <a:lnTo>
                    <a:pt x="628903" y="262889"/>
                  </a:lnTo>
                  <a:lnTo>
                    <a:pt x="628776" y="264160"/>
                  </a:lnTo>
                  <a:lnTo>
                    <a:pt x="629411" y="265430"/>
                  </a:lnTo>
                  <a:lnTo>
                    <a:pt x="645668" y="265430"/>
                  </a:lnTo>
                  <a:lnTo>
                    <a:pt x="653669" y="261619"/>
                  </a:lnTo>
                  <a:lnTo>
                    <a:pt x="1785435" y="261619"/>
                  </a:lnTo>
                  <a:lnTo>
                    <a:pt x="1785192" y="257810"/>
                  </a:lnTo>
                  <a:lnTo>
                    <a:pt x="1785111" y="255269"/>
                  </a:lnTo>
                  <a:lnTo>
                    <a:pt x="1782826" y="254000"/>
                  </a:lnTo>
                  <a:lnTo>
                    <a:pt x="1767839" y="254000"/>
                  </a:lnTo>
                  <a:lnTo>
                    <a:pt x="1766951" y="251460"/>
                  </a:lnTo>
                  <a:lnTo>
                    <a:pt x="1766570" y="250189"/>
                  </a:lnTo>
                  <a:lnTo>
                    <a:pt x="1766951" y="248919"/>
                  </a:lnTo>
                  <a:lnTo>
                    <a:pt x="1768094" y="246380"/>
                  </a:lnTo>
                  <a:lnTo>
                    <a:pt x="1768602" y="246380"/>
                  </a:lnTo>
                  <a:lnTo>
                    <a:pt x="1768221" y="245110"/>
                  </a:lnTo>
                  <a:lnTo>
                    <a:pt x="1767839" y="242570"/>
                  </a:lnTo>
                  <a:lnTo>
                    <a:pt x="1767077" y="240029"/>
                  </a:lnTo>
                  <a:lnTo>
                    <a:pt x="1770760" y="236220"/>
                  </a:lnTo>
                  <a:lnTo>
                    <a:pt x="1771014" y="236220"/>
                  </a:lnTo>
                  <a:lnTo>
                    <a:pt x="1769032" y="232410"/>
                  </a:lnTo>
                  <a:lnTo>
                    <a:pt x="1764204" y="227329"/>
                  </a:lnTo>
                  <a:lnTo>
                    <a:pt x="1757352" y="222250"/>
                  </a:lnTo>
                  <a:lnTo>
                    <a:pt x="1379220" y="222250"/>
                  </a:lnTo>
                  <a:lnTo>
                    <a:pt x="1378203" y="220979"/>
                  </a:lnTo>
                  <a:lnTo>
                    <a:pt x="1377314" y="220979"/>
                  </a:lnTo>
                  <a:lnTo>
                    <a:pt x="1376679" y="219710"/>
                  </a:lnTo>
                  <a:lnTo>
                    <a:pt x="1375536" y="218439"/>
                  </a:lnTo>
                  <a:lnTo>
                    <a:pt x="1373885" y="218439"/>
                  </a:lnTo>
                  <a:lnTo>
                    <a:pt x="1371039" y="217170"/>
                  </a:lnTo>
                  <a:lnTo>
                    <a:pt x="687197" y="217170"/>
                  </a:lnTo>
                  <a:lnTo>
                    <a:pt x="679450" y="212089"/>
                  </a:lnTo>
                  <a:lnTo>
                    <a:pt x="675639" y="209550"/>
                  </a:lnTo>
                  <a:lnTo>
                    <a:pt x="673861" y="208279"/>
                  </a:lnTo>
                  <a:lnTo>
                    <a:pt x="672592" y="207010"/>
                  </a:lnTo>
                  <a:lnTo>
                    <a:pt x="652018" y="207010"/>
                  </a:lnTo>
                  <a:lnTo>
                    <a:pt x="650748" y="205739"/>
                  </a:lnTo>
                  <a:lnTo>
                    <a:pt x="648588" y="203200"/>
                  </a:lnTo>
                  <a:lnTo>
                    <a:pt x="649351" y="199389"/>
                  </a:lnTo>
                  <a:lnTo>
                    <a:pt x="649858" y="198120"/>
                  </a:lnTo>
                  <a:lnTo>
                    <a:pt x="650494" y="195579"/>
                  </a:lnTo>
                  <a:lnTo>
                    <a:pt x="645922" y="190500"/>
                  </a:lnTo>
                  <a:lnTo>
                    <a:pt x="654176" y="173989"/>
                  </a:lnTo>
                  <a:lnTo>
                    <a:pt x="654303" y="170179"/>
                  </a:lnTo>
                  <a:lnTo>
                    <a:pt x="652018" y="163829"/>
                  </a:lnTo>
                  <a:lnTo>
                    <a:pt x="649985" y="160020"/>
                  </a:lnTo>
                  <a:lnTo>
                    <a:pt x="647700" y="160020"/>
                  </a:lnTo>
                  <a:lnTo>
                    <a:pt x="647192" y="158750"/>
                  </a:lnTo>
                  <a:close/>
                </a:path>
                <a:path w="2179320" h="901700">
                  <a:moveTo>
                    <a:pt x="103377" y="259080"/>
                  </a:moveTo>
                  <a:lnTo>
                    <a:pt x="102743" y="259080"/>
                  </a:lnTo>
                  <a:lnTo>
                    <a:pt x="101346" y="260350"/>
                  </a:lnTo>
                  <a:lnTo>
                    <a:pt x="99822" y="261619"/>
                  </a:lnTo>
                  <a:lnTo>
                    <a:pt x="111358" y="261619"/>
                  </a:lnTo>
                  <a:lnTo>
                    <a:pt x="107797" y="260350"/>
                  </a:lnTo>
                  <a:lnTo>
                    <a:pt x="103377" y="259080"/>
                  </a:lnTo>
                  <a:close/>
                </a:path>
                <a:path w="2179320" h="901700">
                  <a:moveTo>
                    <a:pt x="1888362" y="245110"/>
                  </a:moveTo>
                  <a:lnTo>
                    <a:pt x="1879853" y="245110"/>
                  </a:lnTo>
                  <a:lnTo>
                    <a:pt x="1877568" y="248919"/>
                  </a:lnTo>
                  <a:lnTo>
                    <a:pt x="1874901" y="252730"/>
                  </a:lnTo>
                  <a:lnTo>
                    <a:pt x="1872869" y="255269"/>
                  </a:lnTo>
                  <a:lnTo>
                    <a:pt x="1870455" y="257810"/>
                  </a:lnTo>
                  <a:lnTo>
                    <a:pt x="1867661" y="260350"/>
                  </a:lnTo>
                  <a:lnTo>
                    <a:pt x="1865883" y="261619"/>
                  </a:lnTo>
                  <a:lnTo>
                    <a:pt x="1882076" y="261619"/>
                  </a:lnTo>
                  <a:lnTo>
                    <a:pt x="1881758" y="260350"/>
                  </a:lnTo>
                  <a:lnTo>
                    <a:pt x="1880361" y="255269"/>
                  </a:lnTo>
                  <a:lnTo>
                    <a:pt x="1881885" y="254000"/>
                  </a:lnTo>
                  <a:lnTo>
                    <a:pt x="1882902" y="252730"/>
                  </a:lnTo>
                  <a:lnTo>
                    <a:pt x="1883663" y="252730"/>
                  </a:lnTo>
                  <a:lnTo>
                    <a:pt x="1884426" y="251460"/>
                  </a:lnTo>
                  <a:lnTo>
                    <a:pt x="1898014" y="251460"/>
                  </a:lnTo>
                  <a:lnTo>
                    <a:pt x="1897379" y="250189"/>
                  </a:lnTo>
                  <a:lnTo>
                    <a:pt x="1895221" y="247650"/>
                  </a:lnTo>
                  <a:lnTo>
                    <a:pt x="1888362" y="245110"/>
                  </a:lnTo>
                  <a:close/>
                </a:path>
                <a:path w="2179320" h="901700">
                  <a:moveTo>
                    <a:pt x="93345" y="256539"/>
                  </a:moveTo>
                  <a:lnTo>
                    <a:pt x="87629" y="256539"/>
                  </a:lnTo>
                  <a:lnTo>
                    <a:pt x="85344" y="259080"/>
                  </a:lnTo>
                  <a:lnTo>
                    <a:pt x="94551" y="259080"/>
                  </a:lnTo>
                  <a:lnTo>
                    <a:pt x="93852" y="257810"/>
                  </a:lnTo>
                  <a:lnTo>
                    <a:pt x="93345" y="256539"/>
                  </a:lnTo>
                  <a:close/>
                </a:path>
                <a:path w="2179320" h="901700">
                  <a:moveTo>
                    <a:pt x="41275" y="250189"/>
                  </a:moveTo>
                  <a:lnTo>
                    <a:pt x="39877" y="250189"/>
                  </a:lnTo>
                  <a:lnTo>
                    <a:pt x="38480" y="252730"/>
                  </a:lnTo>
                  <a:lnTo>
                    <a:pt x="37083" y="254000"/>
                  </a:lnTo>
                  <a:lnTo>
                    <a:pt x="33020" y="256539"/>
                  </a:lnTo>
                  <a:lnTo>
                    <a:pt x="30606" y="256539"/>
                  </a:lnTo>
                  <a:lnTo>
                    <a:pt x="28701" y="257810"/>
                  </a:lnTo>
                  <a:lnTo>
                    <a:pt x="67563" y="257810"/>
                  </a:lnTo>
                  <a:lnTo>
                    <a:pt x="65277" y="256539"/>
                  </a:lnTo>
                  <a:lnTo>
                    <a:pt x="64261" y="254000"/>
                  </a:lnTo>
                  <a:lnTo>
                    <a:pt x="63373" y="252730"/>
                  </a:lnTo>
                  <a:lnTo>
                    <a:pt x="63436" y="251460"/>
                  </a:lnTo>
                  <a:lnTo>
                    <a:pt x="41275" y="251460"/>
                  </a:lnTo>
                  <a:lnTo>
                    <a:pt x="41275" y="250189"/>
                  </a:lnTo>
                  <a:close/>
                </a:path>
                <a:path w="2179320" h="901700">
                  <a:moveTo>
                    <a:pt x="1897887" y="251460"/>
                  </a:moveTo>
                  <a:lnTo>
                    <a:pt x="1886965" y="251460"/>
                  </a:lnTo>
                  <a:lnTo>
                    <a:pt x="1888871" y="252730"/>
                  </a:lnTo>
                  <a:lnTo>
                    <a:pt x="1890649" y="254000"/>
                  </a:lnTo>
                  <a:lnTo>
                    <a:pt x="1891410" y="255269"/>
                  </a:lnTo>
                  <a:lnTo>
                    <a:pt x="1892427" y="256539"/>
                  </a:lnTo>
                  <a:lnTo>
                    <a:pt x="1893951" y="256539"/>
                  </a:lnTo>
                  <a:lnTo>
                    <a:pt x="1894458" y="255269"/>
                  </a:lnTo>
                  <a:lnTo>
                    <a:pt x="1896490" y="255269"/>
                  </a:lnTo>
                  <a:lnTo>
                    <a:pt x="1897633" y="252730"/>
                  </a:lnTo>
                  <a:lnTo>
                    <a:pt x="1897887" y="251460"/>
                  </a:lnTo>
                  <a:close/>
                </a:path>
                <a:path w="2179320" h="901700">
                  <a:moveTo>
                    <a:pt x="1828927" y="254000"/>
                  </a:moveTo>
                  <a:lnTo>
                    <a:pt x="1825244" y="254000"/>
                  </a:lnTo>
                  <a:lnTo>
                    <a:pt x="1816290" y="255269"/>
                  </a:lnTo>
                  <a:lnTo>
                    <a:pt x="1831594" y="255269"/>
                  </a:lnTo>
                  <a:lnTo>
                    <a:pt x="1828927" y="254000"/>
                  </a:lnTo>
                  <a:close/>
                </a:path>
                <a:path w="2179320" h="901700">
                  <a:moveTo>
                    <a:pt x="64515" y="242570"/>
                  </a:moveTo>
                  <a:lnTo>
                    <a:pt x="60071" y="242570"/>
                  </a:lnTo>
                  <a:lnTo>
                    <a:pt x="59308" y="243839"/>
                  </a:lnTo>
                  <a:lnTo>
                    <a:pt x="58420" y="246380"/>
                  </a:lnTo>
                  <a:lnTo>
                    <a:pt x="57150" y="247650"/>
                  </a:lnTo>
                  <a:lnTo>
                    <a:pt x="55752" y="248919"/>
                  </a:lnTo>
                  <a:lnTo>
                    <a:pt x="47625" y="248919"/>
                  </a:lnTo>
                  <a:lnTo>
                    <a:pt x="47371" y="250189"/>
                  </a:lnTo>
                  <a:lnTo>
                    <a:pt x="45847" y="250189"/>
                  </a:lnTo>
                  <a:lnTo>
                    <a:pt x="44703" y="251460"/>
                  </a:lnTo>
                  <a:lnTo>
                    <a:pt x="63436" y="251460"/>
                  </a:lnTo>
                  <a:lnTo>
                    <a:pt x="63500" y="250189"/>
                  </a:lnTo>
                  <a:lnTo>
                    <a:pt x="64388" y="248919"/>
                  </a:lnTo>
                  <a:lnTo>
                    <a:pt x="65531" y="247650"/>
                  </a:lnTo>
                  <a:lnTo>
                    <a:pt x="71374" y="247650"/>
                  </a:lnTo>
                  <a:lnTo>
                    <a:pt x="72389" y="246380"/>
                  </a:lnTo>
                  <a:lnTo>
                    <a:pt x="70484" y="246380"/>
                  </a:lnTo>
                  <a:lnTo>
                    <a:pt x="68072" y="245110"/>
                  </a:lnTo>
                  <a:lnTo>
                    <a:pt x="66167" y="243839"/>
                  </a:lnTo>
                  <a:lnTo>
                    <a:pt x="64515" y="242570"/>
                  </a:lnTo>
                  <a:close/>
                </a:path>
                <a:path w="2179320" h="901700">
                  <a:moveTo>
                    <a:pt x="1958975" y="247650"/>
                  </a:moveTo>
                  <a:lnTo>
                    <a:pt x="1955927" y="247650"/>
                  </a:lnTo>
                  <a:lnTo>
                    <a:pt x="1954402" y="248919"/>
                  </a:lnTo>
                  <a:lnTo>
                    <a:pt x="1953132" y="248919"/>
                  </a:lnTo>
                  <a:lnTo>
                    <a:pt x="1950593" y="251460"/>
                  </a:lnTo>
                  <a:lnTo>
                    <a:pt x="1993264" y="251460"/>
                  </a:lnTo>
                  <a:lnTo>
                    <a:pt x="1992502" y="250189"/>
                  </a:lnTo>
                  <a:lnTo>
                    <a:pt x="1975993" y="250189"/>
                  </a:lnTo>
                  <a:lnTo>
                    <a:pt x="1963547" y="248919"/>
                  </a:lnTo>
                  <a:lnTo>
                    <a:pt x="1958975" y="247650"/>
                  </a:lnTo>
                  <a:close/>
                </a:path>
                <a:path w="2179320" h="901700">
                  <a:moveTo>
                    <a:pt x="1992249" y="248919"/>
                  </a:moveTo>
                  <a:lnTo>
                    <a:pt x="1990978" y="248919"/>
                  </a:lnTo>
                  <a:lnTo>
                    <a:pt x="1989581" y="250189"/>
                  </a:lnTo>
                  <a:lnTo>
                    <a:pt x="1992502" y="250189"/>
                  </a:lnTo>
                  <a:lnTo>
                    <a:pt x="1992249" y="248919"/>
                  </a:lnTo>
                  <a:close/>
                </a:path>
                <a:path w="2179320" h="901700">
                  <a:moveTo>
                    <a:pt x="49275" y="246380"/>
                  </a:moveTo>
                  <a:lnTo>
                    <a:pt x="49022" y="246380"/>
                  </a:lnTo>
                  <a:lnTo>
                    <a:pt x="48895" y="247650"/>
                  </a:lnTo>
                  <a:lnTo>
                    <a:pt x="48386" y="247650"/>
                  </a:lnTo>
                  <a:lnTo>
                    <a:pt x="48132" y="248919"/>
                  </a:lnTo>
                  <a:lnTo>
                    <a:pt x="52577" y="248919"/>
                  </a:lnTo>
                  <a:lnTo>
                    <a:pt x="50800" y="247650"/>
                  </a:lnTo>
                  <a:lnTo>
                    <a:pt x="49275" y="246380"/>
                  </a:lnTo>
                  <a:close/>
                </a:path>
                <a:path w="2179320" h="901700">
                  <a:moveTo>
                    <a:pt x="1402333" y="189229"/>
                  </a:moveTo>
                  <a:lnTo>
                    <a:pt x="1401190" y="189229"/>
                  </a:lnTo>
                  <a:lnTo>
                    <a:pt x="1399539" y="191770"/>
                  </a:lnTo>
                  <a:lnTo>
                    <a:pt x="1398015" y="194310"/>
                  </a:lnTo>
                  <a:lnTo>
                    <a:pt x="1397000" y="198120"/>
                  </a:lnTo>
                  <a:lnTo>
                    <a:pt x="1396364" y="200660"/>
                  </a:lnTo>
                  <a:lnTo>
                    <a:pt x="1395222" y="204470"/>
                  </a:lnTo>
                  <a:lnTo>
                    <a:pt x="1394078" y="209550"/>
                  </a:lnTo>
                  <a:lnTo>
                    <a:pt x="1390014" y="209550"/>
                  </a:lnTo>
                  <a:lnTo>
                    <a:pt x="1388745" y="212089"/>
                  </a:lnTo>
                  <a:lnTo>
                    <a:pt x="1387728" y="214629"/>
                  </a:lnTo>
                  <a:lnTo>
                    <a:pt x="1386585" y="217170"/>
                  </a:lnTo>
                  <a:lnTo>
                    <a:pt x="1385188" y="220979"/>
                  </a:lnTo>
                  <a:lnTo>
                    <a:pt x="1383156" y="222250"/>
                  </a:lnTo>
                  <a:lnTo>
                    <a:pt x="1757352" y="222250"/>
                  </a:lnTo>
                  <a:lnTo>
                    <a:pt x="1753325" y="219710"/>
                  </a:lnTo>
                  <a:lnTo>
                    <a:pt x="1663573" y="219710"/>
                  </a:lnTo>
                  <a:lnTo>
                    <a:pt x="1662302" y="217170"/>
                  </a:lnTo>
                  <a:lnTo>
                    <a:pt x="1662302" y="215900"/>
                  </a:lnTo>
                  <a:lnTo>
                    <a:pt x="1662937" y="214629"/>
                  </a:lnTo>
                  <a:lnTo>
                    <a:pt x="1663192" y="212089"/>
                  </a:lnTo>
                  <a:lnTo>
                    <a:pt x="1663446" y="212089"/>
                  </a:lnTo>
                  <a:lnTo>
                    <a:pt x="1662937" y="210820"/>
                  </a:lnTo>
                  <a:lnTo>
                    <a:pt x="1661922" y="209550"/>
                  </a:lnTo>
                  <a:lnTo>
                    <a:pt x="1660143" y="208279"/>
                  </a:lnTo>
                  <a:lnTo>
                    <a:pt x="1466977" y="208279"/>
                  </a:lnTo>
                  <a:lnTo>
                    <a:pt x="1465452" y="205739"/>
                  </a:lnTo>
                  <a:lnTo>
                    <a:pt x="1464309" y="203200"/>
                  </a:lnTo>
                  <a:lnTo>
                    <a:pt x="1416811" y="203200"/>
                  </a:lnTo>
                  <a:lnTo>
                    <a:pt x="1407413" y="198120"/>
                  </a:lnTo>
                  <a:lnTo>
                    <a:pt x="1404493" y="193039"/>
                  </a:lnTo>
                  <a:lnTo>
                    <a:pt x="1403603" y="191770"/>
                  </a:lnTo>
                  <a:lnTo>
                    <a:pt x="1402333" y="189229"/>
                  </a:lnTo>
                  <a:close/>
                </a:path>
                <a:path w="2179320" h="901700">
                  <a:moveTo>
                    <a:pt x="1744218" y="214629"/>
                  </a:moveTo>
                  <a:lnTo>
                    <a:pt x="1711261" y="214629"/>
                  </a:lnTo>
                  <a:lnTo>
                    <a:pt x="1704343" y="215900"/>
                  </a:lnTo>
                  <a:lnTo>
                    <a:pt x="1699640" y="217170"/>
                  </a:lnTo>
                  <a:lnTo>
                    <a:pt x="1694433" y="219710"/>
                  </a:lnTo>
                  <a:lnTo>
                    <a:pt x="1753325" y="219710"/>
                  </a:lnTo>
                  <a:lnTo>
                    <a:pt x="1749298" y="217170"/>
                  </a:lnTo>
                  <a:lnTo>
                    <a:pt x="1744218" y="214629"/>
                  </a:lnTo>
                  <a:close/>
                </a:path>
                <a:path w="2179320" h="901700">
                  <a:moveTo>
                    <a:pt x="674243" y="182879"/>
                  </a:moveTo>
                  <a:lnTo>
                    <a:pt x="666750" y="182879"/>
                  </a:lnTo>
                  <a:lnTo>
                    <a:pt x="664845" y="185420"/>
                  </a:lnTo>
                  <a:lnTo>
                    <a:pt x="663575" y="186689"/>
                  </a:lnTo>
                  <a:lnTo>
                    <a:pt x="680211" y="200660"/>
                  </a:lnTo>
                  <a:lnTo>
                    <a:pt x="686943" y="201929"/>
                  </a:lnTo>
                  <a:lnTo>
                    <a:pt x="688721" y="204470"/>
                  </a:lnTo>
                  <a:lnTo>
                    <a:pt x="690752" y="208279"/>
                  </a:lnTo>
                  <a:lnTo>
                    <a:pt x="691514" y="208279"/>
                  </a:lnTo>
                  <a:lnTo>
                    <a:pt x="692657" y="209550"/>
                  </a:lnTo>
                  <a:lnTo>
                    <a:pt x="695198" y="210820"/>
                  </a:lnTo>
                  <a:lnTo>
                    <a:pt x="696213" y="212089"/>
                  </a:lnTo>
                  <a:lnTo>
                    <a:pt x="696086" y="213360"/>
                  </a:lnTo>
                  <a:lnTo>
                    <a:pt x="695705" y="215900"/>
                  </a:lnTo>
                  <a:lnTo>
                    <a:pt x="692150" y="217170"/>
                  </a:lnTo>
                  <a:lnTo>
                    <a:pt x="1371039" y="217170"/>
                  </a:lnTo>
                  <a:lnTo>
                    <a:pt x="1351999" y="193039"/>
                  </a:lnTo>
                  <a:lnTo>
                    <a:pt x="736473" y="193039"/>
                  </a:lnTo>
                  <a:lnTo>
                    <a:pt x="727836" y="186689"/>
                  </a:lnTo>
                  <a:lnTo>
                    <a:pt x="678052" y="186689"/>
                  </a:lnTo>
                  <a:lnTo>
                    <a:pt x="674243" y="182879"/>
                  </a:lnTo>
                  <a:close/>
                </a:path>
                <a:path w="2179320" h="901700">
                  <a:moveTo>
                    <a:pt x="1487043" y="198120"/>
                  </a:moveTo>
                  <a:lnTo>
                    <a:pt x="1480565" y="198120"/>
                  </a:lnTo>
                  <a:lnTo>
                    <a:pt x="1478914" y="199389"/>
                  </a:lnTo>
                  <a:lnTo>
                    <a:pt x="1477390" y="199389"/>
                  </a:lnTo>
                  <a:lnTo>
                    <a:pt x="1479423" y="201929"/>
                  </a:lnTo>
                  <a:lnTo>
                    <a:pt x="1479423" y="205739"/>
                  </a:lnTo>
                  <a:lnTo>
                    <a:pt x="1478279" y="208279"/>
                  </a:lnTo>
                  <a:lnTo>
                    <a:pt x="1660143" y="208279"/>
                  </a:lnTo>
                  <a:lnTo>
                    <a:pt x="1658366" y="207010"/>
                  </a:lnTo>
                  <a:lnTo>
                    <a:pt x="1642490" y="207010"/>
                  </a:lnTo>
                  <a:lnTo>
                    <a:pt x="1641094" y="204470"/>
                  </a:lnTo>
                  <a:lnTo>
                    <a:pt x="1640712" y="201929"/>
                  </a:lnTo>
                  <a:lnTo>
                    <a:pt x="1489455" y="201929"/>
                  </a:lnTo>
                  <a:lnTo>
                    <a:pt x="1487804" y="199389"/>
                  </a:lnTo>
                  <a:lnTo>
                    <a:pt x="1487043" y="198120"/>
                  </a:lnTo>
                  <a:close/>
                </a:path>
                <a:path w="2179320" h="901700">
                  <a:moveTo>
                    <a:pt x="1652015" y="204470"/>
                  </a:moveTo>
                  <a:lnTo>
                    <a:pt x="1648968" y="204470"/>
                  </a:lnTo>
                  <a:lnTo>
                    <a:pt x="1648840" y="205739"/>
                  </a:lnTo>
                  <a:lnTo>
                    <a:pt x="1648205" y="207010"/>
                  </a:lnTo>
                  <a:lnTo>
                    <a:pt x="1658366" y="207010"/>
                  </a:lnTo>
                  <a:lnTo>
                    <a:pt x="1656587" y="205739"/>
                  </a:lnTo>
                  <a:lnTo>
                    <a:pt x="1652015" y="204470"/>
                  </a:lnTo>
                  <a:close/>
                </a:path>
                <a:path w="2179320" h="901700">
                  <a:moveTo>
                    <a:pt x="573024" y="156210"/>
                  </a:moveTo>
                  <a:lnTo>
                    <a:pt x="570610" y="156210"/>
                  </a:lnTo>
                  <a:lnTo>
                    <a:pt x="569595" y="157479"/>
                  </a:lnTo>
                  <a:lnTo>
                    <a:pt x="567944" y="162560"/>
                  </a:lnTo>
                  <a:lnTo>
                    <a:pt x="567689" y="162560"/>
                  </a:lnTo>
                  <a:lnTo>
                    <a:pt x="567562" y="163829"/>
                  </a:lnTo>
                  <a:lnTo>
                    <a:pt x="567181" y="163829"/>
                  </a:lnTo>
                  <a:lnTo>
                    <a:pt x="566674" y="165100"/>
                  </a:lnTo>
                  <a:lnTo>
                    <a:pt x="566038" y="166370"/>
                  </a:lnTo>
                  <a:lnTo>
                    <a:pt x="565276" y="167639"/>
                  </a:lnTo>
                  <a:lnTo>
                    <a:pt x="562355" y="173989"/>
                  </a:lnTo>
                  <a:lnTo>
                    <a:pt x="560070" y="180339"/>
                  </a:lnTo>
                  <a:lnTo>
                    <a:pt x="558419" y="186689"/>
                  </a:lnTo>
                  <a:lnTo>
                    <a:pt x="556005" y="196850"/>
                  </a:lnTo>
                  <a:lnTo>
                    <a:pt x="546988" y="200660"/>
                  </a:lnTo>
                  <a:lnTo>
                    <a:pt x="541781" y="203200"/>
                  </a:lnTo>
                  <a:lnTo>
                    <a:pt x="603250" y="203200"/>
                  </a:lnTo>
                  <a:lnTo>
                    <a:pt x="602106" y="200660"/>
                  </a:lnTo>
                  <a:lnTo>
                    <a:pt x="601852" y="199389"/>
                  </a:lnTo>
                  <a:lnTo>
                    <a:pt x="601599" y="196850"/>
                  </a:lnTo>
                  <a:lnTo>
                    <a:pt x="603503" y="193039"/>
                  </a:lnTo>
                  <a:lnTo>
                    <a:pt x="608710" y="187960"/>
                  </a:lnTo>
                  <a:lnTo>
                    <a:pt x="611614" y="182879"/>
                  </a:lnTo>
                  <a:lnTo>
                    <a:pt x="613267" y="175260"/>
                  </a:lnTo>
                  <a:lnTo>
                    <a:pt x="613831" y="168910"/>
                  </a:lnTo>
                  <a:lnTo>
                    <a:pt x="613918" y="162560"/>
                  </a:lnTo>
                  <a:lnTo>
                    <a:pt x="613409" y="161289"/>
                  </a:lnTo>
                  <a:lnTo>
                    <a:pt x="604774" y="157479"/>
                  </a:lnTo>
                  <a:lnTo>
                    <a:pt x="576452" y="157479"/>
                  </a:lnTo>
                  <a:lnTo>
                    <a:pt x="573024" y="156210"/>
                  </a:lnTo>
                  <a:close/>
                </a:path>
                <a:path w="2179320" h="901700">
                  <a:moveTo>
                    <a:pt x="1443989" y="196850"/>
                  </a:moveTo>
                  <a:lnTo>
                    <a:pt x="1439290" y="196850"/>
                  </a:lnTo>
                  <a:lnTo>
                    <a:pt x="1437258" y="198120"/>
                  </a:lnTo>
                  <a:lnTo>
                    <a:pt x="1432432" y="201929"/>
                  </a:lnTo>
                  <a:lnTo>
                    <a:pt x="1429257" y="203200"/>
                  </a:lnTo>
                  <a:lnTo>
                    <a:pt x="1464309" y="203200"/>
                  </a:lnTo>
                  <a:lnTo>
                    <a:pt x="1463421" y="201929"/>
                  </a:lnTo>
                  <a:lnTo>
                    <a:pt x="1457705" y="201929"/>
                  </a:lnTo>
                  <a:lnTo>
                    <a:pt x="1454277" y="200660"/>
                  </a:lnTo>
                  <a:lnTo>
                    <a:pt x="1450594" y="199389"/>
                  </a:lnTo>
                  <a:lnTo>
                    <a:pt x="1447419" y="198120"/>
                  </a:lnTo>
                  <a:lnTo>
                    <a:pt x="1443989" y="196850"/>
                  </a:lnTo>
                  <a:close/>
                </a:path>
                <a:path w="2179320" h="901700">
                  <a:moveTo>
                    <a:pt x="1463167" y="200660"/>
                  </a:moveTo>
                  <a:lnTo>
                    <a:pt x="1462277" y="200660"/>
                  </a:lnTo>
                  <a:lnTo>
                    <a:pt x="1461007" y="201929"/>
                  </a:lnTo>
                  <a:lnTo>
                    <a:pt x="1463421" y="201929"/>
                  </a:lnTo>
                  <a:lnTo>
                    <a:pt x="1463167" y="200660"/>
                  </a:lnTo>
                  <a:close/>
                </a:path>
                <a:path w="2179320" h="901700">
                  <a:moveTo>
                    <a:pt x="1519554" y="158750"/>
                  </a:moveTo>
                  <a:lnTo>
                    <a:pt x="1512697" y="158750"/>
                  </a:lnTo>
                  <a:lnTo>
                    <a:pt x="1512951" y="160020"/>
                  </a:lnTo>
                  <a:lnTo>
                    <a:pt x="1514094" y="162560"/>
                  </a:lnTo>
                  <a:lnTo>
                    <a:pt x="1514982" y="163829"/>
                  </a:lnTo>
                  <a:lnTo>
                    <a:pt x="1515236" y="165100"/>
                  </a:lnTo>
                  <a:lnTo>
                    <a:pt x="1514475" y="166370"/>
                  </a:lnTo>
                  <a:lnTo>
                    <a:pt x="1513204" y="168910"/>
                  </a:lnTo>
                  <a:lnTo>
                    <a:pt x="1508886" y="170179"/>
                  </a:lnTo>
                  <a:lnTo>
                    <a:pt x="1495044" y="170179"/>
                  </a:lnTo>
                  <a:lnTo>
                    <a:pt x="1490852" y="172720"/>
                  </a:lnTo>
                  <a:lnTo>
                    <a:pt x="1489328" y="175260"/>
                  </a:lnTo>
                  <a:lnTo>
                    <a:pt x="1489455" y="176529"/>
                  </a:lnTo>
                  <a:lnTo>
                    <a:pt x="1500885" y="176529"/>
                  </a:lnTo>
                  <a:lnTo>
                    <a:pt x="1501521" y="177800"/>
                  </a:lnTo>
                  <a:lnTo>
                    <a:pt x="1501648" y="180339"/>
                  </a:lnTo>
                  <a:lnTo>
                    <a:pt x="1500124" y="181610"/>
                  </a:lnTo>
                  <a:lnTo>
                    <a:pt x="1498346" y="184150"/>
                  </a:lnTo>
                  <a:lnTo>
                    <a:pt x="1497076" y="184150"/>
                  </a:lnTo>
                  <a:lnTo>
                    <a:pt x="1496568" y="185420"/>
                  </a:lnTo>
                  <a:lnTo>
                    <a:pt x="1501394" y="187960"/>
                  </a:lnTo>
                  <a:lnTo>
                    <a:pt x="1501394" y="200660"/>
                  </a:lnTo>
                  <a:lnTo>
                    <a:pt x="1498980" y="201929"/>
                  </a:lnTo>
                  <a:lnTo>
                    <a:pt x="1640712" y="201929"/>
                  </a:lnTo>
                  <a:lnTo>
                    <a:pt x="1639570" y="200660"/>
                  </a:lnTo>
                  <a:lnTo>
                    <a:pt x="1631569" y="196850"/>
                  </a:lnTo>
                  <a:lnTo>
                    <a:pt x="1572259" y="196850"/>
                  </a:lnTo>
                  <a:lnTo>
                    <a:pt x="1570989" y="195579"/>
                  </a:lnTo>
                  <a:lnTo>
                    <a:pt x="1568703" y="194310"/>
                  </a:lnTo>
                  <a:lnTo>
                    <a:pt x="1567560" y="190500"/>
                  </a:lnTo>
                  <a:lnTo>
                    <a:pt x="1568069" y="189229"/>
                  </a:lnTo>
                  <a:lnTo>
                    <a:pt x="1568830" y="185420"/>
                  </a:lnTo>
                  <a:lnTo>
                    <a:pt x="1572005" y="184150"/>
                  </a:lnTo>
                  <a:lnTo>
                    <a:pt x="1574673" y="182879"/>
                  </a:lnTo>
                  <a:lnTo>
                    <a:pt x="1575943" y="182879"/>
                  </a:lnTo>
                  <a:lnTo>
                    <a:pt x="1578228" y="181610"/>
                  </a:lnTo>
                  <a:lnTo>
                    <a:pt x="1578482" y="181610"/>
                  </a:lnTo>
                  <a:lnTo>
                    <a:pt x="1577721" y="180339"/>
                  </a:lnTo>
                  <a:lnTo>
                    <a:pt x="1568577" y="180339"/>
                  </a:lnTo>
                  <a:lnTo>
                    <a:pt x="1565148" y="179070"/>
                  </a:lnTo>
                  <a:lnTo>
                    <a:pt x="1563751" y="176529"/>
                  </a:lnTo>
                  <a:lnTo>
                    <a:pt x="1562734" y="175260"/>
                  </a:lnTo>
                  <a:lnTo>
                    <a:pt x="1562734" y="173989"/>
                  </a:lnTo>
                  <a:lnTo>
                    <a:pt x="1564767" y="170179"/>
                  </a:lnTo>
                  <a:lnTo>
                    <a:pt x="1566926" y="168910"/>
                  </a:lnTo>
                  <a:lnTo>
                    <a:pt x="1571371" y="168910"/>
                  </a:lnTo>
                  <a:lnTo>
                    <a:pt x="1569338" y="167639"/>
                  </a:lnTo>
                  <a:lnTo>
                    <a:pt x="1566926" y="167639"/>
                  </a:lnTo>
                  <a:lnTo>
                    <a:pt x="1560349" y="166370"/>
                  </a:lnTo>
                  <a:lnTo>
                    <a:pt x="1553082" y="163829"/>
                  </a:lnTo>
                  <a:lnTo>
                    <a:pt x="1545816" y="162560"/>
                  </a:lnTo>
                  <a:lnTo>
                    <a:pt x="1528190" y="162560"/>
                  </a:lnTo>
                  <a:lnTo>
                    <a:pt x="1524507" y="161289"/>
                  </a:lnTo>
                  <a:lnTo>
                    <a:pt x="1521332" y="160020"/>
                  </a:lnTo>
                  <a:lnTo>
                    <a:pt x="1519554" y="158750"/>
                  </a:lnTo>
                  <a:close/>
                </a:path>
                <a:path w="2179320" h="901700">
                  <a:moveTo>
                    <a:pt x="1605615" y="176529"/>
                  </a:moveTo>
                  <a:lnTo>
                    <a:pt x="1591690" y="176529"/>
                  </a:lnTo>
                  <a:lnTo>
                    <a:pt x="1591309" y="179070"/>
                  </a:lnTo>
                  <a:lnTo>
                    <a:pt x="1590675" y="181610"/>
                  </a:lnTo>
                  <a:lnTo>
                    <a:pt x="1589912" y="186689"/>
                  </a:lnTo>
                  <a:lnTo>
                    <a:pt x="1585086" y="191770"/>
                  </a:lnTo>
                  <a:lnTo>
                    <a:pt x="1581784" y="195579"/>
                  </a:lnTo>
                  <a:lnTo>
                    <a:pt x="1578482" y="196850"/>
                  </a:lnTo>
                  <a:lnTo>
                    <a:pt x="1622805" y="196850"/>
                  </a:lnTo>
                  <a:lnTo>
                    <a:pt x="1621154" y="195579"/>
                  </a:lnTo>
                  <a:lnTo>
                    <a:pt x="1620011" y="194310"/>
                  </a:lnTo>
                  <a:lnTo>
                    <a:pt x="1619123" y="193039"/>
                  </a:lnTo>
                  <a:lnTo>
                    <a:pt x="1618996" y="191770"/>
                  </a:lnTo>
                  <a:lnTo>
                    <a:pt x="1619630" y="190500"/>
                  </a:lnTo>
                  <a:lnTo>
                    <a:pt x="1619884" y="189229"/>
                  </a:lnTo>
                  <a:lnTo>
                    <a:pt x="1621027" y="187960"/>
                  </a:lnTo>
                  <a:lnTo>
                    <a:pt x="1633981" y="187960"/>
                  </a:lnTo>
                  <a:lnTo>
                    <a:pt x="1634489" y="186689"/>
                  </a:lnTo>
                  <a:lnTo>
                    <a:pt x="1634489" y="185420"/>
                  </a:lnTo>
                  <a:lnTo>
                    <a:pt x="1633601" y="184150"/>
                  </a:lnTo>
                  <a:lnTo>
                    <a:pt x="1627923" y="180339"/>
                  </a:lnTo>
                  <a:lnTo>
                    <a:pt x="1617424" y="177800"/>
                  </a:lnTo>
                  <a:lnTo>
                    <a:pt x="1605615" y="176529"/>
                  </a:lnTo>
                  <a:close/>
                </a:path>
                <a:path w="2179320" h="901700">
                  <a:moveTo>
                    <a:pt x="1355598" y="171450"/>
                  </a:moveTo>
                  <a:lnTo>
                    <a:pt x="743203" y="171450"/>
                  </a:lnTo>
                  <a:lnTo>
                    <a:pt x="746886" y="175260"/>
                  </a:lnTo>
                  <a:lnTo>
                    <a:pt x="748537" y="180339"/>
                  </a:lnTo>
                  <a:lnTo>
                    <a:pt x="749934" y="182879"/>
                  </a:lnTo>
                  <a:lnTo>
                    <a:pt x="749553" y="186689"/>
                  </a:lnTo>
                  <a:lnTo>
                    <a:pt x="747776" y="190500"/>
                  </a:lnTo>
                  <a:lnTo>
                    <a:pt x="746505" y="191770"/>
                  </a:lnTo>
                  <a:lnTo>
                    <a:pt x="744601" y="193039"/>
                  </a:lnTo>
                  <a:lnTo>
                    <a:pt x="1351999" y="193039"/>
                  </a:lnTo>
                  <a:lnTo>
                    <a:pt x="1351787" y="191770"/>
                  </a:lnTo>
                  <a:lnTo>
                    <a:pt x="1343532" y="182879"/>
                  </a:lnTo>
                  <a:lnTo>
                    <a:pt x="1340865" y="180339"/>
                  </a:lnTo>
                  <a:lnTo>
                    <a:pt x="1339977" y="180339"/>
                  </a:lnTo>
                  <a:lnTo>
                    <a:pt x="1339469" y="179070"/>
                  </a:lnTo>
                  <a:lnTo>
                    <a:pt x="1339723" y="176529"/>
                  </a:lnTo>
                  <a:lnTo>
                    <a:pt x="1340230" y="176529"/>
                  </a:lnTo>
                  <a:lnTo>
                    <a:pt x="1340993" y="175260"/>
                  </a:lnTo>
                  <a:lnTo>
                    <a:pt x="1357185" y="175260"/>
                  </a:lnTo>
                  <a:lnTo>
                    <a:pt x="1356995" y="173989"/>
                  </a:lnTo>
                  <a:lnTo>
                    <a:pt x="1356868" y="172720"/>
                  </a:lnTo>
                  <a:lnTo>
                    <a:pt x="1355598" y="171450"/>
                  </a:lnTo>
                  <a:close/>
                </a:path>
                <a:path w="2179320" h="901700">
                  <a:moveTo>
                    <a:pt x="686434" y="166370"/>
                  </a:moveTo>
                  <a:lnTo>
                    <a:pt x="680211" y="166370"/>
                  </a:lnTo>
                  <a:lnTo>
                    <a:pt x="677290" y="168910"/>
                  </a:lnTo>
                  <a:lnTo>
                    <a:pt x="675004" y="171450"/>
                  </a:lnTo>
                  <a:lnTo>
                    <a:pt x="682244" y="171450"/>
                  </a:lnTo>
                  <a:lnTo>
                    <a:pt x="683132" y="173989"/>
                  </a:lnTo>
                  <a:lnTo>
                    <a:pt x="682751" y="175260"/>
                  </a:lnTo>
                  <a:lnTo>
                    <a:pt x="681862" y="176529"/>
                  </a:lnTo>
                  <a:lnTo>
                    <a:pt x="684656" y="176529"/>
                  </a:lnTo>
                  <a:lnTo>
                    <a:pt x="686561" y="177800"/>
                  </a:lnTo>
                  <a:lnTo>
                    <a:pt x="688339" y="179070"/>
                  </a:lnTo>
                  <a:lnTo>
                    <a:pt x="689990" y="179070"/>
                  </a:lnTo>
                  <a:lnTo>
                    <a:pt x="691006" y="180339"/>
                  </a:lnTo>
                  <a:lnTo>
                    <a:pt x="691006" y="184150"/>
                  </a:lnTo>
                  <a:lnTo>
                    <a:pt x="690245" y="185420"/>
                  </a:lnTo>
                  <a:lnTo>
                    <a:pt x="689228" y="185420"/>
                  </a:lnTo>
                  <a:lnTo>
                    <a:pt x="687958" y="186689"/>
                  </a:lnTo>
                  <a:lnTo>
                    <a:pt x="727836" y="186689"/>
                  </a:lnTo>
                  <a:lnTo>
                    <a:pt x="722756" y="181610"/>
                  </a:lnTo>
                  <a:lnTo>
                    <a:pt x="716547" y="177800"/>
                  </a:lnTo>
                  <a:lnTo>
                    <a:pt x="700843" y="172720"/>
                  </a:lnTo>
                  <a:lnTo>
                    <a:pt x="689355" y="172720"/>
                  </a:lnTo>
                  <a:lnTo>
                    <a:pt x="688212" y="170179"/>
                  </a:lnTo>
                  <a:lnTo>
                    <a:pt x="687577" y="168910"/>
                  </a:lnTo>
                  <a:lnTo>
                    <a:pt x="686688" y="167639"/>
                  </a:lnTo>
                  <a:lnTo>
                    <a:pt x="686434" y="166370"/>
                  </a:lnTo>
                  <a:close/>
                </a:path>
                <a:path w="2179320" h="901700">
                  <a:moveTo>
                    <a:pt x="1357185" y="175260"/>
                  </a:moveTo>
                  <a:lnTo>
                    <a:pt x="1344422" y="175260"/>
                  </a:lnTo>
                  <a:lnTo>
                    <a:pt x="1346580" y="176529"/>
                  </a:lnTo>
                  <a:lnTo>
                    <a:pt x="1348104" y="177800"/>
                  </a:lnTo>
                  <a:lnTo>
                    <a:pt x="1349375" y="179070"/>
                  </a:lnTo>
                  <a:lnTo>
                    <a:pt x="1351026" y="180339"/>
                  </a:lnTo>
                  <a:lnTo>
                    <a:pt x="1353820" y="180339"/>
                  </a:lnTo>
                  <a:lnTo>
                    <a:pt x="1355089" y="179070"/>
                  </a:lnTo>
                  <a:lnTo>
                    <a:pt x="1356105" y="179070"/>
                  </a:lnTo>
                  <a:lnTo>
                    <a:pt x="1356868" y="177800"/>
                  </a:lnTo>
                  <a:lnTo>
                    <a:pt x="1357376" y="176529"/>
                  </a:lnTo>
                  <a:lnTo>
                    <a:pt x="1357185" y="175260"/>
                  </a:lnTo>
                  <a:close/>
                </a:path>
                <a:path w="2179320" h="901700">
                  <a:moveTo>
                    <a:pt x="1495678" y="176529"/>
                  </a:moveTo>
                  <a:lnTo>
                    <a:pt x="1489963" y="176529"/>
                  </a:lnTo>
                  <a:lnTo>
                    <a:pt x="1490599" y="177800"/>
                  </a:lnTo>
                  <a:lnTo>
                    <a:pt x="1494662" y="177800"/>
                  </a:lnTo>
                  <a:lnTo>
                    <a:pt x="1495678" y="176529"/>
                  </a:lnTo>
                  <a:close/>
                </a:path>
                <a:path w="2179320" h="901700">
                  <a:moveTo>
                    <a:pt x="1352296" y="161289"/>
                  </a:moveTo>
                  <a:lnTo>
                    <a:pt x="722122" y="161289"/>
                  </a:lnTo>
                  <a:lnTo>
                    <a:pt x="722629" y="163829"/>
                  </a:lnTo>
                  <a:lnTo>
                    <a:pt x="732917" y="170179"/>
                  </a:lnTo>
                  <a:lnTo>
                    <a:pt x="739012" y="171450"/>
                  </a:lnTo>
                  <a:lnTo>
                    <a:pt x="1350263" y="171450"/>
                  </a:lnTo>
                  <a:lnTo>
                    <a:pt x="1349628" y="168910"/>
                  </a:lnTo>
                  <a:lnTo>
                    <a:pt x="1349375" y="167639"/>
                  </a:lnTo>
                  <a:lnTo>
                    <a:pt x="1349375" y="165100"/>
                  </a:lnTo>
                  <a:lnTo>
                    <a:pt x="1350518" y="162560"/>
                  </a:lnTo>
                  <a:lnTo>
                    <a:pt x="1352296" y="161289"/>
                  </a:lnTo>
                  <a:close/>
                </a:path>
                <a:path w="2179320" h="901700">
                  <a:moveTo>
                    <a:pt x="1573022" y="168910"/>
                  </a:moveTo>
                  <a:lnTo>
                    <a:pt x="1571878" y="168910"/>
                  </a:lnTo>
                  <a:lnTo>
                    <a:pt x="1573022" y="170179"/>
                  </a:lnTo>
                  <a:lnTo>
                    <a:pt x="1575943" y="171450"/>
                  </a:lnTo>
                  <a:lnTo>
                    <a:pt x="1583689" y="171450"/>
                  </a:lnTo>
                  <a:lnTo>
                    <a:pt x="1581403" y="170179"/>
                  </a:lnTo>
                  <a:lnTo>
                    <a:pt x="1576831" y="170179"/>
                  </a:lnTo>
                  <a:lnTo>
                    <a:pt x="1573022" y="168910"/>
                  </a:lnTo>
                  <a:close/>
                </a:path>
                <a:path w="2179320" h="901700">
                  <a:moveTo>
                    <a:pt x="795401" y="127000"/>
                  </a:moveTo>
                  <a:lnTo>
                    <a:pt x="788670" y="127000"/>
                  </a:lnTo>
                  <a:lnTo>
                    <a:pt x="787273" y="128270"/>
                  </a:lnTo>
                  <a:lnTo>
                    <a:pt x="786892" y="128270"/>
                  </a:lnTo>
                  <a:lnTo>
                    <a:pt x="783844" y="133350"/>
                  </a:lnTo>
                  <a:lnTo>
                    <a:pt x="750697" y="133350"/>
                  </a:lnTo>
                  <a:lnTo>
                    <a:pt x="740632" y="134620"/>
                  </a:lnTo>
                  <a:lnTo>
                    <a:pt x="731472" y="134620"/>
                  </a:lnTo>
                  <a:lnTo>
                    <a:pt x="725551" y="135889"/>
                  </a:lnTo>
                  <a:lnTo>
                    <a:pt x="722883" y="137160"/>
                  </a:lnTo>
                  <a:lnTo>
                    <a:pt x="720851" y="139700"/>
                  </a:lnTo>
                  <a:lnTo>
                    <a:pt x="720217" y="143510"/>
                  </a:lnTo>
                  <a:lnTo>
                    <a:pt x="719708" y="146050"/>
                  </a:lnTo>
                  <a:lnTo>
                    <a:pt x="720217" y="147320"/>
                  </a:lnTo>
                  <a:lnTo>
                    <a:pt x="721486" y="148589"/>
                  </a:lnTo>
                  <a:lnTo>
                    <a:pt x="725424" y="153670"/>
                  </a:lnTo>
                  <a:lnTo>
                    <a:pt x="722883" y="160020"/>
                  </a:lnTo>
                  <a:lnTo>
                    <a:pt x="722502" y="160020"/>
                  </a:lnTo>
                  <a:lnTo>
                    <a:pt x="722249" y="161289"/>
                  </a:lnTo>
                  <a:lnTo>
                    <a:pt x="1352042" y="161289"/>
                  </a:lnTo>
                  <a:lnTo>
                    <a:pt x="1351279" y="160020"/>
                  </a:lnTo>
                  <a:lnTo>
                    <a:pt x="1350899" y="158750"/>
                  </a:lnTo>
                  <a:lnTo>
                    <a:pt x="1035176" y="158750"/>
                  </a:lnTo>
                  <a:lnTo>
                    <a:pt x="1032255" y="154939"/>
                  </a:lnTo>
                  <a:lnTo>
                    <a:pt x="1039876" y="143510"/>
                  </a:lnTo>
                  <a:lnTo>
                    <a:pt x="1041019" y="142239"/>
                  </a:lnTo>
                  <a:lnTo>
                    <a:pt x="1043177" y="139700"/>
                  </a:lnTo>
                  <a:lnTo>
                    <a:pt x="1045845" y="138429"/>
                  </a:lnTo>
                  <a:lnTo>
                    <a:pt x="1048893" y="137160"/>
                  </a:lnTo>
                  <a:lnTo>
                    <a:pt x="1052322" y="137160"/>
                  </a:lnTo>
                  <a:lnTo>
                    <a:pt x="1055166" y="132079"/>
                  </a:lnTo>
                  <a:lnTo>
                    <a:pt x="799337" y="132079"/>
                  </a:lnTo>
                  <a:lnTo>
                    <a:pt x="798829" y="130810"/>
                  </a:lnTo>
                  <a:lnTo>
                    <a:pt x="797559" y="130810"/>
                  </a:lnTo>
                  <a:lnTo>
                    <a:pt x="796925" y="129539"/>
                  </a:lnTo>
                  <a:lnTo>
                    <a:pt x="796798" y="128270"/>
                  </a:lnTo>
                  <a:lnTo>
                    <a:pt x="795401" y="127000"/>
                  </a:lnTo>
                  <a:close/>
                </a:path>
                <a:path w="2179320" h="901700">
                  <a:moveTo>
                    <a:pt x="1102740" y="120650"/>
                  </a:moveTo>
                  <a:lnTo>
                    <a:pt x="1098677" y="120650"/>
                  </a:lnTo>
                  <a:lnTo>
                    <a:pt x="1095375" y="123189"/>
                  </a:lnTo>
                  <a:lnTo>
                    <a:pt x="1093343" y="125729"/>
                  </a:lnTo>
                  <a:lnTo>
                    <a:pt x="1092200" y="125729"/>
                  </a:lnTo>
                  <a:lnTo>
                    <a:pt x="1091310" y="127000"/>
                  </a:lnTo>
                  <a:lnTo>
                    <a:pt x="1090676" y="129539"/>
                  </a:lnTo>
                  <a:lnTo>
                    <a:pt x="1098930" y="129539"/>
                  </a:lnTo>
                  <a:lnTo>
                    <a:pt x="1099057" y="134620"/>
                  </a:lnTo>
                  <a:lnTo>
                    <a:pt x="1098677" y="134620"/>
                  </a:lnTo>
                  <a:lnTo>
                    <a:pt x="1097406" y="137160"/>
                  </a:lnTo>
                  <a:lnTo>
                    <a:pt x="1094104" y="137160"/>
                  </a:lnTo>
                  <a:lnTo>
                    <a:pt x="1089152" y="138429"/>
                  </a:lnTo>
                  <a:lnTo>
                    <a:pt x="1084833" y="138429"/>
                  </a:lnTo>
                  <a:lnTo>
                    <a:pt x="1082675" y="139700"/>
                  </a:lnTo>
                  <a:lnTo>
                    <a:pt x="1082421" y="140970"/>
                  </a:lnTo>
                  <a:lnTo>
                    <a:pt x="1080643" y="142239"/>
                  </a:lnTo>
                  <a:lnTo>
                    <a:pt x="1073150" y="146050"/>
                  </a:lnTo>
                  <a:lnTo>
                    <a:pt x="1069085" y="147320"/>
                  </a:lnTo>
                  <a:lnTo>
                    <a:pt x="1065149" y="148589"/>
                  </a:lnTo>
                  <a:lnTo>
                    <a:pt x="1060957" y="148589"/>
                  </a:lnTo>
                  <a:lnTo>
                    <a:pt x="1057909" y="149860"/>
                  </a:lnTo>
                  <a:lnTo>
                    <a:pt x="1047496" y="151129"/>
                  </a:lnTo>
                  <a:lnTo>
                    <a:pt x="1045082" y="151129"/>
                  </a:lnTo>
                  <a:lnTo>
                    <a:pt x="1039876" y="156210"/>
                  </a:lnTo>
                  <a:lnTo>
                    <a:pt x="1038986" y="157479"/>
                  </a:lnTo>
                  <a:lnTo>
                    <a:pt x="1037589" y="158750"/>
                  </a:lnTo>
                  <a:lnTo>
                    <a:pt x="1350899" y="158750"/>
                  </a:lnTo>
                  <a:lnTo>
                    <a:pt x="1349375" y="156210"/>
                  </a:lnTo>
                  <a:lnTo>
                    <a:pt x="1251584" y="156210"/>
                  </a:lnTo>
                  <a:lnTo>
                    <a:pt x="1247902" y="154939"/>
                  </a:lnTo>
                  <a:lnTo>
                    <a:pt x="1244092" y="153670"/>
                  </a:lnTo>
                  <a:lnTo>
                    <a:pt x="1234058" y="153670"/>
                  </a:lnTo>
                  <a:lnTo>
                    <a:pt x="1233296" y="152400"/>
                  </a:lnTo>
                  <a:lnTo>
                    <a:pt x="1217802" y="152400"/>
                  </a:lnTo>
                  <a:lnTo>
                    <a:pt x="1209167" y="151129"/>
                  </a:lnTo>
                  <a:lnTo>
                    <a:pt x="1207833" y="146050"/>
                  </a:lnTo>
                  <a:lnTo>
                    <a:pt x="1140586" y="146050"/>
                  </a:lnTo>
                  <a:lnTo>
                    <a:pt x="1139825" y="144779"/>
                  </a:lnTo>
                  <a:lnTo>
                    <a:pt x="1138174" y="143510"/>
                  </a:lnTo>
                  <a:lnTo>
                    <a:pt x="1138427" y="139700"/>
                  </a:lnTo>
                  <a:lnTo>
                    <a:pt x="1139062" y="133350"/>
                  </a:lnTo>
                  <a:lnTo>
                    <a:pt x="1123060" y="133350"/>
                  </a:lnTo>
                  <a:lnTo>
                    <a:pt x="1120267" y="132079"/>
                  </a:lnTo>
                  <a:lnTo>
                    <a:pt x="1118870" y="130810"/>
                  </a:lnTo>
                  <a:lnTo>
                    <a:pt x="1114678" y="125729"/>
                  </a:lnTo>
                  <a:lnTo>
                    <a:pt x="1109472" y="123189"/>
                  </a:lnTo>
                  <a:lnTo>
                    <a:pt x="1104137" y="121920"/>
                  </a:lnTo>
                  <a:lnTo>
                    <a:pt x="1103376" y="121920"/>
                  </a:lnTo>
                  <a:lnTo>
                    <a:pt x="1102740" y="120650"/>
                  </a:lnTo>
                  <a:close/>
                </a:path>
                <a:path w="2179320" h="901700">
                  <a:moveTo>
                    <a:pt x="1515745" y="157479"/>
                  </a:moveTo>
                  <a:lnTo>
                    <a:pt x="1513458" y="157479"/>
                  </a:lnTo>
                  <a:lnTo>
                    <a:pt x="1512951" y="158750"/>
                  </a:lnTo>
                  <a:lnTo>
                    <a:pt x="1517650" y="158750"/>
                  </a:lnTo>
                  <a:lnTo>
                    <a:pt x="1515745" y="157479"/>
                  </a:lnTo>
                  <a:close/>
                </a:path>
                <a:path w="2179320" h="901700">
                  <a:moveTo>
                    <a:pt x="1268476" y="153670"/>
                  </a:moveTo>
                  <a:lnTo>
                    <a:pt x="1265047" y="153670"/>
                  </a:lnTo>
                  <a:lnTo>
                    <a:pt x="1263903" y="154939"/>
                  </a:lnTo>
                  <a:lnTo>
                    <a:pt x="1260475" y="156210"/>
                  </a:lnTo>
                  <a:lnTo>
                    <a:pt x="1273175" y="156210"/>
                  </a:lnTo>
                  <a:lnTo>
                    <a:pt x="1271777" y="154939"/>
                  </a:lnTo>
                  <a:lnTo>
                    <a:pt x="1269237" y="154939"/>
                  </a:lnTo>
                  <a:lnTo>
                    <a:pt x="1268476" y="153670"/>
                  </a:lnTo>
                  <a:close/>
                </a:path>
                <a:path w="2179320" h="901700">
                  <a:moveTo>
                    <a:pt x="1282446" y="132079"/>
                  </a:moveTo>
                  <a:lnTo>
                    <a:pt x="1278889" y="132079"/>
                  </a:lnTo>
                  <a:lnTo>
                    <a:pt x="1278127" y="133350"/>
                  </a:lnTo>
                  <a:lnTo>
                    <a:pt x="1277111" y="134620"/>
                  </a:lnTo>
                  <a:lnTo>
                    <a:pt x="1276984" y="137160"/>
                  </a:lnTo>
                  <a:lnTo>
                    <a:pt x="1277747" y="138429"/>
                  </a:lnTo>
                  <a:lnTo>
                    <a:pt x="1279652" y="143510"/>
                  </a:lnTo>
                  <a:lnTo>
                    <a:pt x="1279017" y="146050"/>
                  </a:lnTo>
                  <a:lnTo>
                    <a:pt x="1278127" y="148589"/>
                  </a:lnTo>
                  <a:lnTo>
                    <a:pt x="1277874" y="149860"/>
                  </a:lnTo>
                  <a:lnTo>
                    <a:pt x="1277747" y="152400"/>
                  </a:lnTo>
                  <a:lnTo>
                    <a:pt x="1277111" y="154939"/>
                  </a:lnTo>
                  <a:lnTo>
                    <a:pt x="1276096" y="154939"/>
                  </a:lnTo>
                  <a:lnTo>
                    <a:pt x="1275460" y="156210"/>
                  </a:lnTo>
                  <a:lnTo>
                    <a:pt x="1349375" y="156210"/>
                  </a:lnTo>
                  <a:lnTo>
                    <a:pt x="1348104" y="153670"/>
                  </a:lnTo>
                  <a:lnTo>
                    <a:pt x="1348739" y="152400"/>
                  </a:lnTo>
                  <a:lnTo>
                    <a:pt x="1349121" y="151129"/>
                  </a:lnTo>
                  <a:lnTo>
                    <a:pt x="1349755" y="151129"/>
                  </a:lnTo>
                  <a:lnTo>
                    <a:pt x="1350518" y="149860"/>
                  </a:lnTo>
                  <a:lnTo>
                    <a:pt x="1350899" y="149860"/>
                  </a:lnTo>
                  <a:lnTo>
                    <a:pt x="1350009" y="148589"/>
                  </a:lnTo>
                  <a:lnTo>
                    <a:pt x="1348104" y="148589"/>
                  </a:lnTo>
                  <a:lnTo>
                    <a:pt x="1343532" y="147320"/>
                  </a:lnTo>
                  <a:lnTo>
                    <a:pt x="1338579" y="143510"/>
                  </a:lnTo>
                  <a:lnTo>
                    <a:pt x="1318132" y="143510"/>
                  </a:lnTo>
                  <a:lnTo>
                    <a:pt x="1316989" y="142239"/>
                  </a:lnTo>
                  <a:lnTo>
                    <a:pt x="1315084" y="140970"/>
                  </a:lnTo>
                  <a:lnTo>
                    <a:pt x="1314703" y="139700"/>
                  </a:lnTo>
                  <a:lnTo>
                    <a:pt x="1314830" y="138429"/>
                  </a:lnTo>
                  <a:lnTo>
                    <a:pt x="1313433" y="138429"/>
                  </a:lnTo>
                  <a:lnTo>
                    <a:pt x="1310512" y="137160"/>
                  </a:lnTo>
                  <a:lnTo>
                    <a:pt x="1307210" y="137160"/>
                  </a:lnTo>
                  <a:lnTo>
                    <a:pt x="1304035" y="135889"/>
                  </a:lnTo>
                  <a:lnTo>
                    <a:pt x="1300860" y="135889"/>
                  </a:lnTo>
                  <a:lnTo>
                    <a:pt x="1296797" y="134620"/>
                  </a:lnTo>
                  <a:lnTo>
                    <a:pt x="1295611" y="133350"/>
                  </a:lnTo>
                  <a:lnTo>
                    <a:pt x="1282953" y="133350"/>
                  </a:lnTo>
                  <a:lnTo>
                    <a:pt x="1282446" y="132079"/>
                  </a:lnTo>
                  <a:close/>
                </a:path>
                <a:path w="2179320" h="901700">
                  <a:moveTo>
                    <a:pt x="1231773" y="148589"/>
                  </a:moveTo>
                  <a:lnTo>
                    <a:pt x="1229868" y="148589"/>
                  </a:lnTo>
                  <a:lnTo>
                    <a:pt x="1229486" y="152400"/>
                  </a:lnTo>
                  <a:lnTo>
                    <a:pt x="1233296" y="152400"/>
                  </a:lnTo>
                  <a:lnTo>
                    <a:pt x="1232534" y="151129"/>
                  </a:lnTo>
                  <a:lnTo>
                    <a:pt x="1231773" y="148589"/>
                  </a:lnTo>
                  <a:close/>
                </a:path>
                <a:path w="2179320" h="901700">
                  <a:moveTo>
                    <a:pt x="1184148" y="132079"/>
                  </a:moveTo>
                  <a:lnTo>
                    <a:pt x="1178305" y="132079"/>
                  </a:lnTo>
                  <a:lnTo>
                    <a:pt x="1173733" y="133350"/>
                  </a:lnTo>
                  <a:lnTo>
                    <a:pt x="1165750" y="134620"/>
                  </a:lnTo>
                  <a:lnTo>
                    <a:pt x="1156922" y="134620"/>
                  </a:lnTo>
                  <a:lnTo>
                    <a:pt x="1149355" y="135889"/>
                  </a:lnTo>
                  <a:lnTo>
                    <a:pt x="1145158" y="137160"/>
                  </a:lnTo>
                  <a:lnTo>
                    <a:pt x="1145667" y="139700"/>
                  </a:lnTo>
                  <a:lnTo>
                    <a:pt x="1146555" y="143510"/>
                  </a:lnTo>
                  <a:lnTo>
                    <a:pt x="1145667" y="144779"/>
                  </a:lnTo>
                  <a:lnTo>
                    <a:pt x="1144904" y="146050"/>
                  </a:lnTo>
                  <a:lnTo>
                    <a:pt x="1207833" y="146050"/>
                  </a:lnTo>
                  <a:lnTo>
                    <a:pt x="1206500" y="140970"/>
                  </a:lnTo>
                  <a:lnTo>
                    <a:pt x="1209548" y="138429"/>
                  </a:lnTo>
                  <a:lnTo>
                    <a:pt x="1211960" y="137160"/>
                  </a:lnTo>
                  <a:lnTo>
                    <a:pt x="1197228" y="137160"/>
                  </a:lnTo>
                  <a:lnTo>
                    <a:pt x="1193800" y="135889"/>
                  </a:lnTo>
                  <a:lnTo>
                    <a:pt x="1190498" y="134620"/>
                  </a:lnTo>
                  <a:lnTo>
                    <a:pt x="1184148" y="132079"/>
                  </a:lnTo>
                  <a:close/>
                </a:path>
                <a:path w="2179320" h="901700">
                  <a:moveTo>
                    <a:pt x="1332737" y="138429"/>
                  </a:moveTo>
                  <a:lnTo>
                    <a:pt x="1324102" y="138429"/>
                  </a:lnTo>
                  <a:lnTo>
                    <a:pt x="1323085" y="139700"/>
                  </a:lnTo>
                  <a:lnTo>
                    <a:pt x="1323212" y="140970"/>
                  </a:lnTo>
                  <a:lnTo>
                    <a:pt x="1322704" y="142239"/>
                  </a:lnTo>
                  <a:lnTo>
                    <a:pt x="1321815" y="142239"/>
                  </a:lnTo>
                  <a:lnTo>
                    <a:pt x="1321053" y="143510"/>
                  </a:lnTo>
                  <a:lnTo>
                    <a:pt x="1338579" y="143510"/>
                  </a:lnTo>
                  <a:lnTo>
                    <a:pt x="1337818" y="139700"/>
                  </a:lnTo>
                  <a:lnTo>
                    <a:pt x="1336421" y="139700"/>
                  </a:lnTo>
                  <a:lnTo>
                    <a:pt x="1332737" y="138429"/>
                  </a:lnTo>
                  <a:close/>
                </a:path>
                <a:path w="2179320" h="901700">
                  <a:moveTo>
                    <a:pt x="778382" y="130810"/>
                  </a:moveTo>
                  <a:lnTo>
                    <a:pt x="772413" y="130810"/>
                  </a:lnTo>
                  <a:lnTo>
                    <a:pt x="770127" y="132079"/>
                  </a:lnTo>
                  <a:lnTo>
                    <a:pt x="766699" y="132079"/>
                  </a:lnTo>
                  <a:lnTo>
                    <a:pt x="763143" y="133350"/>
                  </a:lnTo>
                  <a:lnTo>
                    <a:pt x="780542" y="133350"/>
                  </a:lnTo>
                  <a:lnTo>
                    <a:pt x="779272" y="132079"/>
                  </a:lnTo>
                  <a:lnTo>
                    <a:pt x="778382" y="130810"/>
                  </a:lnTo>
                  <a:close/>
                </a:path>
                <a:path w="2179320" h="901700">
                  <a:moveTo>
                    <a:pt x="1136142" y="125729"/>
                  </a:moveTo>
                  <a:lnTo>
                    <a:pt x="1135379" y="125729"/>
                  </a:lnTo>
                  <a:lnTo>
                    <a:pt x="1135760" y="128270"/>
                  </a:lnTo>
                  <a:lnTo>
                    <a:pt x="1134999" y="129539"/>
                  </a:lnTo>
                  <a:lnTo>
                    <a:pt x="1131951" y="132079"/>
                  </a:lnTo>
                  <a:lnTo>
                    <a:pt x="1128902" y="133350"/>
                  </a:lnTo>
                  <a:lnTo>
                    <a:pt x="1139062" y="133350"/>
                  </a:lnTo>
                  <a:lnTo>
                    <a:pt x="1138935" y="129539"/>
                  </a:lnTo>
                  <a:lnTo>
                    <a:pt x="1138808" y="128270"/>
                  </a:lnTo>
                  <a:lnTo>
                    <a:pt x="1137920" y="127000"/>
                  </a:lnTo>
                  <a:lnTo>
                    <a:pt x="1136650" y="127000"/>
                  </a:lnTo>
                  <a:lnTo>
                    <a:pt x="1136142" y="125729"/>
                  </a:lnTo>
                  <a:close/>
                </a:path>
                <a:path w="2179320" h="901700">
                  <a:moveTo>
                    <a:pt x="1289303" y="124460"/>
                  </a:moveTo>
                  <a:lnTo>
                    <a:pt x="1288796" y="127000"/>
                  </a:lnTo>
                  <a:lnTo>
                    <a:pt x="1288542" y="127000"/>
                  </a:lnTo>
                  <a:lnTo>
                    <a:pt x="1288033" y="129539"/>
                  </a:lnTo>
                  <a:lnTo>
                    <a:pt x="1287272" y="132079"/>
                  </a:lnTo>
                  <a:lnTo>
                    <a:pt x="1285621" y="133350"/>
                  </a:lnTo>
                  <a:lnTo>
                    <a:pt x="1295611" y="133350"/>
                  </a:lnTo>
                  <a:lnTo>
                    <a:pt x="1293240" y="130810"/>
                  </a:lnTo>
                  <a:lnTo>
                    <a:pt x="1290954" y="127000"/>
                  </a:lnTo>
                  <a:lnTo>
                    <a:pt x="1290574" y="125729"/>
                  </a:lnTo>
                  <a:lnTo>
                    <a:pt x="1289938" y="125729"/>
                  </a:lnTo>
                  <a:lnTo>
                    <a:pt x="1289303" y="124460"/>
                  </a:lnTo>
                  <a:close/>
                </a:path>
                <a:path w="2179320" h="901700">
                  <a:moveTo>
                    <a:pt x="1055877" y="130810"/>
                  </a:moveTo>
                  <a:lnTo>
                    <a:pt x="801497" y="130810"/>
                  </a:lnTo>
                  <a:lnTo>
                    <a:pt x="800734" y="132079"/>
                  </a:lnTo>
                  <a:lnTo>
                    <a:pt x="1055166" y="132079"/>
                  </a:lnTo>
                  <a:lnTo>
                    <a:pt x="1055877" y="130810"/>
                  </a:lnTo>
                  <a:close/>
                </a:path>
                <a:path w="2179320" h="901700">
                  <a:moveTo>
                    <a:pt x="809244" y="83820"/>
                  </a:moveTo>
                  <a:lnTo>
                    <a:pt x="807593" y="83820"/>
                  </a:lnTo>
                  <a:lnTo>
                    <a:pt x="807974" y="85089"/>
                  </a:lnTo>
                  <a:lnTo>
                    <a:pt x="808481" y="86360"/>
                  </a:lnTo>
                  <a:lnTo>
                    <a:pt x="808101" y="88900"/>
                  </a:lnTo>
                  <a:lnTo>
                    <a:pt x="807084" y="88900"/>
                  </a:lnTo>
                  <a:lnTo>
                    <a:pt x="806323" y="90170"/>
                  </a:lnTo>
                  <a:lnTo>
                    <a:pt x="805052" y="91439"/>
                  </a:lnTo>
                  <a:lnTo>
                    <a:pt x="802004" y="91439"/>
                  </a:lnTo>
                  <a:lnTo>
                    <a:pt x="802894" y="92710"/>
                  </a:lnTo>
                  <a:lnTo>
                    <a:pt x="803528" y="93979"/>
                  </a:lnTo>
                  <a:lnTo>
                    <a:pt x="804418" y="95250"/>
                  </a:lnTo>
                  <a:lnTo>
                    <a:pt x="804163" y="97789"/>
                  </a:lnTo>
                  <a:lnTo>
                    <a:pt x="801497" y="101600"/>
                  </a:lnTo>
                  <a:lnTo>
                    <a:pt x="802894" y="101600"/>
                  </a:lnTo>
                  <a:lnTo>
                    <a:pt x="804799" y="105410"/>
                  </a:lnTo>
                  <a:lnTo>
                    <a:pt x="805179" y="107950"/>
                  </a:lnTo>
                  <a:lnTo>
                    <a:pt x="805179" y="109220"/>
                  </a:lnTo>
                  <a:lnTo>
                    <a:pt x="804418" y="110489"/>
                  </a:lnTo>
                  <a:lnTo>
                    <a:pt x="803909" y="110489"/>
                  </a:lnTo>
                  <a:lnTo>
                    <a:pt x="803148" y="111760"/>
                  </a:lnTo>
                  <a:lnTo>
                    <a:pt x="801497" y="111760"/>
                  </a:lnTo>
                  <a:lnTo>
                    <a:pt x="802131" y="113029"/>
                  </a:lnTo>
                  <a:lnTo>
                    <a:pt x="802512" y="114300"/>
                  </a:lnTo>
                  <a:lnTo>
                    <a:pt x="802767" y="115570"/>
                  </a:lnTo>
                  <a:lnTo>
                    <a:pt x="803275" y="116839"/>
                  </a:lnTo>
                  <a:lnTo>
                    <a:pt x="804036" y="116839"/>
                  </a:lnTo>
                  <a:lnTo>
                    <a:pt x="804290" y="118110"/>
                  </a:lnTo>
                  <a:lnTo>
                    <a:pt x="804799" y="118110"/>
                  </a:lnTo>
                  <a:lnTo>
                    <a:pt x="806830" y="121920"/>
                  </a:lnTo>
                  <a:lnTo>
                    <a:pt x="805179" y="123189"/>
                  </a:lnTo>
                  <a:lnTo>
                    <a:pt x="804418" y="124460"/>
                  </a:lnTo>
                  <a:lnTo>
                    <a:pt x="804036" y="125729"/>
                  </a:lnTo>
                  <a:lnTo>
                    <a:pt x="803909" y="127000"/>
                  </a:lnTo>
                  <a:lnTo>
                    <a:pt x="804036" y="128270"/>
                  </a:lnTo>
                  <a:lnTo>
                    <a:pt x="803401" y="129539"/>
                  </a:lnTo>
                  <a:lnTo>
                    <a:pt x="802258" y="130810"/>
                  </a:lnTo>
                  <a:lnTo>
                    <a:pt x="1059560" y="130810"/>
                  </a:lnTo>
                  <a:lnTo>
                    <a:pt x="1064640" y="129539"/>
                  </a:lnTo>
                  <a:lnTo>
                    <a:pt x="1065910" y="129539"/>
                  </a:lnTo>
                  <a:lnTo>
                    <a:pt x="1068958" y="128270"/>
                  </a:lnTo>
                  <a:lnTo>
                    <a:pt x="1071752" y="128270"/>
                  </a:lnTo>
                  <a:lnTo>
                    <a:pt x="1074165" y="127000"/>
                  </a:lnTo>
                  <a:lnTo>
                    <a:pt x="1075689" y="124460"/>
                  </a:lnTo>
                  <a:lnTo>
                    <a:pt x="1076578" y="121920"/>
                  </a:lnTo>
                  <a:lnTo>
                    <a:pt x="1077849" y="120650"/>
                  </a:lnTo>
                  <a:lnTo>
                    <a:pt x="1079246" y="120650"/>
                  </a:lnTo>
                  <a:lnTo>
                    <a:pt x="1080643" y="119379"/>
                  </a:lnTo>
                  <a:lnTo>
                    <a:pt x="1084072" y="118110"/>
                  </a:lnTo>
                  <a:lnTo>
                    <a:pt x="1091183" y="114300"/>
                  </a:lnTo>
                  <a:lnTo>
                    <a:pt x="1092327" y="111760"/>
                  </a:lnTo>
                  <a:lnTo>
                    <a:pt x="1096385" y="106679"/>
                  </a:lnTo>
                  <a:lnTo>
                    <a:pt x="1103645" y="102870"/>
                  </a:lnTo>
                  <a:lnTo>
                    <a:pt x="1111311" y="100329"/>
                  </a:lnTo>
                  <a:lnTo>
                    <a:pt x="1116583" y="99060"/>
                  </a:lnTo>
                  <a:lnTo>
                    <a:pt x="1117853" y="99060"/>
                  </a:lnTo>
                  <a:lnTo>
                    <a:pt x="1118743" y="96520"/>
                  </a:lnTo>
                  <a:lnTo>
                    <a:pt x="1119504" y="95250"/>
                  </a:lnTo>
                  <a:lnTo>
                    <a:pt x="1121282" y="90170"/>
                  </a:lnTo>
                  <a:lnTo>
                    <a:pt x="1123950" y="90170"/>
                  </a:lnTo>
                  <a:lnTo>
                    <a:pt x="1128649" y="88900"/>
                  </a:lnTo>
                  <a:lnTo>
                    <a:pt x="1130655" y="87629"/>
                  </a:lnTo>
                  <a:lnTo>
                    <a:pt x="812419" y="87629"/>
                  </a:lnTo>
                  <a:lnTo>
                    <a:pt x="810640" y="86360"/>
                  </a:lnTo>
                  <a:lnTo>
                    <a:pt x="809244" y="83820"/>
                  </a:lnTo>
                  <a:close/>
                </a:path>
                <a:path w="2179320" h="901700">
                  <a:moveTo>
                    <a:pt x="800353" y="110489"/>
                  </a:moveTo>
                  <a:lnTo>
                    <a:pt x="796035" y="110489"/>
                  </a:lnTo>
                  <a:lnTo>
                    <a:pt x="797432" y="111760"/>
                  </a:lnTo>
                  <a:lnTo>
                    <a:pt x="801497" y="111760"/>
                  </a:lnTo>
                  <a:lnTo>
                    <a:pt x="800353" y="110489"/>
                  </a:lnTo>
                  <a:close/>
                </a:path>
                <a:path w="2179320" h="901700">
                  <a:moveTo>
                    <a:pt x="802512" y="90170"/>
                  </a:moveTo>
                  <a:lnTo>
                    <a:pt x="802004" y="90170"/>
                  </a:lnTo>
                  <a:lnTo>
                    <a:pt x="801370" y="91439"/>
                  </a:lnTo>
                  <a:lnTo>
                    <a:pt x="803021" y="91439"/>
                  </a:lnTo>
                  <a:lnTo>
                    <a:pt x="802512" y="90170"/>
                  </a:lnTo>
                  <a:close/>
                </a:path>
                <a:path w="2179320" h="901700">
                  <a:moveTo>
                    <a:pt x="1137920" y="69850"/>
                  </a:moveTo>
                  <a:lnTo>
                    <a:pt x="841755" y="69850"/>
                  </a:lnTo>
                  <a:lnTo>
                    <a:pt x="840994" y="71120"/>
                  </a:lnTo>
                  <a:lnTo>
                    <a:pt x="839977" y="72389"/>
                  </a:lnTo>
                  <a:lnTo>
                    <a:pt x="838453" y="74929"/>
                  </a:lnTo>
                  <a:lnTo>
                    <a:pt x="836168" y="76200"/>
                  </a:lnTo>
                  <a:lnTo>
                    <a:pt x="833627" y="77470"/>
                  </a:lnTo>
                  <a:lnTo>
                    <a:pt x="823849" y="78739"/>
                  </a:lnTo>
                  <a:lnTo>
                    <a:pt x="822071" y="82550"/>
                  </a:lnTo>
                  <a:lnTo>
                    <a:pt x="820547" y="85089"/>
                  </a:lnTo>
                  <a:lnTo>
                    <a:pt x="818006" y="86360"/>
                  </a:lnTo>
                  <a:lnTo>
                    <a:pt x="815212" y="87629"/>
                  </a:lnTo>
                  <a:lnTo>
                    <a:pt x="1130655" y="87629"/>
                  </a:lnTo>
                  <a:lnTo>
                    <a:pt x="1138681" y="82550"/>
                  </a:lnTo>
                  <a:lnTo>
                    <a:pt x="1141349" y="81279"/>
                  </a:lnTo>
                  <a:lnTo>
                    <a:pt x="1143380" y="78739"/>
                  </a:lnTo>
                  <a:lnTo>
                    <a:pt x="1143888" y="74929"/>
                  </a:lnTo>
                  <a:lnTo>
                    <a:pt x="1143253" y="74929"/>
                  </a:lnTo>
                  <a:lnTo>
                    <a:pt x="1141983" y="73660"/>
                  </a:lnTo>
                  <a:lnTo>
                    <a:pt x="1140459" y="73660"/>
                  </a:lnTo>
                  <a:lnTo>
                    <a:pt x="1138427" y="72389"/>
                  </a:lnTo>
                  <a:lnTo>
                    <a:pt x="1137920" y="69850"/>
                  </a:lnTo>
                  <a:close/>
                </a:path>
                <a:path w="2179320" h="901700">
                  <a:moveTo>
                    <a:pt x="1138935" y="66039"/>
                  </a:moveTo>
                  <a:lnTo>
                    <a:pt x="864107" y="66039"/>
                  </a:lnTo>
                  <a:lnTo>
                    <a:pt x="862964" y="69850"/>
                  </a:lnTo>
                  <a:lnTo>
                    <a:pt x="1137665" y="69850"/>
                  </a:lnTo>
                  <a:lnTo>
                    <a:pt x="1137793" y="68579"/>
                  </a:lnTo>
                  <a:lnTo>
                    <a:pt x="1138935" y="66039"/>
                  </a:lnTo>
                  <a:close/>
                </a:path>
                <a:path w="2179320" h="901700">
                  <a:moveTo>
                    <a:pt x="1145667" y="64770"/>
                  </a:moveTo>
                  <a:lnTo>
                    <a:pt x="871981" y="64770"/>
                  </a:lnTo>
                  <a:lnTo>
                    <a:pt x="865631" y="66039"/>
                  </a:lnTo>
                  <a:lnTo>
                    <a:pt x="1144270" y="66039"/>
                  </a:lnTo>
                  <a:lnTo>
                    <a:pt x="1145667" y="64770"/>
                  </a:lnTo>
                  <a:close/>
                </a:path>
                <a:path w="2179320" h="901700">
                  <a:moveTo>
                    <a:pt x="1144651" y="60960"/>
                  </a:moveTo>
                  <a:lnTo>
                    <a:pt x="1143380" y="60960"/>
                  </a:lnTo>
                  <a:lnTo>
                    <a:pt x="1142619" y="62229"/>
                  </a:lnTo>
                  <a:lnTo>
                    <a:pt x="886078" y="62229"/>
                  </a:lnTo>
                  <a:lnTo>
                    <a:pt x="885317" y="63500"/>
                  </a:lnTo>
                  <a:lnTo>
                    <a:pt x="883538" y="63500"/>
                  </a:lnTo>
                  <a:lnTo>
                    <a:pt x="875792" y="64770"/>
                  </a:lnTo>
                  <a:lnTo>
                    <a:pt x="1146428" y="64770"/>
                  </a:lnTo>
                  <a:lnTo>
                    <a:pt x="1146302" y="63500"/>
                  </a:lnTo>
                  <a:lnTo>
                    <a:pt x="1145921" y="62229"/>
                  </a:lnTo>
                  <a:lnTo>
                    <a:pt x="1144651" y="60960"/>
                  </a:lnTo>
                  <a:close/>
                </a:path>
                <a:path w="2179320" h="901700">
                  <a:moveTo>
                    <a:pt x="1140968" y="60960"/>
                  </a:moveTo>
                  <a:lnTo>
                    <a:pt x="886586" y="60960"/>
                  </a:lnTo>
                  <a:lnTo>
                    <a:pt x="886332" y="62229"/>
                  </a:lnTo>
                  <a:lnTo>
                    <a:pt x="1141602" y="62229"/>
                  </a:lnTo>
                  <a:lnTo>
                    <a:pt x="1140968" y="60960"/>
                  </a:lnTo>
                  <a:close/>
                </a:path>
                <a:path w="2179320" h="901700">
                  <a:moveTo>
                    <a:pt x="943482" y="49529"/>
                  </a:moveTo>
                  <a:lnTo>
                    <a:pt x="938529" y="49529"/>
                  </a:lnTo>
                  <a:lnTo>
                    <a:pt x="937513" y="50800"/>
                  </a:lnTo>
                  <a:lnTo>
                    <a:pt x="935481" y="50800"/>
                  </a:lnTo>
                  <a:lnTo>
                    <a:pt x="934465" y="53339"/>
                  </a:lnTo>
                  <a:lnTo>
                    <a:pt x="933323" y="55879"/>
                  </a:lnTo>
                  <a:lnTo>
                    <a:pt x="930782" y="55879"/>
                  </a:lnTo>
                  <a:lnTo>
                    <a:pt x="929512" y="57150"/>
                  </a:lnTo>
                  <a:lnTo>
                    <a:pt x="882269" y="57150"/>
                  </a:lnTo>
                  <a:lnTo>
                    <a:pt x="884681" y="58420"/>
                  </a:lnTo>
                  <a:lnTo>
                    <a:pt x="886205" y="59689"/>
                  </a:lnTo>
                  <a:lnTo>
                    <a:pt x="886459" y="60960"/>
                  </a:lnTo>
                  <a:lnTo>
                    <a:pt x="1140586" y="60960"/>
                  </a:lnTo>
                  <a:lnTo>
                    <a:pt x="1139698" y="59689"/>
                  </a:lnTo>
                  <a:lnTo>
                    <a:pt x="1140078" y="58420"/>
                  </a:lnTo>
                  <a:lnTo>
                    <a:pt x="1141095" y="55879"/>
                  </a:lnTo>
                  <a:lnTo>
                    <a:pt x="1141349" y="54610"/>
                  </a:lnTo>
                  <a:lnTo>
                    <a:pt x="1140459" y="53339"/>
                  </a:lnTo>
                  <a:lnTo>
                    <a:pt x="950722" y="53339"/>
                  </a:lnTo>
                  <a:lnTo>
                    <a:pt x="946403" y="52070"/>
                  </a:lnTo>
                  <a:lnTo>
                    <a:pt x="944372" y="50800"/>
                  </a:lnTo>
                  <a:lnTo>
                    <a:pt x="943482" y="49529"/>
                  </a:lnTo>
                  <a:close/>
                </a:path>
                <a:path w="2179320" h="901700">
                  <a:moveTo>
                    <a:pt x="915543" y="55879"/>
                  </a:moveTo>
                  <a:lnTo>
                    <a:pt x="878839" y="55879"/>
                  </a:lnTo>
                  <a:lnTo>
                    <a:pt x="881252" y="57150"/>
                  </a:lnTo>
                  <a:lnTo>
                    <a:pt x="916304" y="57150"/>
                  </a:lnTo>
                  <a:lnTo>
                    <a:pt x="915543" y="55879"/>
                  </a:lnTo>
                  <a:close/>
                </a:path>
                <a:path w="2179320" h="901700">
                  <a:moveTo>
                    <a:pt x="925449" y="55879"/>
                  </a:moveTo>
                  <a:lnTo>
                    <a:pt x="920496" y="55879"/>
                  </a:lnTo>
                  <a:lnTo>
                    <a:pt x="919099" y="57150"/>
                  </a:lnTo>
                  <a:lnTo>
                    <a:pt x="926846" y="57150"/>
                  </a:lnTo>
                  <a:lnTo>
                    <a:pt x="925449" y="55879"/>
                  </a:lnTo>
                  <a:close/>
                </a:path>
                <a:path w="2179320" h="901700">
                  <a:moveTo>
                    <a:pt x="881760" y="54610"/>
                  </a:moveTo>
                  <a:lnTo>
                    <a:pt x="878458" y="54610"/>
                  </a:lnTo>
                  <a:lnTo>
                    <a:pt x="878204" y="55879"/>
                  </a:lnTo>
                  <a:lnTo>
                    <a:pt x="882776" y="55879"/>
                  </a:lnTo>
                  <a:lnTo>
                    <a:pt x="881760" y="54610"/>
                  </a:lnTo>
                  <a:close/>
                </a:path>
                <a:path w="2179320" h="901700">
                  <a:moveTo>
                    <a:pt x="899922" y="49529"/>
                  </a:moveTo>
                  <a:lnTo>
                    <a:pt x="899032" y="49529"/>
                  </a:lnTo>
                  <a:lnTo>
                    <a:pt x="898144" y="50800"/>
                  </a:lnTo>
                  <a:lnTo>
                    <a:pt x="895603" y="52070"/>
                  </a:lnTo>
                  <a:lnTo>
                    <a:pt x="892936" y="53339"/>
                  </a:lnTo>
                  <a:lnTo>
                    <a:pt x="890143" y="54610"/>
                  </a:lnTo>
                  <a:lnTo>
                    <a:pt x="889126" y="55879"/>
                  </a:lnTo>
                  <a:lnTo>
                    <a:pt x="914146" y="55879"/>
                  </a:lnTo>
                  <a:lnTo>
                    <a:pt x="913764" y="54610"/>
                  </a:lnTo>
                  <a:lnTo>
                    <a:pt x="913637" y="53339"/>
                  </a:lnTo>
                  <a:lnTo>
                    <a:pt x="904494" y="53339"/>
                  </a:lnTo>
                  <a:lnTo>
                    <a:pt x="902970" y="52070"/>
                  </a:lnTo>
                  <a:lnTo>
                    <a:pt x="900810" y="50800"/>
                  </a:lnTo>
                  <a:lnTo>
                    <a:pt x="899922" y="49529"/>
                  </a:lnTo>
                  <a:close/>
                </a:path>
                <a:path w="2179320" h="901700">
                  <a:moveTo>
                    <a:pt x="917828" y="46989"/>
                  </a:moveTo>
                  <a:lnTo>
                    <a:pt x="913002" y="46989"/>
                  </a:lnTo>
                  <a:lnTo>
                    <a:pt x="910462" y="48260"/>
                  </a:lnTo>
                  <a:lnTo>
                    <a:pt x="908938" y="49529"/>
                  </a:lnTo>
                  <a:lnTo>
                    <a:pt x="908684" y="50800"/>
                  </a:lnTo>
                  <a:lnTo>
                    <a:pt x="907796" y="52070"/>
                  </a:lnTo>
                  <a:lnTo>
                    <a:pt x="906906" y="52070"/>
                  </a:lnTo>
                  <a:lnTo>
                    <a:pt x="906652" y="53339"/>
                  </a:lnTo>
                  <a:lnTo>
                    <a:pt x="913637" y="53339"/>
                  </a:lnTo>
                  <a:lnTo>
                    <a:pt x="913510" y="52070"/>
                  </a:lnTo>
                  <a:lnTo>
                    <a:pt x="916431" y="49529"/>
                  </a:lnTo>
                  <a:lnTo>
                    <a:pt x="917194" y="48260"/>
                  </a:lnTo>
                  <a:lnTo>
                    <a:pt x="917828" y="46989"/>
                  </a:lnTo>
                  <a:close/>
                </a:path>
                <a:path w="2179320" h="901700">
                  <a:moveTo>
                    <a:pt x="965200" y="40639"/>
                  </a:moveTo>
                  <a:lnTo>
                    <a:pt x="955675" y="40639"/>
                  </a:lnTo>
                  <a:lnTo>
                    <a:pt x="949451" y="41910"/>
                  </a:lnTo>
                  <a:lnTo>
                    <a:pt x="948181" y="43179"/>
                  </a:lnTo>
                  <a:lnTo>
                    <a:pt x="948562" y="44450"/>
                  </a:lnTo>
                  <a:lnTo>
                    <a:pt x="951229" y="45720"/>
                  </a:lnTo>
                  <a:lnTo>
                    <a:pt x="957452" y="49529"/>
                  </a:lnTo>
                  <a:lnTo>
                    <a:pt x="956818" y="52070"/>
                  </a:lnTo>
                  <a:lnTo>
                    <a:pt x="956563" y="52070"/>
                  </a:lnTo>
                  <a:lnTo>
                    <a:pt x="955928" y="53339"/>
                  </a:lnTo>
                  <a:lnTo>
                    <a:pt x="1132839" y="53339"/>
                  </a:lnTo>
                  <a:lnTo>
                    <a:pt x="1131570" y="52070"/>
                  </a:lnTo>
                  <a:lnTo>
                    <a:pt x="1131315" y="50800"/>
                  </a:lnTo>
                  <a:lnTo>
                    <a:pt x="1131400" y="48260"/>
                  </a:lnTo>
                  <a:lnTo>
                    <a:pt x="1131485" y="46989"/>
                  </a:lnTo>
                  <a:lnTo>
                    <a:pt x="1131443" y="44450"/>
                  </a:lnTo>
                  <a:lnTo>
                    <a:pt x="1131188" y="41910"/>
                  </a:lnTo>
                  <a:lnTo>
                    <a:pt x="966597" y="41910"/>
                  </a:lnTo>
                  <a:lnTo>
                    <a:pt x="965200" y="40639"/>
                  </a:lnTo>
                  <a:close/>
                </a:path>
                <a:path w="2179320" h="901700">
                  <a:moveTo>
                    <a:pt x="1140078" y="52070"/>
                  </a:moveTo>
                  <a:lnTo>
                    <a:pt x="1137411" y="52070"/>
                  </a:lnTo>
                  <a:lnTo>
                    <a:pt x="1136396" y="53339"/>
                  </a:lnTo>
                  <a:lnTo>
                    <a:pt x="1140459" y="53339"/>
                  </a:lnTo>
                  <a:lnTo>
                    <a:pt x="1140078" y="52070"/>
                  </a:lnTo>
                  <a:close/>
                </a:path>
                <a:path w="2179320" h="901700">
                  <a:moveTo>
                    <a:pt x="1016380" y="0"/>
                  </a:moveTo>
                  <a:lnTo>
                    <a:pt x="1011047" y="0"/>
                  </a:lnTo>
                  <a:lnTo>
                    <a:pt x="1008887" y="1270"/>
                  </a:lnTo>
                  <a:lnTo>
                    <a:pt x="1003426" y="2539"/>
                  </a:lnTo>
                  <a:lnTo>
                    <a:pt x="1000251" y="3810"/>
                  </a:lnTo>
                  <a:lnTo>
                    <a:pt x="996060" y="5079"/>
                  </a:lnTo>
                  <a:lnTo>
                    <a:pt x="990980" y="6350"/>
                  </a:lnTo>
                  <a:lnTo>
                    <a:pt x="988695" y="8889"/>
                  </a:lnTo>
                  <a:lnTo>
                    <a:pt x="986662" y="12700"/>
                  </a:lnTo>
                  <a:lnTo>
                    <a:pt x="985265" y="13970"/>
                  </a:lnTo>
                  <a:lnTo>
                    <a:pt x="983869" y="16510"/>
                  </a:lnTo>
                  <a:lnTo>
                    <a:pt x="981582" y="17779"/>
                  </a:lnTo>
                  <a:lnTo>
                    <a:pt x="978026" y="19050"/>
                  </a:lnTo>
                  <a:lnTo>
                    <a:pt x="973201" y="25400"/>
                  </a:lnTo>
                  <a:lnTo>
                    <a:pt x="972565" y="27939"/>
                  </a:lnTo>
                  <a:lnTo>
                    <a:pt x="976249" y="29210"/>
                  </a:lnTo>
                  <a:lnTo>
                    <a:pt x="975995" y="34289"/>
                  </a:lnTo>
                  <a:lnTo>
                    <a:pt x="975995" y="36829"/>
                  </a:lnTo>
                  <a:lnTo>
                    <a:pt x="976249" y="38100"/>
                  </a:lnTo>
                  <a:lnTo>
                    <a:pt x="975995" y="39370"/>
                  </a:lnTo>
                  <a:lnTo>
                    <a:pt x="975232" y="40639"/>
                  </a:lnTo>
                  <a:lnTo>
                    <a:pt x="974089" y="41910"/>
                  </a:lnTo>
                  <a:lnTo>
                    <a:pt x="1053592" y="41910"/>
                  </a:lnTo>
                  <a:lnTo>
                    <a:pt x="1048511" y="40639"/>
                  </a:lnTo>
                  <a:lnTo>
                    <a:pt x="1047242" y="40639"/>
                  </a:lnTo>
                  <a:lnTo>
                    <a:pt x="1046479" y="38100"/>
                  </a:lnTo>
                  <a:lnTo>
                    <a:pt x="1048003" y="35560"/>
                  </a:lnTo>
                  <a:lnTo>
                    <a:pt x="1052829" y="29210"/>
                  </a:lnTo>
                  <a:lnTo>
                    <a:pt x="1053846" y="27939"/>
                  </a:lnTo>
                  <a:lnTo>
                    <a:pt x="1056004" y="25400"/>
                  </a:lnTo>
                  <a:lnTo>
                    <a:pt x="1035938" y="25400"/>
                  </a:lnTo>
                  <a:lnTo>
                    <a:pt x="1035176" y="22860"/>
                  </a:lnTo>
                  <a:lnTo>
                    <a:pt x="1034414" y="22860"/>
                  </a:lnTo>
                  <a:lnTo>
                    <a:pt x="1028192" y="21589"/>
                  </a:lnTo>
                  <a:lnTo>
                    <a:pt x="1017397" y="21589"/>
                  </a:lnTo>
                  <a:lnTo>
                    <a:pt x="1017143" y="19050"/>
                  </a:lnTo>
                  <a:lnTo>
                    <a:pt x="1017015" y="16510"/>
                  </a:lnTo>
                  <a:lnTo>
                    <a:pt x="1024508" y="15239"/>
                  </a:lnTo>
                  <a:lnTo>
                    <a:pt x="1026540" y="15239"/>
                  </a:lnTo>
                  <a:lnTo>
                    <a:pt x="1028446" y="13970"/>
                  </a:lnTo>
                  <a:lnTo>
                    <a:pt x="1030224" y="12700"/>
                  </a:lnTo>
                  <a:lnTo>
                    <a:pt x="1032382" y="11429"/>
                  </a:lnTo>
                  <a:lnTo>
                    <a:pt x="1034542" y="11429"/>
                  </a:lnTo>
                  <a:lnTo>
                    <a:pt x="1036954" y="10160"/>
                  </a:lnTo>
                  <a:lnTo>
                    <a:pt x="1038225" y="10160"/>
                  </a:lnTo>
                  <a:lnTo>
                    <a:pt x="1038859" y="8889"/>
                  </a:lnTo>
                  <a:lnTo>
                    <a:pt x="1038478" y="8889"/>
                  </a:lnTo>
                  <a:lnTo>
                    <a:pt x="1037462" y="6350"/>
                  </a:lnTo>
                  <a:lnTo>
                    <a:pt x="1036701" y="6350"/>
                  </a:lnTo>
                  <a:lnTo>
                    <a:pt x="1035176" y="5079"/>
                  </a:lnTo>
                  <a:lnTo>
                    <a:pt x="1028826" y="5079"/>
                  </a:lnTo>
                  <a:lnTo>
                    <a:pt x="1027049" y="3810"/>
                  </a:lnTo>
                  <a:lnTo>
                    <a:pt x="1024381" y="3810"/>
                  </a:lnTo>
                  <a:lnTo>
                    <a:pt x="1020572" y="2539"/>
                  </a:lnTo>
                  <a:lnTo>
                    <a:pt x="1016380" y="0"/>
                  </a:lnTo>
                  <a:close/>
                </a:path>
                <a:path w="2179320" h="901700">
                  <a:moveTo>
                    <a:pt x="1074038" y="33020"/>
                  </a:moveTo>
                  <a:lnTo>
                    <a:pt x="1069975" y="33020"/>
                  </a:lnTo>
                  <a:lnTo>
                    <a:pt x="1068831" y="34289"/>
                  </a:lnTo>
                  <a:lnTo>
                    <a:pt x="1068070" y="35560"/>
                  </a:lnTo>
                  <a:lnTo>
                    <a:pt x="1067561" y="36829"/>
                  </a:lnTo>
                  <a:lnTo>
                    <a:pt x="1067307" y="38100"/>
                  </a:lnTo>
                  <a:lnTo>
                    <a:pt x="1066800" y="39370"/>
                  </a:lnTo>
                  <a:lnTo>
                    <a:pt x="1066037" y="40639"/>
                  </a:lnTo>
                  <a:lnTo>
                    <a:pt x="1064386" y="41910"/>
                  </a:lnTo>
                  <a:lnTo>
                    <a:pt x="1131188" y="41910"/>
                  </a:lnTo>
                  <a:lnTo>
                    <a:pt x="1131061" y="40639"/>
                  </a:lnTo>
                  <a:lnTo>
                    <a:pt x="1119124" y="40639"/>
                  </a:lnTo>
                  <a:lnTo>
                    <a:pt x="1117600" y="39370"/>
                  </a:lnTo>
                  <a:lnTo>
                    <a:pt x="1113917" y="35560"/>
                  </a:lnTo>
                  <a:lnTo>
                    <a:pt x="1109154" y="34289"/>
                  </a:lnTo>
                  <a:lnTo>
                    <a:pt x="1075435" y="34289"/>
                  </a:lnTo>
                  <a:lnTo>
                    <a:pt x="1074038" y="33020"/>
                  </a:lnTo>
                  <a:close/>
                </a:path>
                <a:path w="2179320" h="901700">
                  <a:moveTo>
                    <a:pt x="1129156" y="38100"/>
                  </a:moveTo>
                  <a:lnTo>
                    <a:pt x="1127505" y="38100"/>
                  </a:lnTo>
                  <a:lnTo>
                    <a:pt x="1126871" y="39370"/>
                  </a:lnTo>
                  <a:lnTo>
                    <a:pt x="1123823" y="40639"/>
                  </a:lnTo>
                  <a:lnTo>
                    <a:pt x="1131061" y="40639"/>
                  </a:lnTo>
                  <a:lnTo>
                    <a:pt x="1129156" y="38100"/>
                  </a:lnTo>
                  <a:close/>
                </a:path>
                <a:path w="2179320" h="901700">
                  <a:moveTo>
                    <a:pt x="1091946" y="31750"/>
                  </a:moveTo>
                  <a:lnTo>
                    <a:pt x="1090676" y="34289"/>
                  </a:lnTo>
                  <a:lnTo>
                    <a:pt x="1096772" y="34289"/>
                  </a:lnTo>
                  <a:lnTo>
                    <a:pt x="1095375" y="33020"/>
                  </a:lnTo>
                  <a:lnTo>
                    <a:pt x="1093088" y="33020"/>
                  </a:lnTo>
                  <a:lnTo>
                    <a:pt x="1091946" y="31750"/>
                  </a:lnTo>
                  <a:close/>
                </a:path>
                <a:path w="2179320" h="901700">
                  <a:moveTo>
                    <a:pt x="1104392" y="33020"/>
                  </a:moveTo>
                  <a:lnTo>
                    <a:pt x="1100327" y="33020"/>
                  </a:lnTo>
                  <a:lnTo>
                    <a:pt x="1099565" y="34289"/>
                  </a:lnTo>
                  <a:lnTo>
                    <a:pt x="1109154" y="34289"/>
                  </a:lnTo>
                  <a:lnTo>
                    <a:pt x="1104392" y="3302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7" name="object 54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602347" y="2246375"/>
              <a:ext cx="91948" cy="106934"/>
            </a:xfrm>
            <a:prstGeom prst="rect">
              <a:avLst/>
            </a:prstGeom>
          </p:spPr>
        </p:pic>
        <p:sp>
          <p:nvSpPr>
            <p:cNvPr id="548" name="object 548"/>
            <p:cNvSpPr/>
            <p:nvPr/>
          </p:nvSpPr>
          <p:spPr>
            <a:xfrm>
              <a:off x="6597396" y="1647443"/>
              <a:ext cx="2179320" cy="902335"/>
            </a:xfrm>
            <a:custGeom>
              <a:avLst/>
              <a:gdLst/>
              <a:ahLst/>
              <a:cxnLst/>
              <a:rect l="l" t="t" r="r" b="b"/>
              <a:pathLst>
                <a:path w="2179320" h="902335">
                  <a:moveTo>
                    <a:pt x="1012951" y="0"/>
                  </a:moveTo>
                  <a:lnTo>
                    <a:pt x="1011047" y="0"/>
                  </a:lnTo>
                  <a:lnTo>
                    <a:pt x="1008887" y="762"/>
                  </a:lnTo>
                  <a:lnTo>
                    <a:pt x="1005967" y="1650"/>
                  </a:lnTo>
                  <a:lnTo>
                    <a:pt x="1003426" y="2412"/>
                  </a:lnTo>
                  <a:lnTo>
                    <a:pt x="1000251" y="3555"/>
                  </a:lnTo>
                  <a:lnTo>
                    <a:pt x="996060" y="4444"/>
                  </a:lnTo>
                  <a:lnTo>
                    <a:pt x="990980" y="5587"/>
                  </a:lnTo>
                  <a:lnTo>
                    <a:pt x="988695" y="8889"/>
                  </a:lnTo>
                  <a:lnTo>
                    <a:pt x="986662" y="12191"/>
                  </a:lnTo>
                  <a:lnTo>
                    <a:pt x="985265" y="14350"/>
                  </a:lnTo>
                  <a:lnTo>
                    <a:pt x="983869" y="16382"/>
                  </a:lnTo>
                  <a:lnTo>
                    <a:pt x="981582" y="17652"/>
                  </a:lnTo>
                  <a:lnTo>
                    <a:pt x="978026" y="19557"/>
                  </a:lnTo>
                  <a:lnTo>
                    <a:pt x="973201" y="25780"/>
                  </a:lnTo>
                  <a:lnTo>
                    <a:pt x="972565" y="27939"/>
                  </a:lnTo>
                  <a:lnTo>
                    <a:pt x="976249" y="29082"/>
                  </a:lnTo>
                  <a:lnTo>
                    <a:pt x="976122" y="32257"/>
                  </a:lnTo>
                  <a:lnTo>
                    <a:pt x="975995" y="34162"/>
                  </a:lnTo>
                  <a:lnTo>
                    <a:pt x="975868" y="34797"/>
                  </a:lnTo>
                  <a:lnTo>
                    <a:pt x="975868" y="35559"/>
                  </a:lnTo>
                  <a:lnTo>
                    <a:pt x="975995" y="36321"/>
                  </a:lnTo>
                  <a:lnTo>
                    <a:pt x="976249" y="37591"/>
                  </a:lnTo>
                  <a:lnTo>
                    <a:pt x="975995" y="38988"/>
                  </a:lnTo>
                  <a:lnTo>
                    <a:pt x="975232" y="40004"/>
                  </a:lnTo>
                  <a:lnTo>
                    <a:pt x="974089" y="41401"/>
                  </a:lnTo>
                  <a:lnTo>
                    <a:pt x="972311" y="41909"/>
                  </a:lnTo>
                  <a:lnTo>
                    <a:pt x="970406" y="41909"/>
                  </a:lnTo>
                  <a:lnTo>
                    <a:pt x="969136" y="41909"/>
                  </a:lnTo>
                  <a:lnTo>
                    <a:pt x="967739" y="41655"/>
                  </a:lnTo>
                  <a:lnTo>
                    <a:pt x="966597" y="41401"/>
                  </a:lnTo>
                  <a:lnTo>
                    <a:pt x="965200" y="41147"/>
                  </a:lnTo>
                  <a:lnTo>
                    <a:pt x="963040" y="40893"/>
                  </a:lnTo>
                  <a:lnTo>
                    <a:pt x="960881" y="40893"/>
                  </a:lnTo>
                  <a:lnTo>
                    <a:pt x="955675" y="40893"/>
                  </a:lnTo>
                  <a:lnTo>
                    <a:pt x="949451" y="41782"/>
                  </a:lnTo>
                  <a:lnTo>
                    <a:pt x="948181" y="42925"/>
                  </a:lnTo>
                  <a:lnTo>
                    <a:pt x="948562" y="44068"/>
                  </a:lnTo>
                  <a:lnTo>
                    <a:pt x="951229" y="45465"/>
                  </a:lnTo>
                  <a:lnTo>
                    <a:pt x="952626" y="46227"/>
                  </a:lnTo>
                  <a:lnTo>
                    <a:pt x="954912" y="47497"/>
                  </a:lnTo>
                  <a:lnTo>
                    <a:pt x="957452" y="48894"/>
                  </a:lnTo>
                  <a:lnTo>
                    <a:pt x="956818" y="51434"/>
                  </a:lnTo>
                  <a:lnTo>
                    <a:pt x="954151" y="53593"/>
                  </a:lnTo>
                  <a:lnTo>
                    <a:pt x="953515" y="53593"/>
                  </a:lnTo>
                  <a:lnTo>
                    <a:pt x="950722" y="53593"/>
                  </a:lnTo>
                  <a:lnTo>
                    <a:pt x="946403" y="51562"/>
                  </a:lnTo>
                  <a:lnTo>
                    <a:pt x="944372" y="50164"/>
                  </a:lnTo>
                  <a:lnTo>
                    <a:pt x="943482" y="49656"/>
                  </a:lnTo>
                  <a:lnTo>
                    <a:pt x="942339" y="49402"/>
                  </a:lnTo>
                  <a:lnTo>
                    <a:pt x="941070" y="49402"/>
                  </a:lnTo>
                  <a:lnTo>
                    <a:pt x="939800" y="49402"/>
                  </a:lnTo>
                  <a:lnTo>
                    <a:pt x="938529" y="49656"/>
                  </a:lnTo>
                  <a:lnTo>
                    <a:pt x="937513" y="50164"/>
                  </a:lnTo>
                  <a:lnTo>
                    <a:pt x="936498" y="50418"/>
                  </a:lnTo>
                  <a:lnTo>
                    <a:pt x="935481" y="51307"/>
                  </a:lnTo>
                  <a:lnTo>
                    <a:pt x="934974" y="52324"/>
                  </a:lnTo>
                  <a:lnTo>
                    <a:pt x="934465" y="53847"/>
                  </a:lnTo>
                  <a:lnTo>
                    <a:pt x="933323" y="55117"/>
                  </a:lnTo>
                  <a:lnTo>
                    <a:pt x="931926" y="55752"/>
                  </a:lnTo>
                  <a:lnTo>
                    <a:pt x="930782" y="56260"/>
                  </a:lnTo>
                  <a:lnTo>
                    <a:pt x="929512" y="56514"/>
                  </a:lnTo>
                  <a:lnTo>
                    <a:pt x="928370" y="56514"/>
                  </a:lnTo>
                  <a:lnTo>
                    <a:pt x="926846" y="56514"/>
                  </a:lnTo>
                  <a:lnTo>
                    <a:pt x="925449" y="56133"/>
                  </a:lnTo>
                  <a:lnTo>
                    <a:pt x="924051" y="55371"/>
                  </a:lnTo>
                  <a:lnTo>
                    <a:pt x="923289" y="55371"/>
                  </a:lnTo>
                  <a:lnTo>
                    <a:pt x="922401" y="55625"/>
                  </a:lnTo>
                  <a:lnTo>
                    <a:pt x="921638" y="56006"/>
                  </a:lnTo>
                  <a:lnTo>
                    <a:pt x="920496" y="56260"/>
                  </a:lnTo>
                  <a:lnTo>
                    <a:pt x="919099" y="56641"/>
                  </a:lnTo>
                  <a:lnTo>
                    <a:pt x="917701" y="56641"/>
                  </a:lnTo>
                  <a:lnTo>
                    <a:pt x="916939" y="56641"/>
                  </a:lnTo>
                  <a:lnTo>
                    <a:pt x="916304" y="56514"/>
                  </a:lnTo>
                  <a:lnTo>
                    <a:pt x="915543" y="56260"/>
                  </a:lnTo>
                  <a:lnTo>
                    <a:pt x="914653" y="56006"/>
                  </a:lnTo>
                  <a:lnTo>
                    <a:pt x="914146" y="55244"/>
                  </a:lnTo>
                  <a:lnTo>
                    <a:pt x="913764" y="54228"/>
                  </a:lnTo>
                  <a:lnTo>
                    <a:pt x="913510" y="52324"/>
                  </a:lnTo>
                  <a:lnTo>
                    <a:pt x="914780" y="50926"/>
                  </a:lnTo>
                  <a:lnTo>
                    <a:pt x="916431" y="49149"/>
                  </a:lnTo>
                  <a:lnTo>
                    <a:pt x="917194" y="48513"/>
                  </a:lnTo>
                  <a:lnTo>
                    <a:pt x="917828" y="47497"/>
                  </a:lnTo>
                  <a:lnTo>
                    <a:pt x="918463" y="46608"/>
                  </a:lnTo>
                  <a:lnTo>
                    <a:pt x="917701" y="46354"/>
                  </a:lnTo>
                  <a:lnTo>
                    <a:pt x="916812" y="46354"/>
                  </a:lnTo>
                  <a:lnTo>
                    <a:pt x="916051" y="46354"/>
                  </a:lnTo>
                  <a:lnTo>
                    <a:pt x="915034" y="46354"/>
                  </a:lnTo>
                  <a:lnTo>
                    <a:pt x="914019" y="46481"/>
                  </a:lnTo>
                  <a:lnTo>
                    <a:pt x="913002" y="46862"/>
                  </a:lnTo>
                  <a:lnTo>
                    <a:pt x="910462" y="47625"/>
                  </a:lnTo>
                  <a:lnTo>
                    <a:pt x="908938" y="49021"/>
                  </a:lnTo>
                  <a:lnTo>
                    <a:pt x="908684" y="50037"/>
                  </a:lnTo>
                  <a:lnTo>
                    <a:pt x="908557" y="51180"/>
                  </a:lnTo>
                  <a:lnTo>
                    <a:pt x="907796" y="52069"/>
                  </a:lnTo>
                  <a:lnTo>
                    <a:pt x="906906" y="52450"/>
                  </a:lnTo>
                  <a:lnTo>
                    <a:pt x="906652" y="52704"/>
                  </a:lnTo>
                  <a:lnTo>
                    <a:pt x="906145" y="52704"/>
                  </a:lnTo>
                  <a:lnTo>
                    <a:pt x="905763" y="52704"/>
                  </a:lnTo>
                  <a:lnTo>
                    <a:pt x="904494" y="52704"/>
                  </a:lnTo>
                  <a:lnTo>
                    <a:pt x="902970" y="51815"/>
                  </a:lnTo>
                  <a:lnTo>
                    <a:pt x="901700" y="50926"/>
                  </a:lnTo>
                  <a:lnTo>
                    <a:pt x="900810" y="50291"/>
                  </a:lnTo>
                  <a:lnTo>
                    <a:pt x="899922" y="49910"/>
                  </a:lnTo>
                  <a:lnTo>
                    <a:pt x="899032" y="49656"/>
                  </a:lnTo>
                  <a:lnTo>
                    <a:pt x="898144" y="50164"/>
                  </a:lnTo>
                  <a:lnTo>
                    <a:pt x="895603" y="51815"/>
                  </a:lnTo>
                  <a:lnTo>
                    <a:pt x="892936" y="53339"/>
                  </a:lnTo>
                  <a:lnTo>
                    <a:pt x="890143" y="54863"/>
                  </a:lnTo>
                  <a:lnTo>
                    <a:pt x="889126" y="55371"/>
                  </a:lnTo>
                  <a:lnTo>
                    <a:pt x="887856" y="55499"/>
                  </a:lnTo>
                  <a:lnTo>
                    <a:pt x="886586" y="55499"/>
                  </a:lnTo>
                  <a:lnTo>
                    <a:pt x="885317" y="55499"/>
                  </a:lnTo>
                  <a:lnTo>
                    <a:pt x="883920" y="55371"/>
                  </a:lnTo>
                  <a:lnTo>
                    <a:pt x="882776" y="55117"/>
                  </a:lnTo>
                  <a:lnTo>
                    <a:pt x="881760" y="54990"/>
                  </a:lnTo>
                  <a:lnTo>
                    <a:pt x="880618" y="54737"/>
                  </a:lnTo>
                  <a:lnTo>
                    <a:pt x="879728" y="54737"/>
                  </a:lnTo>
                  <a:lnTo>
                    <a:pt x="878967" y="54737"/>
                  </a:lnTo>
                  <a:lnTo>
                    <a:pt x="878458" y="54863"/>
                  </a:lnTo>
                  <a:lnTo>
                    <a:pt x="878204" y="55244"/>
                  </a:lnTo>
                  <a:lnTo>
                    <a:pt x="878839" y="56006"/>
                  </a:lnTo>
                  <a:lnTo>
                    <a:pt x="881252" y="57022"/>
                  </a:lnTo>
                  <a:lnTo>
                    <a:pt x="882269" y="57530"/>
                  </a:lnTo>
                  <a:lnTo>
                    <a:pt x="884681" y="58419"/>
                  </a:lnTo>
                  <a:lnTo>
                    <a:pt x="886205" y="59054"/>
                  </a:lnTo>
                  <a:lnTo>
                    <a:pt x="886459" y="60705"/>
                  </a:lnTo>
                  <a:lnTo>
                    <a:pt x="886586" y="61340"/>
                  </a:lnTo>
                  <a:lnTo>
                    <a:pt x="886332" y="61975"/>
                  </a:lnTo>
                  <a:lnTo>
                    <a:pt x="886078" y="62356"/>
                  </a:lnTo>
                  <a:lnTo>
                    <a:pt x="885317" y="63626"/>
                  </a:lnTo>
                  <a:lnTo>
                    <a:pt x="883538" y="63880"/>
                  </a:lnTo>
                  <a:lnTo>
                    <a:pt x="875792" y="64515"/>
                  </a:lnTo>
                  <a:lnTo>
                    <a:pt x="871981" y="64896"/>
                  </a:lnTo>
                  <a:lnTo>
                    <a:pt x="865631" y="65404"/>
                  </a:lnTo>
                  <a:lnTo>
                    <a:pt x="864107" y="66166"/>
                  </a:lnTo>
                  <a:lnTo>
                    <a:pt x="862964" y="69214"/>
                  </a:lnTo>
                  <a:lnTo>
                    <a:pt x="858011" y="69595"/>
                  </a:lnTo>
                  <a:lnTo>
                    <a:pt x="847598" y="69850"/>
                  </a:lnTo>
                  <a:lnTo>
                    <a:pt x="845947" y="69850"/>
                  </a:lnTo>
                  <a:lnTo>
                    <a:pt x="841755" y="69976"/>
                  </a:lnTo>
                  <a:lnTo>
                    <a:pt x="840994" y="71119"/>
                  </a:lnTo>
                  <a:lnTo>
                    <a:pt x="839977" y="72516"/>
                  </a:lnTo>
                  <a:lnTo>
                    <a:pt x="838453" y="75056"/>
                  </a:lnTo>
                  <a:lnTo>
                    <a:pt x="836168" y="76580"/>
                  </a:lnTo>
                  <a:lnTo>
                    <a:pt x="833627" y="76834"/>
                  </a:lnTo>
                  <a:lnTo>
                    <a:pt x="831469" y="77342"/>
                  </a:lnTo>
                  <a:lnTo>
                    <a:pt x="826007" y="78612"/>
                  </a:lnTo>
                  <a:lnTo>
                    <a:pt x="823849" y="79120"/>
                  </a:lnTo>
                  <a:lnTo>
                    <a:pt x="822071" y="82168"/>
                  </a:lnTo>
                  <a:lnTo>
                    <a:pt x="820547" y="84962"/>
                  </a:lnTo>
                  <a:lnTo>
                    <a:pt x="818006" y="86740"/>
                  </a:lnTo>
                  <a:lnTo>
                    <a:pt x="815212" y="86867"/>
                  </a:lnTo>
                  <a:lnTo>
                    <a:pt x="814958" y="86867"/>
                  </a:lnTo>
                  <a:lnTo>
                    <a:pt x="814704" y="86867"/>
                  </a:lnTo>
                  <a:lnTo>
                    <a:pt x="814451" y="86867"/>
                  </a:lnTo>
                  <a:lnTo>
                    <a:pt x="812419" y="86867"/>
                  </a:lnTo>
                  <a:lnTo>
                    <a:pt x="810640" y="85851"/>
                  </a:lnTo>
                  <a:lnTo>
                    <a:pt x="809244" y="84074"/>
                  </a:lnTo>
                  <a:lnTo>
                    <a:pt x="808989" y="83819"/>
                  </a:lnTo>
                  <a:lnTo>
                    <a:pt x="808608" y="83565"/>
                  </a:lnTo>
                  <a:lnTo>
                    <a:pt x="808227" y="83565"/>
                  </a:lnTo>
                  <a:lnTo>
                    <a:pt x="807847" y="83565"/>
                  </a:lnTo>
                  <a:lnTo>
                    <a:pt x="807465" y="83692"/>
                  </a:lnTo>
                  <a:lnTo>
                    <a:pt x="807084" y="83819"/>
                  </a:lnTo>
                  <a:lnTo>
                    <a:pt x="807593" y="84200"/>
                  </a:lnTo>
                  <a:lnTo>
                    <a:pt x="807974" y="84581"/>
                  </a:lnTo>
                  <a:lnTo>
                    <a:pt x="808101" y="85216"/>
                  </a:lnTo>
                  <a:lnTo>
                    <a:pt x="808481" y="86740"/>
                  </a:lnTo>
                  <a:lnTo>
                    <a:pt x="808101" y="88137"/>
                  </a:lnTo>
                  <a:lnTo>
                    <a:pt x="807084" y="89026"/>
                  </a:lnTo>
                  <a:lnTo>
                    <a:pt x="806323" y="90169"/>
                  </a:lnTo>
                  <a:lnTo>
                    <a:pt x="805052" y="90804"/>
                  </a:lnTo>
                  <a:lnTo>
                    <a:pt x="803782" y="90804"/>
                  </a:lnTo>
                  <a:lnTo>
                    <a:pt x="803401" y="90804"/>
                  </a:lnTo>
                  <a:lnTo>
                    <a:pt x="803021" y="90677"/>
                  </a:lnTo>
                  <a:lnTo>
                    <a:pt x="802512" y="90550"/>
                  </a:lnTo>
                  <a:lnTo>
                    <a:pt x="802004" y="90550"/>
                  </a:lnTo>
                  <a:lnTo>
                    <a:pt x="801370" y="90804"/>
                  </a:lnTo>
                  <a:lnTo>
                    <a:pt x="800734" y="91185"/>
                  </a:lnTo>
                  <a:lnTo>
                    <a:pt x="802004" y="91566"/>
                  </a:lnTo>
                  <a:lnTo>
                    <a:pt x="802894" y="92582"/>
                  </a:lnTo>
                  <a:lnTo>
                    <a:pt x="803528" y="93852"/>
                  </a:lnTo>
                  <a:lnTo>
                    <a:pt x="804418" y="95757"/>
                  </a:lnTo>
                  <a:lnTo>
                    <a:pt x="804163" y="98043"/>
                  </a:lnTo>
                  <a:lnTo>
                    <a:pt x="803021" y="99694"/>
                  </a:lnTo>
                  <a:lnTo>
                    <a:pt x="802385" y="100583"/>
                  </a:lnTo>
                  <a:lnTo>
                    <a:pt x="801497" y="101091"/>
                  </a:lnTo>
                  <a:lnTo>
                    <a:pt x="800607" y="101091"/>
                  </a:lnTo>
                  <a:lnTo>
                    <a:pt x="800353" y="101091"/>
                  </a:lnTo>
                  <a:lnTo>
                    <a:pt x="802894" y="102107"/>
                  </a:lnTo>
                  <a:lnTo>
                    <a:pt x="804799" y="104775"/>
                  </a:lnTo>
                  <a:lnTo>
                    <a:pt x="805179" y="107950"/>
                  </a:lnTo>
                  <a:lnTo>
                    <a:pt x="805179" y="108712"/>
                  </a:lnTo>
                  <a:lnTo>
                    <a:pt x="805052" y="109600"/>
                  </a:lnTo>
                  <a:lnTo>
                    <a:pt x="804418" y="110235"/>
                  </a:lnTo>
                  <a:lnTo>
                    <a:pt x="803909" y="110870"/>
                  </a:lnTo>
                  <a:lnTo>
                    <a:pt x="803148" y="111125"/>
                  </a:lnTo>
                  <a:lnTo>
                    <a:pt x="802385" y="111125"/>
                  </a:lnTo>
                  <a:lnTo>
                    <a:pt x="801497" y="111125"/>
                  </a:lnTo>
                  <a:lnTo>
                    <a:pt x="800353" y="110870"/>
                  </a:lnTo>
                  <a:lnTo>
                    <a:pt x="799083" y="110616"/>
                  </a:lnTo>
                  <a:lnTo>
                    <a:pt x="798195" y="110362"/>
                  </a:lnTo>
                  <a:lnTo>
                    <a:pt x="796544" y="109981"/>
                  </a:lnTo>
                  <a:lnTo>
                    <a:pt x="795527" y="109981"/>
                  </a:lnTo>
                  <a:lnTo>
                    <a:pt x="795274" y="109981"/>
                  </a:lnTo>
                  <a:lnTo>
                    <a:pt x="794893" y="110108"/>
                  </a:lnTo>
                  <a:lnTo>
                    <a:pt x="794765" y="110108"/>
                  </a:lnTo>
                  <a:lnTo>
                    <a:pt x="796035" y="110743"/>
                  </a:lnTo>
                  <a:lnTo>
                    <a:pt x="797432" y="111125"/>
                  </a:lnTo>
                  <a:lnTo>
                    <a:pt x="798829" y="111125"/>
                  </a:lnTo>
                  <a:lnTo>
                    <a:pt x="801497" y="111632"/>
                  </a:lnTo>
                  <a:lnTo>
                    <a:pt x="802131" y="112649"/>
                  </a:lnTo>
                  <a:lnTo>
                    <a:pt x="802512" y="114553"/>
                  </a:lnTo>
                  <a:lnTo>
                    <a:pt x="802767" y="115696"/>
                  </a:lnTo>
                  <a:lnTo>
                    <a:pt x="803275" y="116712"/>
                  </a:lnTo>
                  <a:lnTo>
                    <a:pt x="804036" y="117347"/>
                  </a:lnTo>
                  <a:lnTo>
                    <a:pt x="804290" y="117601"/>
                  </a:lnTo>
                  <a:lnTo>
                    <a:pt x="804545" y="117982"/>
                  </a:lnTo>
                  <a:lnTo>
                    <a:pt x="804799" y="118363"/>
                  </a:lnTo>
                  <a:lnTo>
                    <a:pt x="806830" y="121284"/>
                  </a:lnTo>
                  <a:lnTo>
                    <a:pt x="805179" y="123570"/>
                  </a:lnTo>
                  <a:lnTo>
                    <a:pt x="804418" y="124587"/>
                  </a:lnTo>
                  <a:lnTo>
                    <a:pt x="804036" y="125349"/>
                  </a:lnTo>
                  <a:lnTo>
                    <a:pt x="803655" y="125729"/>
                  </a:lnTo>
                  <a:lnTo>
                    <a:pt x="803782" y="125983"/>
                  </a:lnTo>
                  <a:lnTo>
                    <a:pt x="804036" y="127762"/>
                  </a:lnTo>
                  <a:lnTo>
                    <a:pt x="803401" y="129412"/>
                  </a:lnTo>
                  <a:lnTo>
                    <a:pt x="802258" y="130301"/>
                  </a:lnTo>
                  <a:lnTo>
                    <a:pt x="801497" y="130937"/>
                  </a:lnTo>
                  <a:lnTo>
                    <a:pt x="800734" y="131317"/>
                  </a:lnTo>
                  <a:lnTo>
                    <a:pt x="799846" y="131317"/>
                  </a:lnTo>
                  <a:lnTo>
                    <a:pt x="799337" y="131317"/>
                  </a:lnTo>
                  <a:lnTo>
                    <a:pt x="796798" y="128142"/>
                  </a:lnTo>
                  <a:lnTo>
                    <a:pt x="795401" y="127507"/>
                  </a:lnTo>
                  <a:lnTo>
                    <a:pt x="793876" y="127126"/>
                  </a:lnTo>
                  <a:lnTo>
                    <a:pt x="792226" y="127126"/>
                  </a:lnTo>
                  <a:lnTo>
                    <a:pt x="791972" y="127126"/>
                  </a:lnTo>
                  <a:lnTo>
                    <a:pt x="791590" y="127126"/>
                  </a:lnTo>
                  <a:lnTo>
                    <a:pt x="791209" y="127126"/>
                  </a:lnTo>
                  <a:lnTo>
                    <a:pt x="788670" y="127126"/>
                  </a:lnTo>
                  <a:lnTo>
                    <a:pt x="787273" y="127888"/>
                  </a:lnTo>
                  <a:lnTo>
                    <a:pt x="787019" y="128269"/>
                  </a:lnTo>
                  <a:lnTo>
                    <a:pt x="786892" y="128524"/>
                  </a:lnTo>
                  <a:lnTo>
                    <a:pt x="785368" y="130682"/>
                  </a:lnTo>
                  <a:lnTo>
                    <a:pt x="783844" y="132714"/>
                  </a:lnTo>
                  <a:lnTo>
                    <a:pt x="781811" y="132841"/>
                  </a:lnTo>
                  <a:lnTo>
                    <a:pt x="780542" y="132841"/>
                  </a:lnTo>
                  <a:lnTo>
                    <a:pt x="779272" y="132333"/>
                  </a:lnTo>
                  <a:lnTo>
                    <a:pt x="778382" y="131063"/>
                  </a:lnTo>
                  <a:lnTo>
                    <a:pt x="778001" y="130682"/>
                  </a:lnTo>
                  <a:lnTo>
                    <a:pt x="777239" y="130555"/>
                  </a:lnTo>
                  <a:lnTo>
                    <a:pt x="776224" y="130555"/>
                  </a:lnTo>
                  <a:lnTo>
                    <a:pt x="774573" y="130555"/>
                  </a:lnTo>
                  <a:lnTo>
                    <a:pt x="772413" y="130937"/>
                  </a:lnTo>
                  <a:lnTo>
                    <a:pt x="770127" y="131444"/>
                  </a:lnTo>
                  <a:lnTo>
                    <a:pt x="766699" y="132079"/>
                  </a:lnTo>
                  <a:lnTo>
                    <a:pt x="763143" y="132587"/>
                  </a:lnTo>
                  <a:lnTo>
                    <a:pt x="759713" y="132841"/>
                  </a:lnTo>
                  <a:lnTo>
                    <a:pt x="759332" y="132841"/>
                  </a:lnTo>
                  <a:lnTo>
                    <a:pt x="750697" y="133304"/>
                  </a:lnTo>
                  <a:lnTo>
                    <a:pt x="720217" y="143382"/>
                  </a:lnTo>
                  <a:lnTo>
                    <a:pt x="719708" y="145287"/>
                  </a:lnTo>
                  <a:lnTo>
                    <a:pt x="720217" y="147446"/>
                  </a:lnTo>
                  <a:lnTo>
                    <a:pt x="721486" y="148843"/>
                  </a:lnTo>
                  <a:lnTo>
                    <a:pt x="725424" y="153542"/>
                  </a:lnTo>
                  <a:lnTo>
                    <a:pt x="723900" y="157099"/>
                  </a:lnTo>
                  <a:lnTo>
                    <a:pt x="722883" y="159384"/>
                  </a:lnTo>
                  <a:lnTo>
                    <a:pt x="722502" y="160019"/>
                  </a:lnTo>
                  <a:lnTo>
                    <a:pt x="722249" y="160781"/>
                  </a:lnTo>
                  <a:lnTo>
                    <a:pt x="722122" y="161543"/>
                  </a:lnTo>
                  <a:lnTo>
                    <a:pt x="722629" y="163829"/>
                  </a:lnTo>
                  <a:lnTo>
                    <a:pt x="732917" y="170560"/>
                  </a:lnTo>
                  <a:lnTo>
                    <a:pt x="739012" y="171322"/>
                  </a:lnTo>
                  <a:lnTo>
                    <a:pt x="743203" y="171957"/>
                  </a:lnTo>
                  <a:lnTo>
                    <a:pt x="746886" y="175259"/>
                  </a:lnTo>
                  <a:lnTo>
                    <a:pt x="748537" y="179958"/>
                  </a:lnTo>
                  <a:lnTo>
                    <a:pt x="749934" y="183260"/>
                  </a:lnTo>
                  <a:lnTo>
                    <a:pt x="749553" y="187070"/>
                  </a:lnTo>
                  <a:lnTo>
                    <a:pt x="747776" y="190118"/>
                  </a:lnTo>
                  <a:lnTo>
                    <a:pt x="746505" y="192024"/>
                  </a:lnTo>
                  <a:lnTo>
                    <a:pt x="744601" y="192785"/>
                  </a:lnTo>
                  <a:lnTo>
                    <a:pt x="742442" y="192785"/>
                  </a:lnTo>
                  <a:lnTo>
                    <a:pt x="736473" y="192785"/>
                  </a:lnTo>
                  <a:lnTo>
                    <a:pt x="727836" y="186435"/>
                  </a:lnTo>
                  <a:lnTo>
                    <a:pt x="722756" y="181609"/>
                  </a:lnTo>
                  <a:lnTo>
                    <a:pt x="716547" y="177609"/>
                  </a:lnTo>
                  <a:lnTo>
                    <a:pt x="708707" y="174751"/>
                  </a:lnTo>
                  <a:lnTo>
                    <a:pt x="700843" y="173037"/>
                  </a:lnTo>
                  <a:lnTo>
                    <a:pt x="694562" y="172465"/>
                  </a:lnTo>
                  <a:lnTo>
                    <a:pt x="694054" y="172465"/>
                  </a:lnTo>
                  <a:lnTo>
                    <a:pt x="693547" y="172592"/>
                  </a:lnTo>
                  <a:lnTo>
                    <a:pt x="693165" y="172592"/>
                  </a:lnTo>
                  <a:lnTo>
                    <a:pt x="692911" y="172592"/>
                  </a:lnTo>
                  <a:lnTo>
                    <a:pt x="692530" y="172592"/>
                  </a:lnTo>
                  <a:lnTo>
                    <a:pt x="689355" y="172592"/>
                  </a:lnTo>
                  <a:lnTo>
                    <a:pt x="688212" y="170560"/>
                  </a:lnTo>
                  <a:lnTo>
                    <a:pt x="687577" y="168909"/>
                  </a:lnTo>
                  <a:lnTo>
                    <a:pt x="686688" y="167385"/>
                  </a:lnTo>
                  <a:lnTo>
                    <a:pt x="686434" y="166624"/>
                  </a:lnTo>
                  <a:lnTo>
                    <a:pt x="683895" y="166624"/>
                  </a:lnTo>
                  <a:lnTo>
                    <a:pt x="683640" y="166624"/>
                  </a:lnTo>
                  <a:lnTo>
                    <a:pt x="683386" y="166624"/>
                  </a:lnTo>
                  <a:lnTo>
                    <a:pt x="680211" y="166750"/>
                  </a:lnTo>
                  <a:lnTo>
                    <a:pt x="677290" y="168275"/>
                  </a:lnTo>
                  <a:lnTo>
                    <a:pt x="675004" y="170814"/>
                  </a:lnTo>
                  <a:lnTo>
                    <a:pt x="676655" y="170814"/>
                  </a:lnTo>
                  <a:lnTo>
                    <a:pt x="677036" y="170814"/>
                  </a:lnTo>
                  <a:lnTo>
                    <a:pt x="677290" y="170814"/>
                  </a:lnTo>
                  <a:lnTo>
                    <a:pt x="677672" y="170814"/>
                  </a:lnTo>
                  <a:lnTo>
                    <a:pt x="680593" y="170814"/>
                  </a:lnTo>
                  <a:lnTo>
                    <a:pt x="682244" y="170941"/>
                  </a:lnTo>
                  <a:lnTo>
                    <a:pt x="682751" y="172592"/>
                  </a:lnTo>
                  <a:lnTo>
                    <a:pt x="683132" y="173862"/>
                  </a:lnTo>
                  <a:lnTo>
                    <a:pt x="682751" y="175259"/>
                  </a:lnTo>
                  <a:lnTo>
                    <a:pt x="681862" y="176021"/>
                  </a:lnTo>
                  <a:lnTo>
                    <a:pt x="682751" y="176275"/>
                  </a:lnTo>
                  <a:lnTo>
                    <a:pt x="691006" y="180593"/>
                  </a:lnTo>
                  <a:lnTo>
                    <a:pt x="691006" y="182117"/>
                  </a:lnTo>
                  <a:lnTo>
                    <a:pt x="691006" y="183514"/>
                  </a:lnTo>
                  <a:lnTo>
                    <a:pt x="690245" y="184912"/>
                  </a:lnTo>
                  <a:lnTo>
                    <a:pt x="689228" y="185419"/>
                  </a:lnTo>
                  <a:lnTo>
                    <a:pt x="687958" y="186308"/>
                  </a:lnTo>
                  <a:lnTo>
                    <a:pt x="685800" y="186943"/>
                  </a:lnTo>
                  <a:lnTo>
                    <a:pt x="683513" y="186943"/>
                  </a:lnTo>
                  <a:lnTo>
                    <a:pt x="680847" y="186943"/>
                  </a:lnTo>
                  <a:lnTo>
                    <a:pt x="678052" y="186181"/>
                  </a:lnTo>
                  <a:lnTo>
                    <a:pt x="675767" y="184276"/>
                  </a:lnTo>
                  <a:lnTo>
                    <a:pt x="674243" y="183006"/>
                  </a:lnTo>
                  <a:lnTo>
                    <a:pt x="672592" y="182499"/>
                  </a:lnTo>
                  <a:lnTo>
                    <a:pt x="670940" y="182499"/>
                  </a:lnTo>
                  <a:lnTo>
                    <a:pt x="670305" y="182499"/>
                  </a:lnTo>
                  <a:lnTo>
                    <a:pt x="669671" y="182499"/>
                  </a:lnTo>
                  <a:lnTo>
                    <a:pt x="669035" y="182625"/>
                  </a:lnTo>
                  <a:lnTo>
                    <a:pt x="666750" y="183260"/>
                  </a:lnTo>
                  <a:lnTo>
                    <a:pt x="664845" y="184912"/>
                  </a:lnTo>
                  <a:lnTo>
                    <a:pt x="663575" y="187197"/>
                  </a:lnTo>
                  <a:lnTo>
                    <a:pt x="686943" y="202056"/>
                  </a:lnTo>
                  <a:lnTo>
                    <a:pt x="688721" y="204088"/>
                  </a:lnTo>
                  <a:lnTo>
                    <a:pt x="690118" y="206628"/>
                  </a:lnTo>
                  <a:lnTo>
                    <a:pt x="690752" y="207771"/>
                  </a:lnTo>
                  <a:lnTo>
                    <a:pt x="691514" y="208660"/>
                  </a:lnTo>
                  <a:lnTo>
                    <a:pt x="692657" y="209041"/>
                  </a:lnTo>
                  <a:lnTo>
                    <a:pt x="695198" y="210184"/>
                  </a:lnTo>
                  <a:lnTo>
                    <a:pt x="696213" y="211581"/>
                  </a:lnTo>
                  <a:lnTo>
                    <a:pt x="696086" y="213487"/>
                  </a:lnTo>
                  <a:lnTo>
                    <a:pt x="695705" y="216407"/>
                  </a:lnTo>
                  <a:lnTo>
                    <a:pt x="692150" y="217296"/>
                  </a:lnTo>
                  <a:lnTo>
                    <a:pt x="690245" y="217550"/>
                  </a:lnTo>
                  <a:lnTo>
                    <a:pt x="689990" y="217550"/>
                  </a:lnTo>
                  <a:lnTo>
                    <a:pt x="687197" y="217550"/>
                  </a:lnTo>
                  <a:lnTo>
                    <a:pt x="683640" y="214883"/>
                  </a:lnTo>
                  <a:lnTo>
                    <a:pt x="679450" y="211708"/>
                  </a:lnTo>
                  <a:lnTo>
                    <a:pt x="677545" y="210438"/>
                  </a:lnTo>
                  <a:lnTo>
                    <a:pt x="675639" y="208914"/>
                  </a:lnTo>
                  <a:lnTo>
                    <a:pt x="673861" y="207899"/>
                  </a:lnTo>
                  <a:lnTo>
                    <a:pt x="672592" y="207009"/>
                  </a:lnTo>
                  <a:lnTo>
                    <a:pt x="670432" y="206882"/>
                  </a:lnTo>
                  <a:lnTo>
                    <a:pt x="668020" y="206882"/>
                  </a:lnTo>
                  <a:lnTo>
                    <a:pt x="666369" y="206882"/>
                  </a:lnTo>
                  <a:lnTo>
                    <a:pt x="664463" y="207009"/>
                  </a:lnTo>
                  <a:lnTo>
                    <a:pt x="662812" y="207137"/>
                  </a:lnTo>
                  <a:lnTo>
                    <a:pt x="661034" y="207137"/>
                  </a:lnTo>
                  <a:lnTo>
                    <a:pt x="659256" y="207263"/>
                  </a:lnTo>
                  <a:lnTo>
                    <a:pt x="657732" y="207263"/>
                  </a:lnTo>
                  <a:lnTo>
                    <a:pt x="654557" y="207263"/>
                  </a:lnTo>
                  <a:lnTo>
                    <a:pt x="652018" y="206882"/>
                  </a:lnTo>
                  <a:lnTo>
                    <a:pt x="650748" y="205104"/>
                  </a:lnTo>
                  <a:lnTo>
                    <a:pt x="648588" y="202437"/>
                  </a:lnTo>
                  <a:lnTo>
                    <a:pt x="649351" y="199389"/>
                  </a:lnTo>
                  <a:lnTo>
                    <a:pt x="649858" y="197484"/>
                  </a:lnTo>
                  <a:lnTo>
                    <a:pt x="650494" y="195452"/>
                  </a:lnTo>
                  <a:lnTo>
                    <a:pt x="649985" y="194944"/>
                  </a:lnTo>
                  <a:lnTo>
                    <a:pt x="645922" y="190753"/>
                  </a:lnTo>
                  <a:lnTo>
                    <a:pt x="649731" y="182371"/>
                  </a:lnTo>
                  <a:lnTo>
                    <a:pt x="652906" y="176529"/>
                  </a:lnTo>
                  <a:lnTo>
                    <a:pt x="654176" y="174116"/>
                  </a:lnTo>
                  <a:lnTo>
                    <a:pt x="654303" y="170433"/>
                  </a:lnTo>
                  <a:lnTo>
                    <a:pt x="653160" y="166750"/>
                  </a:lnTo>
                  <a:lnTo>
                    <a:pt x="652018" y="163067"/>
                  </a:lnTo>
                  <a:lnTo>
                    <a:pt x="649985" y="160274"/>
                  </a:lnTo>
                  <a:lnTo>
                    <a:pt x="648080" y="159512"/>
                  </a:lnTo>
                  <a:lnTo>
                    <a:pt x="647700" y="159384"/>
                  </a:lnTo>
                  <a:lnTo>
                    <a:pt x="647192" y="159257"/>
                  </a:lnTo>
                  <a:lnTo>
                    <a:pt x="646683" y="159257"/>
                  </a:lnTo>
                  <a:lnTo>
                    <a:pt x="646429" y="159257"/>
                  </a:lnTo>
                  <a:lnTo>
                    <a:pt x="646176" y="159257"/>
                  </a:lnTo>
                  <a:lnTo>
                    <a:pt x="646049" y="159512"/>
                  </a:lnTo>
                  <a:lnTo>
                    <a:pt x="645668" y="160654"/>
                  </a:lnTo>
                  <a:lnTo>
                    <a:pt x="645668" y="161925"/>
                  </a:lnTo>
                  <a:lnTo>
                    <a:pt x="646176" y="162940"/>
                  </a:lnTo>
                  <a:lnTo>
                    <a:pt x="647953" y="165734"/>
                  </a:lnTo>
                  <a:lnTo>
                    <a:pt x="647192" y="175640"/>
                  </a:lnTo>
                  <a:lnTo>
                    <a:pt x="642747" y="182117"/>
                  </a:lnTo>
                  <a:lnTo>
                    <a:pt x="640460" y="185674"/>
                  </a:lnTo>
                  <a:lnTo>
                    <a:pt x="636143" y="187197"/>
                  </a:lnTo>
                  <a:lnTo>
                    <a:pt x="632205" y="188594"/>
                  </a:lnTo>
                  <a:lnTo>
                    <a:pt x="630301" y="189102"/>
                  </a:lnTo>
                  <a:lnTo>
                    <a:pt x="627633" y="190118"/>
                  </a:lnTo>
                  <a:lnTo>
                    <a:pt x="627126" y="190880"/>
                  </a:lnTo>
                  <a:lnTo>
                    <a:pt x="627126" y="193675"/>
                  </a:lnTo>
                  <a:lnTo>
                    <a:pt x="624967" y="195579"/>
                  </a:lnTo>
                  <a:lnTo>
                    <a:pt x="623315" y="197357"/>
                  </a:lnTo>
                  <a:lnTo>
                    <a:pt x="622553" y="197992"/>
                  </a:lnTo>
                  <a:lnTo>
                    <a:pt x="621919" y="198627"/>
                  </a:lnTo>
                  <a:lnTo>
                    <a:pt x="621410" y="199389"/>
                  </a:lnTo>
                  <a:lnTo>
                    <a:pt x="624834" y="203582"/>
                  </a:lnTo>
                  <a:lnTo>
                    <a:pt x="629650" y="210073"/>
                  </a:lnTo>
                  <a:lnTo>
                    <a:pt x="634251" y="216874"/>
                  </a:lnTo>
                  <a:lnTo>
                    <a:pt x="637031" y="221995"/>
                  </a:lnTo>
                  <a:lnTo>
                    <a:pt x="637921" y="224916"/>
                  </a:lnTo>
                  <a:lnTo>
                    <a:pt x="636015" y="228853"/>
                  </a:lnTo>
                  <a:lnTo>
                    <a:pt x="633602" y="234187"/>
                  </a:lnTo>
                  <a:lnTo>
                    <a:pt x="631189" y="239267"/>
                  </a:lnTo>
                  <a:lnTo>
                    <a:pt x="628269" y="245363"/>
                  </a:lnTo>
                  <a:lnTo>
                    <a:pt x="629030" y="249173"/>
                  </a:lnTo>
                  <a:lnTo>
                    <a:pt x="629793" y="252729"/>
                  </a:lnTo>
                  <a:lnTo>
                    <a:pt x="629793" y="256285"/>
                  </a:lnTo>
                  <a:lnTo>
                    <a:pt x="629284" y="259841"/>
                  </a:lnTo>
                  <a:lnTo>
                    <a:pt x="628903" y="262254"/>
                  </a:lnTo>
                  <a:lnTo>
                    <a:pt x="628776" y="263397"/>
                  </a:lnTo>
                  <a:lnTo>
                    <a:pt x="629411" y="264794"/>
                  </a:lnTo>
                  <a:lnTo>
                    <a:pt x="629920" y="265683"/>
                  </a:lnTo>
                  <a:lnTo>
                    <a:pt x="630554" y="265937"/>
                  </a:lnTo>
                  <a:lnTo>
                    <a:pt x="631571" y="265937"/>
                  </a:lnTo>
                  <a:lnTo>
                    <a:pt x="632205" y="265937"/>
                  </a:lnTo>
                  <a:lnTo>
                    <a:pt x="632840" y="265810"/>
                  </a:lnTo>
                  <a:lnTo>
                    <a:pt x="633729" y="265683"/>
                  </a:lnTo>
                  <a:lnTo>
                    <a:pt x="634364" y="265556"/>
                  </a:lnTo>
                  <a:lnTo>
                    <a:pt x="635000" y="265429"/>
                  </a:lnTo>
                  <a:lnTo>
                    <a:pt x="635507" y="265429"/>
                  </a:lnTo>
                  <a:lnTo>
                    <a:pt x="636777" y="265429"/>
                  </a:lnTo>
                  <a:lnTo>
                    <a:pt x="637921" y="265810"/>
                  </a:lnTo>
                  <a:lnTo>
                    <a:pt x="639063" y="266191"/>
                  </a:lnTo>
                  <a:lnTo>
                    <a:pt x="639318" y="266318"/>
                  </a:lnTo>
                  <a:lnTo>
                    <a:pt x="639699" y="266445"/>
                  </a:lnTo>
                  <a:lnTo>
                    <a:pt x="640079" y="266445"/>
                  </a:lnTo>
                  <a:lnTo>
                    <a:pt x="641476" y="266445"/>
                  </a:lnTo>
                  <a:lnTo>
                    <a:pt x="643508" y="265683"/>
                  </a:lnTo>
                  <a:lnTo>
                    <a:pt x="655065" y="261746"/>
                  </a:lnTo>
                  <a:lnTo>
                    <a:pt x="655827" y="261746"/>
                  </a:lnTo>
                  <a:lnTo>
                    <a:pt x="662685" y="261746"/>
                  </a:lnTo>
                  <a:lnTo>
                    <a:pt x="671956" y="267588"/>
                  </a:lnTo>
                  <a:lnTo>
                    <a:pt x="677926" y="271017"/>
                  </a:lnTo>
                  <a:lnTo>
                    <a:pt x="678942" y="271652"/>
                  </a:lnTo>
                  <a:lnTo>
                    <a:pt x="679703" y="272160"/>
                  </a:lnTo>
                  <a:lnTo>
                    <a:pt x="680465" y="272541"/>
                  </a:lnTo>
                  <a:lnTo>
                    <a:pt x="684149" y="274700"/>
                  </a:lnTo>
                  <a:lnTo>
                    <a:pt x="684529" y="278129"/>
                  </a:lnTo>
                  <a:lnTo>
                    <a:pt x="684910" y="280796"/>
                  </a:lnTo>
                  <a:lnTo>
                    <a:pt x="684910" y="282447"/>
                  </a:lnTo>
                  <a:lnTo>
                    <a:pt x="685292" y="284098"/>
                  </a:lnTo>
                  <a:lnTo>
                    <a:pt x="686053" y="285495"/>
                  </a:lnTo>
                  <a:lnTo>
                    <a:pt x="688212" y="289432"/>
                  </a:lnTo>
                  <a:lnTo>
                    <a:pt x="685292" y="291845"/>
                  </a:lnTo>
                  <a:lnTo>
                    <a:pt x="683640" y="293115"/>
                  </a:lnTo>
                  <a:lnTo>
                    <a:pt x="681481" y="294766"/>
                  </a:lnTo>
                  <a:lnTo>
                    <a:pt x="680211" y="296163"/>
                  </a:lnTo>
                  <a:lnTo>
                    <a:pt x="680211" y="298449"/>
                  </a:lnTo>
                  <a:lnTo>
                    <a:pt x="680084" y="301878"/>
                  </a:lnTo>
                  <a:lnTo>
                    <a:pt x="686434" y="304672"/>
                  </a:lnTo>
                  <a:lnTo>
                    <a:pt x="690245" y="306323"/>
                  </a:lnTo>
                  <a:lnTo>
                    <a:pt x="693420" y="307847"/>
                  </a:lnTo>
                  <a:lnTo>
                    <a:pt x="695071" y="308482"/>
                  </a:lnTo>
                  <a:lnTo>
                    <a:pt x="695578" y="310133"/>
                  </a:lnTo>
                  <a:lnTo>
                    <a:pt x="695705" y="311149"/>
                  </a:lnTo>
                  <a:lnTo>
                    <a:pt x="695578" y="312038"/>
                  </a:lnTo>
                  <a:lnTo>
                    <a:pt x="694944" y="312673"/>
                  </a:lnTo>
                  <a:lnTo>
                    <a:pt x="694308" y="313435"/>
                  </a:lnTo>
                  <a:lnTo>
                    <a:pt x="692784" y="313689"/>
                  </a:lnTo>
                  <a:lnTo>
                    <a:pt x="690879" y="313689"/>
                  </a:lnTo>
                  <a:lnTo>
                    <a:pt x="686561" y="313689"/>
                  </a:lnTo>
                  <a:lnTo>
                    <a:pt x="680338" y="312038"/>
                  </a:lnTo>
                  <a:lnTo>
                    <a:pt x="678433" y="311149"/>
                  </a:lnTo>
                  <a:lnTo>
                    <a:pt x="674877" y="309625"/>
                  </a:lnTo>
                  <a:lnTo>
                    <a:pt x="673480" y="305434"/>
                  </a:lnTo>
                  <a:lnTo>
                    <a:pt x="672464" y="302640"/>
                  </a:lnTo>
                  <a:lnTo>
                    <a:pt x="672337" y="302005"/>
                  </a:lnTo>
                  <a:lnTo>
                    <a:pt x="672083" y="301243"/>
                  </a:lnTo>
                  <a:lnTo>
                    <a:pt x="671829" y="300608"/>
                  </a:lnTo>
                  <a:lnTo>
                    <a:pt x="670051" y="298830"/>
                  </a:lnTo>
                  <a:lnTo>
                    <a:pt x="671195" y="296163"/>
                  </a:lnTo>
                  <a:lnTo>
                    <a:pt x="672464" y="293242"/>
                  </a:lnTo>
                  <a:lnTo>
                    <a:pt x="673480" y="291464"/>
                  </a:lnTo>
                  <a:lnTo>
                    <a:pt x="674115" y="289432"/>
                  </a:lnTo>
                  <a:lnTo>
                    <a:pt x="674624" y="287400"/>
                  </a:lnTo>
                  <a:lnTo>
                    <a:pt x="674751" y="285495"/>
                  </a:lnTo>
                  <a:lnTo>
                    <a:pt x="672846" y="283717"/>
                  </a:lnTo>
                  <a:lnTo>
                    <a:pt x="671195" y="281939"/>
                  </a:lnTo>
                  <a:lnTo>
                    <a:pt x="670051" y="280923"/>
                  </a:lnTo>
                  <a:lnTo>
                    <a:pt x="669035" y="279780"/>
                  </a:lnTo>
                  <a:lnTo>
                    <a:pt x="668147" y="278510"/>
                  </a:lnTo>
                  <a:lnTo>
                    <a:pt x="666496" y="275716"/>
                  </a:lnTo>
                  <a:lnTo>
                    <a:pt x="664209" y="272541"/>
                  </a:lnTo>
                  <a:lnTo>
                    <a:pt x="661924" y="272541"/>
                  </a:lnTo>
                  <a:lnTo>
                    <a:pt x="661670" y="272541"/>
                  </a:lnTo>
                  <a:lnTo>
                    <a:pt x="661288" y="272668"/>
                  </a:lnTo>
                  <a:lnTo>
                    <a:pt x="660400" y="272922"/>
                  </a:lnTo>
                  <a:lnTo>
                    <a:pt x="659129" y="273176"/>
                  </a:lnTo>
                  <a:lnTo>
                    <a:pt x="657605" y="273430"/>
                  </a:lnTo>
                  <a:lnTo>
                    <a:pt x="652906" y="274319"/>
                  </a:lnTo>
                  <a:lnTo>
                    <a:pt x="644144" y="275970"/>
                  </a:lnTo>
                  <a:lnTo>
                    <a:pt x="641476" y="278764"/>
                  </a:lnTo>
                  <a:lnTo>
                    <a:pt x="638428" y="282066"/>
                  </a:lnTo>
                  <a:lnTo>
                    <a:pt x="642620" y="293623"/>
                  </a:lnTo>
                  <a:lnTo>
                    <a:pt x="644525" y="298576"/>
                  </a:lnTo>
                  <a:lnTo>
                    <a:pt x="644651" y="298830"/>
                  </a:lnTo>
                  <a:lnTo>
                    <a:pt x="646302" y="303529"/>
                  </a:lnTo>
                  <a:lnTo>
                    <a:pt x="641984" y="308101"/>
                  </a:lnTo>
                  <a:lnTo>
                    <a:pt x="638301" y="312165"/>
                  </a:lnTo>
                  <a:lnTo>
                    <a:pt x="636524" y="314070"/>
                  </a:lnTo>
                  <a:lnTo>
                    <a:pt x="633602" y="317372"/>
                  </a:lnTo>
                  <a:lnTo>
                    <a:pt x="633602" y="318388"/>
                  </a:lnTo>
                  <a:lnTo>
                    <a:pt x="634110" y="323849"/>
                  </a:lnTo>
                  <a:lnTo>
                    <a:pt x="630047" y="326389"/>
                  </a:lnTo>
                  <a:lnTo>
                    <a:pt x="624839" y="329691"/>
                  </a:lnTo>
                  <a:lnTo>
                    <a:pt x="622680" y="330834"/>
                  </a:lnTo>
                  <a:lnTo>
                    <a:pt x="621792" y="331469"/>
                  </a:lnTo>
                  <a:lnTo>
                    <a:pt x="620902" y="331977"/>
                  </a:lnTo>
                  <a:lnTo>
                    <a:pt x="620013" y="332612"/>
                  </a:lnTo>
                  <a:lnTo>
                    <a:pt x="615187" y="335406"/>
                  </a:lnTo>
                  <a:lnTo>
                    <a:pt x="611124" y="337946"/>
                  </a:lnTo>
                  <a:lnTo>
                    <a:pt x="611251" y="341883"/>
                  </a:lnTo>
                  <a:lnTo>
                    <a:pt x="611377" y="343788"/>
                  </a:lnTo>
                  <a:lnTo>
                    <a:pt x="610615" y="345566"/>
                  </a:lnTo>
                  <a:lnTo>
                    <a:pt x="609346" y="346582"/>
                  </a:lnTo>
                  <a:lnTo>
                    <a:pt x="608583" y="347090"/>
                  </a:lnTo>
                  <a:lnTo>
                    <a:pt x="607568" y="347344"/>
                  </a:lnTo>
                  <a:lnTo>
                    <a:pt x="606425" y="347344"/>
                  </a:lnTo>
                  <a:lnTo>
                    <a:pt x="602360" y="347344"/>
                  </a:lnTo>
                  <a:lnTo>
                    <a:pt x="597026" y="343788"/>
                  </a:lnTo>
                  <a:lnTo>
                    <a:pt x="596773" y="343661"/>
                  </a:lnTo>
                  <a:lnTo>
                    <a:pt x="596010" y="343153"/>
                  </a:lnTo>
                  <a:lnTo>
                    <a:pt x="595249" y="342899"/>
                  </a:lnTo>
                  <a:lnTo>
                    <a:pt x="594359" y="342899"/>
                  </a:lnTo>
                  <a:lnTo>
                    <a:pt x="592962" y="342899"/>
                  </a:lnTo>
                  <a:lnTo>
                    <a:pt x="591311" y="343407"/>
                  </a:lnTo>
                  <a:lnTo>
                    <a:pt x="589533" y="344042"/>
                  </a:lnTo>
                  <a:lnTo>
                    <a:pt x="587121" y="344804"/>
                  </a:lnTo>
                  <a:lnTo>
                    <a:pt x="584580" y="345185"/>
                  </a:lnTo>
                  <a:lnTo>
                    <a:pt x="582040" y="345312"/>
                  </a:lnTo>
                  <a:lnTo>
                    <a:pt x="579627" y="345185"/>
                  </a:lnTo>
                  <a:lnTo>
                    <a:pt x="577342" y="344042"/>
                  </a:lnTo>
                  <a:lnTo>
                    <a:pt x="575563" y="342137"/>
                  </a:lnTo>
                  <a:lnTo>
                    <a:pt x="574675" y="341248"/>
                  </a:lnTo>
                  <a:lnTo>
                    <a:pt x="574039" y="340740"/>
                  </a:lnTo>
                  <a:lnTo>
                    <a:pt x="573277" y="340740"/>
                  </a:lnTo>
                  <a:lnTo>
                    <a:pt x="572897" y="340740"/>
                  </a:lnTo>
                  <a:lnTo>
                    <a:pt x="572515" y="340867"/>
                  </a:lnTo>
                  <a:lnTo>
                    <a:pt x="572007" y="341121"/>
                  </a:lnTo>
                  <a:lnTo>
                    <a:pt x="571119" y="341629"/>
                  </a:lnTo>
                  <a:lnTo>
                    <a:pt x="570229" y="341756"/>
                  </a:lnTo>
                  <a:lnTo>
                    <a:pt x="569340" y="341756"/>
                  </a:lnTo>
                  <a:lnTo>
                    <a:pt x="567689" y="341756"/>
                  </a:lnTo>
                  <a:lnTo>
                    <a:pt x="566038" y="340994"/>
                  </a:lnTo>
                  <a:lnTo>
                    <a:pt x="564642" y="339597"/>
                  </a:lnTo>
                  <a:lnTo>
                    <a:pt x="562990" y="337565"/>
                  </a:lnTo>
                  <a:lnTo>
                    <a:pt x="562482" y="334390"/>
                  </a:lnTo>
                  <a:lnTo>
                    <a:pt x="563372" y="331723"/>
                  </a:lnTo>
                  <a:lnTo>
                    <a:pt x="564006" y="329818"/>
                  </a:lnTo>
                  <a:lnTo>
                    <a:pt x="565530" y="328421"/>
                  </a:lnTo>
                  <a:lnTo>
                    <a:pt x="567308" y="328421"/>
                  </a:lnTo>
                  <a:lnTo>
                    <a:pt x="567562" y="328421"/>
                  </a:lnTo>
                  <a:lnTo>
                    <a:pt x="567944" y="328548"/>
                  </a:lnTo>
                  <a:lnTo>
                    <a:pt x="570229" y="328802"/>
                  </a:lnTo>
                  <a:lnTo>
                    <a:pt x="573151" y="331342"/>
                  </a:lnTo>
                  <a:lnTo>
                    <a:pt x="573658" y="334263"/>
                  </a:lnTo>
                  <a:lnTo>
                    <a:pt x="573531" y="334390"/>
                  </a:lnTo>
                  <a:lnTo>
                    <a:pt x="573912" y="334390"/>
                  </a:lnTo>
                  <a:lnTo>
                    <a:pt x="575055" y="334390"/>
                  </a:lnTo>
                  <a:lnTo>
                    <a:pt x="578993" y="331977"/>
                  </a:lnTo>
                  <a:lnTo>
                    <a:pt x="579881" y="331342"/>
                  </a:lnTo>
                  <a:lnTo>
                    <a:pt x="580771" y="331088"/>
                  </a:lnTo>
                  <a:lnTo>
                    <a:pt x="581405" y="331088"/>
                  </a:lnTo>
                  <a:lnTo>
                    <a:pt x="582802" y="331088"/>
                  </a:lnTo>
                  <a:lnTo>
                    <a:pt x="583564" y="332104"/>
                  </a:lnTo>
                  <a:lnTo>
                    <a:pt x="584200" y="333247"/>
                  </a:lnTo>
                  <a:lnTo>
                    <a:pt x="584834" y="334644"/>
                  </a:lnTo>
                  <a:lnTo>
                    <a:pt x="586104" y="335406"/>
                  </a:lnTo>
                  <a:lnTo>
                    <a:pt x="587501" y="335406"/>
                  </a:lnTo>
                  <a:lnTo>
                    <a:pt x="587882" y="335533"/>
                  </a:lnTo>
                  <a:lnTo>
                    <a:pt x="588263" y="335533"/>
                  </a:lnTo>
                  <a:lnTo>
                    <a:pt x="588518" y="335533"/>
                  </a:lnTo>
                  <a:lnTo>
                    <a:pt x="589660" y="335533"/>
                  </a:lnTo>
                  <a:lnTo>
                    <a:pt x="589914" y="335152"/>
                  </a:lnTo>
                  <a:lnTo>
                    <a:pt x="590169" y="334644"/>
                  </a:lnTo>
                  <a:lnTo>
                    <a:pt x="590676" y="333501"/>
                  </a:lnTo>
                  <a:lnTo>
                    <a:pt x="591565" y="332358"/>
                  </a:lnTo>
                  <a:lnTo>
                    <a:pt x="593725" y="332358"/>
                  </a:lnTo>
                  <a:lnTo>
                    <a:pt x="593978" y="332358"/>
                  </a:lnTo>
                  <a:lnTo>
                    <a:pt x="594232" y="332358"/>
                  </a:lnTo>
                  <a:lnTo>
                    <a:pt x="594486" y="332358"/>
                  </a:lnTo>
                  <a:lnTo>
                    <a:pt x="594868" y="332485"/>
                  </a:lnTo>
                  <a:lnTo>
                    <a:pt x="595122" y="332485"/>
                  </a:lnTo>
                  <a:lnTo>
                    <a:pt x="595502" y="332485"/>
                  </a:lnTo>
                  <a:lnTo>
                    <a:pt x="595883" y="332485"/>
                  </a:lnTo>
                  <a:lnTo>
                    <a:pt x="596264" y="332485"/>
                  </a:lnTo>
                  <a:lnTo>
                    <a:pt x="596646" y="332358"/>
                  </a:lnTo>
                  <a:lnTo>
                    <a:pt x="596392" y="332104"/>
                  </a:lnTo>
                  <a:lnTo>
                    <a:pt x="596392" y="331723"/>
                  </a:lnTo>
                  <a:lnTo>
                    <a:pt x="596137" y="331596"/>
                  </a:lnTo>
                  <a:lnTo>
                    <a:pt x="595629" y="330707"/>
                  </a:lnTo>
                  <a:lnTo>
                    <a:pt x="595502" y="329564"/>
                  </a:lnTo>
                  <a:lnTo>
                    <a:pt x="595756" y="328548"/>
                  </a:lnTo>
                  <a:lnTo>
                    <a:pt x="596392" y="326008"/>
                  </a:lnTo>
                  <a:lnTo>
                    <a:pt x="599185" y="324611"/>
                  </a:lnTo>
                  <a:lnTo>
                    <a:pt x="601852" y="323341"/>
                  </a:lnTo>
                  <a:lnTo>
                    <a:pt x="602869" y="322833"/>
                  </a:lnTo>
                  <a:lnTo>
                    <a:pt x="603630" y="322452"/>
                  </a:lnTo>
                  <a:lnTo>
                    <a:pt x="603884" y="321563"/>
                  </a:lnTo>
                  <a:lnTo>
                    <a:pt x="604265" y="319658"/>
                  </a:lnTo>
                  <a:lnTo>
                    <a:pt x="604520" y="317753"/>
                  </a:lnTo>
                  <a:lnTo>
                    <a:pt x="605027" y="315594"/>
                  </a:lnTo>
                  <a:lnTo>
                    <a:pt x="606932" y="314324"/>
                  </a:lnTo>
                  <a:lnTo>
                    <a:pt x="607440" y="314070"/>
                  </a:lnTo>
                  <a:lnTo>
                    <a:pt x="607440" y="313689"/>
                  </a:lnTo>
                  <a:lnTo>
                    <a:pt x="607695" y="312673"/>
                  </a:lnTo>
                  <a:lnTo>
                    <a:pt x="607949" y="310641"/>
                  </a:lnTo>
                  <a:lnTo>
                    <a:pt x="609346" y="308990"/>
                  </a:lnTo>
                  <a:lnTo>
                    <a:pt x="611124" y="308863"/>
                  </a:lnTo>
                  <a:lnTo>
                    <a:pt x="611758" y="308863"/>
                  </a:lnTo>
                  <a:lnTo>
                    <a:pt x="612521" y="307847"/>
                  </a:lnTo>
                  <a:lnTo>
                    <a:pt x="613282" y="306831"/>
                  </a:lnTo>
                  <a:lnTo>
                    <a:pt x="614426" y="305434"/>
                  </a:lnTo>
                  <a:lnTo>
                    <a:pt x="615696" y="303656"/>
                  </a:lnTo>
                  <a:lnTo>
                    <a:pt x="617727" y="303656"/>
                  </a:lnTo>
                  <a:lnTo>
                    <a:pt x="618235" y="303656"/>
                  </a:lnTo>
                  <a:lnTo>
                    <a:pt x="618744" y="302894"/>
                  </a:lnTo>
                  <a:lnTo>
                    <a:pt x="618744" y="302640"/>
                  </a:lnTo>
                  <a:lnTo>
                    <a:pt x="619251" y="301497"/>
                  </a:lnTo>
                  <a:lnTo>
                    <a:pt x="619251" y="300354"/>
                  </a:lnTo>
                  <a:lnTo>
                    <a:pt x="618744" y="299211"/>
                  </a:lnTo>
                  <a:lnTo>
                    <a:pt x="617474" y="297179"/>
                  </a:lnTo>
                  <a:lnTo>
                    <a:pt x="617981" y="294131"/>
                  </a:lnTo>
                  <a:lnTo>
                    <a:pt x="618489" y="292480"/>
                  </a:lnTo>
                  <a:lnTo>
                    <a:pt x="619251" y="289813"/>
                  </a:lnTo>
                  <a:lnTo>
                    <a:pt x="620902" y="286511"/>
                  </a:lnTo>
                  <a:lnTo>
                    <a:pt x="623188" y="285622"/>
                  </a:lnTo>
                  <a:lnTo>
                    <a:pt x="623697" y="285495"/>
                  </a:lnTo>
                  <a:lnTo>
                    <a:pt x="624077" y="285114"/>
                  </a:lnTo>
                  <a:lnTo>
                    <a:pt x="624077" y="284860"/>
                  </a:lnTo>
                  <a:lnTo>
                    <a:pt x="624077" y="284479"/>
                  </a:lnTo>
                  <a:lnTo>
                    <a:pt x="623824" y="283717"/>
                  </a:lnTo>
                  <a:lnTo>
                    <a:pt x="623061" y="283082"/>
                  </a:lnTo>
                  <a:lnTo>
                    <a:pt x="622300" y="282447"/>
                  </a:lnTo>
                  <a:lnTo>
                    <a:pt x="616584" y="277367"/>
                  </a:lnTo>
                  <a:lnTo>
                    <a:pt x="611377" y="272160"/>
                  </a:lnTo>
                  <a:lnTo>
                    <a:pt x="611885" y="267588"/>
                  </a:lnTo>
                  <a:lnTo>
                    <a:pt x="612139" y="265175"/>
                  </a:lnTo>
                  <a:lnTo>
                    <a:pt x="611885" y="262762"/>
                  </a:lnTo>
                  <a:lnTo>
                    <a:pt x="611631" y="260349"/>
                  </a:lnTo>
                  <a:lnTo>
                    <a:pt x="611251" y="256666"/>
                  </a:lnTo>
                  <a:lnTo>
                    <a:pt x="610870" y="253237"/>
                  </a:lnTo>
                  <a:lnTo>
                    <a:pt x="611631" y="250697"/>
                  </a:lnTo>
                  <a:lnTo>
                    <a:pt x="612394" y="248157"/>
                  </a:lnTo>
                  <a:lnTo>
                    <a:pt x="611885" y="242188"/>
                  </a:lnTo>
                  <a:lnTo>
                    <a:pt x="611504" y="238378"/>
                  </a:lnTo>
                  <a:lnTo>
                    <a:pt x="611377" y="237743"/>
                  </a:lnTo>
                  <a:lnTo>
                    <a:pt x="611377" y="237108"/>
                  </a:lnTo>
                  <a:lnTo>
                    <a:pt x="611377" y="236600"/>
                  </a:lnTo>
                  <a:lnTo>
                    <a:pt x="611124" y="233679"/>
                  </a:lnTo>
                  <a:lnTo>
                    <a:pt x="611885" y="231012"/>
                  </a:lnTo>
                  <a:lnTo>
                    <a:pt x="612648" y="227710"/>
                  </a:lnTo>
                  <a:lnTo>
                    <a:pt x="613536" y="224916"/>
                  </a:lnTo>
                  <a:lnTo>
                    <a:pt x="614299" y="221995"/>
                  </a:lnTo>
                  <a:lnTo>
                    <a:pt x="614679" y="219201"/>
                  </a:lnTo>
                  <a:lnTo>
                    <a:pt x="615696" y="212851"/>
                  </a:lnTo>
                  <a:lnTo>
                    <a:pt x="608583" y="205104"/>
                  </a:lnTo>
                  <a:lnTo>
                    <a:pt x="604774" y="203072"/>
                  </a:lnTo>
                  <a:lnTo>
                    <a:pt x="603250" y="202437"/>
                  </a:lnTo>
                  <a:lnTo>
                    <a:pt x="602106" y="200913"/>
                  </a:lnTo>
                  <a:lnTo>
                    <a:pt x="601852" y="199135"/>
                  </a:lnTo>
                  <a:lnTo>
                    <a:pt x="601599" y="196214"/>
                  </a:lnTo>
                  <a:lnTo>
                    <a:pt x="603503" y="192785"/>
                  </a:lnTo>
                  <a:lnTo>
                    <a:pt x="608710" y="187832"/>
                  </a:lnTo>
                  <a:lnTo>
                    <a:pt x="611614" y="182415"/>
                  </a:lnTo>
                  <a:lnTo>
                    <a:pt x="613267" y="174878"/>
                  </a:lnTo>
                  <a:lnTo>
                    <a:pt x="613943" y="167437"/>
                  </a:lnTo>
                  <a:lnTo>
                    <a:pt x="613918" y="162305"/>
                  </a:lnTo>
                  <a:lnTo>
                    <a:pt x="613409" y="160527"/>
                  </a:lnTo>
                  <a:lnTo>
                    <a:pt x="604774" y="157225"/>
                  </a:lnTo>
                  <a:lnTo>
                    <a:pt x="599821" y="157225"/>
                  </a:lnTo>
                  <a:lnTo>
                    <a:pt x="599567" y="157225"/>
                  </a:lnTo>
                  <a:lnTo>
                    <a:pt x="599185" y="157225"/>
                  </a:lnTo>
                  <a:lnTo>
                    <a:pt x="598043" y="157352"/>
                  </a:lnTo>
                  <a:lnTo>
                    <a:pt x="596646" y="157479"/>
                  </a:lnTo>
                  <a:lnTo>
                    <a:pt x="594995" y="157479"/>
                  </a:lnTo>
                  <a:lnTo>
                    <a:pt x="588136" y="157479"/>
                  </a:lnTo>
                  <a:lnTo>
                    <a:pt x="576452" y="156717"/>
                  </a:lnTo>
                  <a:lnTo>
                    <a:pt x="573024" y="155828"/>
                  </a:lnTo>
                  <a:lnTo>
                    <a:pt x="572770" y="155828"/>
                  </a:lnTo>
                  <a:lnTo>
                    <a:pt x="572388" y="155828"/>
                  </a:lnTo>
                  <a:lnTo>
                    <a:pt x="570610" y="155828"/>
                  </a:lnTo>
                  <a:lnTo>
                    <a:pt x="569595" y="157860"/>
                  </a:lnTo>
                  <a:lnTo>
                    <a:pt x="567944" y="162051"/>
                  </a:lnTo>
                  <a:lnTo>
                    <a:pt x="567689" y="162559"/>
                  </a:lnTo>
                  <a:lnTo>
                    <a:pt x="567562" y="163194"/>
                  </a:lnTo>
                  <a:lnTo>
                    <a:pt x="567181" y="163829"/>
                  </a:lnTo>
                  <a:lnTo>
                    <a:pt x="566674" y="165100"/>
                  </a:lnTo>
                  <a:lnTo>
                    <a:pt x="566038" y="166369"/>
                  </a:lnTo>
                  <a:lnTo>
                    <a:pt x="565276" y="168020"/>
                  </a:lnTo>
                  <a:lnTo>
                    <a:pt x="562355" y="173735"/>
                  </a:lnTo>
                  <a:lnTo>
                    <a:pt x="560070" y="179831"/>
                  </a:lnTo>
                  <a:lnTo>
                    <a:pt x="558419" y="186308"/>
                  </a:lnTo>
                  <a:lnTo>
                    <a:pt x="556005" y="196468"/>
                  </a:lnTo>
                  <a:lnTo>
                    <a:pt x="546988" y="200405"/>
                  </a:lnTo>
                  <a:lnTo>
                    <a:pt x="541781" y="202945"/>
                  </a:lnTo>
                  <a:lnTo>
                    <a:pt x="541020" y="203200"/>
                  </a:lnTo>
                  <a:lnTo>
                    <a:pt x="540257" y="203580"/>
                  </a:lnTo>
                  <a:lnTo>
                    <a:pt x="539623" y="203962"/>
                  </a:lnTo>
                  <a:lnTo>
                    <a:pt x="537336" y="205231"/>
                  </a:lnTo>
                  <a:lnTo>
                    <a:pt x="535431" y="207771"/>
                  </a:lnTo>
                  <a:lnTo>
                    <a:pt x="534670" y="210819"/>
                  </a:lnTo>
                  <a:lnTo>
                    <a:pt x="534288" y="212216"/>
                  </a:lnTo>
                  <a:lnTo>
                    <a:pt x="534288" y="213613"/>
                  </a:lnTo>
                  <a:lnTo>
                    <a:pt x="534924" y="215010"/>
                  </a:lnTo>
                  <a:lnTo>
                    <a:pt x="535304" y="215900"/>
                  </a:lnTo>
                  <a:lnTo>
                    <a:pt x="535939" y="216153"/>
                  </a:lnTo>
                  <a:lnTo>
                    <a:pt x="536701" y="216153"/>
                  </a:lnTo>
                  <a:lnTo>
                    <a:pt x="537082" y="216153"/>
                  </a:lnTo>
                  <a:lnTo>
                    <a:pt x="537463" y="216026"/>
                  </a:lnTo>
                  <a:lnTo>
                    <a:pt x="537972" y="216026"/>
                  </a:lnTo>
                  <a:lnTo>
                    <a:pt x="538352" y="215900"/>
                  </a:lnTo>
                  <a:lnTo>
                    <a:pt x="538860" y="215900"/>
                  </a:lnTo>
                  <a:lnTo>
                    <a:pt x="539369" y="215900"/>
                  </a:lnTo>
                  <a:lnTo>
                    <a:pt x="540130" y="215900"/>
                  </a:lnTo>
                  <a:lnTo>
                    <a:pt x="541020" y="216026"/>
                  </a:lnTo>
                  <a:lnTo>
                    <a:pt x="541781" y="216534"/>
                  </a:lnTo>
                  <a:lnTo>
                    <a:pt x="542798" y="217169"/>
                  </a:lnTo>
                  <a:lnTo>
                    <a:pt x="543559" y="218693"/>
                  </a:lnTo>
                  <a:lnTo>
                    <a:pt x="543559" y="220090"/>
                  </a:lnTo>
                  <a:lnTo>
                    <a:pt x="543813" y="223519"/>
                  </a:lnTo>
                  <a:lnTo>
                    <a:pt x="542289" y="229869"/>
                  </a:lnTo>
                  <a:lnTo>
                    <a:pt x="540765" y="232155"/>
                  </a:lnTo>
                  <a:lnTo>
                    <a:pt x="540893" y="232282"/>
                  </a:lnTo>
                  <a:lnTo>
                    <a:pt x="541020" y="232537"/>
                  </a:lnTo>
                  <a:lnTo>
                    <a:pt x="541020" y="232790"/>
                  </a:lnTo>
                  <a:lnTo>
                    <a:pt x="541527" y="234314"/>
                  </a:lnTo>
                  <a:lnTo>
                    <a:pt x="542671" y="237743"/>
                  </a:lnTo>
                  <a:lnTo>
                    <a:pt x="539496" y="240156"/>
                  </a:lnTo>
                  <a:lnTo>
                    <a:pt x="537336" y="241807"/>
                  </a:lnTo>
                  <a:lnTo>
                    <a:pt x="535431" y="244855"/>
                  </a:lnTo>
                  <a:lnTo>
                    <a:pt x="535177" y="246887"/>
                  </a:lnTo>
                  <a:lnTo>
                    <a:pt x="535051" y="247268"/>
                  </a:lnTo>
                  <a:lnTo>
                    <a:pt x="542544" y="251332"/>
                  </a:lnTo>
                  <a:lnTo>
                    <a:pt x="545464" y="252221"/>
                  </a:lnTo>
                  <a:lnTo>
                    <a:pt x="548131" y="253364"/>
                  </a:lnTo>
                  <a:lnTo>
                    <a:pt x="550799" y="254888"/>
                  </a:lnTo>
                  <a:lnTo>
                    <a:pt x="553720" y="256793"/>
                  </a:lnTo>
                  <a:lnTo>
                    <a:pt x="554354" y="259968"/>
                  </a:lnTo>
                  <a:lnTo>
                    <a:pt x="554989" y="262635"/>
                  </a:lnTo>
                  <a:lnTo>
                    <a:pt x="561085" y="270890"/>
                  </a:lnTo>
                  <a:lnTo>
                    <a:pt x="562863" y="270890"/>
                  </a:lnTo>
                  <a:lnTo>
                    <a:pt x="564387" y="271906"/>
                  </a:lnTo>
                  <a:lnTo>
                    <a:pt x="565150" y="273430"/>
                  </a:lnTo>
                  <a:lnTo>
                    <a:pt x="566038" y="274954"/>
                  </a:lnTo>
                  <a:lnTo>
                    <a:pt x="565784" y="277113"/>
                  </a:lnTo>
                  <a:lnTo>
                    <a:pt x="564642" y="280161"/>
                  </a:lnTo>
                  <a:lnTo>
                    <a:pt x="563118" y="284098"/>
                  </a:lnTo>
                  <a:lnTo>
                    <a:pt x="558673" y="291718"/>
                  </a:lnTo>
                  <a:lnTo>
                    <a:pt x="555751" y="292226"/>
                  </a:lnTo>
                  <a:lnTo>
                    <a:pt x="555498" y="292226"/>
                  </a:lnTo>
                  <a:lnTo>
                    <a:pt x="553211" y="292226"/>
                  </a:lnTo>
                  <a:lnTo>
                    <a:pt x="550163" y="289305"/>
                  </a:lnTo>
                  <a:lnTo>
                    <a:pt x="542671" y="281050"/>
                  </a:lnTo>
                  <a:lnTo>
                    <a:pt x="540893" y="279145"/>
                  </a:lnTo>
                  <a:lnTo>
                    <a:pt x="539242" y="277240"/>
                  </a:lnTo>
                  <a:lnTo>
                    <a:pt x="523875" y="269112"/>
                  </a:lnTo>
                  <a:lnTo>
                    <a:pt x="519810" y="267207"/>
                  </a:lnTo>
                  <a:lnTo>
                    <a:pt x="505968" y="261238"/>
                  </a:lnTo>
                  <a:lnTo>
                    <a:pt x="502284" y="259206"/>
                  </a:lnTo>
                  <a:lnTo>
                    <a:pt x="498982" y="256539"/>
                  </a:lnTo>
                  <a:lnTo>
                    <a:pt x="492759" y="251586"/>
                  </a:lnTo>
                  <a:lnTo>
                    <a:pt x="487552" y="249046"/>
                  </a:lnTo>
                  <a:lnTo>
                    <a:pt x="476376" y="249046"/>
                  </a:lnTo>
                  <a:lnTo>
                    <a:pt x="475996" y="249046"/>
                  </a:lnTo>
                  <a:lnTo>
                    <a:pt x="475614" y="249046"/>
                  </a:lnTo>
                  <a:lnTo>
                    <a:pt x="475106" y="249046"/>
                  </a:lnTo>
                  <a:lnTo>
                    <a:pt x="469392" y="249046"/>
                  </a:lnTo>
                  <a:lnTo>
                    <a:pt x="463676" y="248538"/>
                  </a:lnTo>
                  <a:lnTo>
                    <a:pt x="457961" y="247268"/>
                  </a:lnTo>
                  <a:lnTo>
                    <a:pt x="455929" y="246760"/>
                  </a:lnTo>
                  <a:lnTo>
                    <a:pt x="453898" y="246379"/>
                  </a:lnTo>
                  <a:lnTo>
                    <a:pt x="451865" y="246379"/>
                  </a:lnTo>
                  <a:lnTo>
                    <a:pt x="451484" y="246379"/>
                  </a:lnTo>
                  <a:lnTo>
                    <a:pt x="451230" y="246379"/>
                  </a:lnTo>
                  <a:lnTo>
                    <a:pt x="450850" y="246379"/>
                  </a:lnTo>
                  <a:lnTo>
                    <a:pt x="450596" y="246506"/>
                  </a:lnTo>
                  <a:lnTo>
                    <a:pt x="450214" y="246506"/>
                  </a:lnTo>
                  <a:lnTo>
                    <a:pt x="449960" y="246506"/>
                  </a:lnTo>
                  <a:lnTo>
                    <a:pt x="447675" y="246506"/>
                  </a:lnTo>
                  <a:lnTo>
                    <a:pt x="446658" y="244728"/>
                  </a:lnTo>
                  <a:lnTo>
                    <a:pt x="445770" y="243077"/>
                  </a:lnTo>
                  <a:lnTo>
                    <a:pt x="444373" y="240537"/>
                  </a:lnTo>
                  <a:lnTo>
                    <a:pt x="442468" y="238632"/>
                  </a:lnTo>
                  <a:lnTo>
                    <a:pt x="440181" y="237489"/>
                  </a:lnTo>
                  <a:lnTo>
                    <a:pt x="437896" y="236346"/>
                  </a:lnTo>
                  <a:lnTo>
                    <a:pt x="435990" y="235203"/>
                  </a:lnTo>
                  <a:lnTo>
                    <a:pt x="434212" y="234060"/>
                  </a:lnTo>
                  <a:lnTo>
                    <a:pt x="431037" y="231901"/>
                  </a:lnTo>
                  <a:lnTo>
                    <a:pt x="428751" y="230631"/>
                  </a:lnTo>
                  <a:lnTo>
                    <a:pt x="426974" y="230631"/>
                  </a:lnTo>
                  <a:lnTo>
                    <a:pt x="426338" y="230631"/>
                  </a:lnTo>
                  <a:lnTo>
                    <a:pt x="425830" y="230758"/>
                  </a:lnTo>
                  <a:lnTo>
                    <a:pt x="425323" y="231012"/>
                  </a:lnTo>
                  <a:lnTo>
                    <a:pt x="424179" y="232028"/>
                  </a:lnTo>
                  <a:lnTo>
                    <a:pt x="423545" y="233679"/>
                  </a:lnTo>
                  <a:lnTo>
                    <a:pt x="423925" y="235203"/>
                  </a:lnTo>
                  <a:lnTo>
                    <a:pt x="424306" y="238125"/>
                  </a:lnTo>
                  <a:lnTo>
                    <a:pt x="426211" y="240283"/>
                  </a:lnTo>
                  <a:lnTo>
                    <a:pt x="428625" y="240664"/>
                  </a:lnTo>
                  <a:lnTo>
                    <a:pt x="432180" y="241426"/>
                  </a:lnTo>
                  <a:lnTo>
                    <a:pt x="433324" y="242950"/>
                  </a:lnTo>
                  <a:lnTo>
                    <a:pt x="434212" y="244093"/>
                  </a:lnTo>
                  <a:lnTo>
                    <a:pt x="434848" y="244982"/>
                  </a:lnTo>
                  <a:lnTo>
                    <a:pt x="435228" y="245490"/>
                  </a:lnTo>
                  <a:lnTo>
                    <a:pt x="436879" y="245490"/>
                  </a:lnTo>
                  <a:lnTo>
                    <a:pt x="437260" y="245490"/>
                  </a:lnTo>
                  <a:lnTo>
                    <a:pt x="437642" y="245490"/>
                  </a:lnTo>
                  <a:lnTo>
                    <a:pt x="438150" y="245363"/>
                  </a:lnTo>
                  <a:lnTo>
                    <a:pt x="438657" y="245363"/>
                  </a:lnTo>
                  <a:lnTo>
                    <a:pt x="439165" y="245363"/>
                  </a:lnTo>
                  <a:lnTo>
                    <a:pt x="439674" y="245363"/>
                  </a:lnTo>
                  <a:lnTo>
                    <a:pt x="442849" y="245363"/>
                  </a:lnTo>
                  <a:lnTo>
                    <a:pt x="445134" y="246252"/>
                  </a:lnTo>
                  <a:lnTo>
                    <a:pt x="446531" y="247903"/>
                  </a:lnTo>
                  <a:lnTo>
                    <a:pt x="447928" y="249808"/>
                  </a:lnTo>
                  <a:lnTo>
                    <a:pt x="448563" y="252348"/>
                  </a:lnTo>
                  <a:lnTo>
                    <a:pt x="448309" y="254761"/>
                  </a:lnTo>
                  <a:lnTo>
                    <a:pt x="448182" y="259333"/>
                  </a:lnTo>
                  <a:lnTo>
                    <a:pt x="451738" y="264032"/>
                  </a:lnTo>
                  <a:lnTo>
                    <a:pt x="453898" y="266572"/>
                  </a:lnTo>
                  <a:lnTo>
                    <a:pt x="455802" y="268350"/>
                  </a:lnTo>
                  <a:lnTo>
                    <a:pt x="456310" y="271398"/>
                  </a:lnTo>
                  <a:lnTo>
                    <a:pt x="455549" y="273938"/>
                  </a:lnTo>
                  <a:lnTo>
                    <a:pt x="454532" y="276732"/>
                  </a:lnTo>
                  <a:lnTo>
                    <a:pt x="451865" y="278637"/>
                  </a:lnTo>
                  <a:lnTo>
                    <a:pt x="448690" y="278637"/>
                  </a:lnTo>
                  <a:lnTo>
                    <a:pt x="441578" y="278637"/>
                  </a:lnTo>
                  <a:lnTo>
                    <a:pt x="440689" y="280288"/>
                  </a:lnTo>
                  <a:lnTo>
                    <a:pt x="440689" y="280415"/>
                  </a:lnTo>
                  <a:lnTo>
                    <a:pt x="440944" y="281050"/>
                  </a:lnTo>
                  <a:lnTo>
                    <a:pt x="442595" y="284098"/>
                  </a:lnTo>
                  <a:lnTo>
                    <a:pt x="441832" y="286003"/>
                  </a:lnTo>
                  <a:lnTo>
                    <a:pt x="441325" y="286765"/>
                  </a:lnTo>
                  <a:lnTo>
                    <a:pt x="440435" y="287908"/>
                  </a:lnTo>
                  <a:lnTo>
                    <a:pt x="439165" y="288543"/>
                  </a:lnTo>
                  <a:lnTo>
                    <a:pt x="437387" y="288543"/>
                  </a:lnTo>
                  <a:lnTo>
                    <a:pt x="435863" y="288543"/>
                  </a:lnTo>
                  <a:lnTo>
                    <a:pt x="434085" y="288162"/>
                  </a:lnTo>
                  <a:lnTo>
                    <a:pt x="432180" y="287146"/>
                  </a:lnTo>
                  <a:lnTo>
                    <a:pt x="429895" y="286257"/>
                  </a:lnTo>
                  <a:lnTo>
                    <a:pt x="428625" y="284733"/>
                  </a:lnTo>
                  <a:lnTo>
                    <a:pt x="428244" y="282828"/>
                  </a:lnTo>
                  <a:lnTo>
                    <a:pt x="427608" y="279780"/>
                  </a:lnTo>
                  <a:lnTo>
                    <a:pt x="429513" y="276986"/>
                  </a:lnTo>
                  <a:lnTo>
                    <a:pt x="431292" y="274827"/>
                  </a:lnTo>
                  <a:lnTo>
                    <a:pt x="430783" y="274065"/>
                  </a:lnTo>
                  <a:lnTo>
                    <a:pt x="428878" y="272541"/>
                  </a:lnTo>
                  <a:lnTo>
                    <a:pt x="424052" y="270382"/>
                  </a:lnTo>
                  <a:lnTo>
                    <a:pt x="423799" y="270382"/>
                  </a:lnTo>
                  <a:lnTo>
                    <a:pt x="421639" y="270382"/>
                  </a:lnTo>
                  <a:lnTo>
                    <a:pt x="414400" y="275716"/>
                  </a:lnTo>
                  <a:lnTo>
                    <a:pt x="410845" y="278383"/>
                  </a:lnTo>
                  <a:lnTo>
                    <a:pt x="408939" y="279907"/>
                  </a:lnTo>
                  <a:lnTo>
                    <a:pt x="406780" y="281431"/>
                  </a:lnTo>
                  <a:lnTo>
                    <a:pt x="404622" y="282701"/>
                  </a:lnTo>
                  <a:lnTo>
                    <a:pt x="403732" y="283209"/>
                  </a:lnTo>
                  <a:lnTo>
                    <a:pt x="402589" y="283336"/>
                  </a:lnTo>
                  <a:lnTo>
                    <a:pt x="401447" y="283336"/>
                  </a:lnTo>
                  <a:lnTo>
                    <a:pt x="399923" y="283336"/>
                  </a:lnTo>
                  <a:lnTo>
                    <a:pt x="398145" y="283082"/>
                  </a:lnTo>
                  <a:lnTo>
                    <a:pt x="396239" y="282701"/>
                  </a:lnTo>
                  <a:lnTo>
                    <a:pt x="393826" y="282320"/>
                  </a:lnTo>
                  <a:lnTo>
                    <a:pt x="391159" y="281939"/>
                  </a:lnTo>
                  <a:lnTo>
                    <a:pt x="388238" y="281939"/>
                  </a:lnTo>
                  <a:lnTo>
                    <a:pt x="386206" y="281939"/>
                  </a:lnTo>
                  <a:lnTo>
                    <a:pt x="383921" y="282193"/>
                  </a:lnTo>
                  <a:lnTo>
                    <a:pt x="381761" y="282828"/>
                  </a:lnTo>
                  <a:lnTo>
                    <a:pt x="378332" y="283717"/>
                  </a:lnTo>
                  <a:lnTo>
                    <a:pt x="375411" y="286257"/>
                  </a:lnTo>
                  <a:lnTo>
                    <a:pt x="373633" y="289940"/>
                  </a:lnTo>
                  <a:lnTo>
                    <a:pt x="372618" y="291718"/>
                  </a:lnTo>
                  <a:lnTo>
                    <a:pt x="371475" y="293750"/>
                  </a:lnTo>
                  <a:lnTo>
                    <a:pt x="369570" y="293750"/>
                  </a:lnTo>
                  <a:lnTo>
                    <a:pt x="369188" y="293750"/>
                  </a:lnTo>
                  <a:lnTo>
                    <a:pt x="368934" y="293750"/>
                  </a:lnTo>
                  <a:lnTo>
                    <a:pt x="368553" y="293623"/>
                  </a:lnTo>
                  <a:lnTo>
                    <a:pt x="367410" y="293496"/>
                  </a:lnTo>
                  <a:lnTo>
                    <a:pt x="362711" y="293496"/>
                  </a:lnTo>
                  <a:lnTo>
                    <a:pt x="361569" y="293623"/>
                  </a:lnTo>
                  <a:lnTo>
                    <a:pt x="360425" y="293623"/>
                  </a:lnTo>
                  <a:lnTo>
                    <a:pt x="359155" y="293623"/>
                  </a:lnTo>
                  <a:lnTo>
                    <a:pt x="355726" y="293623"/>
                  </a:lnTo>
                  <a:lnTo>
                    <a:pt x="352298" y="293369"/>
                  </a:lnTo>
                  <a:lnTo>
                    <a:pt x="350011" y="291845"/>
                  </a:lnTo>
                  <a:lnTo>
                    <a:pt x="347979" y="290321"/>
                  </a:lnTo>
                  <a:lnTo>
                    <a:pt x="347218" y="288670"/>
                  </a:lnTo>
                  <a:lnTo>
                    <a:pt x="347599" y="287019"/>
                  </a:lnTo>
                  <a:lnTo>
                    <a:pt x="348233" y="284352"/>
                  </a:lnTo>
                  <a:lnTo>
                    <a:pt x="351535" y="283844"/>
                  </a:lnTo>
                  <a:lnTo>
                    <a:pt x="353568" y="283844"/>
                  </a:lnTo>
                  <a:lnTo>
                    <a:pt x="353822" y="283844"/>
                  </a:lnTo>
                  <a:lnTo>
                    <a:pt x="354075" y="283971"/>
                  </a:lnTo>
                  <a:lnTo>
                    <a:pt x="354329" y="283971"/>
                  </a:lnTo>
                  <a:lnTo>
                    <a:pt x="354710" y="283971"/>
                  </a:lnTo>
                  <a:lnTo>
                    <a:pt x="354964" y="284098"/>
                  </a:lnTo>
                  <a:lnTo>
                    <a:pt x="355346" y="284098"/>
                  </a:lnTo>
                  <a:lnTo>
                    <a:pt x="355853" y="284098"/>
                  </a:lnTo>
                  <a:lnTo>
                    <a:pt x="356361" y="283971"/>
                  </a:lnTo>
                  <a:lnTo>
                    <a:pt x="356870" y="283717"/>
                  </a:lnTo>
                  <a:lnTo>
                    <a:pt x="356743" y="283209"/>
                  </a:lnTo>
                  <a:lnTo>
                    <a:pt x="356488" y="282828"/>
                  </a:lnTo>
                  <a:lnTo>
                    <a:pt x="356234" y="282447"/>
                  </a:lnTo>
                  <a:lnTo>
                    <a:pt x="353949" y="279272"/>
                  </a:lnTo>
                  <a:lnTo>
                    <a:pt x="356107" y="275335"/>
                  </a:lnTo>
                  <a:lnTo>
                    <a:pt x="357631" y="272922"/>
                  </a:lnTo>
                  <a:lnTo>
                    <a:pt x="357758" y="272414"/>
                  </a:lnTo>
                  <a:lnTo>
                    <a:pt x="358012" y="272160"/>
                  </a:lnTo>
                  <a:lnTo>
                    <a:pt x="358267" y="271779"/>
                  </a:lnTo>
                  <a:lnTo>
                    <a:pt x="354329" y="272414"/>
                  </a:lnTo>
                  <a:lnTo>
                    <a:pt x="345058" y="276224"/>
                  </a:lnTo>
                  <a:lnTo>
                    <a:pt x="343153" y="278129"/>
                  </a:lnTo>
                  <a:lnTo>
                    <a:pt x="342519" y="278764"/>
                  </a:lnTo>
                  <a:lnTo>
                    <a:pt x="342519" y="279780"/>
                  </a:lnTo>
                  <a:lnTo>
                    <a:pt x="342519" y="281431"/>
                  </a:lnTo>
                  <a:lnTo>
                    <a:pt x="342646" y="283082"/>
                  </a:lnTo>
                  <a:lnTo>
                    <a:pt x="342646" y="286003"/>
                  </a:lnTo>
                  <a:lnTo>
                    <a:pt x="340359" y="287400"/>
                  </a:lnTo>
                  <a:lnTo>
                    <a:pt x="339598" y="287781"/>
                  </a:lnTo>
                  <a:lnTo>
                    <a:pt x="339089" y="288035"/>
                  </a:lnTo>
                  <a:lnTo>
                    <a:pt x="338454" y="288035"/>
                  </a:lnTo>
                  <a:lnTo>
                    <a:pt x="336930" y="288035"/>
                  </a:lnTo>
                  <a:lnTo>
                    <a:pt x="335914" y="286511"/>
                  </a:lnTo>
                  <a:lnTo>
                    <a:pt x="335279" y="285495"/>
                  </a:lnTo>
                  <a:lnTo>
                    <a:pt x="334772" y="284479"/>
                  </a:lnTo>
                  <a:lnTo>
                    <a:pt x="334009" y="283717"/>
                  </a:lnTo>
                  <a:lnTo>
                    <a:pt x="333121" y="283209"/>
                  </a:lnTo>
                  <a:lnTo>
                    <a:pt x="332867" y="283082"/>
                  </a:lnTo>
                  <a:lnTo>
                    <a:pt x="332612" y="283082"/>
                  </a:lnTo>
                  <a:lnTo>
                    <a:pt x="332231" y="283082"/>
                  </a:lnTo>
                  <a:lnTo>
                    <a:pt x="301625" y="297052"/>
                  </a:lnTo>
                  <a:lnTo>
                    <a:pt x="297942" y="298703"/>
                  </a:lnTo>
                  <a:lnTo>
                    <a:pt x="291592" y="305434"/>
                  </a:lnTo>
                  <a:lnTo>
                    <a:pt x="287527" y="306196"/>
                  </a:lnTo>
                  <a:lnTo>
                    <a:pt x="282828" y="307085"/>
                  </a:lnTo>
                  <a:lnTo>
                    <a:pt x="280543" y="307339"/>
                  </a:lnTo>
                  <a:lnTo>
                    <a:pt x="278256" y="307974"/>
                  </a:lnTo>
                  <a:lnTo>
                    <a:pt x="276098" y="308863"/>
                  </a:lnTo>
                  <a:lnTo>
                    <a:pt x="274447" y="309879"/>
                  </a:lnTo>
                  <a:lnTo>
                    <a:pt x="274574" y="313435"/>
                  </a:lnTo>
                  <a:lnTo>
                    <a:pt x="274574" y="316991"/>
                  </a:lnTo>
                  <a:lnTo>
                    <a:pt x="274827" y="319658"/>
                  </a:lnTo>
                  <a:lnTo>
                    <a:pt x="274574" y="322198"/>
                  </a:lnTo>
                  <a:lnTo>
                    <a:pt x="273938" y="324738"/>
                  </a:lnTo>
                  <a:lnTo>
                    <a:pt x="272669" y="328675"/>
                  </a:lnTo>
                  <a:lnTo>
                    <a:pt x="266319" y="329437"/>
                  </a:lnTo>
                  <a:lnTo>
                    <a:pt x="257936" y="329437"/>
                  </a:lnTo>
                  <a:lnTo>
                    <a:pt x="256539" y="329437"/>
                  </a:lnTo>
                  <a:lnTo>
                    <a:pt x="246125" y="329437"/>
                  </a:lnTo>
                  <a:lnTo>
                    <a:pt x="243967" y="325500"/>
                  </a:lnTo>
                  <a:lnTo>
                    <a:pt x="242188" y="322198"/>
                  </a:lnTo>
                  <a:lnTo>
                    <a:pt x="241173" y="320039"/>
                  </a:lnTo>
                  <a:lnTo>
                    <a:pt x="239902" y="317499"/>
                  </a:lnTo>
                  <a:lnTo>
                    <a:pt x="238759" y="317372"/>
                  </a:lnTo>
                  <a:lnTo>
                    <a:pt x="237489" y="317245"/>
                  </a:lnTo>
                  <a:lnTo>
                    <a:pt x="236347" y="316356"/>
                  </a:lnTo>
                  <a:lnTo>
                    <a:pt x="235711" y="314832"/>
                  </a:lnTo>
                  <a:lnTo>
                    <a:pt x="234696" y="312673"/>
                  </a:lnTo>
                  <a:lnTo>
                    <a:pt x="235203" y="309117"/>
                  </a:lnTo>
                  <a:lnTo>
                    <a:pt x="237235" y="304418"/>
                  </a:lnTo>
                  <a:lnTo>
                    <a:pt x="238125" y="302132"/>
                  </a:lnTo>
                  <a:lnTo>
                    <a:pt x="239902" y="301878"/>
                  </a:lnTo>
                  <a:lnTo>
                    <a:pt x="241426" y="301624"/>
                  </a:lnTo>
                  <a:lnTo>
                    <a:pt x="243458" y="301497"/>
                  </a:lnTo>
                  <a:lnTo>
                    <a:pt x="245363" y="300735"/>
                  </a:lnTo>
                  <a:lnTo>
                    <a:pt x="247014" y="299465"/>
                  </a:lnTo>
                  <a:lnTo>
                    <a:pt x="248665" y="298195"/>
                  </a:lnTo>
                  <a:lnTo>
                    <a:pt x="250317" y="297814"/>
                  </a:lnTo>
                  <a:lnTo>
                    <a:pt x="251840" y="297814"/>
                  </a:lnTo>
                  <a:lnTo>
                    <a:pt x="253364" y="297814"/>
                  </a:lnTo>
                  <a:lnTo>
                    <a:pt x="254888" y="298195"/>
                  </a:lnTo>
                  <a:lnTo>
                    <a:pt x="256158" y="298576"/>
                  </a:lnTo>
                  <a:lnTo>
                    <a:pt x="256794" y="298830"/>
                  </a:lnTo>
                  <a:lnTo>
                    <a:pt x="257555" y="298957"/>
                  </a:lnTo>
                  <a:lnTo>
                    <a:pt x="258318" y="299084"/>
                  </a:lnTo>
                  <a:lnTo>
                    <a:pt x="257428" y="297814"/>
                  </a:lnTo>
                  <a:lnTo>
                    <a:pt x="256539" y="296417"/>
                  </a:lnTo>
                  <a:lnTo>
                    <a:pt x="255524" y="295274"/>
                  </a:lnTo>
                  <a:lnTo>
                    <a:pt x="253110" y="292226"/>
                  </a:lnTo>
                  <a:lnTo>
                    <a:pt x="250444" y="288797"/>
                  </a:lnTo>
                  <a:lnTo>
                    <a:pt x="250062" y="285241"/>
                  </a:lnTo>
                  <a:lnTo>
                    <a:pt x="249935" y="284225"/>
                  </a:lnTo>
                  <a:lnTo>
                    <a:pt x="249427" y="283463"/>
                  </a:lnTo>
                  <a:lnTo>
                    <a:pt x="248538" y="282955"/>
                  </a:lnTo>
                  <a:lnTo>
                    <a:pt x="246506" y="281304"/>
                  </a:lnTo>
                  <a:lnTo>
                    <a:pt x="243077" y="280542"/>
                  </a:lnTo>
                  <a:lnTo>
                    <a:pt x="239902" y="280542"/>
                  </a:lnTo>
                  <a:lnTo>
                    <a:pt x="238125" y="280542"/>
                  </a:lnTo>
                  <a:lnTo>
                    <a:pt x="236474" y="280796"/>
                  </a:lnTo>
                  <a:lnTo>
                    <a:pt x="235076" y="281177"/>
                  </a:lnTo>
                  <a:lnTo>
                    <a:pt x="233045" y="281685"/>
                  </a:lnTo>
                  <a:lnTo>
                    <a:pt x="230885" y="282066"/>
                  </a:lnTo>
                  <a:lnTo>
                    <a:pt x="228726" y="282066"/>
                  </a:lnTo>
                  <a:lnTo>
                    <a:pt x="224789" y="282066"/>
                  </a:lnTo>
                  <a:lnTo>
                    <a:pt x="220852" y="281050"/>
                  </a:lnTo>
                  <a:lnTo>
                    <a:pt x="217297" y="278891"/>
                  </a:lnTo>
                  <a:lnTo>
                    <a:pt x="218058" y="280288"/>
                  </a:lnTo>
                  <a:lnTo>
                    <a:pt x="219328" y="281177"/>
                  </a:lnTo>
                  <a:lnTo>
                    <a:pt x="220725" y="281431"/>
                  </a:lnTo>
                  <a:lnTo>
                    <a:pt x="226313" y="283209"/>
                  </a:lnTo>
                  <a:lnTo>
                    <a:pt x="225932" y="288035"/>
                  </a:lnTo>
                  <a:lnTo>
                    <a:pt x="225805" y="290829"/>
                  </a:lnTo>
                  <a:lnTo>
                    <a:pt x="225678" y="291972"/>
                  </a:lnTo>
                  <a:lnTo>
                    <a:pt x="225678" y="292861"/>
                  </a:lnTo>
                  <a:lnTo>
                    <a:pt x="225805" y="293877"/>
                  </a:lnTo>
                  <a:lnTo>
                    <a:pt x="227075" y="298322"/>
                  </a:lnTo>
                  <a:lnTo>
                    <a:pt x="224027" y="307085"/>
                  </a:lnTo>
                  <a:lnTo>
                    <a:pt x="220345" y="313308"/>
                  </a:lnTo>
                  <a:lnTo>
                    <a:pt x="219963" y="314197"/>
                  </a:lnTo>
                  <a:lnTo>
                    <a:pt x="219582" y="314959"/>
                  </a:lnTo>
                  <a:lnTo>
                    <a:pt x="219201" y="315975"/>
                  </a:lnTo>
                  <a:lnTo>
                    <a:pt x="219836" y="316102"/>
                  </a:lnTo>
                  <a:lnTo>
                    <a:pt x="220472" y="316102"/>
                  </a:lnTo>
                  <a:lnTo>
                    <a:pt x="221106" y="316102"/>
                  </a:lnTo>
                  <a:lnTo>
                    <a:pt x="221742" y="316102"/>
                  </a:lnTo>
                  <a:lnTo>
                    <a:pt x="222503" y="316102"/>
                  </a:lnTo>
                  <a:lnTo>
                    <a:pt x="223138" y="315975"/>
                  </a:lnTo>
                  <a:lnTo>
                    <a:pt x="225298" y="315975"/>
                  </a:lnTo>
                  <a:lnTo>
                    <a:pt x="226568" y="316610"/>
                  </a:lnTo>
                  <a:lnTo>
                    <a:pt x="227583" y="317753"/>
                  </a:lnTo>
                  <a:lnTo>
                    <a:pt x="230124" y="320674"/>
                  </a:lnTo>
                  <a:lnTo>
                    <a:pt x="230124" y="326135"/>
                  </a:lnTo>
                  <a:lnTo>
                    <a:pt x="230124" y="330961"/>
                  </a:lnTo>
                  <a:lnTo>
                    <a:pt x="230124" y="332104"/>
                  </a:lnTo>
                  <a:lnTo>
                    <a:pt x="229997" y="335152"/>
                  </a:lnTo>
                  <a:lnTo>
                    <a:pt x="229107" y="338073"/>
                  </a:lnTo>
                  <a:lnTo>
                    <a:pt x="227456" y="340359"/>
                  </a:lnTo>
                  <a:lnTo>
                    <a:pt x="226568" y="341502"/>
                  </a:lnTo>
                  <a:lnTo>
                    <a:pt x="226059" y="342899"/>
                  </a:lnTo>
                  <a:lnTo>
                    <a:pt x="225932" y="344423"/>
                  </a:lnTo>
                  <a:lnTo>
                    <a:pt x="226059" y="345566"/>
                  </a:lnTo>
                  <a:lnTo>
                    <a:pt x="225551" y="346836"/>
                  </a:lnTo>
                  <a:lnTo>
                    <a:pt x="224662" y="347598"/>
                  </a:lnTo>
                  <a:lnTo>
                    <a:pt x="224281" y="347852"/>
                  </a:lnTo>
                  <a:lnTo>
                    <a:pt x="223900" y="347979"/>
                  </a:lnTo>
                  <a:lnTo>
                    <a:pt x="223520" y="347979"/>
                  </a:lnTo>
                  <a:lnTo>
                    <a:pt x="222503" y="347979"/>
                  </a:lnTo>
                  <a:lnTo>
                    <a:pt x="221614" y="347217"/>
                  </a:lnTo>
                  <a:lnTo>
                    <a:pt x="220599" y="346709"/>
                  </a:lnTo>
                  <a:lnTo>
                    <a:pt x="220345" y="346328"/>
                  </a:lnTo>
                  <a:lnTo>
                    <a:pt x="219836" y="346074"/>
                  </a:lnTo>
                  <a:lnTo>
                    <a:pt x="219455" y="345820"/>
                  </a:lnTo>
                  <a:lnTo>
                    <a:pt x="218948" y="346328"/>
                  </a:lnTo>
                  <a:lnTo>
                    <a:pt x="218185" y="346709"/>
                  </a:lnTo>
                  <a:lnTo>
                    <a:pt x="217550" y="346709"/>
                  </a:lnTo>
                  <a:lnTo>
                    <a:pt x="217297" y="346709"/>
                  </a:lnTo>
                  <a:lnTo>
                    <a:pt x="216915" y="346709"/>
                  </a:lnTo>
                  <a:lnTo>
                    <a:pt x="214502" y="345947"/>
                  </a:lnTo>
                  <a:lnTo>
                    <a:pt x="213232" y="341375"/>
                  </a:lnTo>
                  <a:lnTo>
                    <a:pt x="212978" y="339851"/>
                  </a:lnTo>
                  <a:lnTo>
                    <a:pt x="212851" y="338962"/>
                  </a:lnTo>
                  <a:lnTo>
                    <a:pt x="209042" y="338962"/>
                  </a:lnTo>
                  <a:lnTo>
                    <a:pt x="207136" y="338835"/>
                  </a:lnTo>
                  <a:lnTo>
                    <a:pt x="206755" y="338835"/>
                  </a:lnTo>
                  <a:lnTo>
                    <a:pt x="206375" y="338835"/>
                  </a:lnTo>
                  <a:lnTo>
                    <a:pt x="205994" y="338835"/>
                  </a:lnTo>
                  <a:lnTo>
                    <a:pt x="204215" y="338835"/>
                  </a:lnTo>
                  <a:lnTo>
                    <a:pt x="202437" y="338708"/>
                  </a:lnTo>
                  <a:lnTo>
                    <a:pt x="200659" y="338200"/>
                  </a:lnTo>
                  <a:lnTo>
                    <a:pt x="199898" y="337946"/>
                  </a:lnTo>
                  <a:lnTo>
                    <a:pt x="199262" y="337819"/>
                  </a:lnTo>
                  <a:lnTo>
                    <a:pt x="198627" y="337819"/>
                  </a:lnTo>
                  <a:lnTo>
                    <a:pt x="196596" y="337819"/>
                  </a:lnTo>
                  <a:lnTo>
                    <a:pt x="195579" y="339343"/>
                  </a:lnTo>
                  <a:lnTo>
                    <a:pt x="193928" y="342391"/>
                  </a:lnTo>
                  <a:lnTo>
                    <a:pt x="191134" y="347598"/>
                  </a:lnTo>
                  <a:lnTo>
                    <a:pt x="183260" y="349122"/>
                  </a:lnTo>
                  <a:lnTo>
                    <a:pt x="180848" y="349376"/>
                  </a:lnTo>
                  <a:lnTo>
                    <a:pt x="178943" y="349630"/>
                  </a:lnTo>
                  <a:lnTo>
                    <a:pt x="175768" y="353059"/>
                  </a:lnTo>
                  <a:lnTo>
                    <a:pt x="173227" y="355726"/>
                  </a:lnTo>
                  <a:lnTo>
                    <a:pt x="171830" y="357377"/>
                  </a:lnTo>
                  <a:lnTo>
                    <a:pt x="170306" y="358774"/>
                  </a:lnTo>
                  <a:lnTo>
                    <a:pt x="168655" y="360171"/>
                  </a:lnTo>
                  <a:lnTo>
                    <a:pt x="167639" y="360933"/>
                  </a:lnTo>
                  <a:lnTo>
                    <a:pt x="166877" y="362457"/>
                  </a:lnTo>
                  <a:lnTo>
                    <a:pt x="166624" y="363981"/>
                  </a:lnTo>
                  <a:lnTo>
                    <a:pt x="166497" y="366140"/>
                  </a:lnTo>
                  <a:lnTo>
                    <a:pt x="167639" y="368680"/>
                  </a:lnTo>
                  <a:lnTo>
                    <a:pt x="169799" y="371093"/>
                  </a:lnTo>
                  <a:lnTo>
                    <a:pt x="174498" y="376427"/>
                  </a:lnTo>
                  <a:lnTo>
                    <a:pt x="176275" y="380999"/>
                  </a:lnTo>
                  <a:lnTo>
                    <a:pt x="175768" y="385317"/>
                  </a:lnTo>
                  <a:lnTo>
                    <a:pt x="175513" y="386841"/>
                  </a:lnTo>
                  <a:lnTo>
                    <a:pt x="174625" y="387857"/>
                  </a:lnTo>
                  <a:lnTo>
                    <a:pt x="172847" y="388365"/>
                  </a:lnTo>
                  <a:lnTo>
                    <a:pt x="171830" y="388746"/>
                  </a:lnTo>
                  <a:lnTo>
                    <a:pt x="170306" y="388873"/>
                  </a:lnTo>
                  <a:lnTo>
                    <a:pt x="168528" y="388873"/>
                  </a:lnTo>
                  <a:lnTo>
                    <a:pt x="164083" y="388873"/>
                  </a:lnTo>
                  <a:lnTo>
                    <a:pt x="158623" y="387730"/>
                  </a:lnTo>
                  <a:lnTo>
                    <a:pt x="156845" y="385063"/>
                  </a:lnTo>
                  <a:lnTo>
                    <a:pt x="155575" y="383158"/>
                  </a:lnTo>
                  <a:lnTo>
                    <a:pt x="150113" y="381761"/>
                  </a:lnTo>
                  <a:lnTo>
                    <a:pt x="146557" y="381761"/>
                  </a:lnTo>
                  <a:lnTo>
                    <a:pt x="145796" y="381761"/>
                  </a:lnTo>
                  <a:lnTo>
                    <a:pt x="145160" y="381888"/>
                  </a:lnTo>
                  <a:lnTo>
                    <a:pt x="144652" y="382015"/>
                  </a:lnTo>
                  <a:lnTo>
                    <a:pt x="144399" y="382015"/>
                  </a:lnTo>
                  <a:lnTo>
                    <a:pt x="144018" y="382015"/>
                  </a:lnTo>
                  <a:lnTo>
                    <a:pt x="141985" y="382015"/>
                  </a:lnTo>
                  <a:lnTo>
                    <a:pt x="139700" y="379856"/>
                  </a:lnTo>
                  <a:lnTo>
                    <a:pt x="136271" y="376681"/>
                  </a:lnTo>
                  <a:lnTo>
                    <a:pt x="133730" y="374268"/>
                  </a:lnTo>
                  <a:lnTo>
                    <a:pt x="130555" y="371220"/>
                  </a:lnTo>
                  <a:lnTo>
                    <a:pt x="129031" y="371093"/>
                  </a:lnTo>
                  <a:lnTo>
                    <a:pt x="125983" y="371093"/>
                  </a:lnTo>
                  <a:lnTo>
                    <a:pt x="123698" y="376046"/>
                  </a:lnTo>
                  <a:lnTo>
                    <a:pt x="122554" y="378713"/>
                  </a:lnTo>
                  <a:lnTo>
                    <a:pt x="122427" y="379094"/>
                  </a:lnTo>
                  <a:lnTo>
                    <a:pt x="122174" y="379602"/>
                  </a:lnTo>
                  <a:lnTo>
                    <a:pt x="123317" y="381380"/>
                  </a:lnTo>
                  <a:lnTo>
                    <a:pt x="124586" y="382904"/>
                  </a:lnTo>
                  <a:lnTo>
                    <a:pt x="125729" y="384809"/>
                  </a:lnTo>
                  <a:lnTo>
                    <a:pt x="126364" y="386587"/>
                  </a:lnTo>
                  <a:lnTo>
                    <a:pt x="128015" y="390905"/>
                  </a:lnTo>
                  <a:lnTo>
                    <a:pt x="135508" y="390905"/>
                  </a:lnTo>
                  <a:lnTo>
                    <a:pt x="138049" y="390905"/>
                  </a:lnTo>
                  <a:lnTo>
                    <a:pt x="139446" y="390905"/>
                  </a:lnTo>
                  <a:lnTo>
                    <a:pt x="140588" y="391667"/>
                  </a:lnTo>
                  <a:lnTo>
                    <a:pt x="141350" y="393064"/>
                  </a:lnTo>
                  <a:lnTo>
                    <a:pt x="143001" y="396239"/>
                  </a:lnTo>
                  <a:lnTo>
                    <a:pt x="141350" y="401573"/>
                  </a:lnTo>
                  <a:lnTo>
                    <a:pt x="140588" y="403351"/>
                  </a:lnTo>
                  <a:lnTo>
                    <a:pt x="139573" y="406018"/>
                  </a:lnTo>
                  <a:lnTo>
                    <a:pt x="136271" y="407542"/>
                  </a:lnTo>
                  <a:lnTo>
                    <a:pt x="133603" y="407796"/>
                  </a:lnTo>
                  <a:lnTo>
                    <a:pt x="133223" y="407796"/>
                  </a:lnTo>
                  <a:lnTo>
                    <a:pt x="132842" y="407923"/>
                  </a:lnTo>
                  <a:lnTo>
                    <a:pt x="132460" y="407923"/>
                  </a:lnTo>
                  <a:lnTo>
                    <a:pt x="130428" y="407923"/>
                  </a:lnTo>
                  <a:lnTo>
                    <a:pt x="128777" y="407034"/>
                  </a:lnTo>
                  <a:lnTo>
                    <a:pt x="127888" y="405637"/>
                  </a:lnTo>
                  <a:lnTo>
                    <a:pt x="127380" y="405002"/>
                  </a:lnTo>
                  <a:lnTo>
                    <a:pt x="124968" y="404875"/>
                  </a:lnTo>
                  <a:lnTo>
                    <a:pt x="123571" y="404748"/>
                  </a:lnTo>
                  <a:lnTo>
                    <a:pt x="120903" y="404621"/>
                  </a:lnTo>
                  <a:lnTo>
                    <a:pt x="117221" y="404494"/>
                  </a:lnTo>
                  <a:lnTo>
                    <a:pt x="117094" y="400684"/>
                  </a:lnTo>
                  <a:lnTo>
                    <a:pt x="110362" y="394207"/>
                  </a:lnTo>
                  <a:lnTo>
                    <a:pt x="107823" y="394207"/>
                  </a:lnTo>
                  <a:lnTo>
                    <a:pt x="107442" y="394207"/>
                  </a:lnTo>
                  <a:lnTo>
                    <a:pt x="106933" y="394207"/>
                  </a:lnTo>
                  <a:lnTo>
                    <a:pt x="106552" y="394334"/>
                  </a:lnTo>
                  <a:lnTo>
                    <a:pt x="105918" y="394461"/>
                  </a:lnTo>
                  <a:lnTo>
                    <a:pt x="105155" y="394461"/>
                  </a:lnTo>
                  <a:lnTo>
                    <a:pt x="104648" y="394461"/>
                  </a:lnTo>
                  <a:lnTo>
                    <a:pt x="102615" y="394461"/>
                  </a:lnTo>
                  <a:lnTo>
                    <a:pt x="101092" y="393826"/>
                  </a:lnTo>
                  <a:lnTo>
                    <a:pt x="99822" y="392556"/>
                  </a:lnTo>
                  <a:lnTo>
                    <a:pt x="98171" y="390651"/>
                  </a:lnTo>
                  <a:lnTo>
                    <a:pt x="97408" y="387476"/>
                  </a:lnTo>
                  <a:lnTo>
                    <a:pt x="97789" y="383031"/>
                  </a:lnTo>
                  <a:lnTo>
                    <a:pt x="97789" y="380618"/>
                  </a:lnTo>
                  <a:lnTo>
                    <a:pt x="97154" y="378078"/>
                  </a:lnTo>
                  <a:lnTo>
                    <a:pt x="95884" y="376173"/>
                  </a:lnTo>
                  <a:lnTo>
                    <a:pt x="95123" y="374776"/>
                  </a:lnTo>
                  <a:lnTo>
                    <a:pt x="94614" y="373125"/>
                  </a:lnTo>
                  <a:lnTo>
                    <a:pt x="94614" y="371474"/>
                  </a:lnTo>
                  <a:lnTo>
                    <a:pt x="94614" y="370585"/>
                  </a:lnTo>
                  <a:lnTo>
                    <a:pt x="94360" y="369823"/>
                  </a:lnTo>
                  <a:lnTo>
                    <a:pt x="94106" y="368934"/>
                  </a:lnTo>
                  <a:lnTo>
                    <a:pt x="93472" y="366140"/>
                  </a:lnTo>
                  <a:lnTo>
                    <a:pt x="92582" y="362076"/>
                  </a:lnTo>
                  <a:lnTo>
                    <a:pt x="95630" y="359536"/>
                  </a:lnTo>
                  <a:lnTo>
                    <a:pt x="96900" y="358647"/>
                  </a:lnTo>
                  <a:lnTo>
                    <a:pt x="96774" y="357631"/>
                  </a:lnTo>
                  <a:lnTo>
                    <a:pt x="96393" y="354837"/>
                  </a:lnTo>
                  <a:lnTo>
                    <a:pt x="96138" y="353440"/>
                  </a:lnTo>
                  <a:lnTo>
                    <a:pt x="95884" y="352170"/>
                  </a:lnTo>
                  <a:lnTo>
                    <a:pt x="95884" y="350773"/>
                  </a:lnTo>
                  <a:lnTo>
                    <a:pt x="95884" y="349757"/>
                  </a:lnTo>
                  <a:lnTo>
                    <a:pt x="95376" y="348741"/>
                  </a:lnTo>
                  <a:lnTo>
                    <a:pt x="94614" y="348106"/>
                  </a:lnTo>
                  <a:lnTo>
                    <a:pt x="92709" y="345566"/>
                  </a:lnTo>
                  <a:lnTo>
                    <a:pt x="90043" y="344042"/>
                  </a:lnTo>
                  <a:lnTo>
                    <a:pt x="87249" y="343915"/>
                  </a:lnTo>
                  <a:lnTo>
                    <a:pt x="83693" y="343915"/>
                  </a:lnTo>
                  <a:lnTo>
                    <a:pt x="82296" y="341375"/>
                  </a:lnTo>
                  <a:lnTo>
                    <a:pt x="81406" y="339470"/>
                  </a:lnTo>
                  <a:lnTo>
                    <a:pt x="80518" y="337946"/>
                  </a:lnTo>
                  <a:lnTo>
                    <a:pt x="80009" y="337057"/>
                  </a:lnTo>
                  <a:lnTo>
                    <a:pt x="64388" y="321309"/>
                  </a:lnTo>
                  <a:lnTo>
                    <a:pt x="62610" y="320420"/>
                  </a:lnTo>
                  <a:lnTo>
                    <a:pt x="61595" y="320039"/>
                  </a:lnTo>
                  <a:lnTo>
                    <a:pt x="60451" y="319277"/>
                  </a:lnTo>
                  <a:lnTo>
                    <a:pt x="59308" y="318769"/>
                  </a:lnTo>
                  <a:lnTo>
                    <a:pt x="59308" y="317118"/>
                  </a:lnTo>
                  <a:lnTo>
                    <a:pt x="59308" y="316102"/>
                  </a:lnTo>
                  <a:lnTo>
                    <a:pt x="59817" y="315213"/>
                  </a:lnTo>
                  <a:lnTo>
                    <a:pt x="60705" y="314832"/>
                  </a:lnTo>
                  <a:lnTo>
                    <a:pt x="61340" y="314451"/>
                  </a:lnTo>
                  <a:lnTo>
                    <a:pt x="62229" y="314324"/>
                  </a:lnTo>
                  <a:lnTo>
                    <a:pt x="63119" y="314324"/>
                  </a:lnTo>
                  <a:lnTo>
                    <a:pt x="66167" y="314324"/>
                  </a:lnTo>
                  <a:lnTo>
                    <a:pt x="70230" y="316483"/>
                  </a:lnTo>
                  <a:lnTo>
                    <a:pt x="94996" y="329691"/>
                  </a:lnTo>
                  <a:lnTo>
                    <a:pt x="99059" y="331215"/>
                  </a:lnTo>
                  <a:lnTo>
                    <a:pt x="102743" y="333374"/>
                  </a:lnTo>
                  <a:lnTo>
                    <a:pt x="106425" y="335406"/>
                  </a:lnTo>
                  <a:lnTo>
                    <a:pt x="110362" y="336930"/>
                  </a:lnTo>
                  <a:lnTo>
                    <a:pt x="114300" y="337692"/>
                  </a:lnTo>
                  <a:lnTo>
                    <a:pt x="119887" y="338962"/>
                  </a:lnTo>
                  <a:lnTo>
                    <a:pt x="146430" y="344042"/>
                  </a:lnTo>
                  <a:lnTo>
                    <a:pt x="147320" y="344042"/>
                  </a:lnTo>
                  <a:lnTo>
                    <a:pt x="148335" y="344042"/>
                  </a:lnTo>
                  <a:lnTo>
                    <a:pt x="183006" y="324103"/>
                  </a:lnTo>
                  <a:lnTo>
                    <a:pt x="185038" y="321563"/>
                  </a:lnTo>
                  <a:lnTo>
                    <a:pt x="183642" y="316356"/>
                  </a:lnTo>
                  <a:lnTo>
                    <a:pt x="182372" y="312165"/>
                  </a:lnTo>
                  <a:lnTo>
                    <a:pt x="181863" y="310260"/>
                  </a:lnTo>
                  <a:lnTo>
                    <a:pt x="181482" y="308482"/>
                  </a:lnTo>
                  <a:lnTo>
                    <a:pt x="181355" y="306450"/>
                  </a:lnTo>
                  <a:lnTo>
                    <a:pt x="181355" y="305688"/>
                  </a:lnTo>
                  <a:lnTo>
                    <a:pt x="179450" y="304672"/>
                  </a:lnTo>
                  <a:lnTo>
                    <a:pt x="178053" y="304037"/>
                  </a:lnTo>
                  <a:lnTo>
                    <a:pt x="176275" y="303148"/>
                  </a:lnTo>
                  <a:lnTo>
                    <a:pt x="174371" y="302132"/>
                  </a:lnTo>
                  <a:lnTo>
                    <a:pt x="173735" y="300227"/>
                  </a:lnTo>
                  <a:lnTo>
                    <a:pt x="171576" y="296163"/>
                  </a:lnTo>
                  <a:lnTo>
                    <a:pt x="168021" y="293496"/>
                  </a:lnTo>
                  <a:lnTo>
                    <a:pt x="163956" y="293369"/>
                  </a:lnTo>
                  <a:lnTo>
                    <a:pt x="160274" y="293369"/>
                  </a:lnTo>
                  <a:lnTo>
                    <a:pt x="158369" y="290829"/>
                  </a:lnTo>
                  <a:lnTo>
                    <a:pt x="156718" y="288670"/>
                  </a:lnTo>
                  <a:lnTo>
                    <a:pt x="155321" y="287019"/>
                  </a:lnTo>
                  <a:lnTo>
                    <a:pt x="154431" y="286003"/>
                  </a:lnTo>
                  <a:lnTo>
                    <a:pt x="153288" y="286003"/>
                  </a:lnTo>
                  <a:lnTo>
                    <a:pt x="153034" y="286003"/>
                  </a:lnTo>
                  <a:lnTo>
                    <a:pt x="152780" y="286003"/>
                  </a:lnTo>
                  <a:lnTo>
                    <a:pt x="152400" y="286003"/>
                  </a:lnTo>
                  <a:lnTo>
                    <a:pt x="152019" y="286003"/>
                  </a:lnTo>
                  <a:lnTo>
                    <a:pt x="147700" y="286003"/>
                  </a:lnTo>
                  <a:lnTo>
                    <a:pt x="144145" y="283209"/>
                  </a:lnTo>
                  <a:lnTo>
                    <a:pt x="107797" y="260205"/>
                  </a:lnTo>
                  <a:lnTo>
                    <a:pt x="103377" y="259206"/>
                  </a:lnTo>
                  <a:lnTo>
                    <a:pt x="103124" y="259206"/>
                  </a:lnTo>
                  <a:lnTo>
                    <a:pt x="102870" y="259333"/>
                  </a:lnTo>
                  <a:lnTo>
                    <a:pt x="101346" y="260095"/>
                  </a:lnTo>
                  <a:lnTo>
                    <a:pt x="99822" y="260984"/>
                  </a:lnTo>
                  <a:lnTo>
                    <a:pt x="98298" y="260984"/>
                  </a:lnTo>
                  <a:lnTo>
                    <a:pt x="96774" y="260984"/>
                  </a:lnTo>
                  <a:lnTo>
                    <a:pt x="95250" y="260222"/>
                  </a:lnTo>
                  <a:lnTo>
                    <a:pt x="93852" y="257682"/>
                  </a:lnTo>
                  <a:lnTo>
                    <a:pt x="93345" y="256920"/>
                  </a:lnTo>
                  <a:lnTo>
                    <a:pt x="92455" y="256285"/>
                  </a:lnTo>
                  <a:lnTo>
                    <a:pt x="91694" y="256158"/>
                  </a:lnTo>
                  <a:lnTo>
                    <a:pt x="91312" y="256158"/>
                  </a:lnTo>
                  <a:lnTo>
                    <a:pt x="91058" y="256031"/>
                  </a:lnTo>
                  <a:lnTo>
                    <a:pt x="90804" y="256031"/>
                  </a:lnTo>
                  <a:lnTo>
                    <a:pt x="89153" y="256031"/>
                  </a:lnTo>
                  <a:lnTo>
                    <a:pt x="87629" y="256793"/>
                  </a:lnTo>
                  <a:lnTo>
                    <a:pt x="86486" y="257936"/>
                  </a:lnTo>
                  <a:lnTo>
                    <a:pt x="85344" y="258825"/>
                  </a:lnTo>
                  <a:lnTo>
                    <a:pt x="84327" y="259079"/>
                  </a:lnTo>
                  <a:lnTo>
                    <a:pt x="83311" y="259079"/>
                  </a:lnTo>
                  <a:lnTo>
                    <a:pt x="82042" y="259079"/>
                  </a:lnTo>
                  <a:lnTo>
                    <a:pt x="80899" y="258698"/>
                  </a:lnTo>
                  <a:lnTo>
                    <a:pt x="79755" y="258190"/>
                  </a:lnTo>
                  <a:lnTo>
                    <a:pt x="78358" y="257555"/>
                  </a:lnTo>
                  <a:lnTo>
                    <a:pt x="76834" y="257174"/>
                  </a:lnTo>
                  <a:lnTo>
                    <a:pt x="75310" y="257174"/>
                  </a:lnTo>
                  <a:lnTo>
                    <a:pt x="74675" y="257174"/>
                  </a:lnTo>
                  <a:lnTo>
                    <a:pt x="74040" y="257174"/>
                  </a:lnTo>
                  <a:lnTo>
                    <a:pt x="73532" y="257301"/>
                  </a:lnTo>
                  <a:lnTo>
                    <a:pt x="72517" y="257555"/>
                  </a:lnTo>
                  <a:lnTo>
                    <a:pt x="71627" y="257682"/>
                  </a:lnTo>
                  <a:lnTo>
                    <a:pt x="70738" y="257682"/>
                  </a:lnTo>
                  <a:lnTo>
                    <a:pt x="67563" y="257682"/>
                  </a:lnTo>
                  <a:lnTo>
                    <a:pt x="65277" y="256031"/>
                  </a:lnTo>
                  <a:lnTo>
                    <a:pt x="64261" y="253999"/>
                  </a:lnTo>
                  <a:lnTo>
                    <a:pt x="63373" y="252475"/>
                  </a:lnTo>
                  <a:lnTo>
                    <a:pt x="63500" y="250443"/>
                  </a:lnTo>
                  <a:lnTo>
                    <a:pt x="64388" y="249046"/>
                  </a:lnTo>
                  <a:lnTo>
                    <a:pt x="65531" y="247395"/>
                  </a:lnTo>
                  <a:lnTo>
                    <a:pt x="67690" y="247268"/>
                  </a:lnTo>
                  <a:lnTo>
                    <a:pt x="70103" y="247014"/>
                  </a:lnTo>
                  <a:lnTo>
                    <a:pt x="71374" y="247014"/>
                  </a:lnTo>
                  <a:lnTo>
                    <a:pt x="72389" y="246887"/>
                  </a:lnTo>
                  <a:lnTo>
                    <a:pt x="73532" y="246506"/>
                  </a:lnTo>
                  <a:lnTo>
                    <a:pt x="73025" y="246506"/>
                  </a:lnTo>
                  <a:lnTo>
                    <a:pt x="70484" y="246379"/>
                  </a:lnTo>
                  <a:lnTo>
                    <a:pt x="68072" y="245363"/>
                  </a:lnTo>
                  <a:lnTo>
                    <a:pt x="66167" y="243712"/>
                  </a:lnTo>
                  <a:lnTo>
                    <a:pt x="64515" y="242442"/>
                  </a:lnTo>
                  <a:lnTo>
                    <a:pt x="63119" y="241934"/>
                  </a:lnTo>
                  <a:lnTo>
                    <a:pt x="62102" y="241934"/>
                  </a:lnTo>
                  <a:lnTo>
                    <a:pt x="61722" y="241934"/>
                  </a:lnTo>
                  <a:lnTo>
                    <a:pt x="61468" y="241934"/>
                  </a:lnTo>
                  <a:lnTo>
                    <a:pt x="61213" y="242062"/>
                  </a:lnTo>
                  <a:lnTo>
                    <a:pt x="60071" y="242569"/>
                  </a:lnTo>
                  <a:lnTo>
                    <a:pt x="59308" y="243712"/>
                  </a:lnTo>
                  <a:lnTo>
                    <a:pt x="58927" y="244982"/>
                  </a:lnTo>
                  <a:lnTo>
                    <a:pt x="58420" y="246633"/>
                  </a:lnTo>
                  <a:lnTo>
                    <a:pt x="57150" y="247903"/>
                  </a:lnTo>
                  <a:lnTo>
                    <a:pt x="55752" y="248284"/>
                  </a:lnTo>
                  <a:lnTo>
                    <a:pt x="55372" y="248411"/>
                  </a:lnTo>
                  <a:lnTo>
                    <a:pt x="54863" y="248411"/>
                  </a:lnTo>
                  <a:lnTo>
                    <a:pt x="54482" y="248411"/>
                  </a:lnTo>
                  <a:lnTo>
                    <a:pt x="52577" y="248411"/>
                  </a:lnTo>
                  <a:lnTo>
                    <a:pt x="50800" y="247649"/>
                  </a:lnTo>
                  <a:lnTo>
                    <a:pt x="49275" y="246252"/>
                  </a:lnTo>
                  <a:lnTo>
                    <a:pt x="49149" y="246633"/>
                  </a:lnTo>
                  <a:lnTo>
                    <a:pt x="49022" y="246887"/>
                  </a:lnTo>
                  <a:lnTo>
                    <a:pt x="48895" y="247268"/>
                  </a:lnTo>
                  <a:lnTo>
                    <a:pt x="48768" y="247395"/>
                  </a:lnTo>
                  <a:lnTo>
                    <a:pt x="48640" y="247649"/>
                  </a:lnTo>
                  <a:lnTo>
                    <a:pt x="48513" y="247903"/>
                  </a:lnTo>
                  <a:lnTo>
                    <a:pt x="48386" y="248157"/>
                  </a:lnTo>
                  <a:lnTo>
                    <a:pt x="48132" y="248411"/>
                  </a:lnTo>
                  <a:lnTo>
                    <a:pt x="47878" y="248792"/>
                  </a:lnTo>
                  <a:lnTo>
                    <a:pt x="47878" y="249046"/>
                  </a:lnTo>
                  <a:lnTo>
                    <a:pt x="47625" y="249173"/>
                  </a:lnTo>
                  <a:lnTo>
                    <a:pt x="47371" y="249427"/>
                  </a:lnTo>
                  <a:lnTo>
                    <a:pt x="47244" y="249681"/>
                  </a:lnTo>
                  <a:lnTo>
                    <a:pt x="46989" y="249808"/>
                  </a:lnTo>
                  <a:lnTo>
                    <a:pt x="45847" y="250570"/>
                  </a:lnTo>
                  <a:lnTo>
                    <a:pt x="44703" y="250951"/>
                  </a:lnTo>
                  <a:lnTo>
                    <a:pt x="43433" y="250951"/>
                  </a:lnTo>
                  <a:lnTo>
                    <a:pt x="42672" y="250951"/>
                  </a:lnTo>
                  <a:lnTo>
                    <a:pt x="42036" y="250824"/>
                  </a:lnTo>
                  <a:lnTo>
                    <a:pt x="41275" y="250697"/>
                  </a:lnTo>
                  <a:lnTo>
                    <a:pt x="41021" y="250570"/>
                  </a:lnTo>
                  <a:lnTo>
                    <a:pt x="39877" y="250570"/>
                  </a:lnTo>
                  <a:lnTo>
                    <a:pt x="38480" y="251967"/>
                  </a:lnTo>
                  <a:lnTo>
                    <a:pt x="37083" y="253237"/>
                  </a:lnTo>
                  <a:lnTo>
                    <a:pt x="35178" y="254888"/>
                  </a:lnTo>
                  <a:lnTo>
                    <a:pt x="33020" y="256793"/>
                  </a:lnTo>
                  <a:lnTo>
                    <a:pt x="30606" y="256793"/>
                  </a:lnTo>
                  <a:lnTo>
                    <a:pt x="28701" y="257047"/>
                  </a:lnTo>
                  <a:lnTo>
                    <a:pt x="26797" y="258063"/>
                  </a:lnTo>
                  <a:lnTo>
                    <a:pt x="25526" y="259841"/>
                  </a:lnTo>
                  <a:lnTo>
                    <a:pt x="24510" y="261111"/>
                  </a:lnTo>
                  <a:lnTo>
                    <a:pt x="23622" y="262508"/>
                  </a:lnTo>
                  <a:lnTo>
                    <a:pt x="23113" y="264286"/>
                  </a:lnTo>
                  <a:lnTo>
                    <a:pt x="22986" y="264540"/>
                  </a:lnTo>
                  <a:lnTo>
                    <a:pt x="22859" y="264794"/>
                  </a:lnTo>
                  <a:lnTo>
                    <a:pt x="22605" y="267080"/>
                  </a:lnTo>
                  <a:lnTo>
                    <a:pt x="21081" y="268731"/>
                  </a:lnTo>
                  <a:lnTo>
                    <a:pt x="19050" y="269112"/>
                  </a:lnTo>
                  <a:lnTo>
                    <a:pt x="18542" y="269239"/>
                  </a:lnTo>
                  <a:lnTo>
                    <a:pt x="17906" y="269493"/>
                  </a:lnTo>
                  <a:lnTo>
                    <a:pt x="17906" y="272414"/>
                  </a:lnTo>
                  <a:lnTo>
                    <a:pt x="17779" y="275589"/>
                  </a:lnTo>
                  <a:lnTo>
                    <a:pt x="15494" y="278891"/>
                  </a:lnTo>
                  <a:lnTo>
                    <a:pt x="14858" y="279780"/>
                  </a:lnTo>
                  <a:lnTo>
                    <a:pt x="16001" y="282447"/>
                  </a:lnTo>
                  <a:lnTo>
                    <a:pt x="16636" y="283336"/>
                  </a:lnTo>
                  <a:lnTo>
                    <a:pt x="17145" y="284479"/>
                  </a:lnTo>
                  <a:lnTo>
                    <a:pt x="17652" y="285749"/>
                  </a:lnTo>
                  <a:lnTo>
                    <a:pt x="17906" y="286384"/>
                  </a:lnTo>
                  <a:lnTo>
                    <a:pt x="18160" y="286892"/>
                  </a:lnTo>
                  <a:lnTo>
                    <a:pt x="18669" y="287273"/>
                  </a:lnTo>
                  <a:lnTo>
                    <a:pt x="19684" y="288416"/>
                  </a:lnTo>
                  <a:lnTo>
                    <a:pt x="21081" y="289178"/>
                  </a:lnTo>
                  <a:lnTo>
                    <a:pt x="22605" y="289432"/>
                  </a:lnTo>
                  <a:lnTo>
                    <a:pt x="23368" y="289686"/>
                  </a:lnTo>
                  <a:lnTo>
                    <a:pt x="24002" y="289940"/>
                  </a:lnTo>
                  <a:lnTo>
                    <a:pt x="24764" y="290321"/>
                  </a:lnTo>
                  <a:lnTo>
                    <a:pt x="25019" y="290448"/>
                  </a:lnTo>
                  <a:lnTo>
                    <a:pt x="25400" y="290702"/>
                  </a:lnTo>
                  <a:lnTo>
                    <a:pt x="26161" y="291210"/>
                  </a:lnTo>
                  <a:lnTo>
                    <a:pt x="35686" y="299592"/>
                  </a:lnTo>
                  <a:lnTo>
                    <a:pt x="35686" y="304164"/>
                  </a:lnTo>
                  <a:lnTo>
                    <a:pt x="35686" y="308482"/>
                  </a:lnTo>
                  <a:lnTo>
                    <a:pt x="28448" y="316229"/>
                  </a:lnTo>
                  <a:lnTo>
                    <a:pt x="26543" y="317626"/>
                  </a:lnTo>
                  <a:lnTo>
                    <a:pt x="25019" y="319023"/>
                  </a:lnTo>
                  <a:lnTo>
                    <a:pt x="23622" y="320928"/>
                  </a:lnTo>
                  <a:lnTo>
                    <a:pt x="22986" y="323214"/>
                  </a:lnTo>
                  <a:lnTo>
                    <a:pt x="22859" y="323595"/>
                  </a:lnTo>
                  <a:lnTo>
                    <a:pt x="22859" y="323976"/>
                  </a:lnTo>
                  <a:lnTo>
                    <a:pt x="23113" y="324357"/>
                  </a:lnTo>
                  <a:lnTo>
                    <a:pt x="23622" y="325373"/>
                  </a:lnTo>
                  <a:lnTo>
                    <a:pt x="24637" y="327151"/>
                  </a:lnTo>
                  <a:lnTo>
                    <a:pt x="27431" y="331977"/>
                  </a:lnTo>
                  <a:lnTo>
                    <a:pt x="32384" y="341121"/>
                  </a:lnTo>
                  <a:lnTo>
                    <a:pt x="35813" y="348741"/>
                  </a:lnTo>
                  <a:lnTo>
                    <a:pt x="37464" y="352297"/>
                  </a:lnTo>
                  <a:lnTo>
                    <a:pt x="37973" y="354456"/>
                  </a:lnTo>
                  <a:lnTo>
                    <a:pt x="37337" y="356107"/>
                  </a:lnTo>
                  <a:lnTo>
                    <a:pt x="36829" y="357377"/>
                  </a:lnTo>
                  <a:lnTo>
                    <a:pt x="35686" y="358266"/>
                  </a:lnTo>
                  <a:lnTo>
                    <a:pt x="34417" y="358393"/>
                  </a:lnTo>
                  <a:lnTo>
                    <a:pt x="34035" y="358647"/>
                  </a:lnTo>
                  <a:lnTo>
                    <a:pt x="30606" y="361949"/>
                  </a:lnTo>
                  <a:lnTo>
                    <a:pt x="30733" y="362838"/>
                  </a:lnTo>
                  <a:lnTo>
                    <a:pt x="30987" y="364616"/>
                  </a:lnTo>
                  <a:lnTo>
                    <a:pt x="31623" y="366394"/>
                  </a:lnTo>
                  <a:lnTo>
                    <a:pt x="32384" y="367918"/>
                  </a:lnTo>
                  <a:lnTo>
                    <a:pt x="32893" y="368807"/>
                  </a:lnTo>
                  <a:lnTo>
                    <a:pt x="33274" y="369823"/>
                  </a:lnTo>
                  <a:lnTo>
                    <a:pt x="33527" y="370839"/>
                  </a:lnTo>
                  <a:lnTo>
                    <a:pt x="34417" y="374014"/>
                  </a:lnTo>
                  <a:lnTo>
                    <a:pt x="32130" y="375284"/>
                  </a:lnTo>
                  <a:lnTo>
                    <a:pt x="31114" y="375792"/>
                  </a:lnTo>
                  <a:lnTo>
                    <a:pt x="30860" y="376046"/>
                  </a:lnTo>
                  <a:lnTo>
                    <a:pt x="31623" y="376427"/>
                  </a:lnTo>
                  <a:lnTo>
                    <a:pt x="32384" y="376935"/>
                  </a:lnTo>
                  <a:lnTo>
                    <a:pt x="33147" y="377316"/>
                  </a:lnTo>
                  <a:lnTo>
                    <a:pt x="35051" y="378205"/>
                  </a:lnTo>
                  <a:lnTo>
                    <a:pt x="36829" y="378967"/>
                  </a:lnTo>
                  <a:lnTo>
                    <a:pt x="37210" y="380872"/>
                  </a:lnTo>
                  <a:lnTo>
                    <a:pt x="37210" y="381126"/>
                  </a:lnTo>
                  <a:lnTo>
                    <a:pt x="37210" y="381507"/>
                  </a:lnTo>
                  <a:lnTo>
                    <a:pt x="37210" y="382777"/>
                  </a:lnTo>
                  <a:lnTo>
                    <a:pt x="36702" y="384047"/>
                  </a:lnTo>
                  <a:lnTo>
                    <a:pt x="35813" y="384936"/>
                  </a:lnTo>
                  <a:lnTo>
                    <a:pt x="35305" y="385571"/>
                  </a:lnTo>
                  <a:lnTo>
                    <a:pt x="34925" y="386333"/>
                  </a:lnTo>
                  <a:lnTo>
                    <a:pt x="34798" y="387349"/>
                  </a:lnTo>
                  <a:lnTo>
                    <a:pt x="34798" y="387476"/>
                  </a:lnTo>
                  <a:lnTo>
                    <a:pt x="34798" y="387984"/>
                  </a:lnTo>
                  <a:lnTo>
                    <a:pt x="34925" y="388365"/>
                  </a:lnTo>
                  <a:lnTo>
                    <a:pt x="35813" y="389635"/>
                  </a:lnTo>
                  <a:lnTo>
                    <a:pt x="36829" y="390524"/>
                  </a:lnTo>
                  <a:lnTo>
                    <a:pt x="37846" y="391159"/>
                  </a:lnTo>
                  <a:lnTo>
                    <a:pt x="39750" y="392429"/>
                  </a:lnTo>
                  <a:lnTo>
                    <a:pt x="42036" y="393953"/>
                  </a:lnTo>
                  <a:lnTo>
                    <a:pt x="42418" y="397636"/>
                  </a:lnTo>
                  <a:lnTo>
                    <a:pt x="42418" y="398652"/>
                  </a:lnTo>
                  <a:lnTo>
                    <a:pt x="42418" y="399541"/>
                  </a:lnTo>
                  <a:lnTo>
                    <a:pt x="42036" y="400176"/>
                  </a:lnTo>
                  <a:lnTo>
                    <a:pt x="41021" y="402462"/>
                  </a:lnTo>
                  <a:lnTo>
                    <a:pt x="38734" y="403732"/>
                  </a:lnTo>
                  <a:lnTo>
                    <a:pt x="36956" y="404748"/>
                  </a:lnTo>
                  <a:lnTo>
                    <a:pt x="36195" y="405002"/>
                  </a:lnTo>
                  <a:lnTo>
                    <a:pt x="35559" y="405510"/>
                  </a:lnTo>
                  <a:lnTo>
                    <a:pt x="34798" y="406018"/>
                  </a:lnTo>
                  <a:lnTo>
                    <a:pt x="34417" y="406145"/>
                  </a:lnTo>
                  <a:lnTo>
                    <a:pt x="34289" y="406399"/>
                  </a:lnTo>
                  <a:lnTo>
                    <a:pt x="34035" y="406780"/>
                  </a:lnTo>
                  <a:lnTo>
                    <a:pt x="34162" y="407034"/>
                  </a:lnTo>
                  <a:lnTo>
                    <a:pt x="34798" y="408050"/>
                  </a:lnTo>
                  <a:lnTo>
                    <a:pt x="37846" y="410336"/>
                  </a:lnTo>
                  <a:lnTo>
                    <a:pt x="40004" y="411860"/>
                  </a:lnTo>
                  <a:lnTo>
                    <a:pt x="41401" y="412876"/>
                  </a:lnTo>
                  <a:lnTo>
                    <a:pt x="42925" y="414019"/>
                  </a:lnTo>
                  <a:lnTo>
                    <a:pt x="44323" y="415035"/>
                  </a:lnTo>
                  <a:lnTo>
                    <a:pt x="46735" y="416686"/>
                  </a:lnTo>
                  <a:lnTo>
                    <a:pt x="48895" y="418845"/>
                  </a:lnTo>
                  <a:lnTo>
                    <a:pt x="50673" y="421385"/>
                  </a:lnTo>
                  <a:lnTo>
                    <a:pt x="53467" y="425068"/>
                  </a:lnTo>
                  <a:lnTo>
                    <a:pt x="54736" y="427481"/>
                  </a:lnTo>
                  <a:lnTo>
                    <a:pt x="55245" y="429640"/>
                  </a:lnTo>
                  <a:lnTo>
                    <a:pt x="55372" y="430148"/>
                  </a:lnTo>
                  <a:lnTo>
                    <a:pt x="55372" y="430783"/>
                  </a:lnTo>
                  <a:lnTo>
                    <a:pt x="55372" y="431291"/>
                  </a:lnTo>
                  <a:lnTo>
                    <a:pt x="55372" y="432942"/>
                  </a:lnTo>
                  <a:lnTo>
                    <a:pt x="55118" y="434466"/>
                  </a:lnTo>
                  <a:lnTo>
                    <a:pt x="54482" y="435990"/>
                  </a:lnTo>
                  <a:lnTo>
                    <a:pt x="53467" y="439546"/>
                  </a:lnTo>
                  <a:lnTo>
                    <a:pt x="50546" y="442594"/>
                  </a:lnTo>
                  <a:lnTo>
                    <a:pt x="46989" y="445642"/>
                  </a:lnTo>
                  <a:lnTo>
                    <a:pt x="46227" y="446277"/>
                  </a:lnTo>
                  <a:lnTo>
                    <a:pt x="45338" y="447039"/>
                  </a:lnTo>
                  <a:lnTo>
                    <a:pt x="44450" y="447801"/>
                  </a:lnTo>
                  <a:lnTo>
                    <a:pt x="42290" y="449579"/>
                  </a:lnTo>
                  <a:lnTo>
                    <a:pt x="40258" y="451611"/>
                  </a:lnTo>
                  <a:lnTo>
                    <a:pt x="38226" y="453770"/>
                  </a:lnTo>
                  <a:lnTo>
                    <a:pt x="36829" y="455040"/>
                  </a:lnTo>
                  <a:lnTo>
                    <a:pt x="35559" y="456818"/>
                  </a:lnTo>
                  <a:lnTo>
                    <a:pt x="34798" y="458850"/>
                  </a:lnTo>
                  <a:lnTo>
                    <a:pt x="33527" y="461771"/>
                  </a:lnTo>
                  <a:lnTo>
                    <a:pt x="31750" y="464311"/>
                  </a:lnTo>
                  <a:lnTo>
                    <a:pt x="29463" y="466343"/>
                  </a:lnTo>
                  <a:lnTo>
                    <a:pt x="27050" y="468502"/>
                  </a:lnTo>
                  <a:lnTo>
                    <a:pt x="24637" y="470534"/>
                  </a:lnTo>
                  <a:lnTo>
                    <a:pt x="22098" y="472312"/>
                  </a:lnTo>
                  <a:lnTo>
                    <a:pt x="19430" y="474090"/>
                  </a:lnTo>
                  <a:lnTo>
                    <a:pt x="16890" y="475995"/>
                  </a:lnTo>
                  <a:lnTo>
                    <a:pt x="14604" y="478281"/>
                  </a:lnTo>
                  <a:lnTo>
                    <a:pt x="14350" y="478662"/>
                  </a:lnTo>
                  <a:lnTo>
                    <a:pt x="14097" y="478916"/>
                  </a:lnTo>
                  <a:lnTo>
                    <a:pt x="13843" y="479170"/>
                  </a:lnTo>
                  <a:lnTo>
                    <a:pt x="13588" y="479551"/>
                  </a:lnTo>
                  <a:lnTo>
                    <a:pt x="13334" y="479805"/>
                  </a:lnTo>
                  <a:lnTo>
                    <a:pt x="13080" y="480313"/>
                  </a:lnTo>
                  <a:lnTo>
                    <a:pt x="12826" y="480440"/>
                  </a:lnTo>
                  <a:lnTo>
                    <a:pt x="12192" y="481329"/>
                  </a:lnTo>
                  <a:lnTo>
                    <a:pt x="12064" y="481456"/>
                  </a:lnTo>
                  <a:lnTo>
                    <a:pt x="11556" y="482218"/>
                  </a:lnTo>
                  <a:lnTo>
                    <a:pt x="11049" y="482980"/>
                  </a:lnTo>
                  <a:lnTo>
                    <a:pt x="10540" y="483996"/>
                  </a:lnTo>
                  <a:lnTo>
                    <a:pt x="11175" y="483488"/>
                  </a:lnTo>
                  <a:lnTo>
                    <a:pt x="11683" y="483234"/>
                  </a:lnTo>
                  <a:lnTo>
                    <a:pt x="12319" y="482980"/>
                  </a:lnTo>
                  <a:lnTo>
                    <a:pt x="12700" y="482980"/>
                  </a:lnTo>
                  <a:lnTo>
                    <a:pt x="15239" y="482980"/>
                  </a:lnTo>
                  <a:lnTo>
                    <a:pt x="17018" y="486536"/>
                  </a:lnTo>
                  <a:lnTo>
                    <a:pt x="18414" y="489330"/>
                  </a:lnTo>
                  <a:lnTo>
                    <a:pt x="19176" y="491108"/>
                  </a:lnTo>
                  <a:lnTo>
                    <a:pt x="20193" y="492759"/>
                  </a:lnTo>
                  <a:lnTo>
                    <a:pt x="21335" y="494156"/>
                  </a:lnTo>
                  <a:lnTo>
                    <a:pt x="22605" y="495299"/>
                  </a:lnTo>
                  <a:lnTo>
                    <a:pt x="24764" y="495299"/>
                  </a:lnTo>
                  <a:lnTo>
                    <a:pt x="26797" y="495299"/>
                  </a:lnTo>
                  <a:lnTo>
                    <a:pt x="29209" y="495299"/>
                  </a:lnTo>
                  <a:lnTo>
                    <a:pt x="31750" y="495299"/>
                  </a:lnTo>
                  <a:lnTo>
                    <a:pt x="33274" y="497458"/>
                  </a:lnTo>
                  <a:lnTo>
                    <a:pt x="34671" y="499236"/>
                  </a:lnTo>
                  <a:lnTo>
                    <a:pt x="34289" y="500633"/>
                  </a:lnTo>
                  <a:lnTo>
                    <a:pt x="34035" y="501395"/>
                  </a:lnTo>
                  <a:lnTo>
                    <a:pt x="33781" y="501903"/>
                  </a:lnTo>
                  <a:lnTo>
                    <a:pt x="33147" y="503173"/>
                  </a:lnTo>
                  <a:lnTo>
                    <a:pt x="29845" y="503173"/>
                  </a:lnTo>
                  <a:lnTo>
                    <a:pt x="28701" y="503173"/>
                  </a:lnTo>
                  <a:lnTo>
                    <a:pt x="27304" y="503046"/>
                  </a:lnTo>
                  <a:lnTo>
                    <a:pt x="25526" y="502665"/>
                  </a:lnTo>
                  <a:lnTo>
                    <a:pt x="25019" y="502665"/>
                  </a:lnTo>
                  <a:lnTo>
                    <a:pt x="24764" y="502538"/>
                  </a:lnTo>
                  <a:lnTo>
                    <a:pt x="24383" y="502538"/>
                  </a:lnTo>
                  <a:lnTo>
                    <a:pt x="22859" y="502538"/>
                  </a:lnTo>
                  <a:lnTo>
                    <a:pt x="21717" y="503300"/>
                  </a:lnTo>
                  <a:lnTo>
                    <a:pt x="19938" y="504443"/>
                  </a:lnTo>
                  <a:lnTo>
                    <a:pt x="17906" y="505713"/>
                  </a:lnTo>
                  <a:lnTo>
                    <a:pt x="15621" y="506983"/>
                  </a:lnTo>
                  <a:lnTo>
                    <a:pt x="13334" y="507872"/>
                  </a:lnTo>
                  <a:lnTo>
                    <a:pt x="10159" y="509142"/>
                  </a:lnTo>
                  <a:lnTo>
                    <a:pt x="9525" y="510285"/>
                  </a:lnTo>
                  <a:lnTo>
                    <a:pt x="8889" y="511555"/>
                  </a:lnTo>
                  <a:lnTo>
                    <a:pt x="8635" y="511809"/>
                  </a:lnTo>
                  <a:lnTo>
                    <a:pt x="8508" y="512063"/>
                  </a:lnTo>
                  <a:lnTo>
                    <a:pt x="8381" y="512444"/>
                  </a:lnTo>
                  <a:lnTo>
                    <a:pt x="8381" y="512698"/>
                  </a:lnTo>
                  <a:lnTo>
                    <a:pt x="8508" y="513079"/>
                  </a:lnTo>
                  <a:lnTo>
                    <a:pt x="8635" y="513587"/>
                  </a:lnTo>
                  <a:lnTo>
                    <a:pt x="8762" y="513841"/>
                  </a:lnTo>
                  <a:lnTo>
                    <a:pt x="8889" y="514222"/>
                  </a:lnTo>
                  <a:lnTo>
                    <a:pt x="8889" y="514476"/>
                  </a:lnTo>
                  <a:lnTo>
                    <a:pt x="9017" y="514730"/>
                  </a:lnTo>
                  <a:lnTo>
                    <a:pt x="8889" y="514857"/>
                  </a:lnTo>
                  <a:lnTo>
                    <a:pt x="9017" y="514984"/>
                  </a:lnTo>
                  <a:lnTo>
                    <a:pt x="9144" y="515238"/>
                  </a:lnTo>
                  <a:lnTo>
                    <a:pt x="9017" y="515365"/>
                  </a:lnTo>
                  <a:lnTo>
                    <a:pt x="9017" y="515619"/>
                  </a:lnTo>
                  <a:lnTo>
                    <a:pt x="9017" y="515873"/>
                  </a:lnTo>
                  <a:lnTo>
                    <a:pt x="9017" y="516254"/>
                  </a:lnTo>
                  <a:lnTo>
                    <a:pt x="9017" y="516635"/>
                  </a:lnTo>
                  <a:lnTo>
                    <a:pt x="9017" y="516889"/>
                  </a:lnTo>
                  <a:lnTo>
                    <a:pt x="8889" y="517016"/>
                  </a:lnTo>
                  <a:lnTo>
                    <a:pt x="8889" y="517270"/>
                  </a:lnTo>
                  <a:lnTo>
                    <a:pt x="8762" y="517524"/>
                  </a:lnTo>
                  <a:lnTo>
                    <a:pt x="8635" y="517778"/>
                  </a:lnTo>
                  <a:lnTo>
                    <a:pt x="8635" y="518032"/>
                  </a:lnTo>
                  <a:lnTo>
                    <a:pt x="8508" y="518286"/>
                  </a:lnTo>
                  <a:lnTo>
                    <a:pt x="8381" y="518540"/>
                  </a:lnTo>
                  <a:lnTo>
                    <a:pt x="8127" y="518921"/>
                  </a:lnTo>
                  <a:lnTo>
                    <a:pt x="8000" y="519175"/>
                  </a:lnTo>
                  <a:lnTo>
                    <a:pt x="7747" y="519429"/>
                  </a:lnTo>
                  <a:lnTo>
                    <a:pt x="7493" y="519810"/>
                  </a:lnTo>
                  <a:lnTo>
                    <a:pt x="7365" y="519937"/>
                  </a:lnTo>
                  <a:lnTo>
                    <a:pt x="7238" y="520191"/>
                  </a:lnTo>
                  <a:lnTo>
                    <a:pt x="6857" y="520699"/>
                  </a:lnTo>
                  <a:lnTo>
                    <a:pt x="6350" y="521207"/>
                  </a:lnTo>
                  <a:lnTo>
                    <a:pt x="5969" y="521842"/>
                  </a:lnTo>
                  <a:lnTo>
                    <a:pt x="5460" y="522604"/>
                  </a:lnTo>
                  <a:lnTo>
                    <a:pt x="5333" y="522985"/>
                  </a:lnTo>
                  <a:lnTo>
                    <a:pt x="5206" y="523239"/>
                  </a:lnTo>
                  <a:lnTo>
                    <a:pt x="5079" y="523493"/>
                  </a:lnTo>
                  <a:lnTo>
                    <a:pt x="4952" y="524128"/>
                  </a:lnTo>
                  <a:lnTo>
                    <a:pt x="4699" y="524636"/>
                  </a:lnTo>
                  <a:lnTo>
                    <a:pt x="4318" y="525271"/>
                  </a:lnTo>
                  <a:lnTo>
                    <a:pt x="3682" y="526414"/>
                  </a:lnTo>
                  <a:lnTo>
                    <a:pt x="2921" y="527557"/>
                  </a:lnTo>
                  <a:lnTo>
                    <a:pt x="2031" y="528573"/>
                  </a:lnTo>
                  <a:lnTo>
                    <a:pt x="1270" y="529716"/>
                  </a:lnTo>
                  <a:lnTo>
                    <a:pt x="888" y="530224"/>
                  </a:lnTo>
                  <a:lnTo>
                    <a:pt x="761" y="531113"/>
                  </a:lnTo>
                  <a:lnTo>
                    <a:pt x="761" y="532510"/>
                  </a:lnTo>
                  <a:lnTo>
                    <a:pt x="761" y="533907"/>
                  </a:lnTo>
                  <a:lnTo>
                    <a:pt x="1143" y="535304"/>
                  </a:lnTo>
                  <a:lnTo>
                    <a:pt x="1397" y="536828"/>
                  </a:lnTo>
                  <a:lnTo>
                    <a:pt x="1524" y="538352"/>
                  </a:lnTo>
                  <a:lnTo>
                    <a:pt x="1777" y="539876"/>
                  </a:lnTo>
                  <a:lnTo>
                    <a:pt x="1904" y="543305"/>
                  </a:lnTo>
                  <a:lnTo>
                    <a:pt x="2285" y="543940"/>
                  </a:lnTo>
                  <a:lnTo>
                    <a:pt x="3809" y="546734"/>
                  </a:lnTo>
                  <a:lnTo>
                    <a:pt x="4445" y="547496"/>
                  </a:lnTo>
                  <a:lnTo>
                    <a:pt x="4952" y="548258"/>
                  </a:lnTo>
                  <a:lnTo>
                    <a:pt x="5206" y="549274"/>
                  </a:lnTo>
                  <a:lnTo>
                    <a:pt x="5206" y="550290"/>
                  </a:lnTo>
                  <a:lnTo>
                    <a:pt x="5206" y="550671"/>
                  </a:lnTo>
                  <a:lnTo>
                    <a:pt x="5206" y="550925"/>
                  </a:lnTo>
                  <a:lnTo>
                    <a:pt x="5206" y="551306"/>
                  </a:lnTo>
                  <a:lnTo>
                    <a:pt x="4699" y="553084"/>
                  </a:lnTo>
                  <a:lnTo>
                    <a:pt x="3301" y="553846"/>
                  </a:lnTo>
                  <a:lnTo>
                    <a:pt x="2031" y="554481"/>
                  </a:lnTo>
                  <a:lnTo>
                    <a:pt x="1524" y="554608"/>
                  </a:lnTo>
                  <a:lnTo>
                    <a:pt x="1015" y="554989"/>
                  </a:lnTo>
                  <a:lnTo>
                    <a:pt x="507" y="555370"/>
                  </a:lnTo>
                  <a:lnTo>
                    <a:pt x="0" y="555878"/>
                  </a:lnTo>
                  <a:lnTo>
                    <a:pt x="380" y="557148"/>
                  </a:lnTo>
                  <a:lnTo>
                    <a:pt x="507" y="557783"/>
                  </a:lnTo>
                  <a:lnTo>
                    <a:pt x="761" y="558164"/>
                  </a:lnTo>
                  <a:lnTo>
                    <a:pt x="1015" y="558799"/>
                  </a:lnTo>
                  <a:lnTo>
                    <a:pt x="1270" y="559307"/>
                  </a:lnTo>
                  <a:lnTo>
                    <a:pt x="1270" y="559434"/>
                  </a:lnTo>
                  <a:lnTo>
                    <a:pt x="1397" y="559688"/>
                  </a:lnTo>
                  <a:lnTo>
                    <a:pt x="1524" y="559815"/>
                  </a:lnTo>
                  <a:lnTo>
                    <a:pt x="1777" y="560069"/>
                  </a:lnTo>
                  <a:lnTo>
                    <a:pt x="1777" y="560450"/>
                  </a:lnTo>
                  <a:lnTo>
                    <a:pt x="2031" y="560577"/>
                  </a:lnTo>
                  <a:lnTo>
                    <a:pt x="2158" y="560831"/>
                  </a:lnTo>
                  <a:lnTo>
                    <a:pt x="2412" y="561085"/>
                  </a:lnTo>
                  <a:lnTo>
                    <a:pt x="4952" y="563879"/>
                  </a:lnTo>
                  <a:lnTo>
                    <a:pt x="5587" y="568324"/>
                  </a:lnTo>
                  <a:lnTo>
                    <a:pt x="4190" y="572007"/>
                  </a:lnTo>
                  <a:lnTo>
                    <a:pt x="3936" y="572769"/>
                  </a:lnTo>
                  <a:lnTo>
                    <a:pt x="4952" y="575436"/>
                  </a:lnTo>
                  <a:lnTo>
                    <a:pt x="8127" y="579119"/>
                  </a:lnTo>
                  <a:lnTo>
                    <a:pt x="9398" y="580897"/>
                  </a:lnTo>
                  <a:lnTo>
                    <a:pt x="9905" y="583437"/>
                  </a:lnTo>
                  <a:lnTo>
                    <a:pt x="10413" y="585977"/>
                  </a:lnTo>
                  <a:lnTo>
                    <a:pt x="10540" y="587247"/>
                  </a:lnTo>
                  <a:lnTo>
                    <a:pt x="10922" y="588390"/>
                  </a:lnTo>
                  <a:lnTo>
                    <a:pt x="11175" y="589533"/>
                  </a:lnTo>
                  <a:lnTo>
                    <a:pt x="11429" y="589914"/>
                  </a:lnTo>
                  <a:lnTo>
                    <a:pt x="12826" y="591311"/>
                  </a:lnTo>
                  <a:lnTo>
                    <a:pt x="13970" y="592327"/>
                  </a:lnTo>
                  <a:lnTo>
                    <a:pt x="15748" y="592327"/>
                  </a:lnTo>
                  <a:lnTo>
                    <a:pt x="16128" y="592327"/>
                  </a:lnTo>
                  <a:lnTo>
                    <a:pt x="16636" y="592327"/>
                  </a:lnTo>
                  <a:lnTo>
                    <a:pt x="17145" y="592200"/>
                  </a:lnTo>
                  <a:lnTo>
                    <a:pt x="17906" y="591819"/>
                  </a:lnTo>
                  <a:lnTo>
                    <a:pt x="18669" y="591692"/>
                  </a:lnTo>
                  <a:lnTo>
                    <a:pt x="19430" y="591692"/>
                  </a:lnTo>
                  <a:lnTo>
                    <a:pt x="22098" y="591692"/>
                  </a:lnTo>
                  <a:lnTo>
                    <a:pt x="24256" y="593470"/>
                  </a:lnTo>
                  <a:lnTo>
                    <a:pt x="25780" y="596899"/>
                  </a:lnTo>
                  <a:lnTo>
                    <a:pt x="26161" y="597534"/>
                  </a:lnTo>
                  <a:lnTo>
                    <a:pt x="26288" y="597788"/>
                  </a:lnTo>
                  <a:lnTo>
                    <a:pt x="26924" y="597788"/>
                  </a:lnTo>
                  <a:lnTo>
                    <a:pt x="27558" y="597788"/>
                  </a:lnTo>
                  <a:lnTo>
                    <a:pt x="28575" y="597407"/>
                  </a:lnTo>
                  <a:lnTo>
                    <a:pt x="30606" y="596391"/>
                  </a:lnTo>
                  <a:lnTo>
                    <a:pt x="30860" y="596137"/>
                  </a:lnTo>
                  <a:lnTo>
                    <a:pt x="31623" y="595756"/>
                  </a:lnTo>
                  <a:lnTo>
                    <a:pt x="32384" y="595629"/>
                  </a:lnTo>
                  <a:lnTo>
                    <a:pt x="33274" y="595629"/>
                  </a:lnTo>
                  <a:lnTo>
                    <a:pt x="36449" y="595629"/>
                  </a:lnTo>
                  <a:lnTo>
                    <a:pt x="40385" y="597661"/>
                  </a:lnTo>
                  <a:lnTo>
                    <a:pt x="44069" y="600074"/>
                  </a:lnTo>
                  <a:lnTo>
                    <a:pt x="44703" y="600455"/>
                  </a:lnTo>
                  <a:lnTo>
                    <a:pt x="46862" y="601598"/>
                  </a:lnTo>
                  <a:lnTo>
                    <a:pt x="46862" y="605281"/>
                  </a:lnTo>
                  <a:lnTo>
                    <a:pt x="46735" y="609091"/>
                  </a:lnTo>
                  <a:lnTo>
                    <a:pt x="46735" y="613028"/>
                  </a:lnTo>
                  <a:lnTo>
                    <a:pt x="46862" y="614425"/>
                  </a:lnTo>
                  <a:lnTo>
                    <a:pt x="46735" y="615822"/>
                  </a:lnTo>
                  <a:lnTo>
                    <a:pt x="46608" y="617219"/>
                  </a:lnTo>
                  <a:lnTo>
                    <a:pt x="46227" y="620394"/>
                  </a:lnTo>
                  <a:lnTo>
                    <a:pt x="46227" y="621918"/>
                  </a:lnTo>
                  <a:lnTo>
                    <a:pt x="47498" y="622934"/>
                  </a:lnTo>
                  <a:lnTo>
                    <a:pt x="49022" y="624077"/>
                  </a:lnTo>
                  <a:lnTo>
                    <a:pt x="50037" y="625982"/>
                  </a:lnTo>
                  <a:lnTo>
                    <a:pt x="50673" y="627887"/>
                  </a:lnTo>
                  <a:lnTo>
                    <a:pt x="50800" y="628649"/>
                  </a:lnTo>
                  <a:lnTo>
                    <a:pt x="51180" y="629538"/>
                  </a:lnTo>
                  <a:lnTo>
                    <a:pt x="51561" y="630427"/>
                  </a:lnTo>
                  <a:lnTo>
                    <a:pt x="51943" y="631189"/>
                  </a:lnTo>
                  <a:lnTo>
                    <a:pt x="52324" y="631951"/>
                  </a:lnTo>
                  <a:lnTo>
                    <a:pt x="52831" y="632459"/>
                  </a:lnTo>
                  <a:lnTo>
                    <a:pt x="53467" y="632586"/>
                  </a:lnTo>
                  <a:lnTo>
                    <a:pt x="55245" y="633475"/>
                  </a:lnTo>
                  <a:lnTo>
                    <a:pt x="56769" y="635126"/>
                  </a:lnTo>
                  <a:lnTo>
                    <a:pt x="57911" y="637031"/>
                  </a:lnTo>
                  <a:lnTo>
                    <a:pt x="58165" y="637539"/>
                  </a:lnTo>
                  <a:lnTo>
                    <a:pt x="58547" y="638174"/>
                  </a:lnTo>
                  <a:lnTo>
                    <a:pt x="58927" y="638682"/>
                  </a:lnTo>
                  <a:lnTo>
                    <a:pt x="59435" y="639571"/>
                  </a:lnTo>
                  <a:lnTo>
                    <a:pt x="60071" y="640460"/>
                  </a:lnTo>
                  <a:lnTo>
                    <a:pt x="60578" y="641095"/>
                  </a:lnTo>
                  <a:lnTo>
                    <a:pt x="60832" y="641476"/>
                  </a:lnTo>
                  <a:lnTo>
                    <a:pt x="61086" y="641476"/>
                  </a:lnTo>
                  <a:lnTo>
                    <a:pt x="63753" y="642238"/>
                  </a:lnTo>
                  <a:lnTo>
                    <a:pt x="68833" y="646937"/>
                  </a:lnTo>
                  <a:lnTo>
                    <a:pt x="69596" y="651001"/>
                  </a:lnTo>
                  <a:lnTo>
                    <a:pt x="70611" y="656081"/>
                  </a:lnTo>
                  <a:lnTo>
                    <a:pt x="64007" y="659510"/>
                  </a:lnTo>
                  <a:lnTo>
                    <a:pt x="61849" y="660653"/>
                  </a:lnTo>
                  <a:lnTo>
                    <a:pt x="61595" y="660780"/>
                  </a:lnTo>
                  <a:lnTo>
                    <a:pt x="61340" y="660907"/>
                  </a:lnTo>
                  <a:lnTo>
                    <a:pt x="61086" y="661034"/>
                  </a:lnTo>
                  <a:lnTo>
                    <a:pt x="60832" y="661034"/>
                  </a:lnTo>
                  <a:lnTo>
                    <a:pt x="60578" y="661161"/>
                  </a:lnTo>
                  <a:lnTo>
                    <a:pt x="60325" y="661161"/>
                  </a:lnTo>
                  <a:lnTo>
                    <a:pt x="59562" y="661161"/>
                  </a:lnTo>
                  <a:lnTo>
                    <a:pt x="58293" y="660780"/>
                  </a:lnTo>
                  <a:lnTo>
                    <a:pt x="56896" y="660272"/>
                  </a:lnTo>
                  <a:lnTo>
                    <a:pt x="55752" y="659510"/>
                  </a:lnTo>
                  <a:lnTo>
                    <a:pt x="54990" y="659129"/>
                  </a:lnTo>
                  <a:lnTo>
                    <a:pt x="54355" y="658875"/>
                  </a:lnTo>
                  <a:lnTo>
                    <a:pt x="53721" y="658621"/>
                  </a:lnTo>
                  <a:lnTo>
                    <a:pt x="53085" y="658494"/>
                  </a:lnTo>
                  <a:lnTo>
                    <a:pt x="52324" y="659256"/>
                  </a:lnTo>
                  <a:lnTo>
                    <a:pt x="52958" y="661669"/>
                  </a:lnTo>
                  <a:lnTo>
                    <a:pt x="53721" y="664844"/>
                  </a:lnTo>
                  <a:lnTo>
                    <a:pt x="54228" y="666876"/>
                  </a:lnTo>
                  <a:lnTo>
                    <a:pt x="54863" y="669035"/>
                  </a:lnTo>
                  <a:lnTo>
                    <a:pt x="55372" y="671575"/>
                  </a:lnTo>
                  <a:lnTo>
                    <a:pt x="55625" y="673861"/>
                  </a:lnTo>
                  <a:lnTo>
                    <a:pt x="56260" y="675893"/>
                  </a:lnTo>
                  <a:lnTo>
                    <a:pt x="57150" y="677671"/>
                  </a:lnTo>
                  <a:lnTo>
                    <a:pt x="57530" y="678433"/>
                  </a:lnTo>
                  <a:lnTo>
                    <a:pt x="57911" y="678687"/>
                  </a:lnTo>
                  <a:lnTo>
                    <a:pt x="59435" y="678687"/>
                  </a:lnTo>
                  <a:lnTo>
                    <a:pt x="60705" y="678687"/>
                  </a:lnTo>
                  <a:lnTo>
                    <a:pt x="61975" y="677925"/>
                  </a:lnTo>
                  <a:lnTo>
                    <a:pt x="62864" y="676782"/>
                  </a:lnTo>
                  <a:lnTo>
                    <a:pt x="63500" y="676147"/>
                  </a:lnTo>
                  <a:lnTo>
                    <a:pt x="66167" y="674496"/>
                  </a:lnTo>
                  <a:lnTo>
                    <a:pt x="66675" y="674369"/>
                  </a:lnTo>
                  <a:lnTo>
                    <a:pt x="67309" y="674242"/>
                  </a:lnTo>
                  <a:lnTo>
                    <a:pt x="67945" y="674242"/>
                  </a:lnTo>
                  <a:lnTo>
                    <a:pt x="68579" y="674242"/>
                  </a:lnTo>
                  <a:lnTo>
                    <a:pt x="69214" y="674369"/>
                  </a:lnTo>
                  <a:lnTo>
                    <a:pt x="69850" y="674496"/>
                  </a:lnTo>
                  <a:lnTo>
                    <a:pt x="70611" y="674496"/>
                  </a:lnTo>
                  <a:lnTo>
                    <a:pt x="71120" y="674623"/>
                  </a:lnTo>
                  <a:lnTo>
                    <a:pt x="71627" y="674750"/>
                  </a:lnTo>
                  <a:lnTo>
                    <a:pt x="72262" y="674750"/>
                  </a:lnTo>
                  <a:lnTo>
                    <a:pt x="72771" y="674750"/>
                  </a:lnTo>
                  <a:lnTo>
                    <a:pt x="73405" y="674623"/>
                  </a:lnTo>
                  <a:lnTo>
                    <a:pt x="73913" y="674496"/>
                  </a:lnTo>
                  <a:lnTo>
                    <a:pt x="74422" y="674369"/>
                  </a:lnTo>
                  <a:lnTo>
                    <a:pt x="76073" y="673861"/>
                  </a:lnTo>
                  <a:lnTo>
                    <a:pt x="77724" y="673607"/>
                  </a:lnTo>
                  <a:lnTo>
                    <a:pt x="79501" y="673607"/>
                  </a:lnTo>
                  <a:lnTo>
                    <a:pt x="82423" y="673607"/>
                  </a:lnTo>
                  <a:lnTo>
                    <a:pt x="85598" y="674369"/>
                  </a:lnTo>
                  <a:lnTo>
                    <a:pt x="86995" y="676782"/>
                  </a:lnTo>
                  <a:lnTo>
                    <a:pt x="87122" y="677163"/>
                  </a:lnTo>
                  <a:lnTo>
                    <a:pt x="87375" y="677544"/>
                  </a:lnTo>
                  <a:lnTo>
                    <a:pt x="87502" y="678052"/>
                  </a:lnTo>
                  <a:lnTo>
                    <a:pt x="88646" y="680973"/>
                  </a:lnTo>
                  <a:lnTo>
                    <a:pt x="89280" y="684275"/>
                  </a:lnTo>
                  <a:lnTo>
                    <a:pt x="89280" y="687577"/>
                  </a:lnTo>
                  <a:lnTo>
                    <a:pt x="89280" y="688720"/>
                  </a:lnTo>
                  <a:lnTo>
                    <a:pt x="89153" y="689736"/>
                  </a:lnTo>
                  <a:lnTo>
                    <a:pt x="88773" y="690752"/>
                  </a:lnTo>
                  <a:lnTo>
                    <a:pt x="88392" y="691387"/>
                  </a:lnTo>
                  <a:lnTo>
                    <a:pt x="89280" y="692911"/>
                  </a:lnTo>
                  <a:lnTo>
                    <a:pt x="90043" y="694562"/>
                  </a:lnTo>
                  <a:lnTo>
                    <a:pt x="90677" y="695578"/>
                  </a:lnTo>
                  <a:lnTo>
                    <a:pt x="91185" y="696721"/>
                  </a:lnTo>
                  <a:lnTo>
                    <a:pt x="91694" y="697737"/>
                  </a:lnTo>
                  <a:lnTo>
                    <a:pt x="92201" y="699134"/>
                  </a:lnTo>
                  <a:lnTo>
                    <a:pt x="94869" y="699134"/>
                  </a:lnTo>
                  <a:lnTo>
                    <a:pt x="96774" y="699134"/>
                  </a:lnTo>
                  <a:lnTo>
                    <a:pt x="97917" y="699134"/>
                  </a:lnTo>
                  <a:lnTo>
                    <a:pt x="98805" y="699134"/>
                  </a:lnTo>
                  <a:lnTo>
                    <a:pt x="99822" y="699261"/>
                  </a:lnTo>
                  <a:lnTo>
                    <a:pt x="100710" y="699769"/>
                  </a:lnTo>
                  <a:lnTo>
                    <a:pt x="102615" y="700658"/>
                  </a:lnTo>
                  <a:lnTo>
                    <a:pt x="105663" y="705103"/>
                  </a:lnTo>
                  <a:lnTo>
                    <a:pt x="107060" y="709294"/>
                  </a:lnTo>
                  <a:lnTo>
                    <a:pt x="107187" y="709675"/>
                  </a:lnTo>
                  <a:lnTo>
                    <a:pt x="107187" y="709929"/>
                  </a:lnTo>
                  <a:lnTo>
                    <a:pt x="107442" y="710437"/>
                  </a:lnTo>
                  <a:lnTo>
                    <a:pt x="107569" y="711072"/>
                  </a:lnTo>
                  <a:lnTo>
                    <a:pt x="107696" y="711834"/>
                  </a:lnTo>
                  <a:lnTo>
                    <a:pt x="107696" y="712469"/>
                  </a:lnTo>
                  <a:lnTo>
                    <a:pt x="107696" y="712850"/>
                  </a:lnTo>
                  <a:lnTo>
                    <a:pt x="107696" y="713231"/>
                  </a:lnTo>
                  <a:lnTo>
                    <a:pt x="107696" y="713485"/>
                  </a:lnTo>
                  <a:lnTo>
                    <a:pt x="107696" y="713866"/>
                  </a:lnTo>
                  <a:lnTo>
                    <a:pt x="107696" y="714120"/>
                  </a:lnTo>
                  <a:lnTo>
                    <a:pt x="107569" y="714501"/>
                  </a:lnTo>
                  <a:lnTo>
                    <a:pt x="107442" y="715009"/>
                  </a:lnTo>
                  <a:lnTo>
                    <a:pt x="108076" y="715517"/>
                  </a:lnTo>
                  <a:lnTo>
                    <a:pt x="108584" y="715644"/>
                  </a:lnTo>
                  <a:lnTo>
                    <a:pt x="109093" y="715644"/>
                  </a:lnTo>
                  <a:lnTo>
                    <a:pt x="109600" y="715644"/>
                  </a:lnTo>
                  <a:lnTo>
                    <a:pt x="109981" y="715517"/>
                  </a:lnTo>
                  <a:lnTo>
                    <a:pt x="110362" y="715263"/>
                  </a:lnTo>
                  <a:lnTo>
                    <a:pt x="110998" y="715009"/>
                  </a:lnTo>
                  <a:lnTo>
                    <a:pt x="111505" y="714882"/>
                  </a:lnTo>
                  <a:lnTo>
                    <a:pt x="112013" y="714882"/>
                  </a:lnTo>
                  <a:lnTo>
                    <a:pt x="113792" y="714882"/>
                  </a:lnTo>
                  <a:lnTo>
                    <a:pt x="115443" y="716279"/>
                  </a:lnTo>
                  <a:lnTo>
                    <a:pt x="116839" y="717676"/>
                  </a:lnTo>
                  <a:lnTo>
                    <a:pt x="117348" y="718057"/>
                  </a:lnTo>
                  <a:lnTo>
                    <a:pt x="117855" y="718565"/>
                  </a:lnTo>
                  <a:lnTo>
                    <a:pt x="118490" y="718946"/>
                  </a:lnTo>
                  <a:lnTo>
                    <a:pt x="118999" y="719454"/>
                  </a:lnTo>
                  <a:lnTo>
                    <a:pt x="119633" y="719708"/>
                  </a:lnTo>
                  <a:lnTo>
                    <a:pt x="120142" y="719708"/>
                  </a:lnTo>
                  <a:lnTo>
                    <a:pt x="121411" y="719708"/>
                  </a:lnTo>
                  <a:lnTo>
                    <a:pt x="122554" y="719200"/>
                  </a:lnTo>
                  <a:lnTo>
                    <a:pt x="123571" y="718311"/>
                  </a:lnTo>
                  <a:lnTo>
                    <a:pt x="125095" y="717041"/>
                  </a:lnTo>
                  <a:lnTo>
                    <a:pt x="127380" y="715898"/>
                  </a:lnTo>
                  <a:lnTo>
                    <a:pt x="129539" y="715898"/>
                  </a:lnTo>
                  <a:lnTo>
                    <a:pt x="129921" y="715898"/>
                  </a:lnTo>
                  <a:lnTo>
                    <a:pt x="130428" y="716025"/>
                  </a:lnTo>
                  <a:lnTo>
                    <a:pt x="130809" y="716152"/>
                  </a:lnTo>
                  <a:lnTo>
                    <a:pt x="131063" y="716152"/>
                  </a:lnTo>
                  <a:lnTo>
                    <a:pt x="133223" y="718311"/>
                  </a:lnTo>
                  <a:lnTo>
                    <a:pt x="133857" y="719327"/>
                  </a:lnTo>
                  <a:lnTo>
                    <a:pt x="134493" y="720216"/>
                  </a:lnTo>
                  <a:lnTo>
                    <a:pt x="135254" y="720978"/>
                  </a:lnTo>
                  <a:lnTo>
                    <a:pt x="136017" y="722121"/>
                  </a:lnTo>
                  <a:lnTo>
                    <a:pt x="137286" y="723391"/>
                  </a:lnTo>
                  <a:lnTo>
                    <a:pt x="138302" y="724788"/>
                  </a:lnTo>
                  <a:lnTo>
                    <a:pt x="139192" y="726439"/>
                  </a:lnTo>
                  <a:lnTo>
                    <a:pt x="139700" y="726566"/>
                  </a:lnTo>
                  <a:lnTo>
                    <a:pt x="140715" y="726566"/>
                  </a:lnTo>
                  <a:lnTo>
                    <a:pt x="141350" y="726566"/>
                  </a:lnTo>
                  <a:lnTo>
                    <a:pt x="144018" y="726693"/>
                  </a:lnTo>
                  <a:lnTo>
                    <a:pt x="147320" y="726820"/>
                  </a:lnTo>
                  <a:lnTo>
                    <a:pt x="149478" y="728217"/>
                  </a:lnTo>
                  <a:lnTo>
                    <a:pt x="151002" y="728852"/>
                  </a:lnTo>
                  <a:lnTo>
                    <a:pt x="152526" y="729487"/>
                  </a:lnTo>
                  <a:lnTo>
                    <a:pt x="154177" y="729487"/>
                  </a:lnTo>
                  <a:lnTo>
                    <a:pt x="155828" y="729868"/>
                  </a:lnTo>
                  <a:lnTo>
                    <a:pt x="157606" y="730122"/>
                  </a:lnTo>
                  <a:lnTo>
                    <a:pt x="159257" y="730757"/>
                  </a:lnTo>
                  <a:lnTo>
                    <a:pt x="160781" y="731646"/>
                  </a:lnTo>
                  <a:lnTo>
                    <a:pt x="161671" y="732281"/>
                  </a:lnTo>
                  <a:lnTo>
                    <a:pt x="162559" y="732662"/>
                  </a:lnTo>
                  <a:lnTo>
                    <a:pt x="163322" y="733170"/>
                  </a:lnTo>
                  <a:lnTo>
                    <a:pt x="164210" y="733551"/>
                  </a:lnTo>
                  <a:lnTo>
                    <a:pt x="164846" y="733805"/>
                  </a:lnTo>
                  <a:lnTo>
                    <a:pt x="165480" y="734186"/>
                  </a:lnTo>
                  <a:lnTo>
                    <a:pt x="165988" y="734440"/>
                  </a:lnTo>
                  <a:lnTo>
                    <a:pt x="167767" y="735329"/>
                  </a:lnTo>
                  <a:lnTo>
                    <a:pt x="169163" y="736599"/>
                  </a:lnTo>
                  <a:lnTo>
                    <a:pt x="169290" y="738885"/>
                  </a:lnTo>
                  <a:lnTo>
                    <a:pt x="169418" y="740028"/>
                  </a:lnTo>
                  <a:lnTo>
                    <a:pt x="169290" y="741171"/>
                  </a:lnTo>
                  <a:lnTo>
                    <a:pt x="168655" y="742060"/>
                  </a:lnTo>
                  <a:lnTo>
                    <a:pt x="168148" y="743203"/>
                  </a:lnTo>
                  <a:lnTo>
                    <a:pt x="167385" y="744219"/>
                  </a:lnTo>
                  <a:lnTo>
                    <a:pt x="166370" y="745108"/>
                  </a:lnTo>
                  <a:lnTo>
                    <a:pt x="165861" y="745743"/>
                  </a:lnTo>
                  <a:lnTo>
                    <a:pt x="166243" y="746124"/>
                  </a:lnTo>
                  <a:lnTo>
                    <a:pt x="167258" y="747013"/>
                  </a:lnTo>
                  <a:lnTo>
                    <a:pt x="168782" y="748283"/>
                  </a:lnTo>
                  <a:lnTo>
                    <a:pt x="168782" y="750442"/>
                  </a:lnTo>
                  <a:lnTo>
                    <a:pt x="168782" y="752982"/>
                  </a:lnTo>
                  <a:lnTo>
                    <a:pt x="166624" y="753998"/>
                  </a:lnTo>
                  <a:lnTo>
                    <a:pt x="165226" y="754379"/>
                  </a:lnTo>
                  <a:lnTo>
                    <a:pt x="164846" y="754633"/>
                  </a:lnTo>
                  <a:lnTo>
                    <a:pt x="164464" y="754887"/>
                  </a:lnTo>
                  <a:lnTo>
                    <a:pt x="163956" y="755014"/>
                  </a:lnTo>
                  <a:lnTo>
                    <a:pt x="164464" y="755776"/>
                  </a:lnTo>
                  <a:lnTo>
                    <a:pt x="164719" y="756411"/>
                  </a:lnTo>
                  <a:lnTo>
                    <a:pt x="165226" y="756919"/>
                  </a:lnTo>
                  <a:lnTo>
                    <a:pt x="165861" y="757681"/>
                  </a:lnTo>
                  <a:lnTo>
                    <a:pt x="166497" y="758697"/>
                  </a:lnTo>
                  <a:lnTo>
                    <a:pt x="166877" y="759713"/>
                  </a:lnTo>
                  <a:lnTo>
                    <a:pt x="167385" y="761364"/>
                  </a:lnTo>
                  <a:lnTo>
                    <a:pt x="166750" y="763523"/>
                  </a:lnTo>
                  <a:lnTo>
                    <a:pt x="165480" y="766952"/>
                  </a:lnTo>
                  <a:lnTo>
                    <a:pt x="165226" y="767968"/>
                  </a:lnTo>
                  <a:lnTo>
                    <a:pt x="164846" y="768984"/>
                  </a:lnTo>
                  <a:lnTo>
                    <a:pt x="164592" y="770000"/>
                  </a:lnTo>
                  <a:lnTo>
                    <a:pt x="164592" y="770762"/>
                  </a:lnTo>
                  <a:lnTo>
                    <a:pt x="164337" y="771397"/>
                  </a:lnTo>
                  <a:lnTo>
                    <a:pt x="163956" y="771778"/>
                  </a:lnTo>
                  <a:lnTo>
                    <a:pt x="163322" y="772286"/>
                  </a:lnTo>
                  <a:lnTo>
                    <a:pt x="162559" y="772667"/>
                  </a:lnTo>
                  <a:lnTo>
                    <a:pt x="161035" y="772667"/>
                  </a:lnTo>
                  <a:lnTo>
                    <a:pt x="160274" y="772667"/>
                  </a:lnTo>
                  <a:lnTo>
                    <a:pt x="159257" y="772540"/>
                  </a:lnTo>
                  <a:lnTo>
                    <a:pt x="157987" y="772413"/>
                  </a:lnTo>
                  <a:lnTo>
                    <a:pt x="155067" y="771905"/>
                  </a:lnTo>
                  <a:lnTo>
                    <a:pt x="153797" y="771778"/>
                  </a:lnTo>
                  <a:lnTo>
                    <a:pt x="152526" y="771524"/>
                  </a:lnTo>
                  <a:lnTo>
                    <a:pt x="152019" y="771524"/>
                  </a:lnTo>
                  <a:lnTo>
                    <a:pt x="151510" y="771524"/>
                  </a:lnTo>
                  <a:lnTo>
                    <a:pt x="148971" y="774064"/>
                  </a:lnTo>
                  <a:lnTo>
                    <a:pt x="147574" y="775588"/>
                  </a:lnTo>
                  <a:lnTo>
                    <a:pt x="145160" y="778001"/>
                  </a:lnTo>
                  <a:lnTo>
                    <a:pt x="143509" y="779525"/>
                  </a:lnTo>
                  <a:lnTo>
                    <a:pt x="142239" y="779906"/>
                  </a:lnTo>
                  <a:lnTo>
                    <a:pt x="142239" y="780160"/>
                  </a:lnTo>
                  <a:lnTo>
                    <a:pt x="142239" y="782827"/>
                  </a:lnTo>
                  <a:lnTo>
                    <a:pt x="142367" y="783208"/>
                  </a:lnTo>
                  <a:lnTo>
                    <a:pt x="142494" y="783589"/>
                  </a:lnTo>
                  <a:lnTo>
                    <a:pt x="146303" y="782700"/>
                  </a:lnTo>
                  <a:lnTo>
                    <a:pt x="148971" y="782446"/>
                  </a:lnTo>
                  <a:lnTo>
                    <a:pt x="151002" y="782446"/>
                  </a:lnTo>
                  <a:lnTo>
                    <a:pt x="155448" y="782446"/>
                  </a:lnTo>
                  <a:lnTo>
                    <a:pt x="156082" y="783970"/>
                  </a:lnTo>
                  <a:lnTo>
                    <a:pt x="156336" y="784605"/>
                  </a:lnTo>
                  <a:lnTo>
                    <a:pt x="156590" y="785240"/>
                  </a:lnTo>
                  <a:lnTo>
                    <a:pt x="156590" y="786129"/>
                  </a:lnTo>
                  <a:lnTo>
                    <a:pt x="156336" y="786764"/>
                  </a:lnTo>
                  <a:lnTo>
                    <a:pt x="154939" y="790955"/>
                  </a:lnTo>
                  <a:lnTo>
                    <a:pt x="143382" y="796543"/>
                  </a:lnTo>
                  <a:lnTo>
                    <a:pt x="139826" y="798321"/>
                  </a:lnTo>
                  <a:lnTo>
                    <a:pt x="140207" y="798829"/>
                  </a:lnTo>
                  <a:lnTo>
                    <a:pt x="140715" y="799337"/>
                  </a:lnTo>
                  <a:lnTo>
                    <a:pt x="141224" y="799845"/>
                  </a:lnTo>
                  <a:lnTo>
                    <a:pt x="143255" y="801877"/>
                  </a:lnTo>
                  <a:lnTo>
                    <a:pt x="145160" y="803782"/>
                  </a:lnTo>
                  <a:lnTo>
                    <a:pt x="144906" y="806195"/>
                  </a:lnTo>
                  <a:lnTo>
                    <a:pt x="144779" y="808481"/>
                  </a:lnTo>
                  <a:lnTo>
                    <a:pt x="142875" y="809497"/>
                  </a:lnTo>
                  <a:lnTo>
                    <a:pt x="140970" y="810640"/>
                  </a:lnTo>
                  <a:lnTo>
                    <a:pt x="138049" y="812291"/>
                  </a:lnTo>
                  <a:lnTo>
                    <a:pt x="136778" y="813180"/>
                  </a:lnTo>
                  <a:lnTo>
                    <a:pt x="137032" y="814958"/>
                  </a:lnTo>
                  <a:lnTo>
                    <a:pt x="137413" y="816990"/>
                  </a:lnTo>
                  <a:lnTo>
                    <a:pt x="137032" y="819276"/>
                  </a:lnTo>
                  <a:lnTo>
                    <a:pt x="136017" y="821054"/>
                  </a:lnTo>
                  <a:lnTo>
                    <a:pt x="134111" y="823594"/>
                  </a:lnTo>
                  <a:lnTo>
                    <a:pt x="130809" y="823975"/>
                  </a:lnTo>
                  <a:lnTo>
                    <a:pt x="128143" y="823975"/>
                  </a:lnTo>
                  <a:lnTo>
                    <a:pt x="127380" y="823975"/>
                  </a:lnTo>
                  <a:lnTo>
                    <a:pt x="126619" y="824102"/>
                  </a:lnTo>
                  <a:lnTo>
                    <a:pt x="125856" y="824356"/>
                  </a:lnTo>
                  <a:lnTo>
                    <a:pt x="126746" y="825118"/>
                  </a:lnTo>
                  <a:lnTo>
                    <a:pt x="127380" y="826134"/>
                  </a:lnTo>
                  <a:lnTo>
                    <a:pt x="127888" y="827150"/>
                  </a:lnTo>
                  <a:lnTo>
                    <a:pt x="129412" y="830833"/>
                  </a:lnTo>
                  <a:lnTo>
                    <a:pt x="132206" y="833373"/>
                  </a:lnTo>
                  <a:lnTo>
                    <a:pt x="161162" y="856233"/>
                  </a:lnTo>
                  <a:lnTo>
                    <a:pt x="161925" y="857122"/>
                  </a:lnTo>
                  <a:lnTo>
                    <a:pt x="162686" y="857884"/>
                  </a:lnTo>
                  <a:lnTo>
                    <a:pt x="163575" y="858519"/>
                  </a:lnTo>
                  <a:lnTo>
                    <a:pt x="164210" y="858138"/>
                  </a:lnTo>
                  <a:lnTo>
                    <a:pt x="164719" y="857884"/>
                  </a:lnTo>
                  <a:lnTo>
                    <a:pt x="165100" y="857503"/>
                  </a:lnTo>
                  <a:lnTo>
                    <a:pt x="165480" y="857249"/>
                  </a:lnTo>
                  <a:lnTo>
                    <a:pt x="165861" y="857122"/>
                  </a:lnTo>
                  <a:lnTo>
                    <a:pt x="166370" y="856868"/>
                  </a:lnTo>
                  <a:lnTo>
                    <a:pt x="166624" y="856741"/>
                  </a:lnTo>
                  <a:lnTo>
                    <a:pt x="166877" y="856614"/>
                  </a:lnTo>
                  <a:lnTo>
                    <a:pt x="167131" y="856487"/>
                  </a:lnTo>
                  <a:lnTo>
                    <a:pt x="167385" y="856360"/>
                  </a:lnTo>
                  <a:lnTo>
                    <a:pt x="167639" y="856233"/>
                  </a:lnTo>
                  <a:lnTo>
                    <a:pt x="167894" y="856233"/>
                  </a:lnTo>
                  <a:lnTo>
                    <a:pt x="168275" y="856233"/>
                  </a:lnTo>
                  <a:lnTo>
                    <a:pt x="168782" y="856106"/>
                  </a:lnTo>
                  <a:lnTo>
                    <a:pt x="169418" y="856106"/>
                  </a:lnTo>
                  <a:lnTo>
                    <a:pt x="170052" y="856106"/>
                  </a:lnTo>
                  <a:lnTo>
                    <a:pt x="174625" y="856106"/>
                  </a:lnTo>
                  <a:lnTo>
                    <a:pt x="181355" y="858646"/>
                  </a:lnTo>
                  <a:lnTo>
                    <a:pt x="185547" y="862202"/>
                  </a:lnTo>
                  <a:lnTo>
                    <a:pt x="186562" y="863091"/>
                  </a:lnTo>
                  <a:lnTo>
                    <a:pt x="188849" y="863345"/>
                  </a:lnTo>
                  <a:lnTo>
                    <a:pt x="191388" y="863345"/>
                  </a:lnTo>
                  <a:lnTo>
                    <a:pt x="193167" y="863345"/>
                  </a:lnTo>
                  <a:lnTo>
                    <a:pt x="194945" y="863218"/>
                  </a:lnTo>
                  <a:lnTo>
                    <a:pt x="196596" y="863091"/>
                  </a:lnTo>
                  <a:lnTo>
                    <a:pt x="198374" y="862964"/>
                  </a:lnTo>
                  <a:lnTo>
                    <a:pt x="199771" y="862837"/>
                  </a:lnTo>
                  <a:lnTo>
                    <a:pt x="201040" y="862837"/>
                  </a:lnTo>
                  <a:lnTo>
                    <a:pt x="203961" y="862837"/>
                  </a:lnTo>
                  <a:lnTo>
                    <a:pt x="205739" y="863218"/>
                  </a:lnTo>
                  <a:lnTo>
                    <a:pt x="213613" y="870330"/>
                  </a:lnTo>
                  <a:lnTo>
                    <a:pt x="215519" y="870330"/>
                  </a:lnTo>
                  <a:lnTo>
                    <a:pt x="217170" y="872108"/>
                  </a:lnTo>
                  <a:lnTo>
                    <a:pt x="218694" y="873759"/>
                  </a:lnTo>
                  <a:lnTo>
                    <a:pt x="219328" y="874394"/>
                  </a:lnTo>
                  <a:lnTo>
                    <a:pt x="220090" y="875156"/>
                  </a:lnTo>
                  <a:lnTo>
                    <a:pt x="220852" y="875664"/>
                  </a:lnTo>
                  <a:lnTo>
                    <a:pt x="221233" y="875410"/>
                  </a:lnTo>
                  <a:lnTo>
                    <a:pt x="221614" y="875283"/>
                  </a:lnTo>
                  <a:lnTo>
                    <a:pt x="221869" y="875029"/>
                  </a:lnTo>
                  <a:lnTo>
                    <a:pt x="224154" y="873759"/>
                  </a:lnTo>
                  <a:lnTo>
                    <a:pt x="228600" y="873124"/>
                  </a:lnTo>
                  <a:lnTo>
                    <a:pt x="235711" y="873124"/>
                  </a:lnTo>
                  <a:lnTo>
                    <a:pt x="236854" y="873124"/>
                  </a:lnTo>
                  <a:lnTo>
                    <a:pt x="237998" y="873632"/>
                  </a:lnTo>
                  <a:lnTo>
                    <a:pt x="239013" y="874521"/>
                  </a:lnTo>
                  <a:lnTo>
                    <a:pt x="239268" y="875029"/>
                  </a:lnTo>
                  <a:lnTo>
                    <a:pt x="239902" y="875283"/>
                  </a:lnTo>
                  <a:lnTo>
                    <a:pt x="240410" y="875283"/>
                  </a:lnTo>
                  <a:lnTo>
                    <a:pt x="242950" y="875283"/>
                  </a:lnTo>
                  <a:lnTo>
                    <a:pt x="243712" y="879093"/>
                  </a:lnTo>
                  <a:lnTo>
                    <a:pt x="244348" y="882395"/>
                  </a:lnTo>
                  <a:lnTo>
                    <a:pt x="244475" y="882903"/>
                  </a:lnTo>
                  <a:lnTo>
                    <a:pt x="244601" y="883792"/>
                  </a:lnTo>
                  <a:lnTo>
                    <a:pt x="244855" y="884300"/>
                  </a:lnTo>
                  <a:lnTo>
                    <a:pt x="244855" y="884554"/>
                  </a:lnTo>
                  <a:lnTo>
                    <a:pt x="244855" y="884808"/>
                  </a:lnTo>
                  <a:lnTo>
                    <a:pt x="244855" y="885062"/>
                  </a:lnTo>
                  <a:lnTo>
                    <a:pt x="244855" y="885189"/>
                  </a:lnTo>
                  <a:lnTo>
                    <a:pt x="245363" y="885189"/>
                  </a:lnTo>
                  <a:lnTo>
                    <a:pt x="245999" y="885316"/>
                  </a:lnTo>
                  <a:lnTo>
                    <a:pt x="246379" y="885570"/>
                  </a:lnTo>
                  <a:lnTo>
                    <a:pt x="247776" y="886459"/>
                  </a:lnTo>
                  <a:lnTo>
                    <a:pt x="249174" y="887221"/>
                  </a:lnTo>
                  <a:lnTo>
                    <a:pt x="250444" y="888237"/>
                  </a:lnTo>
                  <a:lnTo>
                    <a:pt x="251459" y="889126"/>
                  </a:lnTo>
                  <a:lnTo>
                    <a:pt x="252475" y="889761"/>
                  </a:lnTo>
                  <a:lnTo>
                    <a:pt x="253492" y="890523"/>
                  </a:lnTo>
                  <a:lnTo>
                    <a:pt x="254507" y="891285"/>
                  </a:lnTo>
                  <a:lnTo>
                    <a:pt x="255524" y="891666"/>
                  </a:lnTo>
                  <a:lnTo>
                    <a:pt x="256667" y="892174"/>
                  </a:lnTo>
                  <a:lnTo>
                    <a:pt x="256921" y="892301"/>
                  </a:lnTo>
                  <a:lnTo>
                    <a:pt x="259587" y="892682"/>
                  </a:lnTo>
                  <a:lnTo>
                    <a:pt x="261747" y="895095"/>
                  </a:lnTo>
                  <a:lnTo>
                    <a:pt x="263651" y="897381"/>
                  </a:lnTo>
                  <a:lnTo>
                    <a:pt x="264413" y="898270"/>
                  </a:lnTo>
                  <a:lnTo>
                    <a:pt x="265175" y="899159"/>
                  </a:lnTo>
                  <a:lnTo>
                    <a:pt x="265937" y="900048"/>
                  </a:lnTo>
                  <a:lnTo>
                    <a:pt x="266700" y="900810"/>
                  </a:lnTo>
                  <a:lnTo>
                    <a:pt x="266953" y="900683"/>
                  </a:lnTo>
                  <a:lnTo>
                    <a:pt x="267207" y="900683"/>
                  </a:lnTo>
                  <a:lnTo>
                    <a:pt x="267461" y="900683"/>
                  </a:lnTo>
                  <a:lnTo>
                    <a:pt x="267715" y="900683"/>
                  </a:lnTo>
                  <a:lnTo>
                    <a:pt x="267843" y="900683"/>
                  </a:lnTo>
                  <a:lnTo>
                    <a:pt x="268097" y="900810"/>
                  </a:lnTo>
                  <a:lnTo>
                    <a:pt x="268350" y="900810"/>
                  </a:lnTo>
                  <a:lnTo>
                    <a:pt x="268604" y="900937"/>
                  </a:lnTo>
                  <a:lnTo>
                    <a:pt x="268731" y="901064"/>
                  </a:lnTo>
                  <a:lnTo>
                    <a:pt x="269367" y="901318"/>
                  </a:lnTo>
                  <a:lnTo>
                    <a:pt x="270001" y="901572"/>
                  </a:lnTo>
                  <a:lnTo>
                    <a:pt x="270382" y="901699"/>
                  </a:lnTo>
                  <a:lnTo>
                    <a:pt x="270763" y="901953"/>
                  </a:lnTo>
                  <a:lnTo>
                    <a:pt x="271018" y="902080"/>
                  </a:lnTo>
                  <a:lnTo>
                    <a:pt x="271272" y="902207"/>
                  </a:lnTo>
                  <a:lnTo>
                    <a:pt x="271399" y="901953"/>
                  </a:lnTo>
                  <a:lnTo>
                    <a:pt x="272160" y="899667"/>
                  </a:lnTo>
                  <a:lnTo>
                    <a:pt x="274065" y="898905"/>
                  </a:lnTo>
                  <a:lnTo>
                    <a:pt x="275717" y="898270"/>
                  </a:lnTo>
                  <a:lnTo>
                    <a:pt x="276478" y="898016"/>
                  </a:lnTo>
                  <a:lnTo>
                    <a:pt x="276732" y="897889"/>
                  </a:lnTo>
                  <a:lnTo>
                    <a:pt x="277113" y="897635"/>
                  </a:lnTo>
                  <a:lnTo>
                    <a:pt x="277368" y="897635"/>
                  </a:lnTo>
                  <a:lnTo>
                    <a:pt x="277875" y="897381"/>
                  </a:lnTo>
                  <a:lnTo>
                    <a:pt x="278002" y="897127"/>
                  </a:lnTo>
                  <a:lnTo>
                    <a:pt x="278383" y="897000"/>
                  </a:lnTo>
                  <a:lnTo>
                    <a:pt x="278892" y="896619"/>
                  </a:lnTo>
                  <a:lnTo>
                    <a:pt x="279146" y="896238"/>
                  </a:lnTo>
                  <a:lnTo>
                    <a:pt x="279400" y="895984"/>
                  </a:lnTo>
                  <a:lnTo>
                    <a:pt x="279400" y="895857"/>
                  </a:lnTo>
                  <a:lnTo>
                    <a:pt x="279526" y="895603"/>
                  </a:lnTo>
                  <a:lnTo>
                    <a:pt x="273149" y="885638"/>
                  </a:lnTo>
                  <a:lnTo>
                    <a:pt x="268382" y="877633"/>
                  </a:lnTo>
                  <a:lnTo>
                    <a:pt x="265473" y="871438"/>
                  </a:lnTo>
                  <a:lnTo>
                    <a:pt x="264540" y="867028"/>
                  </a:lnTo>
                  <a:lnTo>
                    <a:pt x="264668" y="865377"/>
                  </a:lnTo>
                  <a:lnTo>
                    <a:pt x="264795" y="863980"/>
                  </a:lnTo>
                  <a:lnTo>
                    <a:pt x="264922" y="862583"/>
                  </a:lnTo>
                  <a:lnTo>
                    <a:pt x="265683" y="856868"/>
                  </a:lnTo>
                  <a:lnTo>
                    <a:pt x="266064" y="853058"/>
                  </a:lnTo>
                  <a:lnTo>
                    <a:pt x="259969" y="846835"/>
                  </a:lnTo>
                  <a:lnTo>
                    <a:pt x="257555" y="844295"/>
                  </a:lnTo>
                  <a:lnTo>
                    <a:pt x="256285" y="841755"/>
                  </a:lnTo>
                  <a:lnTo>
                    <a:pt x="256158" y="838961"/>
                  </a:lnTo>
                  <a:lnTo>
                    <a:pt x="255904" y="834389"/>
                  </a:lnTo>
                  <a:lnTo>
                    <a:pt x="259079" y="830706"/>
                  </a:lnTo>
                  <a:lnTo>
                    <a:pt x="262254" y="826642"/>
                  </a:lnTo>
                  <a:lnTo>
                    <a:pt x="263778" y="824864"/>
                  </a:lnTo>
                  <a:lnTo>
                    <a:pt x="265175" y="822959"/>
                  </a:lnTo>
                  <a:lnTo>
                    <a:pt x="266446" y="821054"/>
                  </a:lnTo>
                  <a:lnTo>
                    <a:pt x="270128" y="815466"/>
                  </a:lnTo>
                  <a:lnTo>
                    <a:pt x="276098" y="812164"/>
                  </a:lnTo>
                  <a:lnTo>
                    <a:pt x="281812" y="808862"/>
                  </a:lnTo>
                  <a:lnTo>
                    <a:pt x="284099" y="807465"/>
                  </a:lnTo>
                  <a:lnTo>
                    <a:pt x="286511" y="806322"/>
                  </a:lnTo>
                  <a:lnTo>
                    <a:pt x="288544" y="804925"/>
                  </a:lnTo>
                  <a:lnTo>
                    <a:pt x="287908" y="804417"/>
                  </a:lnTo>
                  <a:lnTo>
                    <a:pt x="287147" y="803909"/>
                  </a:lnTo>
                  <a:lnTo>
                    <a:pt x="286511" y="803655"/>
                  </a:lnTo>
                  <a:lnTo>
                    <a:pt x="286003" y="803274"/>
                  </a:lnTo>
                  <a:lnTo>
                    <a:pt x="285496" y="803020"/>
                  </a:lnTo>
                  <a:lnTo>
                    <a:pt x="284987" y="802639"/>
                  </a:lnTo>
                  <a:lnTo>
                    <a:pt x="281685" y="800734"/>
                  </a:lnTo>
                  <a:lnTo>
                    <a:pt x="280161" y="798829"/>
                  </a:lnTo>
                  <a:lnTo>
                    <a:pt x="280288" y="796670"/>
                  </a:lnTo>
                  <a:lnTo>
                    <a:pt x="280288" y="796416"/>
                  </a:lnTo>
                  <a:lnTo>
                    <a:pt x="280415" y="796035"/>
                  </a:lnTo>
                  <a:lnTo>
                    <a:pt x="280670" y="794638"/>
                  </a:lnTo>
                  <a:lnTo>
                    <a:pt x="281812" y="793495"/>
                  </a:lnTo>
                  <a:lnTo>
                    <a:pt x="283718" y="792860"/>
                  </a:lnTo>
                  <a:lnTo>
                    <a:pt x="284099" y="792733"/>
                  </a:lnTo>
                  <a:lnTo>
                    <a:pt x="284479" y="792479"/>
                  </a:lnTo>
                  <a:lnTo>
                    <a:pt x="284860" y="792352"/>
                  </a:lnTo>
                  <a:lnTo>
                    <a:pt x="284860" y="792225"/>
                  </a:lnTo>
                  <a:lnTo>
                    <a:pt x="284987" y="791336"/>
                  </a:lnTo>
                  <a:lnTo>
                    <a:pt x="282448" y="787780"/>
                  </a:lnTo>
                  <a:lnTo>
                    <a:pt x="281177" y="786129"/>
                  </a:lnTo>
                  <a:lnTo>
                    <a:pt x="279653" y="784097"/>
                  </a:lnTo>
                  <a:lnTo>
                    <a:pt x="278383" y="781938"/>
                  </a:lnTo>
                  <a:lnTo>
                    <a:pt x="277240" y="779652"/>
                  </a:lnTo>
                  <a:lnTo>
                    <a:pt x="276732" y="778890"/>
                  </a:lnTo>
                  <a:lnTo>
                    <a:pt x="275717" y="777112"/>
                  </a:lnTo>
                  <a:lnTo>
                    <a:pt x="274700" y="775334"/>
                  </a:lnTo>
                  <a:lnTo>
                    <a:pt x="274065" y="775334"/>
                  </a:lnTo>
                  <a:lnTo>
                    <a:pt x="273557" y="775334"/>
                  </a:lnTo>
                  <a:lnTo>
                    <a:pt x="272796" y="775334"/>
                  </a:lnTo>
                  <a:lnTo>
                    <a:pt x="272160" y="775207"/>
                  </a:lnTo>
                  <a:lnTo>
                    <a:pt x="271399" y="775207"/>
                  </a:lnTo>
                  <a:lnTo>
                    <a:pt x="270763" y="775080"/>
                  </a:lnTo>
                  <a:lnTo>
                    <a:pt x="270001" y="775080"/>
                  </a:lnTo>
                  <a:lnTo>
                    <a:pt x="268350" y="775080"/>
                  </a:lnTo>
                  <a:lnTo>
                    <a:pt x="266700" y="775334"/>
                  </a:lnTo>
                  <a:lnTo>
                    <a:pt x="265049" y="775969"/>
                  </a:lnTo>
                  <a:lnTo>
                    <a:pt x="264540" y="776223"/>
                  </a:lnTo>
                  <a:lnTo>
                    <a:pt x="264159" y="776350"/>
                  </a:lnTo>
                  <a:lnTo>
                    <a:pt x="263651" y="776350"/>
                  </a:lnTo>
                  <a:lnTo>
                    <a:pt x="262889" y="776350"/>
                  </a:lnTo>
                  <a:lnTo>
                    <a:pt x="262127" y="775969"/>
                  </a:lnTo>
                  <a:lnTo>
                    <a:pt x="261493" y="775461"/>
                  </a:lnTo>
                  <a:lnTo>
                    <a:pt x="259714" y="773556"/>
                  </a:lnTo>
                  <a:lnTo>
                    <a:pt x="260096" y="769746"/>
                  </a:lnTo>
                  <a:lnTo>
                    <a:pt x="260603" y="765301"/>
                  </a:lnTo>
                  <a:lnTo>
                    <a:pt x="260730" y="764158"/>
                  </a:lnTo>
                  <a:lnTo>
                    <a:pt x="259969" y="763523"/>
                  </a:lnTo>
                  <a:lnTo>
                    <a:pt x="257048" y="762634"/>
                  </a:lnTo>
                  <a:lnTo>
                    <a:pt x="255397" y="762126"/>
                  </a:lnTo>
                  <a:lnTo>
                    <a:pt x="253873" y="761618"/>
                  </a:lnTo>
                  <a:lnTo>
                    <a:pt x="253110" y="760348"/>
                  </a:lnTo>
                  <a:lnTo>
                    <a:pt x="252475" y="759205"/>
                  </a:lnTo>
                  <a:lnTo>
                    <a:pt x="252475" y="757554"/>
                  </a:lnTo>
                  <a:lnTo>
                    <a:pt x="252856" y="755395"/>
                  </a:lnTo>
                  <a:lnTo>
                    <a:pt x="253492" y="752855"/>
                  </a:lnTo>
                  <a:lnTo>
                    <a:pt x="255143" y="748537"/>
                  </a:lnTo>
                  <a:lnTo>
                    <a:pt x="256794" y="747648"/>
                  </a:lnTo>
                  <a:lnTo>
                    <a:pt x="259333" y="745997"/>
                  </a:lnTo>
                  <a:lnTo>
                    <a:pt x="260223" y="744981"/>
                  </a:lnTo>
                  <a:lnTo>
                    <a:pt x="260350" y="744600"/>
                  </a:lnTo>
                  <a:lnTo>
                    <a:pt x="260223" y="744346"/>
                  </a:lnTo>
                  <a:lnTo>
                    <a:pt x="259842" y="744092"/>
                  </a:lnTo>
                  <a:lnTo>
                    <a:pt x="259587" y="743838"/>
                  </a:lnTo>
                  <a:lnTo>
                    <a:pt x="258318" y="743076"/>
                  </a:lnTo>
                  <a:lnTo>
                    <a:pt x="255650" y="741171"/>
                  </a:lnTo>
                  <a:lnTo>
                    <a:pt x="255904" y="737996"/>
                  </a:lnTo>
                  <a:lnTo>
                    <a:pt x="255904" y="737107"/>
                  </a:lnTo>
                  <a:lnTo>
                    <a:pt x="256285" y="736345"/>
                  </a:lnTo>
                  <a:lnTo>
                    <a:pt x="256667" y="735456"/>
                  </a:lnTo>
                  <a:lnTo>
                    <a:pt x="257682" y="733424"/>
                  </a:lnTo>
                  <a:lnTo>
                    <a:pt x="259206" y="731646"/>
                  </a:lnTo>
                  <a:lnTo>
                    <a:pt x="260984" y="730376"/>
                  </a:lnTo>
                  <a:lnTo>
                    <a:pt x="262762" y="728852"/>
                  </a:lnTo>
                  <a:lnTo>
                    <a:pt x="263525" y="728344"/>
                  </a:lnTo>
                  <a:lnTo>
                    <a:pt x="263525" y="726566"/>
                  </a:lnTo>
                  <a:lnTo>
                    <a:pt x="263525" y="725804"/>
                  </a:lnTo>
                  <a:lnTo>
                    <a:pt x="267334" y="718438"/>
                  </a:lnTo>
                  <a:lnTo>
                    <a:pt x="267588" y="718311"/>
                  </a:lnTo>
                  <a:lnTo>
                    <a:pt x="267843" y="718184"/>
                  </a:lnTo>
                  <a:lnTo>
                    <a:pt x="268477" y="717803"/>
                  </a:lnTo>
                  <a:lnTo>
                    <a:pt x="269239" y="717676"/>
                  </a:lnTo>
                  <a:lnTo>
                    <a:pt x="269875" y="717676"/>
                  </a:lnTo>
                  <a:lnTo>
                    <a:pt x="271272" y="717676"/>
                  </a:lnTo>
                  <a:lnTo>
                    <a:pt x="272669" y="718311"/>
                  </a:lnTo>
                  <a:lnTo>
                    <a:pt x="273811" y="719327"/>
                  </a:lnTo>
                  <a:lnTo>
                    <a:pt x="274193" y="719708"/>
                  </a:lnTo>
                  <a:lnTo>
                    <a:pt x="274700" y="720089"/>
                  </a:lnTo>
                  <a:lnTo>
                    <a:pt x="275081" y="720597"/>
                  </a:lnTo>
                  <a:lnTo>
                    <a:pt x="276225" y="722121"/>
                  </a:lnTo>
                  <a:lnTo>
                    <a:pt x="277240" y="723645"/>
                  </a:lnTo>
                  <a:lnTo>
                    <a:pt x="278129" y="725169"/>
                  </a:lnTo>
                  <a:lnTo>
                    <a:pt x="279653" y="727963"/>
                  </a:lnTo>
                  <a:lnTo>
                    <a:pt x="280670" y="729614"/>
                  </a:lnTo>
                  <a:lnTo>
                    <a:pt x="281812" y="729995"/>
                  </a:lnTo>
                  <a:lnTo>
                    <a:pt x="282067" y="729995"/>
                  </a:lnTo>
                  <a:lnTo>
                    <a:pt x="282448" y="729995"/>
                  </a:lnTo>
                  <a:lnTo>
                    <a:pt x="282701" y="729868"/>
                  </a:lnTo>
                  <a:lnTo>
                    <a:pt x="282955" y="729741"/>
                  </a:lnTo>
                  <a:lnTo>
                    <a:pt x="283590" y="729614"/>
                  </a:lnTo>
                  <a:lnTo>
                    <a:pt x="284099" y="729106"/>
                  </a:lnTo>
                  <a:lnTo>
                    <a:pt x="284479" y="728471"/>
                  </a:lnTo>
                  <a:lnTo>
                    <a:pt x="284860" y="727455"/>
                  </a:lnTo>
                  <a:lnTo>
                    <a:pt x="284225" y="725804"/>
                  </a:lnTo>
                  <a:lnTo>
                    <a:pt x="283845" y="724280"/>
                  </a:lnTo>
                  <a:lnTo>
                    <a:pt x="283590" y="723645"/>
                  </a:lnTo>
                  <a:lnTo>
                    <a:pt x="283336" y="722883"/>
                  </a:lnTo>
                  <a:lnTo>
                    <a:pt x="283209" y="722121"/>
                  </a:lnTo>
                  <a:lnTo>
                    <a:pt x="283082" y="721740"/>
                  </a:lnTo>
                  <a:lnTo>
                    <a:pt x="282701" y="719708"/>
                  </a:lnTo>
                  <a:lnTo>
                    <a:pt x="282067" y="717041"/>
                  </a:lnTo>
                  <a:lnTo>
                    <a:pt x="283336" y="714628"/>
                  </a:lnTo>
                  <a:lnTo>
                    <a:pt x="284479" y="712850"/>
                  </a:lnTo>
                  <a:lnTo>
                    <a:pt x="286130" y="711580"/>
                  </a:lnTo>
                  <a:lnTo>
                    <a:pt x="287908" y="711326"/>
                  </a:lnTo>
                  <a:lnTo>
                    <a:pt x="289178" y="710945"/>
                  </a:lnTo>
                  <a:lnTo>
                    <a:pt x="290322" y="709929"/>
                  </a:lnTo>
                  <a:lnTo>
                    <a:pt x="290702" y="708405"/>
                  </a:lnTo>
                  <a:lnTo>
                    <a:pt x="290956" y="707770"/>
                  </a:lnTo>
                  <a:lnTo>
                    <a:pt x="291464" y="706119"/>
                  </a:lnTo>
                  <a:lnTo>
                    <a:pt x="292353" y="703452"/>
                  </a:lnTo>
                  <a:lnTo>
                    <a:pt x="295528" y="703452"/>
                  </a:lnTo>
                  <a:lnTo>
                    <a:pt x="298196" y="703452"/>
                  </a:lnTo>
                  <a:lnTo>
                    <a:pt x="303656" y="699515"/>
                  </a:lnTo>
                  <a:lnTo>
                    <a:pt x="306450" y="697483"/>
                  </a:lnTo>
                  <a:lnTo>
                    <a:pt x="307594" y="696721"/>
                  </a:lnTo>
                  <a:lnTo>
                    <a:pt x="308355" y="696086"/>
                  </a:lnTo>
                  <a:lnTo>
                    <a:pt x="308990" y="695832"/>
                  </a:lnTo>
                  <a:lnTo>
                    <a:pt x="309752" y="695451"/>
                  </a:lnTo>
                  <a:lnTo>
                    <a:pt x="311911" y="693927"/>
                  </a:lnTo>
                  <a:lnTo>
                    <a:pt x="314451" y="692657"/>
                  </a:lnTo>
                  <a:lnTo>
                    <a:pt x="316992" y="691895"/>
                  </a:lnTo>
                  <a:lnTo>
                    <a:pt x="317373" y="691768"/>
                  </a:lnTo>
                  <a:lnTo>
                    <a:pt x="317880" y="691768"/>
                  </a:lnTo>
                  <a:lnTo>
                    <a:pt x="318261" y="691768"/>
                  </a:lnTo>
                  <a:lnTo>
                    <a:pt x="319024" y="691768"/>
                  </a:lnTo>
                  <a:lnTo>
                    <a:pt x="319785" y="691895"/>
                  </a:lnTo>
                  <a:lnTo>
                    <a:pt x="320548" y="692276"/>
                  </a:lnTo>
                  <a:lnTo>
                    <a:pt x="321055" y="692530"/>
                  </a:lnTo>
                  <a:lnTo>
                    <a:pt x="321436" y="692911"/>
                  </a:lnTo>
                  <a:lnTo>
                    <a:pt x="321945" y="693292"/>
                  </a:lnTo>
                  <a:lnTo>
                    <a:pt x="322706" y="693800"/>
                  </a:lnTo>
                  <a:lnTo>
                    <a:pt x="323342" y="694181"/>
                  </a:lnTo>
                  <a:lnTo>
                    <a:pt x="324103" y="694435"/>
                  </a:lnTo>
                  <a:lnTo>
                    <a:pt x="324357" y="694562"/>
                  </a:lnTo>
                  <a:lnTo>
                    <a:pt x="324611" y="694435"/>
                  </a:lnTo>
                  <a:lnTo>
                    <a:pt x="324865" y="694435"/>
                  </a:lnTo>
                  <a:lnTo>
                    <a:pt x="325247" y="693927"/>
                  </a:lnTo>
                  <a:lnTo>
                    <a:pt x="325500" y="693165"/>
                  </a:lnTo>
                  <a:lnTo>
                    <a:pt x="326389" y="690498"/>
                  </a:lnTo>
                  <a:lnTo>
                    <a:pt x="328549" y="688974"/>
                  </a:lnTo>
                  <a:lnTo>
                    <a:pt x="331343" y="688974"/>
                  </a:lnTo>
                  <a:lnTo>
                    <a:pt x="331597" y="688974"/>
                  </a:lnTo>
                  <a:lnTo>
                    <a:pt x="331850" y="689101"/>
                  </a:lnTo>
                  <a:lnTo>
                    <a:pt x="332104" y="689101"/>
                  </a:lnTo>
                  <a:lnTo>
                    <a:pt x="332739" y="689228"/>
                  </a:lnTo>
                  <a:lnTo>
                    <a:pt x="333248" y="689228"/>
                  </a:lnTo>
                  <a:lnTo>
                    <a:pt x="333882" y="689482"/>
                  </a:lnTo>
                  <a:lnTo>
                    <a:pt x="335787" y="690117"/>
                  </a:lnTo>
                  <a:lnTo>
                    <a:pt x="337438" y="691387"/>
                  </a:lnTo>
                  <a:lnTo>
                    <a:pt x="337947" y="693292"/>
                  </a:lnTo>
                  <a:lnTo>
                    <a:pt x="338708" y="693927"/>
                  </a:lnTo>
                  <a:lnTo>
                    <a:pt x="341883" y="694562"/>
                  </a:lnTo>
                  <a:lnTo>
                    <a:pt x="344043" y="695070"/>
                  </a:lnTo>
                  <a:lnTo>
                    <a:pt x="346455" y="695451"/>
                  </a:lnTo>
                  <a:lnTo>
                    <a:pt x="352678" y="697991"/>
                  </a:lnTo>
                  <a:lnTo>
                    <a:pt x="354202" y="699134"/>
                  </a:lnTo>
                  <a:lnTo>
                    <a:pt x="361442" y="704722"/>
                  </a:lnTo>
                  <a:lnTo>
                    <a:pt x="364871" y="707897"/>
                  </a:lnTo>
                  <a:lnTo>
                    <a:pt x="364871" y="710945"/>
                  </a:lnTo>
                  <a:lnTo>
                    <a:pt x="364871" y="711453"/>
                  </a:lnTo>
                  <a:lnTo>
                    <a:pt x="364871" y="711961"/>
                  </a:lnTo>
                  <a:lnTo>
                    <a:pt x="365125" y="712215"/>
                  </a:lnTo>
                  <a:lnTo>
                    <a:pt x="365125" y="710691"/>
                  </a:lnTo>
                  <a:lnTo>
                    <a:pt x="365759" y="709294"/>
                  </a:lnTo>
                  <a:lnTo>
                    <a:pt x="366902" y="708405"/>
                  </a:lnTo>
                  <a:lnTo>
                    <a:pt x="367410" y="708151"/>
                  </a:lnTo>
                  <a:lnTo>
                    <a:pt x="367919" y="707897"/>
                  </a:lnTo>
                  <a:lnTo>
                    <a:pt x="368553" y="707897"/>
                  </a:lnTo>
                  <a:lnTo>
                    <a:pt x="370204" y="707897"/>
                  </a:lnTo>
                  <a:lnTo>
                    <a:pt x="372363" y="709294"/>
                  </a:lnTo>
                  <a:lnTo>
                    <a:pt x="375284" y="711453"/>
                  </a:lnTo>
                  <a:lnTo>
                    <a:pt x="376935" y="712596"/>
                  </a:lnTo>
                  <a:lnTo>
                    <a:pt x="378713" y="713231"/>
                  </a:lnTo>
                  <a:lnTo>
                    <a:pt x="380492" y="713231"/>
                  </a:lnTo>
                  <a:lnTo>
                    <a:pt x="381507" y="713231"/>
                  </a:lnTo>
                  <a:lnTo>
                    <a:pt x="382397" y="713104"/>
                  </a:lnTo>
                  <a:lnTo>
                    <a:pt x="383285" y="712723"/>
                  </a:lnTo>
                  <a:lnTo>
                    <a:pt x="384175" y="712469"/>
                  </a:lnTo>
                  <a:lnTo>
                    <a:pt x="385063" y="711961"/>
                  </a:lnTo>
                  <a:lnTo>
                    <a:pt x="385445" y="710945"/>
                  </a:lnTo>
                  <a:lnTo>
                    <a:pt x="386460" y="707897"/>
                  </a:lnTo>
                  <a:lnTo>
                    <a:pt x="390398" y="705484"/>
                  </a:lnTo>
                  <a:lnTo>
                    <a:pt x="393700" y="704468"/>
                  </a:lnTo>
                  <a:lnTo>
                    <a:pt x="394588" y="704087"/>
                  </a:lnTo>
                  <a:lnTo>
                    <a:pt x="395858" y="703833"/>
                  </a:lnTo>
                  <a:lnTo>
                    <a:pt x="397255" y="703833"/>
                  </a:lnTo>
                  <a:lnTo>
                    <a:pt x="398525" y="703833"/>
                  </a:lnTo>
                  <a:lnTo>
                    <a:pt x="400050" y="704214"/>
                  </a:lnTo>
                  <a:lnTo>
                    <a:pt x="401065" y="705103"/>
                  </a:lnTo>
                  <a:lnTo>
                    <a:pt x="401954" y="706119"/>
                  </a:lnTo>
                  <a:lnTo>
                    <a:pt x="403098" y="707262"/>
                  </a:lnTo>
                  <a:lnTo>
                    <a:pt x="403732" y="707897"/>
                  </a:lnTo>
                  <a:lnTo>
                    <a:pt x="404368" y="707897"/>
                  </a:lnTo>
                  <a:lnTo>
                    <a:pt x="405002" y="707897"/>
                  </a:lnTo>
                  <a:lnTo>
                    <a:pt x="405637" y="707262"/>
                  </a:lnTo>
                  <a:lnTo>
                    <a:pt x="406653" y="706119"/>
                  </a:lnTo>
                  <a:lnTo>
                    <a:pt x="408685" y="703833"/>
                  </a:lnTo>
                  <a:lnTo>
                    <a:pt x="411352" y="702690"/>
                  </a:lnTo>
                  <a:lnTo>
                    <a:pt x="415289" y="702690"/>
                  </a:lnTo>
                  <a:lnTo>
                    <a:pt x="415798" y="702817"/>
                  </a:lnTo>
                  <a:lnTo>
                    <a:pt x="416305" y="702817"/>
                  </a:lnTo>
                  <a:lnTo>
                    <a:pt x="416813" y="702817"/>
                  </a:lnTo>
                  <a:lnTo>
                    <a:pt x="417068" y="703071"/>
                  </a:lnTo>
                  <a:lnTo>
                    <a:pt x="417449" y="703071"/>
                  </a:lnTo>
                  <a:lnTo>
                    <a:pt x="419988" y="703833"/>
                  </a:lnTo>
                  <a:lnTo>
                    <a:pt x="421767" y="705357"/>
                  </a:lnTo>
                  <a:lnTo>
                    <a:pt x="422401" y="707516"/>
                  </a:lnTo>
                  <a:lnTo>
                    <a:pt x="422909" y="709294"/>
                  </a:lnTo>
                  <a:lnTo>
                    <a:pt x="424179" y="710437"/>
                  </a:lnTo>
                  <a:lnTo>
                    <a:pt x="425703" y="710691"/>
                  </a:lnTo>
                  <a:lnTo>
                    <a:pt x="426847" y="711072"/>
                  </a:lnTo>
                  <a:lnTo>
                    <a:pt x="427862" y="711199"/>
                  </a:lnTo>
                  <a:lnTo>
                    <a:pt x="432307" y="711199"/>
                  </a:lnTo>
                  <a:lnTo>
                    <a:pt x="433831" y="713485"/>
                  </a:lnTo>
                  <a:lnTo>
                    <a:pt x="434721" y="715136"/>
                  </a:lnTo>
                  <a:lnTo>
                    <a:pt x="434975" y="715517"/>
                  </a:lnTo>
                  <a:lnTo>
                    <a:pt x="435355" y="715898"/>
                  </a:lnTo>
                  <a:lnTo>
                    <a:pt x="435609" y="716279"/>
                  </a:lnTo>
                  <a:lnTo>
                    <a:pt x="436118" y="715517"/>
                  </a:lnTo>
                  <a:lnTo>
                    <a:pt x="436499" y="714501"/>
                  </a:lnTo>
                  <a:lnTo>
                    <a:pt x="436752" y="713485"/>
                  </a:lnTo>
                  <a:lnTo>
                    <a:pt x="437260" y="711453"/>
                  </a:lnTo>
                  <a:lnTo>
                    <a:pt x="438150" y="708278"/>
                  </a:lnTo>
                  <a:lnTo>
                    <a:pt x="440562" y="708278"/>
                  </a:lnTo>
                  <a:lnTo>
                    <a:pt x="440817" y="708278"/>
                  </a:lnTo>
                  <a:lnTo>
                    <a:pt x="441071" y="708405"/>
                  </a:lnTo>
                  <a:lnTo>
                    <a:pt x="441325" y="708405"/>
                  </a:lnTo>
                  <a:lnTo>
                    <a:pt x="442722" y="708913"/>
                  </a:lnTo>
                  <a:lnTo>
                    <a:pt x="444119" y="709675"/>
                  </a:lnTo>
                  <a:lnTo>
                    <a:pt x="445261" y="710818"/>
                  </a:lnTo>
                  <a:lnTo>
                    <a:pt x="446024" y="711199"/>
                  </a:lnTo>
                  <a:lnTo>
                    <a:pt x="447421" y="712469"/>
                  </a:lnTo>
                  <a:lnTo>
                    <a:pt x="449199" y="713231"/>
                  </a:lnTo>
                  <a:lnTo>
                    <a:pt x="451103" y="713358"/>
                  </a:lnTo>
                  <a:lnTo>
                    <a:pt x="457834" y="713358"/>
                  </a:lnTo>
                  <a:lnTo>
                    <a:pt x="457834" y="710564"/>
                  </a:lnTo>
                  <a:lnTo>
                    <a:pt x="457834" y="709675"/>
                  </a:lnTo>
                  <a:lnTo>
                    <a:pt x="457834" y="703452"/>
                  </a:lnTo>
                  <a:lnTo>
                    <a:pt x="456692" y="700277"/>
                  </a:lnTo>
                  <a:lnTo>
                    <a:pt x="455802" y="700277"/>
                  </a:lnTo>
                  <a:lnTo>
                    <a:pt x="454151" y="700023"/>
                  </a:lnTo>
                  <a:lnTo>
                    <a:pt x="452374" y="699388"/>
                  </a:lnTo>
                  <a:lnTo>
                    <a:pt x="450850" y="698372"/>
                  </a:lnTo>
                  <a:lnTo>
                    <a:pt x="449452" y="697356"/>
                  </a:lnTo>
                  <a:lnTo>
                    <a:pt x="447928" y="696848"/>
                  </a:lnTo>
                  <a:lnTo>
                    <a:pt x="446404" y="696721"/>
                  </a:lnTo>
                  <a:lnTo>
                    <a:pt x="445261" y="696721"/>
                  </a:lnTo>
                  <a:lnTo>
                    <a:pt x="444373" y="696340"/>
                  </a:lnTo>
                  <a:lnTo>
                    <a:pt x="443483" y="695705"/>
                  </a:lnTo>
                  <a:lnTo>
                    <a:pt x="441578" y="694435"/>
                  </a:lnTo>
                  <a:lnTo>
                    <a:pt x="440308" y="692149"/>
                  </a:lnTo>
                  <a:lnTo>
                    <a:pt x="439674" y="689482"/>
                  </a:lnTo>
                  <a:lnTo>
                    <a:pt x="439674" y="689228"/>
                  </a:lnTo>
                  <a:lnTo>
                    <a:pt x="439674" y="688720"/>
                  </a:lnTo>
                  <a:lnTo>
                    <a:pt x="439674" y="688466"/>
                  </a:lnTo>
                  <a:lnTo>
                    <a:pt x="439800" y="687831"/>
                  </a:lnTo>
                  <a:lnTo>
                    <a:pt x="442340" y="684402"/>
                  </a:lnTo>
                  <a:lnTo>
                    <a:pt x="444626" y="683513"/>
                  </a:lnTo>
                  <a:lnTo>
                    <a:pt x="446785" y="682243"/>
                  </a:lnTo>
                  <a:lnTo>
                    <a:pt x="448690" y="680338"/>
                  </a:lnTo>
                  <a:lnTo>
                    <a:pt x="449072" y="680084"/>
                  </a:lnTo>
                  <a:lnTo>
                    <a:pt x="449325" y="679703"/>
                  </a:lnTo>
                  <a:lnTo>
                    <a:pt x="449579" y="679068"/>
                  </a:lnTo>
                  <a:lnTo>
                    <a:pt x="449833" y="678687"/>
                  </a:lnTo>
                  <a:lnTo>
                    <a:pt x="448945" y="676528"/>
                  </a:lnTo>
                  <a:lnTo>
                    <a:pt x="448563" y="674369"/>
                  </a:lnTo>
                  <a:lnTo>
                    <a:pt x="448436" y="672210"/>
                  </a:lnTo>
                  <a:lnTo>
                    <a:pt x="448436" y="670559"/>
                  </a:lnTo>
                  <a:lnTo>
                    <a:pt x="454532" y="664336"/>
                  </a:lnTo>
                  <a:lnTo>
                    <a:pt x="455675" y="664209"/>
                  </a:lnTo>
                  <a:lnTo>
                    <a:pt x="456946" y="664082"/>
                  </a:lnTo>
                  <a:lnTo>
                    <a:pt x="458215" y="663955"/>
                  </a:lnTo>
                  <a:lnTo>
                    <a:pt x="459485" y="663828"/>
                  </a:lnTo>
                  <a:lnTo>
                    <a:pt x="461263" y="663701"/>
                  </a:lnTo>
                  <a:lnTo>
                    <a:pt x="462787" y="663574"/>
                  </a:lnTo>
                  <a:lnTo>
                    <a:pt x="464184" y="663320"/>
                  </a:lnTo>
                  <a:lnTo>
                    <a:pt x="462660" y="662685"/>
                  </a:lnTo>
                  <a:lnTo>
                    <a:pt x="459231" y="661415"/>
                  </a:lnTo>
                  <a:lnTo>
                    <a:pt x="455802" y="660018"/>
                  </a:lnTo>
                  <a:lnTo>
                    <a:pt x="454532" y="657351"/>
                  </a:lnTo>
                  <a:lnTo>
                    <a:pt x="452627" y="653668"/>
                  </a:lnTo>
                  <a:lnTo>
                    <a:pt x="451357" y="643762"/>
                  </a:lnTo>
                  <a:lnTo>
                    <a:pt x="454405" y="641476"/>
                  </a:lnTo>
                  <a:lnTo>
                    <a:pt x="455422" y="640841"/>
                  </a:lnTo>
                  <a:lnTo>
                    <a:pt x="456437" y="640460"/>
                  </a:lnTo>
                  <a:lnTo>
                    <a:pt x="457453" y="640460"/>
                  </a:lnTo>
                  <a:lnTo>
                    <a:pt x="457707" y="640460"/>
                  </a:lnTo>
                  <a:lnTo>
                    <a:pt x="457961" y="640460"/>
                  </a:lnTo>
                  <a:lnTo>
                    <a:pt x="458597" y="640460"/>
                  </a:lnTo>
                  <a:lnTo>
                    <a:pt x="459358" y="640587"/>
                  </a:lnTo>
                  <a:lnTo>
                    <a:pt x="460248" y="640714"/>
                  </a:lnTo>
                  <a:lnTo>
                    <a:pt x="461009" y="640841"/>
                  </a:lnTo>
                  <a:lnTo>
                    <a:pt x="461645" y="640841"/>
                  </a:lnTo>
                  <a:lnTo>
                    <a:pt x="462406" y="640841"/>
                  </a:lnTo>
                  <a:lnTo>
                    <a:pt x="463676" y="640841"/>
                  </a:lnTo>
                  <a:lnTo>
                    <a:pt x="464820" y="640714"/>
                  </a:lnTo>
                  <a:lnTo>
                    <a:pt x="466089" y="640460"/>
                  </a:lnTo>
                  <a:lnTo>
                    <a:pt x="467232" y="640079"/>
                  </a:lnTo>
                  <a:lnTo>
                    <a:pt x="468502" y="639952"/>
                  </a:lnTo>
                  <a:lnTo>
                    <a:pt x="469646" y="639952"/>
                  </a:lnTo>
                  <a:lnTo>
                    <a:pt x="470534" y="639952"/>
                  </a:lnTo>
                  <a:lnTo>
                    <a:pt x="471297" y="640079"/>
                  </a:lnTo>
                  <a:lnTo>
                    <a:pt x="472185" y="640206"/>
                  </a:lnTo>
                  <a:lnTo>
                    <a:pt x="473328" y="640333"/>
                  </a:lnTo>
                  <a:lnTo>
                    <a:pt x="474472" y="640460"/>
                  </a:lnTo>
                  <a:lnTo>
                    <a:pt x="475614" y="640460"/>
                  </a:lnTo>
                  <a:lnTo>
                    <a:pt x="477900" y="640460"/>
                  </a:lnTo>
                  <a:lnTo>
                    <a:pt x="480059" y="640079"/>
                  </a:lnTo>
                  <a:lnTo>
                    <a:pt x="481710" y="638555"/>
                  </a:lnTo>
                  <a:lnTo>
                    <a:pt x="487045" y="633729"/>
                  </a:lnTo>
                  <a:lnTo>
                    <a:pt x="498221" y="633221"/>
                  </a:lnTo>
                  <a:lnTo>
                    <a:pt x="502793" y="633221"/>
                  </a:lnTo>
                  <a:lnTo>
                    <a:pt x="505586" y="633221"/>
                  </a:lnTo>
                  <a:lnTo>
                    <a:pt x="508000" y="631951"/>
                  </a:lnTo>
                  <a:lnTo>
                    <a:pt x="510412" y="630681"/>
                  </a:lnTo>
                  <a:lnTo>
                    <a:pt x="512318" y="629538"/>
                  </a:lnTo>
                  <a:lnTo>
                    <a:pt x="514223" y="628776"/>
                  </a:lnTo>
                  <a:lnTo>
                    <a:pt x="516254" y="628268"/>
                  </a:lnTo>
                  <a:lnTo>
                    <a:pt x="523367" y="627125"/>
                  </a:lnTo>
                  <a:lnTo>
                    <a:pt x="532637" y="625347"/>
                  </a:lnTo>
                  <a:lnTo>
                    <a:pt x="534924" y="624204"/>
                  </a:lnTo>
                  <a:lnTo>
                    <a:pt x="536701" y="623442"/>
                  </a:lnTo>
                  <a:lnTo>
                    <a:pt x="538606" y="622934"/>
                  </a:lnTo>
                  <a:lnTo>
                    <a:pt x="540511" y="622426"/>
                  </a:lnTo>
                  <a:lnTo>
                    <a:pt x="541401" y="622299"/>
                  </a:lnTo>
                  <a:lnTo>
                    <a:pt x="542544" y="621918"/>
                  </a:lnTo>
                  <a:lnTo>
                    <a:pt x="543940" y="621537"/>
                  </a:lnTo>
                  <a:lnTo>
                    <a:pt x="545973" y="620902"/>
                  </a:lnTo>
                  <a:lnTo>
                    <a:pt x="549275" y="619886"/>
                  </a:lnTo>
                  <a:lnTo>
                    <a:pt x="552830" y="618743"/>
                  </a:lnTo>
                  <a:lnTo>
                    <a:pt x="553593" y="617727"/>
                  </a:lnTo>
                  <a:lnTo>
                    <a:pt x="553847" y="616330"/>
                  </a:lnTo>
                  <a:lnTo>
                    <a:pt x="554735" y="615187"/>
                  </a:lnTo>
                  <a:lnTo>
                    <a:pt x="555751" y="614552"/>
                  </a:lnTo>
                  <a:lnTo>
                    <a:pt x="556259" y="614171"/>
                  </a:lnTo>
                  <a:lnTo>
                    <a:pt x="559180" y="612393"/>
                  </a:lnTo>
                  <a:lnTo>
                    <a:pt x="564514" y="611123"/>
                  </a:lnTo>
                  <a:lnTo>
                    <a:pt x="568451" y="611123"/>
                  </a:lnTo>
                  <a:lnTo>
                    <a:pt x="570102" y="611123"/>
                  </a:lnTo>
                  <a:lnTo>
                    <a:pt x="571500" y="611377"/>
                  </a:lnTo>
                  <a:lnTo>
                    <a:pt x="572388" y="611758"/>
                  </a:lnTo>
                  <a:lnTo>
                    <a:pt x="575055" y="613282"/>
                  </a:lnTo>
                  <a:lnTo>
                    <a:pt x="577469" y="613917"/>
                  </a:lnTo>
                  <a:lnTo>
                    <a:pt x="579374" y="613917"/>
                  </a:lnTo>
                  <a:lnTo>
                    <a:pt x="580135" y="613917"/>
                  </a:lnTo>
                  <a:lnTo>
                    <a:pt x="580898" y="613790"/>
                  </a:lnTo>
                  <a:lnTo>
                    <a:pt x="581532" y="613536"/>
                  </a:lnTo>
                  <a:lnTo>
                    <a:pt x="582168" y="613155"/>
                  </a:lnTo>
                  <a:lnTo>
                    <a:pt x="582929" y="613028"/>
                  </a:lnTo>
                  <a:lnTo>
                    <a:pt x="583692" y="613028"/>
                  </a:lnTo>
                  <a:lnTo>
                    <a:pt x="585851" y="613028"/>
                  </a:lnTo>
                  <a:lnTo>
                    <a:pt x="588390" y="614425"/>
                  </a:lnTo>
                  <a:lnTo>
                    <a:pt x="590042" y="616076"/>
                  </a:lnTo>
                  <a:lnTo>
                    <a:pt x="591820" y="617854"/>
                  </a:lnTo>
                  <a:lnTo>
                    <a:pt x="592708" y="620013"/>
                  </a:lnTo>
                  <a:lnTo>
                    <a:pt x="592327" y="622045"/>
                  </a:lnTo>
                  <a:lnTo>
                    <a:pt x="592201" y="623569"/>
                  </a:lnTo>
                  <a:lnTo>
                    <a:pt x="592835" y="625601"/>
                  </a:lnTo>
                  <a:lnTo>
                    <a:pt x="593471" y="627379"/>
                  </a:lnTo>
                  <a:lnTo>
                    <a:pt x="594359" y="629284"/>
                  </a:lnTo>
                  <a:lnTo>
                    <a:pt x="594740" y="631189"/>
                  </a:lnTo>
                  <a:lnTo>
                    <a:pt x="594740" y="633348"/>
                  </a:lnTo>
                  <a:lnTo>
                    <a:pt x="594486" y="634745"/>
                  </a:lnTo>
                  <a:lnTo>
                    <a:pt x="593978" y="636142"/>
                  </a:lnTo>
                  <a:lnTo>
                    <a:pt x="593217" y="637285"/>
                  </a:lnTo>
                  <a:lnTo>
                    <a:pt x="592962" y="637666"/>
                  </a:lnTo>
                  <a:lnTo>
                    <a:pt x="592835" y="637920"/>
                  </a:lnTo>
                  <a:lnTo>
                    <a:pt x="592708" y="638301"/>
                  </a:lnTo>
                  <a:lnTo>
                    <a:pt x="592962" y="638555"/>
                  </a:lnTo>
                  <a:lnTo>
                    <a:pt x="593471" y="638936"/>
                  </a:lnTo>
                  <a:lnTo>
                    <a:pt x="593978" y="639063"/>
                  </a:lnTo>
                  <a:lnTo>
                    <a:pt x="594613" y="639063"/>
                  </a:lnTo>
                  <a:lnTo>
                    <a:pt x="594868" y="639063"/>
                  </a:lnTo>
                  <a:lnTo>
                    <a:pt x="597788" y="639063"/>
                  </a:lnTo>
                  <a:lnTo>
                    <a:pt x="601345" y="637666"/>
                  </a:lnTo>
                  <a:lnTo>
                    <a:pt x="602614" y="636142"/>
                  </a:lnTo>
                  <a:lnTo>
                    <a:pt x="603376" y="634999"/>
                  </a:lnTo>
                  <a:lnTo>
                    <a:pt x="604393" y="634364"/>
                  </a:lnTo>
                  <a:lnTo>
                    <a:pt x="605535" y="634364"/>
                  </a:lnTo>
                  <a:lnTo>
                    <a:pt x="606044" y="634364"/>
                  </a:lnTo>
                  <a:lnTo>
                    <a:pt x="606425" y="634491"/>
                  </a:lnTo>
                  <a:lnTo>
                    <a:pt x="606932" y="634618"/>
                  </a:lnTo>
                  <a:lnTo>
                    <a:pt x="608964" y="635888"/>
                  </a:lnTo>
                  <a:lnTo>
                    <a:pt x="610361" y="638428"/>
                  </a:lnTo>
                  <a:lnTo>
                    <a:pt x="610488" y="641222"/>
                  </a:lnTo>
                  <a:lnTo>
                    <a:pt x="610615" y="641476"/>
                  </a:lnTo>
                  <a:lnTo>
                    <a:pt x="610743" y="641730"/>
                  </a:lnTo>
                  <a:lnTo>
                    <a:pt x="610997" y="641984"/>
                  </a:lnTo>
                  <a:lnTo>
                    <a:pt x="611124" y="640714"/>
                  </a:lnTo>
                  <a:lnTo>
                    <a:pt x="611885" y="639444"/>
                  </a:lnTo>
                  <a:lnTo>
                    <a:pt x="612901" y="638936"/>
                  </a:lnTo>
                  <a:lnTo>
                    <a:pt x="613282" y="638809"/>
                  </a:lnTo>
                  <a:lnTo>
                    <a:pt x="613536" y="638809"/>
                  </a:lnTo>
                  <a:lnTo>
                    <a:pt x="613918" y="638809"/>
                  </a:lnTo>
                  <a:lnTo>
                    <a:pt x="614299" y="638809"/>
                  </a:lnTo>
                  <a:lnTo>
                    <a:pt x="614679" y="638809"/>
                  </a:lnTo>
                  <a:lnTo>
                    <a:pt x="615060" y="638809"/>
                  </a:lnTo>
                  <a:lnTo>
                    <a:pt x="615314" y="638809"/>
                  </a:lnTo>
                  <a:lnTo>
                    <a:pt x="617220" y="639444"/>
                  </a:lnTo>
                  <a:lnTo>
                    <a:pt x="618871" y="640460"/>
                  </a:lnTo>
                  <a:lnTo>
                    <a:pt x="620140" y="641984"/>
                  </a:lnTo>
                  <a:lnTo>
                    <a:pt x="620268" y="641984"/>
                  </a:lnTo>
                  <a:lnTo>
                    <a:pt x="621029" y="641984"/>
                  </a:lnTo>
                  <a:lnTo>
                    <a:pt x="621664" y="641857"/>
                  </a:lnTo>
                  <a:lnTo>
                    <a:pt x="622300" y="641603"/>
                  </a:lnTo>
                  <a:lnTo>
                    <a:pt x="623188" y="641349"/>
                  </a:lnTo>
                  <a:lnTo>
                    <a:pt x="624077" y="641095"/>
                  </a:lnTo>
                  <a:lnTo>
                    <a:pt x="624839" y="641095"/>
                  </a:lnTo>
                  <a:lnTo>
                    <a:pt x="625601" y="641095"/>
                  </a:lnTo>
                  <a:lnTo>
                    <a:pt x="626236" y="641349"/>
                  </a:lnTo>
                  <a:lnTo>
                    <a:pt x="626745" y="641857"/>
                  </a:lnTo>
                  <a:lnTo>
                    <a:pt x="627379" y="642492"/>
                  </a:lnTo>
                  <a:lnTo>
                    <a:pt x="627760" y="643381"/>
                  </a:lnTo>
                  <a:lnTo>
                    <a:pt x="627760" y="644397"/>
                  </a:lnTo>
                  <a:lnTo>
                    <a:pt x="627760" y="646810"/>
                  </a:lnTo>
                  <a:lnTo>
                    <a:pt x="625982" y="648334"/>
                  </a:lnTo>
                  <a:lnTo>
                    <a:pt x="624331" y="649985"/>
                  </a:lnTo>
                  <a:lnTo>
                    <a:pt x="623697" y="650493"/>
                  </a:lnTo>
                  <a:lnTo>
                    <a:pt x="623188" y="651128"/>
                  </a:lnTo>
                  <a:lnTo>
                    <a:pt x="622553" y="651763"/>
                  </a:lnTo>
                  <a:lnTo>
                    <a:pt x="622300" y="652017"/>
                  </a:lnTo>
                  <a:lnTo>
                    <a:pt x="622173" y="652271"/>
                  </a:lnTo>
                  <a:lnTo>
                    <a:pt x="622046" y="652652"/>
                  </a:lnTo>
                  <a:lnTo>
                    <a:pt x="622173" y="652906"/>
                  </a:lnTo>
                  <a:lnTo>
                    <a:pt x="622173" y="653033"/>
                  </a:lnTo>
                  <a:lnTo>
                    <a:pt x="622426" y="653160"/>
                  </a:lnTo>
                  <a:lnTo>
                    <a:pt x="622680" y="653541"/>
                  </a:lnTo>
                  <a:lnTo>
                    <a:pt x="622934" y="653795"/>
                  </a:lnTo>
                  <a:lnTo>
                    <a:pt x="623188" y="653795"/>
                  </a:lnTo>
                  <a:lnTo>
                    <a:pt x="623570" y="653795"/>
                  </a:lnTo>
                  <a:lnTo>
                    <a:pt x="624204" y="653287"/>
                  </a:lnTo>
                  <a:lnTo>
                    <a:pt x="625348" y="652271"/>
                  </a:lnTo>
                  <a:lnTo>
                    <a:pt x="626490" y="651128"/>
                  </a:lnTo>
                  <a:lnTo>
                    <a:pt x="628142" y="649604"/>
                  </a:lnTo>
                  <a:lnTo>
                    <a:pt x="630174" y="649604"/>
                  </a:lnTo>
                  <a:lnTo>
                    <a:pt x="630681" y="649604"/>
                  </a:lnTo>
                  <a:lnTo>
                    <a:pt x="631317" y="649731"/>
                  </a:lnTo>
                  <a:lnTo>
                    <a:pt x="631951" y="649985"/>
                  </a:lnTo>
                  <a:lnTo>
                    <a:pt x="632332" y="650112"/>
                  </a:lnTo>
                  <a:lnTo>
                    <a:pt x="632713" y="650239"/>
                  </a:lnTo>
                  <a:lnTo>
                    <a:pt x="632968" y="650239"/>
                  </a:lnTo>
                  <a:lnTo>
                    <a:pt x="633349" y="650239"/>
                  </a:lnTo>
                  <a:lnTo>
                    <a:pt x="633729" y="650112"/>
                  </a:lnTo>
                  <a:lnTo>
                    <a:pt x="634110" y="649985"/>
                  </a:lnTo>
                  <a:lnTo>
                    <a:pt x="634619" y="649858"/>
                  </a:lnTo>
                  <a:lnTo>
                    <a:pt x="635634" y="649477"/>
                  </a:lnTo>
                  <a:lnTo>
                    <a:pt x="636651" y="648842"/>
                  </a:lnTo>
                  <a:lnTo>
                    <a:pt x="637539" y="648207"/>
                  </a:lnTo>
                  <a:lnTo>
                    <a:pt x="638301" y="647699"/>
                  </a:lnTo>
                  <a:lnTo>
                    <a:pt x="638936" y="647064"/>
                  </a:lnTo>
                  <a:lnTo>
                    <a:pt x="639572" y="646556"/>
                  </a:lnTo>
                  <a:lnTo>
                    <a:pt x="641476" y="645032"/>
                  </a:lnTo>
                  <a:lnTo>
                    <a:pt x="643508" y="643762"/>
                  </a:lnTo>
                  <a:lnTo>
                    <a:pt x="645668" y="643000"/>
                  </a:lnTo>
                  <a:lnTo>
                    <a:pt x="648334" y="642238"/>
                  </a:lnTo>
                  <a:lnTo>
                    <a:pt x="651255" y="639825"/>
                  </a:lnTo>
                  <a:lnTo>
                    <a:pt x="653796" y="637793"/>
                  </a:lnTo>
                  <a:lnTo>
                    <a:pt x="655065" y="636777"/>
                  </a:lnTo>
                  <a:lnTo>
                    <a:pt x="656208" y="635761"/>
                  </a:lnTo>
                  <a:lnTo>
                    <a:pt x="657351" y="634999"/>
                  </a:lnTo>
                  <a:lnTo>
                    <a:pt x="659002" y="633729"/>
                  </a:lnTo>
                  <a:lnTo>
                    <a:pt x="661543" y="633094"/>
                  </a:lnTo>
                  <a:lnTo>
                    <a:pt x="663828" y="633094"/>
                  </a:lnTo>
                  <a:lnTo>
                    <a:pt x="665860" y="633094"/>
                  </a:lnTo>
                  <a:lnTo>
                    <a:pt x="667893" y="633729"/>
                  </a:lnTo>
                  <a:lnTo>
                    <a:pt x="668654" y="634999"/>
                  </a:lnTo>
                  <a:lnTo>
                    <a:pt x="669417" y="636269"/>
                  </a:lnTo>
                  <a:lnTo>
                    <a:pt x="669289" y="638047"/>
                  </a:lnTo>
                  <a:lnTo>
                    <a:pt x="668274" y="638936"/>
                  </a:lnTo>
                  <a:lnTo>
                    <a:pt x="667384" y="639952"/>
                  </a:lnTo>
                  <a:lnTo>
                    <a:pt x="666114" y="641857"/>
                  </a:lnTo>
                  <a:lnTo>
                    <a:pt x="666496" y="643508"/>
                  </a:lnTo>
                  <a:lnTo>
                    <a:pt x="666750" y="645159"/>
                  </a:lnTo>
                  <a:lnTo>
                    <a:pt x="668527" y="646683"/>
                  </a:lnTo>
                  <a:lnTo>
                    <a:pt x="671449" y="647826"/>
                  </a:lnTo>
                  <a:lnTo>
                    <a:pt x="674497" y="649477"/>
                  </a:lnTo>
                  <a:lnTo>
                    <a:pt x="694689" y="679449"/>
                  </a:lnTo>
                  <a:lnTo>
                    <a:pt x="695578" y="680846"/>
                  </a:lnTo>
                  <a:lnTo>
                    <a:pt x="696213" y="682243"/>
                  </a:lnTo>
                  <a:lnTo>
                    <a:pt x="696849" y="683386"/>
                  </a:lnTo>
                  <a:lnTo>
                    <a:pt x="699515" y="688466"/>
                  </a:lnTo>
                  <a:lnTo>
                    <a:pt x="701675" y="693546"/>
                  </a:lnTo>
                  <a:lnTo>
                    <a:pt x="703706" y="698753"/>
                  </a:lnTo>
                  <a:lnTo>
                    <a:pt x="705611" y="703706"/>
                  </a:lnTo>
                  <a:lnTo>
                    <a:pt x="708405" y="710437"/>
                  </a:lnTo>
                  <a:lnTo>
                    <a:pt x="709549" y="711326"/>
                  </a:lnTo>
                  <a:lnTo>
                    <a:pt x="710437" y="710437"/>
                  </a:lnTo>
                  <a:lnTo>
                    <a:pt x="711073" y="709167"/>
                  </a:lnTo>
                  <a:lnTo>
                    <a:pt x="711453" y="707897"/>
                  </a:lnTo>
                  <a:lnTo>
                    <a:pt x="712724" y="705103"/>
                  </a:lnTo>
                  <a:lnTo>
                    <a:pt x="714121" y="701928"/>
                  </a:lnTo>
                  <a:lnTo>
                    <a:pt x="716787" y="701166"/>
                  </a:lnTo>
                  <a:lnTo>
                    <a:pt x="717169" y="701039"/>
                  </a:lnTo>
                  <a:lnTo>
                    <a:pt x="717550" y="701039"/>
                  </a:lnTo>
                  <a:lnTo>
                    <a:pt x="717930" y="701039"/>
                  </a:lnTo>
                  <a:lnTo>
                    <a:pt x="720344" y="701039"/>
                  </a:lnTo>
                  <a:lnTo>
                    <a:pt x="722249" y="703579"/>
                  </a:lnTo>
                  <a:lnTo>
                    <a:pt x="723900" y="705865"/>
                  </a:lnTo>
                  <a:lnTo>
                    <a:pt x="725170" y="707770"/>
                  </a:lnTo>
                  <a:lnTo>
                    <a:pt x="726567" y="709675"/>
                  </a:lnTo>
                  <a:lnTo>
                    <a:pt x="727963" y="709929"/>
                  </a:lnTo>
                  <a:lnTo>
                    <a:pt x="729106" y="710310"/>
                  </a:lnTo>
                  <a:lnTo>
                    <a:pt x="730250" y="710691"/>
                  </a:lnTo>
                  <a:lnTo>
                    <a:pt x="731647" y="711199"/>
                  </a:lnTo>
                  <a:lnTo>
                    <a:pt x="734059" y="711961"/>
                  </a:lnTo>
                  <a:lnTo>
                    <a:pt x="736600" y="712850"/>
                  </a:lnTo>
                  <a:lnTo>
                    <a:pt x="738504" y="712850"/>
                  </a:lnTo>
                  <a:lnTo>
                    <a:pt x="739012" y="712850"/>
                  </a:lnTo>
                  <a:lnTo>
                    <a:pt x="739648" y="712723"/>
                  </a:lnTo>
                  <a:lnTo>
                    <a:pt x="740028" y="712469"/>
                  </a:lnTo>
                  <a:lnTo>
                    <a:pt x="740918" y="712215"/>
                  </a:lnTo>
                  <a:lnTo>
                    <a:pt x="741933" y="711707"/>
                  </a:lnTo>
                  <a:lnTo>
                    <a:pt x="742950" y="711072"/>
                  </a:lnTo>
                  <a:lnTo>
                    <a:pt x="746759" y="709040"/>
                  </a:lnTo>
                  <a:lnTo>
                    <a:pt x="750061" y="707516"/>
                  </a:lnTo>
                  <a:lnTo>
                    <a:pt x="752475" y="707516"/>
                  </a:lnTo>
                  <a:lnTo>
                    <a:pt x="753363" y="707516"/>
                  </a:lnTo>
                  <a:lnTo>
                    <a:pt x="754126" y="707643"/>
                  </a:lnTo>
                  <a:lnTo>
                    <a:pt x="754760" y="708151"/>
                  </a:lnTo>
                  <a:lnTo>
                    <a:pt x="755269" y="708405"/>
                  </a:lnTo>
                  <a:lnTo>
                    <a:pt x="755903" y="708786"/>
                  </a:lnTo>
                  <a:lnTo>
                    <a:pt x="756538" y="709040"/>
                  </a:lnTo>
                  <a:lnTo>
                    <a:pt x="760095" y="710437"/>
                  </a:lnTo>
                  <a:lnTo>
                    <a:pt x="762761" y="713485"/>
                  </a:lnTo>
                  <a:lnTo>
                    <a:pt x="764031" y="717549"/>
                  </a:lnTo>
                  <a:lnTo>
                    <a:pt x="766190" y="723645"/>
                  </a:lnTo>
                  <a:lnTo>
                    <a:pt x="769238" y="724534"/>
                  </a:lnTo>
                  <a:lnTo>
                    <a:pt x="770889" y="724534"/>
                  </a:lnTo>
                  <a:lnTo>
                    <a:pt x="772413" y="724534"/>
                  </a:lnTo>
                  <a:lnTo>
                    <a:pt x="775334" y="725550"/>
                  </a:lnTo>
                  <a:lnTo>
                    <a:pt x="775334" y="732535"/>
                  </a:lnTo>
                  <a:lnTo>
                    <a:pt x="775334" y="734059"/>
                  </a:lnTo>
                  <a:lnTo>
                    <a:pt x="778890" y="737234"/>
                  </a:lnTo>
                  <a:lnTo>
                    <a:pt x="780414" y="737234"/>
                  </a:lnTo>
                  <a:lnTo>
                    <a:pt x="783081" y="737234"/>
                  </a:lnTo>
                  <a:lnTo>
                    <a:pt x="788797" y="736218"/>
                  </a:lnTo>
                  <a:lnTo>
                    <a:pt x="790321" y="735075"/>
                  </a:lnTo>
                  <a:lnTo>
                    <a:pt x="791718" y="734186"/>
                  </a:lnTo>
                  <a:lnTo>
                    <a:pt x="793114" y="733297"/>
                  </a:lnTo>
                  <a:lnTo>
                    <a:pt x="794384" y="733297"/>
                  </a:lnTo>
                  <a:lnTo>
                    <a:pt x="794893" y="733297"/>
                  </a:lnTo>
                  <a:lnTo>
                    <a:pt x="795274" y="733424"/>
                  </a:lnTo>
                  <a:lnTo>
                    <a:pt x="795654" y="733678"/>
                  </a:lnTo>
                  <a:lnTo>
                    <a:pt x="796544" y="734186"/>
                  </a:lnTo>
                  <a:lnTo>
                    <a:pt x="797178" y="735075"/>
                  </a:lnTo>
                  <a:lnTo>
                    <a:pt x="797305" y="736218"/>
                  </a:lnTo>
                  <a:lnTo>
                    <a:pt x="797305" y="736345"/>
                  </a:lnTo>
                  <a:lnTo>
                    <a:pt x="797432" y="736726"/>
                  </a:lnTo>
                  <a:lnTo>
                    <a:pt x="797432" y="736980"/>
                  </a:lnTo>
                  <a:lnTo>
                    <a:pt x="797813" y="738758"/>
                  </a:lnTo>
                  <a:lnTo>
                    <a:pt x="798702" y="740536"/>
                  </a:lnTo>
                  <a:lnTo>
                    <a:pt x="799846" y="741806"/>
                  </a:lnTo>
                  <a:lnTo>
                    <a:pt x="800480" y="742695"/>
                  </a:lnTo>
                  <a:lnTo>
                    <a:pt x="801243" y="743330"/>
                  </a:lnTo>
                  <a:lnTo>
                    <a:pt x="802004" y="743838"/>
                  </a:lnTo>
                  <a:lnTo>
                    <a:pt x="803021" y="743838"/>
                  </a:lnTo>
                  <a:lnTo>
                    <a:pt x="803782" y="743838"/>
                  </a:lnTo>
                  <a:lnTo>
                    <a:pt x="804545" y="743965"/>
                  </a:lnTo>
                  <a:lnTo>
                    <a:pt x="805306" y="744219"/>
                  </a:lnTo>
                  <a:lnTo>
                    <a:pt x="806069" y="744346"/>
                  </a:lnTo>
                  <a:lnTo>
                    <a:pt x="806830" y="744600"/>
                  </a:lnTo>
                  <a:lnTo>
                    <a:pt x="807465" y="744727"/>
                  </a:lnTo>
                  <a:lnTo>
                    <a:pt x="808227" y="744727"/>
                  </a:lnTo>
                  <a:lnTo>
                    <a:pt x="808227" y="744473"/>
                  </a:lnTo>
                  <a:lnTo>
                    <a:pt x="808354" y="744219"/>
                  </a:lnTo>
                  <a:lnTo>
                    <a:pt x="808354" y="743965"/>
                  </a:lnTo>
                  <a:lnTo>
                    <a:pt x="808481" y="743838"/>
                  </a:lnTo>
                  <a:lnTo>
                    <a:pt x="808735" y="743457"/>
                  </a:lnTo>
                  <a:lnTo>
                    <a:pt x="808989" y="743203"/>
                  </a:lnTo>
                  <a:lnTo>
                    <a:pt x="809117" y="742949"/>
                  </a:lnTo>
                  <a:lnTo>
                    <a:pt x="809498" y="742695"/>
                  </a:lnTo>
                  <a:lnTo>
                    <a:pt x="809625" y="742568"/>
                  </a:lnTo>
                  <a:lnTo>
                    <a:pt x="810005" y="742314"/>
                  </a:lnTo>
                  <a:lnTo>
                    <a:pt x="810513" y="741933"/>
                  </a:lnTo>
                  <a:lnTo>
                    <a:pt x="810640" y="741806"/>
                  </a:lnTo>
                  <a:lnTo>
                    <a:pt x="811149" y="741679"/>
                  </a:lnTo>
                  <a:lnTo>
                    <a:pt x="811783" y="741298"/>
                  </a:lnTo>
                  <a:lnTo>
                    <a:pt x="814070" y="740536"/>
                  </a:lnTo>
                  <a:lnTo>
                    <a:pt x="816228" y="739901"/>
                  </a:lnTo>
                  <a:lnTo>
                    <a:pt x="818387" y="739520"/>
                  </a:lnTo>
                  <a:lnTo>
                    <a:pt x="824356" y="738250"/>
                  </a:lnTo>
                  <a:lnTo>
                    <a:pt x="828675" y="736091"/>
                  </a:lnTo>
                  <a:lnTo>
                    <a:pt x="829436" y="733932"/>
                  </a:lnTo>
                  <a:lnTo>
                    <a:pt x="830706" y="730757"/>
                  </a:lnTo>
                  <a:lnTo>
                    <a:pt x="833627" y="729487"/>
                  </a:lnTo>
                  <a:lnTo>
                    <a:pt x="836295" y="728471"/>
                  </a:lnTo>
                  <a:lnTo>
                    <a:pt x="837946" y="727836"/>
                  </a:lnTo>
                  <a:lnTo>
                    <a:pt x="839470" y="727201"/>
                  </a:lnTo>
                  <a:lnTo>
                    <a:pt x="839977" y="726312"/>
                  </a:lnTo>
                  <a:lnTo>
                    <a:pt x="840231" y="726185"/>
                  </a:lnTo>
                  <a:lnTo>
                    <a:pt x="844803" y="722502"/>
                  </a:lnTo>
                  <a:lnTo>
                    <a:pt x="846327" y="721613"/>
                  </a:lnTo>
                  <a:lnTo>
                    <a:pt x="848232" y="720597"/>
                  </a:lnTo>
                  <a:lnTo>
                    <a:pt x="848486" y="719708"/>
                  </a:lnTo>
                  <a:lnTo>
                    <a:pt x="849502" y="717295"/>
                  </a:lnTo>
                  <a:lnTo>
                    <a:pt x="852170" y="716787"/>
                  </a:lnTo>
                  <a:lnTo>
                    <a:pt x="854582" y="716025"/>
                  </a:lnTo>
                  <a:lnTo>
                    <a:pt x="855599" y="715771"/>
                  </a:lnTo>
                  <a:lnTo>
                    <a:pt x="856614" y="715517"/>
                  </a:lnTo>
                  <a:lnTo>
                    <a:pt x="857630" y="714882"/>
                  </a:lnTo>
                  <a:lnTo>
                    <a:pt x="858265" y="713104"/>
                  </a:lnTo>
                  <a:lnTo>
                    <a:pt x="860171" y="712215"/>
                  </a:lnTo>
                  <a:lnTo>
                    <a:pt x="862202" y="711834"/>
                  </a:lnTo>
                  <a:lnTo>
                    <a:pt x="863219" y="711580"/>
                  </a:lnTo>
                  <a:lnTo>
                    <a:pt x="864234" y="711580"/>
                  </a:lnTo>
                  <a:lnTo>
                    <a:pt x="865124" y="711580"/>
                  </a:lnTo>
                  <a:lnTo>
                    <a:pt x="866267" y="711580"/>
                  </a:lnTo>
                  <a:lnTo>
                    <a:pt x="867409" y="711707"/>
                  </a:lnTo>
                  <a:lnTo>
                    <a:pt x="868426" y="711961"/>
                  </a:lnTo>
                  <a:lnTo>
                    <a:pt x="868933" y="712088"/>
                  </a:lnTo>
                  <a:lnTo>
                    <a:pt x="872108" y="713104"/>
                  </a:lnTo>
                  <a:lnTo>
                    <a:pt x="884427" y="715771"/>
                  </a:lnTo>
                  <a:lnTo>
                    <a:pt x="886713" y="715771"/>
                  </a:lnTo>
                  <a:lnTo>
                    <a:pt x="886968" y="715771"/>
                  </a:lnTo>
                  <a:lnTo>
                    <a:pt x="887222" y="715771"/>
                  </a:lnTo>
                  <a:lnTo>
                    <a:pt x="889380" y="715771"/>
                  </a:lnTo>
                  <a:lnTo>
                    <a:pt x="890270" y="718819"/>
                  </a:lnTo>
                  <a:lnTo>
                    <a:pt x="890904" y="721486"/>
                  </a:lnTo>
                  <a:lnTo>
                    <a:pt x="891158" y="722629"/>
                  </a:lnTo>
                  <a:lnTo>
                    <a:pt x="891539" y="723772"/>
                  </a:lnTo>
                  <a:lnTo>
                    <a:pt x="892048" y="724788"/>
                  </a:lnTo>
                  <a:lnTo>
                    <a:pt x="893318" y="725423"/>
                  </a:lnTo>
                  <a:lnTo>
                    <a:pt x="894587" y="726185"/>
                  </a:lnTo>
                  <a:lnTo>
                    <a:pt x="895730" y="727074"/>
                  </a:lnTo>
                  <a:lnTo>
                    <a:pt x="897381" y="728217"/>
                  </a:lnTo>
                  <a:lnTo>
                    <a:pt x="900556" y="730376"/>
                  </a:lnTo>
                  <a:lnTo>
                    <a:pt x="901700" y="730376"/>
                  </a:lnTo>
                  <a:lnTo>
                    <a:pt x="903097" y="728979"/>
                  </a:lnTo>
                  <a:lnTo>
                    <a:pt x="905763" y="727582"/>
                  </a:lnTo>
                  <a:lnTo>
                    <a:pt x="908684" y="727582"/>
                  </a:lnTo>
                  <a:lnTo>
                    <a:pt x="910462" y="727582"/>
                  </a:lnTo>
                  <a:lnTo>
                    <a:pt x="912368" y="728090"/>
                  </a:lnTo>
                  <a:lnTo>
                    <a:pt x="914146" y="729360"/>
                  </a:lnTo>
                  <a:lnTo>
                    <a:pt x="914653" y="729741"/>
                  </a:lnTo>
                  <a:lnTo>
                    <a:pt x="915288" y="730122"/>
                  </a:lnTo>
                  <a:lnTo>
                    <a:pt x="915924" y="730630"/>
                  </a:lnTo>
                  <a:lnTo>
                    <a:pt x="917575" y="731773"/>
                  </a:lnTo>
                  <a:lnTo>
                    <a:pt x="919606" y="733424"/>
                  </a:lnTo>
                  <a:lnTo>
                    <a:pt x="920623" y="733678"/>
                  </a:lnTo>
                  <a:lnTo>
                    <a:pt x="921130" y="733678"/>
                  </a:lnTo>
                  <a:lnTo>
                    <a:pt x="921384" y="733297"/>
                  </a:lnTo>
                  <a:lnTo>
                    <a:pt x="922401" y="731138"/>
                  </a:lnTo>
                  <a:lnTo>
                    <a:pt x="925068" y="729741"/>
                  </a:lnTo>
                  <a:lnTo>
                    <a:pt x="927861" y="728598"/>
                  </a:lnTo>
                  <a:lnTo>
                    <a:pt x="929131" y="728090"/>
                  </a:lnTo>
                  <a:lnTo>
                    <a:pt x="930275" y="727709"/>
                  </a:lnTo>
                  <a:lnTo>
                    <a:pt x="931545" y="727201"/>
                  </a:lnTo>
                  <a:lnTo>
                    <a:pt x="932560" y="726439"/>
                  </a:lnTo>
                  <a:lnTo>
                    <a:pt x="933450" y="725042"/>
                  </a:lnTo>
                  <a:lnTo>
                    <a:pt x="934211" y="720597"/>
                  </a:lnTo>
                  <a:lnTo>
                    <a:pt x="933196" y="719708"/>
                  </a:lnTo>
                  <a:lnTo>
                    <a:pt x="930909" y="717422"/>
                  </a:lnTo>
                  <a:lnTo>
                    <a:pt x="929004" y="710310"/>
                  </a:lnTo>
                  <a:lnTo>
                    <a:pt x="928243" y="706754"/>
                  </a:lnTo>
                  <a:lnTo>
                    <a:pt x="927988" y="706119"/>
                  </a:lnTo>
                  <a:lnTo>
                    <a:pt x="927988" y="705738"/>
                  </a:lnTo>
                  <a:lnTo>
                    <a:pt x="927861" y="705357"/>
                  </a:lnTo>
                  <a:lnTo>
                    <a:pt x="927226" y="701928"/>
                  </a:lnTo>
                  <a:lnTo>
                    <a:pt x="929639" y="700023"/>
                  </a:lnTo>
                  <a:lnTo>
                    <a:pt x="931290" y="698753"/>
                  </a:lnTo>
                  <a:lnTo>
                    <a:pt x="932306" y="697991"/>
                  </a:lnTo>
                  <a:lnTo>
                    <a:pt x="933323" y="697102"/>
                  </a:lnTo>
                  <a:lnTo>
                    <a:pt x="933450" y="696340"/>
                  </a:lnTo>
                  <a:lnTo>
                    <a:pt x="934084" y="693419"/>
                  </a:lnTo>
                  <a:lnTo>
                    <a:pt x="936625" y="692276"/>
                  </a:lnTo>
                  <a:lnTo>
                    <a:pt x="938656" y="691260"/>
                  </a:lnTo>
                  <a:lnTo>
                    <a:pt x="939419" y="690879"/>
                  </a:lnTo>
                  <a:lnTo>
                    <a:pt x="940180" y="690371"/>
                  </a:lnTo>
                  <a:lnTo>
                    <a:pt x="940943" y="689863"/>
                  </a:lnTo>
                  <a:lnTo>
                    <a:pt x="941324" y="689228"/>
                  </a:lnTo>
                  <a:lnTo>
                    <a:pt x="941704" y="688720"/>
                  </a:lnTo>
                  <a:lnTo>
                    <a:pt x="941958" y="687958"/>
                  </a:lnTo>
                  <a:lnTo>
                    <a:pt x="942721" y="686434"/>
                  </a:lnTo>
                  <a:lnTo>
                    <a:pt x="943863" y="683894"/>
                  </a:lnTo>
                  <a:lnTo>
                    <a:pt x="946150" y="683894"/>
                  </a:lnTo>
                  <a:lnTo>
                    <a:pt x="946530" y="683894"/>
                  </a:lnTo>
                  <a:lnTo>
                    <a:pt x="946911" y="684021"/>
                  </a:lnTo>
                  <a:lnTo>
                    <a:pt x="947293" y="684148"/>
                  </a:lnTo>
                  <a:lnTo>
                    <a:pt x="947674" y="684275"/>
                  </a:lnTo>
                  <a:lnTo>
                    <a:pt x="956055" y="687069"/>
                  </a:lnTo>
                  <a:lnTo>
                    <a:pt x="957833" y="689355"/>
                  </a:lnTo>
                  <a:lnTo>
                    <a:pt x="958596" y="690117"/>
                  </a:lnTo>
                  <a:lnTo>
                    <a:pt x="962151" y="691133"/>
                  </a:lnTo>
                  <a:lnTo>
                    <a:pt x="965073" y="691133"/>
                  </a:lnTo>
                  <a:lnTo>
                    <a:pt x="967994" y="691133"/>
                  </a:lnTo>
                  <a:lnTo>
                    <a:pt x="972184" y="693673"/>
                  </a:lnTo>
                  <a:lnTo>
                    <a:pt x="975740" y="696086"/>
                  </a:lnTo>
                  <a:lnTo>
                    <a:pt x="977392" y="696975"/>
                  </a:lnTo>
                  <a:lnTo>
                    <a:pt x="979170" y="697356"/>
                  </a:lnTo>
                  <a:lnTo>
                    <a:pt x="980948" y="697737"/>
                  </a:lnTo>
                  <a:lnTo>
                    <a:pt x="984630" y="698372"/>
                  </a:lnTo>
                  <a:lnTo>
                    <a:pt x="988186" y="699134"/>
                  </a:lnTo>
                  <a:lnTo>
                    <a:pt x="989456" y="701420"/>
                  </a:lnTo>
                  <a:lnTo>
                    <a:pt x="990473" y="703325"/>
                  </a:lnTo>
                  <a:lnTo>
                    <a:pt x="990346" y="706119"/>
                  </a:lnTo>
                  <a:lnTo>
                    <a:pt x="990219" y="709040"/>
                  </a:lnTo>
                  <a:lnTo>
                    <a:pt x="990219" y="711326"/>
                  </a:lnTo>
                  <a:lnTo>
                    <a:pt x="990219" y="714120"/>
                  </a:lnTo>
                  <a:lnTo>
                    <a:pt x="990853" y="715136"/>
                  </a:lnTo>
                  <a:lnTo>
                    <a:pt x="993648" y="718819"/>
                  </a:lnTo>
                  <a:lnTo>
                    <a:pt x="996187" y="721740"/>
                  </a:lnTo>
                  <a:lnTo>
                    <a:pt x="997330" y="722121"/>
                  </a:lnTo>
                  <a:lnTo>
                    <a:pt x="997711" y="721740"/>
                  </a:lnTo>
                  <a:lnTo>
                    <a:pt x="998093" y="721740"/>
                  </a:lnTo>
                  <a:lnTo>
                    <a:pt x="998601" y="721740"/>
                  </a:lnTo>
                  <a:lnTo>
                    <a:pt x="1000125" y="721740"/>
                  </a:lnTo>
                  <a:lnTo>
                    <a:pt x="1002029" y="722756"/>
                  </a:lnTo>
                  <a:lnTo>
                    <a:pt x="1004443" y="724026"/>
                  </a:lnTo>
                  <a:lnTo>
                    <a:pt x="1005967" y="724915"/>
                  </a:lnTo>
                  <a:lnTo>
                    <a:pt x="1007618" y="725677"/>
                  </a:lnTo>
                  <a:lnTo>
                    <a:pt x="1009269" y="726185"/>
                  </a:lnTo>
                  <a:lnTo>
                    <a:pt x="1009523" y="726312"/>
                  </a:lnTo>
                  <a:lnTo>
                    <a:pt x="1010920" y="725804"/>
                  </a:lnTo>
                  <a:lnTo>
                    <a:pt x="1012189" y="724915"/>
                  </a:lnTo>
                  <a:lnTo>
                    <a:pt x="1013205" y="724026"/>
                  </a:lnTo>
                  <a:lnTo>
                    <a:pt x="1013713" y="723645"/>
                  </a:lnTo>
                  <a:lnTo>
                    <a:pt x="1015873" y="721994"/>
                  </a:lnTo>
                  <a:lnTo>
                    <a:pt x="1017651" y="720470"/>
                  </a:lnTo>
                  <a:lnTo>
                    <a:pt x="1019428" y="720470"/>
                  </a:lnTo>
                  <a:lnTo>
                    <a:pt x="1020952" y="720343"/>
                  </a:lnTo>
                  <a:lnTo>
                    <a:pt x="1022476" y="719962"/>
                  </a:lnTo>
                  <a:lnTo>
                    <a:pt x="1024001" y="719708"/>
                  </a:lnTo>
                  <a:lnTo>
                    <a:pt x="1026159" y="719073"/>
                  </a:lnTo>
                  <a:lnTo>
                    <a:pt x="1028446" y="718819"/>
                  </a:lnTo>
                  <a:lnTo>
                    <a:pt x="1030604" y="718565"/>
                  </a:lnTo>
                  <a:lnTo>
                    <a:pt x="1030985" y="718565"/>
                  </a:lnTo>
                  <a:lnTo>
                    <a:pt x="1031494" y="718565"/>
                  </a:lnTo>
                  <a:lnTo>
                    <a:pt x="1032001" y="718692"/>
                  </a:lnTo>
                  <a:lnTo>
                    <a:pt x="1033145" y="718946"/>
                  </a:lnTo>
                  <a:lnTo>
                    <a:pt x="1034287" y="719327"/>
                  </a:lnTo>
                  <a:lnTo>
                    <a:pt x="1035557" y="719835"/>
                  </a:lnTo>
                  <a:lnTo>
                    <a:pt x="1036193" y="719962"/>
                  </a:lnTo>
                  <a:lnTo>
                    <a:pt x="1038351" y="720724"/>
                  </a:lnTo>
                  <a:lnTo>
                    <a:pt x="1041907" y="722121"/>
                  </a:lnTo>
                  <a:lnTo>
                    <a:pt x="1043177" y="722121"/>
                  </a:lnTo>
                  <a:lnTo>
                    <a:pt x="1043812" y="721740"/>
                  </a:lnTo>
                  <a:lnTo>
                    <a:pt x="1044575" y="721613"/>
                  </a:lnTo>
                  <a:lnTo>
                    <a:pt x="1045463" y="721613"/>
                  </a:lnTo>
                  <a:lnTo>
                    <a:pt x="1047623" y="721613"/>
                  </a:lnTo>
                  <a:lnTo>
                    <a:pt x="1050162" y="722375"/>
                  </a:lnTo>
                  <a:lnTo>
                    <a:pt x="1050289" y="722502"/>
                  </a:lnTo>
                  <a:lnTo>
                    <a:pt x="1053210" y="723391"/>
                  </a:lnTo>
                  <a:lnTo>
                    <a:pt x="1054988" y="724661"/>
                  </a:lnTo>
                  <a:lnTo>
                    <a:pt x="1055624" y="726312"/>
                  </a:lnTo>
                  <a:lnTo>
                    <a:pt x="1056131" y="726820"/>
                  </a:lnTo>
                  <a:lnTo>
                    <a:pt x="1058545" y="727582"/>
                  </a:lnTo>
                  <a:lnTo>
                    <a:pt x="1060069" y="727963"/>
                  </a:lnTo>
                  <a:lnTo>
                    <a:pt x="1063371" y="728979"/>
                  </a:lnTo>
                  <a:lnTo>
                    <a:pt x="1066927" y="729995"/>
                  </a:lnTo>
                  <a:lnTo>
                    <a:pt x="1066927" y="733297"/>
                  </a:lnTo>
                  <a:lnTo>
                    <a:pt x="1066927" y="734059"/>
                  </a:lnTo>
                  <a:lnTo>
                    <a:pt x="1068324" y="735329"/>
                  </a:lnTo>
                  <a:lnTo>
                    <a:pt x="1069594" y="736345"/>
                  </a:lnTo>
                  <a:lnTo>
                    <a:pt x="1071372" y="737615"/>
                  </a:lnTo>
                  <a:lnTo>
                    <a:pt x="1072769" y="739393"/>
                  </a:lnTo>
                  <a:lnTo>
                    <a:pt x="1073784" y="741552"/>
                  </a:lnTo>
                  <a:lnTo>
                    <a:pt x="1074420" y="742568"/>
                  </a:lnTo>
                  <a:lnTo>
                    <a:pt x="1078992" y="742695"/>
                  </a:lnTo>
                  <a:lnTo>
                    <a:pt x="1081658" y="742822"/>
                  </a:lnTo>
                  <a:lnTo>
                    <a:pt x="1082039" y="742822"/>
                  </a:lnTo>
                  <a:lnTo>
                    <a:pt x="1086357" y="743076"/>
                  </a:lnTo>
                  <a:lnTo>
                    <a:pt x="1089152" y="743330"/>
                  </a:lnTo>
                  <a:lnTo>
                    <a:pt x="1090549" y="744600"/>
                  </a:lnTo>
                  <a:lnTo>
                    <a:pt x="1091310" y="745108"/>
                  </a:lnTo>
                  <a:lnTo>
                    <a:pt x="1092327" y="745362"/>
                  </a:lnTo>
                  <a:lnTo>
                    <a:pt x="1093343" y="745489"/>
                  </a:lnTo>
                  <a:lnTo>
                    <a:pt x="1094867" y="745743"/>
                  </a:lnTo>
                  <a:lnTo>
                    <a:pt x="1096518" y="745870"/>
                  </a:lnTo>
                  <a:lnTo>
                    <a:pt x="1098169" y="745870"/>
                  </a:lnTo>
                  <a:lnTo>
                    <a:pt x="1100581" y="745870"/>
                  </a:lnTo>
                  <a:lnTo>
                    <a:pt x="1102995" y="745616"/>
                  </a:lnTo>
                  <a:lnTo>
                    <a:pt x="1105407" y="745108"/>
                  </a:lnTo>
                  <a:lnTo>
                    <a:pt x="1105788" y="744981"/>
                  </a:lnTo>
                  <a:lnTo>
                    <a:pt x="1106043" y="744981"/>
                  </a:lnTo>
                  <a:lnTo>
                    <a:pt x="1106043" y="744727"/>
                  </a:lnTo>
                  <a:lnTo>
                    <a:pt x="1106297" y="744346"/>
                  </a:lnTo>
                  <a:lnTo>
                    <a:pt x="1106551" y="744219"/>
                  </a:lnTo>
                  <a:lnTo>
                    <a:pt x="1106804" y="743965"/>
                  </a:lnTo>
                  <a:lnTo>
                    <a:pt x="1107185" y="743838"/>
                  </a:lnTo>
                  <a:lnTo>
                    <a:pt x="1107567" y="743584"/>
                  </a:lnTo>
                  <a:lnTo>
                    <a:pt x="1109979" y="742695"/>
                  </a:lnTo>
                  <a:lnTo>
                    <a:pt x="1112393" y="742187"/>
                  </a:lnTo>
                  <a:lnTo>
                    <a:pt x="1114805" y="741806"/>
                  </a:lnTo>
                  <a:lnTo>
                    <a:pt x="1117092" y="741298"/>
                  </a:lnTo>
                  <a:lnTo>
                    <a:pt x="1120012" y="740790"/>
                  </a:lnTo>
                  <a:lnTo>
                    <a:pt x="1121918" y="740155"/>
                  </a:lnTo>
                  <a:lnTo>
                    <a:pt x="1122552" y="740155"/>
                  </a:lnTo>
                  <a:lnTo>
                    <a:pt x="1123187" y="739774"/>
                  </a:lnTo>
                  <a:lnTo>
                    <a:pt x="1123696" y="739393"/>
                  </a:lnTo>
                  <a:lnTo>
                    <a:pt x="1125347" y="737996"/>
                  </a:lnTo>
                  <a:lnTo>
                    <a:pt x="1127505" y="737615"/>
                  </a:lnTo>
                  <a:lnTo>
                    <a:pt x="1134236" y="732789"/>
                  </a:lnTo>
                  <a:lnTo>
                    <a:pt x="1137411" y="730884"/>
                  </a:lnTo>
                  <a:lnTo>
                    <a:pt x="1140840" y="728852"/>
                  </a:lnTo>
                  <a:lnTo>
                    <a:pt x="1142364" y="728090"/>
                  </a:lnTo>
                  <a:lnTo>
                    <a:pt x="1143761" y="727201"/>
                  </a:lnTo>
                  <a:lnTo>
                    <a:pt x="1145158" y="726185"/>
                  </a:lnTo>
                  <a:lnTo>
                    <a:pt x="1146936" y="724534"/>
                  </a:lnTo>
                  <a:lnTo>
                    <a:pt x="1150493" y="723899"/>
                  </a:lnTo>
                  <a:lnTo>
                    <a:pt x="1153922" y="723899"/>
                  </a:lnTo>
                  <a:lnTo>
                    <a:pt x="1156715" y="723899"/>
                  </a:lnTo>
                  <a:lnTo>
                    <a:pt x="1159509" y="724280"/>
                  </a:lnTo>
                  <a:lnTo>
                    <a:pt x="1161160" y="725042"/>
                  </a:lnTo>
                  <a:lnTo>
                    <a:pt x="1162938" y="725804"/>
                  </a:lnTo>
                  <a:lnTo>
                    <a:pt x="1163954" y="726693"/>
                  </a:lnTo>
                  <a:lnTo>
                    <a:pt x="1164335" y="728090"/>
                  </a:lnTo>
                  <a:lnTo>
                    <a:pt x="1164589" y="728471"/>
                  </a:lnTo>
                  <a:lnTo>
                    <a:pt x="1164844" y="728852"/>
                  </a:lnTo>
                  <a:lnTo>
                    <a:pt x="1165225" y="728852"/>
                  </a:lnTo>
                  <a:lnTo>
                    <a:pt x="1166876" y="729741"/>
                  </a:lnTo>
                  <a:lnTo>
                    <a:pt x="1168527" y="730122"/>
                  </a:lnTo>
                  <a:lnTo>
                    <a:pt x="1171702" y="730122"/>
                  </a:lnTo>
                  <a:lnTo>
                    <a:pt x="1172718" y="729995"/>
                  </a:lnTo>
                  <a:lnTo>
                    <a:pt x="1173733" y="729614"/>
                  </a:lnTo>
                  <a:lnTo>
                    <a:pt x="1174114" y="729487"/>
                  </a:lnTo>
                  <a:lnTo>
                    <a:pt x="1174369" y="729487"/>
                  </a:lnTo>
                  <a:lnTo>
                    <a:pt x="1174750" y="729360"/>
                  </a:lnTo>
                  <a:lnTo>
                    <a:pt x="1175003" y="729360"/>
                  </a:lnTo>
                  <a:lnTo>
                    <a:pt x="1175384" y="729233"/>
                  </a:lnTo>
                  <a:lnTo>
                    <a:pt x="1175638" y="729106"/>
                  </a:lnTo>
                  <a:lnTo>
                    <a:pt x="1176020" y="729106"/>
                  </a:lnTo>
                  <a:lnTo>
                    <a:pt x="1176274" y="729106"/>
                  </a:lnTo>
                  <a:lnTo>
                    <a:pt x="1176654" y="729106"/>
                  </a:lnTo>
                  <a:lnTo>
                    <a:pt x="1176908" y="729106"/>
                  </a:lnTo>
                  <a:lnTo>
                    <a:pt x="1178940" y="729106"/>
                  </a:lnTo>
                  <a:lnTo>
                    <a:pt x="1181100" y="729487"/>
                  </a:lnTo>
                  <a:lnTo>
                    <a:pt x="1183131" y="730249"/>
                  </a:lnTo>
                  <a:lnTo>
                    <a:pt x="1183639" y="730503"/>
                  </a:lnTo>
                  <a:lnTo>
                    <a:pt x="1184148" y="730630"/>
                  </a:lnTo>
                  <a:lnTo>
                    <a:pt x="1184655" y="731011"/>
                  </a:lnTo>
                  <a:lnTo>
                    <a:pt x="1185163" y="731138"/>
                  </a:lnTo>
                  <a:lnTo>
                    <a:pt x="1186052" y="731646"/>
                  </a:lnTo>
                  <a:lnTo>
                    <a:pt x="1186179" y="731900"/>
                  </a:lnTo>
                  <a:lnTo>
                    <a:pt x="1186687" y="732154"/>
                  </a:lnTo>
                  <a:lnTo>
                    <a:pt x="1187196" y="732662"/>
                  </a:lnTo>
                  <a:lnTo>
                    <a:pt x="1187703" y="733170"/>
                  </a:lnTo>
                  <a:lnTo>
                    <a:pt x="1187957" y="733678"/>
                  </a:lnTo>
                  <a:lnTo>
                    <a:pt x="1188084" y="733932"/>
                  </a:lnTo>
                  <a:lnTo>
                    <a:pt x="1188338" y="734186"/>
                  </a:lnTo>
                  <a:lnTo>
                    <a:pt x="1188338" y="734440"/>
                  </a:lnTo>
                  <a:lnTo>
                    <a:pt x="1188974" y="736091"/>
                  </a:lnTo>
                  <a:lnTo>
                    <a:pt x="1195070" y="737869"/>
                  </a:lnTo>
                  <a:lnTo>
                    <a:pt x="1198118" y="737869"/>
                  </a:lnTo>
                  <a:lnTo>
                    <a:pt x="1198626" y="737869"/>
                  </a:lnTo>
                  <a:lnTo>
                    <a:pt x="1199133" y="737869"/>
                  </a:lnTo>
                  <a:lnTo>
                    <a:pt x="1199387" y="737742"/>
                  </a:lnTo>
                  <a:lnTo>
                    <a:pt x="1199769" y="737488"/>
                  </a:lnTo>
                  <a:lnTo>
                    <a:pt x="1200657" y="736980"/>
                  </a:lnTo>
                  <a:lnTo>
                    <a:pt x="1202435" y="735837"/>
                  </a:lnTo>
                  <a:lnTo>
                    <a:pt x="1204086" y="734567"/>
                  </a:lnTo>
                  <a:lnTo>
                    <a:pt x="1207897" y="731773"/>
                  </a:lnTo>
                  <a:lnTo>
                    <a:pt x="1210563" y="729868"/>
                  </a:lnTo>
                  <a:lnTo>
                    <a:pt x="1212342" y="729487"/>
                  </a:lnTo>
                  <a:lnTo>
                    <a:pt x="1214120" y="729233"/>
                  </a:lnTo>
                  <a:lnTo>
                    <a:pt x="1215644" y="728090"/>
                  </a:lnTo>
                  <a:lnTo>
                    <a:pt x="1216659" y="726439"/>
                  </a:lnTo>
                  <a:lnTo>
                    <a:pt x="1216786" y="726312"/>
                  </a:lnTo>
                  <a:lnTo>
                    <a:pt x="1216913" y="726058"/>
                  </a:lnTo>
                  <a:lnTo>
                    <a:pt x="1216913" y="725804"/>
                  </a:lnTo>
                  <a:lnTo>
                    <a:pt x="1217040" y="725550"/>
                  </a:lnTo>
                  <a:lnTo>
                    <a:pt x="1217040" y="725169"/>
                  </a:lnTo>
                  <a:lnTo>
                    <a:pt x="1216913" y="724915"/>
                  </a:lnTo>
                  <a:lnTo>
                    <a:pt x="1216278" y="722375"/>
                  </a:lnTo>
                  <a:lnTo>
                    <a:pt x="1217929" y="718819"/>
                  </a:lnTo>
                  <a:lnTo>
                    <a:pt x="1220724" y="713358"/>
                  </a:lnTo>
                  <a:lnTo>
                    <a:pt x="1221485" y="711580"/>
                  </a:lnTo>
                  <a:lnTo>
                    <a:pt x="1222375" y="709802"/>
                  </a:lnTo>
                  <a:lnTo>
                    <a:pt x="1222882" y="708532"/>
                  </a:lnTo>
                  <a:lnTo>
                    <a:pt x="1223009" y="708151"/>
                  </a:lnTo>
                  <a:lnTo>
                    <a:pt x="1223136" y="707770"/>
                  </a:lnTo>
                  <a:lnTo>
                    <a:pt x="1223263" y="707389"/>
                  </a:lnTo>
                  <a:lnTo>
                    <a:pt x="1234567" y="689863"/>
                  </a:lnTo>
                  <a:lnTo>
                    <a:pt x="1237614" y="686180"/>
                  </a:lnTo>
                  <a:lnTo>
                    <a:pt x="1237487" y="685037"/>
                  </a:lnTo>
                  <a:lnTo>
                    <a:pt x="1237233" y="682370"/>
                  </a:lnTo>
                  <a:lnTo>
                    <a:pt x="1236726" y="679957"/>
                  </a:lnTo>
                  <a:lnTo>
                    <a:pt x="1235963" y="677544"/>
                  </a:lnTo>
                  <a:lnTo>
                    <a:pt x="1235836" y="676528"/>
                  </a:lnTo>
                  <a:lnTo>
                    <a:pt x="1235455" y="675893"/>
                  </a:lnTo>
                  <a:lnTo>
                    <a:pt x="1234948" y="675258"/>
                  </a:lnTo>
                  <a:lnTo>
                    <a:pt x="1233297" y="675258"/>
                  </a:lnTo>
                  <a:lnTo>
                    <a:pt x="1231010" y="675258"/>
                  </a:lnTo>
                  <a:lnTo>
                    <a:pt x="1229868" y="672972"/>
                  </a:lnTo>
                  <a:lnTo>
                    <a:pt x="1228978" y="670686"/>
                  </a:lnTo>
                  <a:lnTo>
                    <a:pt x="1229868" y="668019"/>
                  </a:lnTo>
                  <a:lnTo>
                    <a:pt x="1232661" y="663701"/>
                  </a:lnTo>
                  <a:lnTo>
                    <a:pt x="1236726" y="657097"/>
                  </a:lnTo>
                  <a:lnTo>
                    <a:pt x="1242695" y="655954"/>
                  </a:lnTo>
                  <a:lnTo>
                    <a:pt x="1246885" y="655954"/>
                  </a:lnTo>
                  <a:lnTo>
                    <a:pt x="1248282" y="655954"/>
                  </a:lnTo>
                  <a:lnTo>
                    <a:pt x="1249426" y="656081"/>
                  </a:lnTo>
                  <a:lnTo>
                    <a:pt x="1250187" y="656208"/>
                  </a:lnTo>
                  <a:lnTo>
                    <a:pt x="1250950" y="656208"/>
                  </a:lnTo>
                  <a:lnTo>
                    <a:pt x="1252601" y="655954"/>
                  </a:lnTo>
                  <a:lnTo>
                    <a:pt x="1253617" y="655700"/>
                  </a:lnTo>
                  <a:lnTo>
                    <a:pt x="1257046" y="654938"/>
                  </a:lnTo>
                  <a:lnTo>
                    <a:pt x="1262252" y="653795"/>
                  </a:lnTo>
                  <a:lnTo>
                    <a:pt x="1266571" y="653795"/>
                  </a:lnTo>
                  <a:lnTo>
                    <a:pt x="1268349" y="653795"/>
                  </a:lnTo>
                  <a:lnTo>
                    <a:pt x="1269873" y="653922"/>
                  </a:lnTo>
                  <a:lnTo>
                    <a:pt x="1271143" y="654430"/>
                  </a:lnTo>
                  <a:lnTo>
                    <a:pt x="1272667" y="654811"/>
                  </a:lnTo>
                  <a:lnTo>
                    <a:pt x="1274063" y="655065"/>
                  </a:lnTo>
                  <a:lnTo>
                    <a:pt x="1275587" y="655065"/>
                  </a:lnTo>
                  <a:lnTo>
                    <a:pt x="1276857" y="655065"/>
                  </a:lnTo>
                  <a:lnTo>
                    <a:pt x="1277238" y="655065"/>
                  </a:lnTo>
                  <a:lnTo>
                    <a:pt x="1277493" y="655065"/>
                  </a:lnTo>
                  <a:lnTo>
                    <a:pt x="1277874" y="655065"/>
                  </a:lnTo>
                  <a:lnTo>
                    <a:pt x="1279398" y="655065"/>
                  </a:lnTo>
                  <a:lnTo>
                    <a:pt x="1281049" y="655192"/>
                  </a:lnTo>
                  <a:lnTo>
                    <a:pt x="1282573" y="655573"/>
                  </a:lnTo>
                  <a:lnTo>
                    <a:pt x="1283207" y="655827"/>
                  </a:lnTo>
                  <a:lnTo>
                    <a:pt x="1283843" y="655954"/>
                  </a:lnTo>
                  <a:lnTo>
                    <a:pt x="1284224" y="656208"/>
                  </a:lnTo>
                  <a:lnTo>
                    <a:pt x="1284604" y="656335"/>
                  </a:lnTo>
                  <a:lnTo>
                    <a:pt x="1285112" y="656589"/>
                  </a:lnTo>
                  <a:lnTo>
                    <a:pt x="1285621" y="656843"/>
                  </a:lnTo>
                  <a:lnTo>
                    <a:pt x="1286128" y="657097"/>
                  </a:lnTo>
                  <a:lnTo>
                    <a:pt x="1286509" y="657351"/>
                  </a:lnTo>
                  <a:lnTo>
                    <a:pt x="1289177" y="659002"/>
                  </a:lnTo>
                  <a:lnTo>
                    <a:pt x="1292478" y="659637"/>
                  </a:lnTo>
                  <a:lnTo>
                    <a:pt x="1295400" y="660145"/>
                  </a:lnTo>
                  <a:lnTo>
                    <a:pt x="1298955" y="660780"/>
                  </a:lnTo>
                  <a:lnTo>
                    <a:pt x="1301877" y="661288"/>
                  </a:lnTo>
                  <a:lnTo>
                    <a:pt x="1303274" y="663701"/>
                  </a:lnTo>
                  <a:lnTo>
                    <a:pt x="1304289" y="664844"/>
                  </a:lnTo>
                  <a:lnTo>
                    <a:pt x="1305305" y="665733"/>
                  </a:lnTo>
                  <a:lnTo>
                    <a:pt x="1306449" y="666495"/>
                  </a:lnTo>
                  <a:lnTo>
                    <a:pt x="1309115" y="668654"/>
                  </a:lnTo>
                  <a:lnTo>
                    <a:pt x="1312799" y="671575"/>
                  </a:lnTo>
                  <a:lnTo>
                    <a:pt x="1312418" y="676147"/>
                  </a:lnTo>
                  <a:lnTo>
                    <a:pt x="1312418" y="676528"/>
                  </a:lnTo>
                  <a:lnTo>
                    <a:pt x="1312290" y="676782"/>
                  </a:lnTo>
                  <a:lnTo>
                    <a:pt x="1312290" y="677036"/>
                  </a:lnTo>
                  <a:lnTo>
                    <a:pt x="1312163" y="677290"/>
                  </a:lnTo>
                  <a:lnTo>
                    <a:pt x="1312163" y="677544"/>
                  </a:lnTo>
                  <a:lnTo>
                    <a:pt x="1312163" y="677798"/>
                  </a:lnTo>
                  <a:lnTo>
                    <a:pt x="1312163" y="678433"/>
                  </a:lnTo>
                  <a:lnTo>
                    <a:pt x="1312290" y="678687"/>
                  </a:lnTo>
                  <a:lnTo>
                    <a:pt x="1313306" y="679449"/>
                  </a:lnTo>
                  <a:lnTo>
                    <a:pt x="1314830" y="680973"/>
                  </a:lnTo>
                  <a:lnTo>
                    <a:pt x="1317498" y="683386"/>
                  </a:lnTo>
                  <a:lnTo>
                    <a:pt x="1318640" y="690879"/>
                  </a:lnTo>
                  <a:lnTo>
                    <a:pt x="1319276" y="695578"/>
                  </a:lnTo>
                  <a:lnTo>
                    <a:pt x="1320927" y="699896"/>
                  </a:lnTo>
                  <a:lnTo>
                    <a:pt x="1323594" y="703452"/>
                  </a:lnTo>
                  <a:lnTo>
                    <a:pt x="1324990" y="705230"/>
                  </a:lnTo>
                  <a:lnTo>
                    <a:pt x="1325879" y="707389"/>
                  </a:lnTo>
                  <a:lnTo>
                    <a:pt x="1326514" y="709675"/>
                  </a:lnTo>
                  <a:lnTo>
                    <a:pt x="1326642" y="709929"/>
                  </a:lnTo>
                  <a:lnTo>
                    <a:pt x="1326769" y="710310"/>
                  </a:lnTo>
                  <a:lnTo>
                    <a:pt x="1326769" y="710564"/>
                  </a:lnTo>
                  <a:lnTo>
                    <a:pt x="1327657" y="713231"/>
                  </a:lnTo>
                  <a:lnTo>
                    <a:pt x="1328674" y="715898"/>
                  </a:lnTo>
                  <a:lnTo>
                    <a:pt x="1329817" y="718438"/>
                  </a:lnTo>
                  <a:lnTo>
                    <a:pt x="1331976" y="723264"/>
                  </a:lnTo>
                  <a:lnTo>
                    <a:pt x="1333500" y="726693"/>
                  </a:lnTo>
                  <a:lnTo>
                    <a:pt x="1333373" y="729106"/>
                  </a:lnTo>
                  <a:lnTo>
                    <a:pt x="1333373" y="729487"/>
                  </a:lnTo>
                  <a:lnTo>
                    <a:pt x="1333373" y="729741"/>
                  </a:lnTo>
                  <a:lnTo>
                    <a:pt x="1333246" y="729995"/>
                  </a:lnTo>
                  <a:lnTo>
                    <a:pt x="1332992" y="731138"/>
                  </a:lnTo>
                  <a:lnTo>
                    <a:pt x="1332864" y="732281"/>
                  </a:lnTo>
                  <a:lnTo>
                    <a:pt x="1332737" y="733297"/>
                  </a:lnTo>
                  <a:lnTo>
                    <a:pt x="1332737" y="733551"/>
                  </a:lnTo>
                  <a:lnTo>
                    <a:pt x="1332864" y="733932"/>
                  </a:lnTo>
                  <a:lnTo>
                    <a:pt x="1332992" y="734313"/>
                  </a:lnTo>
                  <a:lnTo>
                    <a:pt x="1332992" y="734821"/>
                  </a:lnTo>
                  <a:lnTo>
                    <a:pt x="1333246" y="735075"/>
                  </a:lnTo>
                  <a:lnTo>
                    <a:pt x="1333880" y="736218"/>
                  </a:lnTo>
                  <a:lnTo>
                    <a:pt x="1335658" y="736599"/>
                  </a:lnTo>
                  <a:lnTo>
                    <a:pt x="1337055" y="736599"/>
                  </a:lnTo>
                  <a:lnTo>
                    <a:pt x="1341247" y="736980"/>
                  </a:lnTo>
                  <a:lnTo>
                    <a:pt x="1344929" y="739393"/>
                  </a:lnTo>
                  <a:lnTo>
                    <a:pt x="1347343" y="741044"/>
                  </a:lnTo>
                  <a:lnTo>
                    <a:pt x="1347977" y="741552"/>
                  </a:lnTo>
                  <a:lnTo>
                    <a:pt x="1348612" y="741933"/>
                  </a:lnTo>
                  <a:lnTo>
                    <a:pt x="1349248" y="742314"/>
                  </a:lnTo>
                  <a:lnTo>
                    <a:pt x="1349502" y="742441"/>
                  </a:lnTo>
                  <a:lnTo>
                    <a:pt x="1349882" y="742314"/>
                  </a:lnTo>
                  <a:lnTo>
                    <a:pt x="1350263" y="742187"/>
                  </a:lnTo>
                  <a:lnTo>
                    <a:pt x="1350772" y="742187"/>
                  </a:lnTo>
                  <a:lnTo>
                    <a:pt x="1354327" y="742187"/>
                  </a:lnTo>
                  <a:lnTo>
                    <a:pt x="1361058" y="745870"/>
                  </a:lnTo>
                  <a:lnTo>
                    <a:pt x="1364487" y="750061"/>
                  </a:lnTo>
                  <a:lnTo>
                    <a:pt x="1365503" y="751077"/>
                  </a:lnTo>
                  <a:lnTo>
                    <a:pt x="1366520" y="751712"/>
                  </a:lnTo>
                  <a:lnTo>
                    <a:pt x="1367789" y="752220"/>
                  </a:lnTo>
                  <a:lnTo>
                    <a:pt x="1368678" y="752474"/>
                  </a:lnTo>
                  <a:lnTo>
                    <a:pt x="1369313" y="752855"/>
                  </a:lnTo>
                  <a:lnTo>
                    <a:pt x="1370076" y="752982"/>
                  </a:lnTo>
                  <a:lnTo>
                    <a:pt x="1370710" y="753236"/>
                  </a:lnTo>
                  <a:lnTo>
                    <a:pt x="1371219" y="753363"/>
                  </a:lnTo>
                  <a:lnTo>
                    <a:pt x="1371727" y="753617"/>
                  </a:lnTo>
                  <a:lnTo>
                    <a:pt x="1373631" y="754379"/>
                  </a:lnTo>
                  <a:lnTo>
                    <a:pt x="1375282" y="755776"/>
                  </a:lnTo>
                  <a:lnTo>
                    <a:pt x="1375028" y="759205"/>
                  </a:lnTo>
                  <a:lnTo>
                    <a:pt x="1375028" y="761491"/>
                  </a:lnTo>
                  <a:lnTo>
                    <a:pt x="1375536" y="763777"/>
                  </a:lnTo>
                  <a:lnTo>
                    <a:pt x="1376426" y="765809"/>
                  </a:lnTo>
                  <a:lnTo>
                    <a:pt x="1377314" y="767968"/>
                  </a:lnTo>
                  <a:lnTo>
                    <a:pt x="1377823" y="770508"/>
                  </a:lnTo>
                  <a:lnTo>
                    <a:pt x="1377823" y="773048"/>
                  </a:lnTo>
                  <a:lnTo>
                    <a:pt x="1377823" y="773429"/>
                  </a:lnTo>
                  <a:lnTo>
                    <a:pt x="1378077" y="773937"/>
                  </a:lnTo>
                  <a:lnTo>
                    <a:pt x="1378457" y="774191"/>
                  </a:lnTo>
                  <a:lnTo>
                    <a:pt x="1378584" y="774572"/>
                  </a:lnTo>
                  <a:lnTo>
                    <a:pt x="1378965" y="774699"/>
                  </a:lnTo>
                  <a:lnTo>
                    <a:pt x="1379220" y="774953"/>
                  </a:lnTo>
                  <a:lnTo>
                    <a:pt x="1381505" y="776477"/>
                  </a:lnTo>
                  <a:lnTo>
                    <a:pt x="1384046" y="777239"/>
                  </a:lnTo>
                  <a:lnTo>
                    <a:pt x="1386712" y="777239"/>
                  </a:lnTo>
                  <a:lnTo>
                    <a:pt x="1387348" y="777239"/>
                  </a:lnTo>
                  <a:lnTo>
                    <a:pt x="1387982" y="777112"/>
                  </a:lnTo>
                  <a:lnTo>
                    <a:pt x="1388490" y="777112"/>
                  </a:lnTo>
                  <a:lnTo>
                    <a:pt x="1389126" y="777112"/>
                  </a:lnTo>
                  <a:lnTo>
                    <a:pt x="1390014" y="776985"/>
                  </a:lnTo>
                  <a:lnTo>
                    <a:pt x="1390777" y="776858"/>
                  </a:lnTo>
                  <a:lnTo>
                    <a:pt x="1391793" y="776858"/>
                  </a:lnTo>
                  <a:lnTo>
                    <a:pt x="1392681" y="776858"/>
                  </a:lnTo>
                  <a:lnTo>
                    <a:pt x="1393571" y="776985"/>
                  </a:lnTo>
                  <a:lnTo>
                    <a:pt x="1394459" y="777112"/>
                  </a:lnTo>
                  <a:lnTo>
                    <a:pt x="1395222" y="777112"/>
                  </a:lnTo>
                  <a:lnTo>
                    <a:pt x="1395856" y="777112"/>
                  </a:lnTo>
                  <a:lnTo>
                    <a:pt x="1396492" y="777112"/>
                  </a:lnTo>
                  <a:lnTo>
                    <a:pt x="1396619" y="777239"/>
                  </a:lnTo>
                  <a:lnTo>
                    <a:pt x="1396873" y="777239"/>
                  </a:lnTo>
                  <a:lnTo>
                    <a:pt x="1398143" y="777239"/>
                  </a:lnTo>
                  <a:lnTo>
                    <a:pt x="1399285" y="776350"/>
                  </a:lnTo>
                  <a:lnTo>
                    <a:pt x="1408429" y="769492"/>
                  </a:lnTo>
                  <a:lnTo>
                    <a:pt x="1409192" y="769365"/>
                  </a:lnTo>
                  <a:lnTo>
                    <a:pt x="1410715" y="769365"/>
                  </a:lnTo>
                  <a:lnTo>
                    <a:pt x="1412112" y="769111"/>
                  </a:lnTo>
                  <a:lnTo>
                    <a:pt x="1413255" y="768476"/>
                  </a:lnTo>
                  <a:lnTo>
                    <a:pt x="1413763" y="768095"/>
                  </a:lnTo>
                  <a:lnTo>
                    <a:pt x="1415796" y="766698"/>
                  </a:lnTo>
                  <a:lnTo>
                    <a:pt x="1417954" y="765809"/>
                  </a:lnTo>
                  <a:lnTo>
                    <a:pt x="1420368" y="765555"/>
                  </a:lnTo>
                  <a:lnTo>
                    <a:pt x="1421637" y="765555"/>
                  </a:lnTo>
                  <a:lnTo>
                    <a:pt x="1422780" y="765936"/>
                  </a:lnTo>
                  <a:lnTo>
                    <a:pt x="1423924" y="766571"/>
                  </a:lnTo>
                  <a:lnTo>
                    <a:pt x="1425194" y="767460"/>
                  </a:lnTo>
                  <a:lnTo>
                    <a:pt x="1426718" y="769365"/>
                  </a:lnTo>
                  <a:lnTo>
                    <a:pt x="1426590" y="773429"/>
                  </a:lnTo>
                  <a:lnTo>
                    <a:pt x="1426463" y="775969"/>
                  </a:lnTo>
                  <a:lnTo>
                    <a:pt x="1426845" y="778509"/>
                  </a:lnTo>
                  <a:lnTo>
                    <a:pt x="1427733" y="780795"/>
                  </a:lnTo>
                  <a:lnTo>
                    <a:pt x="1427987" y="781176"/>
                  </a:lnTo>
                  <a:lnTo>
                    <a:pt x="1428114" y="781557"/>
                  </a:lnTo>
                  <a:lnTo>
                    <a:pt x="1428242" y="782065"/>
                  </a:lnTo>
                  <a:lnTo>
                    <a:pt x="1428242" y="782319"/>
                  </a:lnTo>
                  <a:lnTo>
                    <a:pt x="1428369" y="782573"/>
                  </a:lnTo>
                  <a:lnTo>
                    <a:pt x="1428496" y="782954"/>
                  </a:lnTo>
                  <a:lnTo>
                    <a:pt x="1428496" y="783335"/>
                  </a:lnTo>
                  <a:lnTo>
                    <a:pt x="1428496" y="783589"/>
                  </a:lnTo>
                  <a:lnTo>
                    <a:pt x="1428496" y="783970"/>
                  </a:lnTo>
                  <a:lnTo>
                    <a:pt x="1428496" y="785367"/>
                  </a:lnTo>
                  <a:lnTo>
                    <a:pt x="1427987" y="786764"/>
                  </a:lnTo>
                  <a:lnTo>
                    <a:pt x="1426082" y="788161"/>
                  </a:lnTo>
                  <a:lnTo>
                    <a:pt x="1423415" y="790193"/>
                  </a:lnTo>
                  <a:lnTo>
                    <a:pt x="1421383" y="799591"/>
                  </a:lnTo>
                  <a:lnTo>
                    <a:pt x="1420368" y="804671"/>
                  </a:lnTo>
                  <a:lnTo>
                    <a:pt x="1420113" y="805687"/>
                  </a:lnTo>
                  <a:lnTo>
                    <a:pt x="1415414" y="814069"/>
                  </a:lnTo>
                  <a:lnTo>
                    <a:pt x="1413763" y="815847"/>
                  </a:lnTo>
                  <a:lnTo>
                    <a:pt x="1412112" y="817244"/>
                  </a:lnTo>
                  <a:lnTo>
                    <a:pt x="1411858" y="819530"/>
                  </a:lnTo>
                  <a:lnTo>
                    <a:pt x="1411351" y="823213"/>
                  </a:lnTo>
                  <a:lnTo>
                    <a:pt x="1409319" y="825118"/>
                  </a:lnTo>
                  <a:lnTo>
                    <a:pt x="1407668" y="826642"/>
                  </a:lnTo>
                  <a:lnTo>
                    <a:pt x="1406144" y="827912"/>
                  </a:lnTo>
                  <a:lnTo>
                    <a:pt x="1405635" y="828674"/>
                  </a:lnTo>
                  <a:lnTo>
                    <a:pt x="1405635" y="829690"/>
                  </a:lnTo>
                  <a:lnTo>
                    <a:pt x="1405635" y="831341"/>
                  </a:lnTo>
                  <a:lnTo>
                    <a:pt x="1404747" y="832865"/>
                  </a:lnTo>
                  <a:lnTo>
                    <a:pt x="1403477" y="833500"/>
                  </a:lnTo>
                  <a:lnTo>
                    <a:pt x="1402587" y="834135"/>
                  </a:lnTo>
                  <a:lnTo>
                    <a:pt x="1401318" y="834389"/>
                  </a:lnTo>
                  <a:lnTo>
                    <a:pt x="1400048" y="834389"/>
                  </a:lnTo>
                  <a:lnTo>
                    <a:pt x="1397000" y="834389"/>
                  </a:lnTo>
                  <a:lnTo>
                    <a:pt x="1393444" y="832992"/>
                  </a:lnTo>
                  <a:lnTo>
                    <a:pt x="1391157" y="831214"/>
                  </a:lnTo>
                  <a:lnTo>
                    <a:pt x="1390903" y="830960"/>
                  </a:lnTo>
                  <a:lnTo>
                    <a:pt x="1390650" y="830833"/>
                  </a:lnTo>
                  <a:lnTo>
                    <a:pt x="1390269" y="830833"/>
                  </a:lnTo>
                  <a:lnTo>
                    <a:pt x="1389379" y="830833"/>
                  </a:lnTo>
                  <a:lnTo>
                    <a:pt x="1388109" y="831976"/>
                  </a:lnTo>
                  <a:lnTo>
                    <a:pt x="1386204" y="834008"/>
                  </a:lnTo>
                  <a:lnTo>
                    <a:pt x="1384427" y="835913"/>
                  </a:lnTo>
                  <a:lnTo>
                    <a:pt x="1382902" y="837691"/>
                  </a:lnTo>
                  <a:lnTo>
                    <a:pt x="1380998" y="837691"/>
                  </a:lnTo>
                  <a:lnTo>
                    <a:pt x="1380744" y="837691"/>
                  </a:lnTo>
                  <a:lnTo>
                    <a:pt x="1380744" y="837945"/>
                  </a:lnTo>
                  <a:lnTo>
                    <a:pt x="1379854" y="839342"/>
                  </a:lnTo>
                  <a:lnTo>
                    <a:pt x="1379854" y="843787"/>
                  </a:lnTo>
                  <a:lnTo>
                    <a:pt x="1380489" y="846708"/>
                  </a:lnTo>
                  <a:lnTo>
                    <a:pt x="1380744" y="847470"/>
                  </a:lnTo>
                  <a:lnTo>
                    <a:pt x="1380744" y="848359"/>
                  </a:lnTo>
                  <a:lnTo>
                    <a:pt x="1380744" y="849248"/>
                  </a:lnTo>
                  <a:lnTo>
                    <a:pt x="1380744" y="850010"/>
                  </a:lnTo>
                  <a:lnTo>
                    <a:pt x="1380744" y="850899"/>
                  </a:lnTo>
                  <a:lnTo>
                    <a:pt x="1380617" y="851788"/>
                  </a:lnTo>
                  <a:lnTo>
                    <a:pt x="1380617" y="852423"/>
                  </a:lnTo>
                  <a:lnTo>
                    <a:pt x="1380489" y="853058"/>
                  </a:lnTo>
                  <a:lnTo>
                    <a:pt x="1380489" y="853566"/>
                  </a:lnTo>
                  <a:lnTo>
                    <a:pt x="1380489" y="854582"/>
                  </a:lnTo>
                  <a:lnTo>
                    <a:pt x="1380489" y="856233"/>
                  </a:lnTo>
                  <a:lnTo>
                    <a:pt x="1380744" y="858011"/>
                  </a:lnTo>
                  <a:lnTo>
                    <a:pt x="1381252" y="859662"/>
                  </a:lnTo>
                  <a:lnTo>
                    <a:pt x="1382013" y="861821"/>
                  </a:lnTo>
                  <a:lnTo>
                    <a:pt x="1382013" y="864869"/>
                  </a:lnTo>
                  <a:lnTo>
                    <a:pt x="1382140" y="868425"/>
                  </a:lnTo>
                  <a:lnTo>
                    <a:pt x="1382140" y="869568"/>
                  </a:lnTo>
                  <a:lnTo>
                    <a:pt x="1382140" y="870838"/>
                  </a:lnTo>
                  <a:lnTo>
                    <a:pt x="1382140" y="872235"/>
                  </a:lnTo>
                  <a:lnTo>
                    <a:pt x="1386839" y="868552"/>
                  </a:lnTo>
                  <a:lnTo>
                    <a:pt x="1390014" y="866520"/>
                  </a:lnTo>
                  <a:lnTo>
                    <a:pt x="1391920" y="866520"/>
                  </a:lnTo>
                  <a:lnTo>
                    <a:pt x="1394968" y="866520"/>
                  </a:lnTo>
                  <a:lnTo>
                    <a:pt x="1397634" y="869314"/>
                  </a:lnTo>
                  <a:lnTo>
                    <a:pt x="1400302" y="871981"/>
                  </a:lnTo>
                  <a:lnTo>
                    <a:pt x="1402714" y="874394"/>
                  </a:lnTo>
                  <a:lnTo>
                    <a:pt x="1405127" y="876934"/>
                  </a:lnTo>
                  <a:lnTo>
                    <a:pt x="1407413" y="876934"/>
                  </a:lnTo>
                  <a:lnTo>
                    <a:pt x="1413710" y="874113"/>
                  </a:lnTo>
                  <a:lnTo>
                    <a:pt x="1423114" y="867600"/>
                  </a:lnTo>
                  <a:lnTo>
                    <a:pt x="1431970" y="860325"/>
                  </a:lnTo>
                  <a:lnTo>
                    <a:pt x="1436624" y="855217"/>
                  </a:lnTo>
                  <a:lnTo>
                    <a:pt x="1437697" y="852515"/>
                  </a:lnTo>
                  <a:lnTo>
                    <a:pt x="1440545" y="848264"/>
                  </a:lnTo>
                  <a:lnTo>
                    <a:pt x="1445464" y="841966"/>
                  </a:lnTo>
                  <a:lnTo>
                    <a:pt x="1452752" y="833119"/>
                  </a:lnTo>
                  <a:lnTo>
                    <a:pt x="1454911" y="830325"/>
                  </a:lnTo>
                  <a:lnTo>
                    <a:pt x="1478152" y="794638"/>
                  </a:lnTo>
                  <a:lnTo>
                    <a:pt x="1479550" y="790701"/>
                  </a:lnTo>
                  <a:lnTo>
                    <a:pt x="1483613" y="784859"/>
                  </a:lnTo>
                  <a:lnTo>
                    <a:pt x="1487297" y="779652"/>
                  </a:lnTo>
                  <a:lnTo>
                    <a:pt x="1489202" y="777112"/>
                  </a:lnTo>
                  <a:lnTo>
                    <a:pt x="1490852" y="774445"/>
                  </a:lnTo>
                  <a:lnTo>
                    <a:pt x="1492503" y="771651"/>
                  </a:lnTo>
                  <a:lnTo>
                    <a:pt x="1493138" y="770381"/>
                  </a:lnTo>
                  <a:lnTo>
                    <a:pt x="1493901" y="768984"/>
                  </a:lnTo>
                  <a:lnTo>
                    <a:pt x="1504950" y="725169"/>
                  </a:lnTo>
                  <a:lnTo>
                    <a:pt x="1505711" y="716152"/>
                  </a:lnTo>
                  <a:lnTo>
                    <a:pt x="1505838" y="713993"/>
                  </a:lnTo>
                  <a:lnTo>
                    <a:pt x="1506727" y="712977"/>
                  </a:lnTo>
                  <a:lnTo>
                    <a:pt x="1507108" y="711961"/>
                  </a:lnTo>
                  <a:lnTo>
                    <a:pt x="1507235" y="710945"/>
                  </a:lnTo>
                  <a:lnTo>
                    <a:pt x="1507362" y="709802"/>
                  </a:lnTo>
                  <a:lnTo>
                    <a:pt x="1507362" y="707389"/>
                  </a:lnTo>
                  <a:lnTo>
                    <a:pt x="1508125" y="705103"/>
                  </a:lnTo>
                  <a:lnTo>
                    <a:pt x="1509140" y="703071"/>
                  </a:lnTo>
                  <a:lnTo>
                    <a:pt x="1509776" y="701928"/>
                  </a:lnTo>
                  <a:lnTo>
                    <a:pt x="1510156" y="700785"/>
                  </a:lnTo>
                  <a:lnTo>
                    <a:pt x="1510410" y="699642"/>
                  </a:lnTo>
                  <a:lnTo>
                    <a:pt x="1510919" y="696467"/>
                  </a:lnTo>
                  <a:lnTo>
                    <a:pt x="1512315" y="693546"/>
                  </a:lnTo>
                  <a:lnTo>
                    <a:pt x="1514348" y="691387"/>
                  </a:lnTo>
                  <a:lnTo>
                    <a:pt x="1517523" y="688212"/>
                  </a:lnTo>
                  <a:lnTo>
                    <a:pt x="1517014" y="685926"/>
                  </a:lnTo>
                  <a:lnTo>
                    <a:pt x="1516126" y="682878"/>
                  </a:lnTo>
                  <a:lnTo>
                    <a:pt x="1515490" y="680592"/>
                  </a:lnTo>
                  <a:lnTo>
                    <a:pt x="1515363" y="678179"/>
                  </a:lnTo>
                  <a:lnTo>
                    <a:pt x="1515618" y="675766"/>
                  </a:lnTo>
                  <a:lnTo>
                    <a:pt x="1515745" y="674242"/>
                  </a:lnTo>
                  <a:lnTo>
                    <a:pt x="1515618" y="672718"/>
                  </a:lnTo>
                  <a:lnTo>
                    <a:pt x="1515363" y="671067"/>
                  </a:lnTo>
                  <a:lnTo>
                    <a:pt x="1513712" y="667511"/>
                  </a:lnTo>
                  <a:lnTo>
                    <a:pt x="1514982" y="665606"/>
                  </a:lnTo>
                  <a:lnTo>
                    <a:pt x="1517396" y="663828"/>
                  </a:lnTo>
                  <a:lnTo>
                    <a:pt x="1516252" y="661923"/>
                  </a:lnTo>
                  <a:lnTo>
                    <a:pt x="1514728" y="660272"/>
                  </a:lnTo>
                  <a:lnTo>
                    <a:pt x="1512824" y="659383"/>
                  </a:lnTo>
                  <a:lnTo>
                    <a:pt x="1511427" y="658621"/>
                  </a:lnTo>
                  <a:lnTo>
                    <a:pt x="1508125" y="656843"/>
                  </a:lnTo>
                  <a:lnTo>
                    <a:pt x="1504187" y="654811"/>
                  </a:lnTo>
                  <a:lnTo>
                    <a:pt x="1503679" y="649731"/>
                  </a:lnTo>
                  <a:lnTo>
                    <a:pt x="1503426" y="646556"/>
                  </a:lnTo>
                  <a:lnTo>
                    <a:pt x="1498980" y="641984"/>
                  </a:lnTo>
                  <a:lnTo>
                    <a:pt x="1495425" y="641984"/>
                  </a:lnTo>
                  <a:lnTo>
                    <a:pt x="1495171" y="641984"/>
                  </a:lnTo>
                  <a:lnTo>
                    <a:pt x="1494917" y="641984"/>
                  </a:lnTo>
                  <a:lnTo>
                    <a:pt x="1494662" y="641984"/>
                  </a:lnTo>
                  <a:lnTo>
                    <a:pt x="1494281" y="642111"/>
                  </a:lnTo>
                  <a:lnTo>
                    <a:pt x="1493901" y="642111"/>
                  </a:lnTo>
                  <a:lnTo>
                    <a:pt x="1492250" y="642111"/>
                  </a:lnTo>
                  <a:lnTo>
                    <a:pt x="1490472" y="641857"/>
                  </a:lnTo>
                  <a:lnTo>
                    <a:pt x="1488694" y="641476"/>
                  </a:lnTo>
                  <a:lnTo>
                    <a:pt x="1487551" y="641349"/>
                  </a:lnTo>
                  <a:lnTo>
                    <a:pt x="1486027" y="640968"/>
                  </a:lnTo>
                  <a:lnTo>
                    <a:pt x="1485137" y="640968"/>
                  </a:lnTo>
                  <a:lnTo>
                    <a:pt x="1485519" y="643000"/>
                  </a:lnTo>
                  <a:lnTo>
                    <a:pt x="1485137" y="645159"/>
                  </a:lnTo>
                  <a:lnTo>
                    <a:pt x="1484122" y="646683"/>
                  </a:lnTo>
                  <a:lnTo>
                    <a:pt x="1483359" y="647572"/>
                  </a:lnTo>
                  <a:lnTo>
                    <a:pt x="1482344" y="648080"/>
                  </a:lnTo>
                  <a:lnTo>
                    <a:pt x="1481327" y="648080"/>
                  </a:lnTo>
                  <a:lnTo>
                    <a:pt x="1480947" y="648080"/>
                  </a:lnTo>
                  <a:lnTo>
                    <a:pt x="1480693" y="648080"/>
                  </a:lnTo>
                  <a:lnTo>
                    <a:pt x="1480438" y="647953"/>
                  </a:lnTo>
                  <a:lnTo>
                    <a:pt x="1480184" y="647953"/>
                  </a:lnTo>
                  <a:lnTo>
                    <a:pt x="1479423" y="647953"/>
                  </a:lnTo>
                  <a:lnTo>
                    <a:pt x="1478787" y="648842"/>
                  </a:lnTo>
                  <a:lnTo>
                    <a:pt x="1476755" y="652525"/>
                  </a:lnTo>
                  <a:lnTo>
                    <a:pt x="1476375" y="653287"/>
                  </a:lnTo>
                  <a:lnTo>
                    <a:pt x="1474597" y="656462"/>
                  </a:lnTo>
                  <a:lnTo>
                    <a:pt x="1470786" y="657986"/>
                  </a:lnTo>
                  <a:lnTo>
                    <a:pt x="1468374" y="657986"/>
                  </a:lnTo>
                  <a:lnTo>
                    <a:pt x="1468120" y="657986"/>
                  </a:lnTo>
                  <a:lnTo>
                    <a:pt x="1467738" y="657986"/>
                  </a:lnTo>
                  <a:lnTo>
                    <a:pt x="1467484" y="657859"/>
                  </a:lnTo>
                  <a:lnTo>
                    <a:pt x="1466342" y="657859"/>
                  </a:lnTo>
                  <a:lnTo>
                    <a:pt x="1465326" y="656970"/>
                  </a:lnTo>
                  <a:lnTo>
                    <a:pt x="1464945" y="655700"/>
                  </a:lnTo>
                  <a:lnTo>
                    <a:pt x="1464690" y="654430"/>
                  </a:lnTo>
                  <a:lnTo>
                    <a:pt x="1465199" y="653033"/>
                  </a:lnTo>
                  <a:lnTo>
                    <a:pt x="1466469" y="651509"/>
                  </a:lnTo>
                  <a:lnTo>
                    <a:pt x="1467484" y="650493"/>
                  </a:lnTo>
                  <a:lnTo>
                    <a:pt x="1467484" y="649985"/>
                  </a:lnTo>
                  <a:lnTo>
                    <a:pt x="1467357" y="649604"/>
                  </a:lnTo>
                  <a:lnTo>
                    <a:pt x="1467230" y="649350"/>
                  </a:lnTo>
                  <a:lnTo>
                    <a:pt x="1466977" y="648969"/>
                  </a:lnTo>
                  <a:lnTo>
                    <a:pt x="1465706" y="647445"/>
                  </a:lnTo>
                  <a:lnTo>
                    <a:pt x="1465072" y="645159"/>
                  </a:lnTo>
                  <a:lnTo>
                    <a:pt x="1465452" y="643127"/>
                  </a:lnTo>
                  <a:lnTo>
                    <a:pt x="1465579" y="641984"/>
                  </a:lnTo>
                  <a:lnTo>
                    <a:pt x="1465960" y="640841"/>
                  </a:lnTo>
                  <a:lnTo>
                    <a:pt x="1466214" y="639698"/>
                  </a:lnTo>
                  <a:lnTo>
                    <a:pt x="1465199" y="641095"/>
                  </a:lnTo>
                  <a:lnTo>
                    <a:pt x="1464309" y="642619"/>
                  </a:lnTo>
                  <a:lnTo>
                    <a:pt x="1463548" y="644397"/>
                  </a:lnTo>
                  <a:lnTo>
                    <a:pt x="1462531" y="646937"/>
                  </a:lnTo>
                  <a:lnTo>
                    <a:pt x="1461261" y="649604"/>
                  </a:lnTo>
                  <a:lnTo>
                    <a:pt x="1458595" y="650366"/>
                  </a:lnTo>
                  <a:lnTo>
                    <a:pt x="1458340" y="650366"/>
                  </a:lnTo>
                  <a:lnTo>
                    <a:pt x="1458086" y="650493"/>
                  </a:lnTo>
                  <a:lnTo>
                    <a:pt x="1457071" y="650493"/>
                  </a:lnTo>
                  <a:lnTo>
                    <a:pt x="1456181" y="649985"/>
                  </a:lnTo>
                  <a:lnTo>
                    <a:pt x="1455674" y="649223"/>
                  </a:lnTo>
                  <a:lnTo>
                    <a:pt x="1453260" y="645921"/>
                  </a:lnTo>
                  <a:lnTo>
                    <a:pt x="1454277" y="636142"/>
                  </a:lnTo>
                  <a:lnTo>
                    <a:pt x="1454911" y="632459"/>
                  </a:lnTo>
                  <a:lnTo>
                    <a:pt x="1454023" y="632459"/>
                  </a:lnTo>
                  <a:lnTo>
                    <a:pt x="1452752" y="632713"/>
                  </a:lnTo>
                  <a:lnTo>
                    <a:pt x="1451482" y="632967"/>
                  </a:lnTo>
                  <a:lnTo>
                    <a:pt x="1449070" y="633348"/>
                  </a:lnTo>
                  <a:lnTo>
                    <a:pt x="1446402" y="633602"/>
                  </a:lnTo>
                  <a:lnTo>
                    <a:pt x="1443862" y="633602"/>
                  </a:lnTo>
                  <a:lnTo>
                    <a:pt x="1442974" y="633602"/>
                  </a:lnTo>
                  <a:lnTo>
                    <a:pt x="1442211" y="633602"/>
                  </a:lnTo>
                  <a:lnTo>
                    <a:pt x="1441323" y="633475"/>
                  </a:lnTo>
                  <a:lnTo>
                    <a:pt x="1436370" y="633094"/>
                  </a:lnTo>
                  <a:lnTo>
                    <a:pt x="1434846" y="630681"/>
                  </a:lnTo>
                  <a:lnTo>
                    <a:pt x="1434592" y="628776"/>
                  </a:lnTo>
                  <a:lnTo>
                    <a:pt x="1433956" y="625220"/>
                  </a:lnTo>
                  <a:lnTo>
                    <a:pt x="1436624" y="621156"/>
                  </a:lnTo>
                  <a:lnTo>
                    <a:pt x="1441323" y="618108"/>
                  </a:lnTo>
                  <a:lnTo>
                    <a:pt x="1443608" y="616838"/>
                  </a:lnTo>
                  <a:lnTo>
                    <a:pt x="1445513" y="614806"/>
                  </a:lnTo>
                  <a:lnTo>
                    <a:pt x="1446783" y="612139"/>
                  </a:lnTo>
                  <a:lnTo>
                    <a:pt x="1447546" y="610361"/>
                  </a:lnTo>
                  <a:lnTo>
                    <a:pt x="1448815" y="608964"/>
                  </a:lnTo>
                  <a:lnTo>
                    <a:pt x="1450339" y="608075"/>
                  </a:lnTo>
                  <a:lnTo>
                    <a:pt x="1454023" y="605916"/>
                  </a:lnTo>
                  <a:lnTo>
                    <a:pt x="1457578" y="603376"/>
                  </a:lnTo>
                  <a:lnTo>
                    <a:pt x="1461007" y="600709"/>
                  </a:lnTo>
                  <a:lnTo>
                    <a:pt x="1463421" y="598931"/>
                  </a:lnTo>
                  <a:lnTo>
                    <a:pt x="1465579" y="597407"/>
                  </a:lnTo>
                  <a:lnTo>
                    <a:pt x="1467484" y="596137"/>
                  </a:lnTo>
                  <a:lnTo>
                    <a:pt x="1471802" y="593089"/>
                  </a:lnTo>
                  <a:lnTo>
                    <a:pt x="1472819" y="589914"/>
                  </a:lnTo>
                  <a:lnTo>
                    <a:pt x="1473834" y="586104"/>
                  </a:lnTo>
                  <a:lnTo>
                    <a:pt x="1473961" y="585596"/>
                  </a:lnTo>
                  <a:lnTo>
                    <a:pt x="1474851" y="582675"/>
                  </a:lnTo>
                  <a:lnTo>
                    <a:pt x="1478279" y="580008"/>
                  </a:lnTo>
                  <a:lnTo>
                    <a:pt x="1483105" y="576325"/>
                  </a:lnTo>
                  <a:lnTo>
                    <a:pt x="1486788" y="573531"/>
                  </a:lnTo>
                  <a:lnTo>
                    <a:pt x="1490345" y="570610"/>
                  </a:lnTo>
                  <a:lnTo>
                    <a:pt x="1493647" y="567435"/>
                  </a:lnTo>
                  <a:lnTo>
                    <a:pt x="1501648" y="559815"/>
                  </a:lnTo>
                  <a:lnTo>
                    <a:pt x="1506093" y="554989"/>
                  </a:lnTo>
                  <a:lnTo>
                    <a:pt x="1507871" y="550163"/>
                  </a:lnTo>
                  <a:lnTo>
                    <a:pt x="1509140" y="547115"/>
                  </a:lnTo>
                  <a:lnTo>
                    <a:pt x="1512697" y="544448"/>
                  </a:lnTo>
                  <a:lnTo>
                    <a:pt x="1516506" y="541527"/>
                  </a:lnTo>
                  <a:lnTo>
                    <a:pt x="1518665" y="539876"/>
                  </a:lnTo>
                  <a:lnTo>
                    <a:pt x="1522349" y="536955"/>
                  </a:lnTo>
                  <a:lnTo>
                    <a:pt x="1522602" y="535939"/>
                  </a:lnTo>
                  <a:lnTo>
                    <a:pt x="1525498" y="531131"/>
                  </a:lnTo>
                  <a:lnTo>
                    <a:pt x="1554606" y="517651"/>
                  </a:lnTo>
                  <a:lnTo>
                    <a:pt x="1557781" y="517651"/>
                  </a:lnTo>
                  <a:lnTo>
                    <a:pt x="1566799" y="517651"/>
                  </a:lnTo>
                  <a:lnTo>
                    <a:pt x="1576831" y="519937"/>
                  </a:lnTo>
                  <a:lnTo>
                    <a:pt x="1579626" y="523239"/>
                  </a:lnTo>
                  <a:lnTo>
                    <a:pt x="1580133" y="524382"/>
                  </a:lnTo>
                  <a:lnTo>
                    <a:pt x="1581023" y="524890"/>
                  </a:lnTo>
                  <a:lnTo>
                    <a:pt x="1581911" y="524890"/>
                  </a:lnTo>
                  <a:lnTo>
                    <a:pt x="1582801" y="524890"/>
                  </a:lnTo>
                  <a:lnTo>
                    <a:pt x="1583817" y="524382"/>
                  </a:lnTo>
                  <a:lnTo>
                    <a:pt x="1584198" y="523239"/>
                  </a:lnTo>
                  <a:lnTo>
                    <a:pt x="1585340" y="521715"/>
                  </a:lnTo>
                  <a:lnTo>
                    <a:pt x="1586864" y="521207"/>
                  </a:lnTo>
                  <a:lnTo>
                    <a:pt x="1588897" y="521207"/>
                  </a:lnTo>
                  <a:lnTo>
                    <a:pt x="1590548" y="521207"/>
                  </a:lnTo>
                  <a:lnTo>
                    <a:pt x="1592579" y="521461"/>
                  </a:lnTo>
                  <a:lnTo>
                    <a:pt x="1594865" y="521842"/>
                  </a:lnTo>
                  <a:lnTo>
                    <a:pt x="1595881" y="521969"/>
                  </a:lnTo>
                  <a:lnTo>
                    <a:pt x="1596898" y="522223"/>
                  </a:lnTo>
                  <a:lnTo>
                    <a:pt x="1598040" y="522223"/>
                  </a:lnTo>
                  <a:lnTo>
                    <a:pt x="1598549" y="522350"/>
                  </a:lnTo>
                  <a:lnTo>
                    <a:pt x="1599183" y="522350"/>
                  </a:lnTo>
                  <a:lnTo>
                    <a:pt x="1599692" y="522350"/>
                  </a:lnTo>
                  <a:lnTo>
                    <a:pt x="1601343" y="522350"/>
                  </a:lnTo>
                  <a:lnTo>
                    <a:pt x="1602994" y="521842"/>
                  </a:lnTo>
                  <a:lnTo>
                    <a:pt x="1604645" y="521080"/>
                  </a:lnTo>
                  <a:lnTo>
                    <a:pt x="1605914" y="520445"/>
                  </a:lnTo>
                  <a:lnTo>
                    <a:pt x="1607184" y="519810"/>
                  </a:lnTo>
                  <a:lnTo>
                    <a:pt x="1608835" y="519810"/>
                  </a:lnTo>
                  <a:lnTo>
                    <a:pt x="1609598" y="519810"/>
                  </a:lnTo>
                  <a:lnTo>
                    <a:pt x="1610359" y="519937"/>
                  </a:lnTo>
                  <a:lnTo>
                    <a:pt x="1611249" y="520191"/>
                  </a:lnTo>
                  <a:lnTo>
                    <a:pt x="1613153" y="520953"/>
                  </a:lnTo>
                  <a:lnTo>
                    <a:pt x="1614677" y="521334"/>
                  </a:lnTo>
                  <a:lnTo>
                    <a:pt x="1615948" y="521334"/>
                  </a:lnTo>
                  <a:lnTo>
                    <a:pt x="1617852" y="521334"/>
                  </a:lnTo>
                  <a:lnTo>
                    <a:pt x="1619123" y="520318"/>
                  </a:lnTo>
                  <a:lnTo>
                    <a:pt x="1630172" y="511555"/>
                  </a:lnTo>
                  <a:lnTo>
                    <a:pt x="1631950" y="511555"/>
                  </a:lnTo>
                  <a:lnTo>
                    <a:pt x="1635886" y="511555"/>
                  </a:lnTo>
                  <a:lnTo>
                    <a:pt x="1639697" y="512444"/>
                  </a:lnTo>
                  <a:lnTo>
                    <a:pt x="1641602" y="514095"/>
                  </a:lnTo>
                  <a:lnTo>
                    <a:pt x="1641982" y="514476"/>
                  </a:lnTo>
                  <a:lnTo>
                    <a:pt x="1642363" y="514730"/>
                  </a:lnTo>
                  <a:lnTo>
                    <a:pt x="1642745" y="515238"/>
                  </a:lnTo>
                  <a:lnTo>
                    <a:pt x="1644269" y="516635"/>
                  </a:lnTo>
                  <a:lnTo>
                    <a:pt x="1645411" y="517778"/>
                  </a:lnTo>
                  <a:lnTo>
                    <a:pt x="1646808" y="517778"/>
                  </a:lnTo>
                  <a:lnTo>
                    <a:pt x="1647698" y="517778"/>
                  </a:lnTo>
                  <a:lnTo>
                    <a:pt x="1648586" y="517397"/>
                  </a:lnTo>
                  <a:lnTo>
                    <a:pt x="1649729" y="516381"/>
                  </a:lnTo>
                  <a:lnTo>
                    <a:pt x="1650873" y="515492"/>
                  </a:lnTo>
                  <a:lnTo>
                    <a:pt x="1651888" y="515111"/>
                  </a:lnTo>
                  <a:lnTo>
                    <a:pt x="1652777" y="515111"/>
                  </a:lnTo>
                  <a:lnTo>
                    <a:pt x="1654936" y="515111"/>
                  </a:lnTo>
                  <a:lnTo>
                    <a:pt x="1656333" y="517270"/>
                  </a:lnTo>
                  <a:lnTo>
                    <a:pt x="1657223" y="518794"/>
                  </a:lnTo>
                  <a:lnTo>
                    <a:pt x="1658238" y="520572"/>
                  </a:lnTo>
                  <a:lnTo>
                    <a:pt x="1659001" y="521588"/>
                  </a:lnTo>
                  <a:lnTo>
                    <a:pt x="1660271" y="521715"/>
                  </a:lnTo>
                  <a:lnTo>
                    <a:pt x="1663953" y="522350"/>
                  </a:lnTo>
                  <a:lnTo>
                    <a:pt x="1663953" y="525271"/>
                  </a:lnTo>
                  <a:lnTo>
                    <a:pt x="1663953" y="525906"/>
                  </a:lnTo>
                  <a:lnTo>
                    <a:pt x="1663573" y="528573"/>
                  </a:lnTo>
                  <a:lnTo>
                    <a:pt x="1660905" y="530605"/>
                  </a:lnTo>
                  <a:lnTo>
                    <a:pt x="1658111" y="530605"/>
                  </a:lnTo>
                  <a:lnTo>
                    <a:pt x="1657857" y="530605"/>
                  </a:lnTo>
                  <a:lnTo>
                    <a:pt x="1657477" y="530605"/>
                  </a:lnTo>
                  <a:lnTo>
                    <a:pt x="1657223" y="530478"/>
                  </a:lnTo>
                  <a:lnTo>
                    <a:pt x="1656842" y="530478"/>
                  </a:lnTo>
                  <a:lnTo>
                    <a:pt x="1656587" y="530478"/>
                  </a:lnTo>
                  <a:lnTo>
                    <a:pt x="1655445" y="530478"/>
                  </a:lnTo>
                  <a:lnTo>
                    <a:pt x="1654175" y="530859"/>
                  </a:lnTo>
                  <a:lnTo>
                    <a:pt x="1653158" y="531621"/>
                  </a:lnTo>
                  <a:lnTo>
                    <a:pt x="1653412" y="532002"/>
                  </a:lnTo>
                  <a:lnTo>
                    <a:pt x="1653667" y="532256"/>
                  </a:lnTo>
                  <a:lnTo>
                    <a:pt x="1654048" y="532383"/>
                  </a:lnTo>
                  <a:lnTo>
                    <a:pt x="1654809" y="532891"/>
                  </a:lnTo>
                  <a:lnTo>
                    <a:pt x="1655445" y="533018"/>
                  </a:lnTo>
                  <a:lnTo>
                    <a:pt x="1656206" y="533018"/>
                  </a:lnTo>
                  <a:lnTo>
                    <a:pt x="1657857" y="533018"/>
                  </a:lnTo>
                  <a:lnTo>
                    <a:pt x="1659635" y="532256"/>
                  </a:lnTo>
                  <a:lnTo>
                    <a:pt x="1661286" y="531367"/>
                  </a:lnTo>
                  <a:lnTo>
                    <a:pt x="1663064" y="530605"/>
                  </a:lnTo>
                  <a:lnTo>
                    <a:pt x="1664588" y="529716"/>
                  </a:lnTo>
                  <a:lnTo>
                    <a:pt x="1666239" y="529716"/>
                  </a:lnTo>
                  <a:lnTo>
                    <a:pt x="1666367" y="529716"/>
                  </a:lnTo>
                  <a:lnTo>
                    <a:pt x="1666621" y="529843"/>
                  </a:lnTo>
                  <a:lnTo>
                    <a:pt x="1666875" y="529843"/>
                  </a:lnTo>
                  <a:lnTo>
                    <a:pt x="1668145" y="529970"/>
                  </a:lnTo>
                  <a:lnTo>
                    <a:pt x="1669414" y="530097"/>
                  </a:lnTo>
                  <a:lnTo>
                    <a:pt x="1670811" y="530097"/>
                  </a:lnTo>
                  <a:lnTo>
                    <a:pt x="1673859" y="530097"/>
                  </a:lnTo>
                  <a:lnTo>
                    <a:pt x="1677034" y="529462"/>
                  </a:lnTo>
                  <a:lnTo>
                    <a:pt x="1679955" y="527303"/>
                  </a:lnTo>
                  <a:lnTo>
                    <a:pt x="1681099" y="526287"/>
                  </a:lnTo>
                  <a:lnTo>
                    <a:pt x="1682369" y="525779"/>
                  </a:lnTo>
                  <a:lnTo>
                    <a:pt x="1683765" y="525779"/>
                  </a:lnTo>
                  <a:lnTo>
                    <a:pt x="1684908" y="525779"/>
                  </a:lnTo>
                  <a:lnTo>
                    <a:pt x="1686178" y="526160"/>
                  </a:lnTo>
                  <a:lnTo>
                    <a:pt x="1687195" y="526922"/>
                  </a:lnTo>
                  <a:lnTo>
                    <a:pt x="1687956" y="527430"/>
                  </a:lnTo>
                  <a:lnTo>
                    <a:pt x="1688210" y="527557"/>
                  </a:lnTo>
                  <a:lnTo>
                    <a:pt x="1688464" y="527557"/>
                  </a:lnTo>
                  <a:lnTo>
                    <a:pt x="1688719" y="527557"/>
                  </a:lnTo>
                  <a:lnTo>
                    <a:pt x="1688973" y="527430"/>
                  </a:lnTo>
                  <a:lnTo>
                    <a:pt x="1689227" y="527176"/>
                  </a:lnTo>
                  <a:lnTo>
                    <a:pt x="1692402" y="523747"/>
                  </a:lnTo>
                  <a:lnTo>
                    <a:pt x="1698752" y="522604"/>
                  </a:lnTo>
                  <a:lnTo>
                    <a:pt x="1702815" y="522604"/>
                  </a:lnTo>
                  <a:lnTo>
                    <a:pt x="1701546" y="521842"/>
                  </a:lnTo>
                  <a:lnTo>
                    <a:pt x="1700149" y="521588"/>
                  </a:lnTo>
                  <a:lnTo>
                    <a:pt x="1698752" y="521588"/>
                  </a:lnTo>
                  <a:lnTo>
                    <a:pt x="1696974" y="521588"/>
                  </a:lnTo>
                  <a:lnTo>
                    <a:pt x="1694433" y="521207"/>
                  </a:lnTo>
                  <a:lnTo>
                    <a:pt x="1693290" y="518921"/>
                  </a:lnTo>
                  <a:lnTo>
                    <a:pt x="1691767" y="515873"/>
                  </a:lnTo>
                  <a:lnTo>
                    <a:pt x="1693418" y="511428"/>
                  </a:lnTo>
                  <a:lnTo>
                    <a:pt x="1696338" y="505205"/>
                  </a:lnTo>
                  <a:lnTo>
                    <a:pt x="1699895" y="498093"/>
                  </a:lnTo>
                  <a:lnTo>
                    <a:pt x="1705609" y="493267"/>
                  </a:lnTo>
                  <a:lnTo>
                    <a:pt x="1710562" y="489076"/>
                  </a:lnTo>
                  <a:lnTo>
                    <a:pt x="1712722" y="487298"/>
                  </a:lnTo>
                  <a:lnTo>
                    <a:pt x="1714627" y="485520"/>
                  </a:lnTo>
                  <a:lnTo>
                    <a:pt x="1716404" y="483869"/>
                  </a:lnTo>
                  <a:lnTo>
                    <a:pt x="1718563" y="481456"/>
                  </a:lnTo>
                  <a:lnTo>
                    <a:pt x="1721357" y="479805"/>
                  </a:lnTo>
                  <a:lnTo>
                    <a:pt x="1724278" y="479170"/>
                  </a:lnTo>
                  <a:lnTo>
                    <a:pt x="1724786" y="479043"/>
                  </a:lnTo>
                  <a:lnTo>
                    <a:pt x="1725295" y="478916"/>
                  </a:lnTo>
                  <a:lnTo>
                    <a:pt x="1725676" y="478662"/>
                  </a:lnTo>
                  <a:lnTo>
                    <a:pt x="1725676" y="478408"/>
                  </a:lnTo>
                  <a:lnTo>
                    <a:pt x="1725676" y="474344"/>
                  </a:lnTo>
                  <a:lnTo>
                    <a:pt x="1728724" y="462152"/>
                  </a:lnTo>
                  <a:lnTo>
                    <a:pt x="1734311" y="461898"/>
                  </a:lnTo>
                  <a:lnTo>
                    <a:pt x="1734693" y="461898"/>
                  </a:lnTo>
                  <a:lnTo>
                    <a:pt x="1735074" y="461898"/>
                  </a:lnTo>
                  <a:lnTo>
                    <a:pt x="1735454" y="461898"/>
                  </a:lnTo>
                  <a:lnTo>
                    <a:pt x="1736471" y="461898"/>
                  </a:lnTo>
                  <a:lnTo>
                    <a:pt x="1737613" y="461898"/>
                  </a:lnTo>
                  <a:lnTo>
                    <a:pt x="1738883" y="462025"/>
                  </a:lnTo>
                  <a:lnTo>
                    <a:pt x="1740534" y="462152"/>
                  </a:lnTo>
                  <a:lnTo>
                    <a:pt x="1742567" y="462279"/>
                  </a:lnTo>
                  <a:lnTo>
                    <a:pt x="1744599" y="462279"/>
                  </a:lnTo>
                  <a:lnTo>
                    <a:pt x="1748535" y="462279"/>
                  </a:lnTo>
                  <a:lnTo>
                    <a:pt x="1752600" y="461771"/>
                  </a:lnTo>
                  <a:lnTo>
                    <a:pt x="1755648" y="459739"/>
                  </a:lnTo>
                  <a:lnTo>
                    <a:pt x="1757426" y="458596"/>
                  </a:lnTo>
                  <a:lnTo>
                    <a:pt x="1758823" y="458088"/>
                  </a:lnTo>
                  <a:lnTo>
                    <a:pt x="1759965" y="458088"/>
                  </a:lnTo>
                  <a:lnTo>
                    <a:pt x="1762632" y="458088"/>
                  </a:lnTo>
                  <a:lnTo>
                    <a:pt x="1763902" y="460628"/>
                  </a:lnTo>
                  <a:lnTo>
                    <a:pt x="1764664" y="462279"/>
                  </a:lnTo>
                  <a:lnTo>
                    <a:pt x="1765046" y="463041"/>
                  </a:lnTo>
                  <a:lnTo>
                    <a:pt x="1765553" y="463930"/>
                  </a:lnTo>
                  <a:lnTo>
                    <a:pt x="1765934" y="464184"/>
                  </a:lnTo>
                  <a:lnTo>
                    <a:pt x="1766315" y="464184"/>
                  </a:lnTo>
                  <a:lnTo>
                    <a:pt x="1767967" y="462787"/>
                  </a:lnTo>
                  <a:lnTo>
                    <a:pt x="1768602" y="462152"/>
                  </a:lnTo>
                  <a:lnTo>
                    <a:pt x="1769999" y="460755"/>
                  </a:lnTo>
                  <a:lnTo>
                    <a:pt x="1771777" y="459104"/>
                  </a:lnTo>
                  <a:lnTo>
                    <a:pt x="1773681" y="459104"/>
                  </a:lnTo>
                  <a:lnTo>
                    <a:pt x="1774444" y="459104"/>
                  </a:lnTo>
                  <a:lnTo>
                    <a:pt x="1775078" y="459358"/>
                  </a:lnTo>
                  <a:lnTo>
                    <a:pt x="1775840" y="459866"/>
                  </a:lnTo>
                  <a:lnTo>
                    <a:pt x="1776729" y="460374"/>
                  </a:lnTo>
                  <a:lnTo>
                    <a:pt x="1777237" y="461263"/>
                  </a:lnTo>
                  <a:lnTo>
                    <a:pt x="1777364" y="462406"/>
                  </a:lnTo>
                  <a:lnTo>
                    <a:pt x="1777619" y="464565"/>
                  </a:lnTo>
                  <a:lnTo>
                    <a:pt x="1776095" y="466724"/>
                  </a:lnTo>
                  <a:lnTo>
                    <a:pt x="1774189" y="469391"/>
                  </a:lnTo>
                  <a:lnTo>
                    <a:pt x="1772538" y="471677"/>
                  </a:lnTo>
                  <a:lnTo>
                    <a:pt x="1770760" y="474344"/>
                  </a:lnTo>
                  <a:lnTo>
                    <a:pt x="1769999" y="477011"/>
                  </a:lnTo>
                  <a:lnTo>
                    <a:pt x="1769618" y="478154"/>
                  </a:lnTo>
                  <a:lnTo>
                    <a:pt x="1769745" y="478916"/>
                  </a:lnTo>
                  <a:lnTo>
                    <a:pt x="1770126" y="479424"/>
                  </a:lnTo>
                  <a:lnTo>
                    <a:pt x="1771523" y="479678"/>
                  </a:lnTo>
                  <a:lnTo>
                    <a:pt x="1772538" y="479678"/>
                  </a:lnTo>
                  <a:lnTo>
                    <a:pt x="1773935" y="479805"/>
                  </a:lnTo>
                  <a:lnTo>
                    <a:pt x="1778634" y="485520"/>
                  </a:lnTo>
                  <a:lnTo>
                    <a:pt x="1777110" y="486663"/>
                  </a:lnTo>
                  <a:lnTo>
                    <a:pt x="1775459" y="488060"/>
                  </a:lnTo>
                  <a:lnTo>
                    <a:pt x="1775205" y="488187"/>
                  </a:lnTo>
                  <a:lnTo>
                    <a:pt x="1777492" y="487933"/>
                  </a:lnTo>
                  <a:lnTo>
                    <a:pt x="1781936" y="486028"/>
                  </a:lnTo>
                  <a:lnTo>
                    <a:pt x="1787652" y="479170"/>
                  </a:lnTo>
                  <a:lnTo>
                    <a:pt x="1794313" y="472445"/>
                  </a:lnTo>
                  <a:lnTo>
                    <a:pt x="1800272" y="468423"/>
                  </a:lnTo>
                  <a:lnTo>
                    <a:pt x="1805350" y="466472"/>
                  </a:lnTo>
                  <a:lnTo>
                    <a:pt x="1809369" y="465962"/>
                  </a:lnTo>
                  <a:lnTo>
                    <a:pt x="1810003" y="465962"/>
                  </a:lnTo>
                  <a:lnTo>
                    <a:pt x="1810638" y="466089"/>
                  </a:lnTo>
                  <a:lnTo>
                    <a:pt x="1811020" y="466089"/>
                  </a:lnTo>
                  <a:lnTo>
                    <a:pt x="1811401" y="466216"/>
                  </a:lnTo>
                  <a:lnTo>
                    <a:pt x="1811781" y="466216"/>
                  </a:lnTo>
                  <a:lnTo>
                    <a:pt x="1812162" y="466216"/>
                  </a:lnTo>
                  <a:lnTo>
                    <a:pt x="1812417" y="465962"/>
                  </a:lnTo>
                  <a:lnTo>
                    <a:pt x="1812798" y="465581"/>
                  </a:lnTo>
                  <a:lnTo>
                    <a:pt x="1812544" y="462914"/>
                  </a:lnTo>
                  <a:lnTo>
                    <a:pt x="1812417" y="460882"/>
                  </a:lnTo>
                  <a:lnTo>
                    <a:pt x="1812162" y="458088"/>
                  </a:lnTo>
                  <a:lnTo>
                    <a:pt x="1811908" y="455294"/>
                  </a:lnTo>
                  <a:lnTo>
                    <a:pt x="1812035" y="452373"/>
                  </a:lnTo>
                  <a:lnTo>
                    <a:pt x="1812162" y="449071"/>
                  </a:lnTo>
                  <a:lnTo>
                    <a:pt x="1813813" y="446277"/>
                  </a:lnTo>
                  <a:lnTo>
                    <a:pt x="1816734" y="443991"/>
                  </a:lnTo>
                  <a:lnTo>
                    <a:pt x="1820545" y="441197"/>
                  </a:lnTo>
                  <a:lnTo>
                    <a:pt x="1826132" y="439800"/>
                  </a:lnTo>
                  <a:lnTo>
                    <a:pt x="1830704" y="439800"/>
                  </a:lnTo>
                  <a:lnTo>
                    <a:pt x="1833372" y="439800"/>
                  </a:lnTo>
                  <a:lnTo>
                    <a:pt x="1835657" y="440181"/>
                  </a:lnTo>
                  <a:lnTo>
                    <a:pt x="1837181" y="440943"/>
                  </a:lnTo>
                  <a:lnTo>
                    <a:pt x="1841119" y="442975"/>
                  </a:lnTo>
                  <a:lnTo>
                    <a:pt x="1842770" y="445007"/>
                  </a:lnTo>
                  <a:lnTo>
                    <a:pt x="1842134" y="447039"/>
                  </a:lnTo>
                  <a:lnTo>
                    <a:pt x="1841753" y="448309"/>
                  </a:lnTo>
                  <a:lnTo>
                    <a:pt x="1840737" y="448944"/>
                  </a:lnTo>
                  <a:lnTo>
                    <a:pt x="1839213" y="448944"/>
                  </a:lnTo>
                  <a:lnTo>
                    <a:pt x="1838325" y="448944"/>
                  </a:lnTo>
                  <a:lnTo>
                    <a:pt x="1837308" y="448817"/>
                  </a:lnTo>
                  <a:lnTo>
                    <a:pt x="1836038" y="448436"/>
                  </a:lnTo>
                  <a:lnTo>
                    <a:pt x="1835530" y="448182"/>
                  </a:lnTo>
                  <a:lnTo>
                    <a:pt x="1835023" y="448055"/>
                  </a:lnTo>
                  <a:lnTo>
                    <a:pt x="1834514" y="448055"/>
                  </a:lnTo>
                  <a:lnTo>
                    <a:pt x="1833245" y="448055"/>
                  </a:lnTo>
                  <a:lnTo>
                    <a:pt x="1831975" y="448690"/>
                  </a:lnTo>
                  <a:lnTo>
                    <a:pt x="1830958" y="449579"/>
                  </a:lnTo>
                  <a:lnTo>
                    <a:pt x="1828800" y="451865"/>
                  </a:lnTo>
                  <a:lnTo>
                    <a:pt x="1827656" y="455167"/>
                  </a:lnTo>
                  <a:lnTo>
                    <a:pt x="1827910" y="458469"/>
                  </a:lnTo>
                  <a:lnTo>
                    <a:pt x="1827910" y="461771"/>
                  </a:lnTo>
                  <a:lnTo>
                    <a:pt x="1827276" y="465200"/>
                  </a:lnTo>
                  <a:lnTo>
                    <a:pt x="1825878" y="467994"/>
                  </a:lnTo>
                  <a:lnTo>
                    <a:pt x="1824735" y="470280"/>
                  </a:lnTo>
                  <a:lnTo>
                    <a:pt x="1825244" y="470915"/>
                  </a:lnTo>
                  <a:lnTo>
                    <a:pt x="1826005" y="471677"/>
                  </a:lnTo>
                  <a:lnTo>
                    <a:pt x="1826386" y="472820"/>
                  </a:lnTo>
                  <a:lnTo>
                    <a:pt x="1826386" y="473963"/>
                  </a:lnTo>
                  <a:lnTo>
                    <a:pt x="1826132" y="475741"/>
                  </a:lnTo>
                  <a:lnTo>
                    <a:pt x="1824735" y="476757"/>
                  </a:lnTo>
                  <a:lnTo>
                    <a:pt x="1823593" y="477646"/>
                  </a:lnTo>
                  <a:lnTo>
                    <a:pt x="1822957" y="478027"/>
                  </a:lnTo>
                  <a:lnTo>
                    <a:pt x="1821814" y="478916"/>
                  </a:lnTo>
                  <a:lnTo>
                    <a:pt x="1821814" y="479424"/>
                  </a:lnTo>
                  <a:lnTo>
                    <a:pt x="1821814" y="480186"/>
                  </a:lnTo>
                  <a:lnTo>
                    <a:pt x="1821687" y="483361"/>
                  </a:lnTo>
                  <a:lnTo>
                    <a:pt x="1821433" y="486790"/>
                  </a:lnTo>
                  <a:lnTo>
                    <a:pt x="1816734" y="488441"/>
                  </a:lnTo>
                  <a:lnTo>
                    <a:pt x="1815846" y="488822"/>
                  </a:lnTo>
                  <a:lnTo>
                    <a:pt x="1814449" y="489203"/>
                  </a:lnTo>
                  <a:lnTo>
                    <a:pt x="1813052" y="489457"/>
                  </a:lnTo>
                  <a:lnTo>
                    <a:pt x="1808987" y="490473"/>
                  </a:lnTo>
                  <a:lnTo>
                    <a:pt x="1800478" y="492632"/>
                  </a:lnTo>
                  <a:lnTo>
                    <a:pt x="1800225" y="496061"/>
                  </a:lnTo>
                  <a:lnTo>
                    <a:pt x="1799971" y="500125"/>
                  </a:lnTo>
                  <a:lnTo>
                    <a:pt x="1797430" y="502284"/>
                  </a:lnTo>
                  <a:lnTo>
                    <a:pt x="1794890" y="504443"/>
                  </a:lnTo>
                  <a:lnTo>
                    <a:pt x="1792731" y="506221"/>
                  </a:lnTo>
                  <a:lnTo>
                    <a:pt x="1790573" y="507999"/>
                  </a:lnTo>
                  <a:lnTo>
                    <a:pt x="1789176" y="511174"/>
                  </a:lnTo>
                  <a:lnTo>
                    <a:pt x="1787525" y="514857"/>
                  </a:lnTo>
                  <a:lnTo>
                    <a:pt x="1784096" y="517778"/>
                  </a:lnTo>
                  <a:lnTo>
                    <a:pt x="1780031" y="521080"/>
                  </a:lnTo>
                  <a:lnTo>
                    <a:pt x="1775078" y="525271"/>
                  </a:lnTo>
                  <a:lnTo>
                    <a:pt x="1768982" y="530351"/>
                  </a:lnTo>
                  <a:lnTo>
                    <a:pt x="1764410" y="538606"/>
                  </a:lnTo>
                  <a:lnTo>
                    <a:pt x="1758314" y="549147"/>
                  </a:lnTo>
                  <a:lnTo>
                    <a:pt x="1749932" y="552830"/>
                  </a:lnTo>
                  <a:lnTo>
                    <a:pt x="1745360" y="554735"/>
                  </a:lnTo>
                  <a:lnTo>
                    <a:pt x="1744472" y="555116"/>
                  </a:lnTo>
                  <a:lnTo>
                    <a:pt x="1743582" y="555497"/>
                  </a:lnTo>
                  <a:lnTo>
                    <a:pt x="1742567" y="556132"/>
                  </a:lnTo>
                  <a:lnTo>
                    <a:pt x="1742058" y="559561"/>
                  </a:lnTo>
                  <a:lnTo>
                    <a:pt x="1736978" y="559815"/>
                  </a:lnTo>
                  <a:lnTo>
                    <a:pt x="1731645" y="560323"/>
                  </a:lnTo>
                  <a:lnTo>
                    <a:pt x="1730628" y="560323"/>
                  </a:lnTo>
                  <a:lnTo>
                    <a:pt x="1729867" y="560450"/>
                  </a:lnTo>
                  <a:lnTo>
                    <a:pt x="1729231" y="560450"/>
                  </a:lnTo>
                  <a:lnTo>
                    <a:pt x="1729231" y="560831"/>
                  </a:lnTo>
                  <a:lnTo>
                    <a:pt x="1729358" y="561720"/>
                  </a:lnTo>
                  <a:lnTo>
                    <a:pt x="1729358" y="562228"/>
                  </a:lnTo>
                  <a:lnTo>
                    <a:pt x="1729739" y="566165"/>
                  </a:lnTo>
                  <a:lnTo>
                    <a:pt x="1730375" y="572642"/>
                  </a:lnTo>
                  <a:lnTo>
                    <a:pt x="1725168" y="579373"/>
                  </a:lnTo>
                  <a:lnTo>
                    <a:pt x="1720089" y="587230"/>
                  </a:lnTo>
                  <a:lnTo>
                    <a:pt x="1716357" y="596026"/>
                  </a:lnTo>
                  <a:lnTo>
                    <a:pt x="1714077" y="605323"/>
                  </a:lnTo>
                  <a:lnTo>
                    <a:pt x="1713356" y="614679"/>
                  </a:lnTo>
                  <a:lnTo>
                    <a:pt x="1714075" y="628644"/>
                  </a:lnTo>
                  <a:lnTo>
                    <a:pt x="1715770" y="646477"/>
                  </a:lnTo>
                  <a:lnTo>
                    <a:pt x="1718036" y="662953"/>
                  </a:lnTo>
                  <a:lnTo>
                    <a:pt x="1720469" y="672845"/>
                  </a:lnTo>
                  <a:lnTo>
                    <a:pt x="1722374" y="676782"/>
                  </a:lnTo>
                  <a:lnTo>
                    <a:pt x="1722754" y="683132"/>
                  </a:lnTo>
                  <a:lnTo>
                    <a:pt x="1723008" y="689228"/>
                  </a:lnTo>
                  <a:lnTo>
                    <a:pt x="1723262" y="693419"/>
                  </a:lnTo>
                  <a:lnTo>
                    <a:pt x="1723517" y="698499"/>
                  </a:lnTo>
                  <a:lnTo>
                    <a:pt x="1724405" y="699769"/>
                  </a:lnTo>
                  <a:lnTo>
                    <a:pt x="1726183" y="702055"/>
                  </a:lnTo>
                  <a:lnTo>
                    <a:pt x="1726692" y="705230"/>
                  </a:lnTo>
                  <a:lnTo>
                    <a:pt x="1727073" y="707770"/>
                  </a:lnTo>
                  <a:lnTo>
                    <a:pt x="1727200" y="708786"/>
                  </a:lnTo>
                  <a:lnTo>
                    <a:pt x="1727327" y="709802"/>
                  </a:lnTo>
                  <a:lnTo>
                    <a:pt x="1727707" y="710818"/>
                  </a:lnTo>
                  <a:lnTo>
                    <a:pt x="1728977" y="709802"/>
                  </a:lnTo>
                  <a:lnTo>
                    <a:pt x="1732026" y="706119"/>
                  </a:lnTo>
                  <a:lnTo>
                    <a:pt x="1733930" y="703579"/>
                  </a:lnTo>
                  <a:lnTo>
                    <a:pt x="1735708" y="701293"/>
                  </a:lnTo>
                  <a:lnTo>
                    <a:pt x="1737740" y="698880"/>
                  </a:lnTo>
                  <a:lnTo>
                    <a:pt x="1739773" y="696721"/>
                  </a:lnTo>
                  <a:lnTo>
                    <a:pt x="1741297" y="695324"/>
                  </a:lnTo>
                  <a:lnTo>
                    <a:pt x="1742567" y="693546"/>
                  </a:lnTo>
                  <a:lnTo>
                    <a:pt x="1743455" y="691641"/>
                  </a:lnTo>
                  <a:lnTo>
                    <a:pt x="1744218" y="689863"/>
                  </a:lnTo>
                  <a:lnTo>
                    <a:pt x="1745360" y="688466"/>
                  </a:lnTo>
                  <a:lnTo>
                    <a:pt x="1746757" y="687450"/>
                  </a:lnTo>
                  <a:lnTo>
                    <a:pt x="1748154" y="686180"/>
                  </a:lnTo>
                  <a:lnTo>
                    <a:pt x="1748408" y="681100"/>
                  </a:lnTo>
                  <a:lnTo>
                    <a:pt x="1748408" y="677671"/>
                  </a:lnTo>
                  <a:lnTo>
                    <a:pt x="1748408" y="675766"/>
                  </a:lnTo>
                  <a:lnTo>
                    <a:pt x="1755902" y="666368"/>
                  </a:lnTo>
                  <a:lnTo>
                    <a:pt x="1757679" y="665225"/>
                  </a:lnTo>
                  <a:lnTo>
                    <a:pt x="1758314" y="664209"/>
                  </a:lnTo>
                  <a:lnTo>
                    <a:pt x="1760093" y="661542"/>
                  </a:lnTo>
                  <a:lnTo>
                    <a:pt x="1763013" y="661542"/>
                  </a:lnTo>
                  <a:lnTo>
                    <a:pt x="1765680" y="661542"/>
                  </a:lnTo>
                  <a:lnTo>
                    <a:pt x="1765934" y="661542"/>
                  </a:lnTo>
                  <a:lnTo>
                    <a:pt x="1766188" y="661542"/>
                  </a:lnTo>
                  <a:lnTo>
                    <a:pt x="1766443" y="661542"/>
                  </a:lnTo>
                  <a:lnTo>
                    <a:pt x="1767331" y="661542"/>
                  </a:lnTo>
                  <a:lnTo>
                    <a:pt x="1768221" y="661415"/>
                  </a:lnTo>
                  <a:lnTo>
                    <a:pt x="1768982" y="661161"/>
                  </a:lnTo>
                  <a:lnTo>
                    <a:pt x="1769490" y="660272"/>
                  </a:lnTo>
                  <a:lnTo>
                    <a:pt x="1768221" y="655446"/>
                  </a:lnTo>
                  <a:lnTo>
                    <a:pt x="1767712" y="653414"/>
                  </a:lnTo>
                  <a:lnTo>
                    <a:pt x="1767331" y="652144"/>
                  </a:lnTo>
                  <a:lnTo>
                    <a:pt x="1767077" y="651001"/>
                  </a:lnTo>
                  <a:lnTo>
                    <a:pt x="1766824" y="649858"/>
                  </a:lnTo>
                  <a:lnTo>
                    <a:pt x="1765680" y="644905"/>
                  </a:lnTo>
                  <a:lnTo>
                    <a:pt x="1772030" y="639825"/>
                  </a:lnTo>
                  <a:lnTo>
                    <a:pt x="1777492" y="635507"/>
                  </a:lnTo>
                  <a:lnTo>
                    <a:pt x="1778507" y="634618"/>
                  </a:lnTo>
                  <a:lnTo>
                    <a:pt x="1779397" y="633983"/>
                  </a:lnTo>
                  <a:lnTo>
                    <a:pt x="1780285" y="633221"/>
                  </a:lnTo>
                  <a:lnTo>
                    <a:pt x="1781936" y="631824"/>
                  </a:lnTo>
                  <a:lnTo>
                    <a:pt x="1783587" y="631443"/>
                  </a:lnTo>
                  <a:lnTo>
                    <a:pt x="1785238" y="631443"/>
                  </a:lnTo>
                  <a:lnTo>
                    <a:pt x="1786381" y="631443"/>
                  </a:lnTo>
                  <a:lnTo>
                    <a:pt x="1787398" y="631570"/>
                  </a:lnTo>
                  <a:lnTo>
                    <a:pt x="1788413" y="631824"/>
                  </a:lnTo>
                  <a:lnTo>
                    <a:pt x="1789556" y="631951"/>
                  </a:lnTo>
                  <a:lnTo>
                    <a:pt x="1790573" y="632205"/>
                  </a:lnTo>
                  <a:lnTo>
                    <a:pt x="1791588" y="632205"/>
                  </a:lnTo>
                  <a:lnTo>
                    <a:pt x="1793239" y="632205"/>
                  </a:lnTo>
                  <a:lnTo>
                    <a:pt x="1794636" y="631697"/>
                  </a:lnTo>
                  <a:lnTo>
                    <a:pt x="1796160" y="630046"/>
                  </a:lnTo>
                  <a:lnTo>
                    <a:pt x="1799589" y="626236"/>
                  </a:lnTo>
                  <a:lnTo>
                    <a:pt x="1797177" y="622172"/>
                  </a:lnTo>
                  <a:lnTo>
                    <a:pt x="1794255" y="617854"/>
                  </a:lnTo>
                  <a:lnTo>
                    <a:pt x="1793621" y="616838"/>
                  </a:lnTo>
                  <a:lnTo>
                    <a:pt x="1792731" y="615441"/>
                  </a:lnTo>
                  <a:lnTo>
                    <a:pt x="1792731" y="613409"/>
                  </a:lnTo>
                  <a:lnTo>
                    <a:pt x="1793494" y="610615"/>
                  </a:lnTo>
                  <a:lnTo>
                    <a:pt x="1795018" y="604900"/>
                  </a:lnTo>
                  <a:lnTo>
                    <a:pt x="1799971" y="595756"/>
                  </a:lnTo>
                  <a:lnTo>
                    <a:pt x="1804034" y="594359"/>
                  </a:lnTo>
                  <a:lnTo>
                    <a:pt x="1804670" y="594232"/>
                  </a:lnTo>
                  <a:lnTo>
                    <a:pt x="1805431" y="594105"/>
                  </a:lnTo>
                  <a:lnTo>
                    <a:pt x="1806067" y="594105"/>
                  </a:lnTo>
                  <a:lnTo>
                    <a:pt x="1807209" y="594105"/>
                  </a:lnTo>
                  <a:lnTo>
                    <a:pt x="1808226" y="594359"/>
                  </a:lnTo>
                  <a:lnTo>
                    <a:pt x="1809242" y="594867"/>
                  </a:lnTo>
                  <a:lnTo>
                    <a:pt x="1810130" y="595121"/>
                  </a:lnTo>
                  <a:lnTo>
                    <a:pt x="1810638" y="595375"/>
                  </a:lnTo>
                  <a:lnTo>
                    <a:pt x="1811274" y="595375"/>
                  </a:lnTo>
                  <a:lnTo>
                    <a:pt x="1812035" y="595375"/>
                  </a:lnTo>
                  <a:lnTo>
                    <a:pt x="1812671" y="594994"/>
                  </a:lnTo>
                  <a:lnTo>
                    <a:pt x="1813559" y="594105"/>
                  </a:lnTo>
                  <a:lnTo>
                    <a:pt x="1814322" y="593470"/>
                  </a:lnTo>
                  <a:lnTo>
                    <a:pt x="1814449" y="592327"/>
                  </a:lnTo>
                  <a:lnTo>
                    <a:pt x="1813940" y="591565"/>
                  </a:lnTo>
                  <a:lnTo>
                    <a:pt x="1812925" y="588771"/>
                  </a:lnTo>
                  <a:lnTo>
                    <a:pt x="1809623" y="586739"/>
                  </a:lnTo>
                  <a:lnTo>
                    <a:pt x="1808606" y="586739"/>
                  </a:lnTo>
                  <a:lnTo>
                    <a:pt x="1808352" y="586739"/>
                  </a:lnTo>
                  <a:lnTo>
                    <a:pt x="1807463" y="586739"/>
                  </a:lnTo>
                  <a:lnTo>
                    <a:pt x="1806067" y="586358"/>
                  </a:lnTo>
                  <a:lnTo>
                    <a:pt x="1805304" y="583945"/>
                  </a:lnTo>
                  <a:lnTo>
                    <a:pt x="1803653" y="579500"/>
                  </a:lnTo>
                  <a:lnTo>
                    <a:pt x="1804543" y="570356"/>
                  </a:lnTo>
                  <a:lnTo>
                    <a:pt x="1810130" y="565276"/>
                  </a:lnTo>
                  <a:lnTo>
                    <a:pt x="1812671" y="562990"/>
                  </a:lnTo>
                  <a:lnTo>
                    <a:pt x="1813305" y="561847"/>
                  </a:lnTo>
                  <a:lnTo>
                    <a:pt x="1813432" y="561466"/>
                  </a:lnTo>
                  <a:lnTo>
                    <a:pt x="1812417" y="560831"/>
                  </a:lnTo>
                  <a:lnTo>
                    <a:pt x="1811401" y="560450"/>
                  </a:lnTo>
                  <a:lnTo>
                    <a:pt x="1810384" y="560196"/>
                  </a:lnTo>
                  <a:lnTo>
                    <a:pt x="1809496" y="559815"/>
                  </a:lnTo>
                  <a:lnTo>
                    <a:pt x="1808733" y="559688"/>
                  </a:lnTo>
                  <a:lnTo>
                    <a:pt x="1807972" y="559688"/>
                  </a:lnTo>
                  <a:lnTo>
                    <a:pt x="1807082" y="559688"/>
                  </a:lnTo>
                  <a:lnTo>
                    <a:pt x="1806321" y="559815"/>
                  </a:lnTo>
                  <a:lnTo>
                    <a:pt x="1805558" y="560196"/>
                  </a:lnTo>
                  <a:lnTo>
                    <a:pt x="1804543" y="560577"/>
                  </a:lnTo>
                  <a:lnTo>
                    <a:pt x="1803527" y="560831"/>
                  </a:lnTo>
                  <a:lnTo>
                    <a:pt x="1802383" y="560831"/>
                  </a:lnTo>
                  <a:lnTo>
                    <a:pt x="1802129" y="560831"/>
                  </a:lnTo>
                  <a:lnTo>
                    <a:pt x="1800352" y="560831"/>
                  </a:lnTo>
                  <a:lnTo>
                    <a:pt x="1798574" y="559434"/>
                  </a:lnTo>
                  <a:lnTo>
                    <a:pt x="1797557" y="557021"/>
                  </a:lnTo>
                  <a:lnTo>
                    <a:pt x="1796033" y="553592"/>
                  </a:lnTo>
                  <a:lnTo>
                    <a:pt x="1795526" y="547369"/>
                  </a:lnTo>
                  <a:lnTo>
                    <a:pt x="1799335" y="541273"/>
                  </a:lnTo>
                  <a:lnTo>
                    <a:pt x="1801240" y="538098"/>
                  </a:lnTo>
                  <a:lnTo>
                    <a:pt x="1803653" y="535558"/>
                  </a:lnTo>
                  <a:lnTo>
                    <a:pt x="1811401" y="522223"/>
                  </a:lnTo>
                  <a:lnTo>
                    <a:pt x="1815337" y="515746"/>
                  </a:lnTo>
                  <a:lnTo>
                    <a:pt x="1818385" y="510920"/>
                  </a:lnTo>
                  <a:lnTo>
                    <a:pt x="1819275" y="509269"/>
                  </a:lnTo>
                  <a:lnTo>
                    <a:pt x="1820290" y="507872"/>
                  </a:lnTo>
                  <a:lnTo>
                    <a:pt x="1820672" y="506983"/>
                  </a:lnTo>
                  <a:lnTo>
                    <a:pt x="1821687" y="505078"/>
                  </a:lnTo>
                  <a:lnTo>
                    <a:pt x="1823338" y="504443"/>
                  </a:lnTo>
                  <a:lnTo>
                    <a:pt x="1825371" y="504443"/>
                  </a:lnTo>
                  <a:lnTo>
                    <a:pt x="1826768" y="504443"/>
                  </a:lnTo>
                  <a:lnTo>
                    <a:pt x="1828419" y="504824"/>
                  </a:lnTo>
                  <a:lnTo>
                    <a:pt x="1829815" y="505078"/>
                  </a:lnTo>
                  <a:lnTo>
                    <a:pt x="1830831" y="505332"/>
                  </a:lnTo>
                  <a:lnTo>
                    <a:pt x="1832102" y="505459"/>
                  </a:lnTo>
                  <a:lnTo>
                    <a:pt x="1833372" y="505459"/>
                  </a:lnTo>
                  <a:lnTo>
                    <a:pt x="1833626" y="505332"/>
                  </a:lnTo>
                  <a:lnTo>
                    <a:pt x="1834006" y="505332"/>
                  </a:lnTo>
                  <a:lnTo>
                    <a:pt x="1836165" y="505332"/>
                  </a:lnTo>
                  <a:lnTo>
                    <a:pt x="1836927" y="507491"/>
                  </a:lnTo>
                  <a:lnTo>
                    <a:pt x="1837308" y="508507"/>
                  </a:lnTo>
                  <a:lnTo>
                    <a:pt x="1837435" y="508888"/>
                  </a:lnTo>
                  <a:lnTo>
                    <a:pt x="1837817" y="508761"/>
                  </a:lnTo>
                  <a:lnTo>
                    <a:pt x="1839086" y="507110"/>
                  </a:lnTo>
                  <a:lnTo>
                    <a:pt x="1840356" y="505332"/>
                  </a:lnTo>
                  <a:lnTo>
                    <a:pt x="1841373" y="503554"/>
                  </a:lnTo>
                  <a:lnTo>
                    <a:pt x="1844675" y="498474"/>
                  </a:lnTo>
                  <a:lnTo>
                    <a:pt x="1848484" y="492886"/>
                  </a:lnTo>
                  <a:lnTo>
                    <a:pt x="1852295" y="492886"/>
                  </a:lnTo>
                  <a:lnTo>
                    <a:pt x="1852549" y="492886"/>
                  </a:lnTo>
                  <a:lnTo>
                    <a:pt x="1853564" y="492886"/>
                  </a:lnTo>
                  <a:lnTo>
                    <a:pt x="1854580" y="493394"/>
                  </a:lnTo>
                  <a:lnTo>
                    <a:pt x="1855343" y="494156"/>
                  </a:lnTo>
                  <a:lnTo>
                    <a:pt x="1856739" y="496188"/>
                  </a:lnTo>
                  <a:lnTo>
                    <a:pt x="1856612" y="499109"/>
                  </a:lnTo>
                  <a:lnTo>
                    <a:pt x="1856485" y="502411"/>
                  </a:lnTo>
                  <a:lnTo>
                    <a:pt x="1856358" y="504316"/>
                  </a:lnTo>
                  <a:lnTo>
                    <a:pt x="1856358" y="506221"/>
                  </a:lnTo>
                  <a:lnTo>
                    <a:pt x="1856739" y="508253"/>
                  </a:lnTo>
                  <a:lnTo>
                    <a:pt x="1857248" y="507872"/>
                  </a:lnTo>
                  <a:lnTo>
                    <a:pt x="1858136" y="506856"/>
                  </a:lnTo>
                  <a:lnTo>
                    <a:pt x="1859026" y="505967"/>
                  </a:lnTo>
                  <a:lnTo>
                    <a:pt x="1880234" y="492759"/>
                  </a:lnTo>
                  <a:lnTo>
                    <a:pt x="1887727" y="492759"/>
                  </a:lnTo>
                  <a:lnTo>
                    <a:pt x="1893570" y="492759"/>
                  </a:lnTo>
                  <a:lnTo>
                    <a:pt x="1908175" y="502665"/>
                  </a:lnTo>
                  <a:lnTo>
                    <a:pt x="1909318" y="504316"/>
                  </a:lnTo>
                  <a:lnTo>
                    <a:pt x="1909952" y="505459"/>
                  </a:lnTo>
                  <a:lnTo>
                    <a:pt x="1910460" y="505459"/>
                  </a:lnTo>
                  <a:lnTo>
                    <a:pt x="1911857" y="505078"/>
                  </a:lnTo>
                  <a:lnTo>
                    <a:pt x="1911857" y="504443"/>
                  </a:lnTo>
                  <a:lnTo>
                    <a:pt x="1912111" y="502411"/>
                  </a:lnTo>
                  <a:lnTo>
                    <a:pt x="1912365" y="500379"/>
                  </a:lnTo>
                  <a:lnTo>
                    <a:pt x="1912620" y="497204"/>
                  </a:lnTo>
                  <a:lnTo>
                    <a:pt x="1938147" y="480440"/>
                  </a:lnTo>
                  <a:lnTo>
                    <a:pt x="1939417" y="479932"/>
                  </a:lnTo>
                  <a:lnTo>
                    <a:pt x="1940305" y="479678"/>
                  </a:lnTo>
                  <a:lnTo>
                    <a:pt x="1940813" y="479424"/>
                  </a:lnTo>
                  <a:lnTo>
                    <a:pt x="1941068" y="479297"/>
                  </a:lnTo>
                  <a:lnTo>
                    <a:pt x="1942337" y="477138"/>
                  </a:lnTo>
                  <a:lnTo>
                    <a:pt x="1943861" y="474979"/>
                  </a:lnTo>
                  <a:lnTo>
                    <a:pt x="1945894" y="473455"/>
                  </a:lnTo>
                  <a:lnTo>
                    <a:pt x="1948179" y="472820"/>
                  </a:lnTo>
                  <a:lnTo>
                    <a:pt x="1949450" y="472312"/>
                  </a:lnTo>
                  <a:lnTo>
                    <a:pt x="1949703" y="472185"/>
                  </a:lnTo>
                  <a:lnTo>
                    <a:pt x="1949830" y="471677"/>
                  </a:lnTo>
                  <a:lnTo>
                    <a:pt x="1952702" y="467862"/>
                  </a:lnTo>
                  <a:lnTo>
                    <a:pt x="1958324" y="464200"/>
                  </a:lnTo>
                  <a:lnTo>
                    <a:pt x="1965636" y="460944"/>
                  </a:lnTo>
                  <a:lnTo>
                    <a:pt x="1973579" y="458342"/>
                  </a:lnTo>
                  <a:lnTo>
                    <a:pt x="1982408" y="455225"/>
                  </a:lnTo>
                  <a:lnTo>
                    <a:pt x="1990677" y="451119"/>
                  </a:lnTo>
                  <a:lnTo>
                    <a:pt x="1997065" y="447038"/>
                  </a:lnTo>
                  <a:lnTo>
                    <a:pt x="2000250" y="443991"/>
                  </a:lnTo>
                  <a:lnTo>
                    <a:pt x="2000123" y="442721"/>
                  </a:lnTo>
                  <a:lnTo>
                    <a:pt x="2000377" y="441578"/>
                  </a:lnTo>
                  <a:lnTo>
                    <a:pt x="2001138" y="440562"/>
                  </a:lnTo>
                  <a:lnTo>
                    <a:pt x="2002154" y="439419"/>
                  </a:lnTo>
                  <a:lnTo>
                    <a:pt x="2003425" y="438784"/>
                  </a:lnTo>
                  <a:lnTo>
                    <a:pt x="2004822" y="438784"/>
                  </a:lnTo>
                  <a:lnTo>
                    <a:pt x="2005329" y="438784"/>
                  </a:lnTo>
                  <a:lnTo>
                    <a:pt x="2005837" y="438911"/>
                  </a:lnTo>
                  <a:lnTo>
                    <a:pt x="2006219" y="439038"/>
                  </a:lnTo>
                  <a:lnTo>
                    <a:pt x="2007488" y="439419"/>
                  </a:lnTo>
                  <a:lnTo>
                    <a:pt x="2008504" y="440562"/>
                  </a:lnTo>
                  <a:lnTo>
                    <a:pt x="2008758" y="442086"/>
                  </a:lnTo>
                  <a:lnTo>
                    <a:pt x="2008885" y="442594"/>
                  </a:lnTo>
                  <a:lnTo>
                    <a:pt x="2011299" y="442975"/>
                  </a:lnTo>
                  <a:lnTo>
                    <a:pt x="2012950" y="443102"/>
                  </a:lnTo>
                  <a:lnTo>
                    <a:pt x="2015235" y="443229"/>
                  </a:lnTo>
                  <a:lnTo>
                    <a:pt x="2017268" y="443610"/>
                  </a:lnTo>
                  <a:lnTo>
                    <a:pt x="2019427" y="444245"/>
                  </a:lnTo>
                  <a:lnTo>
                    <a:pt x="2020824" y="444499"/>
                  </a:lnTo>
                  <a:lnTo>
                    <a:pt x="2022094" y="444880"/>
                  </a:lnTo>
                  <a:lnTo>
                    <a:pt x="2023109" y="445261"/>
                  </a:lnTo>
                  <a:lnTo>
                    <a:pt x="2025014" y="445896"/>
                  </a:lnTo>
                  <a:lnTo>
                    <a:pt x="2026411" y="446404"/>
                  </a:lnTo>
                  <a:lnTo>
                    <a:pt x="2027554" y="446404"/>
                  </a:lnTo>
                  <a:lnTo>
                    <a:pt x="2029205" y="446404"/>
                  </a:lnTo>
                  <a:lnTo>
                    <a:pt x="2030729" y="445515"/>
                  </a:lnTo>
                  <a:lnTo>
                    <a:pt x="2032507" y="443229"/>
                  </a:lnTo>
                  <a:lnTo>
                    <a:pt x="2034921" y="440435"/>
                  </a:lnTo>
                  <a:lnTo>
                    <a:pt x="2034412" y="439292"/>
                  </a:lnTo>
                  <a:lnTo>
                    <a:pt x="2033270" y="437006"/>
                  </a:lnTo>
                  <a:lnTo>
                    <a:pt x="2032380" y="435355"/>
                  </a:lnTo>
                  <a:lnTo>
                    <a:pt x="2031746" y="433450"/>
                  </a:lnTo>
                  <a:lnTo>
                    <a:pt x="2031746" y="431545"/>
                  </a:lnTo>
                  <a:lnTo>
                    <a:pt x="2031746" y="430148"/>
                  </a:lnTo>
                  <a:lnTo>
                    <a:pt x="2029968" y="427862"/>
                  </a:lnTo>
                  <a:lnTo>
                    <a:pt x="2028317" y="426084"/>
                  </a:lnTo>
                  <a:lnTo>
                    <a:pt x="2026030" y="423417"/>
                  </a:lnTo>
                  <a:lnTo>
                    <a:pt x="2023109" y="420115"/>
                  </a:lnTo>
                  <a:lnTo>
                    <a:pt x="2024126" y="416432"/>
                  </a:lnTo>
                  <a:lnTo>
                    <a:pt x="2024379" y="415035"/>
                  </a:lnTo>
                  <a:lnTo>
                    <a:pt x="2023618" y="411733"/>
                  </a:lnTo>
                  <a:lnTo>
                    <a:pt x="2021331" y="407796"/>
                  </a:lnTo>
                  <a:lnTo>
                    <a:pt x="2019680" y="404748"/>
                  </a:lnTo>
                  <a:lnTo>
                    <a:pt x="2018029" y="403224"/>
                  </a:lnTo>
                  <a:lnTo>
                    <a:pt x="2017395" y="402843"/>
                  </a:lnTo>
                  <a:lnTo>
                    <a:pt x="2016632" y="403605"/>
                  </a:lnTo>
                  <a:lnTo>
                    <a:pt x="2015617" y="403986"/>
                  </a:lnTo>
                  <a:lnTo>
                    <a:pt x="2014601" y="403986"/>
                  </a:lnTo>
                  <a:lnTo>
                    <a:pt x="2013711" y="403986"/>
                  </a:lnTo>
                  <a:lnTo>
                    <a:pt x="2012950" y="403732"/>
                  </a:lnTo>
                  <a:lnTo>
                    <a:pt x="2012187" y="403224"/>
                  </a:lnTo>
                  <a:lnTo>
                    <a:pt x="2009648" y="401954"/>
                  </a:lnTo>
                  <a:lnTo>
                    <a:pt x="2006980" y="398652"/>
                  </a:lnTo>
                  <a:lnTo>
                    <a:pt x="2006980" y="395350"/>
                  </a:lnTo>
                  <a:lnTo>
                    <a:pt x="2006980" y="391667"/>
                  </a:lnTo>
                  <a:lnTo>
                    <a:pt x="2006600" y="391032"/>
                  </a:lnTo>
                  <a:lnTo>
                    <a:pt x="2006092" y="391032"/>
                  </a:lnTo>
                  <a:lnTo>
                    <a:pt x="2005710" y="391159"/>
                  </a:lnTo>
                  <a:lnTo>
                    <a:pt x="2005329" y="391540"/>
                  </a:lnTo>
                  <a:lnTo>
                    <a:pt x="2003552" y="392683"/>
                  </a:lnTo>
                  <a:lnTo>
                    <a:pt x="2001647" y="393318"/>
                  </a:lnTo>
                  <a:lnTo>
                    <a:pt x="1999742" y="393318"/>
                  </a:lnTo>
                  <a:lnTo>
                    <a:pt x="1998472" y="393318"/>
                  </a:lnTo>
                  <a:lnTo>
                    <a:pt x="1997202" y="393064"/>
                  </a:lnTo>
                  <a:lnTo>
                    <a:pt x="1996058" y="392556"/>
                  </a:lnTo>
                  <a:lnTo>
                    <a:pt x="1994027" y="391794"/>
                  </a:lnTo>
                  <a:lnTo>
                    <a:pt x="1992502" y="390016"/>
                  </a:lnTo>
                  <a:lnTo>
                    <a:pt x="1991613" y="387730"/>
                  </a:lnTo>
                  <a:lnTo>
                    <a:pt x="1991105" y="385952"/>
                  </a:lnTo>
                  <a:lnTo>
                    <a:pt x="1991613" y="383920"/>
                  </a:lnTo>
                  <a:lnTo>
                    <a:pt x="1992883" y="382650"/>
                  </a:lnTo>
                  <a:lnTo>
                    <a:pt x="1994661" y="380745"/>
                  </a:lnTo>
                  <a:lnTo>
                    <a:pt x="1997836" y="379602"/>
                  </a:lnTo>
                  <a:lnTo>
                    <a:pt x="2001138" y="379602"/>
                  </a:lnTo>
                  <a:lnTo>
                    <a:pt x="2003171" y="379602"/>
                  </a:lnTo>
                  <a:lnTo>
                    <a:pt x="2005202" y="379983"/>
                  </a:lnTo>
                  <a:lnTo>
                    <a:pt x="2006980" y="380872"/>
                  </a:lnTo>
                  <a:lnTo>
                    <a:pt x="2011172" y="382777"/>
                  </a:lnTo>
                  <a:lnTo>
                    <a:pt x="2012187" y="384936"/>
                  </a:lnTo>
                  <a:lnTo>
                    <a:pt x="2012950" y="386714"/>
                  </a:lnTo>
                  <a:lnTo>
                    <a:pt x="2013203" y="387476"/>
                  </a:lnTo>
                  <a:lnTo>
                    <a:pt x="2013711" y="388238"/>
                  </a:lnTo>
                  <a:lnTo>
                    <a:pt x="2014347" y="388746"/>
                  </a:lnTo>
                  <a:lnTo>
                    <a:pt x="2015235" y="389381"/>
                  </a:lnTo>
                  <a:lnTo>
                    <a:pt x="2016886" y="389635"/>
                  </a:lnTo>
                  <a:lnTo>
                    <a:pt x="2018792" y="389635"/>
                  </a:lnTo>
                  <a:lnTo>
                    <a:pt x="2021967" y="389635"/>
                  </a:lnTo>
                  <a:lnTo>
                    <a:pt x="2025650" y="388873"/>
                  </a:lnTo>
                  <a:lnTo>
                    <a:pt x="2028062" y="387476"/>
                  </a:lnTo>
                  <a:lnTo>
                    <a:pt x="2029332" y="386841"/>
                  </a:lnTo>
                  <a:lnTo>
                    <a:pt x="2030856" y="386079"/>
                  </a:lnTo>
                  <a:lnTo>
                    <a:pt x="2032761" y="385190"/>
                  </a:lnTo>
                  <a:lnTo>
                    <a:pt x="2037079" y="383158"/>
                  </a:lnTo>
                  <a:lnTo>
                    <a:pt x="2044064" y="379729"/>
                  </a:lnTo>
                  <a:lnTo>
                    <a:pt x="2045207" y="377316"/>
                  </a:lnTo>
                  <a:lnTo>
                    <a:pt x="2045715" y="376300"/>
                  </a:lnTo>
                  <a:lnTo>
                    <a:pt x="2045970" y="375284"/>
                  </a:lnTo>
                  <a:lnTo>
                    <a:pt x="2046097" y="374268"/>
                  </a:lnTo>
                  <a:lnTo>
                    <a:pt x="2046351" y="371982"/>
                  </a:lnTo>
                  <a:lnTo>
                    <a:pt x="2046731" y="370077"/>
                  </a:lnTo>
                  <a:lnTo>
                    <a:pt x="2049779" y="368426"/>
                  </a:lnTo>
                  <a:lnTo>
                    <a:pt x="2050669" y="367791"/>
                  </a:lnTo>
                  <a:lnTo>
                    <a:pt x="2050669" y="367156"/>
                  </a:lnTo>
                  <a:lnTo>
                    <a:pt x="2050669" y="366902"/>
                  </a:lnTo>
                  <a:lnTo>
                    <a:pt x="2050669" y="365632"/>
                  </a:lnTo>
                  <a:lnTo>
                    <a:pt x="2049145" y="363473"/>
                  </a:lnTo>
                  <a:lnTo>
                    <a:pt x="2047367" y="362330"/>
                  </a:lnTo>
                  <a:lnTo>
                    <a:pt x="2045080" y="360933"/>
                  </a:lnTo>
                  <a:lnTo>
                    <a:pt x="2043810" y="357885"/>
                  </a:lnTo>
                  <a:lnTo>
                    <a:pt x="2044446" y="355091"/>
                  </a:lnTo>
                  <a:lnTo>
                    <a:pt x="2044953" y="352551"/>
                  </a:lnTo>
                  <a:lnTo>
                    <a:pt x="2046731" y="350773"/>
                  </a:lnTo>
                  <a:lnTo>
                    <a:pt x="2048890" y="350773"/>
                  </a:lnTo>
                  <a:lnTo>
                    <a:pt x="2049018" y="350773"/>
                  </a:lnTo>
                  <a:lnTo>
                    <a:pt x="2049906" y="350773"/>
                  </a:lnTo>
                  <a:lnTo>
                    <a:pt x="2050033" y="350519"/>
                  </a:lnTo>
                  <a:lnTo>
                    <a:pt x="2050669" y="348995"/>
                  </a:lnTo>
                  <a:lnTo>
                    <a:pt x="2051050" y="347725"/>
                  </a:lnTo>
                  <a:lnTo>
                    <a:pt x="2051811" y="345820"/>
                  </a:lnTo>
                  <a:lnTo>
                    <a:pt x="2053844" y="345566"/>
                  </a:lnTo>
                  <a:lnTo>
                    <a:pt x="2054098" y="345566"/>
                  </a:lnTo>
                  <a:lnTo>
                    <a:pt x="2054352" y="345566"/>
                  </a:lnTo>
                  <a:lnTo>
                    <a:pt x="2055113" y="345566"/>
                  </a:lnTo>
                  <a:lnTo>
                    <a:pt x="2055749" y="345820"/>
                  </a:lnTo>
                  <a:lnTo>
                    <a:pt x="2056510" y="346074"/>
                  </a:lnTo>
                  <a:lnTo>
                    <a:pt x="2056892" y="346328"/>
                  </a:lnTo>
                  <a:lnTo>
                    <a:pt x="2057146" y="346328"/>
                  </a:lnTo>
                  <a:lnTo>
                    <a:pt x="2057653" y="346328"/>
                  </a:lnTo>
                  <a:lnTo>
                    <a:pt x="2058288" y="346328"/>
                  </a:lnTo>
                  <a:lnTo>
                    <a:pt x="2059051" y="346201"/>
                  </a:lnTo>
                  <a:lnTo>
                    <a:pt x="2060448" y="345312"/>
                  </a:lnTo>
                  <a:lnTo>
                    <a:pt x="2060828" y="345058"/>
                  </a:lnTo>
                  <a:lnTo>
                    <a:pt x="2061718" y="344550"/>
                  </a:lnTo>
                  <a:lnTo>
                    <a:pt x="2062606" y="344550"/>
                  </a:lnTo>
                  <a:lnTo>
                    <a:pt x="2063114" y="344550"/>
                  </a:lnTo>
                  <a:lnTo>
                    <a:pt x="2063623" y="344804"/>
                  </a:lnTo>
                  <a:lnTo>
                    <a:pt x="2064130" y="345312"/>
                  </a:lnTo>
                  <a:lnTo>
                    <a:pt x="2065274" y="346836"/>
                  </a:lnTo>
                  <a:lnTo>
                    <a:pt x="2064257" y="349376"/>
                  </a:lnTo>
                  <a:lnTo>
                    <a:pt x="2062226" y="353440"/>
                  </a:lnTo>
                  <a:lnTo>
                    <a:pt x="2061718" y="354456"/>
                  </a:lnTo>
                  <a:lnTo>
                    <a:pt x="2061209" y="355599"/>
                  </a:lnTo>
                  <a:lnTo>
                    <a:pt x="2060828" y="356488"/>
                  </a:lnTo>
                  <a:lnTo>
                    <a:pt x="2060067" y="358139"/>
                  </a:lnTo>
                  <a:lnTo>
                    <a:pt x="2061336" y="359790"/>
                  </a:lnTo>
                  <a:lnTo>
                    <a:pt x="2063114" y="362076"/>
                  </a:lnTo>
                  <a:lnTo>
                    <a:pt x="2064257" y="363092"/>
                  </a:lnTo>
                  <a:lnTo>
                    <a:pt x="2065020" y="364489"/>
                  </a:lnTo>
                  <a:lnTo>
                    <a:pt x="2065527" y="365886"/>
                  </a:lnTo>
                  <a:lnTo>
                    <a:pt x="2066162" y="366521"/>
                  </a:lnTo>
                  <a:lnTo>
                    <a:pt x="2068195" y="367029"/>
                  </a:lnTo>
                  <a:lnTo>
                    <a:pt x="2070480" y="367029"/>
                  </a:lnTo>
                  <a:lnTo>
                    <a:pt x="2072639" y="367029"/>
                  </a:lnTo>
                  <a:lnTo>
                    <a:pt x="2075179" y="366521"/>
                  </a:lnTo>
                  <a:lnTo>
                    <a:pt x="2077084" y="365378"/>
                  </a:lnTo>
                  <a:lnTo>
                    <a:pt x="2078227" y="364616"/>
                  </a:lnTo>
                  <a:lnTo>
                    <a:pt x="2079625" y="364362"/>
                  </a:lnTo>
                  <a:lnTo>
                    <a:pt x="2081276" y="364362"/>
                  </a:lnTo>
                  <a:lnTo>
                    <a:pt x="2085212" y="364362"/>
                  </a:lnTo>
                  <a:lnTo>
                    <a:pt x="2090038" y="366267"/>
                  </a:lnTo>
                  <a:lnTo>
                    <a:pt x="2092959" y="367791"/>
                  </a:lnTo>
                  <a:lnTo>
                    <a:pt x="2096134" y="369315"/>
                  </a:lnTo>
                  <a:lnTo>
                    <a:pt x="2099818" y="371855"/>
                  </a:lnTo>
                  <a:lnTo>
                    <a:pt x="2100453" y="374776"/>
                  </a:lnTo>
                  <a:lnTo>
                    <a:pt x="2101596" y="380364"/>
                  </a:lnTo>
                  <a:lnTo>
                    <a:pt x="2104898" y="384936"/>
                  </a:lnTo>
                  <a:lnTo>
                    <a:pt x="2109215" y="387349"/>
                  </a:lnTo>
                  <a:lnTo>
                    <a:pt x="2111629" y="388619"/>
                  </a:lnTo>
                  <a:lnTo>
                    <a:pt x="2114042" y="389635"/>
                  </a:lnTo>
                  <a:lnTo>
                    <a:pt x="2116708" y="390016"/>
                  </a:lnTo>
                  <a:lnTo>
                    <a:pt x="2119629" y="390651"/>
                  </a:lnTo>
                  <a:lnTo>
                    <a:pt x="2122170" y="391159"/>
                  </a:lnTo>
                  <a:lnTo>
                    <a:pt x="2123185" y="394080"/>
                  </a:lnTo>
                  <a:lnTo>
                    <a:pt x="2123694" y="396239"/>
                  </a:lnTo>
                  <a:lnTo>
                    <a:pt x="2125345" y="397636"/>
                  </a:lnTo>
                  <a:lnTo>
                    <a:pt x="2127123" y="397636"/>
                  </a:lnTo>
                  <a:lnTo>
                    <a:pt x="2127630" y="397636"/>
                  </a:lnTo>
                  <a:lnTo>
                    <a:pt x="2128011" y="397509"/>
                  </a:lnTo>
                  <a:lnTo>
                    <a:pt x="2128520" y="397382"/>
                  </a:lnTo>
                  <a:lnTo>
                    <a:pt x="2128901" y="397255"/>
                  </a:lnTo>
                  <a:lnTo>
                    <a:pt x="2129408" y="397255"/>
                  </a:lnTo>
                  <a:lnTo>
                    <a:pt x="2129789" y="397255"/>
                  </a:lnTo>
                  <a:lnTo>
                    <a:pt x="2131186" y="397255"/>
                  </a:lnTo>
                  <a:lnTo>
                    <a:pt x="2132456" y="397636"/>
                  </a:lnTo>
                  <a:lnTo>
                    <a:pt x="2133600" y="398525"/>
                  </a:lnTo>
                  <a:lnTo>
                    <a:pt x="2134361" y="399033"/>
                  </a:lnTo>
                  <a:lnTo>
                    <a:pt x="2134870" y="399160"/>
                  </a:lnTo>
                  <a:lnTo>
                    <a:pt x="2135124" y="399160"/>
                  </a:lnTo>
                  <a:lnTo>
                    <a:pt x="2135504" y="399160"/>
                  </a:lnTo>
                  <a:lnTo>
                    <a:pt x="2135885" y="398779"/>
                  </a:lnTo>
                  <a:lnTo>
                    <a:pt x="2136648" y="397763"/>
                  </a:lnTo>
                  <a:lnTo>
                    <a:pt x="2137790" y="397255"/>
                  </a:lnTo>
                  <a:lnTo>
                    <a:pt x="2138933" y="397255"/>
                  </a:lnTo>
                  <a:lnTo>
                    <a:pt x="2139442" y="397255"/>
                  </a:lnTo>
                  <a:lnTo>
                    <a:pt x="2139950" y="397382"/>
                  </a:lnTo>
                  <a:lnTo>
                    <a:pt x="2140457" y="397509"/>
                  </a:lnTo>
                  <a:lnTo>
                    <a:pt x="2140838" y="397763"/>
                  </a:lnTo>
                  <a:lnTo>
                    <a:pt x="2141093" y="397763"/>
                  </a:lnTo>
                  <a:lnTo>
                    <a:pt x="2141474" y="397763"/>
                  </a:lnTo>
                  <a:lnTo>
                    <a:pt x="2142108" y="397763"/>
                  </a:lnTo>
                  <a:lnTo>
                    <a:pt x="2142744" y="397509"/>
                  </a:lnTo>
                  <a:lnTo>
                    <a:pt x="2143252" y="396874"/>
                  </a:lnTo>
                  <a:lnTo>
                    <a:pt x="2142362" y="396112"/>
                  </a:lnTo>
                  <a:lnTo>
                    <a:pt x="2141474" y="395350"/>
                  </a:lnTo>
                  <a:lnTo>
                    <a:pt x="2140584" y="394969"/>
                  </a:lnTo>
                  <a:lnTo>
                    <a:pt x="2138679" y="393699"/>
                  </a:lnTo>
                  <a:lnTo>
                    <a:pt x="2137029" y="392683"/>
                  </a:lnTo>
                  <a:lnTo>
                    <a:pt x="2136775" y="390778"/>
                  </a:lnTo>
                  <a:lnTo>
                    <a:pt x="2136394" y="390016"/>
                  </a:lnTo>
                  <a:lnTo>
                    <a:pt x="2136648" y="389254"/>
                  </a:lnTo>
                  <a:lnTo>
                    <a:pt x="2136902" y="388619"/>
                  </a:lnTo>
                  <a:lnTo>
                    <a:pt x="2137282" y="387730"/>
                  </a:lnTo>
                  <a:lnTo>
                    <a:pt x="2138045" y="386968"/>
                  </a:lnTo>
                  <a:lnTo>
                    <a:pt x="2138806" y="386841"/>
                  </a:lnTo>
                  <a:lnTo>
                    <a:pt x="2139187" y="386714"/>
                  </a:lnTo>
                  <a:lnTo>
                    <a:pt x="2140330" y="386714"/>
                  </a:lnTo>
                  <a:lnTo>
                    <a:pt x="2141347" y="387476"/>
                  </a:lnTo>
                  <a:lnTo>
                    <a:pt x="2142235" y="388238"/>
                  </a:lnTo>
                  <a:lnTo>
                    <a:pt x="2142871" y="388746"/>
                  </a:lnTo>
                  <a:lnTo>
                    <a:pt x="2143632" y="389254"/>
                  </a:lnTo>
                  <a:lnTo>
                    <a:pt x="2144395" y="389508"/>
                  </a:lnTo>
                  <a:lnTo>
                    <a:pt x="2144395" y="388873"/>
                  </a:lnTo>
                  <a:lnTo>
                    <a:pt x="2144395" y="388238"/>
                  </a:lnTo>
                  <a:lnTo>
                    <a:pt x="2144140" y="387730"/>
                  </a:lnTo>
                  <a:lnTo>
                    <a:pt x="2143886" y="385952"/>
                  </a:lnTo>
                  <a:lnTo>
                    <a:pt x="2143379" y="382904"/>
                  </a:lnTo>
                  <a:lnTo>
                    <a:pt x="2145410" y="381888"/>
                  </a:lnTo>
                  <a:lnTo>
                    <a:pt x="2146173" y="379729"/>
                  </a:lnTo>
                  <a:lnTo>
                    <a:pt x="2144903" y="370839"/>
                  </a:lnTo>
                  <a:lnTo>
                    <a:pt x="2143632" y="369442"/>
                  </a:lnTo>
                  <a:lnTo>
                    <a:pt x="2142489" y="369061"/>
                  </a:lnTo>
                  <a:lnTo>
                    <a:pt x="2141728" y="367918"/>
                  </a:lnTo>
                  <a:lnTo>
                    <a:pt x="2141728" y="366521"/>
                  </a:lnTo>
                  <a:lnTo>
                    <a:pt x="2141474" y="365124"/>
                  </a:lnTo>
                  <a:lnTo>
                    <a:pt x="2142235" y="363600"/>
                  </a:lnTo>
                  <a:lnTo>
                    <a:pt x="2143252" y="362965"/>
                  </a:lnTo>
                  <a:lnTo>
                    <a:pt x="2143632" y="362711"/>
                  </a:lnTo>
                  <a:lnTo>
                    <a:pt x="2144395" y="362330"/>
                  </a:lnTo>
                  <a:lnTo>
                    <a:pt x="2145283" y="362330"/>
                  </a:lnTo>
                  <a:lnTo>
                    <a:pt x="2146300" y="362330"/>
                  </a:lnTo>
                  <a:lnTo>
                    <a:pt x="2147697" y="362838"/>
                  </a:lnTo>
                  <a:lnTo>
                    <a:pt x="2149348" y="364235"/>
                  </a:lnTo>
                  <a:lnTo>
                    <a:pt x="2152777" y="367283"/>
                  </a:lnTo>
                  <a:lnTo>
                    <a:pt x="2158237" y="367664"/>
                  </a:lnTo>
                  <a:lnTo>
                    <a:pt x="2161794" y="367664"/>
                  </a:lnTo>
                  <a:lnTo>
                    <a:pt x="2161158" y="367283"/>
                  </a:lnTo>
                  <a:lnTo>
                    <a:pt x="2160651" y="367156"/>
                  </a:lnTo>
                  <a:lnTo>
                    <a:pt x="2160015" y="366902"/>
                  </a:lnTo>
                  <a:lnTo>
                    <a:pt x="2157983" y="366521"/>
                  </a:lnTo>
                  <a:lnTo>
                    <a:pt x="2157603" y="365124"/>
                  </a:lnTo>
                  <a:lnTo>
                    <a:pt x="2157349" y="364362"/>
                  </a:lnTo>
                  <a:lnTo>
                    <a:pt x="2160397" y="360679"/>
                  </a:lnTo>
                  <a:lnTo>
                    <a:pt x="2161031" y="360679"/>
                  </a:lnTo>
                  <a:lnTo>
                    <a:pt x="2162302" y="360679"/>
                  </a:lnTo>
                  <a:lnTo>
                    <a:pt x="2163445" y="361187"/>
                  </a:lnTo>
                  <a:lnTo>
                    <a:pt x="2164333" y="362203"/>
                  </a:lnTo>
                  <a:lnTo>
                    <a:pt x="2165604" y="363727"/>
                  </a:lnTo>
                  <a:lnTo>
                    <a:pt x="2167508" y="364235"/>
                  </a:lnTo>
                  <a:lnTo>
                    <a:pt x="2168525" y="364235"/>
                  </a:lnTo>
                  <a:lnTo>
                    <a:pt x="2168779" y="364235"/>
                  </a:lnTo>
                  <a:lnTo>
                    <a:pt x="2169032" y="364108"/>
                  </a:lnTo>
                  <a:lnTo>
                    <a:pt x="2169413" y="360933"/>
                  </a:lnTo>
                  <a:lnTo>
                    <a:pt x="2172207" y="353948"/>
                  </a:lnTo>
                  <a:lnTo>
                    <a:pt x="2177287" y="353948"/>
                  </a:lnTo>
                  <a:lnTo>
                    <a:pt x="2177542" y="353948"/>
                  </a:lnTo>
                  <a:lnTo>
                    <a:pt x="2178177" y="353948"/>
                  </a:lnTo>
                  <a:lnTo>
                    <a:pt x="2178811" y="353948"/>
                  </a:lnTo>
                  <a:lnTo>
                    <a:pt x="2179320" y="353694"/>
                  </a:lnTo>
                  <a:lnTo>
                    <a:pt x="2178938" y="353440"/>
                  </a:lnTo>
                  <a:lnTo>
                    <a:pt x="2178684" y="353440"/>
                  </a:lnTo>
                  <a:lnTo>
                    <a:pt x="2174128" y="350720"/>
                  </a:lnTo>
                  <a:lnTo>
                    <a:pt x="2168048" y="346154"/>
                  </a:lnTo>
                  <a:lnTo>
                    <a:pt x="2162111" y="340850"/>
                  </a:lnTo>
                  <a:lnTo>
                    <a:pt x="2157983" y="335914"/>
                  </a:lnTo>
                  <a:lnTo>
                    <a:pt x="2155952" y="332485"/>
                  </a:lnTo>
                  <a:lnTo>
                    <a:pt x="2147443" y="330326"/>
                  </a:lnTo>
                  <a:lnTo>
                    <a:pt x="2143759" y="330326"/>
                  </a:lnTo>
                  <a:lnTo>
                    <a:pt x="2143252" y="330326"/>
                  </a:lnTo>
                  <a:lnTo>
                    <a:pt x="2142744" y="330326"/>
                  </a:lnTo>
                  <a:lnTo>
                    <a:pt x="2142489" y="330453"/>
                  </a:lnTo>
                  <a:lnTo>
                    <a:pt x="2142235" y="331469"/>
                  </a:lnTo>
                  <a:lnTo>
                    <a:pt x="2141474" y="332231"/>
                  </a:lnTo>
                  <a:lnTo>
                    <a:pt x="2140711" y="332358"/>
                  </a:lnTo>
                  <a:lnTo>
                    <a:pt x="2140457" y="332485"/>
                  </a:lnTo>
                  <a:lnTo>
                    <a:pt x="2140077" y="332485"/>
                  </a:lnTo>
                  <a:lnTo>
                    <a:pt x="2137790" y="332485"/>
                  </a:lnTo>
                  <a:lnTo>
                    <a:pt x="2134488" y="329437"/>
                  </a:lnTo>
                  <a:lnTo>
                    <a:pt x="2133346" y="326770"/>
                  </a:lnTo>
                  <a:lnTo>
                    <a:pt x="2132456" y="325754"/>
                  </a:lnTo>
                  <a:lnTo>
                    <a:pt x="2128393" y="325119"/>
                  </a:lnTo>
                  <a:lnTo>
                    <a:pt x="2124836" y="325119"/>
                  </a:lnTo>
                  <a:lnTo>
                    <a:pt x="2122297" y="325119"/>
                  </a:lnTo>
                  <a:lnTo>
                    <a:pt x="2119883" y="325500"/>
                  </a:lnTo>
                  <a:lnTo>
                    <a:pt x="2118995" y="326008"/>
                  </a:lnTo>
                  <a:lnTo>
                    <a:pt x="2119122" y="326389"/>
                  </a:lnTo>
                  <a:lnTo>
                    <a:pt x="2119629" y="326897"/>
                  </a:lnTo>
                  <a:lnTo>
                    <a:pt x="2120773" y="327786"/>
                  </a:lnTo>
                  <a:lnTo>
                    <a:pt x="2122297" y="328675"/>
                  </a:lnTo>
                  <a:lnTo>
                    <a:pt x="2123694" y="330199"/>
                  </a:lnTo>
                  <a:lnTo>
                    <a:pt x="2124836" y="331723"/>
                  </a:lnTo>
                  <a:lnTo>
                    <a:pt x="2126742" y="334898"/>
                  </a:lnTo>
                  <a:lnTo>
                    <a:pt x="2125090" y="337565"/>
                  </a:lnTo>
                  <a:lnTo>
                    <a:pt x="2124075" y="339216"/>
                  </a:lnTo>
                  <a:lnTo>
                    <a:pt x="2123058" y="340740"/>
                  </a:lnTo>
                  <a:lnTo>
                    <a:pt x="2122678" y="341502"/>
                  </a:lnTo>
                  <a:lnTo>
                    <a:pt x="2123058" y="342391"/>
                  </a:lnTo>
                  <a:lnTo>
                    <a:pt x="2123567" y="344423"/>
                  </a:lnTo>
                  <a:lnTo>
                    <a:pt x="2122804" y="345566"/>
                  </a:lnTo>
                  <a:lnTo>
                    <a:pt x="2122424" y="345947"/>
                  </a:lnTo>
                  <a:lnTo>
                    <a:pt x="2122043" y="346201"/>
                  </a:lnTo>
                  <a:lnTo>
                    <a:pt x="2121661" y="346455"/>
                  </a:lnTo>
                  <a:lnTo>
                    <a:pt x="2121154" y="346455"/>
                  </a:lnTo>
                  <a:lnTo>
                    <a:pt x="2119629" y="346455"/>
                  </a:lnTo>
                  <a:lnTo>
                    <a:pt x="2117217" y="344804"/>
                  </a:lnTo>
                  <a:lnTo>
                    <a:pt x="2112009" y="340105"/>
                  </a:lnTo>
                  <a:lnTo>
                    <a:pt x="2111121" y="339216"/>
                  </a:lnTo>
                  <a:lnTo>
                    <a:pt x="2108327" y="336676"/>
                  </a:lnTo>
                  <a:lnTo>
                    <a:pt x="2110867" y="321817"/>
                  </a:lnTo>
                  <a:lnTo>
                    <a:pt x="2110994" y="320801"/>
                  </a:lnTo>
                  <a:lnTo>
                    <a:pt x="2110867" y="320674"/>
                  </a:lnTo>
                  <a:lnTo>
                    <a:pt x="2109343" y="319531"/>
                  </a:lnTo>
                  <a:lnTo>
                    <a:pt x="2107819" y="318388"/>
                  </a:lnTo>
                  <a:lnTo>
                    <a:pt x="2106168" y="317118"/>
                  </a:lnTo>
                  <a:lnTo>
                    <a:pt x="2105659" y="313943"/>
                  </a:lnTo>
                  <a:lnTo>
                    <a:pt x="2103733" y="311431"/>
                  </a:lnTo>
                  <a:lnTo>
                    <a:pt x="2098722" y="307562"/>
                  </a:lnTo>
                  <a:lnTo>
                    <a:pt x="2090926" y="302692"/>
                  </a:lnTo>
                  <a:lnTo>
                    <a:pt x="2080640" y="297179"/>
                  </a:lnTo>
                  <a:lnTo>
                    <a:pt x="2078989" y="296290"/>
                  </a:lnTo>
                  <a:lnTo>
                    <a:pt x="2076957" y="295528"/>
                  </a:lnTo>
                  <a:lnTo>
                    <a:pt x="2075052" y="294639"/>
                  </a:lnTo>
                  <a:lnTo>
                    <a:pt x="2068576" y="291591"/>
                  </a:lnTo>
                  <a:lnTo>
                    <a:pt x="2062352" y="288797"/>
                  </a:lnTo>
                  <a:lnTo>
                    <a:pt x="2060194" y="284606"/>
                  </a:lnTo>
                  <a:lnTo>
                    <a:pt x="2059304" y="282955"/>
                  </a:lnTo>
                  <a:lnTo>
                    <a:pt x="2055622" y="281812"/>
                  </a:lnTo>
                  <a:lnTo>
                    <a:pt x="2052065" y="280542"/>
                  </a:lnTo>
                  <a:lnTo>
                    <a:pt x="2047367" y="278891"/>
                  </a:lnTo>
                  <a:lnTo>
                    <a:pt x="2042159" y="277113"/>
                  </a:lnTo>
                  <a:lnTo>
                    <a:pt x="2039111" y="273430"/>
                  </a:lnTo>
                  <a:lnTo>
                    <a:pt x="2002789" y="255396"/>
                  </a:lnTo>
                  <a:lnTo>
                    <a:pt x="1996694" y="255015"/>
                  </a:lnTo>
                  <a:lnTo>
                    <a:pt x="1994661" y="252348"/>
                  </a:lnTo>
                  <a:lnTo>
                    <a:pt x="1993264" y="250697"/>
                  </a:lnTo>
                  <a:lnTo>
                    <a:pt x="1992502" y="249681"/>
                  </a:lnTo>
                  <a:lnTo>
                    <a:pt x="1992249" y="249300"/>
                  </a:lnTo>
                  <a:lnTo>
                    <a:pt x="1991486" y="249300"/>
                  </a:lnTo>
                  <a:lnTo>
                    <a:pt x="1991105" y="249300"/>
                  </a:lnTo>
                  <a:lnTo>
                    <a:pt x="1989581" y="249554"/>
                  </a:lnTo>
                  <a:lnTo>
                    <a:pt x="1987169" y="249681"/>
                  </a:lnTo>
                  <a:lnTo>
                    <a:pt x="1984248" y="249681"/>
                  </a:lnTo>
                  <a:lnTo>
                    <a:pt x="1975993" y="249681"/>
                  </a:lnTo>
                  <a:lnTo>
                    <a:pt x="1963547" y="248792"/>
                  </a:lnTo>
                  <a:lnTo>
                    <a:pt x="1958975" y="247903"/>
                  </a:lnTo>
                  <a:lnTo>
                    <a:pt x="1958467" y="247776"/>
                  </a:lnTo>
                  <a:lnTo>
                    <a:pt x="1957958" y="247776"/>
                  </a:lnTo>
                  <a:lnTo>
                    <a:pt x="1957577" y="247776"/>
                  </a:lnTo>
                  <a:lnTo>
                    <a:pt x="1955927" y="247776"/>
                  </a:lnTo>
                  <a:lnTo>
                    <a:pt x="1954402" y="248284"/>
                  </a:lnTo>
                  <a:lnTo>
                    <a:pt x="1953132" y="249300"/>
                  </a:lnTo>
                  <a:lnTo>
                    <a:pt x="1951862" y="250062"/>
                  </a:lnTo>
                  <a:lnTo>
                    <a:pt x="1950593" y="250824"/>
                  </a:lnTo>
                  <a:lnTo>
                    <a:pt x="1948942" y="250824"/>
                  </a:lnTo>
                  <a:lnTo>
                    <a:pt x="1948179" y="250824"/>
                  </a:lnTo>
                  <a:lnTo>
                    <a:pt x="1947290" y="250570"/>
                  </a:lnTo>
                  <a:lnTo>
                    <a:pt x="1918588" y="240918"/>
                  </a:lnTo>
                  <a:lnTo>
                    <a:pt x="1917953" y="240918"/>
                  </a:lnTo>
                  <a:lnTo>
                    <a:pt x="1915413" y="246379"/>
                  </a:lnTo>
                  <a:lnTo>
                    <a:pt x="1914905" y="248538"/>
                  </a:lnTo>
                  <a:lnTo>
                    <a:pt x="1914398" y="251205"/>
                  </a:lnTo>
                  <a:lnTo>
                    <a:pt x="1912111" y="252094"/>
                  </a:lnTo>
                  <a:lnTo>
                    <a:pt x="1912365" y="252856"/>
                  </a:lnTo>
                  <a:lnTo>
                    <a:pt x="1913508" y="255396"/>
                  </a:lnTo>
                  <a:lnTo>
                    <a:pt x="1919224" y="261619"/>
                  </a:lnTo>
                  <a:lnTo>
                    <a:pt x="1922145" y="264921"/>
                  </a:lnTo>
                  <a:lnTo>
                    <a:pt x="1923414" y="268096"/>
                  </a:lnTo>
                  <a:lnTo>
                    <a:pt x="1922906" y="271398"/>
                  </a:lnTo>
                  <a:lnTo>
                    <a:pt x="1922526" y="274954"/>
                  </a:lnTo>
                  <a:lnTo>
                    <a:pt x="1919858" y="278129"/>
                  </a:lnTo>
                  <a:lnTo>
                    <a:pt x="1915286" y="280415"/>
                  </a:lnTo>
                  <a:lnTo>
                    <a:pt x="1914017" y="281050"/>
                  </a:lnTo>
                  <a:lnTo>
                    <a:pt x="1912493" y="281431"/>
                  </a:lnTo>
                  <a:lnTo>
                    <a:pt x="1910969" y="281431"/>
                  </a:lnTo>
                  <a:lnTo>
                    <a:pt x="1904746" y="281431"/>
                  </a:lnTo>
                  <a:lnTo>
                    <a:pt x="1897506" y="276224"/>
                  </a:lnTo>
                  <a:lnTo>
                    <a:pt x="1894967" y="271398"/>
                  </a:lnTo>
                  <a:lnTo>
                    <a:pt x="1893824" y="269620"/>
                  </a:lnTo>
                  <a:lnTo>
                    <a:pt x="1891919" y="268858"/>
                  </a:lnTo>
                  <a:lnTo>
                    <a:pt x="1889759" y="268096"/>
                  </a:lnTo>
                  <a:lnTo>
                    <a:pt x="1886584" y="266953"/>
                  </a:lnTo>
                  <a:lnTo>
                    <a:pt x="1883028" y="265683"/>
                  </a:lnTo>
                  <a:lnTo>
                    <a:pt x="1881758" y="260730"/>
                  </a:lnTo>
                  <a:lnTo>
                    <a:pt x="1880361" y="255650"/>
                  </a:lnTo>
                  <a:lnTo>
                    <a:pt x="1881885" y="253364"/>
                  </a:lnTo>
                  <a:lnTo>
                    <a:pt x="1882902" y="252602"/>
                  </a:lnTo>
                  <a:lnTo>
                    <a:pt x="1883663" y="251967"/>
                  </a:lnTo>
                  <a:lnTo>
                    <a:pt x="1884426" y="251713"/>
                  </a:lnTo>
                  <a:lnTo>
                    <a:pt x="1885314" y="251713"/>
                  </a:lnTo>
                  <a:lnTo>
                    <a:pt x="1886965" y="251713"/>
                  </a:lnTo>
                  <a:lnTo>
                    <a:pt x="1888871" y="252729"/>
                  </a:lnTo>
                  <a:lnTo>
                    <a:pt x="1890649" y="254507"/>
                  </a:lnTo>
                  <a:lnTo>
                    <a:pt x="1891410" y="255396"/>
                  </a:lnTo>
                  <a:lnTo>
                    <a:pt x="1892427" y="255777"/>
                  </a:lnTo>
                  <a:lnTo>
                    <a:pt x="1893443" y="255777"/>
                  </a:lnTo>
                  <a:lnTo>
                    <a:pt x="1893951" y="255777"/>
                  </a:lnTo>
                  <a:lnTo>
                    <a:pt x="1894458" y="255650"/>
                  </a:lnTo>
                  <a:lnTo>
                    <a:pt x="1894967" y="255396"/>
                  </a:lnTo>
                  <a:lnTo>
                    <a:pt x="1896490" y="254761"/>
                  </a:lnTo>
                  <a:lnTo>
                    <a:pt x="1897633" y="253110"/>
                  </a:lnTo>
                  <a:lnTo>
                    <a:pt x="1897887" y="251205"/>
                  </a:lnTo>
                  <a:lnTo>
                    <a:pt x="1898014" y="250697"/>
                  </a:lnTo>
                  <a:lnTo>
                    <a:pt x="1897379" y="249935"/>
                  </a:lnTo>
                  <a:lnTo>
                    <a:pt x="1895221" y="247141"/>
                  </a:lnTo>
                  <a:lnTo>
                    <a:pt x="1888362" y="245109"/>
                  </a:lnTo>
                  <a:lnTo>
                    <a:pt x="1883663" y="245109"/>
                  </a:lnTo>
                  <a:lnTo>
                    <a:pt x="1883409" y="245109"/>
                  </a:lnTo>
                  <a:lnTo>
                    <a:pt x="1883155" y="245109"/>
                  </a:lnTo>
                  <a:lnTo>
                    <a:pt x="1882775" y="245109"/>
                  </a:lnTo>
                  <a:lnTo>
                    <a:pt x="1879853" y="245363"/>
                  </a:lnTo>
                  <a:lnTo>
                    <a:pt x="1877568" y="248538"/>
                  </a:lnTo>
                  <a:lnTo>
                    <a:pt x="1874901" y="251967"/>
                  </a:lnTo>
                  <a:lnTo>
                    <a:pt x="1872869" y="255015"/>
                  </a:lnTo>
                  <a:lnTo>
                    <a:pt x="1870455" y="257682"/>
                  </a:lnTo>
                  <a:lnTo>
                    <a:pt x="1867661" y="259841"/>
                  </a:lnTo>
                  <a:lnTo>
                    <a:pt x="1865883" y="260984"/>
                  </a:lnTo>
                  <a:lnTo>
                    <a:pt x="1862835" y="261492"/>
                  </a:lnTo>
                  <a:lnTo>
                    <a:pt x="1859279" y="261492"/>
                  </a:lnTo>
                  <a:lnTo>
                    <a:pt x="1831594" y="254634"/>
                  </a:lnTo>
                  <a:lnTo>
                    <a:pt x="1828927" y="254507"/>
                  </a:lnTo>
                  <a:lnTo>
                    <a:pt x="1825244" y="254507"/>
                  </a:lnTo>
                  <a:lnTo>
                    <a:pt x="1816290" y="254813"/>
                  </a:lnTo>
                  <a:lnTo>
                    <a:pt x="1806575" y="255619"/>
                  </a:lnTo>
                  <a:lnTo>
                    <a:pt x="1798383" y="256758"/>
                  </a:lnTo>
                  <a:lnTo>
                    <a:pt x="1794002" y="258063"/>
                  </a:lnTo>
                  <a:lnTo>
                    <a:pt x="1792604" y="259079"/>
                  </a:lnTo>
                  <a:lnTo>
                    <a:pt x="1792604" y="263397"/>
                  </a:lnTo>
                  <a:lnTo>
                    <a:pt x="1792604" y="266318"/>
                  </a:lnTo>
                  <a:lnTo>
                    <a:pt x="1792604" y="269620"/>
                  </a:lnTo>
                  <a:lnTo>
                    <a:pt x="1792604" y="272287"/>
                  </a:lnTo>
                  <a:lnTo>
                    <a:pt x="1790953" y="273176"/>
                  </a:lnTo>
                  <a:lnTo>
                    <a:pt x="1790700" y="273303"/>
                  </a:lnTo>
                  <a:lnTo>
                    <a:pt x="1790446" y="273303"/>
                  </a:lnTo>
                  <a:lnTo>
                    <a:pt x="1790064" y="273303"/>
                  </a:lnTo>
                  <a:lnTo>
                    <a:pt x="1789683" y="273303"/>
                  </a:lnTo>
                  <a:lnTo>
                    <a:pt x="1789302" y="273176"/>
                  </a:lnTo>
                  <a:lnTo>
                    <a:pt x="1788922" y="272922"/>
                  </a:lnTo>
                  <a:lnTo>
                    <a:pt x="1786001" y="270763"/>
                  </a:lnTo>
                  <a:lnTo>
                    <a:pt x="1785111" y="256158"/>
                  </a:lnTo>
                  <a:lnTo>
                    <a:pt x="1785111" y="256031"/>
                  </a:lnTo>
                  <a:lnTo>
                    <a:pt x="1785111" y="255396"/>
                  </a:lnTo>
                  <a:lnTo>
                    <a:pt x="1782826" y="253364"/>
                  </a:lnTo>
                  <a:lnTo>
                    <a:pt x="1776349" y="253364"/>
                  </a:lnTo>
                  <a:lnTo>
                    <a:pt x="1770506" y="253364"/>
                  </a:lnTo>
                  <a:lnTo>
                    <a:pt x="1767839" y="253237"/>
                  </a:lnTo>
                  <a:lnTo>
                    <a:pt x="1766951" y="250824"/>
                  </a:lnTo>
                  <a:lnTo>
                    <a:pt x="1766570" y="249681"/>
                  </a:lnTo>
                  <a:lnTo>
                    <a:pt x="1766951" y="248284"/>
                  </a:lnTo>
                  <a:lnTo>
                    <a:pt x="1768094" y="246887"/>
                  </a:lnTo>
                  <a:lnTo>
                    <a:pt x="1768602" y="246379"/>
                  </a:lnTo>
                  <a:lnTo>
                    <a:pt x="1768602" y="245999"/>
                  </a:lnTo>
                  <a:lnTo>
                    <a:pt x="1768221" y="244601"/>
                  </a:lnTo>
                  <a:lnTo>
                    <a:pt x="1767839" y="242569"/>
                  </a:lnTo>
                  <a:lnTo>
                    <a:pt x="1767077" y="239521"/>
                  </a:lnTo>
                  <a:lnTo>
                    <a:pt x="1770760" y="236346"/>
                  </a:lnTo>
                  <a:lnTo>
                    <a:pt x="1771014" y="236219"/>
                  </a:lnTo>
                  <a:lnTo>
                    <a:pt x="1771014" y="235965"/>
                  </a:lnTo>
                  <a:lnTo>
                    <a:pt x="1771014" y="235712"/>
                  </a:lnTo>
                  <a:lnTo>
                    <a:pt x="1769032" y="231830"/>
                  </a:lnTo>
                  <a:lnTo>
                    <a:pt x="1736471" y="213867"/>
                  </a:lnTo>
                  <a:lnTo>
                    <a:pt x="1728597" y="213867"/>
                  </a:lnTo>
                  <a:lnTo>
                    <a:pt x="1694433" y="219201"/>
                  </a:lnTo>
                  <a:lnTo>
                    <a:pt x="1686052" y="219455"/>
                  </a:lnTo>
                  <a:lnTo>
                    <a:pt x="1665097" y="219455"/>
                  </a:lnTo>
                  <a:lnTo>
                    <a:pt x="1663573" y="219201"/>
                  </a:lnTo>
                  <a:lnTo>
                    <a:pt x="1662937" y="217931"/>
                  </a:lnTo>
                  <a:lnTo>
                    <a:pt x="1662302" y="216662"/>
                  </a:lnTo>
                  <a:lnTo>
                    <a:pt x="1662302" y="215137"/>
                  </a:lnTo>
                  <a:lnTo>
                    <a:pt x="1662937" y="213867"/>
                  </a:lnTo>
                  <a:lnTo>
                    <a:pt x="1663192" y="212597"/>
                  </a:lnTo>
                  <a:lnTo>
                    <a:pt x="1663446" y="211708"/>
                  </a:lnTo>
                  <a:lnTo>
                    <a:pt x="1662937" y="210819"/>
                  </a:lnTo>
                  <a:lnTo>
                    <a:pt x="1661922" y="208787"/>
                  </a:lnTo>
                  <a:lnTo>
                    <a:pt x="1656587" y="205612"/>
                  </a:lnTo>
                  <a:lnTo>
                    <a:pt x="1652015" y="204850"/>
                  </a:lnTo>
                  <a:lnTo>
                    <a:pt x="1651380" y="204724"/>
                  </a:lnTo>
                  <a:lnTo>
                    <a:pt x="1650746" y="204724"/>
                  </a:lnTo>
                  <a:lnTo>
                    <a:pt x="1650364" y="204724"/>
                  </a:lnTo>
                  <a:lnTo>
                    <a:pt x="1649349" y="204724"/>
                  </a:lnTo>
                  <a:lnTo>
                    <a:pt x="1648968" y="204850"/>
                  </a:lnTo>
                  <a:lnTo>
                    <a:pt x="1648840" y="204977"/>
                  </a:lnTo>
                  <a:lnTo>
                    <a:pt x="1648205" y="206501"/>
                  </a:lnTo>
                  <a:lnTo>
                    <a:pt x="1646935" y="207390"/>
                  </a:lnTo>
                  <a:lnTo>
                    <a:pt x="1645538" y="207390"/>
                  </a:lnTo>
                  <a:lnTo>
                    <a:pt x="1645157" y="207390"/>
                  </a:lnTo>
                  <a:lnTo>
                    <a:pt x="1644903" y="207263"/>
                  </a:lnTo>
                  <a:lnTo>
                    <a:pt x="1644523" y="207137"/>
                  </a:lnTo>
                  <a:lnTo>
                    <a:pt x="1642490" y="206375"/>
                  </a:lnTo>
                  <a:lnTo>
                    <a:pt x="1641094" y="204215"/>
                  </a:lnTo>
                  <a:lnTo>
                    <a:pt x="1640712" y="201675"/>
                  </a:lnTo>
                  <a:lnTo>
                    <a:pt x="1639570" y="200025"/>
                  </a:lnTo>
                  <a:lnTo>
                    <a:pt x="1631569" y="196468"/>
                  </a:lnTo>
                  <a:lnTo>
                    <a:pt x="1627124" y="196468"/>
                  </a:lnTo>
                  <a:lnTo>
                    <a:pt x="1626615" y="196468"/>
                  </a:lnTo>
                  <a:lnTo>
                    <a:pt x="1626234" y="196468"/>
                  </a:lnTo>
                  <a:lnTo>
                    <a:pt x="1625853" y="196595"/>
                  </a:lnTo>
                  <a:lnTo>
                    <a:pt x="1625346" y="196722"/>
                  </a:lnTo>
                  <a:lnTo>
                    <a:pt x="1624964" y="196722"/>
                  </a:lnTo>
                  <a:lnTo>
                    <a:pt x="1624456" y="196722"/>
                  </a:lnTo>
                  <a:lnTo>
                    <a:pt x="1622805" y="196722"/>
                  </a:lnTo>
                  <a:lnTo>
                    <a:pt x="1621154" y="195833"/>
                  </a:lnTo>
                  <a:lnTo>
                    <a:pt x="1620011" y="194437"/>
                  </a:lnTo>
                  <a:lnTo>
                    <a:pt x="1619123" y="193166"/>
                  </a:lnTo>
                  <a:lnTo>
                    <a:pt x="1618996" y="191515"/>
                  </a:lnTo>
                  <a:lnTo>
                    <a:pt x="1619630" y="190118"/>
                  </a:lnTo>
                  <a:lnTo>
                    <a:pt x="1619884" y="189102"/>
                  </a:lnTo>
                  <a:lnTo>
                    <a:pt x="1621027" y="187578"/>
                  </a:lnTo>
                  <a:lnTo>
                    <a:pt x="1624202" y="187578"/>
                  </a:lnTo>
                  <a:lnTo>
                    <a:pt x="1626488" y="187578"/>
                  </a:lnTo>
                  <a:lnTo>
                    <a:pt x="1627124" y="187578"/>
                  </a:lnTo>
                  <a:lnTo>
                    <a:pt x="1628012" y="187578"/>
                  </a:lnTo>
                  <a:lnTo>
                    <a:pt x="1629028" y="187578"/>
                  </a:lnTo>
                  <a:lnTo>
                    <a:pt x="1631314" y="187578"/>
                  </a:lnTo>
                  <a:lnTo>
                    <a:pt x="1633981" y="187451"/>
                  </a:lnTo>
                  <a:lnTo>
                    <a:pt x="1634489" y="186562"/>
                  </a:lnTo>
                  <a:lnTo>
                    <a:pt x="1634489" y="186435"/>
                  </a:lnTo>
                  <a:lnTo>
                    <a:pt x="1634489" y="185800"/>
                  </a:lnTo>
                  <a:lnTo>
                    <a:pt x="1596008" y="176275"/>
                  </a:lnTo>
                  <a:lnTo>
                    <a:pt x="1594230" y="176275"/>
                  </a:lnTo>
                  <a:lnTo>
                    <a:pt x="1592960" y="176402"/>
                  </a:lnTo>
                  <a:lnTo>
                    <a:pt x="1592452" y="176529"/>
                  </a:lnTo>
                  <a:lnTo>
                    <a:pt x="1591945" y="176783"/>
                  </a:lnTo>
                  <a:lnTo>
                    <a:pt x="1591690" y="176910"/>
                  </a:lnTo>
                  <a:lnTo>
                    <a:pt x="1591309" y="178942"/>
                  </a:lnTo>
                  <a:lnTo>
                    <a:pt x="1590675" y="181863"/>
                  </a:lnTo>
                  <a:lnTo>
                    <a:pt x="1589912" y="186308"/>
                  </a:lnTo>
                  <a:lnTo>
                    <a:pt x="1585086" y="191769"/>
                  </a:lnTo>
                  <a:lnTo>
                    <a:pt x="1581784" y="195452"/>
                  </a:lnTo>
                  <a:lnTo>
                    <a:pt x="1578482" y="196850"/>
                  </a:lnTo>
                  <a:lnTo>
                    <a:pt x="1575688" y="196850"/>
                  </a:lnTo>
                  <a:lnTo>
                    <a:pt x="1573783" y="196850"/>
                  </a:lnTo>
                  <a:lnTo>
                    <a:pt x="1572259" y="196214"/>
                  </a:lnTo>
                  <a:lnTo>
                    <a:pt x="1570989" y="195325"/>
                  </a:lnTo>
                  <a:lnTo>
                    <a:pt x="1568703" y="193675"/>
                  </a:lnTo>
                  <a:lnTo>
                    <a:pt x="1567560" y="190880"/>
                  </a:lnTo>
                  <a:lnTo>
                    <a:pt x="1568069" y="188467"/>
                  </a:lnTo>
                  <a:lnTo>
                    <a:pt x="1568830" y="185292"/>
                  </a:lnTo>
                  <a:lnTo>
                    <a:pt x="1572005" y="184276"/>
                  </a:lnTo>
                  <a:lnTo>
                    <a:pt x="1574673" y="183260"/>
                  </a:lnTo>
                  <a:lnTo>
                    <a:pt x="1575943" y="182879"/>
                  </a:lnTo>
                  <a:lnTo>
                    <a:pt x="1578228" y="181990"/>
                  </a:lnTo>
                  <a:lnTo>
                    <a:pt x="1578482" y="181228"/>
                  </a:lnTo>
                  <a:lnTo>
                    <a:pt x="1577721" y="180593"/>
                  </a:lnTo>
                  <a:lnTo>
                    <a:pt x="1574546" y="180212"/>
                  </a:lnTo>
                  <a:lnTo>
                    <a:pt x="1572513" y="180085"/>
                  </a:lnTo>
                  <a:lnTo>
                    <a:pt x="1568577" y="179577"/>
                  </a:lnTo>
                  <a:lnTo>
                    <a:pt x="1565148" y="179196"/>
                  </a:lnTo>
                  <a:lnTo>
                    <a:pt x="1563751" y="176783"/>
                  </a:lnTo>
                  <a:lnTo>
                    <a:pt x="1562734" y="175259"/>
                  </a:lnTo>
                  <a:lnTo>
                    <a:pt x="1562734" y="173227"/>
                  </a:lnTo>
                  <a:lnTo>
                    <a:pt x="1563751" y="171576"/>
                  </a:lnTo>
                  <a:lnTo>
                    <a:pt x="1564767" y="169925"/>
                  </a:lnTo>
                  <a:lnTo>
                    <a:pt x="1566926" y="168909"/>
                  </a:lnTo>
                  <a:lnTo>
                    <a:pt x="1569465" y="168909"/>
                  </a:lnTo>
                  <a:lnTo>
                    <a:pt x="1570608" y="168909"/>
                  </a:lnTo>
                  <a:lnTo>
                    <a:pt x="1571878" y="169163"/>
                  </a:lnTo>
                  <a:lnTo>
                    <a:pt x="1573022" y="169544"/>
                  </a:lnTo>
                  <a:lnTo>
                    <a:pt x="1575943" y="170687"/>
                  </a:lnTo>
                  <a:lnTo>
                    <a:pt x="1578863" y="171068"/>
                  </a:lnTo>
                  <a:lnTo>
                    <a:pt x="1581911" y="171068"/>
                  </a:lnTo>
                  <a:lnTo>
                    <a:pt x="1582547" y="171068"/>
                  </a:lnTo>
                  <a:lnTo>
                    <a:pt x="1583054" y="171068"/>
                  </a:lnTo>
                  <a:lnTo>
                    <a:pt x="1583689" y="171068"/>
                  </a:lnTo>
                  <a:lnTo>
                    <a:pt x="1581403" y="170306"/>
                  </a:lnTo>
                  <a:lnTo>
                    <a:pt x="1579118" y="169671"/>
                  </a:lnTo>
                  <a:lnTo>
                    <a:pt x="1576831" y="169417"/>
                  </a:lnTo>
                  <a:lnTo>
                    <a:pt x="1573022" y="168528"/>
                  </a:lnTo>
                  <a:lnTo>
                    <a:pt x="1571371" y="168275"/>
                  </a:lnTo>
                  <a:lnTo>
                    <a:pt x="1569338" y="167766"/>
                  </a:lnTo>
                  <a:lnTo>
                    <a:pt x="1566926" y="167258"/>
                  </a:lnTo>
                  <a:lnTo>
                    <a:pt x="1560349" y="165721"/>
                  </a:lnTo>
                  <a:lnTo>
                    <a:pt x="1553082" y="164195"/>
                  </a:lnTo>
                  <a:lnTo>
                    <a:pt x="1545816" y="163026"/>
                  </a:lnTo>
                  <a:lnTo>
                    <a:pt x="1539239" y="162559"/>
                  </a:lnTo>
                  <a:lnTo>
                    <a:pt x="1538097" y="162559"/>
                  </a:lnTo>
                  <a:lnTo>
                    <a:pt x="1537080" y="162559"/>
                  </a:lnTo>
                  <a:lnTo>
                    <a:pt x="1536192" y="162687"/>
                  </a:lnTo>
                  <a:lnTo>
                    <a:pt x="1535302" y="162813"/>
                  </a:lnTo>
                  <a:lnTo>
                    <a:pt x="1534286" y="162813"/>
                  </a:lnTo>
                  <a:lnTo>
                    <a:pt x="1533525" y="162813"/>
                  </a:lnTo>
                  <a:lnTo>
                    <a:pt x="1528190" y="162813"/>
                  </a:lnTo>
                  <a:lnTo>
                    <a:pt x="1524507" y="161162"/>
                  </a:lnTo>
                  <a:lnTo>
                    <a:pt x="1521332" y="159638"/>
                  </a:lnTo>
                  <a:lnTo>
                    <a:pt x="1519554" y="158622"/>
                  </a:lnTo>
                  <a:lnTo>
                    <a:pt x="1517650" y="157987"/>
                  </a:lnTo>
                  <a:lnTo>
                    <a:pt x="1515745" y="157733"/>
                  </a:lnTo>
                  <a:lnTo>
                    <a:pt x="1515363" y="157606"/>
                  </a:lnTo>
                  <a:lnTo>
                    <a:pt x="1515109" y="157606"/>
                  </a:lnTo>
                  <a:lnTo>
                    <a:pt x="1514855" y="157606"/>
                  </a:lnTo>
                  <a:lnTo>
                    <a:pt x="1513458" y="157606"/>
                  </a:lnTo>
                  <a:lnTo>
                    <a:pt x="1512951" y="157987"/>
                  </a:lnTo>
                  <a:lnTo>
                    <a:pt x="1512951" y="158368"/>
                  </a:lnTo>
                  <a:lnTo>
                    <a:pt x="1512697" y="158622"/>
                  </a:lnTo>
                  <a:lnTo>
                    <a:pt x="1512951" y="160019"/>
                  </a:lnTo>
                  <a:lnTo>
                    <a:pt x="1514094" y="161925"/>
                  </a:lnTo>
                  <a:lnTo>
                    <a:pt x="1514982" y="163194"/>
                  </a:lnTo>
                  <a:lnTo>
                    <a:pt x="1515236" y="164845"/>
                  </a:lnTo>
                  <a:lnTo>
                    <a:pt x="1514475" y="166242"/>
                  </a:lnTo>
                  <a:lnTo>
                    <a:pt x="1513204" y="169037"/>
                  </a:lnTo>
                  <a:lnTo>
                    <a:pt x="1508886" y="170306"/>
                  </a:lnTo>
                  <a:lnTo>
                    <a:pt x="1504569" y="170306"/>
                  </a:lnTo>
                  <a:lnTo>
                    <a:pt x="1503172" y="170306"/>
                  </a:lnTo>
                  <a:lnTo>
                    <a:pt x="1501902" y="170179"/>
                  </a:lnTo>
                  <a:lnTo>
                    <a:pt x="1500758" y="169925"/>
                  </a:lnTo>
                  <a:lnTo>
                    <a:pt x="1500124" y="169925"/>
                  </a:lnTo>
                  <a:lnTo>
                    <a:pt x="1499615" y="169799"/>
                  </a:lnTo>
                  <a:lnTo>
                    <a:pt x="1498980" y="169799"/>
                  </a:lnTo>
                  <a:lnTo>
                    <a:pt x="1495044" y="169799"/>
                  </a:lnTo>
                  <a:lnTo>
                    <a:pt x="1490852" y="172084"/>
                  </a:lnTo>
                  <a:lnTo>
                    <a:pt x="1489709" y="174370"/>
                  </a:lnTo>
                  <a:lnTo>
                    <a:pt x="1489328" y="175132"/>
                  </a:lnTo>
                  <a:lnTo>
                    <a:pt x="1489455" y="176149"/>
                  </a:lnTo>
                  <a:lnTo>
                    <a:pt x="1489963" y="176910"/>
                  </a:lnTo>
                  <a:lnTo>
                    <a:pt x="1490599" y="177926"/>
                  </a:lnTo>
                  <a:lnTo>
                    <a:pt x="1491233" y="178307"/>
                  </a:lnTo>
                  <a:lnTo>
                    <a:pt x="1491996" y="178307"/>
                  </a:lnTo>
                  <a:lnTo>
                    <a:pt x="1492630" y="178307"/>
                  </a:lnTo>
                  <a:lnTo>
                    <a:pt x="1493520" y="177926"/>
                  </a:lnTo>
                  <a:lnTo>
                    <a:pt x="1494662" y="177291"/>
                  </a:lnTo>
                  <a:lnTo>
                    <a:pt x="1495678" y="176656"/>
                  </a:lnTo>
                  <a:lnTo>
                    <a:pt x="1496949" y="176021"/>
                  </a:lnTo>
                  <a:lnTo>
                    <a:pt x="1498219" y="176021"/>
                  </a:lnTo>
                  <a:lnTo>
                    <a:pt x="1498853" y="176021"/>
                  </a:lnTo>
                  <a:lnTo>
                    <a:pt x="1499488" y="176149"/>
                  </a:lnTo>
                  <a:lnTo>
                    <a:pt x="1500124" y="176529"/>
                  </a:lnTo>
                  <a:lnTo>
                    <a:pt x="1500885" y="176910"/>
                  </a:lnTo>
                  <a:lnTo>
                    <a:pt x="1501521" y="177926"/>
                  </a:lnTo>
                  <a:lnTo>
                    <a:pt x="1501521" y="178942"/>
                  </a:lnTo>
                  <a:lnTo>
                    <a:pt x="1501648" y="180720"/>
                  </a:lnTo>
                  <a:lnTo>
                    <a:pt x="1500124" y="181990"/>
                  </a:lnTo>
                  <a:lnTo>
                    <a:pt x="1498346" y="183387"/>
                  </a:lnTo>
                  <a:lnTo>
                    <a:pt x="1497837" y="183895"/>
                  </a:lnTo>
                  <a:lnTo>
                    <a:pt x="1497076" y="184403"/>
                  </a:lnTo>
                  <a:lnTo>
                    <a:pt x="1496568" y="185038"/>
                  </a:lnTo>
                  <a:lnTo>
                    <a:pt x="1501394" y="187832"/>
                  </a:lnTo>
                  <a:lnTo>
                    <a:pt x="1501521" y="193039"/>
                  </a:lnTo>
                  <a:lnTo>
                    <a:pt x="1501521" y="196087"/>
                  </a:lnTo>
                  <a:lnTo>
                    <a:pt x="1501521" y="197612"/>
                  </a:lnTo>
                  <a:lnTo>
                    <a:pt x="1501521" y="198246"/>
                  </a:lnTo>
                  <a:lnTo>
                    <a:pt x="1501394" y="200278"/>
                  </a:lnTo>
                  <a:lnTo>
                    <a:pt x="1498980" y="201421"/>
                  </a:lnTo>
                  <a:lnTo>
                    <a:pt x="1497964" y="201929"/>
                  </a:lnTo>
                  <a:lnTo>
                    <a:pt x="1496440" y="202310"/>
                  </a:lnTo>
                  <a:lnTo>
                    <a:pt x="1494917" y="202310"/>
                  </a:lnTo>
                  <a:lnTo>
                    <a:pt x="1492377" y="202310"/>
                  </a:lnTo>
                  <a:lnTo>
                    <a:pt x="1489455" y="201421"/>
                  </a:lnTo>
                  <a:lnTo>
                    <a:pt x="1487804" y="198881"/>
                  </a:lnTo>
                  <a:lnTo>
                    <a:pt x="1487043" y="197865"/>
                  </a:lnTo>
                  <a:lnTo>
                    <a:pt x="1486280" y="197484"/>
                  </a:lnTo>
                  <a:lnTo>
                    <a:pt x="1485137" y="197484"/>
                  </a:lnTo>
                  <a:lnTo>
                    <a:pt x="1484376" y="197484"/>
                  </a:lnTo>
                  <a:lnTo>
                    <a:pt x="1483359" y="197738"/>
                  </a:lnTo>
                  <a:lnTo>
                    <a:pt x="1482217" y="197992"/>
                  </a:lnTo>
                  <a:lnTo>
                    <a:pt x="1480565" y="198374"/>
                  </a:lnTo>
                  <a:lnTo>
                    <a:pt x="1478914" y="198627"/>
                  </a:lnTo>
                  <a:lnTo>
                    <a:pt x="1477263" y="198627"/>
                  </a:lnTo>
                  <a:lnTo>
                    <a:pt x="1476882" y="198627"/>
                  </a:lnTo>
                  <a:lnTo>
                    <a:pt x="1476502" y="198627"/>
                  </a:lnTo>
                  <a:lnTo>
                    <a:pt x="1476248" y="198627"/>
                  </a:lnTo>
                  <a:lnTo>
                    <a:pt x="1474088" y="198627"/>
                  </a:lnTo>
                  <a:lnTo>
                    <a:pt x="1477390" y="199516"/>
                  </a:lnTo>
                  <a:lnTo>
                    <a:pt x="1479423" y="201421"/>
                  </a:lnTo>
                  <a:lnTo>
                    <a:pt x="1479423" y="203707"/>
                  </a:lnTo>
                  <a:lnTo>
                    <a:pt x="1479423" y="205485"/>
                  </a:lnTo>
                  <a:lnTo>
                    <a:pt x="1478279" y="207899"/>
                  </a:lnTo>
                  <a:lnTo>
                    <a:pt x="1472819" y="208533"/>
                  </a:lnTo>
                  <a:lnTo>
                    <a:pt x="1472310" y="208533"/>
                  </a:lnTo>
                  <a:lnTo>
                    <a:pt x="1471929" y="208660"/>
                  </a:lnTo>
                  <a:lnTo>
                    <a:pt x="1471422" y="208660"/>
                  </a:lnTo>
                  <a:lnTo>
                    <a:pt x="1466977" y="208660"/>
                  </a:lnTo>
                  <a:lnTo>
                    <a:pt x="1465452" y="205231"/>
                  </a:lnTo>
                  <a:lnTo>
                    <a:pt x="1464309" y="202945"/>
                  </a:lnTo>
                  <a:lnTo>
                    <a:pt x="1463421" y="201294"/>
                  </a:lnTo>
                  <a:lnTo>
                    <a:pt x="1463167" y="200913"/>
                  </a:lnTo>
                  <a:lnTo>
                    <a:pt x="1462658" y="200913"/>
                  </a:lnTo>
                  <a:lnTo>
                    <a:pt x="1462404" y="200913"/>
                  </a:lnTo>
                  <a:lnTo>
                    <a:pt x="1461643" y="201040"/>
                  </a:lnTo>
                  <a:lnTo>
                    <a:pt x="1461007" y="201167"/>
                  </a:lnTo>
                  <a:lnTo>
                    <a:pt x="1460373" y="201167"/>
                  </a:lnTo>
                  <a:lnTo>
                    <a:pt x="1457705" y="201167"/>
                  </a:lnTo>
                  <a:lnTo>
                    <a:pt x="1454277" y="200025"/>
                  </a:lnTo>
                  <a:lnTo>
                    <a:pt x="1450594" y="198881"/>
                  </a:lnTo>
                  <a:lnTo>
                    <a:pt x="1447419" y="197865"/>
                  </a:lnTo>
                  <a:lnTo>
                    <a:pt x="1443989" y="196722"/>
                  </a:lnTo>
                  <a:lnTo>
                    <a:pt x="1441703" y="196722"/>
                  </a:lnTo>
                  <a:lnTo>
                    <a:pt x="1441450" y="196722"/>
                  </a:lnTo>
                  <a:lnTo>
                    <a:pt x="1439290" y="196976"/>
                  </a:lnTo>
                  <a:lnTo>
                    <a:pt x="1437258" y="197738"/>
                  </a:lnTo>
                  <a:lnTo>
                    <a:pt x="1435353" y="199135"/>
                  </a:lnTo>
                  <a:lnTo>
                    <a:pt x="1432432" y="201294"/>
                  </a:lnTo>
                  <a:lnTo>
                    <a:pt x="1429257" y="202437"/>
                  </a:lnTo>
                  <a:lnTo>
                    <a:pt x="1426082" y="202945"/>
                  </a:lnTo>
                  <a:lnTo>
                    <a:pt x="1425575" y="202945"/>
                  </a:lnTo>
                  <a:lnTo>
                    <a:pt x="1425067" y="202945"/>
                  </a:lnTo>
                  <a:lnTo>
                    <a:pt x="1424685" y="202945"/>
                  </a:lnTo>
                  <a:lnTo>
                    <a:pt x="1416811" y="202945"/>
                  </a:lnTo>
                  <a:lnTo>
                    <a:pt x="1407413" y="197612"/>
                  </a:lnTo>
                  <a:lnTo>
                    <a:pt x="1404493" y="192785"/>
                  </a:lnTo>
                  <a:lnTo>
                    <a:pt x="1403603" y="191515"/>
                  </a:lnTo>
                  <a:lnTo>
                    <a:pt x="1402333" y="189483"/>
                  </a:lnTo>
                  <a:lnTo>
                    <a:pt x="1401826" y="189356"/>
                  </a:lnTo>
                  <a:lnTo>
                    <a:pt x="1401190" y="189483"/>
                  </a:lnTo>
                  <a:lnTo>
                    <a:pt x="1399539" y="192150"/>
                  </a:lnTo>
                  <a:lnTo>
                    <a:pt x="1398015" y="194690"/>
                  </a:lnTo>
                  <a:lnTo>
                    <a:pt x="1397000" y="197484"/>
                  </a:lnTo>
                  <a:lnTo>
                    <a:pt x="1396364" y="200405"/>
                  </a:lnTo>
                  <a:lnTo>
                    <a:pt x="1395222" y="204724"/>
                  </a:lnTo>
                  <a:lnTo>
                    <a:pt x="1394078" y="208787"/>
                  </a:lnTo>
                  <a:lnTo>
                    <a:pt x="1391030" y="209422"/>
                  </a:lnTo>
                  <a:lnTo>
                    <a:pt x="1390014" y="209676"/>
                  </a:lnTo>
                  <a:lnTo>
                    <a:pt x="1388745" y="212216"/>
                  </a:lnTo>
                  <a:lnTo>
                    <a:pt x="1387728" y="214502"/>
                  </a:lnTo>
                  <a:lnTo>
                    <a:pt x="1386585" y="217296"/>
                  </a:lnTo>
                  <a:lnTo>
                    <a:pt x="1385188" y="220217"/>
                  </a:lnTo>
                  <a:lnTo>
                    <a:pt x="1383156" y="221487"/>
                  </a:lnTo>
                  <a:lnTo>
                    <a:pt x="1382268" y="222122"/>
                  </a:lnTo>
                  <a:lnTo>
                    <a:pt x="1381505" y="222376"/>
                  </a:lnTo>
                  <a:lnTo>
                    <a:pt x="1380744" y="222376"/>
                  </a:lnTo>
                  <a:lnTo>
                    <a:pt x="1379220" y="222376"/>
                  </a:lnTo>
                  <a:lnTo>
                    <a:pt x="1378203" y="221233"/>
                  </a:lnTo>
                  <a:lnTo>
                    <a:pt x="1377314" y="220471"/>
                  </a:lnTo>
                  <a:lnTo>
                    <a:pt x="1376679" y="219328"/>
                  </a:lnTo>
                  <a:lnTo>
                    <a:pt x="1375536" y="218693"/>
                  </a:lnTo>
                  <a:lnTo>
                    <a:pt x="1374521" y="218693"/>
                  </a:lnTo>
                  <a:lnTo>
                    <a:pt x="1374267" y="218693"/>
                  </a:lnTo>
                  <a:lnTo>
                    <a:pt x="1374139" y="218820"/>
                  </a:lnTo>
                  <a:lnTo>
                    <a:pt x="1373885" y="218820"/>
                  </a:lnTo>
                  <a:lnTo>
                    <a:pt x="1368192" y="215941"/>
                  </a:lnTo>
                  <a:lnTo>
                    <a:pt x="1361297" y="209216"/>
                  </a:lnTo>
                  <a:lnTo>
                    <a:pt x="1355330" y="201515"/>
                  </a:lnTo>
                  <a:lnTo>
                    <a:pt x="1352423" y="195706"/>
                  </a:lnTo>
                  <a:lnTo>
                    <a:pt x="1351787" y="191642"/>
                  </a:lnTo>
                  <a:lnTo>
                    <a:pt x="1343532" y="182625"/>
                  </a:lnTo>
                  <a:lnTo>
                    <a:pt x="1340865" y="180593"/>
                  </a:lnTo>
                  <a:lnTo>
                    <a:pt x="1339977" y="180085"/>
                  </a:lnTo>
                  <a:lnTo>
                    <a:pt x="1339469" y="178942"/>
                  </a:lnTo>
                  <a:lnTo>
                    <a:pt x="1339596" y="177800"/>
                  </a:lnTo>
                  <a:lnTo>
                    <a:pt x="1339723" y="176783"/>
                  </a:lnTo>
                  <a:lnTo>
                    <a:pt x="1340230" y="175894"/>
                  </a:lnTo>
                  <a:lnTo>
                    <a:pt x="1340993" y="175640"/>
                  </a:lnTo>
                  <a:lnTo>
                    <a:pt x="1341501" y="175387"/>
                  </a:lnTo>
                  <a:lnTo>
                    <a:pt x="1342135" y="175259"/>
                  </a:lnTo>
                  <a:lnTo>
                    <a:pt x="1342771" y="175259"/>
                  </a:lnTo>
                  <a:lnTo>
                    <a:pt x="1344422" y="175259"/>
                  </a:lnTo>
                  <a:lnTo>
                    <a:pt x="1346580" y="176021"/>
                  </a:lnTo>
                  <a:lnTo>
                    <a:pt x="1348104" y="177800"/>
                  </a:lnTo>
                  <a:lnTo>
                    <a:pt x="1349375" y="179069"/>
                  </a:lnTo>
                  <a:lnTo>
                    <a:pt x="1351026" y="179831"/>
                  </a:lnTo>
                  <a:lnTo>
                    <a:pt x="1352677" y="179831"/>
                  </a:lnTo>
                  <a:lnTo>
                    <a:pt x="1353820" y="179831"/>
                  </a:lnTo>
                  <a:lnTo>
                    <a:pt x="1355089" y="179450"/>
                  </a:lnTo>
                  <a:lnTo>
                    <a:pt x="1356105" y="178688"/>
                  </a:lnTo>
                  <a:lnTo>
                    <a:pt x="1356868" y="178180"/>
                  </a:lnTo>
                  <a:lnTo>
                    <a:pt x="1357376" y="176275"/>
                  </a:lnTo>
                  <a:lnTo>
                    <a:pt x="1356995" y="174370"/>
                  </a:lnTo>
                  <a:lnTo>
                    <a:pt x="1356868" y="172719"/>
                  </a:lnTo>
                  <a:lnTo>
                    <a:pt x="1355598" y="171576"/>
                  </a:lnTo>
                  <a:lnTo>
                    <a:pt x="1354201" y="171450"/>
                  </a:lnTo>
                  <a:lnTo>
                    <a:pt x="1350263" y="171195"/>
                  </a:lnTo>
                  <a:lnTo>
                    <a:pt x="1349628" y="168655"/>
                  </a:lnTo>
                  <a:lnTo>
                    <a:pt x="1349375" y="167512"/>
                  </a:lnTo>
                  <a:lnTo>
                    <a:pt x="1349375" y="165100"/>
                  </a:lnTo>
                  <a:lnTo>
                    <a:pt x="1350518" y="162813"/>
                  </a:lnTo>
                  <a:lnTo>
                    <a:pt x="1352296" y="161670"/>
                  </a:lnTo>
                  <a:lnTo>
                    <a:pt x="1352042" y="160908"/>
                  </a:lnTo>
                  <a:lnTo>
                    <a:pt x="1351279" y="159765"/>
                  </a:lnTo>
                  <a:lnTo>
                    <a:pt x="1350899" y="158876"/>
                  </a:lnTo>
                  <a:lnTo>
                    <a:pt x="1349375" y="156209"/>
                  </a:lnTo>
                  <a:lnTo>
                    <a:pt x="1348104" y="153924"/>
                  </a:lnTo>
                  <a:lnTo>
                    <a:pt x="1348739" y="151891"/>
                  </a:lnTo>
                  <a:lnTo>
                    <a:pt x="1349121" y="151002"/>
                  </a:lnTo>
                  <a:lnTo>
                    <a:pt x="1349755" y="150367"/>
                  </a:lnTo>
                  <a:lnTo>
                    <a:pt x="1350518" y="150113"/>
                  </a:lnTo>
                  <a:lnTo>
                    <a:pt x="1350899" y="149987"/>
                  </a:lnTo>
                  <a:lnTo>
                    <a:pt x="1351026" y="149859"/>
                  </a:lnTo>
                  <a:lnTo>
                    <a:pt x="1350899" y="149478"/>
                  </a:lnTo>
                  <a:lnTo>
                    <a:pt x="1350009" y="148462"/>
                  </a:lnTo>
                  <a:lnTo>
                    <a:pt x="1348104" y="148208"/>
                  </a:lnTo>
                  <a:lnTo>
                    <a:pt x="1343532" y="147446"/>
                  </a:lnTo>
                  <a:lnTo>
                    <a:pt x="1338579" y="143255"/>
                  </a:lnTo>
                  <a:lnTo>
                    <a:pt x="1337818" y="139572"/>
                  </a:lnTo>
                  <a:lnTo>
                    <a:pt x="1336421" y="138937"/>
                  </a:lnTo>
                  <a:lnTo>
                    <a:pt x="1332737" y="138429"/>
                  </a:lnTo>
                  <a:lnTo>
                    <a:pt x="1329308" y="138429"/>
                  </a:lnTo>
                  <a:lnTo>
                    <a:pt x="1326642" y="138429"/>
                  </a:lnTo>
                  <a:lnTo>
                    <a:pt x="1324102" y="138683"/>
                  </a:lnTo>
                  <a:lnTo>
                    <a:pt x="1323085" y="139318"/>
                  </a:lnTo>
                  <a:lnTo>
                    <a:pt x="1323212" y="140462"/>
                  </a:lnTo>
                  <a:lnTo>
                    <a:pt x="1322704" y="141858"/>
                  </a:lnTo>
                  <a:lnTo>
                    <a:pt x="1321815" y="142493"/>
                  </a:lnTo>
                  <a:lnTo>
                    <a:pt x="1321053" y="143001"/>
                  </a:lnTo>
                  <a:lnTo>
                    <a:pt x="1320164" y="143255"/>
                  </a:lnTo>
                  <a:lnTo>
                    <a:pt x="1319276" y="143255"/>
                  </a:lnTo>
                  <a:lnTo>
                    <a:pt x="1318132" y="143255"/>
                  </a:lnTo>
                  <a:lnTo>
                    <a:pt x="1316989" y="142747"/>
                  </a:lnTo>
                  <a:lnTo>
                    <a:pt x="1315974" y="141858"/>
                  </a:lnTo>
                  <a:lnTo>
                    <a:pt x="1315084" y="141096"/>
                  </a:lnTo>
                  <a:lnTo>
                    <a:pt x="1314703" y="139826"/>
                  </a:lnTo>
                  <a:lnTo>
                    <a:pt x="1314830" y="138429"/>
                  </a:lnTo>
                  <a:lnTo>
                    <a:pt x="1313433" y="138049"/>
                  </a:lnTo>
                  <a:lnTo>
                    <a:pt x="1312036" y="137794"/>
                  </a:lnTo>
                  <a:lnTo>
                    <a:pt x="1310512" y="137540"/>
                  </a:lnTo>
                  <a:lnTo>
                    <a:pt x="1307210" y="137159"/>
                  </a:lnTo>
                  <a:lnTo>
                    <a:pt x="1304035" y="136397"/>
                  </a:lnTo>
                  <a:lnTo>
                    <a:pt x="1300860" y="135381"/>
                  </a:lnTo>
                  <a:lnTo>
                    <a:pt x="1296797" y="134112"/>
                  </a:lnTo>
                  <a:lnTo>
                    <a:pt x="1293240" y="131190"/>
                  </a:lnTo>
                  <a:lnTo>
                    <a:pt x="1290954" y="127000"/>
                  </a:lnTo>
                  <a:lnTo>
                    <a:pt x="1290574" y="126110"/>
                  </a:lnTo>
                  <a:lnTo>
                    <a:pt x="1289938" y="125349"/>
                  </a:lnTo>
                  <a:lnTo>
                    <a:pt x="1289303" y="124840"/>
                  </a:lnTo>
                  <a:lnTo>
                    <a:pt x="1289050" y="125602"/>
                  </a:lnTo>
                  <a:lnTo>
                    <a:pt x="1288796" y="126491"/>
                  </a:lnTo>
                  <a:lnTo>
                    <a:pt x="1288542" y="127253"/>
                  </a:lnTo>
                  <a:lnTo>
                    <a:pt x="1284604" y="132968"/>
                  </a:lnTo>
                  <a:lnTo>
                    <a:pt x="1284224" y="132968"/>
                  </a:lnTo>
                  <a:lnTo>
                    <a:pt x="1283588" y="132968"/>
                  </a:lnTo>
                  <a:lnTo>
                    <a:pt x="1282953" y="132714"/>
                  </a:lnTo>
                  <a:lnTo>
                    <a:pt x="1282446" y="132460"/>
                  </a:lnTo>
                  <a:lnTo>
                    <a:pt x="1281937" y="132079"/>
                  </a:lnTo>
                  <a:lnTo>
                    <a:pt x="1281302" y="131952"/>
                  </a:lnTo>
                  <a:lnTo>
                    <a:pt x="1280795" y="131952"/>
                  </a:lnTo>
                  <a:lnTo>
                    <a:pt x="1279778" y="131952"/>
                  </a:lnTo>
                  <a:lnTo>
                    <a:pt x="1278889" y="132333"/>
                  </a:lnTo>
                  <a:lnTo>
                    <a:pt x="1278127" y="133095"/>
                  </a:lnTo>
                  <a:lnTo>
                    <a:pt x="1277111" y="134492"/>
                  </a:lnTo>
                  <a:lnTo>
                    <a:pt x="1276984" y="136651"/>
                  </a:lnTo>
                  <a:lnTo>
                    <a:pt x="1277747" y="138175"/>
                  </a:lnTo>
                  <a:lnTo>
                    <a:pt x="1279652" y="143001"/>
                  </a:lnTo>
                  <a:lnTo>
                    <a:pt x="1277747" y="151256"/>
                  </a:lnTo>
                  <a:lnTo>
                    <a:pt x="1277747" y="152907"/>
                  </a:lnTo>
                  <a:lnTo>
                    <a:pt x="1277111" y="154431"/>
                  </a:lnTo>
                  <a:lnTo>
                    <a:pt x="1276096" y="155447"/>
                  </a:lnTo>
                  <a:lnTo>
                    <a:pt x="1275460" y="155828"/>
                  </a:lnTo>
                  <a:lnTo>
                    <a:pt x="1274952" y="155955"/>
                  </a:lnTo>
                  <a:lnTo>
                    <a:pt x="1274318" y="155955"/>
                  </a:lnTo>
                  <a:lnTo>
                    <a:pt x="1273175" y="155955"/>
                  </a:lnTo>
                  <a:lnTo>
                    <a:pt x="1271777" y="155320"/>
                  </a:lnTo>
                  <a:lnTo>
                    <a:pt x="1270000" y="154558"/>
                  </a:lnTo>
                  <a:lnTo>
                    <a:pt x="1269237" y="154177"/>
                  </a:lnTo>
                  <a:lnTo>
                    <a:pt x="1268476" y="153924"/>
                  </a:lnTo>
                  <a:lnTo>
                    <a:pt x="1267713" y="153542"/>
                  </a:lnTo>
                  <a:lnTo>
                    <a:pt x="1267205" y="153288"/>
                  </a:lnTo>
                  <a:lnTo>
                    <a:pt x="1266825" y="153162"/>
                  </a:lnTo>
                  <a:lnTo>
                    <a:pt x="1266444" y="153162"/>
                  </a:lnTo>
                  <a:lnTo>
                    <a:pt x="1265681" y="153162"/>
                  </a:lnTo>
                  <a:lnTo>
                    <a:pt x="1265047" y="153669"/>
                  </a:lnTo>
                  <a:lnTo>
                    <a:pt x="1263903" y="154177"/>
                  </a:lnTo>
                  <a:lnTo>
                    <a:pt x="1262379" y="155193"/>
                  </a:lnTo>
                  <a:lnTo>
                    <a:pt x="1260475" y="156463"/>
                  </a:lnTo>
                  <a:lnTo>
                    <a:pt x="1257173" y="156463"/>
                  </a:lnTo>
                  <a:lnTo>
                    <a:pt x="1255649" y="156463"/>
                  </a:lnTo>
                  <a:lnTo>
                    <a:pt x="1253744" y="156209"/>
                  </a:lnTo>
                  <a:lnTo>
                    <a:pt x="1251584" y="155575"/>
                  </a:lnTo>
                  <a:lnTo>
                    <a:pt x="1247902" y="154431"/>
                  </a:lnTo>
                  <a:lnTo>
                    <a:pt x="1244092" y="153924"/>
                  </a:lnTo>
                  <a:lnTo>
                    <a:pt x="1240281" y="153924"/>
                  </a:lnTo>
                  <a:lnTo>
                    <a:pt x="1236852" y="153924"/>
                  </a:lnTo>
                  <a:lnTo>
                    <a:pt x="1234058" y="153796"/>
                  </a:lnTo>
                  <a:lnTo>
                    <a:pt x="1232534" y="150621"/>
                  </a:lnTo>
                  <a:lnTo>
                    <a:pt x="1231773" y="148716"/>
                  </a:lnTo>
                  <a:lnTo>
                    <a:pt x="1230629" y="148081"/>
                  </a:lnTo>
                  <a:lnTo>
                    <a:pt x="1229868" y="148081"/>
                  </a:lnTo>
                  <a:lnTo>
                    <a:pt x="1229868" y="148462"/>
                  </a:lnTo>
                  <a:lnTo>
                    <a:pt x="1229868" y="148716"/>
                  </a:lnTo>
                  <a:lnTo>
                    <a:pt x="1229486" y="151764"/>
                  </a:lnTo>
                  <a:lnTo>
                    <a:pt x="1225803" y="152145"/>
                  </a:lnTo>
                  <a:lnTo>
                    <a:pt x="1224660" y="152272"/>
                  </a:lnTo>
                  <a:lnTo>
                    <a:pt x="1224152" y="152272"/>
                  </a:lnTo>
                  <a:lnTo>
                    <a:pt x="1223518" y="152400"/>
                  </a:lnTo>
                  <a:lnTo>
                    <a:pt x="1222882" y="152400"/>
                  </a:lnTo>
                  <a:lnTo>
                    <a:pt x="1217802" y="152400"/>
                  </a:lnTo>
                  <a:lnTo>
                    <a:pt x="1209167" y="150875"/>
                  </a:lnTo>
                  <a:lnTo>
                    <a:pt x="1207897" y="146050"/>
                  </a:lnTo>
                  <a:lnTo>
                    <a:pt x="1206500" y="140715"/>
                  </a:lnTo>
                  <a:lnTo>
                    <a:pt x="1209548" y="138429"/>
                  </a:lnTo>
                  <a:lnTo>
                    <a:pt x="1211960" y="137159"/>
                  </a:lnTo>
                  <a:lnTo>
                    <a:pt x="1210182" y="136905"/>
                  </a:lnTo>
                  <a:lnTo>
                    <a:pt x="1208277" y="136778"/>
                  </a:lnTo>
                  <a:lnTo>
                    <a:pt x="1206373" y="136778"/>
                  </a:lnTo>
                  <a:lnTo>
                    <a:pt x="1205229" y="136778"/>
                  </a:lnTo>
                  <a:lnTo>
                    <a:pt x="1204086" y="136778"/>
                  </a:lnTo>
                  <a:lnTo>
                    <a:pt x="1203071" y="136905"/>
                  </a:lnTo>
                  <a:lnTo>
                    <a:pt x="1202435" y="136905"/>
                  </a:lnTo>
                  <a:lnTo>
                    <a:pt x="1201927" y="137032"/>
                  </a:lnTo>
                  <a:lnTo>
                    <a:pt x="1201293" y="137032"/>
                  </a:lnTo>
                  <a:lnTo>
                    <a:pt x="1197228" y="137032"/>
                  </a:lnTo>
                  <a:lnTo>
                    <a:pt x="1193800" y="135762"/>
                  </a:lnTo>
                  <a:lnTo>
                    <a:pt x="1190498" y="134492"/>
                  </a:lnTo>
                  <a:lnTo>
                    <a:pt x="1187323" y="133476"/>
                  </a:lnTo>
                  <a:lnTo>
                    <a:pt x="1184148" y="132206"/>
                  </a:lnTo>
                  <a:lnTo>
                    <a:pt x="1180464" y="132206"/>
                  </a:lnTo>
                  <a:lnTo>
                    <a:pt x="1179829" y="132206"/>
                  </a:lnTo>
                  <a:lnTo>
                    <a:pt x="1179068" y="132333"/>
                  </a:lnTo>
                  <a:lnTo>
                    <a:pt x="1178305" y="132460"/>
                  </a:lnTo>
                  <a:lnTo>
                    <a:pt x="1173733" y="132841"/>
                  </a:lnTo>
                  <a:lnTo>
                    <a:pt x="1165750" y="133859"/>
                  </a:lnTo>
                  <a:lnTo>
                    <a:pt x="1156922" y="135080"/>
                  </a:lnTo>
                  <a:lnTo>
                    <a:pt x="1149355" y="136324"/>
                  </a:lnTo>
                  <a:lnTo>
                    <a:pt x="1145158" y="137413"/>
                  </a:lnTo>
                  <a:lnTo>
                    <a:pt x="1145285" y="138049"/>
                  </a:lnTo>
                  <a:lnTo>
                    <a:pt x="1145412" y="138810"/>
                  </a:lnTo>
                  <a:lnTo>
                    <a:pt x="1145667" y="139318"/>
                  </a:lnTo>
                  <a:lnTo>
                    <a:pt x="1146048" y="140842"/>
                  </a:lnTo>
                  <a:lnTo>
                    <a:pt x="1146555" y="142875"/>
                  </a:lnTo>
                  <a:lnTo>
                    <a:pt x="1145667" y="144525"/>
                  </a:lnTo>
                  <a:lnTo>
                    <a:pt x="1144904" y="145668"/>
                  </a:lnTo>
                  <a:lnTo>
                    <a:pt x="1143761" y="146176"/>
                  </a:lnTo>
                  <a:lnTo>
                    <a:pt x="1142619" y="146176"/>
                  </a:lnTo>
                  <a:lnTo>
                    <a:pt x="1141602" y="146176"/>
                  </a:lnTo>
                  <a:lnTo>
                    <a:pt x="1140586" y="145795"/>
                  </a:lnTo>
                  <a:lnTo>
                    <a:pt x="1139825" y="145033"/>
                  </a:lnTo>
                  <a:lnTo>
                    <a:pt x="1138174" y="143001"/>
                  </a:lnTo>
                  <a:lnTo>
                    <a:pt x="1138427" y="139191"/>
                  </a:lnTo>
                  <a:lnTo>
                    <a:pt x="1138808" y="135127"/>
                  </a:lnTo>
                  <a:lnTo>
                    <a:pt x="1139062" y="132968"/>
                  </a:lnTo>
                  <a:lnTo>
                    <a:pt x="1139062" y="130937"/>
                  </a:lnTo>
                  <a:lnTo>
                    <a:pt x="1138935" y="129031"/>
                  </a:lnTo>
                  <a:lnTo>
                    <a:pt x="1138808" y="127762"/>
                  </a:lnTo>
                  <a:lnTo>
                    <a:pt x="1137920" y="126872"/>
                  </a:lnTo>
                  <a:lnTo>
                    <a:pt x="1137030" y="126491"/>
                  </a:lnTo>
                  <a:lnTo>
                    <a:pt x="1136650" y="126237"/>
                  </a:lnTo>
                  <a:lnTo>
                    <a:pt x="1136142" y="126110"/>
                  </a:lnTo>
                  <a:lnTo>
                    <a:pt x="1135760" y="126110"/>
                  </a:lnTo>
                  <a:lnTo>
                    <a:pt x="1135506" y="126110"/>
                  </a:lnTo>
                  <a:lnTo>
                    <a:pt x="1135760" y="128015"/>
                  </a:lnTo>
                  <a:lnTo>
                    <a:pt x="1134999" y="129793"/>
                  </a:lnTo>
                  <a:lnTo>
                    <a:pt x="1133728" y="130682"/>
                  </a:lnTo>
                  <a:lnTo>
                    <a:pt x="1131951" y="131952"/>
                  </a:lnTo>
                  <a:lnTo>
                    <a:pt x="1128902" y="132714"/>
                  </a:lnTo>
                  <a:lnTo>
                    <a:pt x="1125854" y="132714"/>
                  </a:lnTo>
                  <a:lnTo>
                    <a:pt x="1123060" y="132714"/>
                  </a:lnTo>
                  <a:lnTo>
                    <a:pt x="1120267" y="132079"/>
                  </a:lnTo>
                  <a:lnTo>
                    <a:pt x="1118870" y="130555"/>
                  </a:lnTo>
                  <a:lnTo>
                    <a:pt x="1114678" y="126110"/>
                  </a:lnTo>
                  <a:lnTo>
                    <a:pt x="1109472" y="123062"/>
                  </a:lnTo>
                  <a:lnTo>
                    <a:pt x="1104137" y="121538"/>
                  </a:lnTo>
                  <a:lnTo>
                    <a:pt x="1103376" y="121284"/>
                  </a:lnTo>
                  <a:lnTo>
                    <a:pt x="1102740" y="121157"/>
                  </a:lnTo>
                  <a:lnTo>
                    <a:pt x="1101978" y="121157"/>
                  </a:lnTo>
                  <a:lnTo>
                    <a:pt x="1098677" y="121157"/>
                  </a:lnTo>
                  <a:lnTo>
                    <a:pt x="1095375" y="123189"/>
                  </a:lnTo>
                  <a:lnTo>
                    <a:pt x="1093343" y="125221"/>
                  </a:lnTo>
                  <a:lnTo>
                    <a:pt x="1092200" y="126110"/>
                  </a:lnTo>
                  <a:lnTo>
                    <a:pt x="1091310" y="127380"/>
                  </a:lnTo>
                  <a:lnTo>
                    <a:pt x="1090676" y="128904"/>
                  </a:lnTo>
                  <a:lnTo>
                    <a:pt x="1091564" y="129793"/>
                  </a:lnTo>
                  <a:lnTo>
                    <a:pt x="1093343" y="129793"/>
                  </a:lnTo>
                  <a:lnTo>
                    <a:pt x="1094739" y="129793"/>
                  </a:lnTo>
                  <a:lnTo>
                    <a:pt x="1096645" y="129793"/>
                  </a:lnTo>
                  <a:lnTo>
                    <a:pt x="1098930" y="129920"/>
                  </a:lnTo>
                  <a:lnTo>
                    <a:pt x="1099184" y="132460"/>
                  </a:lnTo>
                  <a:lnTo>
                    <a:pt x="1099184" y="133095"/>
                  </a:lnTo>
                  <a:lnTo>
                    <a:pt x="1099057" y="133984"/>
                  </a:lnTo>
                  <a:lnTo>
                    <a:pt x="1098677" y="134492"/>
                  </a:lnTo>
                  <a:lnTo>
                    <a:pt x="1097406" y="136525"/>
                  </a:lnTo>
                  <a:lnTo>
                    <a:pt x="1094104" y="137032"/>
                  </a:lnTo>
                  <a:lnTo>
                    <a:pt x="1089152" y="137667"/>
                  </a:lnTo>
                  <a:lnTo>
                    <a:pt x="1086993" y="137794"/>
                  </a:lnTo>
                  <a:lnTo>
                    <a:pt x="1084833" y="138175"/>
                  </a:lnTo>
                  <a:lnTo>
                    <a:pt x="1082675" y="138937"/>
                  </a:lnTo>
                  <a:lnTo>
                    <a:pt x="1082421" y="140715"/>
                  </a:lnTo>
                  <a:lnTo>
                    <a:pt x="1080643" y="142620"/>
                  </a:lnTo>
                  <a:lnTo>
                    <a:pt x="1057909" y="149225"/>
                  </a:lnTo>
                  <a:lnTo>
                    <a:pt x="1047496" y="150749"/>
                  </a:lnTo>
                  <a:lnTo>
                    <a:pt x="1045082" y="151002"/>
                  </a:lnTo>
                  <a:lnTo>
                    <a:pt x="1039876" y="156337"/>
                  </a:lnTo>
                  <a:lnTo>
                    <a:pt x="1038986" y="157099"/>
                  </a:lnTo>
                  <a:lnTo>
                    <a:pt x="1037589" y="158622"/>
                  </a:lnTo>
                  <a:lnTo>
                    <a:pt x="1036193" y="158622"/>
                  </a:lnTo>
                  <a:lnTo>
                    <a:pt x="1035684" y="158622"/>
                  </a:lnTo>
                  <a:lnTo>
                    <a:pt x="1035176" y="158368"/>
                  </a:lnTo>
                  <a:lnTo>
                    <a:pt x="1034796" y="157860"/>
                  </a:lnTo>
                  <a:lnTo>
                    <a:pt x="1032255" y="154431"/>
                  </a:lnTo>
                  <a:lnTo>
                    <a:pt x="1039876" y="143763"/>
                  </a:lnTo>
                  <a:lnTo>
                    <a:pt x="1041019" y="142493"/>
                  </a:lnTo>
                  <a:lnTo>
                    <a:pt x="1043177" y="139826"/>
                  </a:lnTo>
                  <a:lnTo>
                    <a:pt x="1045845" y="138175"/>
                  </a:lnTo>
                  <a:lnTo>
                    <a:pt x="1048893" y="137540"/>
                  </a:lnTo>
                  <a:lnTo>
                    <a:pt x="1050925" y="136905"/>
                  </a:lnTo>
                  <a:lnTo>
                    <a:pt x="1052322" y="136525"/>
                  </a:lnTo>
                  <a:lnTo>
                    <a:pt x="1053337" y="134874"/>
                  </a:lnTo>
                  <a:lnTo>
                    <a:pt x="1055877" y="130682"/>
                  </a:lnTo>
                  <a:lnTo>
                    <a:pt x="1059560" y="130175"/>
                  </a:lnTo>
                  <a:lnTo>
                    <a:pt x="1064640" y="129285"/>
                  </a:lnTo>
                  <a:lnTo>
                    <a:pt x="1065910" y="129158"/>
                  </a:lnTo>
                  <a:lnTo>
                    <a:pt x="1067434" y="128904"/>
                  </a:lnTo>
                  <a:lnTo>
                    <a:pt x="1068958" y="128650"/>
                  </a:lnTo>
                  <a:lnTo>
                    <a:pt x="1071752" y="128396"/>
                  </a:lnTo>
                  <a:lnTo>
                    <a:pt x="1074165" y="126618"/>
                  </a:lnTo>
                  <a:lnTo>
                    <a:pt x="1075689" y="123951"/>
                  </a:lnTo>
                  <a:lnTo>
                    <a:pt x="1076578" y="122300"/>
                  </a:lnTo>
                  <a:lnTo>
                    <a:pt x="1077849" y="121157"/>
                  </a:lnTo>
                  <a:lnTo>
                    <a:pt x="1079246" y="120268"/>
                  </a:lnTo>
                  <a:lnTo>
                    <a:pt x="1080643" y="119506"/>
                  </a:lnTo>
                  <a:lnTo>
                    <a:pt x="1084072" y="117728"/>
                  </a:lnTo>
                  <a:lnTo>
                    <a:pt x="1091183" y="114172"/>
                  </a:lnTo>
                  <a:lnTo>
                    <a:pt x="1092327" y="111125"/>
                  </a:lnTo>
                  <a:lnTo>
                    <a:pt x="1096385" y="106896"/>
                  </a:lnTo>
                  <a:lnTo>
                    <a:pt x="1103645" y="102917"/>
                  </a:lnTo>
                  <a:lnTo>
                    <a:pt x="1111311" y="99962"/>
                  </a:lnTo>
                  <a:lnTo>
                    <a:pt x="1116583" y="98805"/>
                  </a:lnTo>
                  <a:lnTo>
                    <a:pt x="1116710" y="98805"/>
                  </a:lnTo>
                  <a:lnTo>
                    <a:pt x="1117853" y="98805"/>
                  </a:lnTo>
                  <a:lnTo>
                    <a:pt x="1118743" y="96392"/>
                  </a:lnTo>
                  <a:lnTo>
                    <a:pt x="1119504" y="94741"/>
                  </a:lnTo>
                  <a:lnTo>
                    <a:pt x="1120394" y="92455"/>
                  </a:lnTo>
                  <a:lnTo>
                    <a:pt x="1121282" y="90296"/>
                  </a:lnTo>
                  <a:lnTo>
                    <a:pt x="1123060" y="90296"/>
                  </a:lnTo>
                  <a:lnTo>
                    <a:pt x="1123950" y="90296"/>
                  </a:lnTo>
                  <a:lnTo>
                    <a:pt x="1128649" y="88264"/>
                  </a:lnTo>
                  <a:lnTo>
                    <a:pt x="1138681" y="82930"/>
                  </a:lnTo>
                  <a:lnTo>
                    <a:pt x="1141349" y="81406"/>
                  </a:lnTo>
                  <a:lnTo>
                    <a:pt x="1143380" y="78358"/>
                  </a:lnTo>
                  <a:lnTo>
                    <a:pt x="1143888" y="74802"/>
                  </a:lnTo>
                  <a:lnTo>
                    <a:pt x="1143253" y="74421"/>
                  </a:lnTo>
                  <a:lnTo>
                    <a:pt x="1142746" y="74167"/>
                  </a:lnTo>
                  <a:lnTo>
                    <a:pt x="1141983" y="73787"/>
                  </a:lnTo>
                  <a:lnTo>
                    <a:pt x="1140459" y="73151"/>
                  </a:lnTo>
                  <a:lnTo>
                    <a:pt x="1138427" y="72262"/>
                  </a:lnTo>
                  <a:lnTo>
                    <a:pt x="1137920" y="69976"/>
                  </a:lnTo>
                  <a:lnTo>
                    <a:pt x="1137665" y="69087"/>
                  </a:lnTo>
                  <a:lnTo>
                    <a:pt x="1137793" y="68071"/>
                  </a:lnTo>
                  <a:lnTo>
                    <a:pt x="1138301" y="67182"/>
                  </a:lnTo>
                  <a:lnTo>
                    <a:pt x="1138935" y="66039"/>
                  </a:lnTo>
                  <a:lnTo>
                    <a:pt x="1140332" y="65912"/>
                  </a:lnTo>
                  <a:lnTo>
                    <a:pt x="1141602" y="65785"/>
                  </a:lnTo>
                  <a:lnTo>
                    <a:pt x="1143000" y="65658"/>
                  </a:lnTo>
                  <a:lnTo>
                    <a:pt x="1144270" y="65404"/>
                  </a:lnTo>
                  <a:lnTo>
                    <a:pt x="1145667" y="64896"/>
                  </a:lnTo>
                  <a:lnTo>
                    <a:pt x="1146302" y="64515"/>
                  </a:lnTo>
                  <a:lnTo>
                    <a:pt x="1146428" y="64134"/>
                  </a:lnTo>
                  <a:lnTo>
                    <a:pt x="1146302" y="63500"/>
                  </a:lnTo>
                  <a:lnTo>
                    <a:pt x="1145921" y="62356"/>
                  </a:lnTo>
                  <a:lnTo>
                    <a:pt x="1144651" y="61087"/>
                  </a:lnTo>
                  <a:lnTo>
                    <a:pt x="1143634" y="61087"/>
                  </a:lnTo>
                  <a:lnTo>
                    <a:pt x="1143380" y="61213"/>
                  </a:lnTo>
                  <a:lnTo>
                    <a:pt x="1143000" y="61340"/>
                  </a:lnTo>
                  <a:lnTo>
                    <a:pt x="1142619" y="61467"/>
                  </a:lnTo>
                  <a:lnTo>
                    <a:pt x="1142237" y="61467"/>
                  </a:lnTo>
                  <a:lnTo>
                    <a:pt x="1141602" y="61467"/>
                  </a:lnTo>
                  <a:lnTo>
                    <a:pt x="1140968" y="61213"/>
                  </a:lnTo>
                  <a:lnTo>
                    <a:pt x="1140586" y="60705"/>
                  </a:lnTo>
                  <a:lnTo>
                    <a:pt x="1139698" y="59689"/>
                  </a:lnTo>
                  <a:lnTo>
                    <a:pt x="1140078" y="58292"/>
                  </a:lnTo>
                  <a:lnTo>
                    <a:pt x="1140459" y="57276"/>
                  </a:lnTo>
                  <a:lnTo>
                    <a:pt x="1141095" y="55499"/>
                  </a:lnTo>
                  <a:lnTo>
                    <a:pt x="1141349" y="54228"/>
                  </a:lnTo>
                  <a:lnTo>
                    <a:pt x="1140459" y="52831"/>
                  </a:lnTo>
                  <a:lnTo>
                    <a:pt x="1140078" y="52196"/>
                  </a:lnTo>
                  <a:lnTo>
                    <a:pt x="1139571" y="51942"/>
                  </a:lnTo>
                  <a:lnTo>
                    <a:pt x="1139062" y="51942"/>
                  </a:lnTo>
                  <a:lnTo>
                    <a:pt x="1138301" y="51942"/>
                  </a:lnTo>
                  <a:lnTo>
                    <a:pt x="1137411" y="52324"/>
                  </a:lnTo>
                  <a:lnTo>
                    <a:pt x="1136396" y="52704"/>
                  </a:lnTo>
                  <a:lnTo>
                    <a:pt x="1135633" y="52958"/>
                  </a:lnTo>
                  <a:lnTo>
                    <a:pt x="1134745" y="53212"/>
                  </a:lnTo>
                  <a:lnTo>
                    <a:pt x="1133982" y="53212"/>
                  </a:lnTo>
                  <a:lnTo>
                    <a:pt x="1133348" y="53212"/>
                  </a:lnTo>
                  <a:lnTo>
                    <a:pt x="1132839" y="53085"/>
                  </a:lnTo>
                  <a:lnTo>
                    <a:pt x="1132331" y="52577"/>
                  </a:lnTo>
                  <a:lnTo>
                    <a:pt x="1131570" y="51815"/>
                  </a:lnTo>
                  <a:lnTo>
                    <a:pt x="1131315" y="50672"/>
                  </a:lnTo>
                  <a:lnTo>
                    <a:pt x="1131315" y="49656"/>
                  </a:lnTo>
                  <a:lnTo>
                    <a:pt x="1131570" y="45465"/>
                  </a:lnTo>
                  <a:lnTo>
                    <a:pt x="1131061" y="40385"/>
                  </a:lnTo>
                  <a:lnTo>
                    <a:pt x="1129156" y="37972"/>
                  </a:lnTo>
                  <a:lnTo>
                    <a:pt x="1128522" y="37972"/>
                  </a:lnTo>
                  <a:lnTo>
                    <a:pt x="1127505" y="38480"/>
                  </a:lnTo>
                  <a:lnTo>
                    <a:pt x="1126871" y="38862"/>
                  </a:lnTo>
                  <a:lnTo>
                    <a:pt x="1125474" y="39624"/>
                  </a:lnTo>
                  <a:lnTo>
                    <a:pt x="1123823" y="40512"/>
                  </a:lnTo>
                  <a:lnTo>
                    <a:pt x="1121918" y="40512"/>
                  </a:lnTo>
                  <a:lnTo>
                    <a:pt x="1120521" y="40512"/>
                  </a:lnTo>
                  <a:lnTo>
                    <a:pt x="1119124" y="40004"/>
                  </a:lnTo>
                  <a:lnTo>
                    <a:pt x="1117600" y="38734"/>
                  </a:lnTo>
                  <a:lnTo>
                    <a:pt x="1113917" y="35305"/>
                  </a:lnTo>
                  <a:lnTo>
                    <a:pt x="1104392" y="33019"/>
                  </a:lnTo>
                  <a:lnTo>
                    <a:pt x="1100962" y="33019"/>
                  </a:lnTo>
                  <a:lnTo>
                    <a:pt x="1100708" y="33019"/>
                  </a:lnTo>
                  <a:lnTo>
                    <a:pt x="1100454" y="33019"/>
                  </a:lnTo>
                  <a:lnTo>
                    <a:pt x="1100327" y="33274"/>
                  </a:lnTo>
                  <a:lnTo>
                    <a:pt x="1099947" y="33654"/>
                  </a:lnTo>
                  <a:lnTo>
                    <a:pt x="1099565" y="34035"/>
                  </a:lnTo>
                  <a:lnTo>
                    <a:pt x="1099057" y="34162"/>
                  </a:lnTo>
                  <a:lnTo>
                    <a:pt x="1098550" y="34162"/>
                  </a:lnTo>
                  <a:lnTo>
                    <a:pt x="1097787" y="34162"/>
                  </a:lnTo>
                  <a:lnTo>
                    <a:pt x="1096772" y="33654"/>
                  </a:lnTo>
                  <a:lnTo>
                    <a:pt x="1095375" y="33274"/>
                  </a:lnTo>
                  <a:lnTo>
                    <a:pt x="1094231" y="32638"/>
                  </a:lnTo>
                  <a:lnTo>
                    <a:pt x="1093088" y="32384"/>
                  </a:lnTo>
                  <a:lnTo>
                    <a:pt x="1091946" y="32257"/>
                  </a:lnTo>
                  <a:lnTo>
                    <a:pt x="1090676" y="33654"/>
                  </a:lnTo>
                  <a:lnTo>
                    <a:pt x="1087120" y="34162"/>
                  </a:lnTo>
                  <a:lnTo>
                    <a:pt x="1083436" y="34162"/>
                  </a:lnTo>
                  <a:lnTo>
                    <a:pt x="1079500" y="34162"/>
                  </a:lnTo>
                  <a:lnTo>
                    <a:pt x="1075435" y="33654"/>
                  </a:lnTo>
                  <a:lnTo>
                    <a:pt x="1074038" y="33146"/>
                  </a:lnTo>
                  <a:lnTo>
                    <a:pt x="1073530" y="33019"/>
                  </a:lnTo>
                  <a:lnTo>
                    <a:pt x="1073150" y="32892"/>
                  </a:lnTo>
                  <a:lnTo>
                    <a:pt x="1072642" y="32892"/>
                  </a:lnTo>
                  <a:lnTo>
                    <a:pt x="1071372" y="32892"/>
                  </a:lnTo>
                  <a:lnTo>
                    <a:pt x="1069975" y="33400"/>
                  </a:lnTo>
                  <a:lnTo>
                    <a:pt x="1068831" y="34289"/>
                  </a:lnTo>
                  <a:lnTo>
                    <a:pt x="1068070" y="35051"/>
                  </a:lnTo>
                  <a:lnTo>
                    <a:pt x="1067561" y="36067"/>
                  </a:lnTo>
                  <a:lnTo>
                    <a:pt x="1067307" y="37337"/>
                  </a:lnTo>
                  <a:lnTo>
                    <a:pt x="1067307" y="38480"/>
                  </a:lnTo>
                  <a:lnTo>
                    <a:pt x="1066800" y="39496"/>
                  </a:lnTo>
                  <a:lnTo>
                    <a:pt x="1066037" y="40004"/>
                  </a:lnTo>
                  <a:lnTo>
                    <a:pt x="1064386" y="41528"/>
                  </a:lnTo>
                  <a:lnTo>
                    <a:pt x="1061211" y="41909"/>
                  </a:lnTo>
                  <a:lnTo>
                    <a:pt x="1058036" y="41909"/>
                  </a:lnTo>
                  <a:lnTo>
                    <a:pt x="1053592" y="41909"/>
                  </a:lnTo>
                  <a:lnTo>
                    <a:pt x="1049274" y="41147"/>
                  </a:lnTo>
                  <a:lnTo>
                    <a:pt x="1046479" y="37337"/>
                  </a:lnTo>
                  <a:lnTo>
                    <a:pt x="1048003" y="35051"/>
                  </a:lnTo>
                  <a:lnTo>
                    <a:pt x="1052829" y="29337"/>
                  </a:lnTo>
                  <a:lnTo>
                    <a:pt x="1053846" y="28066"/>
                  </a:lnTo>
                  <a:lnTo>
                    <a:pt x="1055115" y="26415"/>
                  </a:lnTo>
                  <a:lnTo>
                    <a:pt x="1056004" y="25272"/>
                  </a:lnTo>
                  <a:lnTo>
                    <a:pt x="1055370" y="25145"/>
                  </a:lnTo>
                  <a:lnTo>
                    <a:pt x="1054607" y="25145"/>
                  </a:lnTo>
                  <a:lnTo>
                    <a:pt x="1053846" y="25145"/>
                  </a:lnTo>
                  <a:lnTo>
                    <a:pt x="1052068" y="25145"/>
                  </a:lnTo>
                  <a:lnTo>
                    <a:pt x="1050162" y="25272"/>
                  </a:lnTo>
                  <a:lnTo>
                    <a:pt x="1037844" y="25272"/>
                  </a:lnTo>
                  <a:lnTo>
                    <a:pt x="1035938" y="24891"/>
                  </a:lnTo>
                  <a:lnTo>
                    <a:pt x="1035176" y="23240"/>
                  </a:lnTo>
                  <a:lnTo>
                    <a:pt x="1034414" y="22225"/>
                  </a:lnTo>
                  <a:lnTo>
                    <a:pt x="1028192" y="21335"/>
                  </a:lnTo>
                  <a:lnTo>
                    <a:pt x="1022857" y="21335"/>
                  </a:lnTo>
                  <a:lnTo>
                    <a:pt x="1022223" y="21335"/>
                  </a:lnTo>
                  <a:lnTo>
                    <a:pt x="1021460" y="21335"/>
                  </a:lnTo>
                  <a:lnTo>
                    <a:pt x="1020826" y="21462"/>
                  </a:lnTo>
                  <a:lnTo>
                    <a:pt x="1020572" y="21462"/>
                  </a:lnTo>
                  <a:lnTo>
                    <a:pt x="1019048" y="21462"/>
                  </a:lnTo>
                  <a:lnTo>
                    <a:pt x="1017397" y="21335"/>
                  </a:lnTo>
                  <a:lnTo>
                    <a:pt x="1017143" y="19430"/>
                  </a:lnTo>
                  <a:lnTo>
                    <a:pt x="1017143" y="18541"/>
                  </a:lnTo>
                  <a:lnTo>
                    <a:pt x="1017015" y="16509"/>
                  </a:lnTo>
                  <a:lnTo>
                    <a:pt x="1024508" y="15747"/>
                  </a:lnTo>
                  <a:lnTo>
                    <a:pt x="1026540" y="15239"/>
                  </a:lnTo>
                  <a:lnTo>
                    <a:pt x="1028446" y="14350"/>
                  </a:lnTo>
                  <a:lnTo>
                    <a:pt x="1030224" y="13080"/>
                  </a:lnTo>
                  <a:lnTo>
                    <a:pt x="1032382" y="11683"/>
                  </a:lnTo>
                  <a:lnTo>
                    <a:pt x="1034542" y="10667"/>
                  </a:lnTo>
                  <a:lnTo>
                    <a:pt x="1036954" y="9905"/>
                  </a:lnTo>
                  <a:lnTo>
                    <a:pt x="1037589" y="9905"/>
                  </a:lnTo>
                  <a:lnTo>
                    <a:pt x="1038225" y="9778"/>
                  </a:lnTo>
                  <a:lnTo>
                    <a:pt x="1038859" y="9397"/>
                  </a:lnTo>
                  <a:lnTo>
                    <a:pt x="1038478" y="8508"/>
                  </a:lnTo>
                  <a:lnTo>
                    <a:pt x="1037971" y="7619"/>
                  </a:lnTo>
                  <a:lnTo>
                    <a:pt x="1037462" y="6730"/>
                  </a:lnTo>
                  <a:lnTo>
                    <a:pt x="1036701" y="5587"/>
                  </a:lnTo>
                  <a:lnTo>
                    <a:pt x="1035176" y="5460"/>
                  </a:lnTo>
                  <a:lnTo>
                    <a:pt x="1032636" y="5206"/>
                  </a:lnTo>
                  <a:lnTo>
                    <a:pt x="1030731" y="5079"/>
                  </a:lnTo>
                  <a:lnTo>
                    <a:pt x="1028826" y="4825"/>
                  </a:lnTo>
                  <a:lnTo>
                    <a:pt x="1027049" y="4190"/>
                  </a:lnTo>
                  <a:lnTo>
                    <a:pt x="1024381" y="3301"/>
                  </a:lnTo>
                  <a:lnTo>
                    <a:pt x="1020572" y="1904"/>
                  </a:lnTo>
                  <a:lnTo>
                    <a:pt x="1016380" y="253"/>
                  </a:lnTo>
                  <a:lnTo>
                    <a:pt x="1013332" y="0"/>
                  </a:lnTo>
                  <a:lnTo>
                    <a:pt x="101307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6496812" y="2260091"/>
              <a:ext cx="36830" cy="15240"/>
            </a:xfrm>
            <a:custGeom>
              <a:avLst/>
              <a:gdLst/>
              <a:ahLst/>
              <a:cxnLst/>
              <a:rect l="l" t="t" r="r" b="b"/>
              <a:pathLst>
                <a:path w="36829" h="15239">
                  <a:moveTo>
                    <a:pt x="21970" y="0"/>
                  </a:moveTo>
                  <a:lnTo>
                    <a:pt x="19049" y="0"/>
                  </a:lnTo>
                  <a:lnTo>
                    <a:pt x="20446" y="3048"/>
                  </a:lnTo>
                  <a:lnTo>
                    <a:pt x="17526" y="4952"/>
                  </a:lnTo>
                  <a:lnTo>
                    <a:pt x="16256" y="5842"/>
                  </a:lnTo>
                  <a:lnTo>
                    <a:pt x="14605" y="6857"/>
                  </a:lnTo>
                  <a:lnTo>
                    <a:pt x="14605" y="7619"/>
                  </a:lnTo>
                  <a:lnTo>
                    <a:pt x="15620" y="8889"/>
                  </a:lnTo>
                  <a:lnTo>
                    <a:pt x="15747" y="10540"/>
                  </a:lnTo>
                  <a:lnTo>
                    <a:pt x="14986" y="11937"/>
                  </a:lnTo>
                  <a:lnTo>
                    <a:pt x="14223" y="13081"/>
                  </a:lnTo>
                  <a:lnTo>
                    <a:pt x="12827" y="13588"/>
                  </a:lnTo>
                  <a:lnTo>
                    <a:pt x="4445" y="13588"/>
                  </a:lnTo>
                  <a:lnTo>
                    <a:pt x="4952" y="13969"/>
                  </a:lnTo>
                  <a:lnTo>
                    <a:pt x="7112" y="13969"/>
                  </a:lnTo>
                  <a:lnTo>
                    <a:pt x="7492" y="14096"/>
                  </a:lnTo>
                  <a:lnTo>
                    <a:pt x="8636" y="14096"/>
                  </a:lnTo>
                  <a:lnTo>
                    <a:pt x="9143" y="14224"/>
                  </a:lnTo>
                  <a:lnTo>
                    <a:pt x="10921" y="14224"/>
                  </a:lnTo>
                  <a:lnTo>
                    <a:pt x="11430" y="14350"/>
                  </a:lnTo>
                  <a:lnTo>
                    <a:pt x="12954" y="14350"/>
                  </a:lnTo>
                  <a:lnTo>
                    <a:pt x="13715" y="14477"/>
                  </a:lnTo>
                  <a:lnTo>
                    <a:pt x="13969" y="14477"/>
                  </a:lnTo>
                  <a:lnTo>
                    <a:pt x="14859" y="14605"/>
                  </a:lnTo>
                  <a:lnTo>
                    <a:pt x="15112" y="14605"/>
                  </a:lnTo>
                  <a:lnTo>
                    <a:pt x="16256" y="14731"/>
                  </a:lnTo>
                  <a:lnTo>
                    <a:pt x="19558" y="14986"/>
                  </a:lnTo>
                  <a:lnTo>
                    <a:pt x="26542" y="15239"/>
                  </a:lnTo>
                  <a:lnTo>
                    <a:pt x="35306" y="15239"/>
                  </a:lnTo>
                  <a:lnTo>
                    <a:pt x="35687" y="15112"/>
                  </a:lnTo>
                  <a:lnTo>
                    <a:pt x="35940" y="15112"/>
                  </a:lnTo>
                  <a:lnTo>
                    <a:pt x="36067" y="11937"/>
                  </a:lnTo>
                  <a:lnTo>
                    <a:pt x="36321" y="10287"/>
                  </a:lnTo>
                  <a:lnTo>
                    <a:pt x="36537" y="8127"/>
                  </a:lnTo>
                  <a:lnTo>
                    <a:pt x="36533" y="6857"/>
                  </a:lnTo>
                  <a:lnTo>
                    <a:pt x="36321" y="6223"/>
                  </a:lnTo>
                  <a:lnTo>
                    <a:pt x="35179" y="5461"/>
                  </a:lnTo>
                  <a:lnTo>
                    <a:pt x="34924" y="5206"/>
                  </a:lnTo>
                  <a:lnTo>
                    <a:pt x="34543" y="4952"/>
                  </a:lnTo>
                  <a:lnTo>
                    <a:pt x="34162" y="4825"/>
                  </a:lnTo>
                  <a:lnTo>
                    <a:pt x="34036" y="4571"/>
                  </a:lnTo>
                  <a:lnTo>
                    <a:pt x="33655" y="4444"/>
                  </a:lnTo>
                  <a:lnTo>
                    <a:pt x="27178" y="4444"/>
                  </a:lnTo>
                  <a:lnTo>
                    <a:pt x="23494" y="2412"/>
                  </a:lnTo>
                  <a:lnTo>
                    <a:pt x="22097" y="126"/>
                  </a:lnTo>
                  <a:close/>
                </a:path>
                <a:path w="36829" h="15239">
                  <a:moveTo>
                    <a:pt x="4825" y="8127"/>
                  </a:moveTo>
                  <a:lnTo>
                    <a:pt x="2666" y="8127"/>
                  </a:lnTo>
                  <a:lnTo>
                    <a:pt x="1397" y="8508"/>
                  </a:lnTo>
                  <a:lnTo>
                    <a:pt x="253" y="9398"/>
                  </a:lnTo>
                  <a:lnTo>
                    <a:pt x="253" y="11049"/>
                  </a:lnTo>
                  <a:lnTo>
                    <a:pt x="0" y="11937"/>
                  </a:lnTo>
                  <a:lnTo>
                    <a:pt x="1142" y="12318"/>
                  </a:lnTo>
                  <a:lnTo>
                    <a:pt x="1270" y="12318"/>
                  </a:lnTo>
                  <a:lnTo>
                    <a:pt x="1904" y="12573"/>
                  </a:lnTo>
                  <a:lnTo>
                    <a:pt x="2159" y="12700"/>
                  </a:lnTo>
                  <a:lnTo>
                    <a:pt x="2921" y="12954"/>
                  </a:lnTo>
                  <a:lnTo>
                    <a:pt x="3301" y="13207"/>
                  </a:lnTo>
                  <a:lnTo>
                    <a:pt x="3555" y="13207"/>
                  </a:lnTo>
                  <a:lnTo>
                    <a:pt x="3937" y="13462"/>
                  </a:lnTo>
                  <a:lnTo>
                    <a:pt x="4190" y="13588"/>
                  </a:lnTo>
                  <a:lnTo>
                    <a:pt x="10540" y="13588"/>
                  </a:lnTo>
                  <a:lnTo>
                    <a:pt x="9779" y="13462"/>
                  </a:lnTo>
                  <a:lnTo>
                    <a:pt x="9143" y="13207"/>
                  </a:lnTo>
                  <a:lnTo>
                    <a:pt x="7238" y="12826"/>
                  </a:lnTo>
                  <a:lnTo>
                    <a:pt x="5935" y="11049"/>
                  </a:lnTo>
                  <a:lnTo>
                    <a:pt x="5841" y="8381"/>
                  </a:lnTo>
                  <a:lnTo>
                    <a:pt x="5207" y="8255"/>
                  </a:lnTo>
                  <a:lnTo>
                    <a:pt x="4825" y="8127"/>
                  </a:lnTo>
                  <a:close/>
                </a:path>
                <a:path w="36829" h="15239">
                  <a:moveTo>
                    <a:pt x="32892" y="4063"/>
                  </a:moveTo>
                  <a:lnTo>
                    <a:pt x="31495" y="4063"/>
                  </a:lnTo>
                  <a:lnTo>
                    <a:pt x="30987" y="4318"/>
                  </a:lnTo>
                  <a:lnTo>
                    <a:pt x="30480" y="4444"/>
                  </a:lnTo>
                  <a:lnTo>
                    <a:pt x="33655" y="4444"/>
                  </a:lnTo>
                  <a:lnTo>
                    <a:pt x="32892" y="4063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6496812" y="2260091"/>
              <a:ext cx="36830" cy="15240"/>
            </a:xfrm>
            <a:custGeom>
              <a:avLst/>
              <a:gdLst/>
              <a:ahLst/>
              <a:cxnLst/>
              <a:rect l="l" t="t" r="r" b="b"/>
              <a:pathLst>
                <a:path w="36829" h="15239">
                  <a:moveTo>
                    <a:pt x="19049" y="0"/>
                  </a:moveTo>
                  <a:lnTo>
                    <a:pt x="20446" y="3048"/>
                  </a:lnTo>
                  <a:lnTo>
                    <a:pt x="17526" y="4952"/>
                  </a:lnTo>
                  <a:lnTo>
                    <a:pt x="16256" y="5842"/>
                  </a:lnTo>
                  <a:lnTo>
                    <a:pt x="15620" y="6223"/>
                  </a:lnTo>
                  <a:lnTo>
                    <a:pt x="14605" y="6857"/>
                  </a:lnTo>
                  <a:lnTo>
                    <a:pt x="14478" y="7238"/>
                  </a:lnTo>
                  <a:lnTo>
                    <a:pt x="14605" y="7619"/>
                  </a:lnTo>
                  <a:lnTo>
                    <a:pt x="15620" y="8889"/>
                  </a:lnTo>
                  <a:lnTo>
                    <a:pt x="15747" y="10540"/>
                  </a:lnTo>
                  <a:lnTo>
                    <a:pt x="14986" y="11937"/>
                  </a:lnTo>
                  <a:lnTo>
                    <a:pt x="14223" y="13081"/>
                  </a:lnTo>
                  <a:lnTo>
                    <a:pt x="12827" y="13588"/>
                  </a:lnTo>
                  <a:lnTo>
                    <a:pt x="11303" y="13588"/>
                  </a:lnTo>
                  <a:lnTo>
                    <a:pt x="10540" y="13588"/>
                  </a:lnTo>
                  <a:lnTo>
                    <a:pt x="9779" y="13462"/>
                  </a:lnTo>
                  <a:lnTo>
                    <a:pt x="9143" y="13207"/>
                  </a:lnTo>
                  <a:lnTo>
                    <a:pt x="7238" y="12826"/>
                  </a:lnTo>
                  <a:lnTo>
                    <a:pt x="5841" y="10921"/>
                  </a:lnTo>
                  <a:lnTo>
                    <a:pt x="5841" y="8762"/>
                  </a:lnTo>
                  <a:lnTo>
                    <a:pt x="5841" y="8381"/>
                  </a:lnTo>
                  <a:lnTo>
                    <a:pt x="5207" y="8255"/>
                  </a:lnTo>
                  <a:lnTo>
                    <a:pt x="4825" y="8127"/>
                  </a:lnTo>
                  <a:lnTo>
                    <a:pt x="4317" y="8127"/>
                  </a:lnTo>
                  <a:lnTo>
                    <a:pt x="3937" y="8127"/>
                  </a:lnTo>
                  <a:lnTo>
                    <a:pt x="2666" y="8127"/>
                  </a:lnTo>
                  <a:lnTo>
                    <a:pt x="1397" y="8508"/>
                  </a:lnTo>
                  <a:lnTo>
                    <a:pt x="253" y="9398"/>
                  </a:lnTo>
                  <a:lnTo>
                    <a:pt x="380" y="10159"/>
                  </a:lnTo>
                  <a:lnTo>
                    <a:pt x="253" y="11049"/>
                  </a:lnTo>
                  <a:lnTo>
                    <a:pt x="0" y="11937"/>
                  </a:lnTo>
                  <a:lnTo>
                    <a:pt x="1142" y="12318"/>
                  </a:lnTo>
                  <a:lnTo>
                    <a:pt x="1270" y="12318"/>
                  </a:lnTo>
                  <a:lnTo>
                    <a:pt x="1904" y="12573"/>
                  </a:lnTo>
                  <a:lnTo>
                    <a:pt x="2159" y="12700"/>
                  </a:lnTo>
                  <a:lnTo>
                    <a:pt x="2921" y="12954"/>
                  </a:lnTo>
                  <a:lnTo>
                    <a:pt x="3301" y="13207"/>
                  </a:lnTo>
                  <a:lnTo>
                    <a:pt x="3555" y="13207"/>
                  </a:lnTo>
                  <a:lnTo>
                    <a:pt x="3937" y="13462"/>
                  </a:lnTo>
                  <a:lnTo>
                    <a:pt x="4190" y="13588"/>
                  </a:lnTo>
                  <a:lnTo>
                    <a:pt x="4445" y="13588"/>
                  </a:lnTo>
                  <a:lnTo>
                    <a:pt x="4952" y="13969"/>
                  </a:lnTo>
                  <a:lnTo>
                    <a:pt x="6477" y="13969"/>
                  </a:lnTo>
                  <a:lnTo>
                    <a:pt x="6858" y="13969"/>
                  </a:lnTo>
                  <a:lnTo>
                    <a:pt x="7112" y="13969"/>
                  </a:lnTo>
                  <a:lnTo>
                    <a:pt x="7492" y="14096"/>
                  </a:lnTo>
                  <a:lnTo>
                    <a:pt x="8636" y="14096"/>
                  </a:lnTo>
                  <a:lnTo>
                    <a:pt x="9143" y="14224"/>
                  </a:lnTo>
                  <a:lnTo>
                    <a:pt x="10921" y="14224"/>
                  </a:lnTo>
                  <a:lnTo>
                    <a:pt x="11430" y="14350"/>
                  </a:lnTo>
                  <a:lnTo>
                    <a:pt x="11811" y="14350"/>
                  </a:lnTo>
                  <a:lnTo>
                    <a:pt x="12572" y="14350"/>
                  </a:lnTo>
                  <a:lnTo>
                    <a:pt x="12954" y="14350"/>
                  </a:lnTo>
                  <a:lnTo>
                    <a:pt x="13715" y="14477"/>
                  </a:lnTo>
                  <a:lnTo>
                    <a:pt x="13969" y="14477"/>
                  </a:lnTo>
                  <a:lnTo>
                    <a:pt x="14859" y="14605"/>
                  </a:lnTo>
                  <a:lnTo>
                    <a:pt x="15112" y="14605"/>
                  </a:lnTo>
                  <a:lnTo>
                    <a:pt x="16256" y="14731"/>
                  </a:lnTo>
                  <a:lnTo>
                    <a:pt x="19558" y="14986"/>
                  </a:lnTo>
                  <a:lnTo>
                    <a:pt x="23113" y="15112"/>
                  </a:lnTo>
                  <a:lnTo>
                    <a:pt x="26542" y="15239"/>
                  </a:lnTo>
                  <a:lnTo>
                    <a:pt x="35306" y="15239"/>
                  </a:lnTo>
                  <a:lnTo>
                    <a:pt x="35687" y="15112"/>
                  </a:lnTo>
                  <a:lnTo>
                    <a:pt x="35940" y="15112"/>
                  </a:lnTo>
                  <a:lnTo>
                    <a:pt x="35940" y="13588"/>
                  </a:lnTo>
                  <a:lnTo>
                    <a:pt x="36067" y="11937"/>
                  </a:lnTo>
                  <a:lnTo>
                    <a:pt x="36321" y="10287"/>
                  </a:lnTo>
                  <a:lnTo>
                    <a:pt x="36448" y="9017"/>
                  </a:lnTo>
                  <a:lnTo>
                    <a:pt x="36576" y="7746"/>
                  </a:lnTo>
                  <a:lnTo>
                    <a:pt x="36576" y="7112"/>
                  </a:lnTo>
                  <a:lnTo>
                    <a:pt x="36576" y="6984"/>
                  </a:lnTo>
                  <a:lnTo>
                    <a:pt x="36321" y="6223"/>
                  </a:lnTo>
                  <a:lnTo>
                    <a:pt x="35179" y="5461"/>
                  </a:lnTo>
                  <a:lnTo>
                    <a:pt x="34924" y="5206"/>
                  </a:lnTo>
                  <a:lnTo>
                    <a:pt x="34543" y="4952"/>
                  </a:lnTo>
                  <a:lnTo>
                    <a:pt x="34162" y="4825"/>
                  </a:lnTo>
                  <a:lnTo>
                    <a:pt x="34036" y="4571"/>
                  </a:lnTo>
                  <a:lnTo>
                    <a:pt x="33655" y="4444"/>
                  </a:lnTo>
                  <a:lnTo>
                    <a:pt x="33401" y="4318"/>
                  </a:lnTo>
                  <a:lnTo>
                    <a:pt x="33146" y="4190"/>
                  </a:lnTo>
                  <a:lnTo>
                    <a:pt x="32892" y="4063"/>
                  </a:lnTo>
                  <a:lnTo>
                    <a:pt x="31622" y="4063"/>
                  </a:lnTo>
                  <a:lnTo>
                    <a:pt x="30987" y="4318"/>
                  </a:lnTo>
                  <a:lnTo>
                    <a:pt x="30480" y="4444"/>
                  </a:lnTo>
                  <a:lnTo>
                    <a:pt x="29844" y="4444"/>
                  </a:lnTo>
                  <a:lnTo>
                    <a:pt x="27178" y="4444"/>
                  </a:lnTo>
                  <a:lnTo>
                    <a:pt x="23494" y="2412"/>
                  </a:lnTo>
                  <a:lnTo>
                    <a:pt x="22097" y="126"/>
                  </a:lnTo>
                  <a:lnTo>
                    <a:pt x="19049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7389876" y="1744979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0" y="0"/>
                  </a:moveTo>
                  <a:lnTo>
                    <a:pt x="1524" y="2032"/>
                  </a:lnTo>
                  <a:lnTo>
                    <a:pt x="3301" y="3048"/>
                  </a:lnTo>
                  <a:lnTo>
                    <a:pt x="6096" y="3048"/>
                  </a:lnTo>
                  <a:lnTo>
                    <a:pt x="4572" y="2286"/>
                  </a:lnTo>
                  <a:lnTo>
                    <a:pt x="3682" y="1778"/>
                  </a:lnTo>
                  <a:lnTo>
                    <a:pt x="2540" y="889"/>
                  </a:lnTo>
                  <a:lnTo>
                    <a:pt x="1270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7389876" y="1744979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0" y="0"/>
                  </a:moveTo>
                  <a:lnTo>
                    <a:pt x="1524" y="2032"/>
                  </a:lnTo>
                  <a:lnTo>
                    <a:pt x="3301" y="3048"/>
                  </a:lnTo>
                  <a:lnTo>
                    <a:pt x="6096" y="3048"/>
                  </a:lnTo>
                  <a:lnTo>
                    <a:pt x="5333" y="2667"/>
                  </a:lnTo>
                  <a:lnTo>
                    <a:pt x="4572" y="2286"/>
                  </a:lnTo>
                  <a:lnTo>
                    <a:pt x="3682" y="1778"/>
                  </a:lnTo>
                  <a:lnTo>
                    <a:pt x="2540" y="889"/>
                  </a:lnTo>
                  <a:lnTo>
                    <a:pt x="1270" y="38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8122763" y="2287523"/>
              <a:ext cx="32384" cy="170815"/>
            </a:xfrm>
            <a:custGeom>
              <a:avLst/>
              <a:gdLst/>
              <a:ahLst/>
              <a:cxnLst/>
              <a:rect l="l" t="t" r="r" b="b"/>
              <a:pathLst>
                <a:path w="32384" h="170814">
                  <a:moveTo>
                    <a:pt x="17936" y="160147"/>
                  </a:moveTo>
                  <a:lnTo>
                    <a:pt x="17682" y="160274"/>
                  </a:lnTo>
                  <a:lnTo>
                    <a:pt x="14855" y="160274"/>
                  </a:lnTo>
                  <a:lnTo>
                    <a:pt x="16031" y="162941"/>
                  </a:lnTo>
                  <a:lnTo>
                    <a:pt x="17555" y="166116"/>
                  </a:lnTo>
                  <a:lnTo>
                    <a:pt x="18504" y="168275"/>
                  </a:lnTo>
                  <a:lnTo>
                    <a:pt x="19333" y="170052"/>
                  </a:lnTo>
                  <a:lnTo>
                    <a:pt x="20476" y="170687"/>
                  </a:lnTo>
                  <a:lnTo>
                    <a:pt x="20730" y="168148"/>
                  </a:lnTo>
                  <a:lnTo>
                    <a:pt x="20476" y="165354"/>
                  </a:lnTo>
                  <a:lnTo>
                    <a:pt x="19460" y="162941"/>
                  </a:lnTo>
                  <a:lnTo>
                    <a:pt x="18698" y="160781"/>
                  </a:lnTo>
                  <a:lnTo>
                    <a:pt x="18063" y="160274"/>
                  </a:lnTo>
                  <a:close/>
                </a:path>
                <a:path w="32384" h="170814">
                  <a:moveTo>
                    <a:pt x="8792" y="0"/>
                  </a:moveTo>
                  <a:lnTo>
                    <a:pt x="7903" y="888"/>
                  </a:lnTo>
                  <a:lnTo>
                    <a:pt x="7649" y="5842"/>
                  </a:lnTo>
                  <a:lnTo>
                    <a:pt x="7268" y="10160"/>
                  </a:lnTo>
                  <a:lnTo>
                    <a:pt x="6887" y="15875"/>
                  </a:lnTo>
                  <a:lnTo>
                    <a:pt x="2188" y="16637"/>
                  </a:lnTo>
                  <a:lnTo>
                    <a:pt x="1045" y="16763"/>
                  </a:lnTo>
                  <a:lnTo>
                    <a:pt x="537" y="17272"/>
                  </a:lnTo>
                  <a:lnTo>
                    <a:pt x="283" y="17780"/>
                  </a:lnTo>
                  <a:lnTo>
                    <a:pt x="791" y="21208"/>
                  </a:lnTo>
                  <a:lnTo>
                    <a:pt x="1553" y="25145"/>
                  </a:lnTo>
                  <a:lnTo>
                    <a:pt x="1426" y="29082"/>
                  </a:lnTo>
                  <a:lnTo>
                    <a:pt x="664" y="32893"/>
                  </a:lnTo>
                  <a:lnTo>
                    <a:pt x="0" y="39816"/>
                  </a:lnTo>
                  <a:lnTo>
                    <a:pt x="775" y="47704"/>
                  </a:lnTo>
                  <a:lnTo>
                    <a:pt x="2575" y="55806"/>
                  </a:lnTo>
                  <a:lnTo>
                    <a:pt x="4982" y="63373"/>
                  </a:lnTo>
                  <a:lnTo>
                    <a:pt x="5814" y="68415"/>
                  </a:lnTo>
                  <a:lnTo>
                    <a:pt x="5824" y="75993"/>
                  </a:lnTo>
                  <a:lnTo>
                    <a:pt x="5286" y="85357"/>
                  </a:lnTo>
                  <a:lnTo>
                    <a:pt x="3750" y="104775"/>
                  </a:lnTo>
                  <a:lnTo>
                    <a:pt x="3188" y="113760"/>
                  </a:lnTo>
                  <a:lnTo>
                    <a:pt x="3128" y="121031"/>
                  </a:lnTo>
                  <a:lnTo>
                    <a:pt x="3712" y="125094"/>
                  </a:lnTo>
                  <a:lnTo>
                    <a:pt x="4554" y="129230"/>
                  </a:lnTo>
                  <a:lnTo>
                    <a:pt x="4538" y="135127"/>
                  </a:lnTo>
                  <a:lnTo>
                    <a:pt x="3855" y="142740"/>
                  </a:lnTo>
                  <a:lnTo>
                    <a:pt x="2696" y="152019"/>
                  </a:lnTo>
                  <a:lnTo>
                    <a:pt x="1423" y="160781"/>
                  </a:lnTo>
                  <a:lnTo>
                    <a:pt x="410" y="168275"/>
                  </a:lnTo>
                  <a:lnTo>
                    <a:pt x="1172" y="169925"/>
                  </a:lnTo>
                  <a:lnTo>
                    <a:pt x="1426" y="170306"/>
                  </a:lnTo>
                  <a:lnTo>
                    <a:pt x="1680" y="169291"/>
                  </a:lnTo>
                  <a:lnTo>
                    <a:pt x="2442" y="165354"/>
                  </a:lnTo>
                  <a:lnTo>
                    <a:pt x="3712" y="159638"/>
                  </a:lnTo>
                  <a:lnTo>
                    <a:pt x="8284" y="158876"/>
                  </a:lnTo>
                  <a:lnTo>
                    <a:pt x="9300" y="158623"/>
                  </a:lnTo>
                  <a:lnTo>
                    <a:pt x="12248" y="158623"/>
                  </a:lnTo>
                  <a:lnTo>
                    <a:pt x="10062" y="151130"/>
                  </a:lnTo>
                  <a:lnTo>
                    <a:pt x="7141" y="140207"/>
                  </a:lnTo>
                  <a:lnTo>
                    <a:pt x="7014" y="139826"/>
                  </a:lnTo>
                  <a:lnTo>
                    <a:pt x="5871" y="135000"/>
                  </a:lnTo>
                  <a:lnTo>
                    <a:pt x="7268" y="130048"/>
                  </a:lnTo>
                  <a:lnTo>
                    <a:pt x="8665" y="124841"/>
                  </a:lnTo>
                  <a:lnTo>
                    <a:pt x="9858" y="120832"/>
                  </a:lnTo>
                  <a:lnTo>
                    <a:pt x="10824" y="116967"/>
                  </a:lnTo>
                  <a:lnTo>
                    <a:pt x="10824" y="109219"/>
                  </a:lnTo>
                  <a:lnTo>
                    <a:pt x="12475" y="106172"/>
                  </a:lnTo>
                  <a:lnTo>
                    <a:pt x="15142" y="104775"/>
                  </a:lnTo>
                  <a:lnTo>
                    <a:pt x="16158" y="104267"/>
                  </a:lnTo>
                  <a:lnTo>
                    <a:pt x="17301" y="104012"/>
                  </a:lnTo>
                  <a:lnTo>
                    <a:pt x="29499" y="104012"/>
                  </a:lnTo>
                  <a:lnTo>
                    <a:pt x="28477" y="100091"/>
                  </a:lnTo>
                  <a:lnTo>
                    <a:pt x="26679" y="92505"/>
                  </a:lnTo>
                  <a:lnTo>
                    <a:pt x="22635" y="74822"/>
                  </a:lnTo>
                  <a:lnTo>
                    <a:pt x="20603" y="66071"/>
                  </a:lnTo>
                  <a:lnTo>
                    <a:pt x="18667" y="58225"/>
                  </a:lnTo>
                  <a:lnTo>
                    <a:pt x="16920" y="52069"/>
                  </a:lnTo>
                  <a:lnTo>
                    <a:pt x="14761" y="45085"/>
                  </a:lnTo>
                  <a:lnTo>
                    <a:pt x="16031" y="38481"/>
                  </a:lnTo>
                  <a:lnTo>
                    <a:pt x="17047" y="32512"/>
                  </a:lnTo>
                  <a:lnTo>
                    <a:pt x="18444" y="25526"/>
                  </a:lnTo>
                  <a:lnTo>
                    <a:pt x="19079" y="21589"/>
                  </a:lnTo>
                  <a:lnTo>
                    <a:pt x="15777" y="18668"/>
                  </a:lnTo>
                  <a:lnTo>
                    <a:pt x="10951" y="14224"/>
                  </a:lnTo>
                  <a:lnTo>
                    <a:pt x="9935" y="7366"/>
                  </a:lnTo>
                  <a:lnTo>
                    <a:pt x="9300" y="2793"/>
                  </a:lnTo>
                  <a:lnTo>
                    <a:pt x="9046" y="1905"/>
                  </a:lnTo>
                  <a:lnTo>
                    <a:pt x="8919" y="762"/>
                  </a:lnTo>
                  <a:lnTo>
                    <a:pt x="8792" y="0"/>
                  </a:lnTo>
                  <a:close/>
                </a:path>
                <a:path w="32384" h="170814">
                  <a:moveTo>
                    <a:pt x="14126" y="158623"/>
                  </a:moveTo>
                  <a:lnTo>
                    <a:pt x="12248" y="158623"/>
                  </a:lnTo>
                  <a:lnTo>
                    <a:pt x="12729" y="160274"/>
                  </a:lnTo>
                  <a:lnTo>
                    <a:pt x="14855" y="160274"/>
                  </a:lnTo>
                  <a:lnTo>
                    <a:pt x="14126" y="158623"/>
                  </a:lnTo>
                  <a:close/>
                </a:path>
                <a:path w="32384" h="170814">
                  <a:moveTo>
                    <a:pt x="29499" y="104012"/>
                  </a:moveTo>
                  <a:lnTo>
                    <a:pt x="22254" y="104012"/>
                  </a:lnTo>
                  <a:lnTo>
                    <a:pt x="26318" y="106172"/>
                  </a:lnTo>
                  <a:lnTo>
                    <a:pt x="29366" y="109855"/>
                  </a:lnTo>
                  <a:lnTo>
                    <a:pt x="30255" y="110998"/>
                  </a:lnTo>
                  <a:lnTo>
                    <a:pt x="31144" y="111887"/>
                  </a:lnTo>
                  <a:lnTo>
                    <a:pt x="32160" y="112649"/>
                  </a:lnTo>
                  <a:lnTo>
                    <a:pt x="32033" y="111506"/>
                  </a:lnTo>
                  <a:lnTo>
                    <a:pt x="31652" y="110362"/>
                  </a:lnTo>
                  <a:lnTo>
                    <a:pt x="31144" y="109347"/>
                  </a:lnTo>
                  <a:lnTo>
                    <a:pt x="29989" y="105892"/>
                  </a:lnTo>
                  <a:lnTo>
                    <a:pt x="29499" y="104012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8122763" y="2287523"/>
              <a:ext cx="32384" cy="170815"/>
            </a:xfrm>
            <a:custGeom>
              <a:avLst/>
              <a:gdLst/>
              <a:ahLst/>
              <a:cxnLst/>
              <a:rect l="l" t="t" r="r" b="b"/>
              <a:pathLst>
                <a:path w="32384" h="170814">
                  <a:moveTo>
                    <a:pt x="8792" y="0"/>
                  </a:moveTo>
                  <a:lnTo>
                    <a:pt x="7903" y="888"/>
                  </a:lnTo>
                  <a:lnTo>
                    <a:pt x="7776" y="3429"/>
                  </a:lnTo>
                  <a:lnTo>
                    <a:pt x="7649" y="5842"/>
                  </a:lnTo>
                  <a:lnTo>
                    <a:pt x="7268" y="10160"/>
                  </a:lnTo>
                  <a:lnTo>
                    <a:pt x="6887" y="15875"/>
                  </a:lnTo>
                  <a:lnTo>
                    <a:pt x="2188" y="16637"/>
                  </a:lnTo>
                  <a:lnTo>
                    <a:pt x="1045" y="16763"/>
                  </a:lnTo>
                  <a:lnTo>
                    <a:pt x="664" y="17144"/>
                  </a:lnTo>
                  <a:lnTo>
                    <a:pt x="537" y="17272"/>
                  </a:lnTo>
                  <a:lnTo>
                    <a:pt x="283" y="17780"/>
                  </a:lnTo>
                  <a:lnTo>
                    <a:pt x="537" y="19557"/>
                  </a:lnTo>
                  <a:lnTo>
                    <a:pt x="791" y="21208"/>
                  </a:lnTo>
                  <a:lnTo>
                    <a:pt x="1553" y="25145"/>
                  </a:lnTo>
                  <a:lnTo>
                    <a:pt x="1426" y="29082"/>
                  </a:lnTo>
                  <a:lnTo>
                    <a:pt x="664" y="32893"/>
                  </a:lnTo>
                  <a:lnTo>
                    <a:pt x="0" y="39816"/>
                  </a:lnTo>
                  <a:lnTo>
                    <a:pt x="775" y="47704"/>
                  </a:lnTo>
                  <a:lnTo>
                    <a:pt x="2575" y="55806"/>
                  </a:lnTo>
                  <a:lnTo>
                    <a:pt x="4982" y="63373"/>
                  </a:lnTo>
                  <a:lnTo>
                    <a:pt x="5814" y="68415"/>
                  </a:lnTo>
                  <a:lnTo>
                    <a:pt x="5824" y="75993"/>
                  </a:lnTo>
                  <a:lnTo>
                    <a:pt x="5286" y="85357"/>
                  </a:lnTo>
                  <a:lnTo>
                    <a:pt x="4474" y="95757"/>
                  </a:lnTo>
                  <a:lnTo>
                    <a:pt x="3730" y="105021"/>
                  </a:lnTo>
                  <a:lnTo>
                    <a:pt x="3188" y="113760"/>
                  </a:lnTo>
                  <a:lnTo>
                    <a:pt x="3099" y="120832"/>
                  </a:lnTo>
                  <a:lnTo>
                    <a:pt x="3712" y="125094"/>
                  </a:lnTo>
                  <a:lnTo>
                    <a:pt x="4554" y="129230"/>
                  </a:lnTo>
                  <a:lnTo>
                    <a:pt x="4538" y="135127"/>
                  </a:lnTo>
                  <a:lnTo>
                    <a:pt x="3855" y="142740"/>
                  </a:lnTo>
                  <a:lnTo>
                    <a:pt x="2696" y="152019"/>
                  </a:lnTo>
                  <a:lnTo>
                    <a:pt x="1680" y="158876"/>
                  </a:lnTo>
                  <a:lnTo>
                    <a:pt x="410" y="168275"/>
                  </a:lnTo>
                  <a:lnTo>
                    <a:pt x="1172" y="169925"/>
                  </a:lnTo>
                  <a:lnTo>
                    <a:pt x="1426" y="170306"/>
                  </a:lnTo>
                  <a:lnTo>
                    <a:pt x="1553" y="169799"/>
                  </a:lnTo>
                  <a:lnTo>
                    <a:pt x="1680" y="169291"/>
                  </a:lnTo>
                  <a:lnTo>
                    <a:pt x="1807" y="168656"/>
                  </a:lnTo>
                  <a:lnTo>
                    <a:pt x="2442" y="165354"/>
                  </a:lnTo>
                  <a:lnTo>
                    <a:pt x="3712" y="159638"/>
                  </a:lnTo>
                  <a:lnTo>
                    <a:pt x="8284" y="158876"/>
                  </a:lnTo>
                  <a:lnTo>
                    <a:pt x="8792" y="158750"/>
                  </a:lnTo>
                  <a:lnTo>
                    <a:pt x="9300" y="158623"/>
                  </a:lnTo>
                  <a:lnTo>
                    <a:pt x="9808" y="158623"/>
                  </a:lnTo>
                  <a:lnTo>
                    <a:pt x="14126" y="158623"/>
                  </a:lnTo>
                  <a:lnTo>
                    <a:pt x="16031" y="162941"/>
                  </a:lnTo>
                  <a:lnTo>
                    <a:pt x="17555" y="166116"/>
                  </a:lnTo>
                  <a:lnTo>
                    <a:pt x="18444" y="168148"/>
                  </a:lnTo>
                  <a:lnTo>
                    <a:pt x="19333" y="170052"/>
                  </a:lnTo>
                  <a:lnTo>
                    <a:pt x="20476" y="170687"/>
                  </a:lnTo>
                  <a:lnTo>
                    <a:pt x="20730" y="168148"/>
                  </a:lnTo>
                  <a:lnTo>
                    <a:pt x="20476" y="165354"/>
                  </a:lnTo>
                  <a:lnTo>
                    <a:pt x="19460" y="162941"/>
                  </a:lnTo>
                  <a:lnTo>
                    <a:pt x="18698" y="160781"/>
                  </a:lnTo>
                  <a:lnTo>
                    <a:pt x="18063" y="160274"/>
                  </a:lnTo>
                  <a:lnTo>
                    <a:pt x="17682" y="160274"/>
                  </a:lnTo>
                  <a:lnTo>
                    <a:pt x="17428" y="160274"/>
                  </a:lnTo>
                  <a:lnTo>
                    <a:pt x="17174" y="160274"/>
                  </a:lnTo>
                  <a:lnTo>
                    <a:pt x="12729" y="160274"/>
                  </a:lnTo>
                  <a:lnTo>
                    <a:pt x="10062" y="151130"/>
                  </a:lnTo>
                  <a:lnTo>
                    <a:pt x="7141" y="140207"/>
                  </a:lnTo>
                  <a:lnTo>
                    <a:pt x="7014" y="139826"/>
                  </a:lnTo>
                  <a:lnTo>
                    <a:pt x="5871" y="135000"/>
                  </a:lnTo>
                  <a:lnTo>
                    <a:pt x="7268" y="130048"/>
                  </a:lnTo>
                  <a:lnTo>
                    <a:pt x="8665" y="124841"/>
                  </a:lnTo>
                  <a:lnTo>
                    <a:pt x="9808" y="121031"/>
                  </a:lnTo>
                  <a:lnTo>
                    <a:pt x="10824" y="116967"/>
                  </a:lnTo>
                  <a:lnTo>
                    <a:pt x="10824" y="113156"/>
                  </a:lnTo>
                  <a:lnTo>
                    <a:pt x="10824" y="109219"/>
                  </a:lnTo>
                  <a:lnTo>
                    <a:pt x="12475" y="106172"/>
                  </a:lnTo>
                  <a:lnTo>
                    <a:pt x="15142" y="104775"/>
                  </a:lnTo>
                  <a:lnTo>
                    <a:pt x="16158" y="104267"/>
                  </a:lnTo>
                  <a:lnTo>
                    <a:pt x="17301" y="104012"/>
                  </a:lnTo>
                  <a:lnTo>
                    <a:pt x="18571" y="104012"/>
                  </a:lnTo>
                  <a:lnTo>
                    <a:pt x="22254" y="104012"/>
                  </a:lnTo>
                  <a:lnTo>
                    <a:pt x="26318" y="106172"/>
                  </a:lnTo>
                  <a:lnTo>
                    <a:pt x="29366" y="109855"/>
                  </a:lnTo>
                  <a:lnTo>
                    <a:pt x="30255" y="110998"/>
                  </a:lnTo>
                  <a:lnTo>
                    <a:pt x="31144" y="111887"/>
                  </a:lnTo>
                  <a:lnTo>
                    <a:pt x="32160" y="112649"/>
                  </a:lnTo>
                  <a:lnTo>
                    <a:pt x="32033" y="111506"/>
                  </a:lnTo>
                  <a:lnTo>
                    <a:pt x="31652" y="110362"/>
                  </a:lnTo>
                  <a:lnTo>
                    <a:pt x="31144" y="109347"/>
                  </a:lnTo>
                  <a:lnTo>
                    <a:pt x="29989" y="105892"/>
                  </a:lnTo>
                  <a:lnTo>
                    <a:pt x="28477" y="100091"/>
                  </a:lnTo>
                  <a:lnTo>
                    <a:pt x="26679" y="92505"/>
                  </a:lnTo>
                  <a:lnTo>
                    <a:pt x="24667" y="83693"/>
                  </a:lnTo>
                  <a:lnTo>
                    <a:pt x="22635" y="74822"/>
                  </a:lnTo>
                  <a:lnTo>
                    <a:pt x="20603" y="66071"/>
                  </a:lnTo>
                  <a:lnTo>
                    <a:pt x="18667" y="58225"/>
                  </a:lnTo>
                  <a:lnTo>
                    <a:pt x="16920" y="52069"/>
                  </a:lnTo>
                  <a:lnTo>
                    <a:pt x="14761" y="45085"/>
                  </a:lnTo>
                  <a:lnTo>
                    <a:pt x="16031" y="38481"/>
                  </a:lnTo>
                  <a:lnTo>
                    <a:pt x="17047" y="32512"/>
                  </a:lnTo>
                  <a:lnTo>
                    <a:pt x="18444" y="25526"/>
                  </a:lnTo>
                  <a:lnTo>
                    <a:pt x="19079" y="21589"/>
                  </a:lnTo>
                  <a:lnTo>
                    <a:pt x="15777" y="18668"/>
                  </a:lnTo>
                  <a:lnTo>
                    <a:pt x="10951" y="14224"/>
                  </a:lnTo>
                  <a:lnTo>
                    <a:pt x="9935" y="7366"/>
                  </a:lnTo>
                  <a:lnTo>
                    <a:pt x="9300" y="2793"/>
                  </a:lnTo>
                  <a:lnTo>
                    <a:pt x="9046" y="1905"/>
                  </a:lnTo>
                  <a:lnTo>
                    <a:pt x="8919" y="762"/>
                  </a:lnTo>
                  <a:lnTo>
                    <a:pt x="879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7456932" y="1516379"/>
              <a:ext cx="70485" cy="58419"/>
            </a:xfrm>
            <a:custGeom>
              <a:avLst/>
              <a:gdLst/>
              <a:ahLst/>
              <a:cxnLst/>
              <a:rect l="l" t="t" r="r" b="b"/>
              <a:pathLst>
                <a:path w="70484" h="58419">
                  <a:moveTo>
                    <a:pt x="50419" y="0"/>
                  </a:moveTo>
                  <a:lnTo>
                    <a:pt x="50165" y="0"/>
                  </a:lnTo>
                  <a:lnTo>
                    <a:pt x="49657" y="0"/>
                  </a:lnTo>
                  <a:lnTo>
                    <a:pt x="47244" y="1778"/>
                  </a:lnTo>
                  <a:lnTo>
                    <a:pt x="42925" y="5207"/>
                  </a:lnTo>
                  <a:lnTo>
                    <a:pt x="38100" y="7620"/>
                  </a:lnTo>
                  <a:lnTo>
                    <a:pt x="21590" y="11430"/>
                  </a:lnTo>
                  <a:lnTo>
                    <a:pt x="18034" y="14097"/>
                  </a:lnTo>
                  <a:lnTo>
                    <a:pt x="17399" y="14986"/>
                  </a:lnTo>
                  <a:lnTo>
                    <a:pt x="18542" y="15748"/>
                  </a:lnTo>
                  <a:lnTo>
                    <a:pt x="21082" y="17145"/>
                  </a:lnTo>
                  <a:lnTo>
                    <a:pt x="22098" y="19812"/>
                  </a:lnTo>
                  <a:lnTo>
                    <a:pt x="20700" y="26162"/>
                  </a:lnTo>
                  <a:lnTo>
                    <a:pt x="16891" y="29972"/>
                  </a:lnTo>
                  <a:lnTo>
                    <a:pt x="12192" y="29972"/>
                  </a:lnTo>
                  <a:lnTo>
                    <a:pt x="11429" y="29845"/>
                  </a:lnTo>
                  <a:lnTo>
                    <a:pt x="10033" y="29845"/>
                  </a:lnTo>
                  <a:lnTo>
                    <a:pt x="8890" y="30480"/>
                  </a:lnTo>
                  <a:lnTo>
                    <a:pt x="8382" y="33020"/>
                  </a:lnTo>
                  <a:lnTo>
                    <a:pt x="9651" y="35306"/>
                  </a:lnTo>
                  <a:lnTo>
                    <a:pt x="15621" y="38227"/>
                  </a:lnTo>
                  <a:lnTo>
                    <a:pt x="18669" y="40132"/>
                  </a:lnTo>
                  <a:lnTo>
                    <a:pt x="17779" y="45466"/>
                  </a:lnTo>
                  <a:lnTo>
                    <a:pt x="15113" y="46482"/>
                  </a:lnTo>
                  <a:lnTo>
                    <a:pt x="5588" y="46482"/>
                  </a:lnTo>
                  <a:lnTo>
                    <a:pt x="2667" y="47117"/>
                  </a:lnTo>
                  <a:lnTo>
                    <a:pt x="0" y="48260"/>
                  </a:lnTo>
                  <a:lnTo>
                    <a:pt x="1904" y="49276"/>
                  </a:lnTo>
                  <a:lnTo>
                    <a:pt x="3301" y="50673"/>
                  </a:lnTo>
                  <a:lnTo>
                    <a:pt x="6096" y="54991"/>
                  </a:lnTo>
                  <a:lnTo>
                    <a:pt x="8890" y="57023"/>
                  </a:lnTo>
                  <a:lnTo>
                    <a:pt x="13589" y="57912"/>
                  </a:lnTo>
                  <a:lnTo>
                    <a:pt x="17779" y="57912"/>
                  </a:lnTo>
                  <a:lnTo>
                    <a:pt x="20954" y="56515"/>
                  </a:lnTo>
                  <a:lnTo>
                    <a:pt x="24892" y="52070"/>
                  </a:lnTo>
                  <a:lnTo>
                    <a:pt x="25908" y="50165"/>
                  </a:lnTo>
                  <a:lnTo>
                    <a:pt x="25653" y="48641"/>
                  </a:lnTo>
                  <a:lnTo>
                    <a:pt x="26991" y="45152"/>
                  </a:lnTo>
                  <a:lnTo>
                    <a:pt x="32258" y="42068"/>
                  </a:lnTo>
                  <a:lnTo>
                    <a:pt x="41620" y="39032"/>
                  </a:lnTo>
                  <a:lnTo>
                    <a:pt x="64262" y="33401"/>
                  </a:lnTo>
                  <a:lnTo>
                    <a:pt x="64770" y="32893"/>
                  </a:lnTo>
                  <a:lnTo>
                    <a:pt x="65024" y="32258"/>
                  </a:lnTo>
                  <a:lnTo>
                    <a:pt x="61975" y="25146"/>
                  </a:lnTo>
                  <a:lnTo>
                    <a:pt x="63626" y="21844"/>
                  </a:lnTo>
                  <a:lnTo>
                    <a:pt x="65024" y="20955"/>
                  </a:lnTo>
                  <a:lnTo>
                    <a:pt x="68199" y="20701"/>
                  </a:lnTo>
                  <a:lnTo>
                    <a:pt x="69215" y="20447"/>
                  </a:lnTo>
                  <a:lnTo>
                    <a:pt x="70103" y="20066"/>
                  </a:lnTo>
                  <a:lnTo>
                    <a:pt x="69088" y="19304"/>
                  </a:lnTo>
                  <a:lnTo>
                    <a:pt x="66294" y="17907"/>
                  </a:lnTo>
                  <a:lnTo>
                    <a:pt x="53467" y="15748"/>
                  </a:lnTo>
                  <a:lnTo>
                    <a:pt x="51689" y="1397"/>
                  </a:lnTo>
                  <a:lnTo>
                    <a:pt x="50926" y="508"/>
                  </a:lnTo>
                  <a:lnTo>
                    <a:pt x="50546" y="254"/>
                  </a:lnTo>
                  <a:lnTo>
                    <a:pt x="5041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7456932" y="1516379"/>
              <a:ext cx="70485" cy="58419"/>
            </a:xfrm>
            <a:custGeom>
              <a:avLst/>
              <a:gdLst/>
              <a:ahLst/>
              <a:cxnLst/>
              <a:rect l="l" t="t" r="r" b="b"/>
              <a:pathLst>
                <a:path w="70484" h="58419">
                  <a:moveTo>
                    <a:pt x="50165" y="0"/>
                  </a:moveTo>
                  <a:lnTo>
                    <a:pt x="49657" y="0"/>
                  </a:lnTo>
                  <a:lnTo>
                    <a:pt x="49022" y="508"/>
                  </a:lnTo>
                  <a:lnTo>
                    <a:pt x="47244" y="1778"/>
                  </a:lnTo>
                  <a:lnTo>
                    <a:pt x="42925" y="5207"/>
                  </a:lnTo>
                  <a:lnTo>
                    <a:pt x="38100" y="7620"/>
                  </a:lnTo>
                  <a:lnTo>
                    <a:pt x="33020" y="8763"/>
                  </a:lnTo>
                  <a:lnTo>
                    <a:pt x="21590" y="11430"/>
                  </a:lnTo>
                  <a:lnTo>
                    <a:pt x="18034" y="14097"/>
                  </a:lnTo>
                  <a:lnTo>
                    <a:pt x="17399" y="14986"/>
                  </a:lnTo>
                  <a:lnTo>
                    <a:pt x="17779" y="15240"/>
                  </a:lnTo>
                  <a:lnTo>
                    <a:pt x="18161" y="15494"/>
                  </a:lnTo>
                  <a:lnTo>
                    <a:pt x="18542" y="15748"/>
                  </a:lnTo>
                  <a:lnTo>
                    <a:pt x="21082" y="17145"/>
                  </a:lnTo>
                  <a:lnTo>
                    <a:pt x="22098" y="19812"/>
                  </a:lnTo>
                  <a:lnTo>
                    <a:pt x="21463" y="22733"/>
                  </a:lnTo>
                  <a:lnTo>
                    <a:pt x="20700" y="26162"/>
                  </a:lnTo>
                  <a:lnTo>
                    <a:pt x="16891" y="29972"/>
                  </a:lnTo>
                  <a:lnTo>
                    <a:pt x="12446" y="29972"/>
                  </a:lnTo>
                  <a:lnTo>
                    <a:pt x="12192" y="29972"/>
                  </a:lnTo>
                  <a:lnTo>
                    <a:pt x="11938" y="29845"/>
                  </a:lnTo>
                  <a:lnTo>
                    <a:pt x="11684" y="29845"/>
                  </a:lnTo>
                  <a:lnTo>
                    <a:pt x="11429" y="29845"/>
                  </a:lnTo>
                  <a:lnTo>
                    <a:pt x="10033" y="29845"/>
                  </a:lnTo>
                  <a:lnTo>
                    <a:pt x="8890" y="30480"/>
                  </a:lnTo>
                  <a:lnTo>
                    <a:pt x="8636" y="31623"/>
                  </a:lnTo>
                  <a:lnTo>
                    <a:pt x="8382" y="33020"/>
                  </a:lnTo>
                  <a:lnTo>
                    <a:pt x="9651" y="35306"/>
                  </a:lnTo>
                  <a:lnTo>
                    <a:pt x="12953" y="36957"/>
                  </a:lnTo>
                  <a:lnTo>
                    <a:pt x="15621" y="38227"/>
                  </a:lnTo>
                  <a:lnTo>
                    <a:pt x="18669" y="40132"/>
                  </a:lnTo>
                  <a:lnTo>
                    <a:pt x="18161" y="42926"/>
                  </a:lnTo>
                  <a:lnTo>
                    <a:pt x="17779" y="45466"/>
                  </a:lnTo>
                  <a:lnTo>
                    <a:pt x="15113" y="46482"/>
                  </a:lnTo>
                  <a:lnTo>
                    <a:pt x="5588" y="46482"/>
                  </a:lnTo>
                  <a:lnTo>
                    <a:pt x="2667" y="47117"/>
                  </a:lnTo>
                  <a:lnTo>
                    <a:pt x="0" y="48260"/>
                  </a:lnTo>
                  <a:lnTo>
                    <a:pt x="253" y="48387"/>
                  </a:lnTo>
                  <a:lnTo>
                    <a:pt x="1904" y="49276"/>
                  </a:lnTo>
                  <a:lnTo>
                    <a:pt x="3301" y="50673"/>
                  </a:lnTo>
                  <a:lnTo>
                    <a:pt x="4318" y="52197"/>
                  </a:lnTo>
                  <a:lnTo>
                    <a:pt x="6096" y="54991"/>
                  </a:lnTo>
                  <a:lnTo>
                    <a:pt x="8890" y="57023"/>
                  </a:lnTo>
                  <a:lnTo>
                    <a:pt x="11811" y="57658"/>
                  </a:lnTo>
                  <a:lnTo>
                    <a:pt x="12700" y="57785"/>
                  </a:lnTo>
                  <a:lnTo>
                    <a:pt x="13589" y="57912"/>
                  </a:lnTo>
                  <a:lnTo>
                    <a:pt x="14477" y="57912"/>
                  </a:lnTo>
                  <a:lnTo>
                    <a:pt x="17779" y="57912"/>
                  </a:lnTo>
                  <a:lnTo>
                    <a:pt x="20954" y="56515"/>
                  </a:lnTo>
                  <a:lnTo>
                    <a:pt x="23368" y="53848"/>
                  </a:lnTo>
                  <a:lnTo>
                    <a:pt x="24892" y="52070"/>
                  </a:lnTo>
                  <a:lnTo>
                    <a:pt x="25908" y="50165"/>
                  </a:lnTo>
                  <a:lnTo>
                    <a:pt x="25653" y="48641"/>
                  </a:lnTo>
                  <a:lnTo>
                    <a:pt x="26991" y="45152"/>
                  </a:lnTo>
                  <a:lnTo>
                    <a:pt x="32258" y="42068"/>
                  </a:lnTo>
                  <a:lnTo>
                    <a:pt x="41620" y="39032"/>
                  </a:lnTo>
                  <a:lnTo>
                    <a:pt x="55245" y="35687"/>
                  </a:lnTo>
                  <a:lnTo>
                    <a:pt x="58674" y="34925"/>
                  </a:lnTo>
                  <a:lnTo>
                    <a:pt x="61595" y="34163"/>
                  </a:lnTo>
                  <a:lnTo>
                    <a:pt x="63373" y="33655"/>
                  </a:lnTo>
                  <a:lnTo>
                    <a:pt x="64262" y="33401"/>
                  </a:lnTo>
                  <a:lnTo>
                    <a:pt x="64643" y="33020"/>
                  </a:lnTo>
                  <a:lnTo>
                    <a:pt x="65024" y="32258"/>
                  </a:lnTo>
                  <a:lnTo>
                    <a:pt x="64262" y="30480"/>
                  </a:lnTo>
                  <a:lnTo>
                    <a:pt x="63753" y="29337"/>
                  </a:lnTo>
                  <a:lnTo>
                    <a:pt x="62992" y="27432"/>
                  </a:lnTo>
                  <a:lnTo>
                    <a:pt x="61975" y="25146"/>
                  </a:lnTo>
                  <a:lnTo>
                    <a:pt x="62992" y="23241"/>
                  </a:lnTo>
                  <a:lnTo>
                    <a:pt x="63626" y="21844"/>
                  </a:lnTo>
                  <a:lnTo>
                    <a:pt x="65024" y="20955"/>
                  </a:lnTo>
                  <a:lnTo>
                    <a:pt x="67056" y="20828"/>
                  </a:lnTo>
                  <a:lnTo>
                    <a:pt x="68199" y="20701"/>
                  </a:lnTo>
                  <a:lnTo>
                    <a:pt x="69215" y="20447"/>
                  </a:lnTo>
                  <a:lnTo>
                    <a:pt x="70103" y="20066"/>
                  </a:lnTo>
                  <a:lnTo>
                    <a:pt x="69088" y="19304"/>
                  </a:lnTo>
                  <a:lnTo>
                    <a:pt x="66294" y="17907"/>
                  </a:lnTo>
                  <a:lnTo>
                    <a:pt x="61468" y="17145"/>
                  </a:lnTo>
                  <a:lnTo>
                    <a:pt x="53467" y="15748"/>
                  </a:lnTo>
                  <a:lnTo>
                    <a:pt x="52704" y="9652"/>
                  </a:lnTo>
                  <a:lnTo>
                    <a:pt x="52197" y="5080"/>
                  </a:lnTo>
                  <a:lnTo>
                    <a:pt x="51943" y="3175"/>
                  </a:lnTo>
                  <a:lnTo>
                    <a:pt x="51689" y="1397"/>
                  </a:lnTo>
                  <a:lnTo>
                    <a:pt x="50926" y="508"/>
                  </a:lnTo>
                  <a:lnTo>
                    <a:pt x="50546" y="254"/>
                  </a:lnTo>
                  <a:lnTo>
                    <a:pt x="50419" y="0"/>
                  </a:lnTo>
                  <a:lnTo>
                    <a:pt x="5016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6963156" y="1519427"/>
              <a:ext cx="43180" cy="18415"/>
            </a:xfrm>
            <a:custGeom>
              <a:avLst/>
              <a:gdLst/>
              <a:ahLst/>
              <a:cxnLst/>
              <a:rect l="l" t="t" r="r" b="b"/>
              <a:pathLst>
                <a:path w="43179" h="18415">
                  <a:moveTo>
                    <a:pt x="12700" y="0"/>
                  </a:moveTo>
                  <a:lnTo>
                    <a:pt x="11429" y="0"/>
                  </a:lnTo>
                  <a:lnTo>
                    <a:pt x="11938" y="1016"/>
                  </a:lnTo>
                  <a:lnTo>
                    <a:pt x="13462" y="2794"/>
                  </a:lnTo>
                  <a:lnTo>
                    <a:pt x="14097" y="3429"/>
                  </a:lnTo>
                  <a:lnTo>
                    <a:pt x="14350" y="4572"/>
                  </a:lnTo>
                  <a:lnTo>
                    <a:pt x="13843" y="8128"/>
                  </a:lnTo>
                  <a:lnTo>
                    <a:pt x="11429" y="9144"/>
                  </a:lnTo>
                  <a:lnTo>
                    <a:pt x="4191" y="11937"/>
                  </a:lnTo>
                  <a:lnTo>
                    <a:pt x="2159" y="12826"/>
                  </a:lnTo>
                  <a:lnTo>
                    <a:pt x="0" y="14097"/>
                  </a:lnTo>
                  <a:lnTo>
                    <a:pt x="2794" y="17018"/>
                  </a:lnTo>
                  <a:lnTo>
                    <a:pt x="9017" y="18287"/>
                  </a:lnTo>
                  <a:lnTo>
                    <a:pt x="23114" y="18287"/>
                  </a:lnTo>
                  <a:lnTo>
                    <a:pt x="30734" y="16891"/>
                  </a:lnTo>
                  <a:lnTo>
                    <a:pt x="40513" y="12573"/>
                  </a:lnTo>
                  <a:lnTo>
                    <a:pt x="42291" y="10413"/>
                  </a:lnTo>
                  <a:lnTo>
                    <a:pt x="42672" y="8255"/>
                  </a:lnTo>
                  <a:lnTo>
                    <a:pt x="42545" y="7366"/>
                  </a:lnTo>
                  <a:lnTo>
                    <a:pt x="42291" y="6731"/>
                  </a:lnTo>
                  <a:lnTo>
                    <a:pt x="41655" y="5842"/>
                  </a:lnTo>
                  <a:lnTo>
                    <a:pt x="40132" y="5715"/>
                  </a:lnTo>
                  <a:lnTo>
                    <a:pt x="35178" y="5715"/>
                  </a:lnTo>
                  <a:lnTo>
                    <a:pt x="33909" y="5842"/>
                  </a:lnTo>
                  <a:lnTo>
                    <a:pt x="28067" y="5842"/>
                  </a:lnTo>
                  <a:lnTo>
                    <a:pt x="24384" y="5461"/>
                  </a:lnTo>
                  <a:lnTo>
                    <a:pt x="20954" y="3683"/>
                  </a:lnTo>
                  <a:lnTo>
                    <a:pt x="15875" y="762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6963156" y="1519427"/>
              <a:ext cx="43180" cy="18415"/>
            </a:xfrm>
            <a:custGeom>
              <a:avLst/>
              <a:gdLst/>
              <a:ahLst/>
              <a:cxnLst/>
              <a:rect l="l" t="t" r="r" b="b"/>
              <a:pathLst>
                <a:path w="43179" h="18415">
                  <a:moveTo>
                    <a:pt x="11429" y="0"/>
                  </a:moveTo>
                  <a:lnTo>
                    <a:pt x="11938" y="1016"/>
                  </a:lnTo>
                  <a:lnTo>
                    <a:pt x="12700" y="1905"/>
                  </a:lnTo>
                  <a:lnTo>
                    <a:pt x="13462" y="2794"/>
                  </a:lnTo>
                  <a:lnTo>
                    <a:pt x="14097" y="3429"/>
                  </a:lnTo>
                  <a:lnTo>
                    <a:pt x="14350" y="4572"/>
                  </a:lnTo>
                  <a:lnTo>
                    <a:pt x="4191" y="11937"/>
                  </a:lnTo>
                  <a:lnTo>
                    <a:pt x="2159" y="12826"/>
                  </a:lnTo>
                  <a:lnTo>
                    <a:pt x="0" y="14097"/>
                  </a:lnTo>
                  <a:lnTo>
                    <a:pt x="2794" y="17018"/>
                  </a:lnTo>
                  <a:lnTo>
                    <a:pt x="9017" y="18287"/>
                  </a:lnTo>
                  <a:lnTo>
                    <a:pt x="16001" y="18287"/>
                  </a:lnTo>
                  <a:lnTo>
                    <a:pt x="23114" y="18287"/>
                  </a:lnTo>
                  <a:lnTo>
                    <a:pt x="30734" y="16891"/>
                  </a:lnTo>
                  <a:lnTo>
                    <a:pt x="36195" y="14478"/>
                  </a:lnTo>
                  <a:lnTo>
                    <a:pt x="40513" y="12573"/>
                  </a:lnTo>
                  <a:lnTo>
                    <a:pt x="42291" y="10413"/>
                  </a:lnTo>
                  <a:lnTo>
                    <a:pt x="42545" y="9144"/>
                  </a:lnTo>
                  <a:lnTo>
                    <a:pt x="42672" y="8255"/>
                  </a:lnTo>
                  <a:lnTo>
                    <a:pt x="42545" y="7366"/>
                  </a:lnTo>
                  <a:lnTo>
                    <a:pt x="42291" y="6731"/>
                  </a:lnTo>
                  <a:lnTo>
                    <a:pt x="41655" y="5842"/>
                  </a:lnTo>
                  <a:lnTo>
                    <a:pt x="40132" y="5715"/>
                  </a:lnTo>
                  <a:lnTo>
                    <a:pt x="38226" y="5715"/>
                  </a:lnTo>
                  <a:lnTo>
                    <a:pt x="37211" y="5715"/>
                  </a:lnTo>
                  <a:lnTo>
                    <a:pt x="36195" y="5715"/>
                  </a:lnTo>
                  <a:lnTo>
                    <a:pt x="35178" y="5715"/>
                  </a:lnTo>
                  <a:lnTo>
                    <a:pt x="33909" y="5842"/>
                  </a:lnTo>
                  <a:lnTo>
                    <a:pt x="32639" y="5842"/>
                  </a:lnTo>
                  <a:lnTo>
                    <a:pt x="31369" y="5842"/>
                  </a:lnTo>
                  <a:lnTo>
                    <a:pt x="28067" y="5842"/>
                  </a:lnTo>
                  <a:lnTo>
                    <a:pt x="24384" y="5461"/>
                  </a:lnTo>
                  <a:lnTo>
                    <a:pt x="20954" y="3683"/>
                  </a:lnTo>
                  <a:lnTo>
                    <a:pt x="15875" y="762"/>
                  </a:lnTo>
                  <a:lnTo>
                    <a:pt x="12700" y="0"/>
                  </a:lnTo>
                  <a:lnTo>
                    <a:pt x="1142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6877812" y="1903475"/>
              <a:ext cx="27940" cy="18415"/>
            </a:xfrm>
            <a:custGeom>
              <a:avLst/>
              <a:gdLst/>
              <a:ahLst/>
              <a:cxnLst/>
              <a:rect l="l" t="t" r="r" b="b"/>
              <a:pathLst>
                <a:path w="27940" h="18414">
                  <a:moveTo>
                    <a:pt x="13462" y="0"/>
                  </a:moveTo>
                  <a:lnTo>
                    <a:pt x="12700" y="0"/>
                  </a:lnTo>
                  <a:lnTo>
                    <a:pt x="7620" y="0"/>
                  </a:lnTo>
                  <a:lnTo>
                    <a:pt x="2921" y="3048"/>
                  </a:lnTo>
                  <a:lnTo>
                    <a:pt x="0" y="9271"/>
                  </a:lnTo>
                  <a:lnTo>
                    <a:pt x="508" y="11937"/>
                  </a:lnTo>
                  <a:lnTo>
                    <a:pt x="2794" y="14350"/>
                  </a:lnTo>
                  <a:lnTo>
                    <a:pt x="5334" y="17145"/>
                  </a:lnTo>
                  <a:lnTo>
                    <a:pt x="7747" y="18287"/>
                  </a:lnTo>
                  <a:lnTo>
                    <a:pt x="14097" y="18287"/>
                  </a:lnTo>
                  <a:lnTo>
                    <a:pt x="21209" y="11937"/>
                  </a:lnTo>
                  <a:lnTo>
                    <a:pt x="23495" y="9779"/>
                  </a:lnTo>
                  <a:lnTo>
                    <a:pt x="25527" y="8000"/>
                  </a:lnTo>
                  <a:lnTo>
                    <a:pt x="27432" y="7493"/>
                  </a:lnTo>
                  <a:lnTo>
                    <a:pt x="25908" y="5715"/>
                  </a:lnTo>
                  <a:lnTo>
                    <a:pt x="20955" y="2412"/>
                  </a:lnTo>
                  <a:lnTo>
                    <a:pt x="1346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6877812" y="1903475"/>
              <a:ext cx="27940" cy="18415"/>
            </a:xfrm>
            <a:custGeom>
              <a:avLst/>
              <a:gdLst/>
              <a:ahLst/>
              <a:cxnLst/>
              <a:rect l="l" t="t" r="r" b="b"/>
              <a:pathLst>
                <a:path w="27940" h="18414">
                  <a:moveTo>
                    <a:pt x="12700" y="0"/>
                  </a:moveTo>
                  <a:lnTo>
                    <a:pt x="12446" y="0"/>
                  </a:lnTo>
                  <a:lnTo>
                    <a:pt x="12065" y="0"/>
                  </a:lnTo>
                  <a:lnTo>
                    <a:pt x="7620" y="0"/>
                  </a:lnTo>
                  <a:lnTo>
                    <a:pt x="2921" y="3048"/>
                  </a:lnTo>
                  <a:lnTo>
                    <a:pt x="1270" y="6604"/>
                  </a:lnTo>
                  <a:lnTo>
                    <a:pt x="0" y="9271"/>
                  </a:lnTo>
                  <a:lnTo>
                    <a:pt x="508" y="11937"/>
                  </a:lnTo>
                  <a:lnTo>
                    <a:pt x="2794" y="14350"/>
                  </a:lnTo>
                  <a:lnTo>
                    <a:pt x="5334" y="17145"/>
                  </a:lnTo>
                  <a:lnTo>
                    <a:pt x="7747" y="18287"/>
                  </a:lnTo>
                  <a:lnTo>
                    <a:pt x="10033" y="18287"/>
                  </a:lnTo>
                  <a:lnTo>
                    <a:pt x="14097" y="18287"/>
                  </a:lnTo>
                  <a:lnTo>
                    <a:pt x="17780" y="14986"/>
                  </a:lnTo>
                  <a:lnTo>
                    <a:pt x="21209" y="11937"/>
                  </a:lnTo>
                  <a:lnTo>
                    <a:pt x="23495" y="9779"/>
                  </a:lnTo>
                  <a:lnTo>
                    <a:pt x="25527" y="8000"/>
                  </a:lnTo>
                  <a:lnTo>
                    <a:pt x="27432" y="7493"/>
                  </a:lnTo>
                  <a:lnTo>
                    <a:pt x="25908" y="5715"/>
                  </a:lnTo>
                  <a:lnTo>
                    <a:pt x="20955" y="2412"/>
                  </a:lnTo>
                  <a:lnTo>
                    <a:pt x="14986" y="508"/>
                  </a:lnTo>
                  <a:lnTo>
                    <a:pt x="14224" y="254"/>
                  </a:lnTo>
                  <a:lnTo>
                    <a:pt x="13462" y="0"/>
                  </a:lnTo>
                  <a:lnTo>
                    <a:pt x="1270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6868668" y="1528571"/>
              <a:ext cx="52069" cy="27940"/>
            </a:xfrm>
            <a:custGeom>
              <a:avLst/>
              <a:gdLst/>
              <a:ahLst/>
              <a:cxnLst/>
              <a:rect l="l" t="t" r="r" b="b"/>
              <a:pathLst>
                <a:path w="52070" h="27940">
                  <a:moveTo>
                    <a:pt x="41275" y="0"/>
                  </a:moveTo>
                  <a:lnTo>
                    <a:pt x="34289" y="0"/>
                  </a:lnTo>
                  <a:lnTo>
                    <a:pt x="29845" y="2539"/>
                  </a:lnTo>
                  <a:lnTo>
                    <a:pt x="28828" y="4952"/>
                  </a:lnTo>
                  <a:lnTo>
                    <a:pt x="28575" y="5461"/>
                  </a:lnTo>
                  <a:lnTo>
                    <a:pt x="28448" y="5841"/>
                  </a:lnTo>
                  <a:lnTo>
                    <a:pt x="29209" y="6476"/>
                  </a:lnTo>
                  <a:lnTo>
                    <a:pt x="30352" y="7492"/>
                  </a:lnTo>
                  <a:lnTo>
                    <a:pt x="30860" y="8762"/>
                  </a:lnTo>
                  <a:lnTo>
                    <a:pt x="30606" y="10160"/>
                  </a:lnTo>
                  <a:lnTo>
                    <a:pt x="30099" y="12573"/>
                  </a:lnTo>
                  <a:lnTo>
                    <a:pt x="26924" y="13207"/>
                  </a:lnTo>
                  <a:lnTo>
                    <a:pt x="21716" y="14097"/>
                  </a:lnTo>
                  <a:lnTo>
                    <a:pt x="18414" y="14731"/>
                  </a:lnTo>
                  <a:lnTo>
                    <a:pt x="12953" y="15621"/>
                  </a:lnTo>
                  <a:lnTo>
                    <a:pt x="12064" y="17144"/>
                  </a:lnTo>
                  <a:lnTo>
                    <a:pt x="10540" y="19938"/>
                  </a:lnTo>
                  <a:lnTo>
                    <a:pt x="7238" y="20827"/>
                  </a:lnTo>
                  <a:lnTo>
                    <a:pt x="4317" y="21716"/>
                  </a:lnTo>
                  <a:lnTo>
                    <a:pt x="380" y="22732"/>
                  </a:lnTo>
                  <a:lnTo>
                    <a:pt x="0" y="23494"/>
                  </a:lnTo>
                  <a:lnTo>
                    <a:pt x="126" y="23749"/>
                  </a:lnTo>
                  <a:lnTo>
                    <a:pt x="634" y="25146"/>
                  </a:lnTo>
                  <a:lnTo>
                    <a:pt x="3682" y="26797"/>
                  </a:lnTo>
                  <a:lnTo>
                    <a:pt x="8508" y="27304"/>
                  </a:lnTo>
                  <a:lnTo>
                    <a:pt x="9525" y="27431"/>
                  </a:lnTo>
                  <a:lnTo>
                    <a:pt x="15239" y="27431"/>
                  </a:lnTo>
                  <a:lnTo>
                    <a:pt x="17779" y="26542"/>
                  </a:lnTo>
                  <a:lnTo>
                    <a:pt x="18414" y="25907"/>
                  </a:lnTo>
                  <a:lnTo>
                    <a:pt x="18541" y="21843"/>
                  </a:lnTo>
                  <a:lnTo>
                    <a:pt x="22478" y="21716"/>
                  </a:lnTo>
                  <a:lnTo>
                    <a:pt x="25018" y="21589"/>
                  </a:lnTo>
                  <a:lnTo>
                    <a:pt x="28321" y="21589"/>
                  </a:lnTo>
                  <a:lnTo>
                    <a:pt x="28701" y="21081"/>
                  </a:lnTo>
                  <a:lnTo>
                    <a:pt x="28828" y="18668"/>
                  </a:lnTo>
                  <a:lnTo>
                    <a:pt x="30733" y="10794"/>
                  </a:lnTo>
                  <a:lnTo>
                    <a:pt x="51053" y="8889"/>
                  </a:lnTo>
                  <a:lnTo>
                    <a:pt x="51752" y="7492"/>
                  </a:lnTo>
                  <a:lnTo>
                    <a:pt x="51636" y="5841"/>
                  </a:lnTo>
                  <a:lnTo>
                    <a:pt x="51561" y="5206"/>
                  </a:lnTo>
                  <a:lnTo>
                    <a:pt x="45338" y="1650"/>
                  </a:lnTo>
                  <a:lnTo>
                    <a:pt x="43433" y="507"/>
                  </a:lnTo>
                  <a:lnTo>
                    <a:pt x="4127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6868668" y="1528571"/>
              <a:ext cx="52069" cy="27940"/>
            </a:xfrm>
            <a:custGeom>
              <a:avLst/>
              <a:gdLst/>
              <a:ahLst/>
              <a:cxnLst/>
              <a:rect l="l" t="t" r="r" b="b"/>
              <a:pathLst>
                <a:path w="52070" h="27940">
                  <a:moveTo>
                    <a:pt x="39115" y="0"/>
                  </a:moveTo>
                  <a:lnTo>
                    <a:pt x="34289" y="0"/>
                  </a:lnTo>
                  <a:lnTo>
                    <a:pt x="29845" y="2539"/>
                  </a:lnTo>
                  <a:lnTo>
                    <a:pt x="28828" y="4952"/>
                  </a:lnTo>
                  <a:lnTo>
                    <a:pt x="28575" y="5461"/>
                  </a:lnTo>
                  <a:lnTo>
                    <a:pt x="28448" y="5841"/>
                  </a:lnTo>
                  <a:lnTo>
                    <a:pt x="29209" y="6476"/>
                  </a:lnTo>
                  <a:lnTo>
                    <a:pt x="30352" y="7492"/>
                  </a:lnTo>
                  <a:lnTo>
                    <a:pt x="30860" y="8762"/>
                  </a:lnTo>
                  <a:lnTo>
                    <a:pt x="30606" y="10160"/>
                  </a:lnTo>
                  <a:lnTo>
                    <a:pt x="30099" y="12573"/>
                  </a:lnTo>
                  <a:lnTo>
                    <a:pt x="26924" y="13207"/>
                  </a:lnTo>
                  <a:lnTo>
                    <a:pt x="21716" y="14097"/>
                  </a:lnTo>
                  <a:lnTo>
                    <a:pt x="18414" y="14731"/>
                  </a:lnTo>
                  <a:lnTo>
                    <a:pt x="12953" y="15621"/>
                  </a:lnTo>
                  <a:lnTo>
                    <a:pt x="12064" y="17144"/>
                  </a:lnTo>
                  <a:lnTo>
                    <a:pt x="10540" y="19938"/>
                  </a:lnTo>
                  <a:lnTo>
                    <a:pt x="7238" y="20827"/>
                  </a:lnTo>
                  <a:lnTo>
                    <a:pt x="4317" y="21716"/>
                  </a:lnTo>
                  <a:lnTo>
                    <a:pt x="2793" y="22098"/>
                  </a:lnTo>
                  <a:lnTo>
                    <a:pt x="380" y="22732"/>
                  </a:lnTo>
                  <a:lnTo>
                    <a:pt x="0" y="23494"/>
                  </a:lnTo>
                  <a:lnTo>
                    <a:pt x="0" y="23622"/>
                  </a:lnTo>
                  <a:lnTo>
                    <a:pt x="634" y="25146"/>
                  </a:lnTo>
                  <a:lnTo>
                    <a:pt x="3682" y="26797"/>
                  </a:lnTo>
                  <a:lnTo>
                    <a:pt x="8508" y="27304"/>
                  </a:lnTo>
                  <a:lnTo>
                    <a:pt x="9525" y="27431"/>
                  </a:lnTo>
                  <a:lnTo>
                    <a:pt x="10540" y="27431"/>
                  </a:lnTo>
                  <a:lnTo>
                    <a:pt x="11429" y="27431"/>
                  </a:lnTo>
                  <a:lnTo>
                    <a:pt x="15239" y="27431"/>
                  </a:lnTo>
                  <a:lnTo>
                    <a:pt x="17779" y="26542"/>
                  </a:lnTo>
                  <a:lnTo>
                    <a:pt x="18414" y="25907"/>
                  </a:lnTo>
                  <a:lnTo>
                    <a:pt x="18541" y="21843"/>
                  </a:lnTo>
                  <a:lnTo>
                    <a:pt x="22478" y="21716"/>
                  </a:lnTo>
                  <a:lnTo>
                    <a:pt x="25018" y="21589"/>
                  </a:lnTo>
                  <a:lnTo>
                    <a:pt x="26161" y="21589"/>
                  </a:lnTo>
                  <a:lnTo>
                    <a:pt x="28321" y="21589"/>
                  </a:lnTo>
                  <a:lnTo>
                    <a:pt x="28701" y="21081"/>
                  </a:lnTo>
                  <a:lnTo>
                    <a:pt x="28828" y="18668"/>
                  </a:lnTo>
                  <a:lnTo>
                    <a:pt x="30733" y="10794"/>
                  </a:lnTo>
                  <a:lnTo>
                    <a:pt x="45211" y="9398"/>
                  </a:lnTo>
                  <a:lnTo>
                    <a:pt x="51053" y="8889"/>
                  </a:lnTo>
                  <a:lnTo>
                    <a:pt x="51815" y="7365"/>
                  </a:lnTo>
                  <a:lnTo>
                    <a:pt x="51561" y="5206"/>
                  </a:lnTo>
                  <a:lnTo>
                    <a:pt x="45338" y="1650"/>
                  </a:lnTo>
                  <a:lnTo>
                    <a:pt x="43433" y="507"/>
                  </a:lnTo>
                  <a:lnTo>
                    <a:pt x="41275" y="0"/>
                  </a:lnTo>
                  <a:lnTo>
                    <a:pt x="3911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6920484" y="1674875"/>
              <a:ext cx="238125" cy="195580"/>
            </a:xfrm>
            <a:custGeom>
              <a:avLst/>
              <a:gdLst/>
              <a:ahLst/>
              <a:cxnLst/>
              <a:rect l="l" t="t" r="r" b="b"/>
              <a:pathLst>
                <a:path w="238125" h="195580">
                  <a:moveTo>
                    <a:pt x="58443" y="168401"/>
                  </a:moveTo>
                  <a:lnTo>
                    <a:pt x="24511" y="168401"/>
                  </a:lnTo>
                  <a:lnTo>
                    <a:pt x="29972" y="171958"/>
                  </a:lnTo>
                  <a:lnTo>
                    <a:pt x="32208" y="175768"/>
                  </a:lnTo>
                  <a:lnTo>
                    <a:pt x="33754" y="178308"/>
                  </a:lnTo>
                  <a:lnTo>
                    <a:pt x="33809" y="179705"/>
                  </a:lnTo>
                  <a:lnTo>
                    <a:pt x="33655" y="181483"/>
                  </a:lnTo>
                  <a:lnTo>
                    <a:pt x="31623" y="183514"/>
                  </a:lnTo>
                  <a:lnTo>
                    <a:pt x="30734" y="184658"/>
                  </a:lnTo>
                  <a:lnTo>
                    <a:pt x="30861" y="185038"/>
                  </a:lnTo>
                  <a:lnTo>
                    <a:pt x="31623" y="187706"/>
                  </a:lnTo>
                  <a:lnTo>
                    <a:pt x="40513" y="191135"/>
                  </a:lnTo>
                  <a:lnTo>
                    <a:pt x="49657" y="191643"/>
                  </a:lnTo>
                  <a:lnTo>
                    <a:pt x="52577" y="192150"/>
                  </a:lnTo>
                  <a:lnTo>
                    <a:pt x="56134" y="192912"/>
                  </a:lnTo>
                  <a:lnTo>
                    <a:pt x="69088" y="195072"/>
                  </a:lnTo>
                  <a:lnTo>
                    <a:pt x="77343" y="195072"/>
                  </a:lnTo>
                  <a:lnTo>
                    <a:pt x="79501" y="194690"/>
                  </a:lnTo>
                  <a:lnTo>
                    <a:pt x="80518" y="193801"/>
                  </a:lnTo>
                  <a:lnTo>
                    <a:pt x="80772" y="193548"/>
                  </a:lnTo>
                  <a:lnTo>
                    <a:pt x="80899" y="191897"/>
                  </a:lnTo>
                  <a:lnTo>
                    <a:pt x="77724" y="189357"/>
                  </a:lnTo>
                  <a:lnTo>
                    <a:pt x="74675" y="186689"/>
                  </a:lnTo>
                  <a:lnTo>
                    <a:pt x="70485" y="183514"/>
                  </a:lnTo>
                  <a:lnTo>
                    <a:pt x="66548" y="179705"/>
                  </a:lnTo>
                  <a:lnTo>
                    <a:pt x="63119" y="175513"/>
                  </a:lnTo>
                  <a:lnTo>
                    <a:pt x="59158" y="169818"/>
                  </a:lnTo>
                  <a:lnTo>
                    <a:pt x="58443" y="168401"/>
                  </a:lnTo>
                  <a:close/>
                </a:path>
                <a:path w="238125" h="195580">
                  <a:moveTo>
                    <a:pt x="69976" y="52832"/>
                  </a:moveTo>
                  <a:lnTo>
                    <a:pt x="69215" y="52832"/>
                  </a:lnTo>
                  <a:lnTo>
                    <a:pt x="68834" y="53086"/>
                  </a:lnTo>
                  <a:lnTo>
                    <a:pt x="68580" y="53467"/>
                  </a:lnTo>
                  <a:lnTo>
                    <a:pt x="67310" y="54990"/>
                  </a:lnTo>
                  <a:lnTo>
                    <a:pt x="66929" y="58547"/>
                  </a:lnTo>
                  <a:lnTo>
                    <a:pt x="69723" y="61468"/>
                  </a:lnTo>
                  <a:lnTo>
                    <a:pt x="70993" y="62992"/>
                  </a:lnTo>
                  <a:lnTo>
                    <a:pt x="71500" y="64515"/>
                  </a:lnTo>
                  <a:lnTo>
                    <a:pt x="70739" y="68834"/>
                  </a:lnTo>
                  <a:lnTo>
                    <a:pt x="65150" y="71374"/>
                  </a:lnTo>
                  <a:lnTo>
                    <a:pt x="63373" y="72136"/>
                  </a:lnTo>
                  <a:lnTo>
                    <a:pt x="62611" y="72644"/>
                  </a:lnTo>
                  <a:lnTo>
                    <a:pt x="62992" y="73406"/>
                  </a:lnTo>
                  <a:lnTo>
                    <a:pt x="63119" y="77088"/>
                  </a:lnTo>
                  <a:lnTo>
                    <a:pt x="61595" y="78486"/>
                  </a:lnTo>
                  <a:lnTo>
                    <a:pt x="60325" y="79883"/>
                  </a:lnTo>
                  <a:lnTo>
                    <a:pt x="58674" y="81534"/>
                  </a:lnTo>
                  <a:lnTo>
                    <a:pt x="58166" y="82296"/>
                  </a:lnTo>
                  <a:lnTo>
                    <a:pt x="59055" y="84074"/>
                  </a:lnTo>
                  <a:lnTo>
                    <a:pt x="59182" y="85471"/>
                  </a:lnTo>
                  <a:lnTo>
                    <a:pt x="58674" y="86740"/>
                  </a:lnTo>
                  <a:lnTo>
                    <a:pt x="57404" y="90043"/>
                  </a:lnTo>
                  <a:lnTo>
                    <a:pt x="52324" y="91186"/>
                  </a:lnTo>
                  <a:lnTo>
                    <a:pt x="47117" y="92456"/>
                  </a:lnTo>
                  <a:lnTo>
                    <a:pt x="45847" y="92710"/>
                  </a:lnTo>
                  <a:lnTo>
                    <a:pt x="43052" y="93345"/>
                  </a:lnTo>
                  <a:lnTo>
                    <a:pt x="41021" y="96265"/>
                  </a:lnTo>
                  <a:lnTo>
                    <a:pt x="41275" y="98298"/>
                  </a:lnTo>
                  <a:lnTo>
                    <a:pt x="41275" y="99822"/>
                  </a:lnTo>
                  <a:lnTo>
                    <a:pt x="42799" y="100202"/>
                  </a:lnTo>
                  <a:lnTo>
                    <a:pt x="44069" y="100330"/>
                  </a:lnTo>
                  <a:lnTo>
                    <a:pt x="45974" y="100457"/>
                  </a:lnTo>
                  <a:lnTo>
                    <a:pt x="47751" y="100457"/>
                  </a:lnTo>
                  <a:lnTo>
                    <a:pt x="48151" y="102488"/>
                  </a:lnTo>
                  <a:lnTo>
                    <a:pt x="48387" y="104139"/>
                  </a:lnTo>
                  <a:lnTo>
                    <a:pt x="47117" y="104775"/>
                  </a:lnTo>
                  <a:lnTo>
                    <a:pt x="45974" y="105663"/>
                  </a:lnTo>
                  <a:lnTo>
                    <a:pt x="43815" y="106934"/>
                  </a:lnTo>
                  <a:lnTo>
                    <a:pt x="41783" y="108585"/>
                  </a:lnTo>
                  <a:lnTo>
                    <a:pt x="42037" y="110998"/>
                  </a:lnTo>
                  <a:lnTo>
                    <a:pt x="42291" y="112268"/>
                  </a:lnTo>
                  <a:lnTo>
                    <a:pt x="41910" y="113664"/>
                  </a:lnTo>
                  <a:lnTo>
                    <a:pt x="41275" y="114808"/>
                  </a:lnTo>
                  <a:lnTo>
                    <a:pt x="39624" y="117094"/>
                  </a:lnTo>
                  <a:lnTo>
                    <a:pt x="33782" y="117601"/>
                  </a:lnTo>
                  <a:lnTo>
                    <a:pt x="32512" y="117601"/>
                  </a:lnTo>
                  <a:lnTo>
                    <a:pt x="31369" y="117856"/>
                  </a:lnTo>
                  <a:lnTo>
                    <a:pt x="30099" y="118237"/>
                  </a:lnTo>
                  <a:lnTo>
                    <a:pt x="30480" y="120650"/>
                  </a:lnTo>
                  <a:lnTo>
                    <a:pt x="29845" y="122809"/>
                  </a:lnTo>
                  <a:lnTo>
                    <a:pt x="28575" y="124713"/>
                  </a:lnTo>
                  <a:lnTo>
                    <a:pt x="26670" y="127000"/>
                  </a:lnTo>
                  <a:lnTo>
                    <a:pt x="23622" y="128143"/>
                  </a:lnTo>
                  <a:lnTo>
                    <a:pt x="19050" y="128143"/>
                  </a:lnTo>
                  <a:lnTo>
                    <a:pt x="20066" y="129159"/>
                  </a:lnTo>
                  <a:lnTo>
                    <a:pt x="24511" y="133858"/>
                  </a:lnTo>
                  <a:lnTo>
                    <a:pt x="24892" y="136778"/>
                  </a:lnTo>
                  <a:lnTo>
                    <a:pt x="25654" y="140843"/>
                  </a:lnTo>
                  <a:lnTo>
                    <a:pt x="22606" y="141859"/>
                  </a:lnTo>
                  <a:lnTo>
                    <a:pt x="20955" y="142494"/>
                  </a:lnTo>
                  <a:lnTo>
                    <a:pt x="18542" y="143256"/>
                  </a:lnTo>
                  <a:lnTo>
                    <a:pt x="17272" y="143763"/>
                  </a:lnTo>
                  <a:lnTo>
                    <a:pt x="17018" y="146685"/>
                  </a:lnTo>
                  <a:lnTo>
                    <a:pt x="16764" y="152273"/>
                  </a:lnTo>
                  <a:lnTo>
                    <a:pt x="8509" y="152781"/>
                  </a:lnTo>
                  <a:lnTo>
                    <a:pt x="3937" y="153162"/>
                  </a:lnTo>
                  <a:lnTo>
                    <a:pt x="1143" y="153543"/>
                  </a:lnTo>
                  <a:lnTo>
                    <a:pt x="381" y="157480"/>
                  </a:lnTo>
                  <a:lnTo>
                    <a:pt x="0" y="159638"/>
                  </a:lnTo>
                  <a:lnTo>
                    <a:pt x="126" y="161162"/>
                  </a:lnTo>
                  <a:lnTo>
                    <a:pt x="762" y="162178"/>
                  </a:lnTo>
                  <a:lnTo>
                    <a:pt x="2286" y="164211"/>
                  </a:lnTo>
                  <a:lnTo>
                    <a:pt x="6223" y="164337"/>
                  </a:lnTo>
                  <a:lnTo>
                    <a:pt x="9651" y="164592"/>
                  </a:lnTo>
                  <a:lnTo>
                    <a:pt x="13970" y="164592"/>
                  </a:lnTo>
                  <a:lnTo>
                    <a:pt x="15113" y="165353"/>
                  </a:lnTo>
                  <a:lnTo>
                    <a:pt x="15875" y="166624"/>
                  </a:lnTo>
                  <a:lnTo>
                    <a:pt x="16764" y="168275"/>
                  </a:lnTo>
                  <a:lnTo>
                    <a:pt x="16256" y="170180"/>
                  </a:lnTo>
                  <a:lnTo>
                    <a:pt x="15576" y="171958"/>
                  </a:lnTo>
                  <a:lnTo>
                    <a:pt x="14605" y="174751"/>
                  </a:lnTo>
                  <a:lnTo>
                    <a:pt x="14605" y="175768"/>
                  </a:lnTo>
                  <a:lnTo>
                    <a:pt x="15748" y="176784"/>
                  </a:lnTo>
                  <a:lnTo>
                    <a:pt x="17399" y="178308"/>
                  </a:lnTo>
                  <a:lnTo>
                    <a:pt x="18669" y="178815"/>
                  </a:lnTo>
                  <a:lnTo>
                    <a:pt x="19431" y="178815"/>
                  </a:lnTo>
                  <a:lnTo>
                    <a:pt x="19494" y="178562"/>
                  </a:lnTo>
                  <a:lnTo>
                    <a:pt x="19939" y="177673"/>
                  </a:lnTo>
                  <a:lnTo>
                    <a:pt x="18415" y="173989"/>
                  </a:lnTo>
                  <a:lnTo>
                    <a:pt x="17145" y="170687"/>
                  </a:lnTo>
                  <a:lnTo>
                    <a:pt x="18669" y="169290"/>
                  </a:lnTo>
                  <a:lnTo>
                    <a:pt x="19176" y="168910"/>
                  </a:lnTo>
                  <a:lnTo>
                    <a:pt x="19812" y="168528"/>
                  </a:lnTo>
                  <a:lnTo>
                    <a:pt x="20447" y="168401"/>
                  </a:lnTo>
                  <a:lnTo>
                    <a:pt x="58443" y="168401"/>
                  </a:lnTo>
                  <a:lnTo>
                    <a:pt x="55721" y="163004"/>
                  </a:lnTo>
                  <a:lnTo>
                    <a:pt x="53474" y="155618"/>
                  </a:lnTo>
                  <a:lnTo>
                    <a:pt x="53086" y="148209"/>
                  </a:lnTo>
                  <a:lnTo>
                    <a:pt x="53467" y="144018"/>
                  </a:lnTo>
                  <a:lnTo>
                    <a:pt x="55499" y="140208"/>
                  </a:lnTo>
                  <a:lnTo>
                    <a:pt x="58674" y="138049"/>
                  </a:lnTo>
                  <a:lnTo>
                    <a:pt x="62738" y="134874"/>
                  </a:lnTo>
                  <a:lnTo>
                    <a:pt x="62865" y="132969"/>
                  </a:lnTo>
                  <a:lnTo>
                    <a:pt x="63246" y="130556"/>
                  </a:lnTo>
                  <a:lnTo>
                    <a:pt x="63570" y="127000"/>
                  </a:lnTo>
                  <a:lnTo>
                    <a:pt x="63881" y="124206"/>
                  </a:lnTo>
                  <a:lnTo>
                    <a:pt x="69215" y="119634"/>
                  </a:lnTo>
                  <a:lnTo>
                    <a:pt x="72136" y="117348"/>
                  </a:lnTo>
                  <a:lnTo>
                    <a:pt x="74295" y="113792"/>
                  </a:lnTo>
                  <a:lnTo>
                    <a:pt x="84200" y="102488"/>
                  </a:lnTo>
                  <a:lnTo>
                    <a:pt x="84200" y="101981"/>
                  </a:lnTo>
                  <a:lnTo>
                    <a:pt x="83947" y="99568"/>
                  </a:lnTo>
                  <a:lnTo>
                    <a:pt x="83820" y="97155"/>
                  </a:lnTo>
                  <a:lnTo>
                    <a:pt x="83439" y="92837"/>
                  </a:lnTo>
                  <a:lnTo>
                    <a:pt x="88900" y="91948"/>
                  </a:lnTo>
                  <a:lnTo>
                    <a:pt x="91313" y="91439"/>
                  </a:lnTo>
                  <a:lnTo>
                    <a:pt x="93599" y="89788"/>
                  </a:lnTo>
                  <a:lnTo>
                    <a:pt x="94742" y="87122"/>
                  </a:lnTo>
                  <a:lnTo>
                    <a:pt x="96012" y="84582"/>
                  </a:lnTo>
                  <a:lnTo>
                    <a:pt x="96409" y="82296"/>
                  </a:lnTo>
                  <a:lnTo>
                    <a:pt x="96496" y="81534"/>
                  </a:lnTo>
                  <a:lnTo>
                    <a:pt x="96012" y="78867"/>
                  </a:lnTo>
                  <a:lnTo>
                    <a:pt x="95631" y="77977"/>
                  </a:lnTo>
                  <a:lnTo>
                    <a:pt x="95758" y="76835"/>
                  </a:lnTo>
                  <a:lnTo>
                    <a:pt x="96139" y="76073"/>
                  </a:lnTo>
                  <a:lnTo>
                    <a:pt x="97027" y="74549"/>
                  </a:lnTo>
                  <a:lnTo>
                    <a:pt x="98679" y="74422"/>
                  </a:lnTo>
                  <a:lnTo>
                    <a:pt x="100965" y="74422"/>
                  </a:lnTo>
                  <a:lnTo>
                    <a:pt x="103632" y="74295"/>
                  </a:lnTo>
                  <a:lnTo>
                    <a:pt x="107061" y="74168"/>
                  </a:lnTo>
                  <a:lnTo>
                    <a:pt x="108966" y="71755"/>
                  </a:lnTo>
                  <a:lnTo>
                    <a:pt x="111251" y="68707"/>
                  </a:lnTo>
                  <a:lnTo>
                    <a:pt x="114808" y="67945"/>
                  </a:lnTo>
                  <a:lnTo>
                    <a:pt x="118110" y="67183"/>
                  </a:lnTo>
                  <a:lnTo>
                    <a:pt x="121920" y="66548"/>
                  </a:lnTo>
                  <a:lnTo>
                    <a:pt x="125095" y="65786"/>
                  </a:lnTo>
                  <a:lnTo>
                    <a:pt x="126492" y="62230"/>
                  </a:lnTo>
                  <a:lnTo>
                    <a:pt x="134197" y="55752"/>
                  </a:lnTo>
                  <a:lnTo>
                    <a:pt x="73914" y="55752"/>
                  </a:lnTo>
                  <a:lnTo>
                    <a:pt x="72136" y="55118"/>
                  </a:lnTo>
                  <a:lnTo>
                    <a:pt x="70739" y="53467"/>
                  </a:lnTo>
                  <a:lnTo>
                    <a:pt x="70358" y="53086"/>
                  </a:lnTo>
                  <a:lnTo>
                    <a:pt x="69976" y="52832"/>
                  </a:lnTo>
                  <a:close/>
                </a:path>
                <a:path w="238125" h="195580">
                  <a:moveTo>
                    <a:pt x="110617" y="32638"/>
                  </a:moveTo>
                  <a:lnTo>
                    <a:pt x="104775" y="32638"/>
                  </a:lnTo>
                  <a:lnTo>
                    <a:pt x="95504" y="37973"/>
                  </a:lnTo>
                  <a:lnTo>
                    <a:pt x="95123" y="40259"/>
                  </a:lnTo>
                  <a:lnTo>
                    <a:pt x="94488" y="43052"/>
                  </a:lnTo>
                  <a:lnTo>
                    <a:pt x="91694" y="43942"/>
                  </a:lnTo>
                  <a:lnTo>
                    <a:pt x="89026" y="44958"/>
                  </a:lnTo>
                  <a:lnTo>
                    <a:pt x="87249" y="45465"/>
                  </a:lnTo>
                  <a:lnTo>
                    <a:pt x="84836" y="46227"/>
                  </a:lnTo>
                  <a:lnTo>
                    <a:pt x="84836" y="50292"/>
                  </a:lnTo>
                  <a:lnTo>
                    <a:pt x="82931" y="53086"/>
                  </a:lnTo>
                  <a:lnTo>
                    <a:pt x="80010" y="54610"/>
                  </a:lnTo>
                  <a:lnTo>
                    <a:pt x="78740" y="55245"/>
                  </a:lnTo>
                  <a:lnTo>
                    <a:pt x="77216" y="55752"/>
                  </a:lnTo>
                  <a:lnTo>
                    <a:pt x="134197" y="55752"/>
                  </a:lnTo>
                  <a:lnTo>
                    <a:pt x="136548" y="53776"/>
                  </a:lnTo>
                  <a:lnTo>
                    <a:pt x="156749" y="43846"/>
                  </a:lnTo>
                  <a:lnTo>
                    <a:pt x="180713" y="34440"/>
                  </a:lnTo>
                  <a:lnTo>
                    <a:pt x="185907" y="32765"/>
                  </a:lnTo>
                  <a:lnTo>
                    <a:pt x="110871" y="32765"/>
                  </a:lnTo>
                  <a:lnTo>
                    <a:pt x="110617" y="32638"/>
                  </a:lnTo>
                  <a:close/>
                </a:path>
                <a:path w="238125" h="195580">
                  <a:moveTo>
                    <a:pt x="144525" y="20065"/>
                  </a:moveTo>
                  <a:lnTo>
                    <a:pt x="140843" y="20065"/>
                  </a:lnTo>
                  <a:lnTo>
                    <a:pt x="138049" y="21971"/>
                  </a:lnTo>
                  <a:lnTo>
                    <a:pt x="135382" y="23749"/>
                  </a:lnTo>
                  <a:lnTo>
                    <a:pt x="132715" y="25400"/>
                  </a:lnTo>
                  <a:lnTo>
                    <a:pt x="130175" y="27050"/>
                  </a:lnTo>
                  <a:lnTo>
                    <a:pt x="124968" y="27050"/>
                  </a:lnTo>
                  <a:lnTo>
                    <a:pt x="122682" y="28321"/>
                  </a:lnTo>
                  <a:lnTo>
                    <a:pt x="117348" y="31114"/>
                  </a:lnTo>
                  <a:lnTo>
                    <a:pt x="114554" y="32765"/>
                  </a:lnTo>
                  <a:lnTo>
                    <a:pt x="185907" y="32765"/>
                  </a:lnTo>
                  <a:lnTo>
                    <a:pt x="202057" y="27559"/>
                  </a:lnTo>
                  <a:lnTo>
                    <a:pt x="212924" y="23875"/>
                  </a:lnTo>
                  <a:lnTo>
                    <a:pt x="152526" y="23875"/>
                  </a:lnTo>
                  <a:lnTo>
                    <a:pt x="149098" y="23113"/>
                  </a:lnTo>
                  <a:lnTo>
                    <a:pt x="146431" y="21082"/>
                  </a:lnTo>
                  <a:lnTo>
                    <a:pt x="145542" y="20447"/>
                  </a:lnTo>
                  <a:lnTo>
                    <a:pt x="144525" y="20065"/>
                  </a:lnTo>
                  <a:close/>
                </a:path>
                <a:path w="238125" h="195580">
                  <a:moveTo>
                    <a:pt x="231013" y="0"/>
                  </a:moveTo>
                  <a:lnTo>
                    <a:pt x="227584" y="0"/>
                  </a:lnTo>
                  <a:lnTo>
                    <a:pt x="218832" y="1260"/>
                  </a:lnTo>
                  <a:lnTo>
                    <a:pt x="209772" y="4365"/>
                  </a:lnTo>
                  <a:lnTo>
                    <a:pt x="201902" y="8304"/>
                  </a:lnTo>
                  <a:lnTo>
                    <a:pt x="196723" y="12064"/>
                  </a:lnTo>
                  <a:lnTo>
                    <a:pt x="192786" y="15748"/>
                  </a:lnTo>
                  <a:lnTo>
                    <a:pt x="188214" y="16128"/>
                  </a:lnTo>
                  <a:lnTo>
                    <a:pt x="183769" y="16383"/>
                  </a:lnTo>
                  <a:lnTo>
                    <a:pt x="177292" y="16637"/>
                  </a:lnTo>
                  <a:lnTo>
                    <a:pt x="170180" y="21336"/>
                  </a:lnTo>
                  <a:lnTo>
                    <a:pt x="162814" y="23875"/>
                  </a:lnTo>
                  <a:lnTo>
                    <a:pt x="212924" y="23875"/>
                  </a:lnTo>
                  <a:lnTo>
                    <a:pt x="237744" y="5842"/>
                  </a:lnTo>
                  <a:lnTo>
                    <a:pt x="237744" y="4318"/>
                  </a:lnTo>
                  <a:lnTo>
                    <a:pt x="235839" y="2667"/>
                  </a:lnTo>
                  <a:lnTo>
                    <a:pt x="233934" y="762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6920484" y="1674875"/>
              <a:ext cx="238125" cy="195580"/>
            </a:xfrm>
            <a:custGeom>
              <a:avLst/>
              <a:gdLst/>
              <a:ahLst/>
              <a:cxnLst/>
              <a:rect l="l" t="t" r="r" b="b"/>
              <a:pathLst>
                <a:path w="238125" h="195580">
                  <a:moveTo>
                    <a:pt x="227584" y="0"/>
                  </a:moveTo>
                  <a:lnTo>
                    <a:pt x="192786" y="15748"/>
                  </a:lnTo>
                  <a:lnTo>
                    <a:pt x="188214" y="16128"/>
                  </a:lnTo>
                  <a:lnTo>
                    <a:pt x="183769" y="16383"/>
                  </a:lnTo>
                  <a:lnTo>
                    <a:pt x="180340" y="16510"/>
                  </a:lnTo>
                  <a:lnTo>
                    <a:pt x="177292" y="16637"/>
                  </a:lnTo>
                  <a:lnTo>
                    <a:pt x="174625" y="18414"/>
                  </a:lnTo>
                  <a:lnTo>
                    <a:pt x="170180" y="21336"/>
                  </a:lnTo>
                  <a:lnTo>
                    <a:pt x="162814" y="23875"/>
                  </a:lnTo>
                  <a:lnTo>
                    <a:pt x="156210" y="23875"/>
                  </a:lnTo>
                  <a:lnTo>
                    <a:pt x="152526" y="23875"/>
                  </a:lnTo>
                  <a:lnTo>
                    <a:pt x="149098" y="23113"/>
                  </a:lnTo>
                  <a:lnTo>
                    <a:pt x="146431" y="21082"/>
                  </a:lnTo>
                  <a:lnTo>
                    <a:pt x="145542" y="20447"/>
                  </a:lnTo>
                  <a:lnTo>
                    <a:pt x="144525" y="20065"/>
                  </a:lnTo>
                  <a:lnTo>
                    <a:pt x="143510" y="20065"/>
                  </a:lnTo>
                  <a:lnTo>
                    <a:pt x="140843" y="20065"/>
                  </a:lnTo>
                  <a:lnTo>
                    <a:pt x="138049" y="21971"/>
                  </a:lnTo>
                  <a:lnTo>
                    <a:pt x="135382" y="23749"/>
                  </a:lnTo>
                  <a:lnTo>
                    <a:pt x="132715" y="25400"/>
                  </a:lnTo>
                  <a:lnTo>
                    <a:pt x="130175" y="27050"/>
                  </a:lnTo>
                  <a:lnTo>
                    <a:pt x="124968" y="27050"/>
                  </a:lnTo>
                  <a:lnTo>
                    <a:pt x="122682" y="28321"/>
                  </a:lnTo>
                  <a:lnTo>
                    <a:pt x="120269" y="29590"/>
                  </a:lnTo>
                  <a:lnTo>
                    <a:pt x="117348" y="31114"/>
                  </a:lnTo>
                  <a:lnTo>
                    <a:pt x="114554" y="32765"/>
                  </a:lnTo>
                  <a:lnTo>
                    <a:pt x="111633" y="32765"/>
                  </a:lnTo>
                  <a:lnTo>
                    <a:pt x="111251" y="32765"/>
                  </a:lnTo>
                  <a:lnTo>
                    <a:pt x="110871" y="32765"/>
                  </a:lnTo>
                  <a:lnTo>
                    <a:pt x="110617" y="32638"/>
                  </a:lnTo>
                  <a:lnTo>
                    <a:pt x="110363" y="32638"/>
                  </a:lnTo>
                  <a:lnTo>
                    <a:pt x="104775" y="32638"/>
                  </a:lnTo>
                  <a:lnTo>
                    <a:pt x="95504" y="37973"/>
                  </a:lnTo>
                  <a:lnTo>
                    <a:pt x="95123" y="40259"/>
                  </a:lnTo>
                  <a:lnTo>
                    <a:pt x="94488" y="43052"/>
                  </a:lnTo>
                  <a:lnTo>
                    <a:pt x="91694" y="43942"/>
                  </a:lnTo>
                  <a:lnTo>
                    <a:pt x="89026" y="44958"/>
                  </a:lnTo>
                  <a:lnTo>
                    <a:pt x="87249" y="45465"/>
                  </a:lnTo>
                  <a:lnTo>
                    <a:pt x="84836" y="46227"/>
                  </a:lnTo>
                  <a:lnTo>
                    <a:pt x="84836" y="47371"/>
                  </a:lnTo>
                  <a:lnTo>
                    <a:pt x="84836" y="50292"/>
                  </a:lnTo>
                  <a:lnTo>
                    <a:pt x="82931" y="53086"/>
                  </a:lnTo>
                  <a:lnTo>
                    <a:pt x="80010" y="54610"/>
                  </a:lnTo>
                  <a:lnTo>
                    <a:pt x="78740" y="55245"/>
                  </a:lnTo>
                  <a:lnTo>
                    <a:pt x="77216" y="55752"/>
                  </a:lnTo>
                  <a:lnTo>
                    <a:pt x="75692" y="55752"/>
                  </a:lnTo>
                  <a:lnTo>
                    <a:pt x="73914" y="55752"/>
                  </a:lnTo>
                  <a:lnTo>
                    <a:pt x="72136" y="55118"/>
                  </a:lnTo>
                  <a:lnTo>
                    <a:pt x="70739" y="53467"/>
                  </a:lnTo>
                  <a:lnTo>
                    <a:pt x="70358" y="53086"/>
                  </a:lnTo>
                  <a:lnTo>
                    <a:pt x="69976" y="52832"/>
                  </a:lnTo>
                  <a:lnTo>
                    <a:pt x="69596" y="52832"/>
                  </a:lnTo>
                  <a:lnTo>
                    <a:pt x="69215" y="52832"/>
                  </a:lnTo>
                  <a:lnTo>
                    <a:pt x="68834" y="53086"/>
                  </a:lnTo>
                  <a:lnTo>
                    <a:pt x="68580" y="53467"/>
                  </a:lnTo>
                  <a:lnTo>
                    <a:pt x="67310" y="54990"/>
                  </a:lnTo>
                  <a:lnTo>
                    <a:pt x="66929" y="58547"/>
                  </a:lnTo>
                  <a:lnTo>
                    <a:pt x="69723" y="61468"/>
                  </a:lnTo>
                  <a:lnTo>
                    <a:pt x="70993" y="62992"/>
                  </a:lnTo>
                  <a:lnTo>
                    <a:pt x="71500" y="64515"/>
                  </a:lnTo>
                  <a:lnTo>
                    <a:pt x="71247" y="66039"/>
                  </a:lnTo>
                  <a:lnTo>
                    <a:pt x="70739" y="68834"/>
                  </a:lnTo>
                  <a:lnTo>
                    <a:pt x="67945" y="70103"/>
                  </a:lnTo>
                  <a:lnTo>
                    <a:pt x="65150" y="71374"/>
                  </a:lnTo>
                  <a:lnTo>
                    <a:pt x="64262" y="71755"/>
                  </a:lnTo>
                  <a:lnTo>
                    <a:pt x="63373" y="72136"/>
                  </a:lnTo>
                  <a:lnTo>
                    <a:pt x="62611" y="72644"/>
                  </a:lnTo>
                  <a:lnTo>
                    <a:pt x="62992" y="73406"/>
                  </a:lnTo>
                  <a:lnTo>
                    <a:pt x="63246" y="74168"/>
                  </a:lnTo>
                  <a:lnTo>
                    <a:pt x="63119" y="75057"/>
                  </a:lnTo>
                  <a:lnTo>
                    <a:pt x="63119" y="77088"/>
                  </a:lnTo>
                  <a:lnTo>
                    <a:pt x="61595" y="78486"/>
                  </a:lnTo>
                  <a:lnTo>
                    <a:pt x="60325" y="79883"/>
                  </a:lnTo>
                  <a:lnTo>
                    <a:pt x="58674" y="81534"/>
                  </a:lnTo>
                  <a:lnTo>
                    <a:pt x="58166" y="82296"/>
                  </a:lnTo>
                  <a:lnTo>
                    <a:pt x="58420" y="82803"/>
                  </a:lnTo>
                  <a:lnTo>
                    <a:pt x="59055" y="84074"/>
                  </a:lnTo>
                  <a:lnTo>
                    <a:pt x="59182" y="85471"/>
                  </a:lnTo>
                  <a:lnTo>
                    <a:pt x="58674" y="86740"/>
                  </a:lnTo>
                  <a:lnTo>
                    <a:pt x="57404" y="90043"/>
                  </a:lnTo>
                  <a:lnTo>
                    <a:pt x="52324" y="91186"/>
                  </a:lnTo>
                  <a:lnTo>
                    <a:pt x="47117" y="92456"/>
                  </a:lnTo>
                  <a:lnTo>
                    <a:pt x="45847" y="92710"/>
                  </a:lnTo>
                  <a:lnTo>
                    <a:pt x="43052" y="93345"/>
                  </a:lnTo>
                  <a:lnTo>
                    <a:pt x="41021" y="96265"/>
                  </a:lnTo>
                  <a:lnTo>
                    <a:pt x="41275" y="98298"/>
                  </a:lnTo>
                  <a:lnTo>
                    <a:pt x="41275" y="99822"/>
                  </a:lnTo>
                  <a:lnTo>
                    <a:pt x="42799" y="100202"/>
                  </a:lnTo>
                  <a:lnTo>
                    <a:pt x="44069" y="100330"/>
                  </a:lnTo>
                  <a:lnTo>
                    <a:pt x="45974" y="100457"/>
                  </a:lnTo>
                  <a:lnTo>
                    <a:pt x="47751" y="100457"/>
                  </a:lnTo>
                  <a:lnTo>
                    <a:pt x="48133" y="102362"/>
                  </a:lnTo>
                  <a:lnTo>
                    <a:pt x="48387" y="104139"/>
                  </a:lnTo>
                  <a:lnTo>
                    <a:pt x="47117" y="104775"/>
                  </a:lnTo>
                  <a:lnTo>
                    <a:pt x="45974" y="105663"/>
                  </a:lnTo>
                  <a:lnTo>
                    <a:pt x="43815" y="106934"/>
                  </a:lnTo>
                  <a:lnTo>
                    <a:pt x="41783" y="108585"/>
                  </a:lnTo>
                  <a:lnTo>
                    <a:pt x="42037" y="110998"/>
                  </a:lnTo>
                  <a:lnTo>
                    <a:pt x="42291" y="112268"/>
                  </a:lnTo>
                  <a:lnTo>
                    <a:pt x="41910" y="113664"/>
                  </a:lnTo>
                  <a:lnTo>
                    <a:pt x="41275" y="114808"/>
                  </a:lnTo>
                  <a:lnTo>
                    <a:pt x="39624" y="117094"/>
                  </a:lnTo>
                  <a:lnTo>
                    <a:pt x="36702" y="117348"/>
                  </a:lnTo>
                  <a:lnTo>
                    <a:pt x="33782" y="117601"/>
                  </a:lnTo>
                  <a:lnTo>
                    <a:pt x="32512" y="117601"/>
                  </a:lnTo>
                  <a:lnTo>
                    <a:pt x="31369" y="117856"/>
                  </a:lnTo>
                  <a:lnTo>
                    <a:pt x="30099" y="118237"/>
                  </a:lnTo>
                  <a:lnTo>
                    <a:pt x="30480" y="120650"/>
                  </a:lnTo>
                  <a:lnTo>
                    <a:pt x="29845" y="122809"/>
                  </a:lnTo>
                  <a:lnTo>
                    <a:pt x="28575" y="124713"/>
                  </a:lnTo>
                  <a:lnTo>
                    <a:pt x="26670" y="127000"/>
                  </a:lnTo>
                  <a:lnTo>
                    <a:pt x="23622" y="128143"/>
                  </a:lnTo>
                  <a:lnTo>
                    <a:pt x="19050" y="128143"/>
                  </a:lnTo>
                  <a:lnTo>
                    <a:pt x="20066" y="129159"/>
                  </a:lnTo>
                  <a:lnTo>
                    <a:pt x="22225" y="131445"/>
                  </a:lnTo>
                  <a:lnTo>
                    <a:pt x="24511" y="133858"/>
                  </a:lnTo>
                  <a:lnTo>
                    <a:pt x="24892" y="136778"/>
                  </a:lnTo>
                  <a:lnTo>
                    <a:pt x="25654" y="140843"/>
                  </a:lnTo>
                  <a:lnTo>
                    <a:pt x="22606" y="141859"/>
                  </a:lnTo>
                  <a:lnTo>
                    <a:pt x="20955" y="142494"/>
                  </a:lnTo>
                  <a:lnTo>
                    <a:pt x="18542" y="143256"/>
                  </a:lnTo>
                  <a:lnTo>
                    <a:pt x="17272" y="143763"/>
                  </a:lnTo>
                  <a:lnTo>
                    <a:pt x="17018" y="146685"/>
                  </a:lnTo>
                  <a:lnTo>
                    <a:pt x="16764" y="152273"/>
                  </a:lnTo>
                  <a:lnTo>
                    <a:pt x="12319" y="152526"/>
                  </a:lnTo>
                  <a:lnTo>
                    <a:pt x="0" y="159638"/>
                  </a:lnTo>
                  <a:lnTo>
                    <a:pt x="126" y="161162"/>
                  </a:lnTo>
                  <a:lnTo>
                    <a:pt x="762" y="162178"/>
                  </a:lnTo>
                  <a:lnTo>
                    <a:pt x="2286" y="164211"/>
                  </a:lnTo>
                  <a:lnTo>
                    <a:pt x="6223" y="164337"/>
                  </a:lnTo>
                  <a:lnTo>
                    <a:pt x="9651" y="164592"/>
                  </a:lnTo>
                  <a:lnTo>
                    <a:pt x="13970" y="164592"/>
                  </a:lnTo>
                  <a:lnTo>
                    <a:pt x="15113" y="165353"/>
                  </a:lnTo>
                  <a:lnTo>
                    <a:pt x="15875" y="166624"/>
                  </a:lnTo>
                  <a:lnTo>
                    <a:pt x="16764" y="168275"/>
                  </a:lnTo>
                  <a:lnTo>
                    <a:pt x="16256" y="170180"/>
                  </a:lnTo>
                  <a:lnTo>
                    <a:pt x="15621" y="171831"/>
                  </a:lnTo>
                  <a:lnTo>
                    <a:pt x="14605" y="174751"/>
                  </a:lnTo>
                  <a:lnTo>
                    <a:pt x="14605" y="175768"/>
                  </a:lnTo>
                  <a:lnTo>
                    <a:pt x="15748" y="176784"/>
                  </a:lnTo>
                  <a:lnTo>
                    <a:pt x="17399" y="178308"/>
                  </a:lnTo>
                  <a:lnTo>
                    <a:pt x="18669" y="178815"/>
                  </a:lnTo>
                  <a:lnTo>
                    <a:pt x="19176" y="178815"/>
                  </a:lnTo>
                  <a:lnTo>
                    <a:pt x="19304" y="178815"/>
                  </a:lnTo>
                  <a:lnTo>
                    <a:pt x="19939" y="177673"/>
                  </a:lnTo>
                  <a:lnTo>
                    <a:pt x="18415" y="173989"/>
                  </a:lnTo>
                  <a:lnTo>
                    <a:pt x="17145" y="170687"/>
                  </a:lnTo>
                  <a:lnTo>
                    <a:pt x="18669" y="169290"/>
                  </a:lnTo>
                  <a:lnTo>
                    <a:pt x="19176" y="168910"/>
                  </a:lnTo>
                  <a:lnTo>
                    <a:pt x="19812" y="168528"/>
                  </a:lnTo>
                  <a:lnTo>
                    <a:pt x="20447" y="168401"/>
                  </a:lnTo>
                  <a:lnTo>
                    <a:pt x="21082" y="168401"/>
                  </a:lnTo>
                  <a:lnTo>
                    <a:pt x="24511" y="168401"/>
                  </a:lnTo>
                  <a:lnTo>
                    <a:pt x="29972" y="171958"/>
                  </a:lnTo>
                  <a:lnTo>
                    <a:pt x="32131" y="175640"/>
                  </a:lnTo>
                  <a:lnTo>
                    <a:pt x="33909" y="178562"/>
                  </a:lnTo>
                  <a:lnTo>
                    <a:pt x="33655" y="181483"/>
                  </a:lnTo>
                  <a:lnTo>
                    <a:pt x="31623" y="183514"/>
                  </a:lnTo>
                  <a:lnTo>
                    <a:pt x="31242" y="184023"/>
                  </a:lnTo>
                  <a:lnTo>
                    <a:pt x="30734" y="184658"/>
                  </a:lnTo>
                  <a:lnTo>
                    <a:pt x="30861" y="185038"/>
                  </a:lnTo>
                  <a:lnTo>
                    <a:pt x="31623" y="187706"/>
                  </a:lnTo>
                  <a:lnTo>
                    <a:pt x="40513" y="191135"/>
                  </a:lnTo>
                  <a:lnTo>
                    <a:pt x="47625" y="191515"/>
                  </a:lnTo>
                  <a:lnTo>
                    <a:pt x="49657" y="191643"/>
                  </a:lnTo>
                  <a:lnTo>
                    <a:pt x="52577" y="192150"/>
                  </a:lnTo>
                  <a:lnTo>
                    <a:pt x="56134" y="192912"/>
                  </a:lnTo>
                  <a:lnTo>
                    <a:pt x="61468" y="193801"/>
                  </a:lnTo>
                  <a:lnTo>
                    <a:pt x="69088" y="195072"/>
                  </a:lnTo>
                  <a:lnTo>
                    <a:pt x="74549" y="195072"/>
                  </a:lnTo>
                  <a:lnTo>
                    <a:pt x="77343" y="195072"/>
                  </a:lnTo>
                  <a:lnTo>
                    <a:pt x="79501" y="194690"/>
                  </a:lnTo>
                  <a:lnTo>
                    <a:pt x="80518" y="193801"/>
                  </a:lnTo>
                  <a:lnTo>
                    <a:pt x="80772" y="193548"/>
                  </a:lnTo>
                  <a:lnTo>
                    <a:pt x="80899" y="191897"/>
                  </a:lnTo>
                  <a:lnTo>
                    <a:pt x="77724" y="189357"/>
                  </a:lnTo>
                  <a:lnTo>
                    <a:pt x="74675" y="186689"/>
                  </a:lnTo>
                  <a:lnTo>
                    <a:pt x="53086" y="148209"/>
                  </a:lnTo>
                  <a:lnTo>
                    <a:pt x="53467" y="144018"/>
                  </a:lnTo>
                  <a:lnTo>
                    <a:pt x="55499" y="140208"/>
                  </a:lnTo>
                  <a:lnTo>
                    <a:pt x="58674" y="138049"/>
                  </a:lnTo>
                  <a:lnTo>
                    <a:pt x="62738" y="134874"/>
                  </a:lnTo>
                  <a:lnTo>
                    <a:pt x="62865" y="132969"/>
                  </a:lnTo>
                  <a:lnTo>
                    <a:pt x="63246" y="130556"/>
                  </a:lnTo>
                  <a:lnTo>
                    <a:pt x="63500" y="127635"/>
                  </a:lnTo>
                  <a:lnTo>
                    <a:pt x="63881" y="124206"/>
                  </a:lnTo>
                  <a:lnTo>
                    <a:pt x="69215" y="119634"/>
                  </a:lnTo>
                  <a:lnTo>
                    <a:pt x="72136" y="117348"/>
                  </a:lnTo>
                  <a:lnTo>
                    <a:pt x="74295" y="113792"/>
                  </a:lnTo>
                  <a:lnTo>
                    <a:pt x="84200" y="102488"/>
                  </a:lnTo>
                  <a:lnTo>
                    <a:pt x="84200" y="101981"/>
                  </a:lnTo>
                  <a:lnTo>
                    <a:pt x="83947" y="99568"/>
                  </a:lnTo>
                  <a:lnTo>
                    <a:pt x="83820" y="97155"/>
                  </a:lnTo>
                  <a:lnTo>
                    <a:pt x="83439" y="92837"/>
                  </a:lnTo>
                  <a:lnTo>
                    <a:pt x="88900" y="91948"/>
                  </a:lnTo>
                  <a:lnTo>
                    <a:pt x="91313" y="91439"/>
                  </a:lnTo>
                  <a:lnTo>
                    <a:pt x="93599" y="89788"/>
                  </a:lnTo>
                  <a:lnTo>
                    <a:pt x="94742" y="87122"/>
                  </a:lnTo>
                  <a:lnTo>
                    <a:pt x="96012" y="84582"/>
                  </a:lnTo>
                  <a:lnTo>
                    <a:pt x="96520" y="81661"/>
                  </a:lnTo>
                  <a:lnTo>
                    <a:pt x="96012" y="78867"/>
                  </a:lnTo>
                  <a:lnTo>
                    <a:pt x="95631" y="77977"/>
                  </a:lnTo>
                  <a:lnTo>
                    <a:pt x="95758" y="76835"/>
                  </a:lnTo>
                  <a:lnTo>
                    <a:pt x="96139" y="76073"/>
                  </a:lnTo>
                  <a:lnTo>
                    <a:pt x="97027" y="74549"/>
                  </a:lnTo>
                  <a:lnTo>
                    <a:pt x="98679" y="74422"/>
                  </a:lnTo>
                  <a:lnTo>
                    <a:pt x="100965" y="74422"/>
                  </a:lnTo>
                  <a:lnTo>
                    <a:pt x="103632" y="74295"/>
                  </a:lnTo>
                  <a:lnTo>
                    <a:pt x="107061" y="74168"/>
                  </a:lnTo>
                  <a:lnTo>
                    <a:pt x="108966" y="71755"/>
                  </a:lnTo>
                  <a:lnTo>
                    <a:pt x="111251" y="68707"/>
                  </a:lnTo>
                  <a:lnTo>
                    <a:pt x="114808" y="67945"/>
                  </a:lnTo>
                  <a:lnTo>
                    <a:pt x="118110" y="67183"/>
                  </a:lnTo>
                  <a:lnTo>
                    <a:pt x="121920" y="66548"/>
                  </a:lnTo>
                  <a:lnTo>
                    <a:pt x="125095" y="65786"/>
                  </a:lnTo>
                  <a:lnTo>
                    <a:pt x="156749" y="43846"/>
                  </a:lnTo>
                  <a:lnTo>
                    <a:pt x="202057" y="27559"/>
                  </a:lnTo>
                  <a:lnTo>
                    <a:pt x="216665" y="22607"/>
                  </a:lnTo>
                  <a:lnTo>
                    <a:pt x="227583" y="17097"/>
                  </a:lnTo>
                  <a:lnTo>
                    <a:pt x="234596" y="11610"/>
                  </a:lnTo>
                  <a:lnTo>
                    <a:pt x="237490" y="6731"/>
                  </a:lnTo>
                  <a:lnTo>
                    <a:pt x="237744" y="5842"/>
                  </a:lnTo>
                  <a:lnTo>
                    <a:pt x="237744" y="4318"/>
                  </a:lnTo>
                  <a:lnTo>
                    <a:pt x="235839" y="2667"/>
                  </a:lnTo>
                  <a:lnTo>
                    <a:pt x="233934" y="762"/>
                  </a:lnTo>
                  <a:lnTo>
                    <a:pt x="231013" y="0"/>
                  </a:lnTo>
                  <a:lnTo>
                    <a:pt x="22758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6938772" y="1549907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10159" y="0"/>
                  </a:moveTo>
                  <a:lnTo>
                    <a:pt x="9271" y="0"/>
                  </a:lnTo>
                  <a:lnTo>
                    <a:pt x="6476" y="0"/>
                  </a:lnTo>
                  <a:lnTo>
                    <a:pt x="2412" y="2158"/>
                  </a:lnTo>
                  <a:lnTo>
                    <a:pt x="0" y="3937"/>
                  </a:lnTo>
                  <a:lnTo>
                    <a:pt x="2539" y="5206"/>
                  </a:lnTo>
                  <a:lnTo>
                    <a:pt x="5333" y="6095"/>
                  </a:lnTo>
                  <a:lnTo>
                    <a:pt x="9398" y="6095"/>
                  </a:lnTo>
                  <a:lnTo>
                    <a:pt x="10668" y="5587"/>
                  </a:lnTo>
                  <a:lnTo>
                    <a:pt x="11556" y="4571"/>
                  </a:lnTo>
                  <a:lnTo>
                    <a:pt x="11937" y="3937"/>
                  </a:lnTo>
                  <a:lnTo>
                    <a:pt x="12192" y="3048"/>
                  </a:lnTo>
                  <a:lnTo>
                    <a:pt x="12064" y="1904"/>
                  </a:lnTo>
                  <a:lnTo>
                    <a:pt x="12064" y="1142"/>
                  </a:lnTo>
                  <a:lnTo>
                    <a:pt x="11556" y="635"/>
                  </a:lnTo>
                  <a:lnTo>
                    <a:pt x="10922" y="253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6938772" y="1549907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9271" y="0"/>
                  </a:moveTo>
                  <a:lnTo>
                    <a:pt x="6476" y="0"/>
                  </a:lnTo>
                  <a:lnTo>
                    <a:pt x="2412" y="2158"/>
                  </a:lnTo>
                  <a:lnTo>
                    <a:pt x="0" y="3937"/>
                  </a:lnTo>
                  <a:lnTo>
                    <a:pt x="2539" y="5206"/>
                  </a:lnTo>
                  <a:lnTo>
                    <a:pt x="5333" y="6095"/>
                  </a:lnTo>
                  <a:lnTo>
                    <a:pt x="7747" y="6095"/>
                  </a:lnTo>
                  <a:lnTo>
                    <a:pt x="9398" y="6095"/>
                  </a:lnTo>
                  <a:lnTo>
                    <a:pt x="10668" y="5587"/>
                  </a:lnTo>
                  <a:lnTo>
                    <a:pt x="11556" y="4571"/>
                  </a:lnTo>
                  <a:lnTo>
                    <a:pt x="11937" y="3937"/>
                  </a:lnTo>
                  <a:lnTo>
                    <a:pt x="12192" y="3048"/>
                  </a:lnTo>
                  <a:lnTo>
                    <a:pt x="12064" y="1904"/>
                  </a:lnTo>
                  <a:lnTo>
                    <a:pt x="12064" y="1524"/>
                  </a:lnTo>
                  <a:lnTo>
                    <a:pt x="12064" y="1142"/>
                  </a:lnTo>
                  <a:lnTo>
                    <a:pt x="11556" y="635"/>
                  </a:lnTo>
                  <a:lnTo>
                    <a:pt x="10922" y="253"/>
                  </a:lnTo>
                  <a:lnTo>
                    <a:pt x="10159" y="0"/>
                  </a:lnTo>
                  <a:lnTo>
                    <a:pt x="9271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7716011" y="1754123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90" h="9525">
                  <a:moveTo>
                    <a:pt x="15748" y="0"/>
                  </a:moveTo>
                  <a:lnTo>
                    <a:pt x="14351" y="0"/>
                  </a:lnTo>
                  <a:lnTo>
                    <a:pt x="11303" y="0"/>
                  </a:lnTo>
                  <a:lnTo>
                    <a:pt x="8382" y="888"/>
                  </a:lnTo>
                  <a:lnTo>
                    <a:pt x="6985" y="3810"/>
                  </a:lnTo>
                  <a:lnTo>
                    <a:pt x="4445" y="4825"/>
                  </a:lnTo>
                  <a:lnTo>
                    <a:pt x="762" y="6603"/>
                  </a:lnTo>
                  <a:lnTo>
                    <a:pt x="0" y="7112"/>
                  </a:lnTo>
                  <a:lnTo>
                    <a:pt x="1143" y="8382"/>
                  </a:lnTo>
                  <a:lnTo>
                    <a:pt x="4064" y="9144"/>
                  </a:lnTo>
                  <a:lnTo>
                    <a:pt x="10033" y="9144"/>
                  </a:lnTo>
                  <a:lnTo>
                    <a:pt x="12954" y="8762"/>
                  </a:lnTo>
                  <a:lnTo>
                    <a:pt x="15494" y="7874"/>
                  </a:lnTo>
                  <a:lnTo>
                    <a:pt x="18923" y="6730"/>
                  </a:lnTo>
                  <a:lnTo>
                    <a:pt x="21209" y="4952"/>
                  </a:lnTo>
                  <a:lnTo>
                    <a:pt x="21209" y="3048"/>
                  </a:lnTo>
                  <a:lnTo>
                    <a:pt x="21336" y="1524"/>
                  </a:lnTo>
                  <a:lnTo>
                    <a:pt x="18669" y="762"/>
                  </a:lnTo>
                  <a:lnTo>
                    <a:pt x="17272" y="253"/>
                  </a:lnTo>
                  <a:lnTo>
                    <a:pt x="1574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7716011" y="1754123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90" h="9525">
                  <a:moveTo>
                    <a:pt x="14351" y="0"/>
                  </a:moveTo>
                  <a:lnTo>
                    <a:pt x="11303" y="0"/>
                  </a:lnTo>
                  <a:lnTo>
                    <a:pt x="8382" y="888"/>
                  </a:lnTo>
                  <a:lnTo>
                    <a:pt x="8001" y="1650"/>
                  </a:lnTo>
                  <a:lnTo>
                    <a:pt x="6985" y="3810"/>
                  </a:lnTo>
                  <a:lnTo>
                    <a:pt x="4445" y="4825"/>
                  </a:lnTo>
                  <a:lnTo>
                    <a:pt x="2286" y="5841"/>
                  </a:lnTo>
                  <a:lnTo>
                    <a:pt x="1524" y="6223"/>
                  </a:lnTo>
                  <a:lnTo>
                    <a:pt x="762" y="6603"/>
                  </a:lnTo>
                  <a:lnTo>
                    <a:pt x="0" y="7112"/>
                  </a:lnTo>
                  <a:lnTo>
                    <a:pt x="1143" y="8382"/>
                  </a:lnTo>
                  <a:lnTo>
                    <a:pt x="4064" y="9144"/>
                  </a:lnTo>
                  <a:lnTo>
                    <a:pt x="7493" y="9144"/>
                  </a:lnTo>
                  <a:lnTo>
                    <a:pt x="10033" y="9144"/>
                  </a:lnTo>
                  <a:lnTo>
                    <a:pt x="12954" y="8762"/>
                  </a:lnTo>
                  <a:lnTo>
                    <a:pt x="15494" y="7874"/>
                  </a:lnTo>
                  <a:lnTo>
                    <a:pt x="18923" y="6730"/>
                  </a:lnTo>
                  <a:lnTo>
                    <a:pt x="21209" y="4952"/>
                  </a:lnTo>
                  <a:lnTo>
                    <a:pt x="21209" y="3428"/>
                  </a:lnTo>
                  <a:lnTo>
                    <a:pt x="21209" y="3048"/>
                  </a:lnTo>
                  <a:lnTo>
                    <a:pt x="21336" y="1524"/>
                  </a:lnTo>
                  <a:lnTo>
                    <a:pt x="18669" y="762"/>
                  </a:lnTo>
                  <a:lnTo>
                    <a:pt x="17272" y="253"/>
                  </a:lnTo>
                  <a:lnTo>
                    <a:pt x="15748" y="0"/>
                  </a:lnTo>
                  <a:lnTo>
                    <a:pt x="1435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6838188" y="1534667"/>
              <a:ext cx="43180" cy="9525"/>
            </a:xfrm>
            <a:custGeom>
              <a:avLst/>
              <a:gdLst/>
              <a:ahLst/>
              <a:cxnLst/>
              <a:rect l="l" t="t" r="r" b="b"/>
              <a:pathLst>
                <a:path w="43179" h="9525">
                  <a:moveTo>
                    <a:pt x="36829" y="0"/>
                  </a:moveTo>
                  <a:lnTo>
                    <a:pt x="31876" y="0"/>
                  </a:lnTo>
                  <a:lnTo>
                    <a:pt x="27685" y="0"/>
                  </a:lnTo>
                  <a:lnTo>
                    <a:pt x="23240" y="507"/>
                  </a:lnTo>
                  <a:lnTo>
                    <a:pt x="17017" y="3809"/>
                  </a:lnTo>
                  <a:lnTo>
                    <a:pt x="4571" y="4444"/>
                  </a:lnTo>
                  <a:lnTo>
                    <a:pt x="1015" y="4698"/>
                  </a:lnTo>
                  <a:lnTo>
                    <a:pt x="0" y="5206"/>
                  </a:lnTo>
                  <a:lnTo>
                    <a:pt x="1904" y="7111"/>
                  </a:lnTo>
                  <a:lnTo>
                    <a:pt x="4317" y="8381"/>
                  </a:lnTo>
                  <a:lnTo>
                    <a:pt x="6984" y="8762"/>
                  </a:lnTo>
                  <a:lnTo>
                    <a:pt x="8000" y="9016"/>
                  </a:lnTo>
                  <a:lnTo>
                    <a:pt x="9143" y="9143"/>
                  </a:lnTo>
                  <a:lnTo>
                    <a:pt x="13842" y="9143"/>
                  </a:lnTo>
                  <a:lnTo>
                    <a:pt x="17271" y="7873"/>
                  </a:lnTo>
                  <a:lnTo>
                    <a:pt x="19938" y="5333"/>
                  </a:lnTo>
                  <a:lnTo>
                    <a:pt x="23875" y="1777"/>
                  </a:lnTo>
                  <a:lnTo>
                    <a:pt x="28320" y="888"/>
                  </a:lnTo>
                  <a:lnTo>
                    <a:pt x="34670" y="888"/>
                  </a:lnTo>
                  <a:lnTo>
                    <a:pt x="40512" y="1650"/>
                  </a:lnTo>
                  <a:lnTo>
                    <a:pt x="42671" y="1650"/>
                  </a:lnTo>
                  <a:lnTo>
                    <a:pt x="41401" y="761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6838188" y="1534667"/>
              <a:ext cx="43180" cy="9525"/>
            </a:xfrm>
            <a:custGeom>
              <a:avLst/>
              <a:gdLst/>
              <a:ahLst/>
              <a:cxnLst/>
              <a:rect l="l" t="t" r="r" b="b"/>
              <a:pathLst>
                <a:path w="43179" h="9525">
                  <a:moveTo>
                    <a:pt x="31876" y="0"/>
                  </a:moveTo>
                  <a:lnTo>
                    <a:pt x="27685" y="0"/>
                  </a:lnTo>
                  <a:lnTo>
                    <a:pt x="23240" y="507"/>
                  </a:lnTo>
                  <a:lnTo>
                    <a:pt x="20573" y="1904"/>
                  </a:lnTo>
                  <a:lnTo>
                    <a:pt x="17017" y="3809"/>
                  </a:lnTo>
                  <a:lnTo>
                    <a:pt x="11810" y="4063"/>
                  </a:lnTo>
                  <a:lnTo>
                    <a:pt x="7111" y="4317"/>
                  </a:lnTo>
                  <a:lnTo>
                    <a:pt x="4571" y="4444"/>
                  </a:lnTo>
                  <a:lnTo>
                    <a:pt x="1015" y="4698"/>
                  </a:lnTo>
                  <a:lnTo>
                    <a:pt x="0" y="5206"/>
                  </a:lnTo>
                  <a:lnTo>
                    <a:pt x="1904" y="7111"/>
                  </a:lnTo>
                  <a:lnTo>
                    <a:pt x="4317" y="8381"/>
                  </a:lnTo>
                  <a:lnTo>
                    <a:pt x="6984" y="8762"/>
                  </a:lnTo>
                  <a:lnTo>
                    <a:pt x="8000" y="9016"/>
                  </a:lnTo>
                  <a:lnTo>
                    <a:pt x="9143" y="9143"/>
                  </a:lnTo>
                  <a:lnTo>
                    <a:pt x="10159" y="9143"/>
                  </a:lnTo>
                  <a:lnTo>
                    <a:pt x="13842" y="9143"/>
                  </a:lnTo>
                  <a:lnTo>
                    <a:pt x="17271" y="7873"/>
                  </a:lnTo>
                  <a:lnTo>
                    <a:pt x="19938" y="5333"/>
                  </a:lnTo>
                  <a:lnTo>
                    <a:pt x="23875" y="1777"/>
                  </a:lnTo>
                  <a:lnTo>
                    <a:pt x="28320" y="888"/>
                  </a:lnTo>
                  <a:lnTo>
                    <a:pt x="32384" y="888"/>
                  </a:lnTo>
                  <a:lnTo>
                    <a:pt x="34670" y="888"/>
                  </a:lnTo>
                  <a:lnTo>
                    <a:pt x="36702" y="1142"/>
                  </a:lnTo>
                  <a:lnTo>
                    <a:pt x="38480" y="1396"/>
                  </a:lnTo>
                  <a:lnTo>
                    <a:pt x="39496" y="1523"/>
                  </a:lnTo>
                  <a:lnTo>
                    <a:pt x="40512" y="1650"/>
                  </a:lnTo>
                  <a:lnTo>
                    <a:pt x="41528" y="1650"/>
                  </a:lnTo>
                  <a:lnTo>
                    <a:pt x="41909" y="1650"/>
                  </a:lnTo>
                  <a:lnTo>
                    <a:pt x="42290" y="1650"/>
                  </a:lnTo>
                  <a:lnTo>
                    <a:pt x="42671" y="1650"/>
                  </a:lnTo>
                  <a:lnTo>
                    <a:pt x="41401" y="761"/>
                  </a:lnTo>
                  <a:lnTo>
                    <a:pt x="36829" y="0"/>
                  </a:lnTo>
                  <a:lnTo>
                    <a:pt x="3187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7078980" y="1522475"/>
              <a:ext cx="30480" cy="1270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25019" y="0"/>
                  </a:moveTo>
                  <a:lnTo>
                    <a:pt x="24384" y="0"/>
                  </a:lnTo>
                  <a:lnTo>
                    <a:pt x="21844" y="0"/>
                  </a:lnTo>
                  <a:lnTo>
                    <a:pt x="19050" y="3048"/>
                  </a:lnTo>
                  <a:lnTo>
                    <a:pt x="16383" y="5714"/>
                  </a:lnTo>
                  <a:lnTo>
                    <a:pt x="13970" y="5714"/>
                  </a:lnTo>
                  <a:lnTo>
                    <a:pt x="13589" y="5587"/>
                  </a:lnTo>
                  <a:lnTo>
                    <a:pt x="8890" y="5587"/>
                  </a:lnTo>
                  <a:lnTo>
                    <a:pt x="1270" y="8127"/>
                  </a:lnTo>
                  <a:lnTo>
                    <a:pt x="0" y="9906"/>
                  </a:lnTo>
                  <a:lnTo>
                    <a:pt x="1270" y="11557"/>
                  </a:lnTo>
                  <a:lnTo>
                    <a:pt x="4064" y="12192"/>
                  </a:lnTo>
                  <a:lnTo>
                    <a:pt x="10414" y="12192"/>
                  </a:lnTo>
                  <a:lnTo>
                    <a:pt x="13970" y="11684"/>
                  </a:lnTo>
                  <a:lnTo>
                    <a:pt x="16891" y="11175"/>
                  </a:lnTo>
                  <a:lnTo>
                    <a:pt x="20066" y="10795"/>
                  </a:lnTo>
                  <a:lnTo>
                    <a:pt x="27050" y="9778"/>
                  </a:lnTo>
                  <a:lnTo>
                    <a:pt x="30352" y="6603"/>
                  </a:lnTo>
                  <a:lnTo>
                    <a:pt x="30479" y="4318"/>
                  </a:lnTo>
                  <a:lnTo>
                    <a:pt x="30479" y="2539"/>
                  </a:lnTo>
                  <a:lnTo>
                    <a:pt x="28828" y="1015"/>
                  </a:lnTo>
                  <a:lnTo>
                    <a:pt x="25653" y="126"/>
                  </a:lnTo>
                  <a:lnTo>
                    <a:pt x="2501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7078980" y="1522475"/>
              <a:ext cx="30480" cy="1270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24384" y="0"/>
                  </a:moveTo>
                  <a:lnTo>
                    <a:pt x="21844" y="0"/>
                  </a:lnTo>
                  <a:lnTo>
                    <a:pt x="20447" y="1524"/>
                  </a:lnTo>
                  <a:lnTo>
                    <a:pt x="19050" y="3048"/>
                  </a:lnTo>
                  <a:lnTo>
                    <a:pt x="17779" y="4318"/>
                  </a:lnTo>
                  <a:lnTo>
                    <a:pt x="16383" y="5714"/>
                  </a:lnTo>
                  <a:lnTo>
                    <a:pt x="14477" y="5714"/>
                  </a:lnTo>
                  <a:lnTo>
                    <a:pt x="14097" y="5714"/>
                  </a:lnTo>
                  <a:lnTo>
                    <a:pt x="13589" y="5587"/>
                  </a:lnTo>
                  <a:lnTo>
                    <a:pt x="13335" y="5587"/>
                  </a:lnTo>
                  <a:lnTo>
                    <a:pt x="12953" y="5587"/>
                  </a:lnTo>
                  <a:lnTo>
                    <a:pt x="8890" y="5587"/>
                  </a:lnTo>
                  <a:lnTo>
                    <a:pt x="1270" y="8127"/>
                  </a:lnTo>
                  <a:lnTo>
                    <a:pt x="0" y="9906"/>
                  </a:lnTo>
                  <a:lnTo>
                    <a:pt x="1270" y="11557"/>
                  </a:lnTo>
                  <a:lnTo>
                    <a:pt x="4064" y="12192"/>
                  </a:lnTo>
                  <a:lnTo>
                    <a:pt x="7239" y="12192"/>
                  </a:lnTo>
                  <a:lnTo>
                    <a:pt x="10414" y="12192"/>
                  </a:lnTo>
                  <a:lnTo>
                    <a:pt x="13970" y="11684"/>
                  </a:lnTo>
                  <a:lnTo>
                    <a:pt x="16891" y="11175"/>
                  </a:lnTo>
                  <a:lnTo>
                    <a:pt x="20066" y="10795"/>
                  </a:lnTo>
                  <a:lnTo>
                    <a:pt x="27050" y="9778"/>
                  </a:lnTo>
                  <a:lnTo>
                    <a:pt x="30352" y="6603"/>
                  </a:lnTo>
                  <a:lnTo>
                    <a:pt x="30479" y="4318"/>
                  </a:lnTo>
                  <a:lnTo>
                    <a:pt x="30479" y="2539"/>
                  </a:lnTo>
                  <a:lnTo>
                    <a:pt x="28828" y="1015"/>
                  </a:lnTo>
                  <a:lnTo>
                    <a:pt x="26543" y="381"/>
                  </a:lnTo>
                  <a:lnTo>
                    <a:pt x="25653" y="126"/>
                  </a:lnTo>
                  <a:lnTo>
                    <a:pt x="25019" y="0"/>
                  </a:lnTo>
                  <a:lnTo>
                    <a:pt x="2438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7441819" y="1519427"/>
              <a:ext cx="15240" cy="6350"/>
            </a:xfrm>
            <a:custGeom>
              <a:avLst/>
              <a:gdLst/>
              <a:ahLst/>
              <a:cxnLst/>
              <a:rect l="l" t="t" r="r" b="b"/>
              <a:pathLst>
                <a:path w="15240" h="6350">
                  <a:moveTo>
                    <a:pt x="13461" y="0"/>
                  </a:moveTo>
                  <a:lnTo>
                    <a:pt x="4063" y="0"/>
                  </a:lnTo>
                  <a:lnTo>
                    <a:pt x="126" y="2032"/>
                  </a:lnTo>
                  <a:lnTo>
                    <a:pt x="0" y="3556"/>
                  </a:lnTo>
                  <a:lnTo>
                    <a:pt x="380" y="4063"/>
                  </a:lnTo>
                  <a:lnTo>
                    <a:pt x="1142" y="4953"/>
                  </a:lnTo>
                  <a:lnTo>
                    <a:pt x="4445" y="6096"/>
                  </a:lnTo>
                  <a:lnTo>
                    <a:pt x="9398" y="6096"/>
                  </a:lnTo>
                  <a:lnTo>
                    <a:pt x="10922" y="5842"/>
                  </a:lnTo>
                  <a:lnTo>
                    <a:pt x="13970" y="4445"/>
                  </a:lnTo>
                  <a:lnTo>
                    <a:pt x="14858" y="3429"/>
                  </a:lnTo>
                  <a:lnTo>
                    <a:pt x="15073" y="2032"/>
                  </a:lnTo>
                  <a:lnTo>
                    <a:pt x="14985" y="1397"/>
                  </a:lnTo>
                  <a:lnTo>
                    <a:pt x="13461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7441692" y="1519427"/>
              <a:ext cx="15240" cy="6350"/>
            </a:xfrm>
            <a:custGeom>
              <a:avLst/>
              <a:gdLst/>
              <a:ahLst/>
              <a:cxnLst/>
              <a:rect l="l" t="t" r="r" b="b"/>
              <a:pathLst>
                <a:path w="15240" h="6350">
                  <a:moveTo>
                    <a:pt x="9398" y="0"/>
                  </a:moveTo>
                  <a:lnTo>
                    <a:pt x="4190" y="0"/>
                  </a:lnTo>
                  <a:lnTo>
                    <a:pt x="253" y="2032"/>
                  </a:lnTo>
                  <a:lnTo>
                    <a:pt x="0" y="3301"/>
                  </a:lnTo>
                  <a:lnTo>
                    <a:pt x="126" y="3556"/>
                  </a:lnTo>
                  <a:lnTo>
                    <a:pt x="507" y="4063"/>
                  </a:lnTo>
                  <a:lnTo>
                    <a:pt x="1269" y="4953"/>
                  </a:lnTo>
                  <a:lnTo>
                    <a:pt x="4572" y="6096"/>
                  </a:lnTo>
                  <a:lnTo>
                    <a:pt x="7874" y="6096"/>
                  </a:lnTo>
                  <a:lnTo>
                    <a:pt x="9525" y="6096"/>
                  </a:lnTo>
                  <a:lnTo>
                    <a:pt x="15239" y="1778"/>
                  </a:lnTo>
                  <a:lnTo>
                    <a:pt x="15239" y="1650"/>
                  </a:lnTo>
                  <a:lnTo>
                    <a:pt x="15112" y="1397"/>
                  </a:lnTo>
                  <a:lnTo>
                    <a:pt x="13588" y="0"/>
                  </a:lnTo>
                  <a:lnTo>
                    <a:pt x="9651" y="0"/>
                  </a:lnTo>
                  <a:lnTo>
                    <a:pt x="9398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7176516" y="1787651"/>
              <a:ext cx="18415" cy="9525"/>
            </a:xfrm>
            <a:custGeom>
              <a:avLst/>
              <a:gdLst/>
              <a:ahLst/>
              <a:cxnLst/>
              <a:rect l="l" t="t" r="r" b="b"/>
              <a:pathLst>
                <a:path w="18415" h="9525">
                  <a:moveTo>
                    <a:pt x="13588" y="0"/>
                  </a:moveTo>
                  <a:lnTo>
                    <a:pt x="6223" y="0"/>
                  </a:lnTo>
                  <a:lnTo>
                    <a:pt x="1777" y="0"/>
                  </a:lnTo>
                  <a:lnTo>
                    <a:pt x="253" y="4191"/>
                  </a:lnTo>
                  <a:lnTo>
                    <a:pt x="0" y="8762"/>
                  </a:lnTo>
                  <a:lnTo>
                    <a:pt x="1650" y="9144"/>
                  </a:lnTo>
                  <a:lnTo>
                    <a:pt x="8254" y="9144"/>
                  </a:lnTo>
                  <a:lnTo>
                    <a:pt x="17272" y="6223"/>
                  </a:lnTo>
                  <a:lnTo>
                    <a:pt x="18287" y="4191"/>
                  </a:lnTo>
                  <a:lnTo>
                    <a:pt x="18033" y="3048"/>
                  </a:lnTo>
                  <a:lnTo>
                    <a:pt x="1358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7176516" y="1787651"/>
              <a:ext cx="18415" cy="9525"/>
            </a:xfrm>
            <a:custGeom>
              <a:avLst/>
              <a:gdLst/>
              <a:ahLst/>
              <a:cxnLst/>
              <a:rect l="l" t="t" r="r" b="b"/>
              <a:pathLst>
                <a:path w="18415" h="9525">
                  <a:moveTo>
                    <a:pt x="6223" y="0"/>
                  </a:moveTo>
                  <a:lnTo>
                    <a:pt x="1777" y="0"/>
                  </a:lnTo>
                  <a:lnTo>
                    <a:pt x="253" y="4191"/>
                  </a:lnTo>
                  <a:lnTo>
                    <a:pt x="126" y="6350"/>
                  </a:lnTo>
                  <a:lnTo>
                    <a:pt x="0" y="8762"/>
                  </a:lnTo>
                  <a:lnTo>
                    <a:pt x="1142" y="9017"/>
                  </a:lnTo>
                  <a:lnTo>
                    <a:pt x="1650" y="9144"/>
                  </a:lnTo>
                  <a:lnTo>
                    <a:pt x="2285" y="9144"/>
                  </a:lnTo>
                  <a:lnTo>
                    <a:pt x="2920" y="9144"/>
                  </a:lnTo>
                  <a:lnTo>
                    <a:pt x="8254" y="9144"/>
                  </a:lnTo>
                  <a:lnTo>
                    <a:pt x="17272" y="6223"/>
                  </a:lnTo>
                  <a:lnTo>
                    <a:pt x="18287" y="4191"/>
                  </a:lnTo>
                  <a:lnTo>
                    <a:pt x="18033" y="3048"/>
                  </a:lnTo>
                  <a:lnTo>
                    <a:pt x="13588" y="0"/>
                  </a:lnTo>
                  <a:lnTo>
                    <a:pt x="622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7292340" y="1799843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9525" h="6350">
                  <a:moveTo>
                    <a:pt x="8889" y="0"/>
                  </a:moveTo>
                  <a:lnTo>
                    <a:pt x="7492" y="0"/>
                  </a:lnTo>
                  <a:lnTo>
                    <a:pt x="4444" y="0"/>
                  </a:lnTo>
                  <a:lnTo>
                    <a:pt x="507" y="2920"/>
                  </a:lnTo>
                  <a:lnTo>
                    <a:pt x="0" y="4190"/>
                  </a:lnTo>
                  <a:lnTo>
                    <a:pt x="2412" y="5460"/>
                  </a:lnTo>
                  <a:lnTo>
                    <a:pt x="4444" y="6095"/>
                  </a:lnTo>
                  <a:lnTo>
                    <a:pt x="6857" y="6095"/>
                  </a:lnTo>
                  <a:lnTo>
                    <a:pt x="7492" y="5968"/>
                  </a:lnTo>
                  <a:lnTo>
                    <a:pt x="7874" y="5587"/>
                  </a:lnTo>
                  <a:lnTo>
                    <a:pt x="9143" y="4699"/>
                  </a:lnTo>
                  <a:lnTo>
                    <a:pt x="9143" y="2666"/>
                  </a:lnTo>
                  <a:lnTo>
                    <a:pt x="9016" y="1142"/>
                  </a:lnTo>
                  <a:lnTo>
                    <a:pt x="9016" y="634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7292340" y="1799843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9525" h="6350">
                  <a:moveTo>
                    <a:pt x="7492" y="0"/>
                  </a:moveTo>
                  <a:lnTo>
                    <a:pt x="4444" y="0"/>
                  </a:lnTo>
                  <a:lnTo>
                    <a:pt x="507" y="2920"/>
                  </a:lnTo>
                  <a:lnTo>
                    <a:pt x="0" y="4190"/>
                  </a:lnTo>
                  <a:lnTo>
                    <a:pt x="2412" y="5460"/>
                  </a:lnTo>
                  <a:lnTo>
                    <a:pt x="4444" y="6095"/>
                  </a:lnTo>
                  <a:lnTo>
                    <a:pt x="5968" y="6095"/>
                  </a:lnTo>
                  <a:lnTo>
                    <a:pt x="6857" y="6095"/>
                  </a:lnTo>
                  <a:lnTo>
                    <a:pt x="7492" y="5968"/>
                  </a:lnTo>
                  <a:lnTo>
                    <a:pt x="7874" y="5587"/>
                  </a:lnTo>
                  <a:lnTo>
                    <a:pt x="9143" y="4699"/>
                  </a:lnTo>
                  <a:lnTo>
                    <a:pt x="9143" y="2666"/>
                  </a:lnTo>
                  <a:lnTo>
                    <a:pt x="9016" y="1142"/>
                  </a:lnTo>
                  <a:lnTo>
                    <a:pt x="9016" y="634"/>
                  </a:lnTo>
                  <a:lnTo>
                    <a:pt x="8889" y="0"/>
                  </a:lnTo>
                  <a:lnTo>
                    <a:pt x="749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7033260" y="1525523"/>
              <a:ext cx="36830" cy="18415"/>
            </a:xfrm>
            <a:custGeom>
              <a:avLst/>
              <a:gdLst/>
              <a:ahLst/>
              <a:cxnLst/>
              <a:rect l="l" t="t" r="r" b="b"/>
              <a:pathLst>
                <a:path w="36829" h="18415">
                  <a:moveTo>
                    <a:pt x="19939" y="0"/>
                  </a:moveTo>
                  <a:lnTo>
                    <a:pt x="18415" y="0"/>
                  </a:lnTo>
                  <a:lnTo>
                    <a:pt x="14478" y="0"/>
                  </a:lnTo>
                  <a:lnTo>
                    <a:pt x="12192" y="762"/>
                  </a:lnTo>
                  <a:lnTo>
                    <a:pt x="11430" y="1270"/>
                  </a:lnTo>
                  <a:lnTo>
                    <a:pt x="11811" y="4699"/>
                  </a:lnTo>
                  <a:lnTo>
                    <a:pt x="8509" y="7112"/>
                  </a:lnTo>
                  <a:lnTo>
                    <a:pt x="5080" y="9905"/>
                  </a:lnTo>
                  <a:lnTo>
                    <a:pt x="126" y="13462"/>
                  </a:lnTo>
                  <a:lnTo>
                    <a:pt x="0" y="14604"/>
                  </a:lnTo>
                  <a:lnTo>
                    <a:pt x="2540" y="17145"/>
                  </a:lnTo>
                  <a:lnTo>
                    <a:pt x="5969" y="18287"/>
                  </a:lnTo>
                  <a:lnTo>
                    <a:pt x="12065" y="18287"/>
                  </a:lnTo>
                  <a:lnTo>
                    <a:pt x="13843" y="18161"/>
                  </a:lnTo>
                  <a:lnTo>
                    <a:pt x="25400" y="16383"/>
                  </a:lnTo>
                  <a:lnTo>
                    <a:pt x="35051" y="11429"/>
                  </a:lnTo>
                  <a:lnTo>
                    <a:pt x="36322" y="9398"/>
                  </a:lnTo>
                  <a:lnTo>
                    <a:pt x="36575" y="9016"/>
                  </a:lnTo>
                  <a:lnTo>
                    <a:pt x="35941" y="8382"/>
                  </a:lnTo>
                  <a:lnTo>
                    <a:pt x="35306" y="8000"/>
                  </a:lnTo>
                  <a:lnTo>
                    <a:pt x="34671" y="7747"/>
                  </a:lnTo>
                  <a:lnTo>
                    <a:pt x="32893" y="6476"/>
                  </a:lnTo>
                  <a:lnTo>
                    <a:pt x="30607" y="5207"/>
                  </a:lnTo>
                  <a:lnTo>
                    <a:pt x="30099" y="2286"/>
                  </a:lnTo>
                  <a:lnTo>
                    <a:pt x="29337" y="1650"/>
                  </a:lnTo>
                  <a:lnTo>
                    <a:pt x="26162" y="253"/>
                  </a:lnTo>
                  <a:lnTo>
                    <a:pt x="20700" y="126"/>
                  </a:lnTo>
                  <a:lnTo>
                    <a:pt x="1993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7033260" y="1525523"/>
              <a:ext cx="36830" cy="18415"/>
            </a:xfrm>
            <a:custGeom>
              <a:avLst/>
              <a:gdLst/>
              <a:ahLst/>
              <a:cxnLst/>
              <a:rect l="l" t="t" r="r" b="b"/>
              <a:pathLst>
                <a:path w="36829" h="18415">
                  <a:moveTo>
                    <a:pt x="18415" y="0"/>
                  </a:moveTo>
                  <a:lnTo>
                    <a:pt x="14478" y="0"/>
                  </a:lnTo>
                  <a:lnTo>
                    <a:pt x="12192" y="762"/>
                  </a:lnTo>
                  <a:lnTo>
                    <a:pt x="11430" y="1270"/>
                  </a:lnTo>
                  <a:lnTo>
                    <a:pt x="11811" y="4699"/>
                  </a:lnTo>
                  <a:lnTo>
                    <a:pt x="8509" y="7112"/>
                  </a:lnTo>
                  <a:lnTo>
                    <a:pt x="5080" y="9905"/>
                  </a:lnTo>
                  <a:lnTo>
                    <a:pt x="3301" y="11175"/>
                  </a:lnTo>
                  <a:lnTo>
                    <a:pt x="126" y="13462"/>
                  </a:lnTo>
                  <a:lnTo>
                    <a:pt x="0" y="14604"/>
                  </a:lnTo>
                  <a:lnTo>
                    <a:pt x="126" y="14732"/>
                  </a:lnTo>
                  <a:lnTo>
                    <a:pt x="254" y="14859"/>
                  </a:lnTo>
                  <a:lnTo>
                    <a:pt x="2540" y="17145"/>
                  </a:lnTo>
                  <a:lnTo>
                    <a:pt x="5969" y="18287"/>
                  </a:lnTo>
                  <a:lnTo>
                    <a:pt x="10414" y="18287"/>
                  </a:lnTo>
                  <a:lnTo>
                    <a:pt x="12065" y="18287"/>
                  </a:lnTo>
                  <a:lnTo>
                    <a:pt x="36322" y="9398"/>
                  </a:lnTo>
                  <a:lnTo>
                    <a:pt x="36449" y="9144"/>
                  </a:lnTo>
                  <a:lnTo>
                    <a:pt x="36575" y="9016"/>
                  </a:lnTo>
                  <a:lnTo>
                    <a:pt x="35941" y="8382"/>
                  </a:lnTo>
                  <a:lnTo>
                    <a:pt x="35306" y="8000"/>
                  </a:lnTo>
                  <a:lnTo>
                    <a:pt x="34671" y="7747"/>
                  </a:lnTo>
                  <a:lnTo>
                    <a:pt x="32893" y="6476"/>
                  </a:lnTo>
                  <a:lnTo>
                    <a:pt x="30607" y="5207"/>
                  </a:lnTo>
                  <a:lnTo>
                    <a:pt x="30099" y="2286"/>
                  </a:lnTo>
                  <a:lnTo>
                    <a:pt x="29337" y="1650"/>
                  </a:lnTo>
                  <a:lnTo>
                    <a:pt x="26162" y="253"/>
                  </a:lnTo>
                  <a:lnTo>
                    <a:pt x="20700" y="126"/>
                  </a:lnTo>
                  <a:lnTo>
                    <a:pt x="19939" y="0"/>
                  </a:lnTo>
                  <a:lnTo>
                    <a:pt x="19176" y="0"/>
                  </a:lnTo>
                  <a:lnTo>
                    <a:pt x="1841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6984492" y="1546859"/>
              <a:ext cx="43180" cy="15240"/>
            </a:xfrm>
            <a:custGeom>
              <a:avLst/>
              <a:gdLst/>
              <a:ahLst/>
              <a:cxnLst/>
              <a:rect l="l" t="t" r="r" b="b"/>
              <a:pathLst>
                <a:path w="43179" h="15240">
                  <a:moveTo>
                    <a:pt x="28575" y="0"/>
                  </a:moveTo>
                  <a:lnTo>
                    <a:pt x="24637" y="0"/>
                  </a:lnTo>
                  <a:lnTo>
                    <a:pt x="22605" y="0"/>
                  </a:lnTo>
                  <a:lnTo>
                    <a:pt x="20954" y="126"/>
                  </a:lnTo>
                  <a:lnTo>
                    <a:pt x="20065" y="508"/>
                  </a:lnTo>
                  <a:lnTo>
                    <a:pt x="20192" y="1524"/>
                  </a:lnTo>
                  <a:lnTo>
                    <a:pt x="20065" y="2666"/>
                  </a:lnTo>
                  <a:lnTo>
                    <a:pt x="19557" y="3683"/>
                  </a:lnTo>
                  <a:lnTo>
                    <a:pt x="18160" y="6096"/>
                  </a:lnTo>
                  <a:lnTo>
                    <a:pt x="15112" y="6476"/>
                  </a:lnTo>
                  <a:lnTo>
                    <a:pt x="3682" y="6476"/>
                  </a:lnTo>
                  <a:lnTo>
                    <a:pt x="761" y="8381"/>
                  </a:lnTo>
                  <a:lnTo>
                    <a:pt x="0" y="11049"/>
                  </a:lnTo>
                  <a:lnTo>
                    <a:pt x="380" y="11811"/>
                  </a:lnTo>
                  <a:lnTo>
                    <a:pt x="2666" y="14350"/>
                  </a:lnTo>
                  <a:lnTo>
                    <a:pt x="6603" y="15239"/>
                  </a:lnTo>
                  <a:lnTo>
                    <a:pt x="13080" y="15239"/>
                  </a:lnTo>
                  <a:lnTo>
                    <a:pt x="15239" y="15112"/>
                  </a:lnTo>
                  <a:lnTo>
                    <a:pt x="17272" y="14731"/>
                  </a:lnTo>
                  <a:lnTo>
                    <a:pt x="23622" y="13842"/>
                  </a:lnTo>
                  <a:lnTo>
                    <a:pt x="27558" y="11811"/>
                  </a:lnTo>
                  <a:lnTo>
                    <a:pt x="28575" y="10287"/>
                  </a:lnTo>
                  <a:lnTo>
                    <a:pt x="30733" y="6476"/>
                  </a:lnTo>
                  <a:lnTo>
                    <a:pt x="34543" y="6096"/>
                  </a:lnTo>
                  <a:lnTo>
                    <a:pt x="37591" y="5968"/>
                  </a:lnTo>
                  <a:lnTo>
                    <a:pt x="40639" y="5714"/>
                  </a:lnTo>
                  <a:lnTo>
                    <a:pt x="42163" y="5461"/>
                  </a:lnTo>
                  <a:lnTo>
                    <a:pt x="42672" y="4063"/>
                  </a:lnTo>
                  <a:lnTo>
                    <a:pt x="42290" y="3810"/>
                  </a:lnTo>
                  <a:lnTo>
                    <a:pt x="41401" y="2921"/>
                  </a:lnTo>
                  <a:lnTo>
                    <a:pt x="38353" y="1904"/>
                  </a:lnTo>
                  <a:lnTo>
                    <a:pt x="34035" y="63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6984492" y="1546859"/>
              <a:ext cx="43180" cy="15240"/>
            </a:xfrm>
            <a:custGeom>
              <a:avLst/>
              <a:gdLst/>
              <a:ahLst/>
              <a:cxnLst/>
              <a:rect l="l" t="t" r="r" b="b"/>
              <a:pathLst>
                <a:path w="43179" h="15240">
                  <a:moveTo>
                    <a:pt x="24637" y="0"/>
                  </a:moveTo>
                  <a:lnTo>
                    <a:pt x="22605" y="0"/>
                  </a:lnTo>
                  <a:lnTo>
                    <a:pt x="20954" y="126"/>
                  </a:lnTo>
                  <a:lnTo>
                    <a:pt x="20065" y="508"/>
                  </a:lnTo>
                  <a:lnTo>
                    <a:pt x="20192" y="1524"/>
                  </a:lnTo>
                  <a:lnTo>
                    <a:pt x="20065" y="2666"/>
                  </a:lnTo>
                  <a:lnTo>
                    <a:pt x="19557" y="3683"/>
                  </a:lnTo>
                  <a:lnTo>
                    <a:pt x="18160" y="6096"/>
                  </a:lnTo>
                  <a:lnTo>
                    <a:pt x="15112" y="6476"/>
                  </a:lnTo>
                  <a:lnTo>
                    <a:pt x="8254" y="6476"/>
                  </a:lnTo>
                  <a:lnTo>
                    <a:pt x="3682" y="6476"/>
                  </a:lnTo>
                  <a:lnTo>
                    <a:pt x="761" y="8381"/>
                  </a:lnTo>
                  <a:lnTo>
                    <a:pt x="253" y="10160"/>
                  </a:lnTo>
                  <a:lnTo>
                    <a:pt x="0" y="11049"/>
                  </a:lnTo>
                  <a:lnTo>
                    <a:pt x="380" y="11811"/>
                  </a:lnTo>
                  <a:lnTo>
                    <a:pt x="1269" y="12826"/>
                  </a:lnTo>
                  <a:lnTo>
                    <a:pt x="2666" y="14350"/>
                  </a:lnTo>
                  <a:lnTo>
                    <a:pt x="6603" y="15239"/>
                  </a:lnTo>
                  <a:lnTo>
                    <a:pt x="11175" y="15239"/>
                  </a:lnTo>
                  <a:lnTo>
                    <a:pt x="13080" y="15239"/>
                  </a:lnTo>
                  <a:lnTo>
                    <a:pt x="15239" y="15112"/>
                  </a:lnTo>
                  <a:lnTo>
                    <a:pt x="17272" y="14731"/>
                  </a:lnTo>
                  <a:lnTo>
                    <a:pt x="23622" y="13842"/>
                  </a:lnTo>
                  <a:lnTo>
                    <a:pt x="27558" y="11811"/>
                  </a:lnTo>
                  <a:lnTo>
                    <a:pt x="28575" y="10287"/>
                  </a:lnTo>
                  <a:lnTo>
                    <a:pt x="30733" y="6476"/>
                  </a:lnTo>
                  <a:lnTo>
                    <a:pt x="34543" y="6096"/>
                  </a:lnTo>
                  <a:lnTo>
                    <a:pt x="37591" y="5968"/>
                  </a:lnTo>
                  <a:lnTo>
                    <a:pt x="40639" y="5714"/>
                  </a:lnTo>
                  <a:lnTo>
                    <a:pt x="42163" y="5461"/>
                  </a:lnTo>
                  <a:lnTo>
                    <a:pt x="42672" y="4063"/>
                  </a:lnTo>
                  <a:lnTo>
                    <a:pt x="42290" y="3810"/>
                  </a:lnTo>
                  <a:lnTo>
                    <a:pt x="41401" y="2921"/>
                  </a:lnTo>
                  <a:lnTo>
                    <a:pt x="38353" y="1904"/>
                  </a:lnTo>
                  <a:lnTo>
                    <a:pt x="34035" y="635"/>
                  </a:lnTo>
                  <a:lnTo>
                    <a:pt x="28575" y="0"/>
                  </a:lnTo>
                  <a:lnTo>
                    <a:pt x="2463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6987540" y="1510283"/>
              <a:ext cx="36830" cy="9525"/>
            </a:xfrm>
            <a:custGeom>
              <a:avLst/>
              <a:gdLst/>
              <a:ahLst/>
              <a:cxnLst/>
              <a:rect l="l" t="t" r="r" b="b"/>
              <a:pathLst>
                <a:path w="36829" h="9525">
                  <a:moveTo>
                    <a:pt x="28828" y="0"/>
                  </a:moveTo>
                  <a:lnTo>
                    <a:pt x="26669" y="0"/>
                  </a:lnTo>
                  <a:lnTo>
                    <a:pt x="21843" y="0"/>
                  </a:lnTo>
                  <a:lnTo>
                    <a:pt x="17399" y="888"/>
                  </a:lnTo>
                  <a:lnTo>
                    <a:pt x="15748" y="1650"/>
                  </a:lnTo>
                  <a:lnTo>
                    <a:pt x="16001" y="2159"/>
                  </a:lnTo>
                  <a:lnTo>
                    <a:pt x="15748" y="3428"/>
                  </a:lnTo>
                  <a:lnTo>
                    <a:pt x="14731" y="5587"/>
                  </a:lnTo>
                  <a:lnTo>
                    <a:pt x="11556" y="6095"/>
                  </a:lnTo>
                  <a:lnTo>
                    <a:pt x="0" y="6603"/>
                  </a:lnTo>
                  <a:lnTo>
                    <a:pt x="3809" y="8254"/>
                  </a:lnTo>
                  <a:lnTo>
                    <a:pt x="8000" y="9143"/>
                  </a:lnTo>
                  <a:lnTo>
                    <a:pt x="17652" y="9143"/>
                  </a:lnTo>
                  <a:lnTo>
                    <a:pt x="20065" y="5968"/>
                  </a:lnTo>
                  <a:lnTo>
                    <a:pt x="21335" y="4190"/>
                  </a:lnTo>
                  <a:lnTo>
                    <a:pt x="23113" y="2920"/>
                  </a:lnTo>
                  <a:lnTo>
                    <a:pt x="25526" y="2920"/>
                  </a:lnTo>
                  <a:lnTo>
                    <a:pt x="26415" y="3175"/>
                  </a:lnTo>
                  <a:lnTo>
                    <a:pt x="28193" y="3428"/>
                  </a:lnTo>
                  <a:lnTo>
                    <a:pt x="29844" y="3555"/>
                  </a:lnTo>
                  <a:lnTo>
                    <a:pt x="34035" y="3555"/>
                  </a:lnTo>
                  <a:lnTo>
                    <a:pt x="35940" y="3048"/>
                  </a:lnTo>
                  <a:lnTo>
                    <a:pt x="36575" y="2539"/>
                  </a:lnTo>
                  <a:lnTo>
                    <a:pt x="36449" y="2286"/>
                  </a:lnTo>
                  <a:lnTo>
                    <a:pt x="36194" y="2031"/>
                  </a:lnTo>
                  <a:lnTo>
                    <a:pt x="35940" y="1524"/>
                  </a:lnTo>
                  <a:lnTo>
                    <a:pt x="34162" y="507"/>
                  </a:lnTo>
                  <a:lnTo>
                    <a:pt x="2882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6987540" y="1510283"/>
              <a:ext cx="741045" cy="881380"/>
            </a:xfrm>
            <a:custGeom>
              <a:avLst/>
              <a:gdLst/>
              <a:ahLst/>
              <a:cxnLst/>
              <a:rect l="l" t="t" r="r" b="b"/>
              <a:pathLst>
                <a:path w="741045" h="881380">
                  <a:moveTo>
                    <a:pt x="26669" y="0"/>
                  </a:moveTo>
                  <a:lnTo>
                    <a:pt x="21843" y="0"/>
                  </a:lnTo>
                  <a:lnTo>
                    <a:pt x="17399" y="888"/>
                  </a:lnTo>
                  <a:lnTo>
                    <a:pt x="15748" y="1650"/>
                  </a:lnTo>
                  <a:lnTo>
                    <a:pt x="16001" y="2159"/>
                  </a:lnTo>
                  <a:lnTo>
                    <a:pt x="15875" y="2793"/>
                  </a:lnTo>
                  <a:lnTo>
                    <a:pt x="15748" y="3428"/>
                  </a:lnTo>
                  <a:lnTo>
                    <a:pt x="14731" y="5587"/>
                  </a:lnTo>
                  <a:lnTo>
                    <a:pt x="11556" y="6095"/>
                  </a:lnTo>
                  <a:lnTo>
                    <a:pt x="2412" y="6476"/>
                  </a:lnTo>
                  <a:lnTo>
                    <a:pt x="0" y="6603"/>
                  </a:lnTo>
                  <a:lnTo>
                    <a:pt x="3809" y="8254"/>
                  </a:lnTo>
                  <a:lnTo>
                    <a:pt x="8000" y="9143"/>
                  </a:lnTo>
                  <a:lnTo>
                    <a:pt x="12064" y="9143"/>
                  </a:lnTo>
                  <a:lnTo>
                    <a:pt x="12573" y="9143"/>
                  </a:lnTo>
                  <a:lnTo>
                    <a:pt x="12953" y="9143"/>
                  </a:lnTo>
                  <a:lnTo>
                    <a:pt x="13334" y="9143"/>
                  </a:lnTo>
                  <a:lnTo>
                    <a:pt x="17652" y="9143"/>
                  </a:lnTo>
                  <a:lnTo>
                    <a:pt x="18795" y="7619"/>
                  </a:lnTo>
                  <a:lnTo>
                    <a:pt x="20065" y="5968"/>
                  </a:lnTo>
                  <a:lnTo>
                    <a:pt x="21335" y="4190"/>
                  </a:lnTo>
                  <a:lnTo>
                    <a:pt x="23113" y="2920"/>
                  </a:lnTo>
                  <a:lnTo>
                    <a:pt x="25145" y="2920"/>
                  </a:lnTo>
                  <a:lnTo>
                    <a:pt x="25526" y="2920"/>
                  </a:lnTo>
                  <a:lnTo>
                    <a:pt x="26034" y="3048"/>
                  </a:lnTo>
                  <a:lnTo>
                    <a:pt x="26415" y="3175"/>
                  </a:lnTo>
                  <a:lnTo>
                    <a:pt x="28193" y="3428"/>
                  </a:lnTo>
                  <a:lnTo>
                    <a:pt x="29844" y="3555"/>
                  </a:lnTo>
                  <a:lnTo>
                    <a:pt x="31241" y="3555"/>
                  </a:lnTo>
                  <a:lnTo>
                    <a:pt x="34035" y="3555"/>
                  </a:lnTo>
                  <a:lnTo>
                    <a:pt x="35940" y="3048"/>
                  </a:lnTo>
                  <a:lnTo>
                    <a:pt x="36575" y="2539"/>
                  </a:lnTo>
                  <a:lnTo>
                    <a:pt x="36449" y="2286"/>
                  </a:lnTo>
                  <a:lnTo>
                    <a:pt x="36194" y="2031"/>
                  </a:lnTo>
                  <a:lnTo>
                    <a:pt x="35940" y="1524"/>
                  </a:lnTo>
                  <a:lnTo>
                    <a:pt x="34162" y="507"/>
                  </a:lnTo>
                  <a:lnTo>
                    <a:pt x="29844" y="126"/>
                  </a:lnTo>
                  <a:lnTo>
                    <a:pt x="28828" y="0"/>
                  </a:lnTo>
                  <a:lnTo>
                    <a:pt x="27812" y="0"/>
                  </a:lnTo>
                  <a:lnTo>
                    <a:pt x="26669" y="0"/>
                  </a:lnTo>
                  <a:close/>
                </a:path>
                <a:path w="741045" h="881380">
                  <a:moveTo>
                    <a:pt x="633983" y="856488"/>
                  </a:moveTo>
                  <a:lnTo>
                    <a:pt x="636015" y="855090"/>
                  </a:lnTo>
                  <a:lnTo>
                    <a:pt x="638048" y="853947"/>
                  </a:lnTo>
                  <a:lnTo>
                    <a:pt x="640079" y="853439"/>
                  </a:lnTo>
                  <a:lnTo>
                    <a:pt x="638048" y="853947"/>
                  </a:lnTo>
                  <a:lnTo>
                    <a:pt x="636015" y="855090"/>
                  </a:lnTo>
                  <a:lnTo>
                    <a:pt x="633983" y="856488"/>
                  </a:lnTo>
                  <a:close/>
                </a:path>
                <a:path w="741045" h="881380">
                  <a:moveTo>
                    <a:pt x="664463" y="862583"/>
                  </a:moveTo>
                  <a:lnTo>
                    <a:pt x="665099" y="863472"/>
                  </a:lnTo>
                  <a:lnTo>
                    <a:pt x="668527" y="864742"/>
                  </a:lnTo>
                  <a:lnTo>
                    <a:pt x="670559" y="865632"/>
                  </a:lnTo>
                  <a:lnTo>
                    <a:pt x="668527" y="864742"/>
                  </a:lnTo>
                  <a:lnTo>
                    <a:pt x="665099" y="863472"/>
                  </a:lnTo>
                  <a:lnTo>
                    <a:pt x="664463" y="862583"/>
                  </a:lnTo>
                  <a:close/>
                </a:path>
                <a:path w="741045" h="881380">
                  <a:moveTo>
                    <a:pt x="615695" y="859535"/>
                  </a:moveTo>
                  <a:lnTo>
                    <a:pt x="616711" y="860806"/>
                  </a:lnTo>
                  <a:lnTo>
                    <a:pt x="617727" y="861821"/>
                  </a:lnTo>
                  <a:lnTo>
                    <a:pt x="618743" y="862583"/>
                  </a:lnTo>
                  <a:lnTo>
                    <a:pt x="617727" y="861821"/>
                  </a:lnTo>
                  <a:lnTo>
                    <a:pt x="616711" y="860806"/>
                  </a:lnTo>
                  <a:lnTo>
                    <a:pt x="615695" y="859535"/>
                  </a:lnTo>
                  <a:close/>
                </a:path>
                <a:path w="741045" h="881380">
                  <a:moveTo>
                    <a:pt x="740663" y="874776"/>
                  </a:moveTo>
                  <a:lnTo>
                    <a:pt x="738377" y="874776"/>
                  </a:lnTo>
                  <a:lnTo>
                    <a:pt x="736091" y="874776"/>
                  </a:lnTo>
                  <a:lnTo>
                    <a:pt x="734567" y="874776"/>
                  </a:lnTo>
                  <a:lnTo>
                    <a:pt x="736091" y="874776"/>
                  </a:lnTo>
                  <a:lnTo>
                    <a:pt x="738504" y="874776"/>
                  </a:lnTo>
                  <a:lnTo>
                    <a:pt x="740663" y="874776"/>
                  </a:lnTo>
                  <a:close/>
                </a:path>
                <a:path w="741045" h="881380">
                  <a:moveTo>
                    <a:pt x="505967" y="862583"/>
                  </a:moveTo>
                  <a:lnTo>
                    <a:pt x="507618" y="863600"/>
                  </a:lnTo>
                  <a:lnTo>
                    <a:pt x="510793" y="865632"/>
                  </a:lnTo>
                  <a:lnTo>
                    <a:pt x="511936" y="865632"/>
                  </a:lnTo>
                  <a:lnTo>
                    <a:pt x="510793" y="865632"/>
                  </a:lnTo>
                  <a:lnTo>
                    <a:pt x="507618" y="863600"/>
                  </a:lnTo>
                  <a:lnTo>
                    <a:pt x="505967" y="862583"/>
                  </a:lnTo>
                  <a:close/>
                </a:path>
                <a:path w="741045" h="881380">
                  <a:moveTo>
                    <a:pt x="512063" y="865632"/>
                  </a:moveTo>
                  <a:close/>
                </a:path>
                <a:path w="741045" h="881380">
                  <a:moveTo>
                    <a:pt x="451103" y="862583"/>
                  </a:moveTo>
                  <a:lnTo>
                    <a:pt x="452119" y="861313"/>
                  </a:lnTo>
                  <a:lnTo>
                    <a:pt x="453008" y="860297"/>
                  </a:lnTo>
                  <a:lnTo>
                    <a:pt x="454151" y="859535"/>
                  </a:lnTo>
                  <a:lnTo>
                    <a:pt x="453008" y="860297"/>
                  </a:lnTo>
                  <a:lnTo>
                    <a:pt x="452119" y="861313"/>
                  </a:lnTo>
                  <a:lnTo>
                    <a:pt x="451103" y="862583"/>
                  </a:lnTo>
                  <a:close/>
                </a:path>
                <a:path w="741045" h="881380">
                  <a:moveTo>
                    <a:pt x="420624" y="880871"/>
                  </a:moveTo>
                  <a:lnTo>
                    <a:pt x="420624" y="878204"/>
                  </a:lnTo>
                </a:path>
                <a:path w="741045" h="881380">
                  <a:moveTo>
                    <a:pt x="524255" y="864869"/>
                  </a:moveTo>
                  <a:lnTo>
                    <a:pt x="519683" y="862583"/>
                  </a:lnTo>
                  <a:lnTo>
                    <a:pt x="514350" y="864107"/>
                  </a:lnTo>
                  <a:lnTo>
                    <a:pt x="512063" y="865632"/>
                  </a:lnTo>
                  <a:lnTo>
                    <a:pt x="514350" y="864107"/>
                  </a:lnTo>
                  <a:lnTo>
                    <a:pt x="519683" y="862583"/>
                  </a:lnTo>
                  <a:lnTo>
                    <a:pt x="524255" y="864869"/>
                  </a:lnTo>
                  <a:close/>
                </a:path>
                <a:path w="741045" h="881380">
                  <a:moveTo>
                    <a:pt x="530351" y="868679"/>
                  </a:moveTo>
                  <a:lnTo>
                    <a:pt x="529335" y="868552"/>
                  </a:lnTo>
                  <a:lnTo>
                    <a:pt x="527303" y="867409"/>
                  </a:lnTo>
                  <a:lnTo>
                    <a:pt x="525906" y="866520"/>
                  </a:lnTo>
                  <a:lnTo>
                    <a:pt x="525399" y="866266"/>
                  </a:lnTo>
                  <a:lnTo>
                    <a:pt x="524763" y="865885"/>
                  </a:lnTo>
                  <a:lnTo>
                    <a:pt x="524255" y="865632"/>
                  </a:lnTo>
                  <a:lnTo>
                    <a:pt x="524763" y="865885"/>
                  </a:lnTo>
                  <a:lnTo>
                    <a:pt x="525399" y="866266"/>
                  </a:lnTo>
                  <a:lnTo>
                    <a:pt x="525906" y="866520"/>
                  </a:lnTo>
                  <a:lnTo>
                    <a:pt x="527303" y="867409"/>
                  </a:lnTo>
                  <a:lnTo>
                    <a:pt x="529335" y="868552"/>
                  </a:lnTo>
                  <a:lnTo>
                    <a:pt x="530351" y="868679"/>
                  </a:lnTo>
                  <a:close/>
                </a:path>
                <a:path w="741045" h="881380">
                  <a:moveTo>
                    <a:pt x="478535" y="847344"/>
                  </a:moveTo>
                  <a:lnTo>
                    <a:pt x="476503" y="847344"/>
                  </a:lnTo>
                  <a:lnTo>
                    <a:pt x="474471" y="847344"/>
                  </a:lnTo>
                  <a:lnTo>
                    <a:pt x="472439" y="847344"/>
                  </a:lnTo>
                  <a:lnTo>
                    <a:pt x="474471" y="847344"/>
                  </a:lnTo>
                  <a:lnTo>
                    <a:pt x="476503" y="847344"/>
                  </a:lnTo>
                  <a:lnTo>
                    <a:pt x="478535" y="84734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7444740" y="2364231"/>
              <a:ext cx="3810" cy="2540"/>
            </a:xfrm>
            <a:custGeom>
              <a:avLst/>
              <a:gdLst/>
              <a:ahLst/>
              <a:cxnLst/>
              <a:rect l="l" t="t" r="r" b="b"/>
              <a:pathLst>
                <a:path w="3809" h="2539">
                  <a:moveTo>
                    <a:pt x="3555" y="0"/>
                  </a:moveTo>
                  <a:lnTo>
                    <a:pt x="1015" y="508"/>
                  </a:lnTo>
                  <a:lnTo>
                    <a:pt x="0" y="2540"/>
                  </a:lnTo>
                  <a:lnTo>
                    <a:pt x="1015" y="635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6761988" y="2354579"/>
              <a:ext cx="1005840" cy="167640"/>
            </a:xfrm>
            <a:custGeom>
              <a:avLst/>
              <a:gdLst/>
              <a:ahLst/>
              <a:cxnLst/>
              <a:rect l="l" t="t" r="r" b="b"/>
              <a:pathLst>
                <a:path w="1005840" h="167639">
                  <a:moveTo>
                    <a:pt x="688847" y="9143"/>
                  </a:moveTo>
                  <a:lnTo>
                    <a:pt x="686307" y="9651"/>
                  </a:lnTo>
                  <a:lnTo>
                    <a:pt x="683767" y="10160"/>
                  </a:lnTo>
                  <a:lnTo>
                    <a:pt x="682751" y="12192"/>
                  </a:lnTo>
                  <a:lnTo>
                    <a:pt x="683767" y="10287"/>
                  </a:lnTo>
                  <a:lnTo>
                    <a:pt x="686307" y="9651"/>
                  </a:lnTo>
                  <a:lnTo>
                    <a:pt x="688847" y="9143"/>
                  </a:lnTo>
                  <a:close/>
                </a:path>
                <a:path w="1005840" h="167639">
                  <a:moveTo>
                    <a:pt x="765047" y="21336"/>
                  </a:moveTo>
                  <a:lnTo>
                    <a:pt x="761110" y="22098"/>
                  </a:lnTo>
                  <a:lnTo>
                    <a:pt x="757427" y="22860"/>
                  </a:lnTo>
                  <a:lnTo>
                    <a:pt x="755903" y="24383"/>
                  </a:lnTo>
                  <a:lnTo>
                    <a:pt x="757427" y="22860"/>
                  </a:lnTo>
                  <a:lnTo>
                    <a:pt x="761110" y="22098"/>
                  </a:lnTo>
                  <a:lnTo>
                    <a:pt x="765047" y="21336"/>
                  </a:lnTo>
                  <a:close/>
                </a:path>
                <a:path w="1005840" h="167639">
                  <a:moveTo>
                    <a:pt x="722756" y="9143"/>
                  </a:moveTo>
                  <a:lnTo>
                    <a:pt x="722502" y="9143"/>
                  </a:lnTo>
                  <a:lnTo>
                    <a:pt x="722756" y="9143"/>
                  </a:lnTo>
                  <a:lnTo>
                    <a:pt x="723645" y="9143"/>
                  </a:lnTo>
                  <a:lnTo>
                    <a:pt x="724153" y="9651"/>
                  </a:lnTo>
                  <a:lnTo>
                    <a:pt x="724661" y="10413"/>
                  </a:lnTo>
                  <a:lnTo>
                    <a:pt x="724153" y="9651"/>
                  </a:lnTo>
                  <a:lnTo>
                    <a:pt x="723645" y="9143"/>
                  </a:lnTo>
                  <a:lnTo>
                    <a:pt x="722756" y="9143"/>
                  </a:lnTo>
                  <a:close/>
                </a:path>
                <a:path w="1005840" h="167639">
                  <a:moveTo>
                    <a:pt x="724661" y="10413"/>
                  </a:moveTo>
                  <a:lnTo>
                    <a:pt x="724915" y="10921"/>
                  </a:lnTo>
                  <a:lnTo>
                    <a:pt x="725169" y="11556"/>
                  </a:lnTo>
                  <a:lnTo>
                    <a:pt x="725423" y="12192"/>
                  </a:lnTo>
                  <a:lnTo>
                    <a:pt x="725169" y="11556"/>
                  </a:lnTo>
                  <a:lnTo>
                    <a:pt x="724915" y="10921"/>
                  </a:lnTo>
                  <a:lnTo>
                    <a:pt x="724661" y="10413"/>
                  </a:lnTo>
                  <a:close/>
                </a:path>
                <a:path w="1005840" h="167639">
                  <a:moveTo>
                    <a:pt x="1000505" y="21336"/>
                  </a:moveTo>
                  <a:lnTo>
                    <a:pt x="1002156" y="21336"/>
                  </a:lnTo>
                  <a:lnTo>
                    <a:pt x="1003934" y="21336"/>
                  </a:lnTo>
                  <a:lnTo>
                    <a:pt x="1005839" y="21336"/>
                  </a:lnTo>
                  <a:lnTo>
                    <a:pt x="1003934" y="21336"/>
                  </a:lnTo>
                  <a:lnTo>
                    <a:pt x="999743" y="21336"/>
                  </a:lnTo>
                  <a:lnTo>
                    <a:pt x="1000251" y="21336"/>
                  </a:lnTo>
                  <a:lnTo>
                    <a:pt x="1000505" y="21336"/>
                  </a:lnTo>
                  <a:close/>
                </a:path>
                <a:path w="1005840" h="167639">
                  <a:moveTo>
                    <a:pt x="929639" y="36575"/>
                  </a:moveTo>
                  <a:lnTo>
                    <a:pt x="928623" y="36449"/>
                  </a:lnTo>
                  <a:lnTo>
                    <a:pt x="927607" y="36194"/>
                  </a:lnTo>
                  <a:lnTo>
                    <a:pt x="926591" y="35560"/>
                  </a:lnTo>
                  <a:lnTo>
                    <a:pt x="925067" y="33908"/>
                  </a:lnTo>
                  <a:lnTo>
                    <a:pt x="922146" y="33655"/>
                  </a:lnTo>
                  <a:lnTo>
                    <a:pt x="917447" y="33527"/>
                  </a:lnTo>
                  <a:lnTo>
                    <a:pt x="922146" y="33655"/>
                  </a:lnTo>
                  <a:lnTo>
                    <a:pt x="925067" y="33908"/>
                  </a:lnTo>
                  <a:lnTo>
                    <a:pt x="926591" y="35560"/>
                  </a:lnTo>
                  <a:lnTo>
                    <a:pt x="927607" y="36194"/>
                  </a:lnTo>
                  <a:lnTo>
                    <a:pt x="928623" y="36449"/>
                  </a:lnTo>
                  <a:lnTo>
                    <a:pt x="929639" y="36575"/>
                  </a:lnTo>
                  <a:close/>
                </a:path>
                <a:path w="1005840" h="167639">
                  <a:moveTo>
                    <a:pt x="957071" y="33527"/>
                  </a:moveTo>
                  <a:lnTo>
                    <a:pt x="955420" y="33527"/>
                  </a:lnTo>
                  <a:lnTo>
                    <a:pt x="953007" y="33527"/>
                  </a:lnTo>
                  <a:lnTo>
                    <a:pt x="950976" y="33527"/>
                  </a:lnTo>
                  <a:lnTo>
                    <a:pt x="953007" y="33527"/>
                  </a:lnTo>
                  <a:lnTo>
                    <a:pt x="955420" y="33527"/>
                  </a:lnTo>
                  <a:lnTo>
                    <a:pt x="957071" y="33527"/>
                  </a:lnTo>
                  <a:close/>
                </a:path>
                <a:path w="1005840" h="167639">
                  <a:moveTo>
                    <a:pt x="826007" y="6095"/>
                  </a:moveTo>
                  <a:lnTo>
                    <a:pt x="826007" y="5206"/>
                  </a:lnTo>
                  <a:lnTo>
                    <a:pt x="826007" y="2286"/>
                  </a:lnTo>
                  <a:lnTo>
                    <a:pt x="826007" y="0"/>
                  </a:lnTo>
                  <a:lnTo>
                    <a:pt x="826007" y="2286"/>
                  </a:lnTo>
                  <a:lnTo>
                    <a:pt x="826007" y="5206"/>
                  </a:lnTo>
                  <a:lnTo>
                    <a:pt x="826007" y="6095"/>
                  </a:lnTo>
                  <a:close/>
                </a:path>
                <a:path w="1005840" h="167639">
                  <a:moveTo>
                    <a:pt x="917447" y="33527"/>
                  </a:moveTo>
                  <a:lnTo>
                    <a:pt x="914400" y="33527"/>
                  </a:lnTo>
                  <a:lnTo>
                    <a:pt x="908938" y="33527"/>
                  </a:lnTo>
                  <a:lnTo>
                    <a:pt x="908303" y="33527"/>
                  </a:lnTo>
                  <a:lnTo>
                    <a:pt x="908938" y="33527"/>
                  </a:lnTo>
                  <a:lnTo>
                    <a:pt x="914400" y="33527"/>
                  </a:lnTo>
                  <a:lnTo>
                    <a:pt x="917447" y="33527"/>
                  </a:lnTo>
                  <a:close/>
                </a:path>
                <a:path w="1005840" h="167639">
                  <a:moveTo>
                    <a:pt x="0" y="149351"/>
                  </a:moveTo>
                  <a:lnTo>
                    <a:pt x="3047" y="149351"/>
                  </a:lnTo>
                </a:path>
                <a:path w="1005840" h="167639">
                  <a:moveTo>
                    <a:pt x="54863" y="164592"/>
                  </a:moveTo>
                  <a:lnTo>
                    <a:pt x="55879" y="165735"/>
                  </a:lnTo>
                  <a:lnTo>
                    <a:pt x="56768" y="166877"/>
                  </a:lnTo>
                  <a:lnTo>
                    <a:pt x="57911" y="167639"/>
                  </a:lnTo>
                  <a:lnTo>
                    <a:pt x="56768" y="166877"/>
                  </a:lnTo>
                  <a:lnTo>
                    <a:pt x="55879" y="165735"/>
                  </a:lnTo>
                  <a:lnTo>
                    <a:pt x="54863" y="16459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6821932" y="2519171"/>
              <a:ext cx="10160" cy="1270"/>
            </a:xfrm>
            <a:custGeom>
              <a:avLst/>
              <a:gdLst/>
              <a:ahLst/>
              <a:cxnLst/>
              <a:rect l="l" t="t" r="r" b="b"/>
              <a:pathLst>
                <a:path w="10159" h="1269">
                  <a:moveTo>
                    <a:pt x="10160" y="0"/>
                  </a:moveTo>
                  <a:lnTo>
                    <a:pt x="3937" y="0"/>
                  </a:lnTo>
                  <a:lnTo>
                    <a:pt x="0" y="1143"/>
                  </a:lnTo>
                  <a:lnTo>
                    <a:pt x="3937" y="126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6819900" y="2519171"/>
              <a:ext cx="12700" cy="3175"/>
            </a:xfrm>
            <a:custGeom>
              <a:avLst/>
              <a:gdLst/>
              <a:ahLst/>
              <a:cxnLst/>
              <a:rect l="l" t="t" r="r" b="b"/>
              <a:pathLst>
                <a:path w="12700" h="3175">
                  <a:moveTo>
                    <a:pt x="12192" y="0"/>
                  </a:moveTo>
                  <a:lnTo>
                    <a:pt x="5969" y="0"/>
                  </a:lnTo>
                  <a:lnTo>
                    <a:pt x="2031" y="1143"/>
                  </a:lnTo>
                  <a:lnTo>
                    <a:pt x="0" y="3047"/>
                  </a:lnTo>
                  <a:lnTo>
                    <a:pt x="2031" y="1143"/>
                  </a:lnTo>
                  <a:lnTo>
                    <a:pt x="5969" y="126"/>
                  </a:lnTo>
                  <a:lnTo>
                    <a:pt x="1219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6765544" y="2500883"/>
              <a:ext cx="13335" cy="4445"/>
            </a:xfrm>
            <a:custGeom>
              <a:avLst/>
              <a:gdLst/>
              <a:ahLst/>
              <a:cxnLst/>
              <a:rect l="l" t="t" r="r" b="b"/>
              <a:pathLst>
                <a:path w="13334" h="4444">
                  <a:moveTo>
                    <a:pt x="6223" y="0"/>
                  </a:moveTo>
                  <a:lnTo>
                    <a:pt x="13335" y="3937"/>
                  </a:lnTo>
                  <a:lnTo>
                    <a:pt x="6223" y="0"/>
                  </a:lnTo>
                  <a:close/>
                </a:path>
                <a:path w="13334" h="4444">
                  <a:moveTo>
                    <a:pt x="635" y="0"/>
                  </a:moveTo>
                  <a:lnTo>
                    <a:pt x="0" y="127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6765036" y="2500883"/>
              <a:ext cx="18415" cy="9525"/>
            </a:xfrm>
            <a:custGeom>
              <a:avLst/>
              <a:gdLst/>
              <a:ahLst/>
              <a:cxnLst/>
              <a:rect l="l" t="t" r="r" b="b"/>
              <a:pathLst>
                <a:path w="18415" h="9525">
                  <a:moveTo>
                    <a:pt x="1778" y="0"/>
                  </a:moveTo>
                  <a:lnTo>
                    <a:pt x="1143" y="0"/>
                  </a:lnTo>
                  <a:lnTo>
                    <a:pt x="508" y="126"/>
                  </a:lnTo>
                  <a:lnTo>
                    <a:pt x="0" y="253"/>
                  </a:lnTo>
                  <a:lnTo>
                    <a:pt x="508" y="126"/>
                  </a:lnTo>
                  <a:lnTo>
                    <a:pt x="1016" y="0"/>
                  </a:lnTo>
                  <a:lnTo>
                    <a:pt x="1650" y="0"/>
                  </a:lnTo>
                  <a:lnTo>
                    <a:pt x="6604" y="0"/>
                  </a:lnTo>
                  <a:lnTo>
                    <a:pt x="13843" y="3937"/>
                  </a:lnTo>
                  <a:lnTo>
                    <a:pt x="18288" y="9143"/>
                  </a:lnTo>
                  <a:lnTo>
                    <a:pt x="13843" y="3937"/>
                  </a:lnTo>
                  <a:lnTo>
                    <a:pt x="6731" y="0"/>
                  </a:lnTo>
                  <a:lnTo>
                    <a:pt x="177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6847713" y="2534665"/>
              <a:ext cx="1905" cy="2540"/>
            </a:xfrm>
            <a:custGeom>
              <a:avLst/>
              <a:gdLst/>
              <a:ahLst/>
              <a:cxnLst/>
              <a:rect l="l" t="t" r="r" b="b"/>
              <a:pathLst>
                <a:path w="1904" h="2539">
                  <a:moveTo>
                    <a:pt x="0" y="0"/>
                  </a:moveTo>
                  <a:lnTo>
                    <a:pt x="507" y="762"/>
                  </a:lnTo>
                  <a:lnTo>
                    <a:pt x="1777" y="2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6496939" y="2272664"/>
              <a:ext cx="353695" cy="264795"/>
            </a:xfrm>
            <a:custGeom>
              <a:avLst/>
              <a:gdLst/>
              <a:ahLst/>
              <a:cxnLst/>
              <a:rect l="l" t="t" r="r" b="b"/>
              <a:pathLst>
                <a:path w="353695" h="264794">
                  <a:moveTo>
                    <a:pt x="347344" y="258698"/>
                  </a:moveTo>
                  <a:lnTo>
                    <a:pt x="348488" y="259587"/>
                  </a:lnTo>
                  <a:lnTo>
                    <a:pt x="349758" y="260731"/>
                  </a:lnTo>
                  <a:lnTo>
                    <a:pt x="350774" y="262000"/>
                  </a:lnTo>
                  <a:lnTo>
                    <a:pt x="351282" y="262763"/>
                  </a:lnTo>
                  <a:lnTo>
                    <a:pt x="351916" y="263397"/>
                  </a:lnTo>
                  <a:lnTo>
                    <a:pt x="352552" y="264032"/>
                  </a:lnTo>
                  <a:lnTo>
                    <a:pt x="353440" y="264794"/>
                  </a:lnTo>
                  <a:lnTo>
                    <a:pt x="352552" y="264032"/>
                  </a:lnTo>
                  <a:lnTo>
                    <a:pt x="351663" y="263016"/>
                  </a:lnTo>
                  <a:lnTo>
                    <a:pt x="350774" y="262000"/>
                  </a:lnTo>
                  <a:lnTo>
                    <a:pt x="349758" y="260731"/>
                  </a:lnTo>
                  <a:lnTo>
                    <a:pt x="348488" y="259587"/>
                  </a:lnTo>
                  <a:lnTo>
                    <a:pt x="347344" y="258698"/>
                  </a:lnTo>
                  <a:close/>
                </a:path>
                <a:path w="353695" h="264794">
                  <a:moveTo>
                    <a:pt x="27305" y="5587"/>
                  </a:moveTo>
                  <a:lnTo>
                    <a:pt x="23240" y="5206"/>
                  </a:lnTo>
                  <a:lnTo>
                    <a:pt x="19050" y="3936"/>
                  </a:lnTo>
                  <a:lnTo>
                    <a:pt x="15112" y="2793"/>
                  </a:lnTo>
                  <a:lnTo>
                    <a:pt x="19050" y="3936"/>
                  </a:lnTo>
                  <a:lnTo>
                    <a:pt x="23240" y="5206"/>
                  </a:lnTo>
                  <a:lnTo>
                    <a:pt x="27305" y="5587"/>
                  </a:lnTo>
                  <a:close/>
                </a:path>
                <a:path w="353695" h="264794">
                  <a:moveTo>
                    <a:pt x="36449" y="2666"/>
                  </a:moveTo>
                  <a:lnTo>
                    <a:pt x="33528" y="2666"/>
                  </a:lnTo>
                </a:path>
                <a:path w="353695" h="264794">
                  <a:moveTo>
                    <a:pt x="33274" y="5714"/>
                  </a:moveTo>
                  <a:lnTo>
                    <a:pt x="30353" y="5714"/>
                  </a:lnTo>
                </a:path>
                <a:path w="353695" h="264794">
                  <a:moveTo>
                    <a:pt x="5968" y="2666"/>
                  </a:moveTo>
                  <a:lnTo>
                    <a:pt x="3301" y="2666"/>
                  </a:lnTo>
                </a:path>
                <a:path w="353695" h="264794">
                  <a:moveTo>
                    <a:pt x="2794" y="2666"/>
                  </a:moveTo>
                  <a:lnTo>
                    <a:pt x="0" y="0"/>
                  </a:lnTo>
                </a:path>
                <a:path w="353695" h="264794">
                  <a:moveTo>
                    <a:pt x="15112" y="2666"/>
                  </a:moveTo>
                  <a:lnTo>
                    <a:pt x="12064" y="2666"/>
                  </a:lnTo>
                </a:path>
                <a:path w="353695" h="264794">
                  <a:moveTo>
                    <a:pt x="258953" y="145922"/>
                  </a:moveTo>
                  <a:lnTo>
                    <a:pt x="255905" y="145922"/>
                  </a:lnTo>
                </a:path>
                <a:path w="353695" h="264794">
                  <a:moveTo>
                    <a:pt x="265049" y="130682"/>
                  </a:moveTo>
                  <a:lnTo>
                    <a:pt x="266318" y="131571"/>
                  </a:lnTo>
                  <a:lnTo>
                    <a:pt x="267335" y="132714"/>
                  </a:lnTo>
                  <a:lnTo>
                    <a:pt x="268096" y="133731"/>
                  </a:lnTo>
                  <a:lnTo>
                    <a:pt x="267335" y="132714"/>
                  </a:lnTo>
                  <a:lnTo>
                    <a:pt x="266318" y="131571"/>
                  </a:lnTo>
                  <a:lnTo>
                    <a:pt x="265049" y="130682"/>
                  </a:lnTo>
                  <a:close/>
                </a:path>
                <a:path w="353695" h="264794">
                  <a:moveTo>
                    <a:pt x="158368" y="51434"/>
                  </a:moveTo>
                  <a:lnTo>
                    <a:pt x="158750" y="51434"/>
                  </a:lnTo>
                  <a:lnTo>
                    <a:pt x="159131" y="51434"/>
                  </a:lnTo>
                  <a:lnTo>
                    <a:pt x="159765" y="51434"/>
                  </a:lnTo>
                  <a:lnTo>
                    <a:pt x="159385" y="51434"/>
                  </a:lnTo>
                  <a:lnTo>
                    <a:pt x="159004" y="51434"/>
                  </a:lnTo>
                  <a:lnTo>
                    <a:pt x="158622" y="51434"/>
                  </a:lnTo>
                  <a:lnTo>
                    <a:pt x="158368" y="51434"/>
                  </a:lnTo>
                  <a:close/>
                </a:path>
                <a:path w="353695" h="264794">
                  <a:moveTo>
                    <a:pt x="159765" y="51434"/>
                  </a:moveTo>
                  <a:lnTo>
                    <a:pt x="159765" y="51434"/>
                  </a:lnTo>
                  <a:lnTo>
                    <a:pt x="161416" y="51434"/>
                  </a:lnTo>
                  <a:lnTo>
                    <a:pt x="160655" y="51434"/>
                  </a:lnTo>
                  <a:lnTo>
                    <a:pt x="160146" y="51434"/>
                  </a:lnTo>
                  <a:lnTo>
                    <a:pt x="159765" y="51434"/>
                  </a:lnTo>
                  <a:close/>
                </a:path>
                <a:path w="353695" h="264794">
                  <a:moveTo>
                    <a:pt x="167512" y="48386"/>
                  </a:moveTo>
                  <a:lnTo>
                    <a:pt x="167005" y="48513"/>
                  </a:lnTo>
                  <a:lnTo>
                    <a:pt x="166624" y="48767"/>
                  </a:lnTo>
                  <a:lnTo>
                    <a:pt x="166369" y="49148"/>
                  </a:lnTo>
                  <a:lnTo>
                    <a:pt x="165735" y="49783"/>
                  </a:lnTo>
                  <a:lnTo>
                    <a:pt x="164972" y="50545"/>
                  </a:lnTo>
                  <a:lnTo>
                    <a:pt x="164464" y="51434"/>
                  </a:lnTo>
                  <a:lnTo>
                    <a:pt x="164972" y="50545"/>
                  </a:lnTo>
                  <a:lnTo>
                    <a:pt x="165735" y="49783"/>
                  </a:lnTo>
                  <a:lnTo>
                    <a:pt x="166369" y="49148"/>
                  </a:lnTo>
                  <a:lnTo>
                    <a:pt x="166624" y="48767"/>
                  </a:lnTo>
                  <a:lnTo>
                    <a:pt x="167005" y="48513"/>
                  </a:lnTo>
                  <a:lnTo>
                    <a:pt x="167512" y="48386"/>
                  </a:lnTo>
                  <a:close/>
                </a:path>
                <a:path w="353695" h="264794">
                  <a:moveTo>
                    <a:pt x="222377" y="94106"/>
                  </a:moveTo>
                  <a:lnTo>
                    <a:pt x="217424" y="91820"/>
                  </a:lnTo>
                  <a:lnTo>
                    <a:pt x="216281" y="91058"/>
                  </a:lnTo>
                  <a:lnTo>
                    <a:pt x="217424" y="91820"/>
                  </a:lnTo>
                  <a:lnTo>
                    <a:pt x="218312" y="92582"/>
                  </a:lnTo>
                  <a:lnTo>
                    <a:pt x="219202" y="93090"/>
                  </a:lnTo>
                  <a:lnTo>
                    <a:pt x="220217" y="93598"/>
                  </a:lnTo>
                  <a:lnTo>
                    <a:pt x="221234" y="93979"/>
                  </a:lnTo>
                  <a:lnTo>
                    <a:pt x="222377" y="94106"/>
                  </a:lnTo>
                  <a:close/>
                </a:path>
                <a:path w="353695" h="264794">
                  <a:moveTo>
                    <a:pt x="188849" y="60578"/>
                  </a:moveTo>
                  <a:lnTo>
                    <a:pt x="188849" y="61721"/>
                  </a:lnTo>
                  <a:lnTo>
                    <a:pt x="188849" y="62737"/>
                  </a:lnTo>
                  <a:lnTo>
                    <a:pt x="188849" y="63626"/>
                  </a:lnTo>
                  <a:lnTo>
                    <a:pt x="188849" y="62737"/>
                  </a:lnTo>
                  <a:lnTo>
                    <a:pt x="188849" y="61721"/>
                  </a:lnTo>
                  <a:lnTo>
                    <a:pt x="188849" y="60578"/>
                  </a:lnTo>
                  <a:close/>
                </a:path>
                <a:path w="353695" h="264794">
                  <a:moveTo>
                    <a:pt x="176657" y="48386"/>
                  </a:moveTo>
                  <a:lnTo>
                    <a:pt x="177672" y="48386"/>
                  </a:lnTo>
                  <a:lnTo>
                    <a:pt x="178688" y="48386"/>
                  </a:lnTo>
                  <a:lnTo>
                    <a:pt x="179705" y="48386"/>
                  </a:lnTo>
                  <a:lnTo>
                    <a:pt x="178688" y="48386"/>
                  </a:lnTo>
                  <a:lnTo>
                    <a:pt x="177672" y="48386"/>
                  </a:lnTo>
                  <a:lnTo>
                    <a:pt x="176657" y="48386"/>
                  </a:lnTo>
                  <a:close/>
                </a:path>
                <a:path w="353695" h="264794">
                  <a:moveTo>
                    <a:pt x="243712" y="155320"/>
                  </a:moveTo>
                  <a:lnTo>
                    <a:pt x="243712" y="157860"/>
                  </a:lnTo>
                </a:path>
                <a:path w="353695" h="264794">
                  <a:moveTo>
                    <a:pt x="271017" y="112902"/>
                  </a:moveTo>
                  <a:lnTo>
                    <a:pt x="271144" y="113791"/>
                  </a:lnTo>
                  <a:lnTo>
                    <a:pt x="270890" y="114681"/>
                  </a:lnTo>
                  <a:lnTo>
                    <a:pt x="270510" y="115442"/>
                  </a:lnTo>
                  <a:lnTo>
                    <a:pt x="270890" y="114681"/>
                  </a:lnTo>
                  <a:lnTo>
                    <a:pt x="271144" y="113791"/>
                  </a:lnTo>
                  <a:lnTo>
                    <a:pt x="271017" y="112902"/>
                  </a:lnTo>
                  <a:lnTo>
                    <a:pt x="270763" y="110997"/>
                  </a:lnTo>
                  <a:lnTo>
                    <a:pt x="269620" y="110108"/>
                  </a:lnTo>
                  <a:lnTo>
                    <a:pt x="268096" y="109346"/>
                  </a:lnTo>
                  <a:lnTo>
                    <a:pt x="269620" y="110108"/>
                  </a:lnTo>
                  <a:lnTo>
                    <a:pt x="270763" y="110997"/>
                  </a:lnTo>
                  <a:lnTo>
                    <a:pt x="271017" y="112902"/>
                  </a:lnTo>
                  <a:close/>
                </a:path>
                <a:path w="353695" h="264794">
                  <a:moveTo>
                    <a:pt x="152272" y="33146"/>
                  </a:moveTo>
                  <a:lnTo>
                    <a:pt x="153796" y="33146"/>
                  </a:lnTo>
                  <a:lnTo>
                    <a:pt x="154939" y="33146"/>
                  </a:lnTo>
                  <a:lnTo>
                    <a:pt x="153796" y="33146"/>
                  </a:lnTo>
                  <a:lnTo>
                    <a:pt x="152272" y="33146"/>
                  </a:lnTo>
                  <a:close/>
                </a:path>
                <a:path w="353695" h="264794">
                  <a:moveTo>
                    <a:pt x="155320" y="33146"/>
                  </a:moveTo>
                  <a:lnTo>
                    <a:pt x="156337" y="33908"/>
                  </a:lnTo>
                  <a:lnTo>
                    <a:pt x="157861" y="35051"/>
                  </a:lnTo>
                  <a:lnTo>
                    <a:pt x="159638" y="35813"/>
                  </a:lnTo>
                  <a:lnTo>
                    <a:pt x="161416" y="36194"/>
                  </a:lnTo>
                  <a:lnTo>
                    <a:pt x="159638" y="35813"/>
                  </a:lnTo>
                  <a:lnTo>
                    <a:pt x="157861" y="35051"/>
                  </a:lnTo>
                  <a:lnTo>
                    <a:pt x="156337" y="33908"/>
                  </a:lnTo>
                  <a:lnTo>
                    <a:pt x="155320" y="3314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6653530" y="2321432"/>
              <a:ext cx="1905" cy="3175"/>
            </a:xfrm>
            <a:custGeom>
              <a:avLst/>
              <a:gdLst/>
              <a:ahLst/>
              <a:cxnLst/>
              <a:rect l="l" t="t" r="r" b="b"/>
              <a:pathLst>
                <a:path w="1904" h="3175">
                  <a:moveTo>
                    <a:pt x="0" y="0"/>
                  </a:moveTo>
                  <a:lnTo>
                    <a:pt x="457" y="889"/>
                  </a:lnTo>
                  <a:lnTo>
                    <a:pt x="1143" y="2032"/>
                  </a:lnTo>
                  <a:lnTo>
                    <a:pt x="1777" y="2667"/>
                  </a:lnTo>
                  <a:lnTo>
                    <a:pt x="508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6518148" y="1906523"/>
              <a:ext cx="137160" cy="417830"/>
            </a:xfrm>
            <a:custGeom>
              <a:avLst/>
              <a:gdLst/>
              <a:ahLst/>
              <a:cxnLst/>
              <a:rect l="l" t="t" r="r" b="b"/>
              <a:pathLst>
                <a:path w="137159" h="417830">
                  <a:moveTo>
                    <a:pt x="134111" y="411480"/>
                  </a:moveTo>
                  <a:lnTo>
                    <a:pt x="134366" y="412623"/>
                  </a:lnTo>
                  <a:lnTo>
                    <a:pt x="134874" y="413766"/>
                  </a:lnTo>
                  <a:lnTo>
                    <a:pt x="135381" y="414908"/>
                  </a:lnTo>
                  <a:lnTo>
                    <a:pt x="134874" y="413766"/>
                  </a:lnTo>
                  <a:lnTo>
                    <a:pt x="134366" y="412623"/>
                  </a:lnTo>
                  <a:lnTo>
                    <a:pt x="134111" y="411480"/>
                  </a:lnTo>
                  <a:close/>
                </a:path>
                <a:path w="137159" h="417830">
                  <a:moveTo>
                    <a:pt x="135381" y="414908"/>
                  </a:moveTo>
                  <a:lnTo>
                    <a:pt x="135762" y="415670"/>
                  </a:lnTo>
                  <a:lnTo>
                    <a:pt x="136144" y="416306"/>
                  </a:lnTo>
                  <a:lnTo>
                    <a:pt x="136525" y="416941"/>
                  </a:lnTo>
                  <a:lnTo>
                    <a:pt x="137159" y="417575"/>
                  </a:lnTo>
                  <a:lnTo>
                    <a:pt x="136525" y="416687"/>
                  </a:lnTo>
                  <a:lnTo>
                    <a:pt x="135890" y="415798"/>
                  </a:lnTo>
                  <a:lnTo>
                    <a:pt x="135381" y="414908"/>
                  </a:lnTo>
                  <a:close/>
                </a:path>
                <a:path w="137159" h="417830">
                  <a:moveTo>
                    <a:pt x="131063" y="371856"/>
                  </a:moveTo>
                  <a:lnTo>
                    <a:pt x="131825" y="371856"/>
                  </a:lnTo>
                  <a:lnTo>
                    <a:pt x="132969" y="371856"/>
                  </a:lnTo>
                  <a:lnTo>
                    <a:pt x="134111" y="371856"/>
                  </a:lnTo>
                  <a:lnTo>
                    <a:pt x="132969" y="371856"/>
                  </a:lnTo>
                  <a:lnTo>
                    <a:pt x="131952" y="371856"/>
                  </a:lnTo>
                  <a:lnTo>
                    <a:pt x="131063" y="371856"/>
                  </a:lnTo>
                  <a:close/>
                </a:path>
                <a:path w="137159" h="417830">
                  <a:moveTo>
                    <a:pt x="131063" y="368807"/>
                  </a:moveTo>
                  <a:lnTo>
                    <a:pt x="130555" y="366268"/>
                  </a:lnTo>
                  <a:lnTo>
                    <a:pt x="129412" y="364236"/>
                  </a:lnTo>
                  <a:lnTo>
                    <a:pt x="128016" y="362712"/>
                  </a:lnTo>
                  <a:lnTo>
                    <a:pt x="129412" y="364236"/>
                  </a:lnTo>
                  <a:lnTo>
                    <a:pt x="130555" y="366268"/>
                  </a:lnTo>
                  <a:lnTo>
                    <a:pt x="131063" y="368807"/>
                  </a:lnTo>
                  <a:close/>
                </a:path>
                <a:path w="137159" h="417830">
                  <a:moveTo>
                    <a:pt x="82296" y="298831"/>
                  </a:moveTo>
                  <a:lnTo>
                    <a:pt x="82296" y="299847"/>
                  </a:lnTo>
                  <a:lnTo>
                    <a:pt x="82296" y="300736"/>
                  </a:lnTo>
                  <a:lnTo>
                    <a:pt x="82296" y="301751"/>
                  </a:lnTo>
                  <a:lnTo>
                    <a:pt x="82296" y="300736"/>
                  </a:lnTo>
                  <a:lnTo>
                    <a:pt x="82296" y="299847"/>
                  </a:lnTo>
                  <a:lnTo>
                    <a:pt x="82296" y="298831"/>
                  </a:lnTo>
                  <a:close/>
                </a:path>
                <a:path w="137159" h="417830">
                  <a:moveTo>
                    <a:pt x="91440" y="326136"/>
                  </a:moveTo>
                  <a:lnTo>
                    <a:pt x="91440" y="327151"/>
                  </a:lnTo>
                  <a:lnTo>
                    <a:pt x="91440" y="328168"/>
                  </a:lnTo>
                  <a:lnTo>
                    <a:pt x="91440" y="329183"/>
                  </a:lnTo>
                  <a:lnTo>
                    <a:pt x="91440" y="328675"/>
                  </a:lnTo>
                  <a:lnTo>
                    <a:pt x="91440" y="327913"/>
                  </a:lnTo>
                  <a:lnTo>
                    <a:pt x="91440" y="327025"/>
                  </a:lnTo>
                  <a:lnTo>
                    <a:pt x="91440" y="326136"/>
                  </a:lnTo>
                  <a:close/>
                </a:path>
                <a:path w="137159" h="417830">
                  <a:moveTo>
                    <a:pt x="79248" y="298704"/>
                  </a:moveTo>
                  <a:lnTo>
                    <a:pt x="79628" y="298704"/>
                  </a:lnTo>
                  <a:lnTo>
                    <a:pt x="80391" y="298704"/>
                  </a:lnTo>
                  <a:lnTo>
                    <a:pt x="81406" y="298704"/>
                  </a:lnTo>
                  <a:lnTo>
                    <a:pt x="82169" y="298704"/>
                  </a:lnTo>
                  <a:lnTo>
                    <a:pt x="81152" y="298704"/>
                  </a:lnTo>
                  <a:lnTo>
                    <a:pt x="80009" y="298704"/>
                  </a:lnTo>
                  <a:lnTo>
                    <a:pt x="79248" y="298704"/>
                  </a:lnTo>
                  <a:close/>
                </a:path>
                <a:path w="137159" h="417830">
                  <a:moveTo>
                    <a:pt x="9144" y="356616"/>
                  </a:moveTo>
                  <a:lnTo>
                    <a:pt x="11810" y="356616"/>
                  </a:lnTo>
                </a:path>
                <a:path w="137159" h="417830">
                  <a:moveTo>
                    <a:pt x="12192" y="356616"/>
                  </a:moveTo>
                  <a:lnTo>
                    <a:pt x="12192" y="359663"/>
                  </a:lnTo>
                </a:path>
                <a:path w="137159" h="417830">
                  <a:moveTo>
                    <a:pt x="12192" y="359663"/>
                  </a:moveTo>
                  <a:lnTo>
                    <a:pt x="13080" y="359663"/>
                  </a:lnTo>
                  <a:lnTo>
                    <a:pt x="13843" y="359663"/>
                  </a:lnTo>
                  <a:lnTo>
                    <a:pt x="15240" y="359663"/>
                  </a:lnTo>
                  <a:lnTo>
                    <a:pt x="13843" y="359663"/>
                  </a:lnTo>
                  <a:lnTo>
                    <a:pt x="13080" y="359663"/>
                  </a:lnTo>
                  <a:lnTo>
                    <a:pt x="12192" y="359663"/>
                  </a:lnTo>
                  <a:close/>
                </a:path>
                <a:path w="137159" h="417830">
                  <a:moveTo>
                    <a:pt x="15240" y="368807"/>
                  </a:moveTo>
                  <a:lnTo>
                    <a:pt x="15240" y="366902"/>
                  </a:lnTo>
                  <a:lnTo>
                    <a:pt x="15240" y="359663"/>
                  </a:lnTo>
                  <a:lnTo>
                    <a:pt x="15240" y="360425"/>
                  </a:lnTo>
                  <a:lnTo>
                    <a:pt x="15240" y="368807"/>
                  </a:lnTo>
                  <a:close/>
                </a:path>
                <a:path w="137159" h="417830">
                  <a:moveTo>
                    <a:pt x="0" y="353568"/>
                  </a:moveTo>
                  <a:lnTo>
                    <a:pt x="1397" y="355092"/>
                  </a:lnTo>
                  <a:lnTo>
                    <a:pt x="4952" y="356616"/>
                  </a:lnTo>
                  <a:lnTo>
                    <a:pt x="7493" y="356616"/>
                  </a:lnTo>
                  <a:lnTo>
                    <a:pt x="7493" y="356616"/>
                  </a:lnTo>
                  <a:lnTo>
                    <a:pt x="8127" y="356616"/>
                  </a:lnTo>
                  <a:lnTo>
                    <a:pt x="8635" y="356488"/>
                  </a:lnTo>
                  <a:lnTo>
                    <a:pt x="9144" y="356362"/>
                  </a:lnTo>
                  <a:lnTo>
                    <a:pt x="8635" y="356488"/>
                  </a:lnTo>
                  <a:lnTo>
                    <a:pt x="8127" y="356616"/>
                  </a:lnTo>
                  <a:lnTo>
                    <a:pt x="7620" y="356616"/>
                  </a:lnTo>
                  <a:lnTo>
                    <a:pt x="4952" y="356616"/>
                  </a:lnTo>
                  <a:lnTo>
                    <a:pt x="1397" y="355092"/>
                  </a:lnTo>
                  <a:lnTo>
                    <a:pt x="0" y="353568"/>
                  </a:lnTo>
                  <a:close/>
                </a:path>
                <a:path w="137159" h="417830">
                  <a:moveTo>
                    <a:pt x="115824" y="128016"/>
                  </a:moveTo>
                  <a:lnTo>
                    <a:pt x="116585" y="129412"/>
                  </a:lnTo>
                  <a:lnTo>
                    <a:pt x="117728" y="130301"/>
                  </a:lnTo>
                  <a:lnTo>
                    <a:pt x="118872" y="131063"/>
                  </a:lnTo>
                  <a:lnTo>
                    <a:pt x="117728" y="130301"/>
                  </a:lnTo>
                  <a:lnTo>
                    <a:pt x="116585" y="129412"/>
                  </a:lnTo>
                  <a:lnTo>
                    <a:pt x="115824" y="128016"/>
                  </a:lnTo>
                  <a:close/>
                </a:path>
                <a:path w="137159" h="417830">
                  <a:moveTo>
                    <a:pt x="97535" y="27431"/>
                  </a:moveTo>
                  <a:lnTo>
                    <a:pt x="98678" y="28575"/>
                  </a:lnTo>
                  <a:lnTo>
                    <a:pt x="100075" y="29463"/>
                  </a:lnTo>
                  <a:lnTo>
                    <a:pt x="101473" y="29591"/>
                  </a:lnTo>
                  <a:lnTo>
                    <a:pt x="102234" y="29844"/>
                  </a:lnTo>
                  <a:lnTo>
                    <a:pt x="102870" y="30099"/>
                  </a:lnTo>
                  <a:lnTo>
                    <a:pt x="103631" y="30480"/>
                  </a:lnTo>
                  <a:lnTo>
                    <a:pt x="102870" y="30099"/>
                  </a:lnTo>
                  <a:lnTo>
                    <a:pt x="102234" y="29844"/>
                  </a:lnTo>
                  <a:lnTo>
                    <a:pt x="101473" y="29591"/>
                  </a:lnTo>
                  <a:lnTo>
                    <a:pt x="100075" y="29463"/>
                  </a:lnTo>
                  <a:lnTo>
                    <a:pt x="98678" y="28575"/>
                  </a:lnTo>
                  <a:lnTo>
                    <a:pt x="97535" y="27431"/>
                  </a:lnTo>
                  <a:close/>
                </a:path>
                <a:path w="137159" h="417830">
                  <a:moveTo>
                    <a:pt x="103631" y="0"/>
                  </a:moveTo>
                  <a:lnTo>
                    <a:pt x="103631" y="762"/>
                  </a:lnTo>
                  <a:lnTo>
                    <a:pt x="103631" y="2158"/>
                  </a:lnTo>
                  <a:lnTo>
                    <a:pt x="103631" y="4063"/>
                  </a:lnTo>
                  <a:lnTo>
                    <a:pt x="103631" y="6095"/>
                  </a:lnTo>
                  <a:lnTo>
                    <a:pt x="103631" y="3810"/>
                  </a:lnTo>
                  <a:lnTo>
                    <a:pt x="103631" y="1777"/>
                  </a:lnTo>
                  <a:lnTo>
                    <a:pt x="10363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6621780" y="1973579"/>
              <a:ext cx="8890" cy="13970"/>
            </a:xfrm>
            <a:custGeom>
              <a:avLst/>
              <a:gdLst/>
              <a:ahLst/>
              <a:cxnLst/>
              <a:rect l="l" t="t" r="r" b="b"/>
              <a:pathLst>
                <a:path w="8890" h="13969">
                  <a:moveTo>
                    <a:pt x="0" y="0"/>
                  </a:moveTo>
                  <a:lnTo>
                    <a:pt x="3048" y="4825"/>
                  </a:lnTo>
                  <a:lnTo>
                    <a:pt x="8381" y="13716"/>
                  </a:lnTo>
                  <a:lnTo>
                    <a:pt x="3048" y="4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6597396" y="1973579"/>
              <a:ext cx="55244" cy="231775"/>
            </a:xfrm>
            <a:custGeom>
              <a:avLst/>
              <a:gdLst/>
              <a:ahLst/>
              <a:cxnLst/>
              <a:rect l="l" t="t" r="r" b="b"/>
              <a:pathLst>
                <a:path w="55245" h="231775">
                  <a:moveTo>
                    <a:pt x="24383" y="0"/>
                  </a:moveTo>
                  <a:lnTo>
                    <a:pt x="27431" y="4825"/>
                  </a:lnTo>
                  <a:lnTo>
                    <a:pt x="32765" y="13716"/>
                  </a:lnTo>
                  <a:lnTo>
                    <a:pt x="36575" y="21336"/>
                  </a:lnTo>
                  <a:lnTo>
                    <a:pt x="32765" y="13716"/>
                  </a:lnTo>
                  <a:lnTo>
                    <a:pt x="27431" y="4699"/>
                  </a:lnTo>
                  <a:lnTo>
                    <a:pt x="24383" y="0"/>
                  </a:lnTo>
                  <a:close/>
                </a:path>
                <a:path w="55245" h="231775">
                  <a:moveTo>
                    <a:pt x="39624" y="128016"/>
                  </a:moveTo>
                  <a:lnTo>
                    <a:pt x="41528" y="125856"/>
                  </a:lnTo>
                  <a:lnTo>
                    <a:pt x="43560" y="123825"/>
                  </a:lnTo>
                  <a:lnTo>
                    <a:pt x="45720" y="121919"/>
                  </a:lnTo>
                  <a:lnTo>
                    <a:pt x="43560" y="123825"/>
                  </a:lnTo>
                  <a:lnTo>
                    <a:pt x="41528" y="125856"/>
                  </a:lnTo>
                  <a:lnTo>
                    <a:pt x="39624" y="128016"/>
                  </a:lnTo>
                  <a:close/>
                </a:path>
                <a:path w="55245" h="231775">
                  <a:moveTo>
                    <a:pt x="33527" y="79248"/>
                  </a:moveTo>
                  <a:lnTo>
                    <a:pt x="34162" y="80644"/>
                  </a:lnTo>
                  <a:lnTo>
                    <a:pt x="37464" y="83438"/>
                  </a:lnTo>
                  <a:lnTo>
                    <a:pt x="39624" y="85343"/>
                  </a:lnTo>
                  <a:lnTo>
                    <a:pt x="37464" y="83438"/>
                  </a:lnTo>
                  <a:lnTo>
                    <a:pt x="34162" y="80644"/>
                  </a:lnTo>
                  <a:lnTo>
                    <a:pt x="33527" y="79248"/>
                  </a:lnTo>
                  <a:close/>
                </a:path>
                <a:path w="55245" h="231775">
                  <a:moveTo>
                    <a:pt x="30479" y="140207"/>
                  </a:moveTo>
                  <a:lnTo>
                    <a:pt x="28067" y="142367"/>
                  </a:lnTo>
                  <a:lnTo>
                    <a:pt x="25526" y="144399"/>
                  </a:lnTo>
                  <a:lnTo>
                    <a:pt x="22859" y="146304"/>
                  </a:lnTo>
                  <a:lnTo>
                    <a:pt x="20193" y="147955"/>
                  </a:lnTo>
                  <a:lnTo>
                    <a:pt x="17652" y="150113"/>
                  </a:lnTo>
                  <a:lnTo>
                    <a:pt x="15239" y="152400"/>
                  </a:lnTo>
                  <a:lnTo>
                    <a:pt x="17652" y="150113"/>
                  </a:lnTo>
                  <a:lnTo>
                    <a:pt x="20193" y="147955"/>
                  </a:lnTo>
                  <a:lnTo>
                    <a:pt x="22859" y="146304"/>
                  </a:lnTo>
                  <a:lnTo>
                    <a:pt x="25526" y="144399"/>
                  </a:lnTo>
                  <a:lnTo>
                    <a:pt x="28067" y="142367"/>
                  </a:lnTo>
                  <a:lnTo>
                    <a:pt x="30479" y="140207"/>
                  </a:lnTo>
                  <a:close/>
                </a:path>
                <a:path w="55245" h="231775">
                  <a:moveTo>
                    <a:pt x="45720" y="88392"/>
                  </a:moveTo>
                  <a:lnTo>
                    <a:pt x="54863" y="103631"/>
                  </a:lnTo>
                  <a:lnTo>
                    <a:pt x="54355" y="101345"/>
                  </a:lnTo>
                  <a:lnTo>
                    <a:pt x="53339" y="98679"/>
                  </a:lnTo>
                  <a:lnTo>
                    <a:pt x="51053" y="94868"/>
                  </a:lnTo>
                  <a:lnTo>
                    <a:pt x="49529" y="92329"/>
                  </a:lnTo>
                  <a:lnTo>
                    <a:pt x="47751" y="90169"/>
                  </a:lnTo>
                  <a:lnTo>
                    <a:pt x="45720" y="88392"/>
                  </a:lnTo>
                  <a:close/>
                </a:path>
                <a:path w="55245" h="231775">
                  <a:moveTo>
                    <a:pt x="54863" y="109727"/>
                  </a:moveTo>
                  <a:lnTo>
                    <a:pt x="53975" y="113030"/>
                  </a:lnTo>
                  <a:lnTo>
                    <a:pt x="51561" y="115950"/>
                  </a:lnTo>
                  <a:lnTo>
                    <a:pt x="48768" y="118871"/>
                  </a:lnTo>
                  <a:lnTo>
                    <a:pt x="51561" y="115950"/>
                  </a:lnTo>
                  <a:lnTo>
                    <a:pt x="53975" y="113030"/>
                  </a:lnTo>
                  <a:lnTo>
                    <a:pt x="54863" y="109727"/>
                  </a:lnTo>
                  <a:close/>
                </a:path>
                <a:path w="55245" h="231775">
                  <a:moveTo>
                    <a:pt x="0" y="228600"/>
                  </a:moveTo>
                  <a:lnTo>
                    <a:pt x="0" y="228854"/>
                  </a:lnTo>
                  <a:lnTo>
                    <a:pt x="0" y="228726"/>
                  </a:lnTo>
                  <a:close/>
                </a:path>
                <a:path w="55245" h="231775">
                  <a:moveTo>
                    <a:pt x="0" y="228854"/>
                  </a:moveTo>
                  <a:lnTo>
                    <a:pt x="0" y="229107"/>
                  </a:lnTo>
                  <a:lnTo>
                    <a:pt x="0" y="231648"/>
                  </a:lnTo>
                  <a:lnTo>
                    <a:pt x="0" y="231012"/>
                  </a:lnTo>
                  <a:lnTo>
                    <a:pt x="0" y="229616"/>
                  </a:lnTo>
                  <a:lnTo>
                    <a:pt x="0" y="228854"/>
                  </a:lnTo>
                  <a:close/>
                </a:path>
                <a:path w="55245" h="231775">
                  <a:moveTo>
                    <a:pt x="3048" y="219456"/>
                  </a:moveTo>
                  <a:lnTo>
                    <a:pt x="4190" y="220091"/>
                  </a:lnTo>
                  <a:lnTo>
                    <a:pt x="5333" y="220852"/>
                  </a:lnTo>
                  <a:lnTo>
                    <a:pt x="6096" y="221614"/>
                  </a:lnTo>
                  <a:lnTo>
                    <a:pt x="6096" y="222504"/>
                  </a:lnTo>
                  <a:lnTo>
                    <a:pt x="6096" y="221614"/>
                  </a:lnTo>
                  <a:lnTo>
                    <a:pt x="5333" y="220852"/>
                  </a:lnTo>
                  <a:lnTo>
                    <a:pt x="4190" y="220091"/>
                  </a:lnTo>
                  <a:lnTo>
                    <a:pt x="3048" y="219456"/>
                  </a:lnTo>
                  <a:close/>
                </a:path>
                <a:path w="55245" h="231775">
                  <a:moveTo>
                    <a:pt x="6096" y="194437"/>
                  </a:moveTo>
                  <a:lnTo>
                    <a:pt x="9144" y="192658"/>
                  </a:lnTo>
                </a:path>
                <a:path w="55245" h="231775">
                  <a:moveTo>
                    <a:pt x="3048" y="201168"/>
                  </a:moveTo>
                  <a:lnTo>
                    <a:pt x="4190" y="200279"/>
                  </a:lnTo>
                  <a:lnTo>
                    <a:pt x="5206" y="199262"/>
                  </a:lnTo>
                  <a:lnTo>
                    <a:pt x="6096" y="198119"/>
                  </a:lnTo>
                  <a:lnTo>
                    <a:pt x="5206" y="199262"/>
                  </a:lnTo>
                  <a:lnTo>
                    <a:pt x="4190" y="200279"/>
                  </a:lnTo>
                  <a:lnTo>
                    <a:pt x="3048" y="201168"/>
                  </a:lnTo>
                  <a:close/>
                </a:path>
                <a:path w="55245" h="231775">
                  <a:moveTo>
                    <a:pt x="9144" y="192024"/>
                  </a:moveTo>
                  <a:lnTo>
                    <a:pt x="9144" y="189356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6621780" y="1903475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6096" y="0"/>
                  </a:moveTo>
                  <a:lnTo>
                    <a:pt x="3810" y="254"/>
                  </a:lnTo>
                  <a:lnTo>
                    <a:pt x="1524" y="1270"/>
                  </a:lnTo>
                  <a:lnTo>
                    <a:pt x="0" y="3048"/>
                  </a:lnTo>
                  <a:lnTo>
                    <a:pt x="508" y="2540"/>
                  </a:lnTo>
                  <a:lnTo>
                    <a:pt x="2031" y="1143"/>
                  </a:lnTo>
                  <a:lnTo>
                    <a:pt x="4064" y="25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6621780" y="1894458"/>
              <a:ext cx="1356360" cy="600710"/>
            </a:xfrm>
            <a:custGeom>
              <a:avLst/>
              <a:gdLst/>
              <a:ahLst/>
              <a:cxnLst/>
              <a:rect l="l" t="t" r="r" b="b"/>
              <a:pathLst>
                <a:path w="1356359" h="600710">
                  <a:moveTo>
                    <a:pt x="6096" y="9016"/>
                  </a:moveTo>
                  <a:lnTo>
                    <a:pt x="3810" y="9270"/>
                  </a:lnTo>
                  <a:lnTo>
                    <a:pt x="1524" y="10287"/>
                  </a:lnTo>
                  <a:lnTo>
                    <a:pt x="0" y="12064"/>
                  </a:lnTo>
                  <a:lnTo>
                    <a:pt x="508" y="11556"/>
                  </a:lnTo>
                  <a:lnTo>
                    <a:pt x="2031" y="10159"/>
                  </a:lnTo>
                  <a:lnTo>
                    <a:pt x="4064" y="9270"/>
                  </a:lnTo>
                  <a:lnTo>
                    <a:pt x="6096" y="9016"/>
                  </a:lnTo>
                  <a:close/>
                </a:path>
                <a:path w="1356359" h="600710">
                  <a:moveTo>
                    <a:pt x="24384" y="0"/>
                  </a:moveTo>
                  <a:lnTo>
                    <a:pt x="24384" y="1142"/>
                  </a:lnTo>
                  <a:lnTo>
                    <a:pt x="24384" y="2285"/>
                  </a:lnTo>
                  <a:lnTo>
                    <a:pt x="24384" y="2920"/>
                  </a:lnTo>
                  <a:lnTo>
                    <a:pt x="24384" y="2285"/>
                  </a:lnTo>
                  <a:lnTo>
                    <a:pt x="24384" y="1142"/>
                  </a:lnTo>
                  <a:lnTo>
                    <a:pt x="24384" y="0"/>
                  </a:lnTo>
                  <a:close/>
                </a:path>
                <a:path w="1356359" h="600710">
                  <a:moveTo>
                    <a:pt x="3048" y="12064"/>
                  </a:moveTo>
                  <a:lnTo>
                    <a:pt x="1650" y="12064"/>
                  </a:lnTo>
                  <a:lnTo>
                    <a:pt x="0" y="12064"/>
                  </a:lnTo>
                  <a:lnTo>
                    <a:pt x="1270" y="12064"/>
                  </a:lnTo>
                  <a:lnTo>
                    <a:pt x="2031" y="12064"/>
                  </a:lnTo>
                  <a:lnTo>
                    <a:pt x="3048" y="12064"/>
                  </a:lnTo>
                  <a:close/>
                </a:path>
                <a:path w="1356359" h="600710">
                  <a:moveTo>
                    <a:pt x="1356360" y="597281"/>
                  </a:moveTo>
                  <a:lnTo>
                    <a:pt x="1356360" y="598296"/>
                  </a:lnTo>
                  <a:lnTo>
                    <a:pt x="1356360" y="599185"/>
                  </a:lnTo>
                  <a:lnTo>
                    <a:pt x="1356360" y="600328"/>
                  </a:lnTo>
                  <a:lnTo>
                    <a:pt x="1356360" y="599185"/>
                  </a:lnTo>
                  <a:lnTo>
                    <a:pt x="1356360" y="598296"/>
                  </a:lnTo>
                  <a:lnTo>
                    <a:pt x="1356360" y="597281"/>
                  </a:lnTo>
                  <a:close/>
                </a:path>
                <a:path w="1356359" h="600710">
                  <a:moveTo>
                    <a:pt x="1252727" y="408304"/>
                  </a:moveTo>
                  <a:lnTo>
                    <a:pt x="1254760" y="408304"/>
                  </a:lnTo>
                  <a:lnTo>
                    <a:pt x="1256792" y="408304"/>
                  </a:lnTo>
                  <a:lnTo>
                    <a:pt x="1258824" y="408304"/>
                  </a:lnTo>
                  <a:lnTo>
                    <a:pt x="1256792" y="408304"/>
                  </a:lnTo>
                  <a:lnTo>
                    <a:pt x="1254760" y="408304"/>
                  </a:lnTo>
                  <a:lnTo>
                    <a:pt x="1252727" y="408304"/>
                  </a:lnTo>
                  <a:close/>
                </a:path>
                <a:path w="1356359" h="600710">
                  <a:moveTo>
                    <a:pt x="1197864" y="460120"/>
                  </a:moveTo>
                  <a:lnTo>
                    <a:pt x="1197355" y="461644"/>
                  </a:lnTo>
                  <a:lnTo>
                    <a:pt x="1196467" y="463676"/>
                  </a:lnTo>
                  <a:lnTo>
                    <a:pt x="1195577" y="465581"/>
                  </a:lnTo>
                  <a:lnTo>
                    <a:pt x="1196467" y="463676"/>
                  </a:lnTo>
                  <a:lnTo>
                    <a:pt x="1197355" y="461644"/>
                  </a:lnTo>
                  <a:lnTo>
                    <a:pt x="1197864" y="460120"/>
                  </a:lnTo>
                  <a:close/>
                </a:path>
                <a:path w="1356359" h="600710">
                  <a:moveTo>
                    <a:pt x="1195577" y="465581"/>
                  </a:moveTo>
                  <a:lnTo>
                    <a:pt x="1193292" y="470788"/>
                  </a:lnTo>
                  <a:lnTo>
                    <a:pt x="1191768" y="474344"/>
                  </a:lnTo>
                  <a:lnTo>
                    <a:pt x="1191768" y="477138"/>
                  </a:lnTo>
                  <a:lnTo>
                    <a:pt x="1191768" y="474344"/>
                  </a:lnTo>
                  <a:lnTo>
                    <a:pt x="1193292" y="470788"/>
                  </a:lnTo>
                  <a:lnTo>
                    <a:pt x="1195577" y="465581"/>
                  </a:lnTo>
                  <a:close/>
                </a:path>
                <a:path w="1356359" h="600710">
                  <a:moveTo>
                    <a:pt x="1191768" y="477138"/>
                  </a:moveTo>
                  <a:lnTo>
                    <a:pt x="1191768" y="477519"/>
                  </a:lnTo>
                  <a:lnTo>
                    <a:pt x="1191768" y="478027"/>
                  </a:lnTo>
                  <a:lnTo>
                    <a:pt x="1191895" y="478408"/>
                  </a:lnTo>
                  <a:lnTo>
                    <a:pt x="1191768" y="478027"/>
                  </a:lnTo>
                  <a:lnTo>
                    <a:pt x="1191768" y="477519"/>
                  </a:lnTo>
                  <a:lnTo>
                    <a:pt x="1191768" y="477138"/>
                  </a:lnTo>
                  <a:close/>
                </a:path>
                <a:path w="1356359" h="600710">
                  <a:moveTo>
                    <a:pt x="1197864" y="460120"/>
                  </a:moveTo>
                  <a:lnTo>
                    <a:pt x="1198752" y="456691"/>
                  </a:lnTo>
                  <a:lnTo>
                    <a:pt x="1203705" y="447801"/>
                  </a:lnTo>
                  <a:lnTo>
                    <a:pt x="1207008" y="444881"/>
                  </a:lnTo>
                  <a:lnTo>
                    <a:pt x="1203705" y="447801"/>
                  </a:lnTo>
                  <a:lnTo>
                    <a:pt x="1198752" y="456691"/>
                  </a:lnTo>
                  <a:lnTo>
                    <a:pt x="1197864" y="460120"/>
                  </a:lnTo>
                  <a:close/>
                </a:path>
                <a:path w="1356359" h="600710">
                  <a:moveTo>
                    <a:pt x="1161415" y="484504"/>
                  </a:moveTo>
                  <a:lnTo>
                    <a:pt x="1162430" y="484504"/>
                  </a:lnTo>
                  <a:lnTo>
                    <a:pt x="1163320" y="484504"/>
                  </a:lnTo>
                  <a:lnTo>
                    <a:pt x="1164209" y="484504"/>
                  </a:lnTo>
                  <a:lnTo>
                    <a:pt x="1163574" y="484504"/>
                  </a:lnTo>
                  <a:lnTo>
                    <a:pt x="1162430" y="484504"/>
                  </a:lnTo>
                  <a:lnTo>
                    <a:pt x="1161415" y="484504"/>
                  </a:lnTo>
                  <a:close/>
                </a:path>
                <a:path w="1356359" h="600710">
                  <a:moveTo>
                    <a:pt x="1164336" y="487552"/>
                  </a:moveTo>
                  <a:lnTo>
                    <a:pt x="1164336" y="486156"/>
                  </a:lnTo>
                  <a:lnTo>
                    <a:pt x="1164336" y="485394"/>
                  </a:lnTo>
                  <a:lnTo>
                    <a:pt x="1164336" y="484504"/>
                  </a:lnTo>
                  <a:lnTo>
                    <a:pt x="1164336" y="485394"/>
                  </a:lnTo>
                  <a:lnTo>
                    <a:pt x="1164336" y="486156"/>
                  </a:lnTo>
                  <a:lnTo>
                    <a:pt x="1164336" y="487552"/>
                  </a:lnTo>
                  <a:close/>
                </a:path>
                <a:path w="1356359" h="600710">
                  <a:moveTo>
                    <a:pt x="1213103" y="429640"/>
                  </a:moveTo>
                  <a:lnTo>
                    <a:pt x="1213103" y="431672"/>
                  </a:lnTo>
                  <a:lnTo>
                    <a:pt x="1213103" y="433704"/>
                  </a:lnTo>
                  <a:lnTo>
                    <a:pt x="1213103" y="435737"/>
                  </a:lnTo>
                  <a:lnTo>
                    <a:pt x="1213103" y="433704"/>
                  </a:lnTo>
                  <a:lnTo>
                    <a:pt x="1213103" y="431672"/>
                  </a:lnTo>
                  <a:lnTo>
                    <a:pt x="1213103" y="429640"/>
                  </a:lnTo>
                  <a:close/>
                </a:path>
                <a:path w="1356359" h="600710">
                  <a:moveTo>
                    <a:pt x="780288" y="496696"/>
                  </a:moveTo>
                  <a:lnTo>
                    <a:pt x="780796" y="496696"/>
                  </a:lnTo>
                  <a:lnTo>
                    <a:pt x="781303" y="496696"/>
                  </a:lnTo>
                  <a:lnTo>
                    <a:pt x="781812" y="496696"/>
                  </a:lnTo>
                  <a:lnTo>
                    <a:pt x="781303" y="496696"/>
                  </a:lnTo>
                  <a:lnTo>
                    <a:pt x="780796" y="496696"/>
                  </a:lnTo>
                  <a:lnTo>
                    <a:pt x="780288" y="496696"/>
                  </a:lnTo>
                  <a:close/>
                </a:path>
                <a:path w="1356359" h="600710">
                  <a:moveTo>
                    <a:pt x="781939" y="496696"/>
                  </a:moveTo>
                  <a:lnTo>
                    <a:pt x="782320" y="496696"/>
                  </a:lnTo>
                  <a:lnTo>
                    <a:pt x="782574" y="496696"/>
                  </a:lnTo>
                  <a:lnTo>
                    <a:pt x="782827" y="496696"/>
                  </a:lnTo>
                  <a:lnTo>
                    <a:pt x="782574" y="496696"/>
                  </a:lnTo>
                  <a:lnTo>
                    <a:pt x="782320" y="496696"/>
                  </a:lnTo>
                  <a:lnTo>
                    <a:pt x="781939" y="496696"/>
                  </a:lnTo>
                  <a:close/>
                </a:path>
                <a:path w="1356359" h="600710">
                  <a:moveTo>
                    <a:pt x="782827" y="496696"/>
                  </a:moveTo>
                  <a:lnTo>
                    <a:pt x="783081" y="496696"/>
                  </a:lnTo>
                  <a:lnTo>
                    <a:pt x="783209" y="496696"/>
                  </a:lnTo>
                  <a:lnTo>
                    <a:pt x="782954" y="49669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7395972" y="2388107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40" h="2539">
                  <a:moveTo>
                    <a:pt x="634" y="889"/>
                  </a:moveTo>
                  <a:lnTo>
                    <a:pt x="1270" y="1905"/>
                  </a:lnTo>
                  <a:lnTo>
                    <a:pt x="2031" y="2540"/>
                  </a:lnTo>
                  <a:lnTo>
                    <a:pt x="1270" y="1778"/>
                  </a:lnTo>
                  <a:lnTo>
                    <a:pt x="634" y="889"/>
                  </a:lnTo>
                  <a:close/>
                </a:path>
                <a:path w="2540" h="2539">
                  <a:moveTo>
                    <a:pt x="0" y="0"/>
                  </a:moveTo>
                  <a:lnTo>
                    <a:pt x="380" y="508"/>
                  </a:lnTo>
                  <a:lnTo>
                    <a:pt x="253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7395972" y="2311907"/>
              <a:ext cx="628015" cy="118745"/>
            </a:xfrm>
            <a:custGeom>
              <a:avLst/>
              <a:gdLst/>
              <a:ahLst/>
              <a:cxnLst/>
              <a:rect l="l" t="t" r="r" b="b"/>
              <a:pathLst>
                <a:path w="628015" h="118744">
                  <a:moveTo>
                    <a:pt x="0" y="76200"/>
                  </a:moveTo>
                  <a:lnTo>
                    <a:pt x="253" y="76454"/>
                  </a:lnTo>
                  <a:lnTo>
                    <a:pt x="380" y="76708"/>
                  </a:lnTo>
                  <a:lnTo>
                    <a:pt x="634" y="77089"/>
                  </a:lnTo>
                  <a:lnTo>
                    <a:pt x="507" y="76962"/>
                  </a:lnTo>
                  <a:lnTo>
                    <a:pt x="380" y="76708"/>
                  </a:lnTo>
                  <a:lnTo>
                    <a:pt x="0" y="76200"/>
                  </a:lnTo>
                  <a:close/>
                </a:path>
                <a:path w="628015" h="118744">
                  <a:moveTo>
                    <a:pt x="634" y="77089"/>
                  </a:moveTo>
                  <a:lnTo>
                    <a:pt x="1270" y="78105"/>
                  </a:lnTo>
                  <a:lnTo>
                    <a:pt x="2031" y="78740"/>
                  </a:lnTo>
                  <a:lnTo>
                    <a:pt x="3048" y="79248"/>
                  </a:lnTo>
                  <a:lnTo>
                    <a:pt x="2031" y="78740"/>
                  </a:lnTo>
                  <a:lnTo>
                    <a:pt x="1270" y="77978"/>
                  </a:lnTo>
                  <a:lnTo>
                    <a:pt x="634" y="77089"/>
                  </a:lnTo>
                  <a:close/>
                </a:path>
                <a:path w="628015" h="118744">
                  <a:moveTo>
                    <a:pt x="509016" y="0"/>
                  </a:moveTo>
                  <a:lnTo>
                    <a:pt x="511682" y="2793"/>
                  </a:lnTo>
                  <a:lnTo>
                    <a:pt x="515111" y="6477"/>
                  </a:lnTo>
                  <a:lnTo>
                    <a:pt x="514730" y="12192"/>
                  </a:lnTo>
                  <a:lnTo>
                    <a:pt x="515111" y="6477"/>
                  </a:lnTo>
                  <a:lnTo>
                    <a:pt x="511682" y="2793"/>
                  </a:lnTo>
                  <a:lnTo>
                    <a:pt x="509016" y="0"/>
                  </a:lnTo>
                  <a:close/>
                </a:path>
                <a:path w="628015" h="118744">
                  <a:moveTo>
                    <a:pt x="597407" y="112776"/>
                  </a:moveTo>
                  <a:lnTo>
                    <a:pt x="596519" y="112776"/>
                  </a:lnTo>
                  <a:lnTo>
                    <a:pt x="595502" y="112776"/>
                  </a:lnTo>
                  <a:lnTo>
                    <a:pt x="594359" y="112776"/>
                  </a:lnTo>
                  <a:lnTo>
                    <a:pt x="595502" y="112776"/>
                  </a:lnTo>
                  <a:lnTo>
                    <a:pt x="596519" y="112776"/>
                  </a:lnTo>
                  <a:lnTo>
                    <a:pt x="597407" y="112776"/>
                  </a:lnTo>
                  <a:close/>
                </a:path>
                <a:path w="628015" h="118744">
                  <a:moveTo>
                    <a:pt x="573024" y="88392"/>
                  </a:moveTo>
                  <a:lnTo>
                    <a:pt x="574675" y="89154"/>
                  </a:lnTo>
                  <a:lnTo>
                    <a:pt x="576072" y="90551"/>
                  </a:lnTo>
                  <a:lnTo>
                    <a:pt x="576072" y="93726"/>
                  </a:lnTo>
                  <a:lnTo>
                    <a:pt x="576072" y="90551"/>
                  </a:lnTo>
                  <a:lnTo>
                    <a:pt x="574675" y="89154"/>
                  </a:lnTo>
                  <a:lnTo>
                    <a:pt x="573024" y="88392"/>
                  </a:lnTo>
                  <a:close/>
                </a:path>
                <a:path w="628015" h="118744">
                  <a:moveTo>
                    <a:pt x="576072" y="93726"/>
                  </a:moveTo>
                  <a:lnTo>
                    <a:pt x="576072" y="93980"/>
                  </a:lnTo>
                  <a:lnTo>
                    <a:pt x="576072" y="94234"/>
                  </a:lnTo>
                  <a:lnTo>
                    <a:pt x="576072" y="94488"/>
                  </a:lnTo>
                  <a:lnTo>
                    <a:pt x="576072" y="94234"/>
                  </a:lnTo>
                  <a:lnTo>
                    <a:pt x="576072" y="93980"/>
                  </a:lnTo>
                  <a:lnTo>
                    <a:pt x="576072" y="93726"/>
                  </a:lnTo>
                  <a:close/>
                </a:path>
                <a:path w="628015" h="118744">
                  <a:moveTo>
                    <a:pt x="627887" y="118745"/>
                  </a:moveTo>
                  <a:lnTo>
                    <a:pt x="627887" y="117856"/>
                  </a:lnTo>
                  <a:lnTo>
                    <a:pt x="627887" y="116840"/>
                  </a:lnTo>
                  <a:lnTo>
                    <a:pt x="627887" y="115951"/>
                  </a:lnTo>
                  <a:lnTo>
                    <a:pt x="627887" y="116840"/>
                  </a:lnTo>
                  <a:lnTo>
                    <a:pt x="627887" y="117856"/>
                  </a:lnTo>
                  <a:lnTo>
                    <a:pt x="627887" y="118745"/>
                  </a:lnTo>
                  <a:close/>
                </a:path>
                <a:path w="628015" h="118744">
                  <a:moveTo>
                    <a:pt x="569976" y="85343"/>
                  </a:moveTo>
                  <a:lnTo>
                    <a:pt x="568832" y="85343"/>
                  </a:lnTo>
                  <a:lnTo>
                    <a:pt x="567817" y="85343"/>
                  </a:lnTo>
                  <a:lnTo>
                    <a:pt x="566927" y="85343"/>
                  </a:lnTo>
                  <a:lnTo>
                    <a:pt x="567817" y="85343"/>
                  </a:lnTo>
                  <a:lnTo>
                    <a:pt x="568832" y="85343"/>
                  </a:lnTo>
                  <a:lnTo>
                    <a:pt x="569976" y="85343"/>
                  </a:lnTo>
                  <a:close/>
                </a:path>
                <a:path w="628015" h="118744">
                  <a:moveTo>
                    <a:pt x="579120" y="109728"/>
                  </a:moveTo>
                  <a:lnTo>
                    <a:pt x="581913" y="111887"/>
                  </a:lnTo>
                  <a:lnTo>
                    <a:pt x="585088" y="112776"/>
                  </a:lnTo>
                  <a:lnTo>
                    <a:pt x="588263" y="112395"/>
                  </a:lnTo>
                  <a:lnTo>
                    <a:pt x="585088" y="112776"/>
                  </a:lnTo>
                  <a:lnTo>
                    <a:pt x="581913" y="111887"/>
                  </a:lnTo>
                  <a:lnTo>
                    <a:pt x="579120" y="109728"/>
                  </a:lnTo>
                  <a:close/>
                </a:path>
                <a:path w="628015" h="118744">
                  <a:moveTo>
                    <a:pt x="615696" y="103632"/>
                  </a:moveTo>
                  <a:lnTo>
                    <a:pt x="617474" y="101727"/>
                  </a:lnTo>
                  <a:lnTo>
                    <a:pt x="619632" y="100711"/>
                  </a:lnTo>
                  <a:lnTo>
                    <a:pt x="621792" y="100584"/>
                  </a:lnTo>
                  <a:lnTo>
                    <a:pt x="619632" y="100711"/>
                  </a:lnTo>
                  <a:lnTo>
                    <a:pt x="617474" y="101727"/>
                  </a:lnTo>
                  <a:lnTo>
                    <a:pt x="615696" y="10363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7984236" y="2476500"/>
              <a:ext cx="1905" cy="3175"/>
            </a:xfrm>
            <a:custGeom>
              <a:avLst/>
              <a:gdLst/>
              <a:ahLst/>
              <a:cxnLst/>
              <a:rect l="l" t="t" r="r" b="b"/>
              <a:pathLst>
                <a:path w="1904" h="3175">
                  <a:moveTo>
                    <a:pt x="1905" y="0"/>
                  </a:moveTo>
                  <a:lnTo>
                    <a:pt x="1143" y="1016"/>
                  </a:lnTo>
                  <a:lnTo>
                    <a:pt x="0" y="3048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6886956" y="2299715"/>
              <a:ext cx="1100455" cy="213360"/>
            </a:xfrm>
            <a:custGeom>
              <a:avLst/>
              <a:gdLst/>
              <a:ahLst/>
              <a:cxnLst/>
              <a:rect l="l" t="t" r="r" b="b"/>
              <a:pathLst>
                <a:path w="1100454" h="213360">
                  <a:moveTo>
                    <a:pt x="1099820" y="176783"/>
                  </a:moveTo>
                  <a:lnTo>
                    <a:pt x="1099185" y="176783"/>
                  </a:lnTo>
                  <a:lnTo>
                    <a:pt x="1098550" y="177800"/>
                  </a:lnTo>
                  <a:lnTo>
                    <a:pt x="1097279" y="179831"/>
                  </a:lnTo>
                  <a:lnTo>
                    <a:pt x="1098423" y="177800"/>
                  </a:lnTo>
                  <a:lnTo>
                    <a:pt x="1099185" y="176783"/>
                  </a:lnTo>
                  <a:lnTo>
                    <a:pt x="1099820" y="176783"/>
                  </a:lnTo>
                  <a:lnTo>
                    <a:pt x="1100201" y="176910"/>
                  </a:lnTo>
                  <a:lnTo>
                    <a:pt x="1100327" y="177164"/>
                  </a:lnTo>
                  <a:lnTo>
                    <a:pt x="1100201" y="176910"/>
                  </a:lnTo>
                  <a:lnTo>
                    <a:pt x="1099947" y="176783"/>
                  </a:lnTo>
                  <a:lnTo>
                    <a:pt x="1099820" y="176783"/>
                  </a:lnTo>
                  <a:lnTo>
                    <a:pt x="1099820" y="176783"/>
                  </a:lnTo>
                  <a:close/>
                </a:path>
                <a:path w="1100454" h="213360">
                  <a:moveTo>
                    <a:pt x="1039114" y="65531"/>
                  </a:moveTo>
                  <a:lnTo>
                    <a:pt x="1038098" y="63118"/>
                  </a:lnTo>
                  <a:lnTo>
                    <a:pt x="1037082" y="60578"/>
                  </a:lnTo>
                  <a:lnTo>
                    <a:pt x="1036320" y="57912"/>
                  </a:lnTo>
                  <a:lnTo>
                    <a:pt x="1037082" y="60578"/>
                  </a:lnTo>
                  <a:lnTo>
                    <a:pt x="1038098" y="63118"/>
                  </a:lnTo>
                  <a:lnTo>
                    <a:pt x="1039114" y="65531"/>
                  </a:lnTo>
                  <a:lnTo>
                    <a:pt x="1041019" y="70484"/>
                  </a:lnTo>
                  <a:lnTo>
                    <a:pt x="1042416" y="73787"/>
                  </a:lnTo>
                  <a:lnTo>
                    <a:pt x="1042289" y="76200"/>
                  </a:lnTo>
                  <a:lnTo>
                    <a:pt x="1042416" y="73787"/>
                  </a:lnTo>
                  <a:lnTo>
                    <a:pt x="1041019" y="70484"/>
                  </a:lnTo>
                  <a:lnTo>
                    <a:pt x="1039114" y="65531"/>
                  </a:lnTo>
                  <a:close/>
                </a:path>
                <a:path w="1100454" h="213360">
                  <a:moveTo>
                    <a:pt x="1014984" y="9143"/>
                  </a:moveTo>
                  <a:lnTo>
                    <a:pt x="1015873" y="10287"/>
                  </a:lnTo>
                  <a:lnTo>
                    <a:pt x="1016889" y="11430"/>
                  </a:lnTo>
                  <a:lnTo>
                    <a:pt x="1018032" y="12191"/>
                  </a:lnTo>
                  <a:lnTo>
                    <a:pt x="1016889" y="11430"/>
                  </a:lnTo>
                  <a:lnTo>
                    <a:pt x="1015873" y="10287"/>
                  </a:lnTo>
                  <a:lnTo>
                    <a:pt x="1014984" y="9143"/>
                  </a:lnTo>
                  <a:close/>
                </a:path>
                <a:path w="1100454" h="213360">
                  <a:moveTo>
                    <a:pt x="1091184" y="207263"/>
                  </a:moveTo>
                  <a:lnTo>
                    <a:pt x="1091184" y="208787"/>
                  </a:lnTo>
                  <a:lnTo>
                    <a:pt x="1091184" y="210946"/>
                  </a:lnTo>
                  <a:lnTo>
                    <a:pt x="1091184" y="213359"/>
                  </a:lnTo>
                  <a:lnTo>
                    <a:pt x="1091184" y="210819"/>
                  </a:lnTo>
                  <a:lnTo>
                    <a:pt x="1091184" y="208787"/>
                  </a:lnTo>
                  <a:lnTo>
                    <a:pt x="1091184" y="207263"/>
                  </a:lnTo>
                  <a:close/>
                </a:path>
                <a:path w="1100454" h="213360">
                  <a:moveTo>
                    <a:pt x="1042416" y="82168"/>
                  </a:moveTo>
                  <a:lnTo>
                    <a:pt x="1042416" y="81152"/>
                  </a:lnTo>
                  <a:lnTo>
                    <a:pt x="1042416" y="80263"/>
                  </a:lnTo>
                  <a:lnTo>
                    <a:pt x="1042416" y="79247"/>
                  </a:lnTo>
                  <a:lnTo>
                    <a:pt x="1042416" y="80263"/>
                  </a:lnTo>
                  <a:lnTo>
                    <a:pt x="1042416" y="81152"/>
                  </a:lnTo>
                  <a:lnTo>
                    <a:pt x="1042416" y="82168"/>
                  </a:lnTo>
                  <a:close/>
                </a:path>
                <a:path w="1100454" h="213360">
                  <a:moveTo>
                    <a:pt x="1021079" y="24383"/>
                  </a:moveTo>
                  <a:lnTo>
                    <a:pt x="1022603" y="24383"/>
                  </a:lnTo>
                  <a:lnTo>
                    <a:pt x="1023747" y="24383"/>
                  </a:lnTo>
                  <a:lnTo>
                    <a:pt x="1022603" y="24383"/>
                  </a:lnTo>
                  <a:lnTo>
                    <a:pt x="1021079" y="24383"/>
                  </a:lnTo>
                  <a:close/>
                </a:path>
                <a:path w="1100454" h="213360">
                  <a:moveTo>
                    <a:pt x="984503" y="3047"/>
                  </a:moveTo>
                  <a:lnTo>
                    <a:pt x="983488" y="3047"/>
                  </a:lnTo>
                  <a:lnTo>
                    <a:pt x="982472" y="2158"/>
                  </a:lnTo>
                  <a:lnTo>
                    <a:pt x="981455" y="0"/>
                  </a:lnTo>
                  <a:lnTo>
                    <a:pt x="982472" y="2158"/>
                  </a:lnTo>
                  <a:lnTo>
                    <a:pt x="983488" y="3047"/>
                  </a:lnTo>
                  <a:lnTo>
                    <a:pt x="984503" y="3047"/>
                  </a:lnTo>
                  <a:close/>
                </a:path>
                <a:path w="1100454" h="213360">
                  <a:moveTo>
                    <a:pt x="3048" y="54863"/>
                  </a:moveTo>
                  <a:lnTo>
                    <a:pt x="2540" y="56514"/>
                  </a:lnTo>
                  <a:lnTo>
                    <a:pt x="1397" y="57531"/>
                  </a:lnTo>
                  <a:lnTo>
                    <a:pt x="0" y="57912"/>
                  </a:lnTo>
                  <a:lnTo>
                    <a:pt x="1397" y="57531"/>
                  </a:lnTo>
                  <a:lnTo>
                    <a:pt x="2540" y="56514"/>
                  </a:lnTo>
                  <a:lnTo>
                    <a:pt x="3048" y="54863"/>
                  </a:lnTo>
                  <a:close/>
                </a:path>
                <a:path w="1100454" h="213360">
                  <a:moveTo>
                    <a:pt x="31750" y="39624"/>
                  </a:moveTo>
                  <a:lnTo>
                    <a:pt x="32258" y="39624"/>
                  </a:lnTo>
                  <a:lnTo>
                    <a:pt x="32893" y="39624"/>
                  </a:lnTo>
                  <a:lnTo>
                    <a:pt x="33527" y="39624"/>
                  </a:lnTo>
                  <a:lnTo>
                    <a:pt x="32893" y="39624"/>
                  </a:lnTo>
                  <a:lnTo>
                    <a:pt x="27432" y="39624"/>
                  </a:lnTo>
                  <a:lnTo>
                    <a:pt x="28955" y="39624"/>
                  </a:lnTo>
                  <a:lnTo>
                    <a:pt x="30479" y="39624"/>
                  </a:lnTo>
                  <a:lnTo>
                    <a:pt x="31750" y="3962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6974078" y="2359532"/>
              <a:ext cx="6350" cy="1270"/>
            </a:xfrm>
            <a:custGeom>
              <a:avLst/>
              <a:gdLst/>
              <a:ahLst/>
              <a:cxnLst/>
              <a:rect l="l" t="t" r="r" b="b"/>
              <a:pathLst>
                <a:path w="6350" h="1269">
                  <a:moveTo>
                    <a:pt x="0" y="0"/>
                  </a:moveTo>
                  <a:lnTo>
                    <a:pt x="2031" y="1143"/>
                  </a:lnTo>
                  <a:lnTo>
                    <a:pt x="5206" y="1143"/>
                  </a:lnTo>
                  <a:lnTo>
                    <a:pt x="5587" y="1016"/>
                  </a:lnTo>
                  <a:lnTo>
                    <a:pt x="2031" y="1016"/>
                  </a:lnTo>
                  <a:lnTo>
                    <a:pt x="0" y="0"/>
                  </a:lnTo>
                  <a:close/>
                </a:path>
                <a:path w="6350" h="1269">
                  <a:moveTo>
                    <a:pt x="6350" y="762"/>
                  </a:moveTo>
                  <a:lnTo>
                    <a:pt x="5206" y="1016"/>
                  </a:lnTo>
                  <a:lnTo>
                    <a:pt x="5587" y="1016"/>
                  </a:lnTo>
                  <a:lnTo>
                    <a:pt x="6350" y="762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6972300" y="2257043"/>
              <a:ext cx="335280" cy="104139"/>
            </a:xfrm>
            <a:custGeom>
              <a:avLst/>
              <a:gdLst/>
              <a:ahLst/>
              <a:cxnLst/>
              <a:rect l="l" t="t" r="r" b="b"/>
              <a:pathLst>
                <a:path w="335279" h="104139">
                  <a:moveTo>
                    <a:pt x="0" y="100584"/>
                  </a:moveTo>
                  <a:lnTo>
                    <a:pt x="1777" y="102488"/>
                  </a:lnTo>
                  <a:lnTo>
                    <a:pt x="3809" y="103631"/>
                  </a:lnTo>
                  <a:lnTo>
                    <a:pt x="5842" y="103631"/>
                  </a:lnTo>
                  <a:lnTo>
                    <a:pt x="6984" y="103631"/>
                  </a:lnTo>
                  <a:lnTo>
                    <a:pt x="8127" y="103250"/>
                  </a:lnTo>
                  <a:lnTo>
                    <a:pt x="9144" y="102743"/>
                  </a:lnTo>
                  <a:lnTo>
                    <a:pt x="8127" y="103250"/>
                  </a:lnTo>
                  <a:lnTo>
                    <a:pt x="6984" y="103505"/>
                  </a:lnTo>
                  <a:lnTo>
                    <a:pt x="5842" y="103505"/>
                  </a:lnTo>
                  <a:lnTo>
                    <a:pt x="3809" y="103505"/>
                  </a:lnTo>
                  <a:lnTo>
                    <a:pt x="1777" y="102488"/>
                  </a:lnTo>
                  <a:lnTo>
                    <a:pt x="0" y="100584"/>
                  </a:lnTo>
                  <a:close/>
                </a:path>
                <a:path w="335279" h="104139">
                  <a:moveTo>
                    <a:pt x="207264" y="1905"/>
                  </a:moveTo>
                  <a:lnTo>
                    <a:pt x="205231" y="3048"/>
                  </a:lnTo>
                  <a:lnTo>
                    <a:pt x="201929" y="2286"/>
                  </a:lnTo>
                  <a:lnTo>
                    <a:pt x="198120" y="0"/>
                  </a:lnTo>
                  <a:lnTo>
                    <a:pt x="201929" y="2286"/>
                  </a:lnTo>
                  <a:lnTo>
                    <a:pt x="205231" y="3048"/>
                  </a:lnTo>
                  <a:lnTo>
                    <a:pt x="207264" y="1905"/>
                  </a:lnTo>
                  <a:close/>
                </a:path>
                <a:path w="335279" h="104139">
                  <a:moveTo>
                    <a:pt x="22732" y="94487"/>
                  </a:moveTo>
                  <a:lnTo>
                    <a:pt x="21081" y="94487"/>
                  </a:lnTo>
                  <a:lnTo>
                    <a:pt x="19430" y="94487"/>
                  </a:lnTo>
                  <a:lnTo>
                    <a:pt x="18288" y="94487"/>
                  </a:lnTo>
                  <a:lnTo>
                    <a:pt x="19430" y="94487"/>
                  </a:lnTo>
                  <a:lnTo>
                    <a:pt x="22732" y="94487"/>
                  </a:lnTo>
                  <a:lnTo>
                    <a:pt x="27431" y="94487"/>
                  </a:lnTo>
                  <a:lnTo>
                    <a:pt x="26161" y="94487"/>
                  </a:lnTo>
                  <a:lnTo>
                    <a:pt x="22732" y="94487"/>
                  </a:lnTo>
                  <a:close/>
                </a:path>
                <a:path w="335279" h="104139">
                  <a:moveTo>
                    <a:pt x="82296" y="30480"/>
                  </a:moveTo>
                  <a:lnTo>
                    <a:pt x="81152" y="30480"/>
                  </a:lnTo>
                  <a:lnTo>
                    <a:pt x="80136" y="30480"/>
                  </a:lnTo>
                  <a:lnTo>
                    <a:pt x="79248" y="30480"/>
                  </a:lnTo>
                  <a:lnTo>
                    <a:pt x="80136" y="30480"/>
                  </a:lnTo>
                  <a:lnTo>
                    <a:pt x="81152" y="30480"/>
                  </a:lnTo>
                  <a:lnTo>
                    <a:pt x="82296" y="30480"/>
                  </a:lnTo>
                  <a:close/>
                </a:path>
                <a:path w="335279" h="104139">
                  <a:moveTo>
                    <a:pt x="33527" y="94487"/>
                  </a:moveTo>
                  <a:lnTo>
                    <a:pt x="30733" y="97536"/>
                  </a:lnTo>
                  <a:lnTo>
                    <a:pt x="30479" y="97281"/>
                  </a:lnTo>
                  <a:lnTo>
                    <a:pt x="27431" y="94487"/>
                  </a:lnTo>
                  <a:lnTo>
                    <a:pt x="30479" y="97281"/>
                  </a:lnTo>
                  <a:lnTo>
                    <a:pt x="30733" y="97536"/>
                  </a:lnTo>
                  <a:lnTo>
                    <a:pt x="33527" y="94487"/>
                  </a:lnTo>
                  <a:close/>
                </a:path>
                <a:path w="335279" h="104139">
                  <a:moveTo>
                    <a:pt x="335279" y="97536"/>
                  </a:moveTo>
                  <a:lnTo>
                    <a:pt x="335279" y="98679"/>
                  </a:lnTo>
                  <a:lnTo>
                    <a:pt x="335279" y="99694"/>
                  </a:lnTo>
                  <a:lnTo>
                    <a:pt x="335279" y="100584"/>
                  </a:lnTo>
                  <a:lnTo>
                    <a:pt x="335279" y="99694"/>
                  </a:lnTo>
                  <a:lnTo>
                    <a:pt x="335279" y="98679"/>
                  </a:lnTo>
                  <a:lnTo>
                    <a:pt x="335279" y="9753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7277100" y="2299715"/>
              <a:ext cx="18415" cy="30480"/>
            </a:xfrm>
            <a:custGeom>
              <a:avLst/>
              <a:gdLst/>
              <a:ahLst/>
              <a:cxnLst/>
              <a:rect l="l" t="t" r="r" b="b"/>
              <a:pathLst>
                <a:path w="18415" h="30480">
                  <a:moveTo>
                    <a:pt x="16001" y="26162"/>
                  </a:moveTo>
                  <a:lnTo>
                    <a:pt x="16764" y="27812"/>
                  </a:lnTo>
                  <a:lnTo>
                    <a:pt x="17525" y="29209"/>
                  </a:lnTo>
                  <a:lnTo>
                    <a:pt x="18288" y="30480"/>
                  </a:lnTo>
                  <a:lnTo>
                    <a:pt x="17525" y="29082"/>
                  </a:lnTo>
                  <a:lnTo>
                    <a:pt x="16891" y="27812"/>
                  </a:lnTo>
                  <a:lnTo>
                    <a:pt x="16001" y="26162"/>
                  </a:lnTo>
                  <a:close/>
                </a:path>
                <a:path w="18415" h="30480">
                  <a:moveTo>
                    <a:pt x="0" y="0"/>
                  </a:moveTo>
                  <a:lnTo>
                    <a:pt x="4429" y="6070"/>
                  </a:lnTo>
                  <a:lnTo>
                    <a:pt x="8667" y="12842"/>
                  </a:lnTo>
                  <a:lnTo>
                    <a:pt x="12573" y="19734"/>
                  </a:lnTo>
                  <a:lnTo>
                    <a:pt x="16001" y="26162"/>
                  </a:lnTo>
                  <a:lnTo>
                    <a:pt x="12573" y="19716"/>
                  </a:lnTo>
                  <a:lnTo>
                    <a:pt x="8667" y="12795"/>
                  </a:lnTo>
                  <a:lnTo>
                    <a:pt x="4429" y="6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6859524" y="2281427"/>
              <a:ext cx="539115" cy="170815"/>
            </a:xfrm>
            <a:custGeom>
              <a:avLst/>
              <a:gdLst/>
              <a:ahLst/>
              <a:cxnLst/>
              <a:rect l="l" t="t" r="r" b="b"/>
              <a:pathLst>
                <a:path w="539115" h="170814">
                  <a:moveTo>
                    <a:pt x="417575" y="18287"/>
                  </a:moveTo>
                  <a:lnTo>
                    <a:pt x="422005" y="24358"/>
                  </a:lnTo>
                  <a:lnTo>
                    <a:pt x="426243" y="31130"/>
                  </a:lnTo>
                  <a:lnTo>
                    <a:pt x="430149" y="38022"/>
                  </a:lnTo>
                  <a:lnTo>
                    <a:pt x="433577" y="44450"/>
                  </a:lnTo>
                  <a:lnTo>
                    <a:pt x="430149" y="38004"/>
                  </a:lnTo>
                  <a:lnTo>
                    <a:pt x="426243" y="31083"/>
                  </a:lnTo>
                  <a:lnTo>
                    <a:pt x="422005" y="24304"/>
                  </a:lnTo>
                  <a:lnTo>
                    <a:pt x="417575" y="18287"/>
                  </a:lnTo>
                  <a:close/>
                </a:path>
                <a:path w="539115" h="170814">
                  <a:moveTo>
                    <a:pt x="433577" y="44450"/>
                  </a:moveTo>
                  <a:lnTo>
                    <a:pt x="434340" y="46100"/>
                  </a:lnTo>
                  <a:lnTo>
                    <a:pt x="435101" y="47497"/>
                  </a:lnTo>
                  <a:lnTo>
                    <a:pt x="435864" y="48768"/>
                  </a:lnTo>
                  <a:lnTo>
                    <a:pt x="435101" y="47370"/>
                  </a:lnTo>
                  <a:lnTo>
                    <a:pt x="434467" y="46100"/>
                  </a:lnTo>
                  <a:lnTo>
                    <a:pt x="433577" y="44450"/>
                  </a:lnTo>
                  <a:close/>
                </a:path>
                <a:path w="539115" h="170814">
                  <a:moveTo>
                    <a:pt x="536448" y="100583"/>
                  </a:moveTo>
                  <a:lnTo>
                    <a:pt x="536067" y="99187"/>
                  </a:lnTo>
                  <a:lnTo>
                    <a:pt x="535051" y="98043"/>
                  </a:lnTo>
                  <a:lnTo>
                    <a:pt x="533400" y="97535"/>
                  </a:lnTo>
                  <a:lnTo>
                    <a:pt x="535051" y="98043"/>
                  </a:lnTo>
                  <a:lnTo>
                    <a:pt x="536067" y="99187"/>
                  </a:lnTo>
                  <a:lnTo>
                    <a:pt x="536448" y="100583"/>
                  </a:lnTo>
                  <a:close/>
                </a:path>
                <a:path w="539115" h="170814">
                  <a:moveTo>
                    <a:pt x="536448" y="100583"/>
                  </a:moveTo>
                  <a:lnTo>
                    <a:pt x="536448" y="100583"/>
                  </a:lnTo>
                  <a:lnTo>
                    <a:pt x="536448" y="106679"/>
                  </a:lnTo>
                  <a:lnTo>
                    <a:pt x="536448" y="105028"/>
                  </a:lnTo>
                  <a:lnTo>
                    <a:pt x="536448" y="100583"/>
                  </a:lnTo>
                  <a:close/>
                </a:path>
                <a:path w="539115" h="170814">
                  <a:moveTo>
                    <a:pt x="344424" y="0"/>
                  </a:moveTo>
                  <a:lnTo>
                    <a:pt x="343280" y="0"/>
                  </a:lnTo>
                  <a:lnTo>
                    <a:pt x="342137" y="0"/>
                  </a:lnTo>
                  <a:lnTo>
                    <a:pt x="341375" y="0"/>
                  </a:lnTo>
                  <a:lnTo>
                    <a:pt x="342137" y="0"/>
                  </a:lnTo>
                  <a:lnTo>
                    <a:pt x="343280" y="0"/>
                  </a:lnTo>
                  <a:lnTo>
                    <a:pt x="344424" y="0"/>
                  </a:lnTo>
                  <a:close/>
                </a:path>
                <a:path w="539115" h="170814">
                  <a:moveTo>
                    <a:pt x="502920" y="82295"/>
                  </a:moveTo>
                  <a:lnTo>
                    <a:pt x="504825" y="87629"/>
                  </a:lnTo>
                  <a:lnTo>
                    <a:pt x="507619" y="88391"/>
                  </a:lnTo>
                  <a:lnTo>
                    <a:pt x="509016" y="88391"/>
                  </a:lnTo>
                  <a:lnTo>
                    <a:pt x="507619" y="88391"/>
                  </a:lnTo>
                  <a:lnTo>
                    <a:pt x="504825" y="87629"/>
                  </a:lnTo>
                  <a:lnTo>
                    <a:pt x="502920" y="82295"/>
                  </a:lnTo>
                  <a:close/>
                </a:path>
                <a:path w="539115" h="170814">
                  <a:moveTo>
                    <a:pt x="405383" y="9143"/>
                  </a:moveTo>
                  <a:lnTo>
                    <a:pt x="405383" y="6984"/>
                  </a:lnTo>
                  <a:lnTo>
                    <a:pt x="405383" y="4444"/>
                  </a:lnTo>
                  <a:lnTo>
                    <a:pt x="405383" y="3047"/>
                  </a:lnTo>
                  <a:lnTo>
                    <a:pt x="405383" y="4444"/>
                  </a:lnTo>
                  <a:lnTo>
                    <a:pt x="405383" y="6984"/>
                  </a:lnTo>
                  <a:lnTo>
                    <a:pt x="405383" y="9143"/>
                  </a:lnTo>
                  <a:close/>
                </a:path>
                <a:path w="539115" h="170814">
                  <a:moveTo>
                    <a:pt x="371855" y="15239"/>
                  </a:moveTo>
                  <a:lnTo>
                    <a:pt x="370840" y="15239"/>
                  </a:lnTo>
                  <a:lnTo>
                    <a:pt x="369824" y="15239"/>
                  </a:lnTo>
                  <a:lnTo>
                    <a:pt x="368807" y="15239"/>
                  </a:lnTo>
                  <a:lnTo>
                    <a:pt x="369824" y="15239"/>
                  </a:lnTo>
                  <a:lnTo>
                    <a:pt x="370840" y="15239"/>
                  </a:lnTo>
                  <a:lnTo>
                    <a:pt x="371855" y="15239"/>
                  </a:lnTo>
                  <a:close/>
                </a:path>
                <a:path w="539115" h="170814">
                  <a:moveTo>
                    <a:pt x="384048" y="9143"/>
                  </a:moveTo>
                  <a:lnTo>
                    <a:pt x="386969" y="8254"/>
                  </a:lnTo>
                  <a:lnTo>
                    <a:pt x="390271" y="5587"/>
                  </a:lnTo>
                  <a:lnTo>
                    <a:pt x="393192" y="3047"/>
                  </a:lnTo>
                  <a:lnTo>
                    <a:pt x="390271" y="5587"/>
                  </a:lnTo>
                  <a:lnTo>
                    <a:pt x="386969" y="8254"/>
                  </a:lnTo>
                  <a:lnTo>
                    <a:pt x="384048" y="9143"/>
                  </a:lnTo>
                  <a:close/>
                </a:path>
                <a:path w="539115" h="170814">
                  <a:moveTo>
                    <a:pt x="24383" y="167766"/>
                  </a:moveTo>
                  <a:lnTo>
                    <a:pt x="25273" y="168656"/>
                  </a:lnTo>
                  <a:lnTo>
                    <a:pt x="26416" y="169544"/>
                  </a:lnTo>
                  <a:lnTo>
                    <a:pt x="27431" y="170560"/>
                  </a:lnTo>
                  <a:lnTo>
                    <a:pt x="26416" y="169544"/>
                  </a:lnTo>
                  <a:lnTo>
                    <a:pt x="25273" y="168656"/>
                  </a:lnTo>
                  <a:lnTo>
                    <a:pt x="24383" y="167766"/>
                  </a:lnTo>
                  <a:close/>
                </a:path>
                <a:path w="539115" h="170814">
                  <a:moveTo>
                    <a:pt x="3048" y="140207"/>
                  </a:moveTo>
                  <a:lnTo>
                    <a:pt x="5079" y="140207"/>
                  </a:lnTo>
                  <a:lnTo>
                    <a:pt x="7111" y="140207"/>
                  </a:lnTo>
                  <a:lnTo>
                    <a:pt x="9144" y="140207"/>
                  </a:lnTo>
                  <a:lnTo>
                    <a:pt x="7111" y="140207"/>
                  </a:lnTo>
                  <a:lnTo>
                    <a:pt x="5079" y="140207"/>
                  </a:lnTo>
                  <a:lnTo>
                    <a:pt x="3048" y="140207"/>
                  </a:lnTo>
                  <a:close/>
                </a:path>
                <a:path w="539115" h="170814">
                  <a:moveTo>
                    <a:pt x="0" y="140207"/>
                  </a:moveTo>
                  <a:lnTo>
                    <a:pt x="889" y="142747"/>
                  </a:lnTo>
                  <a:lnTo>
                    <a:pt x="2031" y="143256"/>
                  </a:lnTo>
                  <a:lnTo>
                    <a:pt x="3048" y="141604"/>
                  </a:lnTo>
                  <a:lnTo>
                    <a:pt x="2031" y="143256"/>
                  </a:lnTo>
                  <a:lnTo>
                    <a:pt x="889" y="142747"/>
                  </a:lnTo>
                  <a:lnTo>
                    <a:pt x="0" y="140207"/>
                  </a:lnTo>
                  <a:close/>
                </a:path>
                <a:path w="539115" h="170814">
                  <a:moveTo>
                    <a:pt x="188975" y="42671"/>
                  </a:moveTo>
                  <a:lnTo>
                    <a:pt x="187198" y="40766"/>
                  </a:lnTo>
                  <a:lnTo>
                    <a:pt x="186308" y="38734"/>
                  </a:lnTo>
                  <a:lnTo>
                    <a:pt x="185927" y="36575"/>
                  </a:lnTo>
                  <a:lnTo>
                    <a:pt x="186308" y="38734"/>
                  </a:lnTo>
                  <a:lnTo>
                    <a:pt x="187198" y="40766"/>
                  </a:lnTo>
                  <a:lnTo>
                    <a:pt x="188975" y="42671"/>
                  </a:lnTo>
                  <a:close/>
                </a:path>
                <a:path w="539115" h="170814">
                  <a:moveTo>
                    <a:pt x="18287" y="152400"/>
                  </a:moveTo>
                  <a:lnTo>
                    <a:pt x="17145" y="150494"/>
                  </a:lnTo>
                  <a:lnTo>
                    <a:pt x="16128" y="148335"/>
                  </a:lnTo>
                  <a:lnTo>
                    <a:pt x="15240" y="146303"/>
                  </a:lnTo>
                  <a:lnTo>
                    <a:pt x="16128" y="148335"/>
                  </a:lnTo>
                  <a:lnTo>
                    <a:pt x="17145" y="150494"/>
                  </a:lnTo>
                  <a:lnTo>
                    <a:pt x="18287" y="152400"/>
                  </a:lnTo>
                  <a:close/>
                </a:path>
                <a:path w="539115" h="170814">
                  <a:moveTo>
                    <a:pt x="146303" y="70103"/>
                  </a:moveTo>
                  <a:lnTo>
                    <a:pt x="147954" y="68071"/>
                  </a:lnTo>
                  <a:lnTo>
                    <a:pt x="150114" y="67056"/>
                  </a:lnTo>
                  <a:lnTo>
                    <a:pt x="152400" y="67182"/>
                  </a:lnTo>
                  <a:lnTo>
                    <a:pt x="150114" y="67056"/>
                  </a:lnTo>
                  <a:lnTo>
                    <a:pt x="147954" y="68071"/>
                  </a:lnTo>
                  <a:lnTo>
                    <a:pt x="146303" y="70103"/>
                  </a:lnTo>
                  <a:close/>
                </a:path>
                <a:path w="539115" h="170814">
                  <a:moveTo>
                    <a:pt x="60959" y="57912"/>
                  </a:moveTo>
                  <a:lnTo>
                    <a:pt x="60959" y="59181"/>
                  </a:lnTo>
                  <a:lnTo>
                    <a:pt x="60959" y="60197"/>
                  </a:lnTo>
                  <a:lnTo>
                    <a:pt x="60959" y="60832"/>
                  </a:lnTo>
                  <a:lnTo>
                    <a:pt x="60959" y="60197"/>
                  </a:lnTo>
                  <a:lnTo>
                    <a:pt x="60959" y="59181"/>
                  </a:lnTo>
                  <a:lnTo>
                    <a:pt x="60959" y="57912"/>
                  </a:lnTo>
                  <a:close/>
                </a:path>
                <a:path w="539115" h="170814">
                  <a:moveTo>
                    <a:pt x="176783" y="54863"/>
                  </a:moveTo>
                  <a:lnTo>
                    <a:pt x="176783" y="53720"/>
                  </a:lnTo>
                  <a:lnTo>
                    <a:pt x="176783" y="52958"/>
                  </a:lnTo>
                  <a:lnTo>
                    <a:pt x="176783" y="51815"/>
                  </a:lnTo>
                  <a:lnTo>
                    <a:pt x="176783" y="52958"/>
                  </a:lnTo>
                  <a:lnTo>
                    <a:pt x="176783" y="53720"/>
                  </a:lnTo>
                  <a:lnTo>
                    <a:pt x="176783" y="54863"/>
                  </a:lnTo>
                  <a:close/>
                </a:path>
                <a:path w="539115" h="170814">
                  <a:moveTo>
                    <a:pt x="332231" y="3047"/>
                  </a:moveTo>
                  <a:lnTo>
                    <a:pt x="331216" y="3047"/>
                  </a:lnTo>
                  <a:lnTo>
                    <a:pt x="330200" y="3047"/>
                  </a:lnTo>
                  <a:lnTo>
                    <a:pt x="329437" y="3047"/>
                  </a:lnTo>
                  <a:lnTo>
                    <a:pt x="329183" y="3047"/>
                  </a:lnTo>
                  <a:lnTo>
                    <a:pt x="329437" y="3047"/>
                  </a:lnTo>
                  <a:lnTo>
                    <a:pt x="330200" y="3047"/>
                  </a:lnTo>
                  <a:lnTo>
                    <a:pt x="331216" y="3047"/>
                  </a:lnTo>
                  <a:lnTo>
                    <a:pt x="332231" y="3047"/>
                  </a:lnTo>
                  <a:close/>
                </a:path>
                <a:path w="539115" h="170814">
                  <a:moveTo>
                    <a:pt x="8127" y="82295"/>
                  </a:moveTo>
                  <a:lnTo>
                    <a:pt x="7493" y="82295"/>
                  </a:lnTo>
                  <a:lnTo>
                    <a:pt x="6730" y="82550"/>
                  </a:lnTo>
                  <a:lnTo>
                    <a:pt x="6096" y="83184"/>
                  </a:lnTo>
                  <a:lnTo>
                    <a:pt x="6730" y="82550"/>
                  </a:lnTo>
                  <a:lnTo>
                    <a:pt x="7493" y="82295"/>
                  </a:lnTo>
                  <a:lnTo>
                    <a:pt x="8254" y="82295"/>
                  </a:lnTo>
                  <a:lnTo>
                    <a:pt x="9651" y="82295"/>
                  </a:lnTo>
                  <a:lnTo>
                    <a:pt x="11049" y="83438"/>
                  </a:lnTo>
                  <a:lnTo>
                    <a:pt x="12192" y="85343"/>
                  </a:lnTo>
                  <a:lnTo>
                    <a:pt x="11049" y="83438"/>
                  </a:lnTo>
                  <a:lnTo>
                    <a:pt x="9651" y="82295"/>
                  </a:lnTo>
                  <a:lnTo>
                    <a:pt x="8254" y="82295"/>
                  </a:lnTo>
                  <a:lnTo>
                    <a:pt x="8254" y="82295"/>
                  </a:lnTo>
                  <a:lnTo>
                    <a:pt x="8127" y="82295"/>
                  </a:lnTo>
                  <a:close/>
                </a:path>
                <a:path w="539115" h="170814">
                  <a:moveTo>
                    <a:pt x="374903" y="12191"/>
                  </a:moveTo>
                  <a:lnTo>
                    <a:pt x="376047" y="12191"/>
                  </a:lnTo>
                  <a:lnTo>
                    <a:pt x="376935" y="12191"/>
                  </a:lnTo>
                  <a:lnTo>
                    <a:pt x="377951" y="12191"/>
                  </a:lnTo>
                  <a:lnTo>
                    <a:pt x="376935" y="12191"/>
                  </a:lnTo>
                  <a:lnTo>
                    <a:pt x="376047" y="12191"/>
                  </a:lnTo>
                  <a:lnTo>
                    <a:pt x="374903" y="12191"/>
                  </a:lnTo>
                  <a:close/>
                </a:path>
                <a:path w="539115" h="170814">
                  <a:moveTo>
                    <a:pt x="536828" y="106679"/>
                  </a:moveTo>
                  <a:lnTo>
                    <a:pt x="539115" y="106679"/>
                  </a:lnTo>
                  <a:lnTo>
                    <a:pt x="536828" y="10667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6399276" y="3168650"/>
              <a:ext cx="241300" cy="298450"/>
            </a:xfrm>
            <a:custGeom>
              <a:avLst/>
              <a:gdLst/>
              <a:ahLst/>
              <a:cxnLst/>
              <a:rect l="l" t="t" r="r" b="b"/>
              <a:pathLst>
                <a:path w="241300" h="298450">
                  <a:moveTo>
                    <a:pt x="202056" y="271780"/>
                  </a:moveTo>
                  <a:lnTo>
                    <a:pt x="190753" y="271780"/>
                  </a:lnTo>
                  <a:lnTo>
                    <a:pt x="191262" y="273050"/>
                  </a:lnTo>
                  <a:lnTo>
                    <a:pt x="191643" y="273050"/>
                  </a:lnTo>
                  <a:lnTo>
                    <a:pt x="194055" y="279400"/>
                  </a:lnTo>
                  <a:lnTo>
                    <a:pt x="196215" y="281939"/>
                  </a:lnTo>
                  <a:lnTo>
                    <a:pt x="206375" y="281939"/>
                  </a:lnTo>
                  <a:lnTo>
                    <a:pt x="207391" y="283210"/>
                  </a:lnTo>
                  <a:lnTo>
                    <a:pt x="208152" y="283210"/>
                  </a:lnTo>
                  <a:lnTo>
                    <a:pt x="208279" y="284480"/>
                  </a:lnTo>
                  <a:lnTo>
                    <a:pt x="208788" y="284480"/>
                  </a:lnTo>
                  <a:lnTo>
                    <a:pt x="208915" y="288289"/>
                  </a:lnTo>
                  <a:lnTo>
                    <a:pt x="211200" y="295910"/>
                  </a:lnTo>
                  <a:lnTo>
                    <a:pt x="213614" y="298450"/>
                  </a:lnTo>
                  <a:lnTo>
                    <a:pt x="221360" y="298450"/>
                  </a:lnTo>
                  <a:lnTo>
                    <a:pt x="222503" y="295910"/>
                  </a:lnTo>
                  <a:lnTo>
                    <a:pt x="223012" y="294639"/>
                  </a:lnTo>
                  <a:lnTo>
                    <a:pt x="223012" y="287019"/>
                  </a:lnTo>
                  <a:lnTo>
                    <a:pt x="213487" y="287019"/>
                  </a:lnTo>
                  <a:lnTo>
                    <a:pt x="210057" y="285750"/>
                  </a:lnTo>
                  <a:lnTo>
                    <a:pt x="207899" y="280669"/>
                  </a:lnTo>
                  <a:lnTo>
                    <a:pt x="205994" y="276860"/>
                  </a:lnTo>
                  <a:lnTo>
                    <a:pt x="205485" y="275589"/>
                  </a:lnTo>
                  <a:lnTo>
                    <a:pt x="204850" y="274319"/>
                  </a:lnTo>
                  <a:lnTo>
                    <a:pt x="204089" y="273050"/>
                  </a:lnTo>
                  <a:lnTo>
                    <a:pt x="202056" y="271780"/>
                  </a:lnTo>
                  <a:close/>
                </a:path>
                <a:path w="241300" h="298450">
                  <a:moveTo>
                    <a:pt x="222503" y="283210"/>
                  </a:moveTo>
                  <a:lnTo>
                    <a:pt x="221742" y="284480"/>
                  </a:lnTo>
                  <a:lnTo>
                    <a:pt x="221360" y="284480"/>
                  </a:lnTo>
                  <a:lnTo>
                    <a:pt x="217931" y="287019"/>
                  </a:lnTo>
                  <a:lnTo>
                    <a:pt x="223012" y="287019"/>
                  </a:lnTo>
                  <a:lnTo>
                    <a:pt x="223012" y="285750"/>
                  </a:lnTo>
                  <a:lnTo>
                    <a:pt x="222503" y="283210"/>
                  </a:lnTo>
                  <a:close/>
                </a:path>
                <a:path w="241300" h="298450">
                  <a:moveTo>
                    <a:pt x="206438" y="256539"/>
                  </a:moveTo>
                  <a:lnTo>
                    <a:pt x="147320" y="256539"/>
                  </a:lnTo>
                  <a:lnTo>
                    <a:pt x="149605" y="259080"/>
                  </a:lnTo>
                  <a:lnTo>
                    <a:pt x="150749" y="259080"/>
                  </a:lnTo>
                  <a:lnTo>
                    <a:pt x="151892" y="260350"/>
                  </a:lnTo>
                  <a:lnTo>
                    <a:pt x="152907" y="261619"/>
                  </a:lnTo>
                  <a:lnTo>
                    <a:pt x="153797" y="262889"/>
                  </a:lnTo>
                  <a:lnTo>
                    <a:pt x="154050" y="264160"/>
                  </a:lnTo>
                  <a:lnTo>
                    <a:pt x="165100" y="264160"/>
                  </a:lnTo>
                  <a:lnTo>
                    <a:pt x="165734" y="265430"/>
                  </a:lnTo>
                  <a:lnTo>
                    <a:pt x="166116" y="266700"/>
                  </a:lnTo>
                  <a:lnTo>
                    <a:pt x="165862" y="267969"/>
                  </a:lnTo>
                  <a:lnTo>
                    <a:pt x="165734" y="269239"/>
                  </a:lnTo>
                  <a:lnTo>
                    <a:pt x="166116" y="270510"/>
                  </a:lnTo>
                  <a:lnTo>
                    <a:pt x="166877" y="271780"/>
                  </a:lnTo>
                  <a:lnTo>
                    <a:pt x="167258" y="273050"/>
                  </a:lnTo>
                  <a:lnTo>
                    <a:pt x="171196" y="273050"/>
                  </a:lnTo>
                  <a:lnTo>
                    <a:pt x="173227" y="274319"/>
                  </a:lnTo>
                  <a:lnTo>
                    <a:pt x="175387" y="275589"/>
                  </a:lnTo>
                  <a:lnTo>
                    <a:pt x="176656" y="276860"/>
                  </a:lnTo>
                  <a:lnTo>
                    <a:pt x="183896" y="276860"/>
                  </a:lnTo>
                  <a:lnTo>
                    <a:pt x="184150" y="274319"/>
                  </a:lnTo>
                  <a:lnTo>
                    <a:pt x="186181" y="271780"/>
                  </a:lnTo>
                  <a:lnTo>
                    <a:pt x="202056" y="271780"/>
                  </a:lnTo>
                  <a:lnTo>
                    <a:pt x="203326" y="267969"/>
                  </a:lnTo>
                  <a:lnTo>
                    <a:pt x="204724" y="264160"/>
                  </a:lnTo>
                  <a:lnTo>
                    <a:pt x="205613" y="261619"/>
                  </a:lnTo>
                  <a:lnTo>
                    <a:pt x="206375" y="257810"/>
                  </a:lnTo>
                  <a:lnTo>
                    <a:pt x="206438" y="256539"/>
                  </a:lnTo>
                  <a:close/>
                </a:path>
                <a:path w="241300" h="298450">
                  <a:moveTo>
                    <a:pt x="159512" y="264160"/>
                  </a:moveTo>
                  <a:lnTo>
                    <a:pt x="154177" y="264160"/>
                  </a:lnTo>
                  <a:lnTo>
                    <a:pt x="154558" y="265430"/>
                  </a:lnTo>
                  <a:lnTo>
                    <a:pt x="155194" y="266700"/>
                  </a:lnTo>
                  <a:lnTo>
                    <a:pt x="159512" y="264160"/>
                  </a:lnTo>
                  <a:close/>
                </a:path>
                <a:path w="241300" h="298450">
                  <a:moveTo>
                    <a:pt x="220979" y="199389"/>
                  </a:moveTo>
                  <a:lnTo>
                    <a:pt x="118872" y="199389"/>
                  </a:lnTo>
                  <a:lnTo>
                    <a:pt x="120396" y="201930"/>
                  </a:lnTo>
                  <a:lnTo>
                    <a:pt x="120903" y="203200"/>
                  </a:lnTo>
                  <a:lnTo>
                    <a:pt x="120776" y="209550"/>
                  </a:lnTo>
                  <a:lnTo>
                    <a:pt x="121539" y="214630"/>
                  </a:lnTo>
                  <a:lnTo>
                    <a:pt x="122681" y="215900"/>
                  </a:lnTo>
                  <a:lnTo>
                    <a:pt x="123951" y="217169"/>
                  </a:lnTo>
                  <a:lnTo>
                    <a:pt x="123444" y="220980"/>
                  </a:lnTo>
                  <a:lnTo>
                    <a:pt x="122174" y="227330"/>
                  </a:lnTo>
                  <a:lnTo>
                    <a:pt x="121412" y="229869"/>
                  </a:lnTo>
                  <a:lnTo>
                    <a:pt x="120015" y="237489"/>
                  </a:lnTo>
                  <a:lnTo>
                    <a:pt x="120776" y="238760"/>
                  </a:lnTo>
                  <a:lnTo>
                    <a:pt x="123571" y="241300"/>
                  </a:lnTo>
                  <a:lnTo>
                    <a:pt x="128650" y="247650"/>
                  </a:lnTo>
                  <a:lnTo>
                    <a:pt x="127889" y="252730"/>
                  </a:lnTo>
                  <a:lnTo>
                    <a:pt x="127762" y="254000"/>
                  </a:lnTo>
                  <a:lnTo>
                    <a:pt x="127634" y="254000"/>
                  </a:lnTo>
                  <a:lnTo>
                    <a:pt x="126746" y="259080"/>
                  </a:lnTo>
                  <a:lnTo>
                    <a:pt x="126365" y="262889"/>
                  </a:lnTo>
                  <a:lnTo>
                    <a:pt x="126873" y="264160"/>
                  </a:lnTo>
                  <a:lnTo>
                    <a:pt x="127507" y="262889"/>
                  </a:lnTo>
                  <a:lnTo>
                    <a:pt x="129158" y="260350"/>
                  </a:lnTo>
                  <a:lnTo>
                    <a:pt x="131191" y="259080"/>
                  </a:lnTo>
                  <a:lnTo>
                    <a:pt x="142367" y="259080"/>
                  </a:lnTo>
                  <a:lnTo>
                    <a:pt x="144525" y="257810"/>
                  </a:lnTo>
                  <a:lnTo>
                    <a:pt x="147320" y="257810"/>
                  </a:lnTo>
                  <a:lnTo>
                    <a:pt x="147320" y="256539"/>
                  </a:lnTo>
                  <a:lnTo>
                    <a:pt x="206438" y="256539"/>
                  </a:lnTo>
                  <a:lnTo>
                    <a:pt x="206501" y="255269"/>
                  </a:lnTo>
                  <a:lnTo>
                    <a:pt x="206755" y="252730"/>
                  </a:lnTo>
                  <a:lnTo>
                    <a:pt x="207137" y="251460"/>
                  </a:lnTo>
                  <a:lnTo>
                    <a:pt x="207391" y="247650"/>
                  </a:lnTo>
                  <a:lnTo>
                    <a:pt x="208279" y="242569"/>
                  </a:lnTo>
                  <a:lnTo>
                    <a:pt x="207772" y="241300"/>
                  </a:lnTo>
                  <a:lnTo>
                    <a:pt x="206628" y="240030"/>
                  </a:lnTo>
                  <a:lnTo>
                    <a:pt x="205867" y="238760"/>
                  </a:lnTo>
                  <a:lnTo>
                    <a:pt x="205740" y="237489"/>
                  </a:lnTo>
                  <a:lnTo>
                    <a:pt x="205613" y="234950"/>
                  </a:lnTo>
                  <a:lnTo>
                    <a:pt x="206882" y="232410"/>
                  </a:lnTo>
                  <a:lnTo>
                    <a:pt x="209423" y="229869"/>
                  </a:lnTo>
                  <a:lnTo>
                    <a:pt x="210057" y="228600"/>
                  </a:lnTo>
                  <a:lnTo>
                    <a:pt x="209930" y="226060"/>
                  </a:lnTo>
                  <a:lnTo>
                    <a:pt x="209803" y="220980"/>
                  </a:lnTo>
                  <a:lnTo>
                    <a:pt x="210947" y="219710"/>
                  </a:lnTo>
                  <a:lnTo>
                    <a:pt x="211708" y="218439"/>
                  </a:lnTo>
                  <a:lnTo>
                    <a:pt x="227075" y="218439"/>
                  </a:lnTo>
                  <a:lnTo>
                    <a:pt x="228726" y="215900"/>
                  </a:lnTo>
                  <a:lnTo>
                    <a:pt x="229107" y="215900"/>
                  </a:lnTo>
                  <a:lnTo>
                    <a:pt x="229489" y="214630"/>
                  </a:lnTo>
                  <a:lnTo>
                    <a:pt x="228980" y="213360"/>
                  </a:lnTo>
                  <a:lnTo>
                    <a:pt x="227965" y="210819"/>
                  </a:lnTo>
                  <a:lnTo>
                    <a:pt x="223266" y="201930"/>
                  </a:lnTo>
                  <a:lnTo>
                    <a:pt x="220979" y="199389"/>
                  </a:lnTo>
                  <a:close/>
                </a:path>
                <a:path w="241300" h="298450">
                  <a:moveTo>
                    <a:pt x="92456" y="196850"/>
                  </a:moveTo>
                  <a:lnTo>
                    <a:pt x="57276" y="196850"/>
                  </a:lnTo>
                  <a:lnTo>
                    <a:pt x="58420" y="198119"/>
                  </a:lnTo>
                  <a:lnTo>
                    <a:pt x="60451" y="199389"/>
                  </a:lnTo>
                  <a:lnTo>
                    <a:pt x="61849" y="201930"/>
                  </a:lnTo>
                  <a:lnTo>
                    <a:pt x="62864" y="204469"/>
                  </a:lnTo>
                  <a:lnTo>
                    <a:pt x="65150" y="212089"/>
                  </a:lnTo>
                  <a:lnTo>
                    <a:pt x="66801" y="214630"/>
                  </a:lnTo>
                  <a:lnTo>
                    <a:pt x="71120" y="214630"/>
                  </a:lnTo>
                  <a:lnTo>
                    <a:pt x="76708" y="212089"/>
                  </a:lnTo>
                  <a:lnTo>
                    <a:pt x="82676" y="210819"/>
                  </a:lnTo>
                  <a:lnTo>
                    <a:pt x="87629" y="210819"/>
                  </a:lnTo>
                  <a:lnTo>
                    <a:pt x="88011" y="209550"/>
                  </a:lnTo>
                  <a:lnTo>
                    <a:pt x="88519" y="207010"/>
                  </a:lnTo>
                  <a:lnTo>
                    <a:pt x="89915" y="198119"/>
                  </a:lnTo>
                  <a:lnTo>
                    <a:pt x="92456" y="196850"/>
                  </a:lnTo>
                  <a:close/>
                </a:path>
                <a:path w="241300" h="298450">
                  <a:moveTo>
                    <a:pt x="219150" y="195580"/>
                  </a:moveTo>
                  <a:lnTo>
                    <a:pt x="100837" y="195580"/>
                  </a:lnTo>
                  <a:lnTo>
                    <a:pt x="103758" y="196850"/>
                  </a:lnTo>
                  <a:lnTo>
                    <a:pt x="105155" y="196850"/>
                  </a:lnTo>
                  <a:lnTo>
                    <a:pt x="105409" y="198119"/>
                  </a:lnTo>
                  <a:lnTo>
                    <a:pt x="106045" y="200660"/>
                  </a:lnTo>
                  <a:lnTo>
                    <a:pt x="113410" y="200660"/>
                  </a:lnTo>
                  <a:lnTo>
                    <a:pt x="114807" y="199389"/>
                  </a:lnTo>
                  <a:lnTo>
                    <a:pt x="220979" y="199389"/>
                  </a:lnTo>
                  <a:lnTo>
                    <a:pt x="219150" y="195580"/>
                  </a:lnTo>
                  <a:close/>
                </a:path>
                <a:path w="241300" h="298450">
                  <a:moveTo>
                    <a:pt x="214513" y="177800"/>
                  </a:moveTo>
                  <a:lnTo>
                    <a:pt x="42656" y="177800"/>
                  </a:lnTo>
                  <a:lnTo>
                    <a:pt x="53721" y="179069"/>
                  </a:lnTo>
                  <a:lnTo>
                    <a:pt x="54990" y="179069"/>
                  </a:lnTo>
                  <a:lnTo>
                    <a:pt x="55118" y="180339"/>
                  </a:lnTo>
                  <a:lnTo>
                    <a:pt x="58927" y="187960"/>
                  </a:lnTo>
                  <a:lnTo>
                    <a:pt x="57531" y="194310"/>
                  </a:lnTo>
                  <a:lnTo>
                    <a:pt x="57150" y="196850"/>
                  </a:lnTo>
                  <a:lnTo>
                    <a:pt x="93979" y="196850"/>
                  </a:lnTo>
                  <a:lnTo>
                    <a:pt x="95758" y="195580"/>
                  </a:lnTo>
                  <a:lnTo>
                    <a:pt x="219150" y="195580"/>
                  </a:lnTo>
                  <a:lnTo>
                    <a:pt x="216711" y="190500"/>
                  </a:lnTo>
                  <a:lnTo>
                    <a:pt x="214513" y="177800"/>
                  </a:lnTo>
                  <a:close/>
                </a:path>
                <a:path w="241300" h="298450">
                  <a:moveTo>
                    <a:pt x="96138" y="5080"/>
                  </a:moveTo>
                  <a:lnTo>
                    <a:pt x="88646" y="5080"/>
                  </a:lnTo>
                  <a:lnTo>
                    <a:pt x="82803" y="12700"/>
                  </a:lnTo>
                  <a:lnTo>
                    <a:pt x="79756" y="17780"/>
                  </a:lnTo>
                  <a:lnTo>
                    <a:pt x="79883" y="27939"/>
                  </a:lnTo>
                  <a:lnTo>
                    <a:pt x="80010" y="35560"/>
                  </a:lnTo>
                  <a:lnTo>
                    <a:pt x="79756" y="38100"/>
                  </a:lnTo>
                  <a:lnTo>
                    <a:pt x="79375" y="38100"/>
                  </a:lnTo>
                  <a:lnTo>
                    <a:pt x="79375" y="39369"/>
                  </a:lnTo>
                  <a:lnTo>
                    <a:pt x="79121" y="40639"/>
                  </a:lnTo>
                  <a:lnTo>
                    <a:pt x="78866" y="40639"/>
                  </a:lnTo>
                  <a:lnTo>
                    <a:pt x="78866" y="41910"/>
                  </a:lnTo>
                  <a:lnTo>
                    <a:pt x="78359" y="43180"/>
                  </a:lnTo>
                  <a:lnTo>
                    <a:pt x="77850" y="44450"/>
                  </a:lnTo>
                  <a:lnTo>
                    <a:pt x="77597" y="44450"/>
                  </a:lnTo>
                  <a:lnTo>
                    <a:pt x="76581" y="46989"/>
                  </a:lnTo>
                  <a:lnTo>
                    <a:pt x="76073" y="46989"/>
                  </a:lnTo>
                  <a:lnTo>
                    <a:pt x="74295" y="50800"/>
                  </a:lnTo>
                  <a:lnTo>
                    <a:pt x="72898" y="53339"/>
                  </a:lnTo>
                  <a:lnTo>
                    <a:pt x="72898" y="66039"/>
                  </a:lnTo>
                  <a:lnTo>
                    <a:pt x="65277" y="85089"/>
                  </a:lnTo>
                  <a:lnTo>
                    <a:pt x="62991" y="90169"/>
                  </a:lnTo>
                  <a:lnTo>
                    <a:pt x="62991" y="99060"/>
                  </a:lnTo>
                  <a:lnTo>
                    <a:pt x="59182" y="102869"/>
                  </a:lnTo>
                  <a:lnTo>
                    <a:pt x="53721" y="107950"/>
                  </a:lnTo>
                  <a:lnTo>
                    <a:pt x="51435" y="110489"/>
                  </a:lnTo>
                  <a:lnTo>
                    <a:pt x="51350" y="118110"/>
                  </a:lnTo>
                  <a:lnTo>
                    <a:pt x="51181" y="120650"/>
                  </a:lnTo>
                  <a:lnTo>
                    <a:pt x="50926" y="125730"/>
                  </a:lnTo>
                  <a:lnTo>
                    <a:pt x="50774" y="129539"/>
                  </a:lnTo>
                  <a:lnTo>
                    <a:pt x="50673" y="144780"/>
                  </a:lnTo>
                  <a:lnTo>
                    <a:pt x="49149" y="146050"/>
                  </a:lnTo>
                  <a:lnTo>
                    <a:pt x="46862" y="146050"/>
                  </a:lnTo>
                  <a:lnTo>
                    <a:pt x="46227" y="147319"/>
                  </a:lnTo>
                  <a:lnTo>
                    <a:pt x="45720" y="147319"/>
                  </a:lnTo>
                  <a:lnTo>
                    <a:pt x="45720" y="157480"/>
                  </a:lnTo>
                  <a:lnTo>
                    <a:pt x="43434" y="158750"/>
                  </a:lnTo>
                  <a:lnTo>
                    <a:pt x="37973" y="158750"/>
                  </a:lnTo>
                  <a:lnTo>
                    <a:pt x="34416" y="163830"/>
                  </a:lnTo>
                  <a:lnTo>
                    <a:pt x="32765" y="165100"/>
                  </a:lnTo>
                  <a:lnTo>
                    <a:pt x="1143" y="165100"/>
                  </a:lnTo>
                  <a:lnTo>
                    <a:pt x="381" y="166369"/>
                  </a:lnTo>
                  <a:lnTo>
                    <a:pt x="0" y="166369"/>
                  </a:lnTo>
                  <a:lnTo>
                    <a:pt x="1777" y="171450"/>
                  </a:lnTo>
                  <a:lnTo>
                    <a:pt x="3175" y="176530"/>
                  </a:lnTo>
                  <a:lnTo>
                    <a:pt x="4063" y="181610"/>
                  </a:lnTo>
                  <a:lnTo>
                    <a:pt x="6350" y="180339"/>
                  </a:lnTo>
                  <a:lnTo>
                    <a:pt x="7365" y="179069"/>
                  </a:lnTo>
                  <a:lnTo>
                    <a:pt x="10287" y="179069"/>
                  </a:lnTo>
                  <a:lnTo>
                    <a:pt x="11684" y="177800"/>
                  </a:lnTo>
                  <a:lnTo>
                    <a:pt x="214513" y="177800"/>
                  </a:lnTo>
                  <a:lnTo>
                    <a:pt x="214074" y="175260"/>
                  </a:lnTo>
                  <a:lnTo>
                    <a:pt x="212974" y="158750"/>
                  </a:lnTo>
                  <a:lnTo>
                    <a:pt x="212978" y="144780"/>
                  </a:lnTo>
                  <a:lnTo>
                    <a:pt x="213232" y="139700"/>
                  </a:lnTo>
                  <a:lnTo>
                    <a:pt x="213868" y="137160"/>
                  </a:lnTo>
                  <a:lnTo>
                    <a:pt x="215265" y="137160"/>
                  </a:lnTo>
                  <a:lnTo>
                    <a:pt x="214756" y="129539"/>
                  </a:lnTo>
                  <a:lnTo>
                    <a:pt x="206628" y="125730"/>
                  </a:lnTo>
                  <a:lnTo>
                    <a:pt x="211454" y="125730"/>
                  </a:lnTo>
                  <a:lnTo>
                    <a:pt x="211327" y="123189"/>
                  </a:lnTo>
                  <a:lnTo>
                    <a:pt x="211074" y="120650"/>
                  </a:lnTo>
                  <a:lnTo>
                    <a:pt x="212344" y="118110"/>
                  </a:lnTo>
                  <a:lnTo>
                    <a:pt x="214122" y="116839"/>
                  </a:lnTo>
                  <a:lnTo>
                    <a:pt x="214122" y="114300"/>
                  </a:lnTo>
                  <a:lnTo>
                    <a:pt x="214502" y="107950"/>
                  </a:lnTo>
                  <a:lnTo>
                    <a:pt x="217931" y="106680"/>
                  </a:lnTo>
                  <a:lnTo>
                    <a:pt x="218694" y="106680"/>
                  </a:lnTo>
                  <a:lnTo>
                    <a:pt x="218821" y="105410"/>
                  </a:lnTo>
                  <a:lnTo>
                    <a:pt x="219964" y="104139"/>
                  </a:lnTo>
                  <a:lnTo>
                    <a:pt x="220599" y="101600"/>
                  </a:lnTo>
                  <a:lnTo>
                    <a:pt x="220725" y="90169"/>
                  </a:lnTo>
                  <a:lnTo>
                    <a:pt x="221615" y="85089"/>
                  </a:lnTo>
                  <a:lnTo>
                    <a:pt x="223266" y="81280"/>
                  </a:lnTo>
                  <a:lnTo>
                    <a:pt x="224281" y="76200"/>
                  </a:lnTo>
                  <a:lnTo>
                    <a:pt x="224535" y="73660"/>
                  </a:lnTo>
                  <a:lnTo>
                    <a:pt x="225044" y="69850"/>
                  </a:lnTo>
                  <a:lnTo>
                    <a:pt x="226949" y="68580"/>
                  </a:lnTo>
                  <a:lnTo>
                    <a:pt x="227710" y="67310"/>
                  </a:lnTo>
                  <a:lnTo>
                    <a:pt x="228219" y="66039"/>
                  </a:lnTo>
                  <a:lnTo>
                    <a:pt x="228473" y="64769"/>
                  </a:lnTo>
                  <a:lnTo>
                    <a:pt x="229234" y="63500"/>
                  </a:lnTo>
                  <a:lnTo>
                    <a:pt x="230124" y="60960"/>
                  </a:lnTo>
                  <a:lnTo>
                    <a:pt x="232537" y="59689"/>
                  </a:lnTo>
                  <a:lnTo>
                    <a:pt x="236474" y="58419"/>
                  </a:lnTo>
                  <a:lnTo>
                    <a:pt x="236981" y="57150"/>
                  </a:lnTo>
                  <a:lnTo>
                    <a:pt x="236981" y="55880"/>
                  </a:lnTo>
                  <a:lnTo>
                    <a:pt x="237363" y="54610"/>
                  </a:lnTo>
                  <a:lnTo>
                    <a:pt x="237998" y="53339"/>
                  </a:lnTo>
                  <a:lnTo>
                    <a:pt x="238887" y="52069"/>
                  </a:lnTo>
                  <a:lnTo>
                    <a:pt x="239902" y="50800"/>
                  </a:lnTo>
                  <a:lnTo>
                    <a:pt x="240792" y="49530"/>
                  </a:lnTo>
                  <a:lnTo>
                    <a:pt x="240792" y="48260"/>
                  </a:lnTo>
                  <a:lnTo>
                    <a:pt x="239268" y="46989"/>
                  </a:lnTo>
                  <a:lnTo>
                    <a:pt x="237998" y="45719"/>
                  </a:lnTo>
                  <a:lnTo>
                    <a:pt x="236347" y="44450"/>
                  </a:lnTo>
                  <a:lnTo>
                    <a:pt x="236474" y="34289"/>
                  </a:lnTo>
                  <a:lnTo>
                    <a:pt x="236600" y="33019"/>
                  </a:lnTo>
                  <a:lnTo>
                    <a:pt x="236854" y="29210"/>
                  </a:lnTo>
                  <a:lnTo>
                    <a:pt x="236854" y="26669"/>
                  </a:lnTo>
                  <a:lnTo>
                    <a:pt x="236220" y="26669"/>
                  </a:lnTo>
                  <a:lnTo>
                    <a:pt x="235712" y="25400"/>
                  </a:lnTo>
                  <a:lnTo>
                    <a:pt x="234442" y="24130"/>
                  </a:lnTo>
                  <a:lnTo>
                    <a:pt x="233933" y="24130"/>
                  </a:lnTo>
                  <a:lnTo>
                    <a:pt x="233172" y="22860"/>
                  </a:lnTo>
                  <a:lnTo>
                    <a:pt x="232664" y="22860"/>
                  </a:lnTo>
                  <a:lnTo>
                    <a:pt x="232028" y="21589"/>
                  </a:lnTo>
                  <a:lnTo>
                    <a:pt x="231521" y="21589"/>
                  </a:lnTo>
                  <a:lnTo>
                    <a:pt x="230885" y="20319"/>
                  </a:lnTo>
                  <a:lnTo>
                    <a:pt x="129413" y="20319"/>
                  </a:lnTo>
                  <a:lnTo>
                    <a:pt x="101853" y="13969"/>
                  </a:lnTo>
                  <a:lnTo>
                    <a:pt x="101473" y="13969"/>
                  </a:lnTo>
                  <a:lnTo>
                    <a:pt x="100202" y="11430"/>
                  </a:lnTo>
                  <a:lnTo>
                    <a:pt x="96138" y="5080"/>
                  </a:lnTo>
                  <a:close/>
                </a:path>
                <a:path w="241300" h="298450">
                  <a:moveTo>
                    <a:pt x="26670" y="157480"/>
                  </a:moveTo>
                  <a:lnTo>
                    <a:pt x="24511" y="157480"/>
                  </a:lnTo>
                  <a:lnTo>
                    <a:pt x="22478" y="158750"/>
                  </a:lnTo>
                  <a:lnTo>
                    <a:pt x="18541" y="162560"/>
                  </a:lnTo>
                  <a:lnTo>
                    <a:pt x="16890" y="163830"/>
                  </a:lnTo>
                  <a:lnTo>
                    <a:pt x="3048" y="163830"/>
                  </a:lnTo>
                  <a:lnTo>
                    <a:pt x="2539" y="165100"/>
                  </a:lnTo>
                  <a:lnTo>
                    <a:pt x="30352" y="165100"/>
                  </a:lnTo>
                  <a:lnTo>
                    <a:pt x="28575" y="163830"/>
                  </a:lnTo>
                  <a:lnTo>
                    <a:pt x="28701" y="158750"/>
                  </a:lnTo>
                  <a:lnTo>
                    <a:pt x="27177" y="158750"/>
                  </a:lnTo>
                  <a:lnTo>
                    <a:pt x="26670" y="157480"/>
                  </a:lnTo>
                  <a:close/>
                </a:path>
                <a:path w="241300" h="298450">
                  <a:moveTo>
                    <a:pt x="10540" y="160019"/>
                  </a:moveTo>
                  <a:lnTo>
                    <a:pt x="8509" y="160019"/>
                  </a:lnTo>
                  <a:lnTo>
                    <a:pt x="8127" y="161289"/>
                  </a:lnTo>
                  <a:lnTo>
                    <a:pt x="6603" y="161289"/>
                  </a:lnTo>
                  <a:lnTo>
                    <a:pt x="6350" y="162560"/>
                  </a:lnTo>
                  <a:lnTo>
                    <a:pt x="4825" y="162560"/>
                  </a:lnTo>
                  <a:lnTo>
                    <a:pt x="4445" y="163830"/>
                  </a:lnTo>
                  <a:lnTo>
                    <a:pt x="13715" y="163830"/>
                  </a:lnTo>
                  <a:lnTo>
                    <a:pt x="12319" y="162560"/>
                  </a:lnTo>
                  <a:lnTo>
                    <a:pt x="11302" y="161289"/>
                  </a:lnTo>
                  <a:lnTo>
                    <a:pt x="10540" y="160019"/>
                  </a:lnTo>
                  <a:close/>
                </a:path>
                <a:path w="241300" h="298450">
                  <a:moveTo>
                    <a:pt x="136905" y="8889"/>
                  </a:moveTo>
                  <a:lnTo>
                    <a:pt x="133350" y="8889"/>
                  </a:lnTo>
                  <a:lnTo>
                    <a:pt x="131952" y="10160"/>
                  </a:lnTo>
                  <a:lnTo>
                    <a:pt x="130428" y="15239"/>
                  </a:lnTo>
                  <a:lnTo>
                    <a:pt x="129413" y="20319"/>
                  </a:lnTo>
                  <a:lnTo>
                    <a:pt x="230377" y="20319"/>
                  </a:lnTo>
                  <a:lnTo>
                    <a:pt x="229743" y="19050"/>
                  </a:lnTo>
                  <a:lnTo>
                    <a:pt x="228600" y="19050"/>
                  </a:lnTo>
                  <a:lnTo>
                    <a:pt x="227583" y="17780"/>
                  </a:lnTo>
                  <a:lnTo>
                    <a:pt x="227329" y="17780"/>
                  </a:lnTo>
                  <a:lnTo>
                    <a:pt x="226568" y="16510"/>
                  </a:lnTo>
                  <a:lnTo>
                    <a:pt x="225678" y="15239"/>
                  </a:lnTo>
                  <a:lnTo>
                    <a:pt x="202056" y="15239"/>
                  </a:lnTo>
                  <a:lnTo>
                    <a:pt x="200405" y="13969"/>
                  </a:lnTo>
                  <a:lnTo>
                    <a:pt x="197739" y="11430"/>
                  </a:lnTo>
                  <a:lnTo>
                    <a:pt x="196596" y="10160"/>
                  </a:lnTo>
                  <a:lnTo>
                    <a:pt x="138175" y="10160"/>
                  </a:lnTo>
                  <a:lnTo>
                    <a:pt x="136905" y="8889"/>
                  </a:lnTo>
                  <a:close/>
                </a:path>
                <a:path w="241300" h="298450">
                  <a:moveTo>
                    <a:pt x="214122" y="12700"/>
                  </a:moveTo>
                  <a:lnTo>
                    <a:pt x="211200" y="12700"/>
                  </a:lnTo>
                  <a:lnTo>
                    <a:pt x="210693" y="13969"/>
                  </a:lnTo>
                  <a:lnTo>
                    <a:pt x="209423" y="15239"/>
                  </a:lnTo>
                  <a:lnTo>
                    <a:pt x="216789" y="15239"/>
                  </a:lnTo>
                  <a:lnTo>
                    <a:pt x="215773" y="13969"/>
                  </a:lnTo>
                  <a:lnTo>
                    <a:pt x="214122" y="12700"/>
                  </a:lnTo>
                  <a:close/>
                </a:path>
                <a:path w="241300" h="298450">
                  <a:moveTo>
                    <a:pt x="224281" y="13969"/>
                  </a:moveTo>
                  <a:lnTo>
                    <a:pt x="218440" y="13969"/>
                  </a:lnTo>
                  <a:lnTo>
                    <a:pt x="218058" y="15239"/>
                  </a:lnTo>
                  <a:lnTo>
                    <a:pt x="224790" y="15239"/>
                  </a:lnTo>
                  <a:lnTo>
                    <a:pt x="224281" y="13969"/>
                  </a:lnTo>
                  <a:close/>
                </a:path>
                <a:path w="241300" h="298450">
                  <a:moveTo>
                    <a:pt x="223012" y="12700"/>
                  </a:moveTo>
                  <a:lnTo>
                    <a:pt x="220218" y="12700"/>
                  </a:lnTo>
                  <a:lnTo>
                    <a:pt x="219075" y="13969"/>
                  </a:lnTo>
                  <a:lnTo>
                    <a:pt x="223520" y="13969"/>
                  </a:lnTo>
                  <a:lnTo>
                    <a:pt x="223012" y="12700"/>
                  </a:lnTo>
                  <a:close/>
                </a:path>
                <a:path w="241300" h="298450">
                  <a:moveTo>
                    <a:pt x="162432" y="5080"/>
                  </a:moveTo>
                  <a:lnTo>
                    <a:pt x="151765" y="5080"/>
                  </a:lnTo>
                  <a:lnTo>
                    <a:pt x="146939" y="7619"/>
                  </a:lnTo>
                  <a:lnTo>
                    <a:pt x="143764" y="8889"/>
                  </a:lnTo>
                  <a:lnTo>
                    <a:pt x="142748" y="10160"/>
                  </a:lnTo>
                  <a:lnTo>
                    <a:pt x="196596" y="10160"/>
                  </a:lnTo>
                  <a:lnTo>
                    <a:pt x="195452" y="8889"/>
                  </a:lnTo>
                  <a:lnTo>
                    <a:pt x="194521" y="6350"/>
                  </a:lnTo>
                  <a:lnTo>
                    <a:pt x="163322" y="6350"/>
                  </a:lnTo>
                  <a:lnTo>
                    <a:pt x="162432" y="5080"/>
                  </a:lnTo>
                  <a:close/>
                </a:path>
                <a:path w="241300" h="298450">
                  <a:moveTo>
                    <a:pt x="174498" y="0"/>
                  </a:moveTo>
                  <a:lnTo>
                    <a:pt x="170179" y="0"/>
                  </a:lnTo>
                  <a:lnTo>
                    <a:pt x="169672" y="1269"/>
                  </a:lnTo>
                  <a:lnTo>
                    <a:pt x="169164" y="1269"/>
                  </a:lnTo>
                  <a:lnTo>
                    <a:pt x="167767" y="5080"/>
                  </a:lnTo>
                  <a:lnTo>
                    <a:pt x="166116" y="6350"/>
                  </a:lnTo>
                  <a:lnTo>
                    <a:pt x="194521" y="6350"/>
                  </a:lnTo>
                  <a:lnTo>
                    <a:pt x="194055" y="5080"/>
                  </a:lnTo>
                  <a:lnTo>
                    <a:pt x="182245" y="5080"/>
                  </a:lnTo>
                  <a:lnTo>
                    <a:pt x="181737" y="3810"/>
                  </a:lnTo>
                  <a:lnTo>
                    <a:pt x="179070" y="2539"/>
                  </a:lnTo>
                  <a:lnTo>
                    <a:pt x="174498" y="0"/>
                  </a:lnTo>
                  <a:close/>
                </a:path>
                <a:path w="241300" h="298450">
                  <a:moveTo>
                    <a:pt x="193167" y="2539"/>
                  </a:moveTo>
                  <a:lnTo>
                    <a:pt x="192531" y="2539"/>
                  </a:lnTo>
                  <a:lnTo>
                    <a:pt x="182245" y="5080"/>
                  </a:lnTo>
                  <a:lnTo>
                    <a:pt x="193928" y="5080"/>
                  </a:lnTo>
                  <a:lnTo>
                    <a:pt x="193928" y="3810"/>
                  </a:lnTo>
                  <a:lnTo>
                    <a:pt x="193167" y="3810"/>
                  </a:lnTo>
                  <a:lnTo>
                    <a:pt x="193167" y="2539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6399276" y="3168395"/>
              <a:ext cx="241300" cy="299085"/>
            </a:xfrm>
            <a:custGeom>
              <a:avLst/>
              <a:gdLst/>
              <a:ahLst/>
              <a:cxnLst/>
              <a:rect l="l" t="t" r="r" b="b"/>
              <a:pathLst>
                <a:path w="241300" h="299085">
                  <a:moveTo>
                    <a:pt x="171450" y="0"/>
                  </a:moveTo>
                  <a:lnTo>
                    <a:pt x="170942" y="0"/>
                  </a:lnTo>
                  <a:lnTo>
                    <a:pt x="170560" y="126"/>
                  </a:lnTo>
                  <a:lnTo>
                    <a:pt x="170179" y="253"/>
                  </a:lnTo>
                  <a:lnTo>
                    <a:pt x="169672" y="380"/>
                  </a:lnTo>
                  <a:lnTo>
                    <a:pt x="169418" y="634"/>
                  </a:lnTo>
                  <a:lnTo>
                    <a:pt x="169164" y="1142"/>
                  </a:lnTo>
                  <a:lnTo>
                    <a:pt x="167767" y="4571"/>
                  </a:lnTo>
                  <a:lnTo>
                    <a:pt x="166116" y="5460"/>
                  </a:lnTo>
                  <a:lnTo>
                    <a:pt x="164338" y="5460"/>
                  </a:lnTo>
                  <a:lnTo>
                    <a:pt x="163322" y="5460"/>
                  </a:lnTo>
                  <a:lnTo>
                    <a:pt x="162432" y="5206"/>
                  </a:lnTo>
                  <a:lnTo>
                    <a:pt x="161417" y="4952"/>
                  </a:lnTo>
                  <a:lnTo>
                    <a:pt x="160020" y="4571"/>
                  </a:lnTo>
                  <a:lnTo>
                    <a:pt x="158496" y="4190"/>
                  </a:lnTo>
                  <a:lnTo>
                    <a:pt x="156972" y="4190"/>
                  </a:lnTo>
                  <a:lnTo>
                    <a:pt x="151765" y="4190"/>
                  </a:lnTo>
                  <a:lnTo>
                    <a:pt x="146939" y="7111"/>
                  </a:lnTo>
                  <a:lnTo>
                    <a:pt x="143764" y="8889"/>
                  </a:lnTo>
                  <a:lnTo>
                    <a:pt x="142748" y="9525"/>
                  </a:lnTo>
                  <a:lnTo>
                    <a:pt x="141731" y="9651"/>
                  </a:lnTo>
                  <a:lnTo>
                    <a:pt x="140716" y="9651"/>
                  </a:lnTo>
                  <a:lnTo>
                    <a:pt x="139446" y="9651"/>
                  </a:lnTo>
                  <a:lnTo>
                    <a:pt x="138175" y="9397"/>
                  </a:lnTo>
                  <a:lnTo>
                    <a:pt x="136905" y="9016"/>
                  </a:lnTo>
                  <a:lnTo>
                    <a:pt x="136017" y="8889"/>
                  </a:lnTo>
                  <a:lnTo>
                    <a:pt x="135000" y="8635"/>
                  </a:lnTo>
                  <a:lnTo>
                    <a:pt x="134239" y="8635"/>
                  </a:lnTo>
                  <a:lnTo>
                    <a:pt x="133857" y="8635"/>
                  </a:lnTo>
                  <a:lnTo>
                    <a:pt x="133476" y="8635"/>
                  </a:lnTo>
                  <a:lnTo>
                    <a:pt x="133350" y="8889"/>
                  </a:lnTo>
                  <a:lnTo>
                    <a:pt x="131952" y="9905"/>
                  </a:lnTo>
                  <a:lnTo>
                    <a:pt x="130428" y="15239"/>
                  </a:lnTo>
                  <a:lnTo>
                    <a:pt x="129794" y="18414"/>
                  </a:lnTo>
                  <a:lnTo>
                    <a:pt x="129413" y="20319"/>
                  </a:lnTo>
                  <a:lnTo>
                    <a:pt x="101853" y="13969"/>
                  </a:lnTo>
                  <a:lnTo>
                    <a:pt x="101473" y="13207"/>
                  </a:lnTo>
                  <a:lnTo>
                    <a:pt x="100202" y="10921"/>
                  </a:lnTo>
                  <a:lnTo>
                    <a:pt x="96138" y="5206"/>
                  </a:lnTo>
                  <a:lnTo>
                    <a:pt x="92201" y="5206"/>
                  </a:lnTo>
                  <a:lnTo>
                    <a:pt x="88646" y="5206"/>
                  </a:lnTo>
                  <a:lnTo>
                    <a:pt x="82803" y="12064"/>
                  </a:lnTo>
                  <a:lnTo>
                    <a:pt x="79756" y="16763"/>
                  </a:lnTo>
                  <a:lnTo>
                    <a:pt x="79756" y="26669"/>
                  </a:lnTo>
                  <a:lnTo>
                    <a:pt x="79883" y="27050"/>
                  </a:lnTo>
                  <a:lnTo>
                    <a:pt x="79883" y="27304"/>
                  </a:lnTo>
                  <a:lnTo>
                    <a:pt x="79883" y="27558"/>
                  </a:lnTo>
                  <a:lnTo>
                    <a:pt x="80010" y="27812"/>
                  </a:lnTo>
                  <a:lnTo>
                    <a:pt x="80010" y="28066"/>
                  </a:lnTo>
                  <a:lnTo>
                    <a:pt x="80010" y="34925"/>
                  </a:lnTo>
                  <a:lnTo>
                    <a:pt x="80010" y="35305"/>
                  </a:lnTo>
                  <a:lnTo>
                    <a:pt x="79883" y="35559"/>
                  </a:lnTo>
                  <a:lnTo>
                    <a:pt x="79883" y="35940"/>
                  </a:lnTo>
                  <a:lnTo>
                    <a:pt x="79883" y="36194"/>
                  </a:lnTo>
                  <a:lnTo>
                    <a:pt x="79883" y="36575"/>
                  </a:lnTo>
                  <a:lnTo>
                    <a:pt x="79756" y="36956"/>
                  </a:lnTo>
                  <a:lnTo>
                    <a:pt x="79756" y="37210"/>
                  </a:lnTo>
                  <a:lnTo>
                    <a:pt x="79628" y="37464"/>
                  </a:lnTo>
                  <a:lnTo>
                    <a:pt x="79628" y="37718"/>
                  </a:lnTo>
                  <a:lnTo>
                    <a:pt x="79501" y="38100"/>
                  </a:lnTo>
                  <a:lnTo>
                    <a:pt x="79375" y="38353"/>
                  </a:lnTo>
                  <a:lnTo>
                    <a:pt x="79375" y="38734"/>
                  </a:lnTo>
                  <a:lnTo>
                    <a:pt x="79375" y="38988"/>
                  </a:lnTo>
                  <a:lnTo>
                    <a:pt x="79248" y="39369"/>
                  </a:lnTo>
                  <a:lnTo>
                    <a:pt x="79248" y="39623"/>
                  </a:lnTo>
                  <a:lnTo>
                    <a:pt x="79121" y="39750"/>
                  </a:lnTo>
                  <a:lnTo>
                    <a:pt x="79121" y="40004"/>
                  </a:lnTo>
                  <a:lnTo>
                    <a:pt x="78994" y="40385"/>
                  </a:lnTo>
                  <a:lnTo>
                    <a:pt x="78866" y="40639"/>
                  </a:lnTo>
                  <a:lnTo>
                    <a:pt x="78866" y="40893"/>
                  </a:lnTo>
                  <a:lnTo>
                    <a:pt x="78739" y="41401"/>
                  </a:lnTo>
                  <a:lnTo>
                    <a:pt x="78612" y="41782"/>
                  </a:lnTo>
                  <a:lnTo>
                    <a:pt x="78486" y="42036"/>
                  </a:lnTo>
                  <a:lnTo>
                    <a:pt x="78359" y="42290"/>
                  </a:lnTo>
                  <a:lnTo>
                    <a:pt x="78232" y="42798"/>
                  </a:lnTo>
                  <a:lnTo>
                    <a:pt x="78104" y="43052"/>
                  </a:lnTo>
                  <a:lnTo>
                    <a:pt x="77850" y="43560"/>
                  </a:lnTo>
                  <a:lnTo>
                    <a:pt x="77850" y="43941"/>
                  </a:lnTo>
                  <a:lnTo>
                    <a:pt x="77597" y="44068"/>
                  </a:lnTo>
                  <a:lnTo>
                    <a:pt x="77597" y="44322"/>
                  </a:lnTo>
                  <a:lnTo>
                    <a:pt x="77088" y="45338"/>
                  </a:lnTo>
                  <a:lnTo>
                    <a:pt x="76581" y="46100"/>
                  </a:lnTo>
                  <a:lnTo>
                    <a:pt x="76073" y="47116"/>
                  </a:lnTo>
                  <a:lnTo>
                    <a:pt x="74295" y="50418"/>
                  </a:lnTo>
                  <a:lnTo>
                    <a:pt x="72898" y="52831"/>
                  </a:lnTo>
                  <a:lnTo>
                    <a:pt x="72898" y="60197"/>
                  </a:lnTo>
                  <a:lnTo>
                    <a:pt x="72898" y="65785"/>
                  </a:lnTo>
                  <a:lnTo>
                    <a:pt x="70103" y="72770"/>
                  </a:lnTo>
                  <a:lnTo>
                    <a:pt x="67437" y="79501"/>
                  </a:lnTo>
                  <a:lnTo>
                    <a:pt x="65277" y="84962"/>
                  </a:lnTo>
                  <a:lnTo>
                    <a:pt x="62991" y="90423"/>
                  </a:lnTo>
                  <a:lnTo>
                    <a:pt x="62991" y="93725"/>
                  </a:lnTo>
                  <a:lnTo>
                    <a:pt x="62991" y="99059"/>
                  </a:lnTo>
                  <a:lnTo>
                    <a:pt x="59182" y="102869"/>
                  </a:lnTo>
                  <a:lnTo>
                    <a:pt x="55625" y="106171"/>
                  </a:lnTo>
                  <a:lnTo>
                    <a:pt x="53721" y="107950"/>
                  </a:lnTo>
                  <a:lnTo>
                    <a:pt x="51435" y="110235"/>
                  </a:lnTo>
                  <a:lnTo>
                    <a:pt x="51435" y="111505"/>
                  </a:lnTo>
                  <a:lnTo>
                    <a:pt x="51435" y="113537"/>
                  </a:lnTo>
                  <a:lnTo>
                    <a:pt x="51435" y="116585"/>
                  </a:lnTo>
                  <a:lnTo>
                    <a:pt x="51181" y="120014"/>
                  </a:lnTo>
                  <a:lnTo>
                    <a:pt x="50926" y="125221"/>
                  </a:lnTo>
                  <a:lnTo>
                    <a:pt x="50673" y="131825"/>
                  </a:lnTo>
                  <a:lnTo>
                    <a:pt x="50673" y="138048"/>
                  </a:lnTo>
                  <a:lnTo>
                    <a:pt x="50673" y="144017"/>
                  </a:lnTo>
                  <a:lnTo>
                    <a:pt x="49149" y="145669"/>
                  </a:lnTo>
                  <a:lnTo>
                    <a:pt x="46862" y="146303"/>
                  </a:lnTo>
                  <a:lnTo>
                    <a:pt x="46227" y="146557"/>
                  </a:lnTo>
                  <a:lnTo>
                    <a:pt x="45720" y="146684"/>
                  </a:lnTo>
                  <a:lnTo>
                    <a:pt x="45720" y="149986"/>
                  </a:lnTo>
                  <a:lnTo>
                    <a:pt x="45720" y="156971"/>
                  </a:lnTo>
                  <a:lnTo>
                    <a:pt x="43434" y="157987"/>
                  </a:lnTo>
                  <a:lnTo>
                    <a:pt x="40766" y="158369"/>
                  </a:lnTo>
                  <a:lnTo>
                    <a:pt x="39370" y="158495"/>
                  </a:lnTo>
                  <a:lnTo>
                    <a:pt x="37973" y="159003"/>
                  </a:lnTo>
                  <a:lnTo>
                    <a:pt x="37084" y="160146"/>
                  </a:lnTo>
                  <a:lnTo>
                    <a:pt x="34416" y="163321"/>
                  </a:lnTo>
                  <a:lnTo>
                    <a:pt x="32765" y="165100"/>
                  </a:lnTo>
                  <a:lnTo>
                    <a:pt x="31369" y="165100"/>
                  </a:lnTo>
                  <a:lnTo>
                    <a:pt x="30987" y="165100"/>
                  </a:lnTo>
                  <a:lnTo>
                    <a:pt x="30607" y="164972"/>
                  </a:lnTo>
                  <a:lnTo>
                    <a:pt x="30352" y="164719"/>
                  </a:lnTo>
                  <a:lnTo>
                    <a:pt x="28575" y="163956"/>
                  </a:lnTo>
                  <a:lnTo>
                    <a:pt x="28575" y="161035"/>
                  </a:lnTo>
                  <a:lnTo>
                    <a:pt x="28575" y="159892"/>
                  </a:lnTo>
                  <a:lnTo>
                    <a:pt x="28701" y="159003"/>
                  </a:lnTo>
                  <a:lnTo>
                    <a:pt x="28194" y="158241"/>
                  </a:lnTo>
                  <a:lnTo>
                    <a:pt x="27559" y="157987"/>
                  </a:lnTo>
                  <a:lnTo>
                    <a:pt x="27177" y="157733"/>
                  </a:lnTo>
                  <a:lnTo>
                    <a:pt x="26670" y="157606"/>
                  </a:lnTo>
                  <a:lnTo>
                    <a:pt x="26035" y="157606"/>
                  </a:lnTo>
                  <a:lnTo>
                    <a:pt x="24511" y="157606"/>
                  </a:lnTo>
                  <a:lnTo>
                    <a:pt x="22478" y="158369"/>
                  </a:lnTo>
                  <a:lnTo>
                    <a:pt x="20447" y="160400"/>
                  </a:lnTo>
                  <a:lnTo>
                    <a:pt x="18541" y="162305"/>
                  </a:lnTo>
                  <a:lnTo>
                    <a:pt x="16890" y="162940"/>
                  </a:lnTo>
                  <a:lnTo>
                    <a:pt x="15621" y="162940"/>
                  </a:lnTo>
                  <a:lnTo>
                    <a:pt x="13715" y="162940"/>
                  </a:lnTo>
                  <a:lnTo>
                    <a:pt x="12319" y="161670"/>
                  </a:lnTo>
                  <a:lnTo>
                    <a:pt x="11302" y="160781"/>
                  </a:lnTo>
                  <a:lnTo>
                    <a:pt x="10922" y="160400"/>
                  </a:lnTo>
                  <a:lnTo>
                    <a:pt x="10540" y="160019"/>
                  </a:lnTo>
                  <a:lnTo>
                    <a:pt x="10033" y="159765"/>
                  </a:lnTo>
                  <a:lnTo>
                    <a:pt x="9525" y="159765"/>
                  </a:lnTo>
                  <a:lnTo>
                    <a:pt x="9271" y="159892"/>
                  </a:lnTo>
                  <a:lnTo>
                    <a:pt x="9016" y="160019"/>
                  </a:lnTo>
                  <a:lnTo>
                    <a:pt x="8636" y="160146"/>
                  </a:lnTo>
                  <a:lnTo>
                    <a:pt x="8127" y="160400"/>
                  </a:lnTo>
                  <a:lnTo>
                    <a:pt x="7874" y="160654"/>
                  </a:lnTo>
                  <a:lnTo>
                    <a:pt x="7620" y="160654"/>
                  </a:lnTo>
                  <a:lnTo>
                    <a:pt x="7365" y="160908"/>
                  </a:lnTo>
                  <a:lnTo>
                    <a:pt x="6985" y="161035"/>
                  </a:lnTo>
                  <a:lnTo>
                    <a:pt x="6603" y="161289"/>
                  </a:lnTo>
                  <a:lnTo>
                    <a:pt x="6350" y="161544"/>
                  </a:lnTo>
                  <a:lnTo>
                    <a:pt x="5969" y="161670"/>
                  </a:lnTo>
                  <a:lnTo>
                    <a:pt x="5587" y="162051"/>
                  </a:lnTo>
                  <a:lnTo>
                    <a:pt x="5207" y="162178"/>
                  </a:lnTo>
                  <a:lnTo>
                    <a:pt x="4825" y="162559"/>
                  </a:lnTo>
                  <a:lnTo>
                    <a:pt x="4445" y="162813"/>
                  </a:lnTo>
                  <a:lnTo>
                    <a:pt x="4063" y="163194"/>
                  </a:lnTo>
                  <a:lnTo>
                    <a:pt x="3556" y="163575"/>
                  </a:lnTo>
                  <a:lnTo>
                    <a:pt x="3048" y="163829"/>
                  </a:lnTo>
                  <a:lnTo>
                    <a:pt x="2539" y="164337"/>
                  </a:lnTo>
                  <a:lnTo>
                    <a:pt x="2159" y="164591"/>
                  </a:lnTo>
                  <a:lnTo>
                    <a:pt x="1524" y="164972"/>
                  </a:lnTo>
                  <a:lnTo>
                    <a:pt x="1143" y="165353"/>
                  </a:lnTo>
                  <a:lnTo>
                    <a:pt x="381" y="165988"/>
                  </a:lnTo>
                  <a:lnTo>
                    <a:pt x="0" y="166242"/>
                  </a:lnTo>
                  <a:lnTo>
                    <a:pt x="1777" y="171195"/>
                  </a:lnTo>
                  <a:lnTo>
                    <a:pt x="3175" y="176402"/>
                  </a:lnTo>
                  <a:lnTo>
                    <a:pt x="4063" y="181609"/>
                  </a:lnTo>
                  <a:lnTo>
                    <a:pt x="5334" y="180720"/>
                  </a:lnTo>
                  <a:lnTo>
                    <a:pt x="6350" y="179958"/>
                  </a:lnTo>
                  <a:lnTo>
                    <a:pt x="7365" y="179323"/>
                  </a:lnTo>
                  <a:lnTo>
                    <a:pt x="7493" y="179196"/>
                  </a:lnTo>
                  <a:lnTo>
                    <a:pt x="8127" y="178815"/>
                  </a:lnTo>
                  <a:lnTo>
                    <a:pt x="8762" y="178561"/>
                  </a:lnTo>
                  <a:lnTo>
                    <a:pt x="9398" y="178434"/>
                  </a:lnTo>
                  <a:lnTo>
                    <a:pt x="9906" y="178180"/>
                  </a:lnTo>
                  <a:lnTo>
                    <a:pt x="10287" y="178180"/>
                  </a:lnTo>
                  <a:lnTo>
                    <a:pt x="11684" y="177926"/>
                  </a:lnTo>
                  <a:lnTo>
                    <a:pt x="16890" y="177800"/>
                  </a:lnTo>
                  <a:lnTo>
                    <a:pt x="23113" y="177800"/>
                  </a:lnTo>
                  <a:lnTo>
                    <a:pt x="32986" y="177859"/>
                  </a:lnTo>
                  <a:lnTo>
                    <a:pt x="42656" y="177990"/>
                  </a:lnTo>
                  <a:lnTo>
                    <a:pt x="50206" y="178121"/>
                  </a:lnTo>
                  <a:lnTo>
                    <a:pt x="53721" y="178180"/>
                  </a:lnTo>
                  <a:lnTo>
                    <a:pt x="54610" y="178180"/>
                  </a:lnTo>
                  <a:lnTo>
                    <a:pt x="54990" y="178942"/>
                  </a:lnTo>
                  <a:lnTo>
                    <a:pt x="55118" y="179450"/>
                  </a:lnTo>
                  <a:lnTo>
                    <a:pt x="58927" y="186944"/>
                  </a:lnTo>
                  <a:lnTo>
                    <a:pt x="57531" y="193928"/>
                  </a:lnTo>
                  <a:lnTo>
                    <a:pt x="57150" y="196341"/>
                  </a:lnTo>
                  <a:lnTo>
                    <a:pt x="58420" y="197484"/>
                  </a:lnTo>
                  <a:lnTo>
                    <a:pt x="60451" y="199389"/>
                  </a:lnTo>
                  <a:lnTo>
                    <a:pt x="61849" y="202056"/>
                  </a:lnTo>
                  <a:lnTo>
                    <a:pt x="62864" y="204723"/>
                  </a:lnTo>
                  <a:lnTo>
                    <a:pt x="65150" y="211581"/>
                  </a:lnTo>
                  <a:lnTo>
                    <a:pt x="66801" y="214121"/>
                  </a:lnTo>
                  <a:lnTo>
                    <a:pt x="69596" y="214121"/>
                  </a:lnTo>
                  <a:lnTo>
                    <a:pt x="70358" y="214121"/>
                  </a:lnTo>
                  <a:lnTo>
                    <a:pt x="71120" y="213994"/>
                  </a:lnTo>
                  <a:lnTo>
                    <a:pt x="72136" y="213613"/>
                  </a:lnTo>
                  <a:lnTo>
                    <a:pt x="76708" y="211962"/>
                  </a:lnTo>
                  <a:lnTo>
                    <a:pt x="82676" y="210565"/>
                  </a:lnTo>
                  <a:lnTo>
                    <a:pt x="86233" y="210565"/>
                  </a:lnTo>
                  <a:lnTo>
                    <a:pt x="86740" y="210565"/>
                  </a:lnTo>
                  <a:lnTo>
                    <a:pt x="87249" y="210565"/>
                  </a:lnTo>
                  <a:lnTo>
                    <a:pt x="87629" y="210565"/>
                  </a:lnTo>
                  <a:lnTo>
                    <a:pt x="88011" y="209422"/>
                  </a:lnTo>
                  <a:lnTo>
                    <a:pt x="88264" y="208152"/>
                  </a:lnTo>
                  <a:lnTo>
                    <a:pt x="88519" y="206755"/>
                  </a:lnTo>
                  <a:lnTo>
                    <a:pt x="89153" y="202819"/>
                  </a:lnTo>
                  <a:lnTo>
                    <a:pt x="89915" y="198246"/>
                  </a:lnTo>
                  <a:lnTo>
                    <a:pt x="92456" y="196722"/>
                  </a:lnTo>
                  <a:lnTo>
                    <a:pt x="93979" y="195833"/>
                  </a:lnTo>
                  <a:lnTo>
                    <a:pt x="95758" y="195579"/>
                  </a:lnTo>
                  <a:lnTo>
                    <a:pt x="97662" y="195579"/>
                  </a:lnTo>
                  <a:lnTo>
                    <a:pt x="100837" y="195579"/>
                  </a:lnTo>
                  <a:lnTo>
                    <a:pt x="103758" y="196341"/>
                  </a:lnTo>
                  <a:lnTo>
                    <a:pt x="104267" y="196595"/>
                  </a:lnTo>
                  <a:lnTo>
                    <a:pt x="105155" y="196850"/>
                  </a:lnTo>
                  <a:lnTo>
                    <a:pt x="105409" y="197992"/>
                  </a:lnTo>
                  <a:lnTo>
                    <a:pt x="106045" y="200025"/>
                  </a:lnTo>
                  <a:lnTo>
                    <a:pt x="110363" y="200025"/>
                  </a:lnTo>
                  <a:lnTo>
                    <a:pt x="111887" y="200025"/>
                  </a:lnTo>
                  <a:lnTo>
                    <a:pt x="113410" y="199897"/>
                  </a:lnTo>
                  <a:lnTo>
                    <a:pt x="114807" y="199516"/>
                  </a:lnTo>
                  <a:lnTo>
                    <a:pt x="115697" y="199389"/>
                  </a:lnTo>
                  <a:lnTo>
                    <a:pt x="116458" y="199262"/>
                  </a:lnTo>
                  <a:lnTo>
                    <a:pt x="117221" y="199262"/>
                  </a:lnTo>
                  <a:lnTo>
                    <a:pt x="118109" y="199262"/>
                  </a:lnTo>
                  <a:lnTo>
                    <a:pt x="118872" y="199516"/>
                  </a:lnTo>
                  <a:lnTo>
                    <a:pt x="119633" y="200151"/>
                  </a:lnTo>
                  <a:lnTo>
                    <a:pt x="120396" y="201167"/>
                  </a:lnTo>
                  <a:lnTo>
                    <a:pt x="120903" y="202691"/>
                  </a:lnTo>
                  <a:lnTo>
                    <a:pt x="120776" y="204088"/>
                  </a:lnTo>
                  <a:lnTo>
                    <a:pt x="120776" y="209676"/>
                  </a:lnTo>
                  <a:lnTo>
                    <a:pt x="121539" y="214121"/>
                  </a:lnTo>
                  <a:lnTo>
                    <a:pt x="122681" y="215519"/>
                  </a:lnTo>
                  <a:lnTo>
                    <a:pt x="123951" y="217169"/>
                  </a:lnTo>
                  <a:lnTo>
                    <a:pt x="123444" y="220217"/>
                  </a:lnTo>
                  <a:lnTo>
                    <a:pt x="122174" y="226694"/>
                  </a:lnTo>
                  <a:lnTo>
                    <a:pt x="121412" y="229869"/>
                  </a:lnTo>
                  <a:lnTo>
                    <a:pt x="120015" y="236854"/>
                  </a:lnTo>
                  <a:lnTo>
                    <a:pt x="120776" y="237997"/>
                  </a:lnTo>
                  <a:lnTo>
                    <a:pt x="123571" y="240791"/>
                  </a:lnTo>
                  <a:lnTo>
                    <a:pt x="128650" y="247776"/>
                  </a:lnTo>
                  <a:lnTo>
                    <a:pt x="127889" y="252602"/>
                  </a:lnTo>
                  <a:lnTo>
                    <a:pt x="127762" y="253110"/>
                  </a:lnTo>
                  <a:lnTo>
                    <a:pt x="127634" y="253491"/>
                  </a:lnTo>
                  <a:lnTo>
                    <a:pt x="127634" y="254000"/>
                  </a:lnTo>
                  <a:lnTo>
                    <a:pt x="126746" y="259079"/>
                  </a:lnTo>
                  <a:lnTo>
                    <a:pt x="126365" y="262127"/>
                  </a:lnTo>
                  <a:lnTo>
                    <a:pt x="126873" y="263144"/>
                  </a:lnTo>
                  <a:lnTo>
                    <a:pt x="127126" y="262889"/>
                  </a:lnTo>
                  <a:lnTo>
                    <a:pt x="127507" y="262508"/>
                  </a:lnTo>
                  <a:lnTo>
                    <a:pt x="127762" y="262127"/>
                  </a:lnTo>
                  <a:lnTo>
                    <a:pt x="129158" y="260095"/>
                  </a:lnTo>
                  <a:lnTo>
                    <a:pt x="131191" y="258952"/>
                  </a:lnTo>
                  <a:lnTo>
                    <a:pt x="133350" y="258825"/>
                  </a:lnTo>
                  <a:lnTo>
                    <a:pt x="135890" y="258825"/>
                  </a:lnTo>
                  <a:lnTo>
                    <a:pt x="136651" y="258952"/>
                  </a:lnTo>
                  <a:lnTo>
                    <a:pt x="137414" y="258952"/>
                  </a:lnTo>
                  <a:lnTo>
                    <a:pt x="138175" y="258952"/>
                  </a:lnTo>
                  <a:lnTo>
                    <a:pt x="140334" y="258952"/>
                  </a:lnTo>
                  <a:lnTo>
                    <a:pt x="142367" y="258698"/>
                  </a:lnTo>
                  <a:lnTo>
                    <a:pt x="144525" y="257682"/>
                  </a:lnTo>
                  <a:lnTo>
                    <a:pt x="145160" y="257301"/>
                  </a:lnTo>
                  <a:lnTo>
                    <a:pt x="145923" y="257047"/>
                  </a:lnTo>
                  <a:lnTo>
                    <a:pt x="146684" y="257047"/>
                  </a:lnTo>
                  <a:lnTo>
                    <a:pt x="146812" y="257047"/>
                  </a:lnTo>
                  <a:lnTo>
                    <a:pt x="147066" y="257047"/>
                  </a:lnTo>
                  <a:lnTo>
                    <a:pt x="147320" y="257175"/>
                  </a:lnTo>
                  <a:lnTo>
                    <a:pt x="147320" y="256666"/>
                  </a:lnTo>
                  <a:lnTo>
                    <a:pt x="149605" y="258063"/>
                  </a:lnTo>
                  <a:lnTo>
                    <a:pt x="150749" y="258698"/>
                  </a:lnTo>
                  <a:lnTo>
                    <a:pt x="150749" y="258825"/>
                  </a:lnTo>
                  <a:lnTo>
                    <a:pt x="151892" y="259841"/>
                  </a:lnTo>
                  <a:lnTo>
                    <a:pt x="152907" y="261111"/>
                  </a:lnTo>
                  <a:lnTo>
                    <a:pt x="153797" y="262635"/>
                  </a:lnTo>
                  <a:lnTo>
                    <a:pt x="153797" y="262889"/>
                  </a:lnTo>
                  <a:lnTo>
                    <a:pt x="154050" y="263397"/>
                  </a:lnTo>
                  <a:lnTo>
                    <a:pt x="154177" y="264286"/>
                  </a:lnTo>
                  <a:lnTo>
                    <a:pt x="154558" y="265048"/>
                  </a:lnTo>
                  <a:lnTo>
                    <a:pt x="155194" y="265683"/>
                  </a:lnTo>
                  <a:lnTo>
                    <a:pt x="159512" y="263525"/>
                  </a:lnTo>
                  <a:lnTo>
                    <a:pt x="162559" y="263525"/>
                  </a:lnTo>
                  <a:lnTo>
                    <a:pt x="163575" y="263525"/>
                  </a:lnTo>
                  <a:lnTo>
                    <a:pt x="164465" y="263651"/>
                  </a:lnTo>
                  <a:lnTo>
                    <a:pt x="165100" y="264286"/>
                  </a:lnTo>
                  <a:lnTo>
                    <a:pt x="165734" y="265048"/>
                  </a:lnTo>
                  <a:lnTo>
                    <a:pt x="166116" y="266191"/>
                  </a:lnTo>
                  <a:lnTo>
                    <a:pt x="165862" y="267207"/>
                  </a:lnTo>
                  <a:lnTo>
                    <a:pt x="165734" y="268731"/>
                  </a:lnTo>
                  <a:lnTo>
                    <a:pt x="166116" y="270382"/>
                  </a:lnTo>
                  <a:lnTo>
                    <a:pt x="166877" y="271779"/>
                  </a:lnTo>
                  <a:lnTo>
                    <a:pt x="167258" y="272541"/>
                  </a:lnTo>
                  <a:lnTo>
                    <a:pt x="167767" y="272922"/>
                  </a:lnTo>
                  <a:lnTo>
                    <a:pt x="168275" y="272541"/>
                  </a:lnTo>
                  <a:lnTo>
                    <a:pt x="168909" y="272414"/>
                  </a:lnTo>
                  <a:lnTo>
                    <a:pt x="169418" y="272414"/>
                  </a:lnTo>
                  <a:lnTo>
                    <a:pt x="171196" y="272414"/>
                  </a:lnTo>
                  <a:lnTo>
                    <a:pt x="173227" y="273557"/>
                  </a:lnTo>
                  <a:lnTo>
                    <a:pt x="175387" y="274954"/>
                  </a:lnTo>
                  <a:lnTo>
                    <a:pt x="176656" y="275844"/>
                  </a:lnTo>
                  <a:lnTo>
                    <a:pt x="178180" y="276605"/>
                  </a:lnTo>
                  <a:lnTo>
                    <a:pt x="179704" y="276859"/>
                  </a:lnTo>
                  <a:lnTo>
                    <a:pt x="179958" y="276859"/>
                  </a:lnTo>
                  <a:lnTo>
                    <a:pt x="180340" y="276859"/>
                  </a:lnTo>
                  <a:lnTo>
                    <a:pt x="180721" y="276859"/>
                  </a:lnTo>
                  <a:lnTo>
                    <a:pt x="181864" y="276859"/>
                  </a:lnTo>
                  <a:lnTo>
                    <a:pt x="182879" y="276732"/>
                  </a:lnTo>
                  <a:lnTo>
                    <a:pt x="183896" y="276478"/>
                  </a:lnTo>
                  <a:lnTo>
                    <a:pt x="184150" y="273938"/>
                  </a:lnTo>
                  <a:lnTo>
                    <a:pt x="186181" y="271525"/>
                  </a:lnTo>
                  <a:lnTo>
                    <a:pt x="188087" y="271017"/>
                  </a:lnTo>
                  <a:lnTo>
                    <a:pt x="188341" y="270890"/>
                  </a:lnTo>
                  <a:lnTo>
                    <a:pt x="188595" y="270890"/>
                  </a:lnTo>
                  <a:lnTo>
                    <a:pt x="188849" y="270890"/>
                  </a:lnTo>
                  <a:lnTo>
                    <a:pt x="189356" y="270890"/>
                  </a:lnTo>
                  <a:lnTo>
                    <a:pt x="189738" y="271017"/>
                  </a:lnTo>
                  <a:lnTo>
                    <a:pt x="190119" y="271144"/>
                  </a:lnTo>
                  <a:lnTo>
                    <a:pt x="190500" y="271271"/>
                  </a:lnTo>
                  <a:lnTo>
                    <a:pt x="190753" y="271652"/>
                  </a:lnTo>
                  <a:lnTo>
                    <a:pt x="191007" y="271906"/>
                  </a:lnTo>
                  <a:lnTo>
                    <a:pt x="191262" y="272160"/>
                  </a:lnTo>
                  <a:lnTo>
                    <a:pt x="191389" y="272414"/>
                  </a:lnTo>
                  <a:lnTo>
                    <a:pt x="191643" y="272669"/>
                  </a:lnTo>
                  <a:lnTo>
                    <a:pt x="191643" y="272922"/>
                  </a:lnTo>
                  <a:lnTo>
                    <a:pt x="194055" y="278638"/>
                  </a:lnTo>
                  <a:lnTo>
                    <a:pt x="196215" y="281177"/>
                  </a:lnTo>
                  <a:lnTo>
                    <a:pt x="197357" y="281177"/>
                  </a:lnTo>
                  <a:lnTo>
                    <a:pt x="197739" y="281177"/>
                  </a:lnTo>
                  <a:lnTo>
                    <a:pt x="198120" y="281177"/>
                  </a:lnTo>
                  <a:lnTo>
                    <a:pt x="198500" y="281177"/>
                  </a:lnTo>
                  <a:lnTo>
                    <a:pt x="200278" y="281177"/>
                  </a:lnTo>
                  <a:lnTo>
                    <a:pt x="202056" y="281304"/>
                  </a:lnTo>
                  <a:lnTo>
                    <a:pt x="203707" y="281558"/>
                  </a:lnTo>
                  <a:lnTo>
                    <a:pt x="205104" y="281685"/>
                  </a:lnTo>
                  <a:lnTo>
                    <a:pt x="206375" y="282066"/>
                  </a:lnTo>
                  <a:lnTo>
                    <a:pt x="207391" y="282828"/>
                  </a:lnTo>
                  <a:lnTo>
                    <a:pt x="207645" y="282955"/>
                  </a:lnTo>
                  <a:lnTo>
                    <a:pt x="207899" y="283209"/>
                  </a:lnTo>
                  <a:lnTo>
                    <a:pt x="208152" y="283336"/>
                  </a:lnTo>
                  <a:lnTo>
                    <a:pt x="208279" y="283463"/>
                  </a:lnTo>
                  <a:lnTo>
                    <a:pt x="208406" y="283717"/>
                  </a:lnTo>
                  <a:lnTo>
                    <a:pt x="208406" y="283844"/>
                  </a:lnTo>
                  <a:lnTo>
                    <a:pt x="208660" y="284098"/>
                  </a:lnTo>
                  <a:lnTo>
                    <a:pt x="208660" y="284225"/>
                  </a:lnTo>
                  <a:lnTo>
                    <a:pt x="208788" y="284352"/>
                  </a:lnTo>
                  <a:lnTo>
                    <a:pt x="208788" y="284606"/>
                  </a:lnTo>
                  <a:lnTo>
                    <a:pt x="208915" y="284733"/>
                  </a:lnTo>
                  <a:lnTo>
                    <a:pt x="208915" y="284988"/>
                  </a:lnTo>
                  <a:lnTo>
                    <a:pt x="208915" y="288163"/>
                  </a:lnTo>
                  <a:lnTo>
                    <a:pt x="211200" y="295401"/>
                  </a:lnTo>
                  <a:lnTo>
                    <a:pt x="213614" y="297814"/>
                  </a:lnTo>
                  <a:lnTo>
                    <a:pt x="214375" y="298450"/>
                  </a:lnTo>
                  <a:lnTo>
                    <a:pt x="215392" y="298703"/>
                  </a:lnTo>
                  <a:lnTo>
                    <a:pt x="216407" y="298703"/>
                  </a:lnTo>
                  <a:lnTo>
                    <a:pt x="218185" y="298703"/>
                  </a:lnTo>
                  <a:lnTo>
                    <a:pt x="219964" y="298195"/>
                  </a:lnTo>
                  <a:lnTo>
                    <a:pt x="221360" y="297560"/>
                  </a:lnTo>
                  <a:lnTo>
                    <a:pt x="222503" y="296036"/>
                  </a:lnTo>
                  <a:lnTo>
                    <a:pt x="223012" y="294131"/>
                  </a:lnTo>
                  <a:lnTo>
                    <a:pt x="223012" y="292226"/>
                  </a:lnTo>
                  <a:lnTo>
                    <a:pt x="223012" y="289686"/>
                  </a:lnTo>
                  <a:lnTo>
                    <a:pt x="223012" y="284733"/>
                  </a:lnTo>
                  <a:lnTo>
                    <a:pt x="222503" y="282955"/>
                  </a:lnTo>
                  <a:lnTo>
                    <a:pt x="222123" y="283209"/>
                  </a:lnTo>
                  <a:lnTo>
                    <a:pt x="221742" y="283463"/>
                  </a:lnTo>
                  <a:lnTo>
                    <a:pt x="221360" y="283844"/>
                  </a:lnTo>
                  <a:lnTo>
                    <a:pt x="219964" y="284988"/>
                  </a:lnTo>
                  <a:lnTo>
                    <a:pt x="217931" y="286638"/>
                  </a:lnTo>
                  <a:lnTo>
                    <a:pt x="215392" y="286638"/>
                  </a:lnTo>
                  <a:lnTo>
                    <a:pt x="214756" y="286638"/>
                  </a:lnTo>
                  <a:lnTo>
                    <a:pt x="214122" y="286511"/>
                  </a:lnTo>
                  <a:lnTo>
                    <a:pt x="213487" y="286257"/>
                  </a:lnTo>
                  <a:lnTo>
                    <a:pt x="210057" y="285114"/>
                  </a:lnTo>
                  <a:lnTo>
                    <a:pt x="207899" y="280415"/>
                  </a:lnTo>
                  <a:lnTo>
                    <a:pt x="205994" y="276605"/>
                  </a:lnTo>
                  <a:lnTo>
                    <a:pt x="205485" y="275463"/>
                  </a:lnTo>
                  <a:lnTo>
                    <a:pt x="204850" y="274319"/>
                  </a:lnTo>
                  <a:lnTo>
                    <a:pt x="204089" y="273303"/>
                  </a:lnTo>
                  <a:lnTo>
                    <a:pt x="202056" y="271652"/>
                  </a:lnTo>
                  <a:lnTo>
                    <a:pt x="203326" y="268096"/>
                  </a:lnTo>
                  <a:lnTo>
                    <a:pt x="204724" y="263525"/>
                  </a:lnTo>
                  <a:lnTo>
                    <a:pt x="205613" y="261365"/>
                  </a:lnTo>
                  <a:lnTo>
                    <a:pt x="206121" y="259079"/>
                  </a:lnTo>
                  <a:lnTo>
                    <a:pt x="206375" y="256794"/>
                  </a:lnTo>
                  <a:lnTo>
                    <a:pt x="206501" y="254634"/>
                  </a:lnTo>
                  <a:lnTo>
                    <a:pt x="206755" y="252475"/>
                  </a:lnTo>
                  <a:lnTo>
                    <a:pt x="207137" y="250444"/>
                  </a:lnTo>
                  <a:lnTo>
                    <a:pt x="207391" y="247650"/>
                  </a:lnTo>
                  <a:lnTo>
                    <a:pt x="208279" y="242061"/>
                  </a:lnTo>
                  <a:lnTo>
                    <a:pt x="207772" y="240664"/>
                  </a:lnTo>
                  <a:lnTo>
                    <a:pt x="206628" y="239902"/>
                  </a:lnTo>
                  <a:lnTo>
                    <a:pt x="205867" y="238632"/>
                  </a:lnTo>
                  <a:lnTo>
                    <a:pt x="205740" y="237108"/>
                  </a:lnTo>
                  <a:lnTo>
                    <a:pt x="205613" y="234569"/>
                  </a:lnTo>
                  <a:lnTo>
                    <a:pt x="206882" y="231394"/>
                  </a:lnTo>
                  <a:lnTo>
                    <a:pt x="209423" y="228980"/>
                  </a:lnTo>
                  <a:lnTo>
                    <a:pt x="210057" y="228345"/>
                  </a:lnTo>
                  <a:lnTo>
                    <a:pt x="210057" y="226694"/>
                  </a:lnTo>
                  <a:lnTo>
                    <a:pt x="209930" y="225044"/>
                  </a:lnTo>
                  <a:lnTo>
                    <a:pt x="209803" y="223011"/>
                  </a:lnTo>
                  <a:lnTo>
                    <a:pt x="209803" y="220852"/>
                  </a:lnTo>
                  <a:lnTo>
                    <a:pt x="210947" y="219328"/>
                  </a:lnTo>
                  <a:lnTo>
                    <a:pt x="211708" y="218439"/>
                  </a:lnTo>
                  <a:lnTo>
                    <a:pt x="212598" y="218058"/>
                  </a:lnTo>
                  <a:lnTo>
                    <a:pt x="213614" y="218058"/>
                  </a:lnTo>
                  <a:lnTo>
                    <a:pt x="213741" y="218058"/>
                  </a:lnTo>
                  <a:lnTo>
                    <a:pt x="220599" y="218058"/>
                  </a:lnTo>
                  <a:lnTo>
                    <a:pt x="227075" y="217931"/>
                  </a:lnTo>
                  <a:lnTo>
                    <a:pt x="228726" y="215772"/>
                  </a:lnTo>
                  <a:lnTo>
                    <a:pt x="229107" y="215391"/>
                  </a:lnTo>
                  <a:lnTo>
                    <a:pt x="229234" y="215137"/>
                  </a:lnTo>
                  <a:lnTo>
                    <a:pt x="229362" y="214883"/>
                  </a:lnTo>
                  <a:lnTo>
                    <a:pt x="229489" y="214629"/>
                  </a:lnTo>
                  <a:lnTo>
                    <a:pt x="229489" y="214248"/>
                  </a:lnTo>
                  <a:lnTo>
                    <a:pt x="228980" y="213105"/>
                  </a:lnTo>
                  <a:lnTo>
                    <a:pt x="228473" y="211835"/>
                  </a:lnTo>
                  <a:lnTo>
                    <a:pt x="227965" y="210565"/>
                  </a:lnTo>
                  <a:lnTo>
                    <a:pt x="225805" y="206120"/>
                  </a:lnTo>
                  <a:lnTo>
                    <a:pt x="223266" y="200913"/>
                  </a:lnTo>
                  <a:lnTo>
                    <a:pt x="220979" y="199389"/>
                  </a:lnTo>
                  <a:lnTo>
                    <a:pt x="216711" y="190593"/>
                  </a:lnTo>
                  <a:lnTo>
                    <a:pt x="214074" y="174640"/>
                  </a:lnTo>
                  <a:lnTo>
                    <a:pt x="212889" y="157188"/>
                  </a:lnTo>
                  <a:lnTo>
                    <a:pt x="212978" y="143890"/>
                  </a:lnTo>
                  <a:lnTo>
                    <a:pt x="213232" y="139191"/>
                  </a:lnTo>
                  <a:lnTo>
                    <a:pt x="213868" y="137286"/>
                  </a:lnTo>
                  <a:lnTo>
                    <a:pt x="215265" y="136651"/>
                  </a:lnTo>
                  <a:lnTo>
                    <a:pt x="214756" y="129285"/>
                  </a:lnTo>
                  <a:lnTo>
                    <a:pt x="206628" y="125221"/>
                  </a:lnTo>
                  <a:lnTo>
                    <a:pt x="211581" y="125475"/>
                  </a:lnTo>
                  <a:lnTo>
                    <a:pt x="211581" y="125348"/>
                  </a:lnTo>
                  <a:lnTo>
                    <a:pt x="211454" y="125094"/>
                  </a:lnTo>
                  <a:lnTo>
                    <a:pt x="211454" y="124967"/>
                  </a:lnTo>
                  <a:lnTo>
                    <a:pt x="211454" y="124713"/>
                  </a:lnTo>
                  <a:lnTo>
                    <a:pt x="211327" y="124459"/>
                  </a:lnTo>
                  <a:lnTo>
                    <a:pt x="211327" y="124205"/>
                  </a:lnTo>
                  <a:lnTo>
                    <a:pt x="211327" y="123951"/>
                  </a:lnTo>
                  <a:lnTo>
                    <a:pt x="211327" y="123570"/>
                  </a:lnTo>
                  <a:lnTo>
                    <a:pt x="211327" y="123316"/>
                  </a:lnTo>
                  <a:lnTo>
                    <a:pt x="211327" y="122808"/>
                  </a:lnTo>
                  <a:lnTo>
                    <a:pt x="211074" y="120268"/>
                  </a:lnTo>
                  <a:lnTo>
                    <a:pt x="212344" y="117982"/>
                  </a:lnTo>
                  <a:lnTo>
                    <a:pt x="214122" y="116966"/>
                  </a:lnTo>
                  <a:lnTo>
                    <a:pt x="214122" y="113791"/>
                  </a:lnTo>
                  <a:lnTo>
                    <a:pt x="214502" y="107695"/>
                  </a:lnTo>
                  <a:lnTo>
                    <a:pt x="217931" y="106171"/>
                  </a:lnTo>
                  <a:lnTo>
                    <a:pt x="218313" y="105917"/>
                  </a:lnTo>
                  <a:lnTo>
                    <a:pt x="218694" y="105663"/>
                  </a:lnTo>
                  <a:lnTo>
                    <a:pt x="218821" y="105282"/>
                  </a:lnTo>
                  <a:lnTo>
                    <a:pt x="219964" y="103758"/>
                  </a:lnTo>
                  <a:lnTo>
                    <a:pt x="220599" y="100710"/>
                  </a:lnTo>
                  <a:lnTo>
                    <a:pt x="220725" y="96646"/>
                  </a:lnTo>
                  <a:lnTo>
                    <a:pt x="220725" y="94868"/>
                  </a:lnTo>
                  <a:lnTo>
                    <a:pt x="220725" y="89788"/>
                  </a:lnTo>
                  <a:lnTo>
                    <a:pt x="221615" y="84962"/>
                  </a:lnTo>
                  <a:lnTo>
                    <a:pt x="223266" y="80390"/>
                  </a:lnTo>
                  <a:lnTo>
                    <a:pt x="223774" y="78739"/>
                  </a:lnTo>
                  <a:lnTo>
                    <a:pt x="224027" y="77215"/>
                  </a:lnTo>
                  <a:lnTo>
                    <a:pt x="224281" y="75691"/>
                  </a:lnTo>
                  <a:lnTo>
                    <a:pt x="224535" y="72897"/>
                  </a:lnTo>
                  <a:lnTo>
                    <a:pt x="225044" y="69850"/>
                  </a:lnTo>
                  <a:lnTo>
                    <a:pt x="226949" y="68198"/>
                  </a:lnTo>
                  <a:lnTo>
                    <a:pt x="227710" y="67182"/>
                  </a:lnTo>
                  <a:lnTo>
                    <a:pt x="228219" y="66039"/>
                  </a:lnTo>
                  <a:lnTo>
                    <a:pt x="228473" y="64769"/>
                  </a:lnTo>
                  <a:lnTo>
                    <a:pt x="229234" y="62610"/>
                  </a:lnTo>
                  <a:lnTo>
                    <a:pt x="230124" y="59943"/>
                  </a:lnTo>
                  <a:lnTo>
                    <a:pt x="232537" y="59054"/>
                  </a:lnTo>
                  <a:lnTo>
                    <a:pt x="236474" y="57657"/>
                  </a:lnTo>
                  <a:lnTo>
                    <a:pt x="236981" y="56260"/>
                  </a:lnTo>
                  <a:lnTo>
                    <a:pt x="236981" y="56006"/>
                  </a:lnTo>
                  <a:lnTo>
                    <a:pt x="237363" y="54482"/>
                  </a:lnTo>
                  <a:lnTo>
                    <a:pt x="237998" y="53085"/>
                  </a:lnTo>
                  <a:lnTo>
                    <a:pt x="238887" y="51942"/>
                  </a:lnTo>
                  <a:lnTo>
                    <a:pt x="239902" y="50800"/>
                  </a:lnTo>
                  <a:lnTo>
                    <a:pt x="240792" y="49275"/>
                  </a:lnTo>
                  <a:lnTo>
                    <a:pt x="240792" y="48259"/>
                  </a:lnTo>
                  <a:lnTo>
                    <a:pt x="240792" y="47625"/>
                  </a:lnTo>
                  <a:lnTo>
                    <a:pt x="240283" y="47116"/>
                  </a:lnTo>
                  <a:lnTo>
                    <a:pt x="239268" y="46100"/>
                  </a:lnTo>
                  <a:lnTo>
                    <a:pt x="237998" y="45084"/>
                  </a:lnTo>
                  <a:lnTo>
                    <a:pt x="236347" y="43433"/>
                  </a:lnTo>
                  <a:lnTo>
                    <a:pt x="236347" y="36448"/>
                  </a:lnTo>
                  <a:lnTo>
                    <a:pt x="236474" y="35686"/>
                  </a:lnTo>
                  <a:lnTo>
                    <a:pt x="236474" y="34162"/>
                  </a:lnTo>
                  <a:lnTo>
                    <a:pt x="236600" y="33273"/>
                  </a:lnTo>
                  <a:lnTo>
                    <a:pt x="236600" y="32892"/>
                  </a:lnTo>
                  <a:lnTo>
                    <a:pt x="236727" y="32130"/>
                  </a:lnTo>
                  <a:lnTo>
                    <a:pt x="236727" y="31750"/>
                  </a:lnTo>
                  <a:lnTo>
                    <a:pt x="236727" y="29336"/>
                  </a:lnTo>
                  <a:lnTo>
                    <a:pt x="236854" y="28320"/>
                  </a:lnTo>
                  <a:lnTo>
                    <a:pt x="236981" y="27685"/>
                  </a:lnTo>
                  <a:lnTo>
                    <a:pt x="236981" y="27050"/>
                  </a:lnTo>
                  <a:lnTo>
                    <a:pt x="236854" y="26796"/>
                  </a:lnTo>
                  <a:lnTo>
                    <a:pt x="236220" y="26288"/>
                  </a:lnTo>
                  <a:lnTo>
                    <a:pt x="235712" y="25526"/>
                  </a:lnTo>
                  <a:lnTo>
                    <a:pt x="235076" y="24891"/>
                  </a:lnTo>
                  <a:lnTo>
                    <a:pt x="234442" y="24256"/>
                  </a:lnTo>
                  <a:lnTo>
                    <a:pt x="233933" y="23621"/>
                  </a:lnTo>
                  <a:lnTo>
                    <a:pt x="233172" y="22986"/>
                  </a:lnTo>
                  <a:lnTo>
                    <a:pt x="232664" y="22478"/>
                  </a:lnTo>
                  <a:lnTo>
                    <a:pt x="232028" y="21716"/>
                  </a:lnTo>
                  <a:lnTo>
                    <a:pt x="231521" y="21208"/>
                  </a:lnTo>
                  <a:lnTo>
                    <a:pt x="230885" y="20446"/>
                  </a:lnTo>
                  <a:lnTo>
                    <a:pt x="230377" y="20065"/>
                  </a:lnTo>
                  <a:lnTo>
                    <a:pt x="229743" y="19303"/>
                  </a:lnTo>
                  <a:lnTo>
                    <a:pt x="229362" y="18922"/>
                  </a:lnTo>
                  <a:lnTo>
                    <a:pt x="228600" y="18287"/>
                  </a:lnTo>
                  <a:lnTo>
                    <a:pt x="228219" y="17906"/>
                  </a:lnTo>
                  <a:lnTo>
                    <a:pt x="227583" y="17271"/>
                  </a:lnTo>
                  <a:lnTo>
                    <a:pt x="227329" y="16890"/>
                  </a:lnTo>
                  <a:lnTo>
                    <a:pt x="226568" y="16255"/>
                  </a:lnTo>
                  <a:lnTo>
                    <a:pt x="226441" y="16001"/>
                  </a:lnTo>
                  <a:lnTo>
                    <a:pt x="225678" y="15366"/>
                  </a:lnTo>
                  <a:lnTo>
                    <a:pt x="224917" y="14604"/>
                  </a:lnTo>
                  <a:lnTo>
                    <a:pt x="224790" y="14350"/>
                  </a:lnTo>
                  <a:lnTo>
                    <a:pt x="224281" y="13969"/>
                  </a:lnTo>
                  <a:lnTo>
                    <a:pt x="224027" y="13715"/>
                  </a:lnTo>
                  <a:lnTo>
                    <a:pt x="223520" y="13334"/>
                  </a:lnTo>
                  <a:lnTo>
                    <a:pt x="223012" y="12953"/>
                  </a:lnTo>
                  <a:lnTo>
                    <a:pt x="222630" y="12572"/>
                  </a:lnTo>
                  <a:lnTo>
                    <a:pt x="222376" y="12318"/>
                  </a:lnTo>
                  <a:lnTo>
                    <a:pt x="221488" y="12318"/>
                  </a:lnTo>
                  <a:lnTo>
                    <a:pt x="221360" y="12318"/>
                  </a:lnTo>
                  <a:lnTo>
                    <a:pt x="221106" y="12318"/>
                  </a:lnTo>
                  <a:lnTo>
                    <a:pt x="220218" y="12572"/>
                  </a:lnTo>
                  <a:lnTo>
                    <a:pt x="219582" y="13080"/>
                  </a:lnTo>
                  <a:lnTo>
                    <a:pt x="219075" y="13461"/>
                  </a:lnTo>
                  <a:lnTo>
                    <a:pt x="218440" y="13842"/>
                  </a:lnTo>
                  <a:lnTo>
                    <a:pt x="218058" y="14350"/>
                  </a:lnTo>
                  <a:lnTo>
                    <a:pt x="216789" y="15239"/>
                  </a:lnTo>
                  <a:lnTo>
                    <a:pt x="215773" y="14096"/>
                  </a:lnTo>
                  <a:lnTo>
                    <a:pt x="215646" y="13715"/>
                  </a:lnTo>
                  <a:lnTo>
                    <a:pt x="214122" y="12064"/>
                  </a:lnTo>
                  <a:lnTo>
                    <a:pt x="212471" y="12064"/>
                  </a:lnTo>
                  <a:lnTo>
                    <a:pt x="211835" y="12064"/>
                  </a:lnTo>
                  <a:lnTo>
                    <a:pt x="211200" y="12318"/>
                  </a:lnTo>
                  <a:lnTo>
                    <a:pt x="210693" y="13080"/>
                  </a:lnTo>
                  <a:lnTo>
                    <a:pt x="209423" y="14604"/>
                  </a:lnTo>
                  <a:lnTo>
                    <a:pt x="207645" y="15366"/>
                  </a:lnTo>
                  <a:lnTo>
                    <a:pt x="205867" y="15366"/>
                  </a:lnTo>
                  <a:lnTo>
                    <a:pt x="194055" y="4571"/>
                  </a:lnTo>
                  <a:lnTo>
                    <a:pt x="194055" y="4317"/>
                  </a:lnTo>
                  <a:lnTo>
                    <a:pt x="193928" y="3936"/>
                  </a:lnTo>
                  <a:lnTo>
                    <a:pt x="193801" y="3682"/>
                  </a:lnTo>
                  <a:lnTo>
                    <a:pt x="193675" y="3428"/>
                  </a:lnTo>
                  <a:lnTo>
                    <a:pt x="193421" y="3175"/>
                  </a:lnTo>
                  <a:lnTo>
                    <a:pt x="193421" y="3047"/>
                  </a:lnTo>
                  <a:lnTo>
                    <a:pt x="193167" y="2920"/>
                  </a:lnTo>
                  <a:lnTo>
                    <a:pt x="193167" y="2666"/>
                  </a:lnTo>
                  <a:lnTo>
                    <a:pt x="192913" y="2539"/>
                  </a:lnTo>
                  <a:lnTo>
                    <a:pt x="192658" y="2285"/>
                  </a:lnTo>
                  <a:lnTo>
                    <a:pt x="182245" y="4190"/>
                  </a:lnTo>
                  <a:lnTo>
                    <a:pt x="181737" y="3936"/>
                  </a:lnTo>
                  <a:lnTo>
                    <a:pt x="179070" y="2285"/>
                  </a:lnTo>
                  <a:lnTo>
                    <a:pt x="174498" y="0"/>
                  </a:lnTo>
                  <a:lnTo>
                    <a:pt x="171450" y="0"/>
                  </a:lnTo>
                  <a:close/>
                </a:path>
                <a:path w="241300" h="299085">
                  <a:moveTo>
                    <a:pt x="5969" y="182879"/>
                  </a:moveTo>
                  <a:lnTo>
                    <a:pt x="3048" y="182879"/>
                  </a:lnTo>
                </a:path>
                <a:path w="241300" h="299085">
                  <a:moveTo>
                    <a:pt x="9144" y="179831"/>
                  </a:moveTo>
                  <a:lnTo>
                    <a:pt x="6096" y="179831"/>
                  </a:lnTo>
                </a:path>
                <a:path w="241300" h="299085">
                  <a:moveTo>
                    <a:pt x="6096" y="182879"/>
                  </a:moveTo>
                  <a:lnTo>
                    <a:pt x="3048" y="182879"/>
                  </a:lnTo>
                </a:path>
                <a:path w="241300" h="299085">
                  <a:moveTo>
                    <a:pt x="198120" y="283463"/>
                  </a:moveTo>
                  <a:lnTo>
                    <a:pt x="198120" y="283463"/>
                  </a:lnTo>
                  <a:lnTo>
                    <a:pt x="207264" y="283463"/>
                  </a:lnTo>
                  <a:lnTo>
                    <a:pt x="205358" y="283463"/>
                  </a:lnTo>
                  <a:lnTo>
                    <a:pt x="201675" y="283463"/>
                  </a:lnTo>
                  <a:lnTo>
                    <a:pt x="198120" y="283463"/>
                  </a:lnTo>
                  <a:close/>
                </a:path>
                <a:path w="241300" h="299085">
                  <a:moveTo>
                    <a:pt x="204216" y="237744"/>
                  </a:moveTo>
                  <a:lnTo>
                    <a:pt x="204470" y="239013"/>
                  </a:lnTo>
                  <a:lnTo>
                    <a:pt x="205485" y="240156"/>
                  </a:lnTo>
                  <a:lnTo>
                    <a:pt x="207264" y="240791"/>
                  </a:lnTo>
                  <a:lnTo>
                    <a:pt x="205485" y="240156"/>
                  </a:lnTo>
                  <a:lnTo>
                    <a:pt x="204470" y="239013"/>
                  </a:lnTo>
                  <a:lnTo>
                    <a:pt x="204216" y="237744"/>
                  </a:lnTo>
                  <a:close/>
                </a:path>
                <a:path w="241300" h="299085">
                  <a:moveTo>
                    <a:pt x="207264" y="259079"/>
                  </a:moveTo>
                  <a:lnTo>
                    <a:pt x="207264" y="257047"/>
                  </a:lnTo>
                  <a:lnTo>
                    <a:pt x="207264" y="255015"/>
                  </a:lnTo>
                  <a:lnTo>
                    <a:pt x="207264" y="252983"/>
                  </a:lnTo>
                  <a:lnTo>
                    <a:pt x="207264" y="255015"/>
                  </a:lnTo>
                  <a:lnTo>
                    <a:pt x="207264" y="257047"/>
                  </a:lnTo>
                  <a:lnTo>
                    <a:pt x="207264" y="259079"/>
                  </a:lnTo>
                  <a:close/>
                </a:path>
                <a:path w="241300" h="299085">
                  <a:moveTo>
                    <a:pt x="152400" y="265175"/>
                  </a:moveTo>
                  <a:lnTo>
                    <a:pt x="151638" y="262763"/>
                  </a:lnTo>
                  <a:lnTo>
                    <a:pt x="150495" y="260730"/>
                  </a:lnTo>
                  <a:lnTo>
                    <a:pt x="149351" y="259079"/>
                  </a:lnTo>
                  <a:lnTo>
                    <a:pt x="150495" y="260730"/>
                  </a:lnTo>
                  <a:lnTo>
                    <a:pt x="151638" y="262763"/>
                  </a:lnTo>
                  <a:lnTo>
                    <a:pt x="152400" y="265175"/>
                  </a:lnTo>
                  <a:close/>
                </a:path>
                <a:path w="241300" h="299085">
                  <a:moveTo>
                    <a:pt x="167640" y="271398"/>
                  </a:moveTo>
                  <a:lnTo>
                    <a:pt x="167640" y="273684"/>
                  </a:lnTo>
                  <a:lnTo>
                    <a:pt x="167640" y="274192"/>
                  </a:lnTo>
                  <a:lnTo>
                    <a:pt x="167640" y="273684"/>
                  </a:lnTo>
                  <a:lnTo>
                    <a:pt x="167640" y="271398"/>
                  </a:lnTo>
                  <a:close/>
                </a:path>
                <a:path w="241300" h="299085">
                  <a:moveTo>
                    <a:pt x="146303" y="259079"/>
                  </a:moveTo>
                  <a:lnTo>
                    <a:pt x="147193" y="259079"/>
                  </a:lnTo>
                  <a:lnTo>
                    <a:pt x="148208" y="259079"/>
                  </a:lnTo>
                  <a:lnTo>
                    <a:pt x="148971" y="259079"/>
                  </a:lnTo>
                  <a:lnTo>
                    <a:pt x="146303" y="259079"/>
                  </a:lnTo>
                  <a:close/>
                </a:path>
                <a:path w="241300" h="299085">
                  <a:moveTo>
                    <a:pt x="148971" y="259079"/>
                  </a:moveTo>
                  <a:lnTo>
                    <a:pt x="149351" y="259079"/>
                  </a:lnTo>
                  <a:lnTo>
                    <a:pt x="149098" y="259079"/>
                  </a:lnTo>
                  <a:close/>
                </a:path>
                <a:path w="241300" h="299085">
                  <a:moveTo>
                    <a:pt x="189102" y="271398"/>
                  </a:moveTo>
                  <a:lnTo>
                    <a:pt x="190246" y="271906"/>
                  </a:lnTo>
                  <a:lnTo>
                    <a:pt x="191134" y="273050"/>
                  </a:lnTo>
                  <a:lnTo>
                    <a:pt x="191897" y="274192"/>
                  </a:lnTo>
                  <a:lnTo>
                    <a:pt x="191134" y="273050"/>
                  </a:lnTo>
                  <a:lnTo>
                    <a:pt x="190246" y="271906"/>
                  </a:lnTo>
                  <a:lnTo>
                    <a:pt x="189102" y="27139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6536436" y="3177666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0" y="254"/>
                  </a:moveTo>
                  <a:lnTo>
                    <a:pt x="1016" y="1650"/>
                  </a:lnTo>
                  <a:lnTo>
                    <a:pt x="2286" y="2920"/>
                  </a:lnTo>
                  <a:lnTo>
                    <a:pt x="1143" y="1650"/>
                  </a:lnTo>
                  <a:lnTo>
                    <a:pt x="0" y="254"/>
                  </a:lnTo>
                  <a:close/>
                </a:path>
                <a:path w="6350" h="3175">
                  <a:moveTo>
                    <a:pt x="6096" y="0"/>
                  </a:moveTo>
                  <a:lnTo>
                    <a:pt x="5207" y="2031"/>
                  </a:lnTo>
                  <a:lnTo>
                    <a:pt x="4318" y="2920"/>
                  </a:lnTo>
                  <a:lnTo>
                    <a:pt x="5207" y="215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6536436" y="3177666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6096" y="0"/>
                  </a:moveTo>
                  <a:lnTo>
                    <a:pt x="5207" y="2031"/>
                  </a:lnTo>
                  <a:lnTo>
                    <a:pt x="4318" y="2920"/>
                  </a:lnTo>
                  <a:lnTo>
                    <a:pt x="3429" y="2920"/>
                  </a:lnTo>
                  <a:lnTo>
                    <a:pt x="2286" y="2920"/>
                  </a:lnTo>
                  <a:lnTo>
                    <a:pt x="1143" y="1650"/>
                  </a:lnTo>
                  <a:lnTo>
                    <a:pt x="0" y="254"/>
                  </a:lnTo>
                  <a:lnTo>
                    <a:pt x="1016" y="1650"/>
                  </a:lnTo>
                  <a:lnTo>
                    <a:pt x="2286" y="2920"/>
                  </a:lnTo>
                  <a:lnTo>
                    <a:pt x="3429" y="2920"/>
                  </a:lnTo>
                  <a:lnTo>
                    <a:pt x="4318" y="2920"/>
                  </a:lnTo>
                  <a:lnTo>
                    <a:pt x="5207" y="2158"/>
                  </a:lnTo>
                  <a:lnTo>
                    <a:pt x="609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6499860" y="3183635"/>
              <a:ext cx="30480" cy="6350"/>
            </a:xfrm>
            <a:custGeom>
              <a:avLst/>
              <a:gdLst/>
              <a:ahLst/>
              <a:cxnLst/>
              <a:rect l="l" t="t" r="r" b="b"/>
              <a:pathLst>
                <a:path w="30479" h="6350">
                  <a:moveTo>
                    <a:pt x="0" y="0"/>
                  </a:moveTo>
                  <a:lnTo>
                    <a:pt x="30098" y="6095"/>
                  </a:lnTo>
                  <a:lnTo>
                    <a:pt x="30480" y="4318"/>
                  </a:lnTo>
                  <a:lnTo>
                    <a:pt x="30098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6399276" y="3171444"/>
              <a:ext cx="238125" cy="164465"/>
            </a:xfrm>
            <a:custGeom>
              <a:avLst/>
              <a:gdLst/>
              <a:ahLst/>
              <a:cxnLst/>
              <a:rect l="l" t="t" r="r" b="b"/>
              <a:pathLst>
                <a:path w="238125" h="164464">
                  <a:moveTo>
                    <a:pt x="100584" y="12192"/>
                  </a:moveTo>
                  <a:lnTo>
                    <a:pt x="130682" y="18287"/>
                  </a:lnTo>
                  <a:lnTo>
                    <a:pt x="131064" y="16510"/>
                  </a:lnTo>
                  <a:lnTo>
                    <a:pt x="130682" y="18287"/>
                  </a:lnTo>
                  <a:lnTo>
                    <a:pt x="100584" y="12192"/>
                  </a:lnTo>
                  <a:close/>
                </a:path>
                <a:path w="238125" h="164464">
                  <a:moveTo>
                    <a:pt x="79248" y="27305"/>
                  </a:moveTo>
                  <a:lnTo>
                    <a:pt x="79248" y="26162"/>
                  </a:lnTo>
                  <a:lnTo>
                    <a:pt x="79248" y="25018"/>
                  </a:lnTo>
                  <a:lnTo>
                    <a:pt x="79248" y="24511"/>
                  </a:lnTo>
                  <a:lnTo>
                    <a:pt x="79248" y="25018"/>
                  </a:lnTo>
                  <a:lnTo>
                    <a:pt x="79248" y="26162"/>
                  </a:lnTo>
                  <a:lnTo>
                    <a:pt x="79248" y="27305"/>
                  </a:lnTo>
                  <a:close/>
                </a:path>
                <a:path w="238125" h="164464">
                  <a:moveTo>
                    <a:pt x="76200" y="42672"/>
                  </a:moveTo>
                  <a:lnTo>
                    <a:pt x="79248" y="42672"/>
                  </a:lnTo>
                </a:path>
                <a:path w="238125" h="164464">
                  <a:moveTo>
                    <a:pt x="9144" y="158496"/>
                  </a:moveTo>
                  <a:lnTo>
                    <a:pt x="10287" y="158496"/>
                  </a:lnTo>
                  <a:lnTo>
                    <a:pt x="11175" y="158496"/>
                  </a:lnTo>
                  <a:lnTo>
                    <a:pt x="12191" y="158496"/>
                  </a:lnTo>
                  <a:lnTo>
                    <a:pt x="11175" y="158496"/>
                  </a:lnTo>
                  <a:lnTo>
                    <a:pt x="10287" y="158496"/>
                  </a:lnTo>
                  <a:lnTo>
                    <a:pt x="9144" y="158496"/>
                  </a:lnTo>
                  <a:close/>
                </a:path>
                <a:path w="238125" h="164464">
                  <a:moveTo>
                    <a:pt x="79248" y="39624"/>
                  </a:moveTo>
                  <a:lnTo>
                    <a:pt x="79248" y="38607"/>
                  </a:lnTo>
                  <a:lnTo>
                    <a:pt x="79248" y="37718"/>
                  </a:lnTo>
                  <a:lnTo>
                    <a:pt x="79248" y="36703"/>
                  </a:lnTo>
                  <a:lnTo>
                    <a:pt x="79248" y="37718"/>
                  </a:lnTo>
                  <a:lnTo>
                    <a:pt x="79248" y="38607"/>
                  </a:lnTo>
                  <a:lnTo>
                    <a:pt x="79248" y="39624"/>
                  </a:lnTo>
                  <a:close/>
                </a:path>
                <a:path w="238125" h="164464">
                  <a:moveTo>
                    <a:pt x="0" y="164465"/>
                  </a:moveTo>
                  <a:lnTo>
                    <a:pt x="0" y="161671"/>
                  </a:lnTo>
                </a:path>
                <a:path w="238125" h="164464">
                  <a:moveTo>
                    <a:pt x="3175" y="161544"/>
                  </a:moveTo>
                  <a:lnTo>
                    <a:pt x="5969" y="161544"/>
                  </a:lnTo>
                </a:path>
                <a:path w="238125" h="164464">
                  <a:moveTo>
                    <a:pt x="6096" y="161290"/>
                  </a:moveTo>
                  <a:lnTo>
                    <a:pt x="6096" y="158750"/>
                  </a:lnTo>
                </a:path>
                <a:path w="238125" h="164464">
                  <a:moveTo>
                    <a:pt x="79248" y="33528"/>
                  </a:moveTo>
                  <a:lnTo>
                    <a:pt x="79248" y="30480"/>
                  </a:lnTo>
                  <a:lnTo>
                    <a:pt x="79248" y="31623"/>
                  </a:lnTo>
                  <a:lnTo>
                    <a:pt x="79248" y="32385"/>
                  </a:lnTo>
                  <a:lnTo>
                    <a:pt x="79248" y="33528"/>
                  </a:lnTo>
                  <a:close/>
                </a:path>
                <a:path w="238125" h="164464">
                  <a:moveTo>
                    <a:pt x="228473" y="15240"/>
                  </a:moveTo>
                  <a:lnTo>
                    <a:pt x="225551" y="15240"/>
                  </a:lnTo>
                </a:path>
                <a:path w="238125" h="164464">
                  <a:moveTo>
                    <a:pt x="225551" y="15240"/>
                  </a:moveTo>
                  <a:lnTo>
                    <a:pt x="225551" y="12192"/>
                  </a:lnTo>
                </a:path>
                <a:path w="238125" h="164464">
                  <a:moveTo>
                    <a:pt x="225425" y="12192"/>
                  </a:moveTo>
                  <a:lnTo>
                    <a:pt x="222630" y="12192"/>
                  </a:lnTo>
                </a:path>
                <a:path w="238125" h="164464">
                  <a:moveTo>
                    <a:pt x="228600" y="18161"/>
                  </a:moveTo>
                  <a:lnTo>
                    <a:pt x="228600" y="15240"/>
                  </a:lnTo>
                </a:path>
                <a:path w="238125" h="164464">
                  <a:moveTo>
                    <a:pt x="222503" y="11937"/>
                  </a:moveTo>
                  <a:lnTo>
                    <a:pt x="222503" y="9398"/>
                  </a:lnTo>
                </a:path>
                <a:path w="238125" h="164464">
                  <a:moveTo>
                    <a:pt x="234569" y="21336"/>
                  </a:moveTo>
                  <a:lnTo>
                    <a:pt x="231648" y="18287"/>
                  </a:lnTo>
                </a:path>
                <a:path w="238125" h="164464">
                  <a:moveTo>
                    <a:pt x="207264" y="12192"/>
                  </a:moveTo>
                  <a:lnTo>
                    <a:pt x="205104" y="12192"/>
                  </a:lnTo>
                  <a:lnTo>
                    <a:pt x="203073" y="12192"/>
                  </a:lnTo>
                  <a:lnTo>
                    <a:pt x="201168" y="12192"/>
                  </a:lnTo>
                  <a:lnTo>
                    <a:pt x="203073" y="12192"/>
                  </a:lnTo>
                  <a:lnTo>
                    <a:pt x="205104" y="12192"/>
                  </a:lnTo>
                  <a:lnTo>
                    <a:pt x="207264" y="12192"/>
                  </a:lnTo>
                  <a:close/>
                </a:path>
                <a:path w="238125" h="164464">
                  <a:moveTo>
                    <a:pt x="237617" y="24384"/>
                  </a:moveTo>
                  <a:lnTo>
                    <a:pt x="234823" y="24384"/>
                  </a:lnTo>
                </a:path>
                <a:path w="238125" h="164464">
                  <a:moveTo>
                    <a:pt x="234696" y="24256"/>
                  </a:moveTo>
                  <a:lnTo>
                    <a:pt x="234696" y="21462"/>
                  </a:lnTo>
                </a:path>
                <a:path w="238125" h="164464">
                  <a:moveTo>
                    <a:pt x="195072" y="3048"/>
                  </a:moveTo>
                  <a:lnTo>
                    <a:pt x="195072" y="0"/>
                  </a:lnTo>
                </a:path>
                <a:path w="238125" h="164464">
                  <a:moveTo>
                    <a:pt x="237744" y="24384"/>
                  </a:moveTo>
                  <a:lnTo>
                    <a:pt x="237744" y="25146"/>
                  </a:lnTo>
                  <a:lnTo>
                    <a:pt x="237744" y="26035"/>
                  </a:lnTo>
                  <a:lnTo>
                    <a:pt x="237744" y="27431"/>
                  </a:lnTo>
                  <a:lnTo>
                    <a:pt x="237744" y="26162"/>
                  </a:lnTo>
                  <a:lnTo>
                    <a:pt x="237744" y="25146"/>
                  </a:lnTo>
                  <a:lnTo>
                    <a:pt x="237744" y="24384"/>
                  </a:lnTo>
                  <a:close/>
                </a:path>
                <a:path w="238125" h="164464">
                  <a:moveTo>
                    <a:pt x="219455" y="94487"/>
                  </a:moveTo>
                  <a:lnTo>
                    <a:pt x="219455" y="98806"/>
                  </a:lnTo>
                  <a:lnTo>
                    <a:pt x="219455" y="101981"/>
                  </a:lnTo>
                  <a:lnTo>
                    <a:pt x="219455" y="103631"/>
                  </a:lnTo>
                  <a:lnTo>
                    <a:pt x="219455" y="101981"/>
                  </a:lnTo>
                  <a:lnTo>
                    <a:pt x="219455" y="98806"/>
                  </a:lnTo>
                  <a:lnTo>
                    <a:pt x="219455" y="94487"/>
                  </a:lnTo>
                  <a:close/>
                </a:path>
                <a:path w="238125" h="164464">
                  <a:moveTo>
                    <a:pt x="237744" y="30480"/>
                  </a:moveTo>
                  <a:lnTo>
                    <a:pt x="237744" y="27431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6618732" y="3293363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79">
                  <a:moveTo>
                    <a:pt x="762" y="5080"/>
                  </a:moveTo>
                  <a:lnTo>
                    <a:pt x="0" y="5080"/>
                  </a:lnTo>
                  <a:lnTo>
                    <a:pt x="508" y="15493"/>
                  </a:lnTo>
                  <a:lnTo>
                    <a:pt x="1650" y="20447"/>
                  </a:lnTo>
                  <a:lnTo>
                    <a:pt x="2540" y="25273"/>
                  </a:lnTo>
                  <a:lnTo>
                    <a:pt x="3175" y="30480"/>
                  </a:lnTo>
                  <a:lnTo>
                    <a:pt x="3937" y="29718"/>
                  </a:lnTo>
                  <a:lnTo>
                    <a:pt x="5334" y="28575"/>
                  </a:lnTo>
                  <a:lnTo>
                    <a:pt x="5715" y="28321"/>
                  </a:lnTo>
                  <a:lnTo>
                    <a:pt x="6350" y="27812"/>
                  </a:lnTo>
                  <a:lnTo>
                    <a:pt x="14224" y="12827"/>
                  </a:lnTo>
                  <a:lnTo>
                    <a:pt x="15240" y="10414"/>
                  </a:lnTo>
                  <a:lnTo>
                    <a:pt x="12446" y="8128"/>
                  </a:lnTo>
                  <a:lnTo>
                    <a:pt x="12573" y="5334"/>
                  </a:lnTo>
                  <a:lnTo>
                    <a:pt x="2286" y="5334"/>
                  </a:lnTo>
                  <a:lnTo>
                    <a:pt x="1777" y="5207"/>
                  </a:lnTo>
                  <a:lnTo>
                    <a:pt x="1397" y="5207"/>
                  </a:lnTo>
                  <a:lnTo>
                    <a:pt x="762" y="5080"/>
                  </a:lnTo>
                  <a:close/>
                </a:path>
                <a:path w="15240" h="30479">
                  <a:moveTo>
                    <a:pt x="11557" y="0"/>
                  </a:moveTo>
                  <a:lnTo>
                    <a:pt x="9398" y="0"/>
                  </a:lnTo>
                  <a:lnTo>
                    <a:pt x="9271" y="254"/>
                  </a:lnTo>
                  <a:lnTo>
                    <a:pt x="9144" y="889"/>
                  </a:lnTo>
                  <a:lnTo>
                    <a:pt x="8890" y="1778"/>
                  </a:lnTo>
                  <a:lnTo>
                    <a:pt x="8382" y="2793"/>
                  </a:lnTo>
                  <a:lnTo>
                    <a:pt x="8254" y="3175"/>
                  </a:lnTo>
                  <a:lnTo>
                    <a:pt x="7493" y="3937"/>
                  </a:lnTo>
                  <a:lnTo>
                    <a:pt x="7239" y="4318"/>
                  </a:lnTo>
                  <a:lnTo>
                    <a:pt x="6985" y="4318"/>
                  </a:lnTo>
                  <a:lnTo>
                    <a:pt x="6858" y="4572"/>
                  </a:lnTo>
                  <a:lnTo>
                    <a:pt x="6603" y="4699"/>
                  </a:lnTo>
                  <a:lnTo>
                    <a:pt x="6223" y="4953"/>
                  </a:lnTo>
                  <a:lnTo>
                    <a:pt x="5715" y="5207"/>
                  </a:lnTo>
                  <a:lnTo>
                    <a:pt x="4825" y="5207"/>
                  </a:lnTo>
                  <a:lnTo>
                    <a:pt x="4572" y="5334"/>
                  </a:lnTo>
                  <a:lnTo>
                    <a:pt x="12573" y="5334"/>
                  </a:lnTo>
                  <a:lnTo>
                    <a:pt x="12446" y="635"/>
                  </a:lnTo>
                  <a:lnTo>
                    <a:pt x="12319" y="381"/>
                  </a:lnTo>
                  <a:lnTo>
                    <a:pt x="1155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6618732" y="3293363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79">
                  <a:moveTo>
                    <a:pt x="9398" y="0"/>
                  </a:moveTo>
                  <a:lnTo>
                    <a:pt x="9398" y="127"/>
                  </a:lnTo>
                  <a:lnTo>
                    <a:pt x="9271" y="381"/>
                  </a:lnTo>
                  <a:lnTo>
                    <a:pt x="9271" y="508"/>
                  </a:lnTo>
                  <a:lnTo>
                    <a:pt x="9144" y="889"/>
                  </a:lnTo>
                  <a:lnTo>
                    <a:pt x="9017" y="1143"/>
                  </a:lnTo>
                  <a:lnTo>
                    <a:pt x="9017" y="1270"/>
                  </a:lnTo>
                  <a:lnTo>
                    <a:pt x="9017" y="1524"/>
                  </a:lnTo>
                  <a:lnTo>
                    <a:pt x="8890" y="1778"/>
                  </a:lnTo>
                  <a:lnTo>
                    <a:pt x="8763" y="2032"/>
                  </a:lnTo>
                  <a:lnTo>
                    <a:pt x="8636" y="2286"/>
                  </a:lnTo>
                  <a:lnTo>
                    <a:pt x="8509" y="2540"/>
                  </a:lnTo>
                  <a:lnTo>
                    <a:pt x="8382" y="2793"/>
                  </a:lnTo>
                  <a:lnTo>
                    <a:pt x="8254" y="3175"/>
                  </a:lnTo>
                  <a:lnTo>
                    <a:pt x="8000" y="3429"/>
                  </a:lnTo>
                  <a:lnTo>
                    <a:pt x="7747" y="3683"/>
                  </a:lnTo>
                  <a:lnTo>
                    <a:pt x="7493" y="3937"/>
                  </a:lnTo>
                  <a:lnTo>
                    <a:pt x="7239" y="4318"/>
                  </a:lnTo>
                  <a:lnTo>
                    <a:pt x="6985" y="4318"/>
                  </a:lnTo>
                  <a:lnTo>
                    <a:pt x="6858" y="4572"/>
                  </a:lnTo>
                  <a:lnTo>
                    <a:pt x="6603" y="4699"/>
                  </a:lnTo>
                  <a:lnTo>
                    <a:pt x="6223" y="4953"/>
                  </a:lnTo>
                  <a:lnTo>
                    <a:pt x="5715" y="5207"/>
                  </a:lnTo>
                  <a:lnTo>
                    <a:pt x="5461" y="5207"/>
                  </a:lnTo>
                  <a:lnTo>
                    <a:pt x="5079" y="5207"/>
                  </a:lnTo>
                  <a:lnTo>
                    <a:pt x="4825" y="5207"/>
                  </a:lnTo>
                  <a:lnTo>
                    <a:pt x="4572" y="5334"/>
                  </a:lnTo>
                  <a:lnTo>
                    <a:pt x="4318" y="5334"/>
                  </a:lnTo>
                  <a:lnTo>
                    <a:pt x="3937" y="5334"/>
                  </a:lnTo>
                  <a:lnTo>
                    <a:pt x="2667" y="5334"/>
                  </a:lnTo>
                  <a:lnTo>
                    <a:pt x="2286" y="5334"/>
                  </a:lnTo>
                  <a:lnTo>
                    <a:pt x="1777" y="5207"/>
                  </a:lnTo>
                  <a:lnTo>
                    <a:pt x="1397" y="5207"/>
                  </a:lnTo>
                  <a:lnTo>
                    <a:pt x="762" y="5080"/>
                  </a:lnTo>
                  <a:lnTo>
                    <a:pt x="0" y="5080"/>
                  </a:lnTo>
                  <a:lnTo>
                    <a:pt x="508" y="15493"/>
                  </a:lnTo>
                  <a:lnTo>
                    <a:pt x="1650" y="20447"/>
                  </a:lnTo>
                  <a:lnTo>
                    <a:pt x="2540" y="25273"/>
                  </a:lnTo>
                  <a:lnTo>
                    <a:pt x="3175" y="30480"/>
                  </a:lnTo>
                  <a:lnTo>
                    <a:pt x="3937" y="29718"/>
                  </a:lnTo>
                  <a:lnTo>
                    <a:pt x="5334" y="28575"/>
                  </a:lnTo>
                  <a:lnTo>
                    <a:pt x="5715" y="28321"/>
                  </a:lnTo>
                  <a:lnTo>
                    <a:pt x="6350" y="27812"/>
                  </a:lnTo>
                  <a:lnTo>
                    <a:pt x="6603" y="27686"/>
                  </a:lnTo>
                  <a:lnTo>
                    <a:pt x="7747" y="27178"/>
                  </a:lnTo>
                  <a:lnTo>
                    <a:pt x="10287" y="22225"/>
                  </a:lnTo>
                  <a:lnTo>
                    <a:pt x="12826" y="16383"/>
                  </a:lnTo>
                  <a:lnTo>
                    <a:pt x="13462" y="14859"/>
                  </a:lnTo>
                  <a:lnTo>
                    <a:pt x="13843" y="13843"/>
                  </a:lnTo>
                  <a:lnTo>
                    <a:pt x="14224" y="12827"/>
                  </a:lnTo>
                  <a:lnTo>
                    <a:pt x="14604" y="11937"/>
                  </a:lnTo>
                  <a:lnTo>
                    <a:pt x="15240" y="10414"/>
                  </a:lnTo>
                  <a:lnTo>
                    <a:pt x="12446" y="8128"/>
                  </a:lnTo>
                  <a:lnTo>
                    <a:pt x="12573" y="6731"/>
                  </a:lnTo>
                  <a:lnTo>
                    <a:pt x="12573" y="1905"/>
                  </a:lnTo>
                  <a:lnTo>
                    <a:pt x="12446" y="1651"/>
                  </a:lnTo>
                  <a:lnTo>
                    <a:pt x="12446" y="1524"/>
                  </a:lnTo>
                  <a:lnTo>
                    <a:pt x="12446" y="1143"/>
                  </a:lnTo>
                  <a:lnTo>
                    <a:pt x="12446" y="635"/>
                  </a:lnTo>
                  <a:lnTo>
                    <a:pt x="12319" y="381"/>
                  </a:lnTo>
                  <a:lnTo>
                    <a:pt x="11557" y="0"/>
                  </a:lnTo>
                  <a:lnTo>
                    <a:pt x="10287" y="0"/>
                  </a:lnTo>
                  <a:lnTo>
                    <a:pt x="9398" y="0"/>
                  </a:lnTo>
                  <a:close/>
                </a:path>
                <a:path w="15240" h="30479">
                  <a:moveTo>
                    <a:pt x="6223" y="3048"/>
                  </a:moveTo>
                  <a:lnTo>
                    <a:pt x="6985" y="3048"/>
                  </a:lnTo>
                  <a:lnTo>
                    <a:pt x="7874" y="3048"/>
                  </a:lnTo>
                  <a:lnTo>
                    <a:pt x="9017" y="3048"/>
                  </a:lnTo>
                  <a:lnTo>
                    <a:pt x="7874" y="3048"/>
                  </a:lnTo>
                  <a:lnTo>
                    <a:pt x="6985" y="3048"/>
                  </a:lnTo>
                  <a:lnTo>
                    <a:pt x="6223" y="3048"/>
                  </a:lnTo>
                  <a:close/>
                </a:path>
                <a:path w="15240" h="30479">
                  <a:moveTo>
                    <a:pt x="0" y="6096"/>
                  </a:moveTo>
                  <a:lnTo>
                    <a:pt x="2794" y="6096"/>
                  </a:lnTo>
                </a:path>
                <a:path w="15240" h="30479">
                  <a:moveTo>
                    <a:pt x="12192" y="127"/>
                  </a:moveTo>
                  <a:lnTo>
                    <a:pt x="11175" y="635"/>
                  </a:lnTo>
                  <a:lnTo>
                    <a:pt x="10033" y="635"/>
                  </a:lnTo>
                  <a:lnTo>
                    <a:pt x="9271" y="635"/>
                  </a:lnTo>
                  <a:lnTo>
                    <a:pt x="10160" y="635"/>
                  </a:lnTo>
                  <a:lnTo>
                    <a:pt x="11175" y="635"/>
                  </a:lnTo>
                  <a:lnTo>
                    <a:pt x="12192" y="127"/>
                  </a:lnTo>
                  <a:close/>
                </a:path>
                <a:path w="15240" h="30479">
                  <a:moveTo>
                    <a:pt x="9271" y="635"/>
                  </a:moveTo>
                  <a:lnTo>
                    <a:pt x="9271" y="1270"/>
                  </a:lnTo>
                  <a:lnTo>
                    <a:pt x="9144" y="2412"/>
                  </a:lnTo>
                  <a:lnTo>
                    <a:pt x="9144" y="2921"/>
                  </a:lnTo>
                  <a:lnTo>
                    <a:pt x="9271" y="1778"/>
                  </a:lnTo>
                  <a:lnTo>
                    <a:pt x="9271" y="1270"/>
                  </a:lnTo>
                  <a:lnTo>
                    <a:pt x="9271" y="635"/>
                  </a:lnTo>
                  <a:close/>
                </a:path>
                <a:path w="15240" h="30479">
                  <a:moveTo>
                    <a:pt x="0" y="6096"/>
                  </a:moveTo>
                  <a:lnTo>
                    <a:pt x="0" y="15240"/>
                  </a:lnTo>
                  <a:lnTo>
                    <a:pt x="0" y="609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6630924" y="3427729"/>
              <a:ext cx="137160" cy="267970"/>
            </a:xfrm>
            <a:custGeom>
              <a:avLst/>
              <a:gdLst/>
              <a:ahLst/>
              <a:cxnLst/>
              <a:rect l="l" t="t" r="r" b="b"/>
              <a:pathLst>
                <a:path w="137159" h="267970">
                  <a:moveTo>
                    <a:pt x="58674" y="147320"/>
                  </a:moveTo>
                  <a:lnTo>
                    <a:pt x="36829" y="147320"/>
                  </a:lnTo>
                  <a:lnTo>
                    <a:pt x="37465" y="148590"/>
                  </a:lnTo>
                  <a:lnTo>
                    <a:pt x="38100" y="153670"/>
                  </a:lnTo>
                  <a:lnTo>
                    <a:pt x="31750" y="161290"/>
                  </a:lnTo>
                  <a:lnTo>
                    <a:pt x="29209" y="163830"/>
                  </a:lnTo>
                  <a:lnTo>
                    <a:pt x="28575" y="163830"/>
                  </a:lnTo>
                  <a:lnTo>
                    <a:pt x="28448" y="167640"/>
                  </a:lnTo>
                  <a:lnTo>
                    <a:pt x="28321" y="175260"/>
                  </a:lnTo>
                  <a:lnTo>
                    <a:pt x="26161" y="177800"/>
                  </a:lnTo>
                  <a:lnTo>
                    <a:pt x="24510" y="181610"/>
                  </a:lnTo>
                  <a:lnTo>
                    <a:pt x="20447" y="185420"/>
                  </a:lnTo>
                  <a:lnTo>
                    <a:pt x="16636" y="190500"/>
                  </a:lnTo>
                  <a:lnTo>
                    <a:pt x="14731" y="191770"/>
                  </a:lnTo>
                  <a:lnTo>
                    <a:pt x="14350" y="193040"/>
                  </a:lnTo>
                  <a:lnTo>
                    <a:pt x="13589" y="193040"/>
                  </a:lnTo>
                  <a:lnTo>
                    <a:pt x="13843" y="194310"/>
                  </a:lnTo>
                  <a:lnTo>
                    <a:pt x="14224" y="195580"/>
                  </a:lnTo>
                  <a:lnTo>
                    <a:pt x="14350" y="196850"/>
                  </a:lnTo>
                  <a:lnTo>
                    <a:pt x="14604" y="198120"/>
                  </a:lnTo>
                  <a:lnTo>
                    <a:pt x="16509" y="207010"/>
                  </a:lnTo>
                  <a:lnTo>
                    <a:pt x="19176" y="220980"/>
                  </a:lnTo>
                  <a:lnTo>
                    <a:pt x="21081" y="222250"/>
                  </a:lnTo>
                  <a:lnTo>
                    <a:pt x="23469" y="228600"/>
                  </a:lnTo>
                  <a:lnTo>
                    <a:pt x="23786" y="236220"/>
                  </a:lnTo>
                  <a:lnTo>
                    <a:pt x="23819" y="240030"/>
                  </a:lnTo>
                  <a:lnTo>
                    <a:pt x="23385" y="247650"/>
                  </a:lnTo>
                  <a:lnTo>
                    <a:pt x="22986" y="252730"/>
                  </a:lnTo>
                  <a:lnTo>
                    <a:pt x="22986" y="255270"/>
                  </a:lnTo>
                  <a:lnTo>
                    <a:pt x="23114" y="256540"/>
                  </a:lnTo>
                  <a:lnTo>
                    <a:pt x="23241" y="259080"/>
                  </a:lnTo>
                  <a:lnTo>
                    <a:pt x="23875" y="265430"/>
                  </a:lnTo>
                  <a:lnTo>
                    <a:pt x="24256" y="267970"/>
                  </a:lnTo>
                  <a:lnTo>
                    <a:pt x="31242" y="267970"/>
                  </a:lnTo>
                  <a:lnTo>
                    <a:pt x="31496" y="265430"/>
                  </a:lnTo>
                  <a:lnTo>
                    <a:pt x="31623" y="261620"/>
                  </a:lnTo>
                  <a:lnTo>
                    <a:pt x="31750" y="260350"/>
                  </a:lnTo>
                  <a:lnTo>
                    <a:pt x="28575" y="260350"/>
                  </a:lnTo>
                  <a:lnTo>
                    <a:pt x="27050" y="259080"/>
                  </a:lnTo>
                  <a:lnTo>
                    <a:pt x="59308" y="231140"/>
                  </a:lnTo>
                  <a:lnTo>
                    <a:pt x="62992" y="228600"/>
                  </a:lnTo>
                  <a:lnTo>
                    <a:pt x="64389" y="222250"/>
                  </a:lnTo>
                  <a:lnTo>
                    <a:pt x="64389" y="204470"/>
                  </a:lnTo>
                  <a:lnTo>
                    <a:pt x="66040" y="198120"/>
                  </a:lnTo>
                  <a:lnTo>
                    <a:pt x="65658" y="196850"/>
                  </a:lnTo>
                  <a:lnTo>
                    <a:pt x="63880" y="189230"/>
                  </a:lnTo>
                  <a:lnTo>
                    <a:pt x="62356" y="177800"/>
                  </a:lnTo>
                  <a:lnTo>
                    <a:pt x="61086" y="172720"/>
                  </a:lnTo>
                  <a:lnTo>
                    <a:pt x="59054" y="168910"/>
                  </a:lnTo>
                  <a:lnTo>
                    <a:pt x="57911" y="166370"/>
                  </a:lnTo>
                  <a:lnTo>
                    <a:pt x="57023" y="163830"/>
                  </a:lnTo>
                  <a:lnTo>
                    <a:pt x="56515" y="162560"/>
                  </a:lnTo>
                  <a:lnTo>
                    <a:pt x="55499" y="158750"/>
                  </a:lnTo>
                  <a:lnTo>
                    <a:pt x="54864" y="152400"/>
                  </a:lnTo>
                  <a:lnTo>
                    <a:pt x="57403" y="148590"/>
                  </a:lnTo>
                  <a:lnTo>
                    <a:pt x="58674" y="147320"/>
                  </a:lnTo>
                  <a:close/>
                </a:path>
                <a:path w="137159" h="267970">
                  <a:moveTo>
                    <a:pt x="34798" y="55880"/>
                  </a:moveTo>
                  <a:lnTo>
                    <a:pt x="30239" y="58420"/>
                  </a:lnTo>
                  <a:lnTo>
                    <a:pt x="21955" y="62230"/>
                  </a:lnTo>
                  <a:lnTo>
                    <a:pt x="11741" y="66040"/>
                  </a:lnTo>
                  <a:lnTo>
                    <a:pt x="1397" y="71120"/>
                  </a:lnTo>
                  <a:lnTo>
                    <a:pt x="0" y="71120"/>
                  </a:lnTo>
                  <a:lnTo>
                    <a:pt x="2921" y="83820"/>
                  </a:lnTo>
                  <a:lnTo>
                    <a:pt x="2412" y="83820"/>
                  </a:lnTo>
                  <a:lnTo>
                    <a:pt x="3048" y="85090"/>
                  </a:lnTo>
                  <a:lnTo>
                    <a:pt x="6096" y="85090"/>
                  </a:lnTo>
                  <a:lnTo>
                    <a:pt x="15240" y="86360"/>
                  </a:lnTo>
                  <a:lnTo>
                    <a:pt x="19939" y="90170"/>
                  </a:lnTo>
                  <a:lnTo>
                    <a:pt x="23114" y="92710"/>
                  </a:lnTo>
                  <a:lnTo>
                    <a:pt x="27431" y="93980"/>
                  </a:lnTo>
                  <a:lnTo>
                    <a:pt x="30606" y="95250"/>
                  </a:lnTo>
                  <a:lnTo>
                    <a:pt x="32257" y="95250"/>
                  </a:lnTo>
                  <a:lnTo>
                    <a:pt x="33781" y="96520"/>
                  </a:lnTo>
                  <a:lnTo>
                    <a:pt x="35178" y="96520"/>
                  </a:lnTo>
                  <a:lnTo>
                    <a:pt x="36829" y="97790"/>
                  </a:lnTo>
                  <a:lnTo>
                    <a:pt x="36909" y="102870"/>
                  </a:lnTo>
                  <a:lnTo>
                    <a:pt x="36575" y="111760"/>
                  </a:lnTo>
                  <a:lnTo>
                    <a:pt x="36322" y="115570"/>
                  </a:lnTo>
                  <a:lnTo>
                    <a:pt x="36322" y="119380"/>
                  </a:lnTo>
                  <a:lnTo>
                    <a:pt x="36575" y="123190"/>
                  </a:lnTo>
                  <a:lnTo>
                    <a:pt x="36829" y="128270"/>
                  </a:lnTo>
                  <a:lnTo>
                    <a:pt x="34925" y="130810"/>
                  </a:lnTo>
                  <a:lnTo>
                    <a:pt x="33400" y="133350"/>
                  </a:lnTo>
                  <a:lnTo>
                    <a:pt x="31750" y="134620"/>
                  </a:lnTo>
                  <a:lnTo>
                    <a:pt x="32511" y="135890"/>
                  </a:lnTo>
                  <a:lnTo>
                    <a:pt x="34671" y="138430"/>
                  </a:lnTo>
                  <a:lnTo>
                    <a:pt x="35559" y="144780"/>
                  </a:lnTo>
                  <a:lnTo>
                    <a:pt x="35559" y="146050"/>
                  </a:lnTo>
                  <a:lnTo>
                    <a:pt x="35814" y="147320"/>
                  </a:lnTo>
                  <a:lnTo>
                    <a:pt x="61849" y="147320"/>
                  </a:lnTo>
                  <a:lnTo>
                    <a:pt x="63880" y="142240"/>
                  </a:lnTo>
                  <a:lnTo>
                    <a:pt x="64261" y="140970"/>
                  </a:lnTo>
                  <a:lnTo>
                    <a:pt x="64770" y="139700"/>
                  </a:lnTo>
                  <a:lnTo>
                    <a:pt x="66801" y="135890"/>
                  </a:lnTo>
                  <a:lnTo>
                    <a:pt x="68960" y="134620"/>
                  </a:lnTo>
                  <a:lnTo>
                    <a:pt x="73151" y="133350"/>
                  </a:lnTo>
                  <a:lnTo>
                    <a:pt x="74929" y="132080"/>
                  </a:lnTo>
                  <a:lnTo>
                    <a:pt x="76453" y="130810"/>
                  </a:lnTo>
                  <a:lnTo>
                    <a:pt x="78358" y="129540"/>
                  </a:lnTo>
                  <a:lnTo>
                    <a:pt x="80009" y="127000"/>
                  </a:lnTo>
                  <a:lnTo>
                    <a:pt x="81406" y="124460"/>
                  </a:lnTo>
                  <a:lnTo>
                    <a:pt x="83693" y="119380"/>
                  </a:lnTo>
                  <a:lnTo>
                    <a:pt x="86741" y="115570"/>
                  </a:lnTo>
                  <a:lnTo>
                    <a:pt x="95250" y="107950"/>
                  </a:lnTo>
                  <a:lnTo>
                    <a:pt x="100456" y="106680"/>
                  </a:lnTo>
                  <a:lnTo>
                    <a:pt x="102933" y="105410"/>
                  </a:lnTo>
                  <a:lnTo>
                    <a:pt x="60325" y="105410"/>
                  </a:lnTo>
                  <a:lnTo>
                    <a:pt x="50800" y="86360"/>
                  </a:lnTo>
                  <a:lnTo>
                    <a:pt x="49783" y="83820"/>
                  </a:lnTo>
                  <a:lnTo>
                    <a:pt x="50292" y="81280"/>
                  </a:lnTo>
                  <a:lnTo>
                    <a:pt x="51307" y="77470"/>
                  </a:lnTo>
                  <a:lnTo>
                    <a:pt x="53594" y="67310"/>
                  </a:lnTo>
                  <a:lnTo>
                    <a:pt x="52958" y="63500"/>
                  </a:lnTo>
                  <a:lnTo>
                    <a:pt x="41909" y="63500"/>
                  </a:lnTo>
                  <a:lnTo>
                    <a:pt x="39750" y="60960"/>
                  </a:lnTo>
                  <a:lnTo>
                    <a:pt x="36829" y="58420"/>
                  </a:lnTo>
                  <a:lnTo>
                    <a:pt x="35686" y="57150"/>
                  </a:lnTo>
                  <a:lnTo>
                    <a:pt x="35178" y="57150"/>
                  </a:lnTo>
                  <a:lnTo>
                    <a:pt x="34798" y="55880"/>
                  </a:lnTo>
                  <a:close/>
                </a:path>
                <a:path w="137159" h="267970">
                  <a:moveTo>
                    <a:pt x="73278" y="13970"/>
                  </a:moveTo>
                  <a:lnTo>
                    <a:pt x="71754" y="13970"/>
                  </a:lnTo>
                  <a:lnTo>
                    <a:pt x="69723" y="15240"/>
                  </a:lnTo>
                  <a:lnTo>
                    <a:pt x="68833" y="16510"/>
                  </a:lnTo>
                  <a:lnTo>
                    <a:pt x="60578" y="16510"/>
                  </a:lnTo>
                  <a:lnTo>
                    <a:pt x="60578" y="17780"/>
                  </a:lnTo>
                  <a:lnTo>
                    <a:pt x="60325" y="19050"/>
                  </a:lnTo>
                  <a:lnTo>
                    <a:pt x="59944" y="20320"/>
                  </a:lnTo>
                  <a:lnTo>
                    <a:pt x="58547" y="25400"/>
                  </a:lnTo>
                  <a:lnTo>
                    <a:pt x="61086" y="34290"/>
                  </a:lnTo>
                  <a:lnTo>
                    <a:pt x="62992" y="40640"/>
                  </a:lnTo>
                  <a:lnTo>
                    <a:pt x="64261" y="44450"/>
                  </a:lnTo>
                  <a:lnTo>
                    <a:pt x="65150" y="48260"/>
                  </a:lnTo>
                  <a:lnTo>
                    <a:pt x="65785" y="52070"/>
                  </a:lnTo>
                  <a:lnTo>
                    <a:pt x="66040" y="53340"/>
                  </a:lnTo>
                  <a:lnTo>
                    <a:pt x="66928" y="53340"/>
                  </a:lnTo>
                  <a:lnTo>
                    <a:pt x="67436" y="54610"/>
                  </a:lnTo>
                  <a:lnTo>
                    <a:pt x="68199" y="55880"/>
                  </a:lnTo>
                  <a:lnTo>
                    <a:pt x="69342" y="57150"/>
                  </a:lnTo>
                  <a:lnTo>
                    <a:pt x="69723" y="57150"/>
                  </a:lnTo>
                  <a:lnTo>
                    <a:pt x="70357" y="58420"/>
                  </a:lnTo>
                  <a:lnTo>
                    <a:pt x="71374" y="58420"/>
                  </a:lnTo>
                  <a:lnTo>
                    <a:pt x="71627" y="59690"/>
                  </a:lnTo>
                  <a:lnTo>
                    <a:pt x="72390" y="59690"/>
                  </a:lnTo>
                  <a:lnTo>
                    <a:pt x="72898" y="60960"/>
                  </a:lnTo>
                  <a:lnTo>
                    <a:pt x="73151" y="60960"/>
                  </a:lnTo>
                  <a:lnTo>
                    <a:pt x="73405" y="62230"/>
                  </a:lnTo>
                  <a:lnTo>
                    <a:pt x="74168" y="62230"/>
                  </a:lnTo>
                  <a:lnTo>
                    <a:pt x="75183" y="64770"/>
                  </a:lnTo>
                  <a:lnTo>
                    <a:pt x="75565" y="66040"/>
                  </a:lnTo>
                  <a:lnTo>
                    <a:pt x="75183" y="68580"/>
                  </a:lnTo>
                  <a:lnTo>
                    <a:pt x="74929" y="69850"/>
                  </a:lnTo>
                  <a:lnTo>
                    <a:pt x="74802" y="71120"/>
                  </a:lnTo>
                  <a:lnTo>
                    <a:pt x="74168" y="73660"/>
                  </a:lnTo>
                  <a:lnTo>
                    <a:pt x="74168" y="78740"/>
                  </a:lnTo>
                  <a:lnTo>
                    <a:pt x="74422" y="87630"/>
                  </a:lnTo>
                  <a:lnTo>
                    <a:pt x="72135" y="88900"/>
                  </a:lnTo>
                  <a:lnTo>
                    <a:pt x="68072" y="88900"/>
                  </a:lnTo>
                  <a:lnTo>
                    <a:pt x="66928" y="90170"/>
                  </a:lnTo>
                  <a:lnTo>
                    <a:pt x="66167" y="90170"/>
                  </a:lnTo>
                  <a:lnTo>
                    <a:pt x="64516" y="92710"/>
                  </a:lnTo>
                  <a:lnTo>
                    <a:pt x="64897" y="96520"/>
                  </a:lnTo>
                  <a:lnTo>
                    <a:pt x="65404" y="99060"/>
                  </a:lnTo>
                  <a:lnTo>
                    <a:pt x="65658" y="101600"/>
                  </a:lnTo>
                  <a:lnTo>
                    <a:pt x="65912" y="102870"/>
                  </a:lnTo>
                  <a:lnTo>
                    <a:pt x="65404" y="104140"/>
                  </a:lnTo>
                  <a:lnTo>
                    <a:pt x="65404" y="105410"/>
                  </a:lnTo>
                  <a:lnTo>
                    <a:pt x="102933" y="105410"/>
                  </a:lnTo>
                  <a:lnTo>
                    <a:pt x="105409" y="104140"/>
                  </a:lnTo>
                  <a:lnTo>
                    <a:pt x="109347" y="102870"/>
                  </a:lnTo>
                  <a:lnTo>
                    <a:pt x="134854" y="73660"/>
                  </a:lnTo>
                  <a:lnTo>
                    <a:pt x="136778" y="68580"/>
                  </a:lnTo>
                  <a:lnTo>
                    <a:pt x="135475" y="62230"/>
                  </a:lnTo>
                  <a:lnTo>
                    <a:pt x="134159" y="53340"/>
                  </a:lnTo>
                  <a:lnTo>
                    <a:pt x="133296" y="44450"/>
                  </a:lnTo>
                  <a:lnTo>
                    <a:pt x="133350" y="35560"/>
                  </a:lnTo>
                  <a:lnTo>
                    <a:pt x="133730" y="31750"/>
                  </a:lnTo>
                  <a:lnTo>
                    <a:pt x="133350" y="22860"/>
                  </a:lnTo>
                  <a:lnTo>
                    <a:pt x="133168" y="20320"/>
                  </a:lnTo>
                  <a:lnTo>
                    <a:pt x="76961" y="20320"/>
                  </a:lnTo>
                  <a:lnTo>
                    <a:pt x="75565" y="19050"/>
                  </a:lnTo>
                  <a:lnTo>
                    <a:pt x="75183" y="15240"/>
                  </a:lnTo>
                  <a:lnTo>
                    <a:pt x="74041" y="15240"/>
                  </a:lnTo>
                  <a:lnTo>
                    <a:pt x="73278" y="13970"/>
                  </a:lnTo>
                  <a:close/>
                </a:path>
                <a:path w="137159" h="267970">
                  <a:moveTo>
                    <a:pt x="52704" y="62230"/>
                  </a:moveTo>
                  <a:lnTo>
                    <a:pt x="47498" y="62230"/>
                  </a:lnTo>
                  <a:lnTo>
                    <a:pt x="46227" y="63500"/>
                  </a:lnTo>
                  <a:lnTo>
                    <a:pt x="52958" y="63500"/>
                  </a:lnTo>
                  <a:lnTo>
                    <a:pt x="52704" y="62230"/>
                  </a:lnTo>
                  <a:close/>
                </a:path>
                <a:path w="137159" h="267970">
                  <a:moveTo>
                    <a:pt x="101980" y="10160"/>
                  </a:moveTo>
                  <a:lnTo>
                    <a:pt x="101346" y="10160"/>
                  </a:lnTo>
                  <a:lnTo>
                    <a:pt x="100583" y="11430"/>
                  </a:lnTo>
                  <a:lnTo>
                    <a:pt x="99949" y="12700"/>
                  </a:lnTo>
                  <a:lnTo>
                    <a:pt x="99568" y="16510"/>
                  </a:lnTo>
                  <a:lnTo>
                    <a:pt x="99059" y="16510"/>
                  </a:lnTo>
                  <a:lnTo>
                    <a:pt x="98425" y="17780"/>
                  </a:lnTo>
                  <a:lnTo>
                    <a:pt x="97535" y="17780"/>
                  </a:lnTo>
                  <a:lnTo>
                    <a:pt x="96393" y="19050"/>
                  </a:lnTo>
                  <a:lnTo>
                    <a:pt x="80899" y="19050"/>
                  </a:lnTo>
                  <a:lnTo>
                    <a:pt x="78867" y="20320"/>
                  </a:lnTo>
                  <a:lnTo>
                    <a:pt x="133168" y="20320"/>
                  </a:lnTo>
                  <a:lnTo>
                    <a:pt x="132715" y="13970"/>
                  </a:lnTo>
                  <a:lnTo>
                    <a:pt x="132651" y="12700"/>
                  </a:lnTo>
                  <a:lnTo>
                    <a:pt x="104775" y="12700"/>
                  </a:lnTo>
                  <a:lnTo>
                    <a:pt x="103631" y="11430"/>
                  </a:lnTo>
                  <a:lnTo>
                    <a:pt x="102616" y="11430"/>
                  </a:lnTo>
                  <a:lnTo>
                    <a:pt x="101980" y="10160"/>
                  </a:lnTo>
                  <a:close/>
                </a:path>
                <a:path w="137159" h="267970">
                  <a:moveTo>
                    <a:pt x="91821" y="17780"/>
                  </a:moveTo>
                  <a:lnTo>
                    <a:pt x="86486" y="17780"/>
                  </a:lnTo>
                  <a:lnTo>
                    <a:pt x="84962" y="19050"/>
                  </a:lnTo>
                  <a:lnTo>
                    <a:pt x="93599" y="19050"/>
                  </a:lnTo>
                  <a:lnTo>
                    <a:pt x="91821" y="17780"/>
                  </a:lnTo>
                  <a:close/>
                </a:path>
                <a:path w="137159" h="267970">
                  <a:moveTo>
                    <a:pt x="132079" y="0"/>
                  </a:moveTo>
                  <a:lnTo>
                    <a:pt x="131064" y="1270"/>
                  </a:lnTo>
                  <a:lnTo>
                    <a:pt x="130555" y="1270"/>
                  </a:lnTo>
                  <a:lnTo>
                    <a:pt x="129031" y="2540"/>
                  </a:lnTo>
                  <a:lnTo>
                    <a:pt x="127380" y="2540"/>
                  </a:lnTo>
                  <a:lnTo>
                    <a:pt x="126492" y="3810"/>
                  </a:lnTo>
                  <a:lnTo>
                    <a:pt x="125475" y="3810"/>
                  </a:lnTo>
                  <a:lnTo>
                    <a:pt x="125095" y="5080"/>
                  </a:lnTo>
                  <a:lnTo>
                    <a:pt x="123825" y="5080"/>
                  </a:lnTo>
                  <a:lnTo>
                    <a:pt x="123062" y="6350"/>
                  </a:lnTo>
                  <a:lnTo>
                    <a:pt x="121539" y="6350"/>
                  </a:lnTo>
                  <a:lnTo>
                    <a:pt x="121030" y="7620"/>
                  </a:lnTo>
                  <a:lnTo>
                    <a:pt x="120142" y="8890"/>
                  </a:lnTo>
                  <a:lnTo>
                    <a:pt x="118491" y="10160"/>
                  </a:lnTo>
                  <a:lnTo>
                    <a:pt x="111378" y="10160"/>
                  </a:lnTo>
                  <a:lnTo>
                    <a:pt x="109854" y="12700"/>
                  </a:lnTo>
                  <a:lnTo>
                    <a:pt x="132651" y="12700"/>
                  </a:lnTo>
                  <a:lnTo>
                    <a:pt x="132206" y="3810"/>
                  </a:lnTo>
                  <a:lnTo>
                    <a:pt x="132079" y="0"/>
                  </a:lnTo>
                  <a:close/>
                </a:path>
                <a:path w="137159" h="267970">
                  <a:moveTo>
                    <a:pt x="115950" y="8890"/>
                  </a:moveTo>
                  <a:lnTo>
                    <a:pt x="113537" y="8890"/>
                  </a:lnTo>
                  <a:lnTo>
                    <a:pt x="112268" y="10160"/>
                  </a:lnTo>
                  <a:lnTo>
                    <a:pt x="116204" y="10160"/>
                  </a:lnTo>
                  <a:lnTo>
                    <a:pt x="115950" y="889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6630924" y="3427475"/>
              <a:ext cx="137160" cy="268605"/>
            </a:xfrm>
            <a:custGeom>
              <a:avLst/>
              <a:gdLst/>
              <a:ahLst/>
              <a:cxnLst/>
              <a:rect l="l" t="t" r="r" b="b"/>
              <a:pathLst>
                <a:path w="137159" h="268604">
                  <a:moveTo>
                    <a:pt x="132079" y="0"/>
                  </a:moveTo>
                  <a:lnTo>
                    <a:pt x="131064" y="635"/>
                  </a:lnTo>
                  <a:lnTo>
                    <a:pt x="130555" y="762"/>
                  </a:lnTo>
                  <a:lnTo>
                    <a:pt x="129031" y="1778"/>
                  </a:lnTo>
                  <a:lnTo>
                    <a:pt x="127761" y="2412"/>
                  </a:lnTo>
                  <a:lnTo>
                    <a:pt x="127380" y="2667"/>
                  </a:lnTo>
                  <a:lnTo>
                    <a:pt x="126492" y="3175"/>
                  </a:lnTo>
                  <a:lnTo>
                    <a:pt x="126110" y="3429"/>
                  </a:lnTo>
                  <a:lnTo>
                    <a:pt x="125475" y="3937"/>
                  </a:lnTo>
                  <a:lnTo>
                    <a:pt x="125095" y="4064"/>
                  </a:lnTo>
                  <a:lnTo>
                    <a:pt x="124586" y="4445"/>
                  </a:lnTo>
                  <a:lnTo>
                    <a:pt x="124205" y="4572"/>
                  </a:lnTo>
                  <a:lnTo>
                    <a:pt x="123825" y="4953"/>
                  </a:lnTo>
                  <a:lnTo>
                    <a:pt x="123571" y="5080"/>
                  </a:lnTo>
                  <a:lnTo>
                    <a:pt x="123062" y="5334"/>
                  </a:lnTo>
                  <a:lnTo>
                    <a:pt x="122554" y="5715"/>
                  </a:lnTo>
                  <a:lnTo>
                    <a:pt x="122300" y="5842"/>
                  </a:lnTo>
                  <a:lnTo>
                    <a:pt x="122174" y="6096"/>
                  </a:lnTo>
                  <a:lnTo>
                    <a:pt x="121793" y="6350"/>
                  </a:lnTo>
                  <a:lnTo>
                    <a:pt x="121666" y="6477"/>
                  </a:lnTo>
                  <a:lnTo>
                    <a:pt x="121411" y="6604"/>
                  </a:lnTo>
                  <a:lnTo>
                    <a:pt x="121157" y="6858"/>
                  </a:lnTo>
                  <a:lnTo>
                    <a:pt x="121030" y="7112"/>
                  </a:lnTo>
                  <a:lnTo>
                    <a:pt x="120142" y="8890"/>
                  </a:lnTo>
                  <a:lnTo>
                    <a:pt x="118491" y="9271"/>
                  </a:lnTo>
                  <a:lnTo>
                    <a:pt x="116840" y="9271"/>
                  </a:lnTo>
                  <a:lnTo>
                    <a:pt x="116585" y="9271"/>
                  </a:lnTo>
                  <a:lnTo>
                    <a:pt x="116204" y="9271"/>
                  </a:lnTo>
                  <a:lnTo>
                    <a:pt x="115950" y="9143"/>
                  </a:lnTo>
                  <a:lnTo>
                    <a:pt x="115697" y="9143"/>
                  </a:lnTo>
                  <a:lnTo>
                    <a:pt x="115316" y="9143"/>
                  </a:lnTo>
                  <a:lnTo>
                    <a:pt x="113537" y="9143"/>
                  </a:lnTo>
                  <a:lnTo>
                    <a:pt x="112268" y="9271"/>
                  </a:lnTo>
                  <a:lnTo>
                    <a:pt x="111378" y="10287"/>
                  </a:lnTo>
                  <a:lnTo>
                    <a:pt x="109854" y="11811"/>
                  </a:lnTo>
                  <a:lnTo>
                    <a:pt x="108457" y="12318"/>
                  </a:lnTo>
                  <a:lnTo>
                    <a:pt x="107315" y="12318"/>
                  </a:lnTo>
                  <a:lnTo>
                    <a:pt x="105918" y="12318"/>
                  </a:lnTo>
                  <a:lnTo>
                    <a:pt x="104775" y="11684"/>
                  </a:lnTo>
                  <a:lnTo>
                    <a:pt x="103631" y="11175"/>
                  </a:lnTo>
                  <a:lnTo>
                    <a:pt x="103124" y="10795"/>
                  </a:lnTo>
                  <a:lnTo>
                    <a:pt x="102616" y="10541"/>
                  </a:lnTo>
                  <a:lnTo>
                    <a:pt x="101980" y="10160"/>
                  </a:lnTo>
                  <a:lnTo>
                    <a:pt x="101726" y="10160"/>
                  </a:lnTo>
                  <a:lnTo>
                    <a:pt x="101473" y="10160"/>
                  </a:lnTo>
                  <a:lnTo>
                    <a:pt x="100583" y="10795"/>
                  </a:lnTo>
                  <a:lnTo>
                    <a:pt x="99949" y="12700"/>
                  </a:lnTo>
                  <a:lnTo>
                    <a:pt x="99695" y="14859"/>
                  </a:lnTo>
                  <a:lnTo>
                    <a:pt x="99568" y="15875"/>
                  </a:lnTo>
                  <a:lnTo>
                    <a:pt x="99059" y="16637"/>
                  </a:lnTo>
                  <a:lnTo>
                    <a:pt x="98425" y="17145"/>
                  </a:lnTo>
                  <a:lnTo>
                    <a:pt x="97535" y="17906"/>
                  </a:lnTo>
                  <a:lnTo>
                    <a:pt x="96393" y="18161"/>
                  </a:lnTo>
                  <a:lnTo>
                    <a:pt x="95123" y="18161"/>
                  </a:lnTo>
                  <a:lnTo>
                    <a:pt x="93599" y="18161"/>
                  </a:lnTo>
                  <a:lnTo>
                    <a:pt x="91821" y="17780"/>
                  </a:lnTo>
                  <a:lnTo>
                    <a:pt x="90170" y="17399"/>
                  </a:lnTo>
                  <a:lnTo>
                    <a:pt x="89916" y="17399"/>
                  </a:lnTo>
                  <a:lnTo>
                    <a:pt x="88265" y="17525"/>
                  </a:lnTo>
                  <a:lnTo>
                    <a:pt x="86486" y="17780"/>
                  </a:lnTo>
                  <a:lnTo>
                    <a:pt x="84962" y="18287"/>
                  </a:lnTo>
                  <a:lnTo>
                    <a:pt x="82930" y="18796"/>
                  </a:lnTo>
                  <a:lnTo>
                    <a:pt x="80899" y="19177"/>
                  </a:lnTo>
                  <a:lnTo>
                    <a:pt x="78867" y="19304"/>
                  </a:lnTo>
                  <a:lnTo>
                    <a:pt x="78612" y="19304"/>
                  </a:lnTo>
                  <a:lnTo>
                    <a:pt x="76961" y="19304"/>
                  </a:lnTo>
                  <a:lnTo>
                    <a:pt x="75565" y="18034"/>
                  </a:lnTo>
                  <a:lnTo>
                    <a:pt x="73659" y="14350"/>
                  </a:lnTo>
                  <a:lnTo>
                    <a:pt x="73278" y="14224"/>
                  </a:lnTo>
                  <a:lnTo>
                    <a:pt x="72898" y="14224"/>
                  </a:lnTo>
                  <a:lnTo>
                    <a:pt x="71754" y="14224"/>
                  </a:lnTo>
                  <a:lnTo>
                    <a:pt x="70739" y="14859"/>
                  </a:lnTo>
                  <a:lnTo>
                    <a:pt x="69723" y="15493"/>
                  </a:lnTo>
                  <a:lnTo>
                    <a:pt x="68833" y="16002"/>
                  </a:lnTo>
                  <a:lnTo>
                    <a:pt x="67818" y="16510"/>
                  </a:lnTo>
                  <a:lnTo>
                    <a:pt x="66675" y="16510"/>
                  </a:lnTo>
                  <a:lnTo>
                    <a:pt x="64261" y="16510"/>
                  </a:lnTo>
                  <a:lnTo>
                    <a:pt x="63753" y="16510"/>
                  </a:lnTo>
                  <a:lnTo>
                    <a:pt x="63119" y="16383"/>
                  </a:lnTo>
                  <a:lnTo>
                    <a:pt x="62356" y="16256"/>
                  </a:lnTo>
                  <a:lnTo>
                    <a:pt x="61849" y="16129"/>
                  </a:lnTo>
                  <a:lnTo>
                    <a:pt x="61341" y="16129"/>
                  </a:lnTo>
                  <a:lnTo>
                    <a:pt x="60832" y="16002"/>
                  </a:lnTo>
                  <a:lnTo>
                    <a:pt x="60578" y="16002"/>
                  </a:lnTo>
                  <a:lnTo>
                    <a:pt x="60578" y="17525"/>
                  </a:lnTo>
                  <a:lnTo>
                    <a:pt x="60325" y="18923"/>
                  </a:lnTo>
                  <a:lnTo>
                    <a:pt x="59944" y="20193"/>
                  </a:lnTo>
                  <a:lnTo>
                    <a:pt x="58547" y="24511"/>
                  </a:lnTo>
                  <a:lnTo>
                    <a:pt x="61086" y="33528"/>
                  </a:lnTo>
                  <a:lnTo>
                    <a:pt x="62992" y="40640"/>
                  </a:lnTo>
                  <a:lnTo>
                    <a:pt x="64261" y="44450"/>
                  </a:lnTo>
                  <a:lnTo>
                    <a:pt x="65150" y="48260"/>
                  </a:lnTo>
                  <a:lnTo>
                    <a:pt x="65785" y="52324"/>
                  </a:lnTo>
                  <a:lnTo>
                    <a:pt x="66040" y="52705"/>
                  </a:lnTo>
                  <a:lnTo>
                    <a:pt x="66928" y="53593"/>
                  </a:lnTo>
                  <a:lnTo>
                    <a:pt x="67436" y="53975"/>
                  </a:lnTo>
                  <a:lnTo>
                    <a:pt x="68199" y="54991"/>
                  </a:lnTo>
                  <a:lnTo>
                    <a:pt x="68579" y="55372"/>
                  </a:lnTo>
                  <a:lnTo>
                    <a:pt x="69342" y="56134"/>
                  </a:lnTo>
                  <a:lnTo>
                    <a:pt x="69723" y="56642"/>
                  </a:lnTo>
                  <a:lnTo>
                    <a:pt x="70357" y="57404"/>
                  </a:lnTo>
                  <a:lnTo>
                    <a:pt x="70739" y="57785"/>
                  </a:lnTo>
                  <a:lnTo>
                    <a:pt x="71374" y="58547"/>
                  </a:lnTo>
                  <a:lnTo>
                    <a:pt x="71627" y="58928"/>
                  </a:lnTo>
                  <a:lnTo>
                    <a:pt x="72135" y="59562"/>
                  </a:lnTo>
                  <a:lnTo>
                    <a:pt x="72390" y="59943"/>
                  </a:lnTo>
                  <a:lnTo>
                    <a:pt x="72898" y="60452"/>
                  </a:lnTo>
                  <a:lnTo>
                    <a:pt x="73151" y="60833"/>
                  </a:lnTo>
                  <a:lnTo>
                    <a:pt x="73405" y="61341"/>
                  </a:lnTo>
                  <a:lnTo>
                    <a:pt x="73659" y="61722"/>
                  </a:lnTo>
                  <a:lnTo>
                    <a:pt x="73914" y="62103"/>
                  </a:lnTo>
                  <a:lnTo>
                    <a:pt x="74168" y="62356"/>
                  </a:lnTo>
                  <a:lnTo>
                    <a:pt x="75183" y="64008"/>
                  </a:lnTo>
                  <a:lnTo>
                    <a:pt x="75565" y="66040"/>
                  </a:lnTo>
                  <a:lnTo>
                    <a:pt x="75183" y="67945"/>
                  </a:lnTo>
                  <a:lnTo>
                    <a:pt x="75183" y="68453"/>
                  </a:lnTo>
                  <a:lnTo>
                    <a:pt x="75056" y="68961"/>
                  </a:lnTo>
                  <a:lnTo>
                    <a:pt x="74929" y="69468"/>
                  </a:lnTo>
                  <a:lnTo>
                    <a:pt x="74802" y="70104"/>
                  </a:lnTo>
                  <a:lnTo>
                    <a:pt x="74168" y="72898"/>
                  </a:lnTo>
                  <a:lnTo>
                    <a:pt x="74041" y="75692"/>
                  </a:lnTo>
                  <a:lnTo>
                    <a:pt x="74168" y="78486"/>
                  </a:lnTo>
                  <a:lnTo>
                    <a:pt x="74422" y="86868"/>
                  </a:lnTo>
                  <a:lnTo>
                    <a:pt x="72135" y="88265"/>
                  </a:lnTo>
                  <a:lnTo>
                    <a:pt x="69087" y="88900"/>
                  </a:lnTo>
                  <a:lnTo>
                    <a:pt x="68072" y="89027"/>
                  </a:lnTo>
                  <a:lnTo>
                    <a:pt x="66928" y="89535"/>
                  </a:lnTo>
                  <a:lnTo>
                    <a:pt x="66167" y="90424"/>
                  </a:lnTo>
                  <a:lnTo>
                    <a:pt x="64516" y="92075"/>
                  </a:lnTo>
                  <a:lnTo>
                    <a:pt x="64897" y="96012"/>
                  </a:lnTo>
                  <a:lnTo>
                    <a:pt x="65404" y="99187"/>
                  </a:lnTo>
                  <a:lnTo>
                    <a:pt x="65658" y="101346"/>
                  </a:lnTo>
                  <a:lnTo>
                    <a:pt x="65912" y="102997"/>
                  </a:lnTo>
                  <a:lnTo>
                    <a:pt x="65404" y="104267"/>
                  </a:lnTo>
                  <a:lnTo>
                    <a:pt x="65404" y="104521"/>
                  </a:lnTo>
                  <a:lnTo>
                    <a:pt x="65277" y="104648"/>
                  </a:lnTo>
                  <a:lnTo>
                    <a:pt x="65150" y="104902"/>
                  </a:lnTo>
                  <a:lnTo>
                    <a:pt x="65024" y="105029"/>
                  </a:lnTo>
                  <a:lnTo>
                    <a:pt x="64897" y="105156"/>
                  </a:lnTo>
                  <a:lnTo>
                    <a:pt x="64643" y="105410"/>
                  </a:lnTo>
                  <a:lnTo>
                    <a:pt x="64389" y="105537"/>
                  </a:lnTo>
                  <a:lnTo>
                    <a:pt x="63753" y="105537"/>
                  </a:lnTo>
                  <a:lnTo>
                    <a:pt x="60325" y="105410"/>
                  </a:lnTo>
                  <a:lnTo>
                    <a:pt x="50800" y="86360"/>
                  </a:lnTo>
                  <a:lnTo>
                    <a:pt x="50292" y="84709"/>
                  </a:lnTo>
                  <a:lnTo>
                    <a:pt x="49783" y="82931"/>
                  </a:lnTo>
                  <a:lnTo>
                    <a:pt x="50292" y="80645"/>
                  </a:lnTo>
                  <a:lnTo>
                    <a:pt x="51307" y="76454"/>
                  </a:lnTo>
                  <a:lnTo>
                    <a:pt x="52450" y="72262"/>
                  </a:lnTo>
                  <a:lnTo>
                    <a:pt x="53594" y="67056"/>
                  </a:lnTo>
                  <a:lnTo>
                    <a:pt x="52958" y="63627"/>
                  </a:lnTo>
                  <a:lnTo>
                    <a:pt x="52958" y="62865"/>
                  </a:lnTo>
                  <a:lnTo>
                    <a:pt x="52704" y="62356"/>
                  </a:lnTo>
                  <a:lnTo>
                    <a:pt x="52197" y="61849"/>
                  </a:lnTo>
                  <a:lnTo>
                    <a:pt x="51816" y="61595"/>
                  </a:lnTo>
                  <a:lnTo>
                    <a:pt x="51307" y="61468"/>
                  </a:lnTo>
                  <a:lnTo>
                    <a:pt x="50673" y="61468"/>
                  </a:lnTo>
                  <a:lnTo>
                    <a:pt x="49275" y="61468"/>
                  </a:lnTo>
                  <a:lnTo>
                    <a:pt x="47498" y="62230"/>
                  </a:lnTo>
                  <a:lnTo>
                    <a:pt x="46227" y="62611"/>
                  </a:lnTo>
                  <a:lnTo>
                    <a:pt x="45593" y="62865"/>
                  </a:lnTo>
                  <a:lnTo>
                    <a:pt x="44957" y="63118"/>
                  </a:lnTo>
                  <a:lnTo>
                    <a:pt x="44196" y="63246"/>
                  </a:lnTo>
                  <a:lnTo>
                    <a:pt x="43942" y="63246"/>
                  </a:lnTo>
                  <a:lnTo>
                    <a:pt x="41909" y="63246"/>
                  </a:lnTo>
                  <a:lnTo>
                    <a:pt x="39750" y="61087"/>
                  </a:lnTo>
                  <a:lnTo>
                    <a:pt x="36829" y="57912"/>
                  </a:lnTo>
                  <a:lnTo>
                    <a:pt x="36322" y="57404"/>
                  </a:lnTo>
                  <a:lnTo>
                    <a:pt x="36068" y="57150"/>
                  </a:lnTo>
                  <a:lnTo>
                    <a:pt x="35686" y="56768"/>
                  </a:lnTo>
                  <a:lnTo>
                    <a:pt x="35559" y="56515"/>
                  </a:lnTo>
                  <a:lnTo>
                    <a:pt x="35178" y="56261"/>
                  </a:lnTo>
                  <a:lnTo>
                    <a:pt x="34798" y="55880"/>
                  </a:lnTo>
                  <a:lnTo>
                    <a:pt x="30239" y="57697"/>
                  </a:lnTo>
                  <a:lnTo>
                    <a:pt x="21955" y="61277"/>
                  </a:lnTo>
                  <a:lnTo>
                    <a:pt x="11741" y="65809"/>
                  </a:lnTo>
                  <a:lnTo>
                    <a:pt x="1397" y="70485"/>
                  </a:lnTo>
                  <a:lnTo>
                    <a:pt x="0" y="70993"/>
                  </a:lnTo>
                  <a:lnTo>
                    <a:pt x="2921" y="83439"/>
                  </a:lnTo>
                  <a:lnTo>
                    <a:pt x="2412" y="83439"/>
                  </a:lnTo>
                  <a:lnTo>
                    <a:pt x="3048" y="84962"/>
                  </a:lnTo>
                  <a:lnTo>
                    <a:pt x="6096" y="85217"/>
                  </a:lnTo>
                  <a:lnTo>
                    <a:pt x="15240" y="86360"/>
                  </a:lnTo>
                  <a:lnTo>
                    <a:pt x="19939" y="90170"/>
                  </a:lnTo>
                  <a:lnTo>
                    <a:pt x="23114" y="92710"/>
                  </a:lnTo>
                  <a:lnTo>
                    <a:pt x="27431" y="93853"/>
                  </a:lnTo>
                  <a:lnTo>
                    <a:pt x="30606" y="94742"/>
                  </a:lnTo>
                  <a:lnTo>
                    <a:pt x="36956" y="101346"/>
                  </a:lnTo>
                  <a:lnTo>
                    <a:pt x="36575" y="111125"/>
                  </a:lnTo>
                  <a:lnTo>
                    <a:pt x="36322" y="115062"/>
                  </a:lnTo>
                  <a:lnTo>
                    <a:pt x="36322" y="118872"/>
                  </a:lnTo>
                  <a:lnTo>
                    <a:pt x="36575" y="122682"/>
                  </a:lnTo>
                  <a:lnTo>
                    <a:pt x="36829" y="127381"/>
                  </a:lnTo>
                  <a:lnTo>
                    <a:pt x="34925" y="130175"/>
                  </a:lnTo>
                  <a:lnTo>
                    <a:pt x="33400" y="132334"/>
                  </a:lnTo>
                  <a:lnTo>
                    <a:pt x="31750" y="134747"/>
                  </a:lnTo>
                  <a:lnTo>
                    <a:pt x="35559" y="144653"/>
                  </a:lnTo>
                  <a:lnTo>
                    <a:pt x="35559" y="145542"/>
                  </a:lnTo>
                  <a:lnTo>
                    <a:pt x="35814" y="146304"/>
                  </a:lnTo>
                  <a:lnTo>
                    <a:pt x="36068" y="147320"/>
                  </a:lnTo>
                  <a:lnTo>
                    <a:pt x="36829" y="147574"/>
                  </a:lnTo>
                  <a:lnTo>
                    <a:pt x="37465" y="148463"/>
                  </a:lnTo>
                  <a:lnTo>
                    <a:pt x="37592" y="149479"/>
                  </a:lnTo>
                  <a:lnTo>
                    <a:pt x="38100" y="153162"/>
                  </a:lnTo>
                  <a:lnTo>
                    <a:pt x="31750" y="160909"/>
                  </a:lnTo>
                  <a:lnTo>
                    <a:pt x="29209" y="162814"/>
                  </a:lnTo>
                  <a:lnTo>
                    <a:pt x="28575" y="163195"/>
                  </a:lnTo>
                  <a:lnTo>
                    <a:pt x="28575" y="165227"/>
                  </a:lnTo>
                  <a:lnTo>
                    <a:pt x="28448" y="167259"/>
                  </a:lnTo>
                  <a:lnTo>
                    <a:pt x="28448" y="170434"/>
                  </a:lnTo>
                  <a:lnTo>
                    <a:pt x="28321" y="174498"/>
                  </a:lnTo>
                  <a:lnTo>
                    <a:pt x="26161" y="177800"/>
                  </a:lnTo>
                  <a:lnTo>
                    <a:pt x="24510" y="180594"/>
                  </a:lnTo>
                  <a:lnTo>
                    <a:pt x="20447" y="185166"/>
                  </a:lnTo>
                  <a:lnTo>
                    <a:pt x="16636" y="189611"/>
                  </a:lnTo>
                  <a:lnTo>
                    <a:pt x="14731" y="191643"/>
                  </a:lnTo>
                  <a:lnTo>
                    <a:pt x="14350" y="192151"/>
                  </a:lnTo>
                  <a:lnTo>
                    <a:pt x="13589" y="192913"/>
                  </a:lnTo>
                  <a:lnTo>
                    <a:pt x="13843" y="193675"/>
                  </a:lnTo>
                  <a:lnTo>
                    <a:pt x="13970" y="194310"/>
                  </a:lnTo>
                  <a:lnTo>
                    <a:pt x="14224" y="195072"/>
                  </a:lnTo>
                  <a:lnTo>
                    <a:pt x="14350" y="195961"/>
                  </a:lnTo>
                  <a:lnTo>
                    <a:pt x="14477" y="196342"/>
                  </a:lnTo>
                  <a:lnTo>
                    <a:pt x="14604" y="197231"/>
                  </a:lnTo>
                  <a:lnTo>
                    <a:pt x="14731" y="197612"/>
                  </a:lnTo>
                  <a:lnTo>
                    <a:pt x="14985" y="198755"/>
                  </a:lnTo>
                  <a:lnTo>
                    <a:pt x="14985" y="199009"/>
                  </a:lnTo>
                  <a:lnTo>
                    <a:pt x="15240" y="200660"/>
                  </a:lnTo>
                  <a:lnTo>
                    <a:pt x="16509" y="206502"/>
                  </a:lnTo>
                  <a:lnTo>
                    <a:pt x="19176" y="220091"/>
                  </a:lnTo>
                  <a:lnTo>
                    <a:pt x="21081" y="221361"/>
                  </a:lnTo>
                  <a:lnTo>
                    <a:pt x="23469" y="227667"/>
                  </a:lnTo>
                  <a:lnTo>
                    <a:pt x="23891" y="238093"/>
                  </a:lnTo>
                  <a:lnTo>
                    <a:pt x="23385" y="247900"/>
                  </a:lnTo>
                  <a:lnTo>
                    <a:pt x="22986" y="252349"/>
                  </a:lnTo>
                  <a:lnTo>
                    <a:pt x="22986" y="252476"/>
                  </a:lnTo>
                  <a:lnTo>
                    <a:pt x="22986" y="254254"/>
                  </a:lnTo>
                  <a:lnTo>
                    <a:pt x="22986" y="254889"/>
                  </a:lnTo>
                  <a:lnTo>
                    <a:pt x="23114" y="256159"/>
                  </a:lnTo>
                  <a:lnTo>
                    <a:pt x="23241" y="258445"/>
                  </a:lnTo>
                  <a:lnTo>
                    <a:pt x="23495" y="261239"/>
                  </a:lnTo>
                  <a:lnTo>
                    <a:pt x="23875" y="265049"/>
                  </a:lnTo>
                  <a:lnTo>
                    <a:pt x="24256" y="268224"/>
                  </a:lnTo>
                  <a:lnTo>
                    <a:pt x="25019" y="268097"/>
                  </a:lnTo>
                  <a:lnTo>
                    <a:pt x="26670" y="267843"/>
                  </a:lnTo>
                  <a:lnTo>
                    <a:pt x="28955" y="267716"/>
                  </a:lnTo>
                  <a:lnTo>
                    <a:pt x="31242" y="267589"/>
                  </a:lnTo>
                  <a:lnTo>
                    <a:pt x="31496" y="265430"/>
                  </a:lnTo>
                  <a:lnTo>
                    <a:pt x="31623" y="263144"/>
                  </a:lnTo>
                  <a:lnTo>
                    <a:pt x="31623" y="261493"/>
                  </a:lnTo>
                  <a:lnTo>
                    <a:pt x="31750" y="260731"/>
                  </a:lnTo>
                  <a:lnTo>
                    <a:pt x="31750" y="259969"/>
                  </a:lnTo>
                  <a:lnTo>
                    <a:pt x="31623" y="259334"/>
                  </a:lnTo>
                  <a:lnTo>
                    <a:pt x="30860" y="259334"/>
                  </a:lnTo>
                  <a:lnTo>
                    <a:pt x="30479" y="259334"/>
                  </a:lnTo>
                  <a:lnTo>
                    <a:pt x="30225" y="259334"/>
                  </a:lnTo>
                  <a:lnTo>
                    <a:pt x="28575" y="259334"/>
                  </a:lnTo>
                  <a:lnTo>
                    <a:pt x="27050" y="258064"/>
                  </a:lnTo>
                  <a:lnTo>
                    <a:pt x="59308" y="230378"/>
                  </a:lnTo>
                  <a:lnTo>
                    <a:pt x="62992" y="227711"/>
                  </a:lnTo>
                  <a:lnTo>
                    <a:pt x="63880" y="224028"/>
                  </a:lnTo>
                  <a:lnTo>
                    <a:pt x="64389" y="221996"/>
                  </a:lnTo>
                  <a:lnTo>
                    <a:pt x="64389" y="218059"/>
                  </a:lnTo>
                  <a:lnTo>
                    <a:pt x="64389" y="214122"/>
                  </a:lnTo>
                  <a:lnTo>
                    <a:pt x="64389" y="209042"/>
                  </a:lnTo>
                  <a:lnTo>
                    <a:pt x="64389" y="203835"/>
                  </a:lnTo>
                  <a:lnTo>
                    <a:pt x="65277" y="200787"/>
                  </a:lnTo>
                  <a:lnTo>
                    <a:pt x="66040" y="198247"/>
                  </a:lnTo>
                  <a:lnTo>
                    <a:pt x="65658" y="196342"/>
                  </a:lnTo>
                  <a:lnTo>
                    <a:pt x="64770" y="192659"/>
                  </a:lnTo>
                  <a:lnTo>
                    <a:pt x="63880" y="189103"/>
                  </a:lnTo>
                  <a:lnTo>
                    <a:pt x="63373" y="185420"/>
                  </a:lnTo>
                  <a:lnTo>
                    <a:pt x="62865" y="181610"/>
                  </a:lnTo>
                  <a:lnTo>
                    <a:pt x="62356" y="176911"/>
                  </a:lnTo>
                  <a:lnTo>
                    <a:pt x="61086" y="172466"/>
                  </a:lnTo>
                  <a:lnTo>
                    <a:pt x="59054" y="168275"/>
                  </a:lnTo>
                  <a:lnTo>
                    <a:pt x="57911" y="166243"/>
                  </a:lnTo>
                  <a:lnTo>
                    <a:pt x="57023" y="163957"/>
                  </a:lnTo>
                  <a:lnTo>
                    <a:pt x="56515" y="161544"/>
                  </a:lnTo>
                  <a:lnTo>
                    <a:pt x="55499" y="157861"/>
                  </a:lnTo>
                  <a:lnTo>
                    <a:pt x="54864" y="152527"/>
                  </a:lnTo>
                  <a:lnTo>
                    <a:pt x="56642" y="149352"/>
                  </a:lnTo>
                  <a:lnTo>
                    <a:pt x="57403" y="147955"/>
                  </a:lnTo>
                  <a:lnTo>
                    <a:pt x="58674" y="147193"/>
                  </a:lnTo>
                  <a:lnTo>
                    <a:pt x="60071" y="147193"/>
                  </a:lnTo>
                  <a:lnTo>
                    <a:pt x="61722" y="146939"/>
                  </a:lnTo>
                  <a:lnTo>
                    <a:pt x="61849" y="146812"/>
                  </a:lnTo>
                  <a:lnTo>
                    <a:pt x="63500" y="142875"/>
                  </a:lnTo>
                  <a:lnTo>
                    <a:pt x="63880" y="141986"/>
                  </a:lnTo>
                  <a:lnTo>
                    <a:pt x="73151" y="132842"/>
                  </a:lnTo>
                  <a:lnTo>
                    <a:pt x="74929" y="131826"/>
                  </a:lnTo>
                  <a:lnTo>
                    <a:pt x="83693" y="119380"/>
                  </a:lnTo>
                  <a:lnTo>
                    <a:pt x="86741" y="115443"/>
                  </a:lnTo>
                  <a:lnTo>
                    <a:pt x="109347" y="102616"/>
                  </a:lnTo>
                  <a:lnTo>
                    <a:pt x="112902" y="100965"/>
                  </a:lnTo>
                  <a:lnTo>
                    <a:pt x="136778" y="67564"/>
                  </a:lnTo>
                  <a:lnTo>
                    <a:pt x="135475" y="61922"/>
                  </a:lnTo>
                  <a:lnTo>
                    <a:pt x="134159" y="53101"/>
                  </a:lnTo>
                  <a:lnTo>
                    <a:pt x="133296" y="43543"/>
                  </a:lnTo>
                  <a:lnTo>
                    <a:pt x="133350" y="35687"/>
                  </a:lnTo>
                  <a:lnTo>
                    <a:pt x="133730" y="31115"/>
                  </a:lnTo>
                  <a:lnTo>
                    <a:pt x="133350" y="22098"/>
                  </a:lnTo>
                  <a:lnTo>
                    <a:pt x="132715" y="13335"/>
                  </a:lnTo>
                  <a:lnTo>
                    <a:pt x="132460" y="8381"/>
                  </a:lnTo>
                  <a:lnTo>
                    <a:pt x="132206" y="3683"/>
                  </a:lnTo>
                  <a:lnTo>
                    <a:pt x="132079" y="0"/>
                  </a:lnTo>
                  <a:close/>
                </a:path>
                <a:path w="137159" h="268604">
                  <a:moveTo>
                    <a:pt x="15112" y="192024"/>
                  </a:moveTo>
                  <a:lnTo>
                    <a:pt x="12192" y="192024"/>
                  </a:lnTo>
                  <a:lnTo>
                    <a:pt x="12573" y="192024"/>
                  </a:lnTo>
                  <a:lnTo>
                    <a:pt x="15112" y="192024"/>
                  </a:lnTo>
                  <a:close/>
                </a:path>
                <a:path w="137159" h="268604">
                  <a:moveTo>
                    <a:pt x="15240" y="188976"/>
                  </a:moveTo>
                  <a:lnTo>
                    <a:pt x="15240" y="192024"/>
                  </a:lnTo>
                </a:path>
                <a:path w="137159" h="268604">
                  <a:moveTo>
                    <a:pt x="21335" y="256032"/>
                  </a:moveTo>
                  <a:lnTo>
                    <a:pt x="21335" y="252984"/>
                  </a:lnTo>
                  <a:lnTo>
                    <a:pt x="21335" y="25603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6652387" y="3684397"/>
              <a:ext cx="3175" cy="8255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762" y="1904"/>
                  </a:moveTo>
                  <a:lnTo>
                    <a:pt x="1317" y="3936"/>
                  </a:lnTo>
                  <a:lnTo>
                    <a:pt x="2112" y="6095"/>
                  </a:lnTo>
                  <a:lnTo>
                    <a:pt x="2794" y="8254"/>
                  </a:lnTo>
                  <a:lnTo>
                    <a:pt x="2159" y="6095"/>
                  </a:lnTo>
                  <a:lnTo>
                    <a:pt x="1357" y="3809"/>
                  </a:lnTo>
                  <a:lnTo>
                    <a:pt x="762" y="1904"/>
                  </a:lnTo>
                  <a:close/>
                </a:path>
                <a:path w="3175" h="8254">
                  <a:moveTo>
                    <a:pt x="0" y="0"/>
                  </a:moveTo>
                  <a:lnTo>
                    <a:pt x="0" y="126"/>
                  </a:lnTo>
                  <a:lnTo>
                    <a:pt x="254" y="761"/>
                  </a:lnTo>
                  <a:lnTo>
                    <a:pt x="381" y="1269"/>
                  </a:lnTo>
                  <a:lnTo>
                    <a:pt x="762" y="1904"/>
                  </a:lnTo>
                  <a:lnTo>
                    <a:pt x="326" y="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6652260" y="3680460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39">
                  <a:moveTo>
                    <a:pt x="126" y="3047"/>
                  </a:moveTo>
                  <a:lnTo>
                    <a:pt x="126" y="4063"/>
                  </a:lnTo>
                  <a:lnTo>
                    <a:pt x="381" y="4698"/>
                  </a:lnTo>
                  <a:lnTo>
                    <a:pt x="508" y="5206"/>
                  </a:lnTo>
                  <a:lnTo>
                    <a:pt x="889" y="5841"/>
                  </a:lnTo>
                  <a:lnTo>
                    <a:pt x="508" y="4825"/>
                  </a:lnTo>
                  <a:lnTo>
                    <a:pt x="126" y="3936"/>
                  </a:lnTo>
                  <a:lnTo>
                    <a:pt x="126" y="3047"/>
                  </a:lnTo>
                  <a:close/>
                </a:path>
                <a:path w="3175" h="15239">
                  <a:moveTo>
                    <a:pt x="889" y="5841"/>
                  </a:moveTo>
                  <a:lnTo>
                    <a:pt x="1397" y="7746"/>
                  </a:lnTo>
                  <a:lnTo>
                    <a:pt x="2159" y="9778"/>
                  </a:lnTo>
                  <a:lnTo>
                    <a:pt x="2921" y="12191"/>
                  </a:lnTo>
                  <a:lnTo>
                    <a:pt x="2286" y="10032"/>
                  </a:lnTo>
                  <a:lnTo>
                    <a:pt x="1524" y="7873"/>
                  </a:lnTo>
                  <a:lnTo>
                    <a:pt x="889" y="5841"/>
                  </a:lnTo>
                  <a:close/>
                </a:path>
                <a:path w="3175" h="15239">
                  <a:moveTo>
                    <a:pt x="3048" y="12191"/>
                  </a:moveTo>
                  <a:lnTo>
                    <a:pt x="3048" y="13207"/>
                  </a:lnTo>
                  <a:lnTo>
                    <a:pt x="3048" y="14096"/>
                  </a:lnTo>
                  <a:lnTo>
                    <a:pt x="3048" y="15239"/>
                  </a:lnTo>
                  <a:lnTo>
                    <a:pt x="3048" y="12191"/>
                  </a:lnTo>
                  <a:close/>
                </a:path>
                <a:path w="3175" h="15239">
                  <a:moveTo>
                    <a:pt x="0" y="0"/>
                  </a:moveTo>
                  <a:lnTo>
                    <a:pt x="0" y="761"/>
                  </a:lnTo>
                  <a:lnTo>
                    <a:pt x="0" y="1777"/>
                  </a:lnTo>
                  <a:lnTo>
                    <a:pt x="0" y="3047"/>
                  </a:lnTo>
                  <a:lnTo>
                    <a:pt x="0" y="2031"/>
                  </a:lnTo>
                  <a:lnTo>
                    <a:pt x="0" y="0"/>
                  </a:lnTo>
                  <a:close/>
                </a:path>
                <a:path w="3175" h="15239">
                  <a:moveTo>
                    <a:pt x="3048" y="12191"/>
                  </a:moveTo>
                  <a:lnTo>
                    <a:pt x="3048" y="13207"/>
                  </a:lnTo>
                  <a:lnTo>
                    <a:pt x="3048" y="14223"/>
                  </a:lnTo>
                  <a:lnTo>
                    <a:pt x="3048" y="15239"/>
                  </a:lnTo>
                  <a:lnTo>
                    <a:pt x="3048" y="14096"/>
                  </a:lnTo>
                  <a:lnTo>
                    <a:pt x="3048" y="13207"/>
                  </a:lnTo>
                  <a:lnTo>
                    <a:pt x="3048" y="12191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9" name="object 61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617208" y="3267455"/>
              <a:ext cx="149352" cy="265176"/>
            </a:xfrm>
            <a:prstGeom prst="rect">
              <a:avLst/>
            </a:prstGeom>
          </p:spPr>
        </p:pic>
        <p:sp>
          <p:nvSpPr>
            <p:cNvPr id="620" name="object 620"/>
            <p:cNvSpPr/>
            <p:nvPr/>
          </p:nvSpPr>
          <p:spPr>
            <a:xfrm>
              <a:off x="7139940" y="2558795"/>
              <a:ext cx="97790" cy="79375"/>
            </a:xfrm>
            <a:custGeom>
              <a:avLst/>
              <a:gdLst/>
              <a:ahLst/>
              <a:cxnLst/>
              <a:rect l="l" t="t" r="r" b="b"/>
              <a:pathLst>
                <a:path w="97790" h="79375">
                  <a:moveTo>
                    <a:pt x="89324" y="44957"/>
                  </a:moveTo>
                  <a:lnTo>
                    <a:pt x="47370" y="44957"/>
                  </a:lnTo>
                  <a:lnTo>
                    <a:pt x="50926" y="45465"/>
                  </a:lnTo>
                  <a:lnTo>
                    <a:pt x="51053" y="57530"/>
                  </a:lnTo>
                  <a:lnTo>
                    <a:pt x="57530" y="61213"/>
                  </a:lnTo>
                  <a:lnTo>
                    <a:pt x="54482" y="73025"/>
                  </a:lnTo>
                  <a:lnTo>
                    <a:pt x="54101" y="74421"/>
                  </a:lnTo>
                  <a:lnTo>
                    <a:pt x="53339" y="77469"/>
                  </a:lnTo>
                  <a:lnTo>
                    <a:pt x="54355" y="79120"/>
                  </a:lnTo>
                  <a:lnTo>
                    <a:pt x="54736" y="79247"/>
                  </a:lnTo>
                  <a:lnTo>
                    <a:pt x="56260" y="79247"/>
                  </a:lnTo>
                  <a:lnTo>
                    <a:pt x="57403" y="78993"/>
                  </a:lnTo>
                  <a:lnTo>
                    <a:pt x="59181" y="78358"/>
                  </a:lnTo>
                  <a:lnTo>
                    <a:pt x="60325" y="77850"/>
                  </a:lnTo>
                  <a:lnTo>
                    <a:pt x="61594" y="77342"/>
                  </a:lnTo>
                  <a:lnTo>
                    <a:pt x="62864" y="76707"/>
                  </a:lnTo>
                  <a:lnTo>
                    <a:pt x="65277" y="75691"/>
                  </a:lnTo>
                  <a:lnTo>
                    <a:pt x="65912" y="75056"/>
                  </a:lnTo>
                  <a:lnTo>
                    <a:pt x="67309" y="73532"/>
                  </a:lnTo>
                  <a:lnTo>
                    <a:pt x="68567" y="72262"/>
                  </a:lnTo>
                  <a:lnTo>
                    <a:pt x="69595" y="71119"/>
                  </a:lnTo>
                  <a:lnTo>
                    <a:pt x="69850" y="70865"/>
                  </a:lnTo>
                  <a:lnTo>
                    <a:pt x="70992" y="69595"/>
                  </a:lnTo>
                  <a:lnTo>
                    <a:pt x="72516" y="68198"/>
                  </a:lnTo>
                  <a:lnTo>
                    <a:pt x="75437" y="65277"/>
                  </a:lnTo>
                  <a:lnTo>
                    <a:pt x="77850" y="63500"/>
                  </a:lnTo>
                  <a:lnTo>
                    <a:pt x="96735" y="63500"/>
                  </a:lnTo>
                  <a:lnTo>
                    <a:pt x="96114" y="58673"/>
                  </a:lnTo>
                  <a:lnTo>
                    <a:pt x="95376" y="50926"/>
                  </a:lnTo>
                  <a:lnTo>
                    <a:pt x="95250" y="50672"/>
                  </a:lnTo>
                  <a:lnTo>
                    <a:pt x="94360" y="48132"/>
                  </a:lnTo>
                  <a:lnTo>
                    <a:pt x="89324" y="44957"/>
                  </a:lnTo>
                  <a:close/>
                </a:path>
                <a:path w="97790" h="79375">
                  <a:moveTo>
                    <a:pt x="25653" y="4444"/>
                  </a:moveTo>
                  <a:lnTo>
                    <a:pt x="23621" y="4444"/>
                  </a:lnTo>
                  <a:lnTo>
                    <a:pt x="23240" y="4571"/>
                  </a:lnTo>
                  <a:lnTo>
                    <a:pt x="23083" y="5333"/>
                  </a:lnTo>
                  <a:lnTo>
                    <a:pt x="22246" y="8762"/>
                  </a:lnTo>
                  <a:lnTo>
                    <a:pt x="20446" y="15239"/>
                  </a:lnTo>
                  <a:lnTo>
                    <a:pt x="15239" y="15239"/>
                  </a:lnTo>
                  <a:lnTo>
                    <a:pt x="14985" y="15875"/>
                  </a:lnTo>
                  <a:lnTo>
                    <a:pt x="14858" y="17398"/>
                  </a:lnTo>
                  <a:lnTo>
                    <a:pt x="14604" y="19557"/>
                  </a:lnTo>
                  <a:lnTo>
                    <a:pt x="14350" y="22859"/>
                  </a:lnTo>
                  <a:lnTo>
                    <a:pt x="10032" y="25018"/>
                  </a:lnTo>
                  <a:lnTo>
                    <a:pt x="8254" y="25526"/>
                  </a:lnTo>
                  <a:lnTo>
                    <a:pt x="6476" y="25907"/>
                  </a:lnTo>
                  <a:lnTo>
                    <a:pt x="4063" y="26288"/>
                  </a:lnTo>
                  <a:lnTo>
                    <a:pt x="380" y="27177"/>
                  </a:lnTo>
                  <a:lnTo>
                    <a:pt x="0" y="29463"/>
                  </a:lnTo>
                  <a:lnTo>
                    <a:pt x="2158" y="31368"/>
                  </a:lnTo>
                  <a:lnTo>
                    <a:pt x="3301" y="32257"/>
                  </a:lnTo>
                  <a:lnTo>
                    <a:pt x="5841" y="34543"/>
                  </a:lnTo>
                  <a:lnTo>
                    <a:pt x="9016" y="37210"/>
                  </a:lnTo>
                  <a:lnTo>
                    <a:pt x="8127" y="42925"/>
                  </a:lnTo>
                  <a:lnTo>
                    <a:pt x="9016" y="45084"/>
                  </a:lnTo>
                  <a:lnTo>
                    <a:pt x="9651" y="47116"/>
                  </a:lnTo>
                  <a:lnTo>
                    <a:pt x="11118" y="50926"/>
                  </a:lnTo>
                  <a:lnTo>
                    <a:pt x="12318" y="54228"/>
                  </a:lnTo>
                  <a:lnTo>
                    <a:pt x="9016" y="57403"/>
                  </a:lnTo>
                  <a:lnTo>
                    <a:pt x="8762" y="57530"/>
                  </a:lnTo>
                  <a:lnTo>
                    <a:pt x="8508" y="57911"/>
                  </a:lnTo>
                  <a:lnTo>
                    <a:pt x="8381" y="58038"/>
                  </a:lnTo>
                  <a:lnTo>
                    <a:pt x="8127" y="58419"/>
                  </a:lnTo>
                  <a:lnTo>
                    <a:pt x="8000" y="58673"/>
                  </a:lnTo>
                  <a:lnTo>
                    <a:pt x="7746" y="59054"/>
                  </a:lnTo>
                  <a:lnTo>
                    <a:pt x="7492" y="59308"/>
                  </a:lnTo>
                  <a:lnTo>
                    <a:pt x="7238" y="59689"/>
                  </a:lnTo>
                  <a:lnTo>
                    <a:pt x="7111" y="59943"/>
                  </a:lnTo>
                  <a:lnTo>
                    <a:pt x="6857" y="60325"/>
                  </a:lnTo>
                  <a:lnTo>
                    <a:pt x="6730" y="60705"/>
                  </a:lnTo>
                  <a:lnTo>
                    <a:pt x="6476" y="61213"/>
                  </a:lnTo>
                  <a:lnTo>
                    <a:pt x="6223" y="61467"/>
                  </a:lnTo>
                  <a:lnTo>
                    <a:pt x="5968" y="62483"/>
                  </a:lnTo>
                  <a:lnTo>
                    <a:pt x="5714" y="62864"/>
                  </a:lnTo>
                  <a:lnTo>
                    <a:pt x="5460" y="63880"/>
                  </a:lnTo>
                  <a:lnTo>
                    <a:pt x="5206" y="64388"/>
                  </a:lnTo>
                  <a:lnTo>
                    <a:pt x="5079" y="65150"/>
                  </a:lnTo>
                  <a:lnTo>
                    <a:pt x="4952" y="65531"/>
                  </a:lnTo>
                  <a:lnTo>
                    <a:pt x="4762" y="66928"/>
                  </a:lnTo>
                  <a:lnTo>
                    <a:pt x="4635" y="68833"/>
                  </a:lnTo>
                  <a:lnTo>
                    <a:pt x="4571" y="71627"/>
                  </a:lnTo>
                  <a:lnTo>
                    <a:pt x="5079" y="71881"/>
                  </a:lnTo>
                  <a:lnTo>
                    <a:pt x="5460" y="72262"/>
                  </a:lnTo>
                  <a:lnTo>
                    <a:pt x="5714" y="72389"/>
                  </a:lnTo>
                  <a:lnTo>
                    <a:pt x="6476" y="72897"/>
                  </a:lnTo>
                  <a:lnTo>
                    <a:pt x="6730" y="72897"/>
                  </a:lnTo>
                  <a:lnTo>
                    <a:pt x="6984" y="73025"/>
                  </a:lnTo>
                  <a:lnTo>
                    <a:pt x="7492" y="73025"/>
                  </a:lnTo>
                  <a:lnTo>
                    <a:pt x="7619" y="72897"/>
                  </a:lnTo>
                  <a:lnTo>
                    <a:pt x="8889" y="69722"/>
                  </a:lnTo>
                  <a:lnTo>
                    <a:pt x="11429" y="69087"/>
                  </a:lnTo>
                  <a:lnTo>
                    <a:pt x="14350" y="68960"/>
                  </a:lnTo>
                  <a:lnTo>
                    <a:pt x="20065" y="68960"/>
                  </a:lnTo>
                  <a:lnTo>
                    <a:pt x="21081" y="68706"/>
                  </a:lnTo>
                  <a:lnTo>
                    <a:pt x="21335" y="64896"/>
                  </a:lnTo>
                  <a:lnTo>
                    <a:pt x="28701" y="63118"/>
                  </a:lnTo>
                  <a:lnTo>
                    <a:pt x="30225" y="62610"/>
                  </a:lnTo>
                  <a:lnTo>
                    <a:pt x="33274" y="61848"/>
                  </a:lnTo>
                  <a:lnTo>
                    <a:pt x="33591" y="61213"/>
                  </a:lnTo>
                  <a:lnTo>
                    <a:pt x="33654" y="57403"/>
                  </a:lnTo>
                  <a:lnTo>
                    <a:pt x="36702" y="52450"/>
                  </a:lnTo>
                  <a:lnTo>
                    <a:pt x="39496" y="49148"/>
                  </a:lnTo>
                  <a:lnTo>
                    <a:pt x="40004" y="48513"/>
                  </a:lnTo>
                  <a:lnTo>
                    <a:pt x="40766" y="47878"/>
                  </a:lnTo>
                  <a:lnTo>
                    <a:pt x="41528" y="47116"/>
                  </a:lnTo>
                  <a:lnTo>
                    <a:pt x="41782" y="47116"/>
                  </a:lnTo>
                  <a:lnTo>
                    <a:pt x="42544" y="46481"/>
                  </a:lnTo>
                  <a:lnTo>
                    <a:pt x="42671" y="46354"/>
                  </a:lnTo>
                  <a:lnTo>
                    <a:pt x="42925" y="46227"/>
                  </a:lnTo>
                  <a:lnTo>
                    <a:pt x="43179" y="45973"/>
                  </a:lnTo>
                  <a:lnTo>
                    <a:pt x="43560" y="45846"/>
                  </a:lnTo>
                  <a:lnTo>
                    <a:pt x="43941" y="45592"/>
                  </a:lnTo>
                  <a:lnTo>
                    <a:pt x="44323" y="45465"/>
                  </a:lnTo>
                  <a:lnTo>
                    <a:pt x="44576" y="45338"/>
                  </a:lnTo>
                  <a:lnTo>
                    <a:pt x="44957" y="45211"/>
                  </a:lnTo>
                  <a:lnTo>
                    <a:pt x="45338" y="45084"/>
                  </a:lnTo>
                  <a:lnTo>
                    <a:pt x="45719" y="45084"/>
                  </a:lnTo>
                  <a:lnTo>
                    <a:pt x="46100" y="44957"/>
                  </a:lnTo>
                  <a:lnTo>
                    <a:pt x="89324" y="44957"/>
                  </a:lnTo>
                  <a:lnTo>
                    <a:pt x="88518" y="44450"/>
                  </a:lnTo>
                  <a:lnTo>
                    <a:pt x="82423" y="41782"/>
                  </a:lnTo>
                  <a:lnTo>
                    <a:pt x="80601" y="29717"/>
                  </a:lnTo>
                  <a:lnTo>
                    <a:pt x="65277" y="29717"/>
                  </a:lnTo>
                  <a:lnTo>
                    <a:pt x="64769" y="29590"/>
                  </a:lnTo>
                  <a:lnTo>
                    <a:pt x="64515" y="29590"/>
                  </a:lnTo>
                  <a:lnTo>
                    <a:pt x="64261" y="29463"/>
                  </a:lnTo>
                  <a:lnTo>
                    <a:pt x="64134" y="29336"/>
                  </a:lnTo>
                  <a:lnTo>
                    <a:pt x="56260" y="29336"/>
                  </a:lnTo>
                  <a:lnTo>
                    <a:pt x="53848" y="28701"/>
                  </a:lnTo>
                  <a:lnTo>
                    <a:pt x="53049" y="27304"/>
                  </a:lnTo>
                  <a:lnTo>
                    <a:pt x="43306" y="27304"/>
                  </a:lnTo>
                  <a:lnTo>
                    <a:pt x="42036" y="26923"/>
                  </a:lnTo>
                  <a:lnTo>
                    <a:pt x="40766" y="25780"/>
                  </a:lnTo>
                  <a:lnTo>
                    <a:pt x="40113" y="25272"/>
                  </a:lnTo>
                  <a:lnTo>
                    <a:pt x="23240" y="25272"/>
                  </a:lnTo>
                  <a:lnTo>
                    <a:pt x="21589" y="24764"/>
                  </a:lnTo>
                  <a:lnTo>
                    <a:pt x="21335" y="22605"/>
                  </a:lnTo>
                  <a:lnTo>
                    <a:pt x="20827" y="19938"/>
                  </a:lnTo>
                  <a:lnTo>
                    <a:pt x="22605" y="17271"/>
                  </a:lnTo>
                  <a:lnTo>
                    <a:pt x="23749" y="15747"/>
                  </a:lnTo>
                  <a:lnTo>
                    <a:pt x="25907" y="13080"/>
                  </a:lnTo>
                  <a:lnTo>
                    <a:pt x="28955" y="10413"/>
                  </a:lnTo>
                  <a:lnTo>
                    <a:pt x="35585" y="10413"/>
                  </a:lnTo>
                  <a:lnTo>
                    <a:pt x="35686" y="9905"/>
                  </a:lnTo>
                  <a:lnTo>
                    <a:pt x="36067" y="9397"/>
                  </a:lnTo>
                  <a:lnTo>
                    <a:pt x="36194" y="8762"/>
                  </a:lnTo>
                  <a:lnTo>
                    <a:pt x="36575" y="8127"/>
                  </a:lnTo>
                  <a:lnTo>
                    <a:pt x="36702" y="7746"/>
                  </a:lnTo>
                  <a:lnTo>
                    <a:pt x="37083" y="7238"/>
                  </a:lnTo>
                  <a:lnTo>
                    <a:pt x="37210" y="6730"/>
                  </a:lnTo>
                  <a:lnTo>
                    <a:pt x="37464" y="6350"/>
                  </a:lnTo>
                  <a:lnTo>
                    <a:pt x="37718" y="5333"/>
                  </a:lnTo>
                  <a:lnTo>
                    <a:pt x="37973" y="5079"/>
                  </a:lnTo>
                  <a:lnTo>
                    <a:pt x="38100" y="4571"/>
                  </a:lnTo>
                  <a:lnTo>
                    <a:pt x="26415" y="4571"/>
                  </a:lnTo>
                  <a:lnTo>
                    <a:pt x="25653" y="4444"/>
                  </a:lnTo>
                  <a:close/>
                </a:path>
                <a:path w="97790" h="79375">
                  <a:moveTo>
                    <a:pt x="97270" y="68198"/>
                  </a:moveTo>
                  <a:lnTo>
                    <a:pt x="87756" y="68198"/>
                  </a:lnTo>
                  <a:lnTo>
                    <a:pt x="88773" y="68452"/>
                  </a:lnTo>
                  <a:lnTo>
                    <a:pt x="89026" y="68452"/>
                  </a:lnTo>
                  <a:lnTo>
                    <a:pt x="89661" y="68706"/>
                  </a:lnTo>
                  <a:lnTo>
                    <a:pt x="90550" y="68833"/>
                  </a:lnTo>
                  <a:lnTo>
                    <a:pt x="91312" y="69214"/>
                  </a:lnTo>
                  <a:lnTo>
                    <a:pt x="92201" y="69595"/>
                  </a:lnTo>
                  <a:lnTo>
                    <a:pt x="92709" y="69850"/>
                  </a:lnTo>
                  <a:lnTo>
                    <a:pt x="93090" y="69976"/>
                  </a:lnTo>
                  <a:lnTo>
                    <a:pt x="93344" y="70230"/>
                  </a:lnTo>
                  <a:lnTo>
                    <a:pt x="95250" y="71246"/>
                  </a:lnTo>
                  <a:lnTo>
                    <a:pt x="97535" y="71119"/>
                  </a:lnTo>
                  <a:lnTo>
                    <a:pt x="97270" y="68198"/>
                  </a:lnTo>
                  <a:close/>
                </a:path>
                <a:path w="97790" h="79375">
                  <a:moveTo>
                    <a:pt x="96735" y="63500"/>
                  </a:moveTo>
                  <a:lnTo>
                    <a:pt x="80390" y="63500"/>
                  </a:lnTo>
                  <a:lnTo>
                    <a:pt x="80899" y="63626"/>
                  </a:lnTo>
                  <a:lnTo>
                    <a:pt x="81914" y="64388"/>
                  </a:lnTo>
                  <a:lnTo>
                    <a:pt x="82803" y="65023"/>
                  </a:lnTo>
                  <a:lnTo>
                    <a:pt x="84327" y="67436"/>
                  </a:lnTo>
                  <a:lnTo>
                    <a:pt x="84708" y="68198"/>
                  </a:lnTo>
                  <a:lnTo>
                    <a:pt x="84835" y="68325"/>
                  </a:lnTo>
                  <a:lnTo>
                    <a:pt x="85725" y="68325"/>
                  </a:lnTo>
                  <a:lnTo>
                    <a:pt x="86105" y="68198"/>
                  </a:lnTo>
                  <a:lnTo>
                    <a:pt x="97270" y="68198"/>
                  </a:lnTo>
                  <a:lnTo>
                    <a:pt x="97154" y="66547"/>
                  </a:lnTo>
                  <a:lnTo>
                    <a:pt x="97027" y="66039"/>
                  </a:lnTo>
                  <a:lnTo>
                    <a:pt x="96900" y="64769"/>
                  </a:lnTo>
                  <a:lnTo>
                    <a:pt x="96735" y="63500"/>
                  </a:lnTo>
                  <a:close/>
                </a:path>
                <a:path w="97790" h="79375">
                  <a:moveTo>
                    <a:pt x="80390" y="28320"/>
                  </a:moveTo>
                  <a:lnTo>
                    <a:pt x="73025" y="29463"/>
                  </a:lnTo>
                  <a:lnTo>
                    <a:pt x="69087" y="29717"/>
                  </a:lnTo>
                  <a:lnTo>
                    <a:pt x="80601" y="29717"/>
                  </a:lnTo>
                  <a:lnTo>
                    <a:pt x="80390" y="28320"/>
                  </a:lnTo>
                  <a:close/>
                </a:path>
                <a:path w="97790" h="79375">
                  <a:moveTo>
                    <a:pt x="63753" y="29209"/>
                  </a:moveTo>
                  <a:lnTo>
                    <a:pt x="60070" y="29209"/>
                  </a:lnTo>
                  <a:lnTo>
                    <a:pt x="59308" y="29336"/>
                  </a:lnTo>
                  <a:lnTo>
                    <a:pt x="64007" y="29336"/>
                  </a:lnTo>
                  <a:lnTo>
                    <a:pt x="63753" y="29209"/>
                  </a:lnTo>
                  <a:close/>
                </a:path>
                <a:path w="97790" h="79375">
                  <a:moveTo>
                    <a:pt x="51815" y="25272"/>
                  </a:moveTo>
                  <a:lnTo>
                    <a:pt x="50800" y="25272"/>
                  </a:lnTo>
                  <a:lnTo>
                    <a:pt x="48894" y="26034"/>
                  </a:lnTo>
                  <a:lnTo>
                    <a:pt x="47625" y="26669"/>
                  </a:lnTo>
                  <a:lnTo>
                    <a:pt x="46100" y="27304"/>
                  </a:lnTo>
                  <a:lnTo>
                    <a:pt x="53049" y="27304"/>
                  </a:lnTo>
                  <a:lnTo>
                    <a:pt x="52069" y="25526"/>
                  </a:lnTo>
                  <a:lnTo>
                    <a:pt x="51815" y="25272"/>
                  </a:lnTo>
                  <a:close/>
                </a:path>
                <a:path w="97790" h="79375">
                  <a:moveTo>
                    <a:pt x="37718" y="24637"/>
                  </a:moveTo>
                  <a:lnTo>
                    <a:pt x="33654" y="24637"/>
                  </a:lnTo>
                  <a:lnTo>
                    <a:pt x="31750" y="24891"/>
                  </a:lnTo>
                  <a:lnTo>
                    <a:pt x="28320" y="25145"/>
                  </a:lnTo>
                  <a:lnTo>
                    <a:pt x="26924" y="25272"/>
                  </a:lnTo>
                  <a:lnTo>
                    <a:pt x="40113" y="25272"/>
                  </a:lnTo>
                  <a:lnTo>
                    <a:pt x="39624" y="24891"/>
                  </a:lnTo>
                  <a:lnTo>
                    <a:pt x="37718" y="24637"/>
                  </a:lnTo>
                  <a:close/>
                </a:path>
                <a:path w="97790" h="79375">
                  <a:moveTo>
                    <a:pt x="15366" y="15112"/>
                  </a:moveTo>
                  <a:close/>
                </a:path>
                <a:path w="97790" h="79375">
                  <a:moveTo>
                    <a:pt x="35585" y="10413"/>
                  </a:moveTo>
                  <a:lnTo>
                    <a:pt x="32257" y="10413"/>
                  </a:lnTo>
                  <a:lnTo>
                    <a:pt x="32511" y="10540"/>
                  </a:lnTo>
                  <a:lnTo>
                    <a:pt x="33400" y="10667"/>
                  </a:lnTo>
                  <a:lnTo>
                    <a:pt x="35432" y="10667"/>
                  </a:lnTo>
                  <a:lnTo>
                    <a:pt x="35585" y="10413"/>
                  </a:lnTo>
                  <a:close/>
                </a:path>
                <a:path w="97790" h="79375">
                  <a:moveTo>
                    <a:pt x="39242" y="0"/>
                  </a:moveTo>
                  <a:lnTo>
                    <a:pt x="37718" y="0"/>
                  </a:lnTo>
                  <a:lnTo>
                    <a:pt x="35178" y="761"/>
                  </a:lnTo>
                  <a:lnTo>
                    <a:pt x="32765" y="3175"/>
                  </a:lnTo>
                  <a:lnTo>
                    <a:pt x="31368" y="4317"/>
                  </a:lnTo>
                  <a:lnTo>
                    <a:pt x="29844" y="4571"/>
                  </a:lnTo>
                  <a:lnTo>
                    <a:pt x="38100" y="4571"/>
                  </a:lnTo>
                  <a:lnTo>
                    <a:pt x="38226" y="4190"/>
                  </a:lnTo>
                  <a:lnTo>
                    <a:pt x="38480" y="3809"/>
                  </a:lnTo>
                  <a:lnTo>
                    <a:pt x="38607" y="3555"/>
                  </a:lnTo>
                  <a:lnTo>
                    <a:pt x="38734" y="2920"/>
                  </a:lnTo>
                  <a:lnTo>
                    <a:pt x="38861" y="2539"/>
                  </a:lnTo>
                  <a:lnTo>
                    <a:pt x="38988" y="1904"/>
                  </a:lnTo>
                  <a:lnTo>
                    <a:pt x="3924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7139940" y="2558795"/>
              <a:ext cx="97790" cy="79375"/>
            </a:xfrm>
            <a:custGeom>
              <a:avLst/>
              <a:gdLst/>
              <a:ahLst/>
              <a:cxnLst/>
              <a:rect l="l" t="t" r="r" b="b"/>
              <a:pathLst>
                <a:path w="97790" h="79375">
                  <a:moveTo>
                    <a:pt x="38861" y="0"/>
                  </a:moveTo>
                  <a:lnTo>
                    <a:pt x="37718" y="0"/>
                  </a:lnTo>
                  <a:lnTo>
                    <a:pt x="35178" y="761"/>
                  </a:lnTo>
                  <a:lnTo>
                    <a:pt x="32765" y="3175"/>
                  </a:lnTo>
                  <a:lnTo>
                    <a:pt x="31368" y="4317"/>
                  </a:lnTo>
                  <a:lnTo>
                    <a:pt x="29844" y="4571"/>
                  </a:lnTo>
                  <a:lnTo>
                    <a:pt x="28320" y="4571"/>
                  </a:lnTo>
                  <a:lnTo>
                    <a:pt x="27685" y="4571"/>
                  </a:lnTo>
                  <a:lnTo>
                    <a:pt x="27050" y="4571"/>
                  </a:lnTo>
                  <a:lnTo>
                    <a:pt x="26415" y="4571"/>
                  </a:lnTo>
                  <a:lnTo>
                    <a:pt x="25653" y="4444"/>
                  </a:lnTo>
                  <a:lnTo>
                    <a:pt x="25145" y="4444"/>
                  </a:lnTo>
                  <a:lnTo>
                    <a:pt x="24637" y="4444"/>
                  </a:lnTo>
                  <a:lnTo>
                    <a:pt x="23621" y="4444"/>
                  </a:lnTo>
                  <a:lnTo>
                    <a:pt x="23240" y="4571"/>
                  </a:lnTo>
                  <a:lnTo>
                    <a:pt x="23113" y="5206"/>
                  </a:lnTo>
                  <a:lnTo>
                    <a:pt x="22351" y="8381"/>
                  </a:lnTo>
                  <a:lnTo>
                    <a:pt x="20446" y="15239"/>
                  </a:lnTo>
                  <a:lnTo>
                    <a:pt x="15493" y="15239"/>
                  </a:lnTo>
                  <a:lnTo>
                    <a:pt x="15239" y="15112"/>
                  </a:lnTo>
                  <a:lnTo>
                    <a:pt x="14985" y="15875"/>
                  </a:lnTo>
                  <a:lnTo>
                    <a:pt x="14858" y="16636"/>
                  </a:lnTo>
                  <a:lnTo>
                    <a:pt x="14858" y="17398"/>
                  </a:lnTo>
                  <a:lnTo>
                    <a:pt x="14604" y="19557"/>
                  </a:lnTo>
                  <a:lnTo>
                    <a:pt x="14350" y="22859"/>
                  </a:lnTo>
                  <a:lnTo>
                    <a:pt x="11810" y="24129"/>
                  </a:lnTo>
                  <a:lnTo>
                    <a:pt x="10032" y="25018"/>
                  </a:lnTo>
                  <a:lnTo>
                    <a:pt x="8254" y="25526"/>
                  </a:lnTo>
                  <a:lnTo>
                    <a:pt x="6476" y="25907"/>
                  </a:lnTo>
                  <a:lnTo>
                    <a:pt x="4063" y="26288"/>
                  </a:lnTo>
                  <a:lnTo>
                    <a:pt x="380" y="27177"/>
                  </a:lnTo>
                  <a:lnTo>
                    <a:pt x="126" y="28701"/>
                  </a:lnTo>
                  <a:lnTo>
                    <a:pt x="0" y="29463"/>
                  </a:lnTo>
                  <a:lnTo>
                    <a:pt x="2158" y="31368"/>
                  </a:lnTo>
                  <a:lnTo>
                    <a:pt x="3301" y="32257"/>
                  </a:lnTo>
                  <a:lnTo>
                    <a:pt x="5841" y="34543"/>
                  </a:lnTo>
                  <a:lnTo>
                    <a:pt x="9016" y="37210"/>
                  </a:lnTo>
                  <a:lnTo>
                    <a:pt x="8381" y="41275"/>
                  </a:lnTo>
                  <a:lnTo>
                    <a:pt x="8127" y="42925"/>
                  </a:lnTo>
                  <a:lnTo>
                    <a:pt x="9016" y="45084"/>
                  </a:lnTo>
                  <a:lnTo>
                    <a:pt x="9651" y="47116"/>
                  </a:lnTo>
                  <a:lnTo>
                    <a:pt x="10794" y="50037"/>
                  </a:lnTo>
                  <a:lnTo>
                    <a:pt x="12318" y="54228"/>
                  </a:lnTo>
                  <a:lnTo>
                    <a:pt x="9398" y="57022"/>
                  </a:lnTo>
                  <a:lnTo>
                    <a:pt x="9016" y="57403"/>
                  </a:lnTo>
                  <a:lnTo>
                    <a:pt x="8762" y="57530"/>
                  </a:lnTo>
                  <a:lnTo>
                    <a:pt x="8508" y="57911"/>
                  </a:lnTo>
                  <a:lnTo>
                    <a:pt x="8381" y="58038"/>
                  </a:lnTo>
                  <a:lnTo>
                    <a:pt x="8127" y="58419"/>
                  </a:lnTo>
                  <a:lnTo>
                    <a:pt x="8000" y="58673"/>
                  </a:lnTo>
                  <a:lnTo>
                    <a:pt x="7746" y="59054"/>
                  </a:lnTo>
                  <a:lnTo>
                    <a:pt x="7492" y="59308"/>
                  </a:lnTo>
                  <a:lnTo>
                    <a:pt x="7238" y="59689"/>
                  </a:lnTo>
                  <a:lnTo>
                    <a:pt x="7111" y="59943"/>
                  </a:lnTo>
                  <a:lnTo>
                    <a:pt x="6857" y="60325"/>
                  </a:lnTo>
                  <a:lnTo>
                    <a:pt x="6730" y="60705"/>
                  </a:lnTo>
                  <a:lnTo>
                    <a:pt x="6476" y="61213"/>
                  </a:lnTo>
                  <a:lnTo>
                    <a:pt x="6223" y="61467"/>
                  </a:lnTo>
                  <a:lnTo>
                    <a:pt x="6095" y="61975"/>
                  </a:lnTo>
                  <a:lnTo>
                    <a:pt x="5968" y="62483"/>
                  </a:lnTo>
                  <a:lnTo>
                    <a:pt x="5714" y="62864"/>
                  </a:lnTo>
                  <a:lnTo>
                    <a:pt x="5587" y="63372"/>
                  </a:lnTo>
                  <a:lnTo>
                    <a:pt x="5460" y="63880"/>
                  </a:lnTo>
                  <a:lnTo>
                    <a:pt x="5206" y="64388"/>
                  </a:lnTo>
                  <a:lnTo>
                    <a:pt x="5206" y="64642"/>
                  </a:lnTo>
                  <a:lnTo>
                    <a:pt x="5206" y="64896"/>
                  </a:lnTo>
                  <a:lnTo>
                    <a:pt x="5079" y="65150"/>
                  </a:lnTo>
                  <a:lnTo>
                    <a:pt x="5079" y="65404"/>
                  </a:lnTo>
                  <a:lnTo>
                    <a:pt x="4952" y="65531"/>
                  </a:lnTo>
                  <a:lnTo>
                    <a:pt x="4952" y="65785"/>
                  </a:lnTo>
                  <a:lnTo>
                    <a:pt x="4952" y="66039"/>
                  </a:lnTo>
                  <a:lnTo>
                    <a:pt x="4825" y="66420"/>
                  </a:lnTo>
                  <a:lnTo>
                    <a:pt x="4825" y="66675"/>
                  </a:lnTo>
                  <a:lnTo>
                    <a:pt x="4699" y="67055"/>
                  </a:lnTo>
                  <a:lnTo>
                    <a:pt x="4699" y="67309"/>
                  </a:lnTo>
                  <a:lnTo>
                    <a:pt x="4699" y="67690"/>
                  </a:lnTo>
                  <a:lnTo>
                    <a:pt x="4699" y="67944"/>
                  </a:lnTo>
                  <a:lnTo>
                    <a:pt x="4699" y="68198"/>
                  </a:lnTo>
                  <a:lnTo>
                    <a:pt x="4571" y="68452"/>
                  </a:lnTo>
                  <a:lnTo>
                    <a:pt x="4699" y="68706"/>
                  </a:lnTo>
                  <a:lnTo>
                    <a:pt x="4571" y="68960"/>
                  </a:lnTo>
                  <a:lnTo>
                    <a:pt x="4444" y="69214"/>
                  </a:lnTo>
                  <a:lnTo>
                    <a:pt x="4571" y="69595"/>
                  </a:lnTo>
                  <a:lnTo>
                    <a:pt x="4571" y="70484"/>
                  </a:lnTo>
                  <a:lnTo>
                    <a:pt x="4571" y="71246"/>
                  </a:lnTo>
                  <a:lnTo>
                    <a:pt x="4571" y="71627"/>
                  </a:lnTo>
                  <a:lnTo>
                    <a:pt x="5079" y="71881"/>
                  </a:lnTo>
                  <a:lnTo>
                    <a:pt x="5460" y="72262"/>
                  </a:lnTo>
                  <a:lnTo>
                    <a:pt x="5714" y="72389"/>
                  </a:lnTo>
                  <a:lnTo>
                    <a:pt x="6095" y="72643"/>
                  </a:lnTo>
                  <a:lnTo>
                    <a:pt x="6476" y="72897"/>
                  </a:lnTo>
                  <a:lnTo>
                    <a:pt x="6730" y="72897"/>
                  </a:lnTo>
                  <a:lnTo>
                    <a:pt x="6984" y="73025"/>
                  </a:lnTo>
                  <a:lnTo>
                    <a:pt x="7492" y="73025"/>
                  </a:lnTo>
                  <a:lnTo>
                    <a:pt x="7746" y="72770"/>
                  </a:lnTo>
                  <a:lnTo>
                    <a:pt x="7746" y="72516"/>
                  </a:lnTo>
                  <a:lnTo>
                    <a:pt x="8889" y="69722"/>
                  </a:lnTo>
                  <a:lnTo>
                    <a:pt x="11429" y="69087"/>
                  </a:lnTo>
                  <a:lnTo>
                    <a:pt x="14350" y="68960"/>
                  </a:lnTo>
                  <a:lnTo>
                    <a:pt x="17017" y="68960"/>
                  </a:lnTo>
                  <a:lnTo>
                    <a:pt x="17399" y="68960"/>
                  </a:lnTo>
                  <a:lnTo>
                    <a:pt x="17779" y="68960"/>
                  </a:lnTo>
                  <a:lnTo>
                    <a:pt x="18160" y="68960"/>
                  </a:lnTo>
                  <a:lnTo>
                    <a:pt x="19176" y="68960"/>
                  </a:lnTo>
                  <a:lnTo>
                    <a:pt x="20065" y="68960"/>
                  </a:lnTo>
                  <a:lnTo>
                    <a:pt x="21081" y="68706"/>
                  </a:lnTo>
                  <a:lnTo>
                    <a:pt x="21335" y="64896"/>
                  </a:lnTo>
                  <a:lnTo>
                    <a:pt x="25018" y="64007"/>
                  </a:lnTo>
                  <a:lnTo>
                    <a:pt x="28701" y="63118"/>
                  </a:lnTo>
                  <a:lnTo>
                    <a:pt x="30225" y="62610"/>
                  </a:lnTo>
                  <a:lnTo>
                    <a:pt x="33274" y="61848"/>
                  </a:lnTo>
                  <a:lnTo>
                    <a:pt x="33654" y="61086"/>
                  </a:lnTo>
                  <a:lnTo>
                    <a:pt x="33654" y="57403"/>
                  </a:lnTo>
                  <a:lnTo>
                    <a:pt x="36702" y="52450"/>
                  </a:lnTo>
                  <a:lnTo>
                    <a:pt x="39496" y="49148"/>
                  </a:lnTo>
                  <a:lnTo>
                    <a:pt x="40004" y="48513"/>
                  </a:lnTo>
                  <a:lnTo>
                    <a:pt x="40766" y="47878"/>
                  </a:lnTo>
                  <a:lnTo>
                    <a:pt x="41528" y="47116"/>
                  </a:lnTo>
                  <a:lnTo>
                    <a:pt x="41782" y="47116"/>
                  </a:lnTo>
                  <a:lnTo>
                    <a:pt x="42544" y="46481"/>
                  </a:lnTo>
                  <a:lnTo>
                    <a:pt x="42671" y="46354"/>
                  </a:lnTo>
                  <a:lnTo>
                    <a:pt x="42925" y="46227"/>
                  </a:lnTo>
                  <a:lnTo>
                    <a:pt x="43179" y="45973"/>
                  </a:lnTo>
                  <a:lnTo>
                    <a:pt x="43560" y="45846"/>
                  </a:lnTo>
                  <a:lnTo>
                    <a:pt x="43941" y="45592"/>
                  </a:lnTo>
                  <a:lnTo>
                    <a:pt x="44323" y="45465"/>
                  </a:lnTo>
                  <a:lnTo>
                    <a:pt x="44576" y="45338"/>
                  </a:lnTo>
                  <a:lnTo>
                    <a:pt x="44957" y="45211"/>
                  </a:lnTo>
                  <a:lnTo>
                    <a:pt x="45338" y="45084"/>
                  </a:lnTo>
                  <a:lnTo>
                    <a:pt x="45592" y="45084"/>
                  </a:lnTo>
                  <a:lnTo>
                    <a:pt x="46100" y="44957"/>
                  </a:lnTo>
                  <a:lnTo>
                    <a:pt x="46354" y="44957"/>
                  </a:lnTo>
                  <a:lnTo>
                    <a:pt x="46735" y="44957"/>
                  </a:lnTo>
                  <a:lnTo>
                    <a:pt x="47370" y="44957"/>
                  </a:lnTo>
                  <a:lnTo>
                    <a:pt x="50926" y="45465"/>
                  </a:lnTo>
                  <a:lnTo>
                    <a:pt x="50926" y="49529"/>
                  </a:lnTo>
                  <a:lnTo>
                    <a:pt x="50926" y="52323"/>
                  </a:lnTo>
                  <a:lnTo>
                    <a:pt x="50926" y="55625"/>
                  </a:lnTo>
                  <a:lnTo>
                    <a:pt x="51053" y="57530"/>
                  </a:lnTo>
                  <a:lnTo>
                    <a:pt x="53085" y="58673"/>
                  </a:lnTo>
                  <a:lnTo>
                    <a:pt x="57530" y="61213"/>
                  </a:lnTo>
                  <a:lnTo>
                    <a:pt x="56006" y="67309"/>
                  </a:lnTo>
                  <a:lnTo>
                    <a:pt x="54863" y="71627"/>
                  </a:lnTo>
                  <a:lnTo>
                    <a:pt x="54101" y="74421"/>
                  </a:lnTo>
                  <a:lnTo>
                    <a:pt x="53339" y="77469"/>
                  </a:lnTo>
                  <a:lnTo>
                    <a:pt x="54101" y="78739"/>
                  </a:lnTo>
                  <a:lnTo>
                    <a:pt x="54355" y="79120"/>
                  </a:lnTo>
                  <a:lnTo>
                    <a:pt x="54736" y="79247"/>
                  </a:lnTo>
                  <a:lnTo>
                    <a:pt x="55371" y="79247"/>
                  </a:lnTo>
                  <a:lnTo>
                    <a:pt x="56260" y="79247"/>
                  </a:lnTo>
                  <a:lnTo>
                    <a:pt x="57403" y="78993"/>
                  </a:lnTo>
                  <a:lnTo>
                    <a:pt x="58800" y="78485"/>
                  </a:lnTo>
                  <a:lnTo>
                    <a:pt x="59181" y="78358"/>
                  </a:lnTo>
                  <a:lnTo>
                    <a:pt x="60325" y="77850"/>
                  </a:lnTo>
                  <a:lnTo>
                    <a:pt x="61594" y="77342"/>
                  </a:lnTo>
                  <a:lnTo>
                    <a:pt x="62864" y="76707"/>
                  </a:lnTo>
                  <a:lnTo>
                    <a:pt x="65277" y="75691"/>
                  </a:lnTo>
                  <a:lnTo>
                    <a:pt x="65912" y="75056"/>
                  </a:lnTo>
                  <a:lnTo>
                    <a:pt x="67309" y="73532"/>
                  </a:lnTo>
                  <a:lnTo>
                    <a:pt x="68452" y="72389"/>
                  </a:lnTo>
                  <a:lnTo>
                    <a:pt x="69595" y="71119"/>
                  </a:lnTo>
                  <a:lnTo>
                    <a:pt x="69850" y="70865"/>
                  </a:lnTo>
                  <a:lnTo>
                    <a:pt x="70611" y="69976"/>
                  </a:lnTo>
                  <a:lnTo>
                    <a:pt x="70992" y="69595"/>
                  </a:lnTo>
                  <a:lnTo>
                    <a:pt x="72008" y="68706"/>
                  </a:lnTo>
                  <a:lnTo>
                    <a:pt x="72135" y="68579"/>
                  </a:lnTo>
                  <a:lnTo>
                    <a:pt x="75437" y="65277"/>
                  </a:lnTo>
                  <a:lnTo>
                    <a:pt x="77850" y="63500"/>
                  </a:lnTo>
                  <a:lnTo>
                    <a:pt x="79755" y="63500"/>
                  </a:lnTo>
                  <a:lnTo>
                    <a:pt x="80390" y="63500"/>
                  </a:lnTo>
                  <a:lnTo>
                    <a:pt x="80899" y="63626"/>
                  </a:lnTo>
                  <a:lnTo>
                    <a:pt x="81406" y="64007"/>
                  </a:lnTo>
                  <a:lnTo>
                    <a:pt x="81914" y="64388"/>
                  </a:lnTo>
                  <a:lnTo>
                    <a:pt x="82803" y="65023"/>
                  </a:lnTo>
                  <a:lnTo>
                    <a:pt x="83438" y="66039"/>
                  </a:lnTo>
                  <a:lnTo>
                    <a:pt x="84074" y="67055"/>
                  </a:lnTo>
                  <a:lnTo>
                    <a:pt x="84327" y="67436"/>
                  </a:lnTo>
                  <a:lnTo>
                    <a:pt x="84708" y="68198"/>
                  </a:lnTo>
                  <a:lnTo>
                    <a:pt x="84835" y="68325"/>
                  </a:lnTo>
                  <a:lnTo>
                    <a:pt x="85725" y="68325"/>
                  </a:lnTo>
                  <a:lnTo>
                    <a:pt x="86105" y="68198"/>
                  </a:lnTo>
                  <a:lnTo>
                    <a:pt x="86486" y="68198"/>
                  </a:lnTo>
                  <a:lnTo>
                    <a:pt x="87756" y="68198"/>
                  </a:lnTo>
                  <a:lnTo>
                    <a:pt x="88773" y="68452"/>
                  </a:lnTo>
                  <a:lnTo>
                    <a:pt x="89026" y="68452"/>
                  </a:lnTo>
                  <a:lnTo>
                    <a:pt x="89661" y="68706"/>
                  </a:lnTo>
                  <a:lnTo>
                    <a:pt x="90550" y="68833"/>
                  </a:lnTo>
                  <a:lnTo>
                    <a:pt x="91312" y="69214"/>
                  </a:lnTo>
                  <a:lnTo>
                    <a:pt x="92201" y="69595"/>
                  </a:lnTo>
                  <a:lnTo>
                    <a:pt x="92709" y="69850"/>
                  </a:lnTo>
                  <a:lnTo>
                    <a:pt x="93090" y="69976"/>
                  </a:lnTo>
                  <a:lnTo>
                    <a:pt x="93344" y="70230"/>
                  </a:lnTo>
                  <a:lnTo>
                    <a:pt x="93599" y="70357"/>
                  </a:lnTo>
                  <a:lnTo>
                    <a:pt x="95250" y="71246"/>
                  </a:lnTo>
                  <a:lnTo>
                    <a:pt x="97535" y="71119"/>
                  </a:lnTo>
                  <a:lnTo>
                    <a:pt x="97154" y="66928"/>
                  </a:lnTo>
                  <a:lnTo>
                    <a:pt x="97154" y="66547"/>
                  </a:lnTo>
                  <a:lnTo>
                    <a:pt x="97027" y="66039"/>
                  </a:lnTo>
                  <a:lnTo>
                    <a:pt x="96900" y="65150"/>
                  </a:lnTo>
                  <a:lnTo>
                    <a:pt x="96900" y="64769"/>
                  </a:lnTo>
                  <a:lnTo>
                    <a:pt x="96774" y="63753"/>
                  </a:lnTo>
                  <a:lnTo>
                    <a:pt x="96138" y="58927"/>
                  </a:lnTo>
                  <a:lnTo>
                    <a:pt x="95630" y="53593"/>
                  </a:lnTo>
                  <a:lnTo>
                    <a:pt x="95376" y="50926"/>
                  </a:lnTo>
                  <a:lnTo>
                    <a:pt x="95250" y="50672"/>
                  </a:lnTo>
                  <a:lnTo>
                    <a:pt x="94360" y="48132"/>
                  </a:lnTo>
                  <a:lnTo>
                    <a:pt x="88518" y="44450"/>
                  </a:lnTo>
                  <a:lnTo>
                    <a:pt x="83311" y="42163"/>
                  </a:lnTo>
                  <a:lnTo>
                    <a:pt x="82423" y="41782"/>
                  </a:lnTo>
                  <a:lnTo>
                    <a:pt x="80390" y="28320"/>
                  </a:lnTo>
                  <a:lnTo>
                    <a:pt x="77977" y="28701"/>
                  </a:lnTo>
                  <a:lnTo>
                    <a:pt x="73025" y="29463"/>
                  </a:lnTo>
                  <a:lnTo>
                    <a:pt x="69087" y="29717"/>
                  </a:lnTo>
                  <a:lnTo>
                    <a:pt x="65277" y="29717"/>
                  </a:lnTo>
                  <a:lnTo>
                    <a:pt x="64769" y="29590"/>
                  </a:lnTo>
                  <a:lnTo>
                    <a:pt x="64515" y="29590"/>
                  </a:lnTo>
                  <a:lnTo>
                    <a:pt x="64261" y="29463"/>
                  </a:lnTo>
                  <a:lnTo>
                    <a:pt x="64134" y="29336"/>
                  </a:lnTo>
                  <a:lnTo>
                    <a:pt x="63753" y="29209"/>
                  </a:lnTo>
                  <a:lnTo>
                    <a:pt x="63500" y="29209"/>
                  </a:lnTo>
                  <a:lnTo>
                    <a:pt x="60832" y="29209"/>
                  </a:lnTo>
                  <a:lnTo>
                    <a:pt x="60070" y="29209"/>
                  </a:lnTo>
                  <a:lnTo>
                    <a:pt x="59308" y="29336"/>
                  </a:lnTo>
                  <a:lnTo>
                    <a:pt x="58419" y="29336"/>
                  </a:lnTo>
                  <a:lnTo>
                    <a:pt x="56260" y="29336"/>
                  </a:lnTo>
                  <a:lnTo>
                    <a:pt x="53848" y="28701"/>
                  </a:lnTo>
                  <a:lnTo>
                    <a:pt x="52324" y="26034"/>
                  </a:lnTo>
                  <a:lnTo>
                    <a:pt x="52069" y="25526"/>
                  </a:lnTo>
                  <a:lnTo>
                    <a:pt x="51815" y="25272"/>
                  </a:lnTo>
                  <a:lnTo>
                    <a:pt x="51307" y="25272"/>
                  </a:lnTo>
                  <a:lnTo>
                    <a:pt x="50800" y="25272"/>
                  </a:lnTo>
                  <a:lnTo>
                    <a:pt x="50164" y="25526"/>
                  </a:lnTo>
                  <a:lnTo>
                    <a:pt x="48894" y="26034"/>
                  </a:lnTo>
                  <a:lnTo>
                    <a:pt x="47625" y="26669"/>
                  </a:lnTo>
                  <a:lnTo>
                    <a:pt x="46100" y="27304"/>
                  </a:lnTo>
                  <a:lnTo>
                    <a:pt x="44576" y="27304"/>
                  </a:lnTo>
                  <a:lnTo>
                    <a:pt x="43306" y="27304"/>
                  </a:lnTo>
                  <a:lnTo>
                    <a:pt x="42036" y="26923"/>
                  </a:lnTo>
                  <a:lnTo>
                    <a:pt x="40766" y="25780"/>
                  </a:lnTo>
                  <a:lnTo>
                    <a:pt x="39624" y="24891"/>
                  </a:lnTo>
                  <a:lnTo>
                    <a:pt x="37718" y="24637"/>
                  </a:lnTo>
                  <a:lnTo>
                    <a:pt x="35686" y="24637"/>
                  </a:lnTo>
                  <a:lnTo>
                    <a:pt x="33654" y="24637"/>
                  </a:lnTo>
                  <a:lnTo>
                    <a:pt x="31750" y="24891"/>
                  </a:lnTo>
                  <a:lnTo>
                    <a:pt x="29971" y="25018"/>
                  </a:lnTo>
                  <a:lnTo>
                    <a:pt x="28320" y="25145"/>
                  </a:lnTo>
                  <a:lnTo>
                    <a:pt x="26924" y="25272"/>
                  </a:lnTo>
                  <a:lnTo>
                    <a:pt x="25653" y="25272"/>
                  </a:lnTo>
                  <a:lnTo>
                    <a:pt x="23240" y="25272"/>
                  </a:lnTo>
                  <a:lnTo>
                    <a:pt x="21589" y="24764"/>
                  </a:lnTo>
                  <a:lnTo>
                    <a:pt x="21335" y="22605"/>
                  </a:lnTo>
                  <a:lnTo>
                    <a:pt x="20827" y="19938"/>
                  </a:lnTo>
                  <a:lnTo>
                    <a:pt x="22605" y="17271"/>
                  </a:lnTo>
                  <a:lnTo>
                    <a:pt x="23749" y="15747"/>
                  </a:lnTo>
                  <a:lnTo>
                    <a:pt x="25907" y="13080"/>
                  </a:lnTo>
                  <a:lnTo>
                    <a:pt x="28955" y="10413"/>
                  </a:lnTo>
                  <a:lnTo>
                    <a:pt x="31750" y="10413"/>
                  </a:lnTo>
                  <a:lnTo>
                    <a:pt x="32003" y="10413"/>
                  </a:lnTo>
                  <a:lnTo>
                    <a:pt x="32257" y="10413"/>
                  </a:lnTo>
                  <a:lnTo>
                    <a:pt x="32511" y="10540"/>
                  </a:lnTo>
                  <a:lnTo>
                    <a:pt x="33400" y="10667"/>
                  </a:lnTo>
                  <a:lnTo>
                    <a:pt x="34416" y="10667"/>
                  </a:lnTo>
                  <a:lnTo>
                    <a:pt x="35432" y="10667"/>
                  </a:lnTo>
                  <a:lnTo>
                    <a:pt x="35686" y="9905"/>
                  </a:lnTo>
                  <a:lnTo>
                    <a:pt x="36067" y="9397"/>
                  </a:lnTo>
                  <a:lnTo>
                    <a:pt x="36194" y="8762"/>
                  </a:lnTo>
                  <a:lnTo>
                    <a:pt x="36575" y="8127"/>
                  </a:lnTo>
                  <a:lnTo>
                    <a:pt x="36702" y="7746"/>
                  </a:lnTo>
                  <a:lnTo>
                    <a:pt x="37083" y="7238"/>
                  </a:lnTo>
                  <a:lnTo>
                    <a:pt x="37210" y="6730"/>
                  </a:lnTo>
                  <a:lnTo>
                    <a:pt x="37464" y="6350"/>
                  </a:lnTo>
                  <a:lnTo>
                    <a:pt x="37591" y="5841"/>
                  </a:lnTo>
                  <a:lnTo>
                    <a:pt x="37718" y="5333"/>
                  </a:lnTo>
                  <a:lnTo>
                    <a:pt x="37973" y="5079"/>
                  </a:lnTo>
                  <a:lnTo>
                    <a:pt x="38100" y="4571"/>
                  </a:lnTo>
                  <a:lnTo>
                    <a:pt x="38226" y="4190"/>
                  </a:lnTo>
                  <a:lnTo>
                    <a:pt x="38480" y="3809"/>
                  </a:lnTo>
                  <a:lnTo>
                    <a:pt x="38607" y="3555"/>
                  </a:lnTo>
                  <a:lnTo>
                    <a:pt x="38734" y="3175"/>
                  </a:lnTo>
                  <a:lnTo>
                    <a:pt x="38734" y="2920"/>
                  </a:lnTo>
                  <a:lnTo>
                    <a:pt x="38861" y="2539"/>
                  </a:lnTo>
                  <a:lnTo>
                    <a:pt x="38988" y="2285"/>
                  </a:lnTo>
                  <a:lnTo>
                    <a:pt x="38988" y="1904"/>
                  </a:lnTo>
                  <a:lnTo>
                    <a:pt x="39242" y="1523"/>
                  </a:lnTo>
                  <a:lnTo>
                    <a:pt x="39242" y="1269"/>
                  </a:lnTo>
                  <a:lnTo>
                    <a:pt x="39242" y="1142"/>
                  </a:lnTo>
                  <a:lnTo>
                    <a:pt x="39242" y="888"/>
                  </a:lnTo>
                  <a:lnTo>
                    <a:pt x="39242" y="634"/>
                  </a:lnTo>
                  <a:lnTo>
                    <a:pt x="39242" y="380"/>
                  </a:lnTo>
                  <a:lnTo>
                    <a:pt x="39242" y="0"/>
                  </a:lnTo>
                  <a:lnTo>
                    <a:pt x="38988" y="0"/>
                  </a:lnTo>
                  <a:close/>
                </a:path>
                <a:path w="97790" h="79375">
                  <a:moveTo>
                    <a:pt x="67182" y="30479"/>
                  </a:moveTo>
                  <a:lnTo>
                    <a:pt x="70103" y="30479"/>
                  </a:lnTo>
                </a:path>
                <a:path w="97790" h="79375">
                  <a:moveTo>
                    <a:pt x="82295" y="30479"/>
                  </a:moveTo>
                  <a:lnTo>
                    <a:pt x="80136" y="30479"/>
                  </a:lnTo>
                  <a:lnTo>
                    <a:pt x="76073" y="30479"/>
                  </a:lnTo>
                  <a:lnTo>
                    <a:pt x="72389" y="30479"/>
                  </a:lnTo>
                  <a:lnTo>
                    <a:pt x="75945" y="30479"/>
                  </a:lnTo>
                  <a:lnTo>
                    <a:pt x="79755" y="30479"/>
                  </a:lnTo>
                  <a:lnTo>
                    <a:pt x="82295" y="30479"/>
                  </a:lnTo>
                  <a:close/>
                </a:path>
                <a:path w="97790" h="79375">
                  <a:moveTo>
                    <a:pt x="72389" y="30479"/>
                  </a:moveTo>
                  <a:lnTo>
                    <a:pt x="71627" y="30479"/>
                  </a:lnTo>
                  <a:lnTo>
                    <a:pt x="70865" y="30479"/>
                  </a:lnTo>
                  <a:lnTo>
                    <a:pt x="70103" y="30479"/>
                  </a:lnTo>
                  <a:lnTo>
                    <a:pt x="70865" y="30479"/>
                  </a:lnTo>
                  <a:lnTo>
                    <a:pt x="71627" y="30479"/>
                  </a:lnTo>
                  <a:lnTo>
                    <a:pt x="72389" y="30479"/>
                  </a:lnTo>
                  <a:close/>
                </a:path>
                <a:path w="97790" h="79375">
                  <a:moveTo>
                    <a:pt x="6095" y="61213"/>
                  </a:moveTo>
                  <a:lnTo>
                    <a:pt x="6095" y="64007"/>
                  </a:lnTo>
                </a:path>
                <a:path w="97790" h="79375">
                  <a:moveTo>
                    <a:pt x="8889" y="57911"/>
                  </a:moveTo>
                  <a:lnTo>
                    <a:pt x="6350" y="57911"/>
                  </a:lnTo>
                </a:path>
                <a:path w="97790" h="79375">
                  <a:moveTo>
                    <a:pt x="39624" y="2793"/>
                  </a:moveTo>
                  <a:lnTo>
                    <a:pt x="39624" y="1015"/>
                  </a:lnTo>
                  <a:lnTo>
                    <a:pt x="39624" y="253"/>
                  </a:lnTo>
                  <a:lnTo>
                    <a:pt x="39624" y="2031"/>
                  </a:lnTo>
                  <a:lnTo>
                    <a:pt x="39624" y="2793"/>
                  </a:lnTo>
                  <a:close/>
                </a:path>
                <a:path w="97790" h="79375">
                  <a:moveTo>
                    <a:pt x="6095" y="64007"/>
                  </a:moveTo>
                  <a:lnTo>
                    <a:pt x="6095" y="65023"/>
                  </a:lnTo>
                  <a:lnTo>
                    <a:pt x="6095" y="66039"/>
                  </a:lnTo>
                  <a:lnTo>
                    <a:pt x="6095" y="67055"/>
                  </a:lnTo>
                  <a:lnTo>
                    <a:pt x="6095" y="66039"/>
                  </a:lnTo>
                  <a:lnTo>
                    <a:pt x="6095" y="65023"/>
                  </a:lnTo>
                  <a:lnTo>
                    <a:pt x="6095" y="64007"/>
                  </a:lnTo>
                  <a:close/>
                </a:path>
                <a:path w="97790" h="79375">
                  <a:moveTo>
                    <a:pt x="6095" y="58165"/>
                  </a:moveTo>
                  <a:lnTo>
                    <a:pt x="6095" y="60959"/>
                  </a:lnTo>
                </a:path>
                <a:path w="97790" h="79375">
                  <a:moveTo>
                    <a:pt x="36575" y="6095"/>
                  </a:moveTo>
                  <a:lnTo>
                    <a:pt x="39242" y="6095"/>
                  </a:lnTo>
                </a:path>
                <a:path w="97790" h="79375">
                  <a:moveTo>
                    <a:pt x="39624" y="6095"/>
                  </a:moveTo>
                  <a:lnTo>
                    <a:pt x="39624" y="3301"/>
                  </a:lnTo>
                </a:path>
                <a:path w="97790" h="79375">
                  <a:moveTo>
                    <a:pt x="36575" y="12064"/>
                  </a:moveTo>
                  <a:lnTo>
                    <a:pt x="36575" y="9270"/>
                  </a:lnTo>
                </a:path>
                <a:path w="97790" h="79375">
                  <a:moveTo>
                    <a:pt x="36575" y="9016"/>
                  </a:moveTo>
                  <a:lnTo>
                    <a:pt x="36575" y="6222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7234428" y="262585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413" y="0"/>
                  </a:moveTo>
                  <a:lnTo>
                    <a:pt x="2921" y="2667"/>
                  </a:lnTo>
                  <a:lnTo>
                    <a:pt x="253" y="2794"/>
                  </a:lnTo>
                  <a:lnTo>
                    <a:pt x="0" y="2921"/>
                  </a:lnTo>
                  <a:lnTo>
                    <a:pt x="253" y="2921"/>
                  </a:lnTo>
                  <a:lnTo>
                    <a:pt x="2158" y="2794"/>
                  </a:lnTo>
                  <a:lnTo>
                    <a:pt x="3048" y="2794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7234428" y="2610611"/>
              <a:ext cx="3175" cy="18415"/>
            </a:xfrm>
            <a:custGeom>
              <a:avLst/>
              <a:gdLst/>
              <a:ahLst/>
              <a:cxnLst/>
              <a:rect l="l" t="t" r="r" b="b"/>
              <a:pathLst>
                <a:path w="3175" h="18414">
                  <a:moveTo>
                    <a:pt x="2413" y="15239"/>
                  </a:moveTo>
                  <a:lnTo>
                    <a:pt x="2921" y="17906"/>
                  </a:lnTo>
                  <a:lnTo>
                    <a:pt x="253" y="18034"/>
                  </a:lnTo>
                  <a:lnTo>
                    <a:pt x="0" y="18161"/>
                  </a:lnTo>
                  <a:lnTo>
                    <a:pt x="253" y="18161"/>
                  </a:lnTo>
                  <a:lnTo>
                    <a:pt x="1270" y="18161"/>
                  </a:lnTo>
                  <a:lnTo>
                    <a:pt x="2158" y="18034"/>
                  </a:lnTo>
                  <a:lnTo>
                    <a:pt x="2794" y="18034"/>
                  </a:lnTo>
                  <a:lnTo>
                    <a:pt x="3048" y="18034"/>
                  </a:lnTo>
                  <a:lnTo>
                    <a:pt x="2413" y="15239"/>
                  </a:lnTo>
                  <a:close/>
                </a:path>
                <a:path w="3175" h="18414">
                  <a:moveTo>
                    <a:pt x="0" y="0"/>
                  </a:moveTo>
                  <a:lnTo>
                    <a:pt x="1524" y="0"/>
                  </a:lnTo>
                  <a:lnTo>
                    <a:pt x="2667" y="0"/>
                  </a:lnTo>
                  <a:lnTo>
                    <a:pt x="1524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7234428" y="2610611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19">
                  <a:moveTo>
                    <a:pt x="0" y="0"/>
                  </a:moveTo>
                  <a:lnTo>
                    <a:pt x="762" y="2539"/>
                  </a:lnTo>
                  <a:lnTo>
                    <a:pt x="1904" y="7619"/>
                  </a:lnTo>
                  <a:lnTo>
                    <a:pt x="762" y="2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7234428" y="2610611"/>
              <a:ext cx="3175" cy="12700"/>
            </a:xfrm>
            <a:custGeom>
              <a:avLst/>
              <a:gdLst/>
              <a:ahLst/>
              <a:cxnLst/>
              <a:rect l="l" t="t" r="r" b="b"/>
              <a:pathLst>
                <a:path w="3175" h="12700">
                  <a:moveTo>
                    <a:pt x="0" y="0"/>
                  </a:moveTo>
                  <a:lnTo>
                    <a:pt x="762" y="2539"/>
                  </a:lnTo>
                  <a:lnTo>
                    <a:pt x="1904" y="7619"/>
                  </a:lnTo>
                  <a:lnTo>
                    <a:pt x="3048" y="12192"/>
                  </a:lnTo>
                  <a:lnTo>
                    <a:pt x="1904" y="7619"/>
                  </a:lnTo>
                  <a:lnTo>
                    <a:pt x="762" y="241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5183124" y="2857500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0" y="0"/>
                  </a:moveTo>
                  <a:lnTo>
                    <a:pt x="508" y="2412"/>
                  </a:lnTo>
                  <a:lnTo>
                    <a:pt x="1650" y="4444"/>
                  </a:lnTo>
                  <a:lnTo>
                    <a:pt x="3048" y="6096"/>
                  </a:lnTo>
                  <a:lnTo>
                    <a:pt x="2539" y="4191"/>
                  </a:lnTo>
                  <a:lnTo>
                    <a:pt x="1777" y="2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5183124" y="2857500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0" y="0"/>
                  </a:moveTo>
                  <a:lnTo>
                    <a:pt x="508" y="2412"/>
                  </a:lnTo>
                  <a:lnTo>
                    <a:pt x="1650" y="4444"/>
                  </a:lnTo>
                  <a:lnTo>
                    <a:pt x="3048" y="6096"/>
                  </a:lnTo>
                  <a:lnTo>
                    <a:pt x="2539" y="4191"/>
                  </a:lnTo>
                  <a:lnTo>
                    <a:pt x="1777" y="2667"/>
                  </a:lnTo>
                  <a:lnTo>
                    <a:pt x="762" y="11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5177028" y="284225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1650" y="0"/>
                  </a:moveTo>
                  <a:lnTo>
                    <a:pt x="508" y="1650"/>
                  </a:lnTo>
                  <a:lnTo>
                    <a:pt x="0" y="3556"/>
                  </a:lnTo>
                  <a:lnTo>
                    <a:pt x="254" y="5461"/>
                  </a:lnTo>
                  <a:lnTo>
                    <a:pt x="254" y="8381"/>
                  </a:lnTo>
                  <a:lnTo>
                    <a:pt x="2032" y="9651"/>
                  </a:lnTo>
                  <a:lnTo>
                    <a:pt x="3937" y="11302"/>
                  </a:lnTo>
                  <a:lnTo>
                    <a:pt x="4445" y="11556"/>
                  </a:lnTo>
                  <a:lnTo>
                    <a:pt x="4825" y="11811"/>
                  </a:lnTo>
                  <a:lnTo>
                    <a:pt x="5207" y="12191"/>
                  </a:lnTo>
                  <a:lnTo>
                    <a:pt x="5207" y="10540"/>
                  </a:lnTo>
                  <a:lnTo>
                    <a:pt x="5334" y="9778"/>
                  </a:lnTo>
                  <a:lnTo>
                    <a:pt x="6096" y="6984"/>
                  </a:lnTo>
                  <a:lnTo>
                    <a:pt x="5334" y="4190"/>
                  </a:lnTo>
                  <a:lnTo>
                    <a:pt x="3429" y="1650"/>
                  </a:lnTo>
                  <a:lnTo>
                    <a:pt x="3048" y="1015"/>
                  </a:lnTo>
                  <a:lnTo>
                    <a:pt x="2412" y="507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5177028" y="284225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1650" y="0"/>
                  </a:moveTo>
                  <a:lnTo>
                    <a:pt x="508" y="1650"/>
                  </a:lnTo>
                  <a:lnTo>
                    <a:pt x="0" y="3556"/>
                  </a:lnTo>
                  <a:lnTo>
                    <a:pt x="254" y="5461"/>
                  </a:lnTo>
                  <a:lnTo>
                    <a:pt x="254" y="8381"/>
                  </a:lnTo>
                  <a:lnTo>
                    <a:pt x="2032" y="9651"/>
                  </a:lnTo>
                  <a:lnTo>
                    <a:pt x="3937" y="11302"/>
                  </a:lnTo>
                  <a:lnTo>
                    <a:pt x="4445" y="11556"/>
                  </a:lnTo>
                  <a:lnTo>
                    <a:pt x="4825" y="11811"/>
                  </a:lnTo>
                  <a:lnTo>
                    <a:pt x="5207" y="12191"/>
                  </a:lnTo>
                  <a:lnTo>
                    <a:pt x="5207" y="11302"/>
                  </a:lnTo>
                  <a:lnTo>
                    <a:pt x="5207" y="10540"/>
                  </a:lnTo>
                  <a:lnTo>
                    <a:pt x="5334" y="9778"/>
                  </a:lnTo>
                  <a:lnTo>
                    <a:pt x="6096" y="6984"/>
                  </a:lnTo>
                  <a:lnTo>
                    <a:pt x="5334" y="4190"/>
                  </a:lnTo>
                  <a:lnTo>
                    <a:pt x="3429" y="1650"/>
                  </a:lnTo>
                  <a:lnTo>
                    <a:pt x="3048" y="1015"/>
                  </a:lnTo>
                  <a:lnTo>
                    <a:pt x="2412" y="507"/>
                  </a:lnTo>
                  <a:lnTo>
                    <a:pt x="165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5402580" y="30830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5842" y="0"/>
                  </a:moveTo>
                  <a:lnTo>
                    <a:pt x="5207" y="0"/>
                  </a:lnTo>
                  <a:lnTo>
                    <a:pt x="4825" y="0"/>
                  </a:lnTo>
                  <a:lnTo>
                    <a:pt x="4572" y="127"/>
                  </a:lnTo>
                  <a:lnTo>
                    <a:pt x="4191" y="127"/>
                  </a:lnTo>
                  <a:lnTo>
                    <a:pt x="2794" y="381"/>
                  </a:lnTo>
                  <a:lnTo>
                    <a:pt x="1397" y="889"/>
                  </a:lnTo>
                  <a:lnTo>
                    <a:pt x="127" y="1651"/>
                  </a:lnTo>
                  <a:lnTo>
                    <a:pt x="1778" y="3556"/>
                  </a:lnTo>
                  <a:lnTo>
                    <a:pt x="889" y="6223"/>
                  </a:lnTo>
                  <a:lnTo>
                    <a:pt x="254" y="8001"/>
                  </a:lnTo>
                  <a:lnTo>
                    <a:pt x="0" y="9017"/>
                  </a:lnTo>
                  <a:lnTo>
                    <a:pt x="254" y="9144"/>
                  </a:lnTo>
                  <a:lnTo>
                    <a:pt x="2540" y="9144"/>
                  </a:lnTo>
                  <a:lnTo>
                    <a:pt x="5461" y="8382"/>
                  </a:lnTo>
                  <a:lnTo>
                    <a:pt x="8762" y="6731"/>
                  </a:lnTo>
                  <a:lnTo>
                    <a:pt x="9017" y="6223"/>
                  </a:lnTo>
                  <a:lnTo>
                    <a:pt x="9017" y="5588"/>
                  </a:lnTo>
                  <a:lnTo>
                    <a:pt x="9144" y="3683"/>
                  </a:lnTo>
                  <a:lnTo>
                    <a:pt x="8382" y="1905"/>
                  </a:lnTo>
                  <a:lnTo>
                    <a:pt x="7112" y="635"/>
                  </a:lnTo>
                  <a:lnTo>
                    <a:pt x="6477" y="254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5402580" y="30830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5207" y="0"/>
                  </a:moveTo>
                  <a:lnTo>
                    <a:pt x="4825" y="0"/>
                  </a:lnTo>
                  <a:lnTo>
                    <a:pt x="4572" y="127"/>
                  </a:lnTo>
                  <a:lnTo>
                    <a:pt x="4191" y="127"/>
                  </a:lnTo>
                  <a:lnTo>
                    <a:pt x="2794" y="381"/>
                  </a:lnTo>
                  <a:lnTo>
                    <a:pt x="1397" y="889"/>
                  </a:lnTo>
                  <a:lnTo>
                    <a:pt x="127" y="1651"/>
                  </a:lnTo>
                  <a:lnTo>
                    <a:pt x="1778" y="3556"/>
                  </a:lnTo>
                  <a:lnTo>
                    <a:pt x="889" y="6223"/>
                  </a:lnTo>
                  <a:lnTo>
                    <a:pt x="381" y="7620"/>
                  </a:lnTo>
                  <a:lnTo>
                    <a:pt x="254" y="8001"/>
                  </a:lnTo>
                  <a:lnTo>
                    <a:pt x="127" y="8509"/>
                  </a:lnTo>
                  <a:lnTo>
                    <a:pt x="0" y="9017"/>
                  </a:lnTo>
                  <a:lnTo>
                    <a:pt x="254" y="9144"/>
                  </a:lnTo>
                  <a:lnTo>
                    <a:pt x="508" y="9144"/>
                  </a:lnTo>
                  <a:lnTo>
                    <a:pt x="1016" y="9144"/>
                  </a:lnTo>
                  <a:lnTo>
                    <a:pt x="2540" y="9144"/>
                  </a:lnTo>
                  <a:lnTo>
                    <a:pt x="5461" y="8382"/>
                  </a:lnTo>
                  <a:lnTo>
                    <a:pt x="8255" y="6985"/>
                  </a:lnTo>
                  <a:lnTo>
                    <a:pt x="8762" y="6731"/>
                  </a:lnTo>
                  <a:lnTo>
                    <a:pt x="9017" y="6223"/>
                  </a:lnTo>
                  <a:lnTo>
                    <a:pt x="9017" y="5588"/>
                  </a:lnTo>
                  <a:lnTo>
                    <a:pt x="9144" y="3683"/>
                  </a:lnTo>
                  <a:lnTo>
                    <a:pt x="8382" y="1905"/>
                  </a:lnTo>
                  <a:lnTo>
                    <a:pt x="7112" y="635"/>
                  </a:lnTo>
                  <a:lnTo>
                    <a:pt x="6477" y="254"/>
                  </a:lnTo>
                  <a:lnTo>
                    <a:pt x="5842" y="0"/>
                  </a:lnTo>
                  <a:lnTo>
                    <a:pt x="520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2" name="object 63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806184" y="2535935"/>
              <a:ext cx="89159" cy="70104"/>
            </a:xfrm>
            <a:prstGeom prst="rect">
              <a:avLst/>
            </a:prstGeom>
          </p:spPr>
        </p:pic>
        <p:sp>
          <p:nvSpPr>
            <p:cNvPr id="633" name="object 633"/>
            <p:cNvSpPr/>
            <p:nvPr/>
          </p:nvSpPr>
          <p:spPr>
            <a:xfrm>
              <a:off x="7045452" y="2608579"/>
              <a:ext cx="155575" cy="157480"/>
            </a:xfrm>
            <a:custGeom>
              <a:avLst/>
              <a:gdLst/>
              <a:ahLst/>
              <a:cxnLst/>
              <a:rect l="l" t="t" r="r" b="b"/>
              <a:pathLst>
                <a:path w="155575" h="157480">
                  <a:moveTo>
                    <a:pt x="21971" y="57150"/>
                  </a:moveTo>
                  <a:lnTo>
                    <a:pt x="8254" y="57150"/>
                  </a:lnTo>
                  <a:lnTo>
                    <a:pt x="8254" y="58419"/>
                  </a:lnTo>
                  <a:lnTo>
                    <a:pt x="8508" y="62230"/>
                  </a:lnTo>
                  <a:lnTo>
                    <a:pt x="7493" y="66040"/>
                  </a:lnTo>
                  <a:lnTo>
                    <a:pt x="5715" y="68580"/>
                  </a:lnTo>
                  <a:lnTo>
                    <a:pt x="5079" y="68580"/>
                  </a:lnTo>
                  <a:lnTo>
                    <a:pt x="4445" y="69850"/>
                  </a:lnTo>
                  <a:lnTo>
                    <a:pt x="3937" y="71119"/>
                  </a:lnTo>
                  <a:lnTo>
                    <a:pt x="3428" y="71119"/>
                  </a:lnTo>
                  <a:lnTo>
                    <a:pt x="3048" y="72390"/>
                  </a:lnTo>
                  <a:lnTo>
                    <a:pt x="2413" y="74930"/>
                  </a:lnTo>
                  <a:lnTo>
                    <a:pt x="1524" y="77469"/>
                  </a:lnTo>
                  <a:lnTo>
                    <a:pt x="0" y="82550"/>
                  </a:lnTo>
                  <a:lnTo>
                    <a:pt x="2667" y="86360"/>
                  </a:lnTo>
                  <a:lnTo>
                    <a:pt x="2031" y="90169"/>
                  </a:lnTo>
                  <a:lnTo>
                    <a:pt x="1397" y="92710"/>
                  </a:lnTo>
                  <a:lnTo>
                    <a:pt x="126" y="99060"/>
                  </a:lnTo>
                  <a:lnTo>
                    <a:pt x="1397" y="101600"/>
                  </a:lnTo>
                  <a:lnTo>
                    <a:pt x="3175" y="106680"/>
                  </a:lnTo>
                  <a:lnTo>
                    <a:pt x="3175" y="118110"/>
                  </a:lnTo>
                  <a:lnTo>
                    <a:pt x="3428" y="119380"/>
                  </a:lnTo>
                  <a:lnTo>
                    <a:pt x="4445" y="120650"/>
                  </a:lnTo>
                  <a:lnTo>
                    <a:pt x="10032" y="121919"/>
                  </a:lnTo>
                  <a:lnTo>
                    <a:pt x="14986" y="123190"/>
                  </a:lnTo>
                  <a:lnTo>
                    <a:pt x="18288" y="133350"/>
                  </a:lnTo>
                  <a:lnTo>
                    <a:pt x="12700" y="140969"/>
                  </a:lnTo>
                  <a:lnTo>
                    <a:pt x="7493" y="146050"/>
                  </a:lnTo>
                  <a:lnTo>
                    <a:pt x="5715" y="148590"/>
                  </a:lnTo>
                  <a:lnTo>
                    <a:pt x="3301" y="151130"/>
                  </a:lnTo>
                  <a:lnTo>
                    <a:pt x="3175" y="152400"/>
                  </a:lnTo>
                  <a:lnTo>
                    <a:pt x="3555" y="153669"/>
                  </a:lnTo>
                  <a:lnTo>
                    <a:pt x="4191" y="154940"/>
                  </a:lnTo>
                  <a:lnTo>
                    <a:pt x="9651" y="154940"/>
                  </a:lnTo>
                  <a:lnTo>
                    <a:pt x="11175" y="156210"/>
                  </a:lnTo>
                  <a:lnTo>
                    <a:pt x="17525" y="156210"/>
                  </a:lnTo>
                  <a:lnTo>
                    <a:pt x="21336" y="157480"/>
                  </a:lnTo>
                  <a:lnTo>
                    <a:pt x="40074" y="157480"/>
                  </a:lnTo>
                  <a:lnTo>
                    <a:pt x="54943" y="154940"/>
                  </a:lnTo>
                  <a:lnTo>
                    <a:pt x="68502" y="152400"/>
                  </a:lnTo>
                  <a:lnTo>
                    <a:pt x="76453" y="151130"/>
                  </a:lnTo>
                  <a:lnTo>
                    <a:pt x="75183" y="138430"/>
                  </a:lnTo>
                  <a:lnTo>
                    <a:pt x="75056" y="135890"/>
                  </a:lnTo>
                  <a:lnTo>
                    <a:pt x="75565" y="132080"/>
                  </a:lnTo>
                  <a:lnTo>
                    <a:pt x="81152" y="125730"/>
                  </a:lnTo>
                  <a:lnTo>
                    <a:pt x="94615" y="125730"/>
                  </a:lnTo>
                  <a:lnTo>
                    <a:pt x="94615" y="120650"/>
                  </a:lnTo>
                  <a:lnTo>
                    <a:pt x="101980" y="116840"/>
                  </a:lnTo>
                  <a:lnTo>
                    <a:pt x="114680" y="116840"/>
                  </a:lnTo>
                  <a:lnTo>
                    <a:pt x="114934" y="113030"/>
                  </a:lnTo>
                  <a:lnTo>
                    <a:pt x="114934" y="110490"/>
                  </a:lnTo>
                  <a:lnTo>
                    <a:pt x="115062" y="109219"/>
                  </a:lnTo>
                  <a:lnTo>
                    <a:pt x="115189" y="100330"/>
                  </a:lnTo>
                  <a:lnTo>
                    <a:pt x="115443" y="93980"/>
                  </a:lnTo>
                  <a:lnTo>
                    <a:pt x="123951" y="93980"/>
                  </a:lnTo>
                  <a:lnTo>
                    <a:pt x="127000" y="91440"/>
                  </a:lnTo>
                  <a:lnTo>
                    <a:pt x="128016" y="90169"/>
                  </a:lnTo>
                  <a:lnTo>
                    <a:pt x="128270" y="88900"/>
                  </a:lnTo>
                  <a:lnTo>
                    <a:pt x="127762" y="87630"/>
                  </a:lnTo>
                  <a:lnTo>
                    <a:pt x="127126" y="86360"/>
                  </a:lnTo>
                  <a:lnTo>
                    <a:pt x="126365" y="85090"/>
                  </a:lnTo>
                  <a:lnTo>
                    <a:pt x="124587" y="82550"/>
                  </a:lnTo>
                  <a:lnTo>
                    <a:pt x="122554" y="80010"/>
                  </a:lnTo>
                  <a:lnTo>
                    <a:pt x="124332" y="77469"/>
                  </a:lnTo>
                  <a:lnTo>
                    <a:pt x="124968" y="76200"/>
                  </a:lnTo>
                  <a:lnTo>
                    <a:pt x="139446" y="76200"/>
                  </a:lnTo>
                  <a:lnTo>
                    <a:pt x="139573" y="74930"/>
                  </a:lnTo>
                  <a:lnTo>
                    <a:pt x="139319" y="72390"/>
                  </a:lnTo>
                  <a:lnTo>
                    <a:pt x="139192" y="69850"/>
                  </a:lnTo>
                  <a:lnTo>
                    <a:pt x="138938" y="67310"/>
                  </a:lnTo>
                  <a:lnTo>
                    <a:pt x="140207" y="64769"/>
                  </a:lnTo>
                  <a:lnTo>
                    <a:pt x="141097" y="63500"/>
                  </a:lnTo>
                  <a:lnTo>
                    <a:pt x="143128" y="60960"/>
                  </a:lnTo>
                  <a:lnTo>
                    <a:pt x="144779" y="58419"/>
                  </a:lnTo>
                  <a:lnTo>
                    <a:pt x="22605" y="58419"/>
                  </a:lnTo>
                  <a:lnTo>
                    <a:pt x="21971" y="57150"/>
                  </a:lnTo>
                  <a:close/>
                </a:path>
                <a:path w="155575" h="157480">
                  <a:moveTo>
                    <a:pt x="94361" y="125730"/>
                  </a:moveTo>
                  <a:lnTo>
                    <a:pt x="87375" y="125730"/>
                  </a:lnTo>
                  <a:lnTo>
                    <a:pt x="91186" y="127000"/>
                  </a:lnTo>
                  <a:lnTo>
                    <a:pt x="94106" y="127000"/>
                  </a:lnTo>
                  <a:lnTo>
                    <a:pt x="94361" y="125730"/>
                  </a:lnTo>
                  <a:close/>
                </a:path>
                <a:path w="155575" h="157480">
                  <a:moveTo>
                    <a:pt x="114680" y="116840"/>
                  </a:moveTo>
                  <a:lnTo>
                    <a:pt x="110363" y="116840"/>
                  </a:lnTo>
                  <a:lnTo>
                    <a:pt x="111378" y="118110"/>
                  </a:lnTo>
                  <a:lnTo>
                    <a:pt x="111887" y="119380"/>
                  </a:lnTo>
                  <a:lnTo>
                    <a:pt x="113283" y="119380"/>
                  </a:lnTo>
                  <a:lnTo>
                    <a:pt x="114680" y="116840"/>
                  </a:lnTo>
                  <a:close/>
                </a:path>
                <a:path w="155575" h="157480">
                  <a:moveTo>
                    <a:pt x="139446" y="76200"/>
                  </a:moveTo>
                  <a:lnTo>
                    <a:pt x="129540" y="76200"/>
                  </a:lnTo>
                  <a:lnTo>
                    <a:pt x="131572" y="77469"/>
                  </a:lnTo>
                  <a:lnTo>
                    <a:pt x="134620" y="78740"/>
                  </a:lnTo>
                  <a:lnTo>
                    <a:pt x="138938" y="78740"/>
                  </a:lnTo>
                  <a:lnTo>
                    <a:pt x="139446" y="76200"/>
                  </a:lnTo>
                  <a:close/>
                </a:path>
                <a:path w="155575" h="157480">
                  <a:moveTo>
                    <a:pt x="95376" y="22860"/>
                  </a:moveTo>
                  <a:lnTo>
                    <a:pt x="58800" y="22860"/>
                  </a:lnTo>
                  <a:lnTo>
                    <a:pt x="56896" y="24130"/>
                  </a:lnTo>
                  <a:lnTo>
                    <a:pt x="54228" y="34290"/>
                  </a:lnTo>
                  <a:lnTo>
                    <a:pt x="54101" y="35560"/>
                  </a:lnTo>
                  <a:lnTo>
                    <a:pt x="53848" y="36830"/>
                  </a:lnTo>
                  <a:lnTo>
                    <a:pt x="52704" y="40640"/>
                  </a:lnTo>
                  <a:lnTo>
                    <a:pt x="48132" y="43180"/>
                  </a:lnTo>
                  <a:lnTo>
                    <a:pt x="43179" y="44450"/>
                  </a:lnTo>
                  <a:lnTo>
                    <a:pt x="39624" y="45719"/>
                  </a:lnTo>
                  <a:lnTo>
                    <a:pt x="34798" y="46990"/>
                  </a:lnTo>
                  <a:lnTo>
                    <a:pt x="34925" y="49530"/>
                  </a:lnTo>
                  <a:lnTo>
                    <a:pt x="35305" y="54610"/>
                  </a:lnTo>
                  <a:lnTo>
                    <a:pt x="31369" y="57150"/>
                  </a:lnTo>
                  <a:lnTo>
                    <a:pt x="27431" y="58419"/>
                  </a:lnTo>
                  <a:lnTo>
                    <a:pt x="144779" y="58419"/>
                  </a:lnTo>
                  <a:lnTo>
                    <a:pt x="146430" y="57150"/>
                  </a:lnTo>
                  <a:lnTo>
                    <a:pt x="146176" y="52069"/>
                  </a:lnTo>
                  <a:lnTo>
                    <a:pt x="146050" y="48260"/>
                  </a:lnTo>
                  <a:lnTo>
                    <a:pt x="144525" y="46990"/>
                  </a:lnTo>
                  <a:lnTo>
                    <a:pt x="142748" y="44450"/>
                  </a:lnTo>
                  <a:lnTo>
                    <a:pt x="142113" y="41910"/>
                  </a:lnTo>
                  <a:lnTo>
                    <a:pt x="142748" y="39369"/>
                  </a:lnTo>
                  <a:lnTo>
                    <a:pt x="143509" y="36830"/>
                  </a:lnTo>
                  <a:lnTo>
                    <a:pt x="145288" y="35560"/>
                  </a:lnTo>
                  <a:lnTo>
                    <a:pt x="148336" y="35560"/>
                  </a:lnTo>
                  <a:lnTo>
                    <a:pt x="148590" y="34290"/>
                  </a:lnTo>
                  <a:lnTo>
                    <a:pt x="151765" y="34290"/>
                  </a:lnTo>
                  <a:lnTo>
                    <a:pt x="153924" y="33019"/>
                  </a:lnTo>
                  <a:lnTo>
                    <a:pt x="148844" y="33019"/>
                  </a:lnTo>
                  <a:lnTo>
                    <a:pt x="147827" y="31750"/>
                  </a:lnTo>
                  <a:lnTo>
                    <a:pt x="146684" y="31750"/>
                  </a:lnTo>
                  <a:lnTo>
                    <a:pt x="146557" y="30480"/>
                  </a:lnTo>
                  <a:lnTo>
                    <a:pt x="145796" y="30480"/>
                  </a:lnTo>
                  <a:lnTo>
                    <a:pt x="145288" y="27940"/>
                  </a:lnTo>
                  <a:lnTo>
                    <a:pt x="145415" y="26669"/>
                  </a:lnTo>
                  <a:lnTo>
                    <a:pt x="99314" y="26669"/>
                  </a:lnTo>
                  <a:lnTo>
                    <a:pt x="96774" y="24130"/>
                  </a:lnTo>
                  <a:lnTo>
                    <a:pt x="95376" y="22860"/>
                  </a:lnTo>
                  <a:close/>
                </a:path>
                <a:path w="155575" h="157480">
                  <a:moveTo>
                    <a:pt x="20827" y="55880"/>
                  </a:moveTo>
                  <a:lnTo>
                    <a:pt x="8381" y="55880"/>
                  </a:lnTo>
                  <a:lnTo>
                    <a:pt x="8381" y="57150"/>
                  </a:lnTo>
                  <a:lnTo>
                    <a:pt x="20827" y="57150"/>
                  </a:lnTo>
                  <a:lnTo>
                    <a:pt x="20827" y="55880"/>
                  </a:lnTo>
                  <a:close/>
                </a:path>
                <a:path w="155575" h="157480">
                  <a:moveTo>
                    <a:pt x="19939" y="53340"/>
                  </a:moveTo>
                  <a:lnTo>
                    <a:pt x="10287" y="53340"/>
                  </a:lnTo>
                  <a:lnTo>
                    <a:pt x="9398" y="54610"/>
                  </a:lnTo>
                  <a:lnTo>
                    <a:pt x="8636" y="55880"/>
                  </a:lnTo>
                  <a:lnTo>
                    <a:pt x="20320" y="55880"/>
                  </a:lnTo>
                  <a:lnTo>
                    <a:pt x="19939" y="53340"/>
                  </a:lnTo>
                  <a:close/>
                </a:path>
                <a:path w="155575" h="157480">
                  <a:moveTo>
                    <a:pt x="155448" y="31750"/>
                  </a:moveTo>
                  <a:lnTo>
                    <a:pt x="153162" y="31750"/>
                  </a:lnTo>
                  <a:lnTo>
                    <a:pt x="152526" y="33019"/>
                  </a:lnTo>
                  <a:lnTo>
                    <a:pt x="153924" y="33019"/>
                  </a:lnTo>
                  <a:lnTo>
                    <a:pt x="155448" y="31750"/>
                  </a:lnTo>
                  <a:close/>
                </a:path>
                <a:path w="155575" h="157480">
                  <a:moveTo>
                    <a:pt x="145669" y="24130"/>
                  </a:moveTo>
                  <a:lnTo>
                    <a:pt x="105028" y="24130"/>
                  </a:lnTo>
                  <a:lnTo>
                    <a:pt x="105028" y="25400"/>
                  </a:lnTo>
                  <a:lnTo>
                    <a:pt x="104394" y="25400"/>
                  </a:lnTo>
                  <a:lnTo>
                    <a:pt x="104013" y="26669"/>
                  </a:lnTo>
                  <a:lnTo>
                    <a:pt x="145415" y="26669"/>
                  </a:lnTo>
                  <a:lnTo>
                    <a:pt x="145669" y="24130"/>
                  </a:lnTo>
                  <a:close/>
                </a:path>
                <a:path w="155575" h="157480">
                  <a:moveTo>
                    <a:pt x="142621" y="0"/>
                  </a:moveTo>
                  <a:lnTo>
                    <a:pt x="140207" y="0"/>
                  </a:lnTo>
                  <a:lnTo>
                    <a:pt x="136398" y="2540"/>
                  </a:lnTo>
                  <a:lnTo>
                    <a:pt x="133476" y="6350"/>
                  </a:lnTo>
                  <a:lnTo>
                    <a:pt x="131572" y="10160"/>
                  </a:lnTo>
                  <a:lnTo>
                    <a:pt x="131572" y="15240"/>
                  </a:lnTo>
                  <a:lnTo>
                    <a:pt x="127762" y="16510"/>
                  </a:lnTo>
                  <a:lnTo>
                    <a:pt x="124078" y="17780"/>
                  </a:lnTo>
                  <a:lnTo>
                    <a:pt x="119379" y="17780"/>
                  </a:lnTo>
                  <a:lnTo>
                    <a:pt x="118999" y="19050"/>
                  </a:lnTo>
                  <a:lnTo>
                    <a:pt x="118999" y="20319"/>
                  </a:lnTo>
                  <a:lnTo>
                    <a:pt x="118745" y="20319"/>
                  </a:lnTo>
                  <a:lnTo>
                    <a:pt x="118109" y="21590"/>
                  </a:lnTo>
                  <a:lnTo>
                    <a:pt x="117094" y="22860"/>
                  </a:lnTo>
                  <a:lnTo>
                    <a:pt x="105791" y="22860"/>
                  </a:lnTo>
                  <a:lnTo>
                    <a:pt x="105282" y="24130"/>
                  </a:lnTo>
                  <a:lnTo>
                    <a:pt x="145923" y="24130"/>
                  </a:lnTo>
                  <a:lnTo>
                    <a:pt x="146050" y="22860"/>
                  </a:lnTo>
                  <a:lnTo>
                    <a:pt x="146557" y="20319"/>
                  </a:lnTo>
                  <a:lnTo>
                    <a:pt x="147954" y="15240"/>
                  </a:lnTo>
                  <a:lnTo>
                    <a:pt x="148081" y="13969"/>
                  </a:lnTo>
                  <a:lnTo>
                    <a:pt x="142621" y="10160"/>
                  </a:lnTo>
                  <a:lnTo>
                    <a:pt x="142621" y="0"/>
                  </a:lnTo>
                  <a:close/>
                </a:path>
                <a:path w="155575" h="157480">
                  <a:moveTo>
                    <a:pt x="85598" y="17780"/>
                  </a:moveTo>
                  <a:lnTo>
                    <a:pt x="67055" y="17780"/>
                  </a:lnTo>
                  <a:lnTo>
                    <a:pt x="65404" y="20319"/>
                  </a:lnTo>
                  <a:lnTo>
                    <a:pt x="63626" y="22860"/>
                  </a:lnTo>
                  <a:lnTo>
                    <a:pt x="94106" y="22860"/>
                  </a:lnTo>
                  <a:lnTo>
                    <a:pt x="93725" y="21590"/>
                  </a:lnTo>
                  <a:lnTo>
                    <a:pt x="90424" y="21590"/>
                  </a:lnTo>
                  <a:lnTo>
                    <a:pt x="87122" y="19050"/>
                  </a:lnTo>
                  <a:lnTo>
                    <a:pt x="85598" y="17780"/>
                  </a:lnTo>
                  <a:close/>
                </a:path>
                <a:path w="155575" h="157480">
                  <a:moveTo>
                    <a:pt x="71374" y="15240"/>
                  </a:moveTo>
                  <a:lnTo>
                    <a:pt x="68706" y="15240"/>
                  </a:lnTo>
                  <a:lnTo>
                    <a:pt x="67818" y="16510"/>
                  </a:lnTo>
                  <a:lnTo>
                    <a:pt x="67564" y="17780"/>
                  </a:lnTo>
                  <a:lnTo>
                    <a:pt x="75183" y="17780"/>
                  </a:lnTo>
                  <a:lnTo>
                    <a:pt x="73405" y="16510"/>
                  </a:lnTo>
                  <a:lnTo>
                    <a:pt x="71374" y="1524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7045452" y="2607563"/>
              <a:ext cx="155575" cy="158750"/>
            </a:xfrm>
            <a:custGeom>
              <a:avLst/>
              <a:gdLst/>
              <a:ahLst/>
              <a:cxnLst/>
              <a:rect l="l" t="t" r="r" b="b"/>
              <a:pathLst>
                <a:path w="155575" h="158750">
                  <a:moveTo>
                    <a:pt x="141477" y="0"/>
                  </a:moveTo>
                  <a:lnTo>
                    <a:pt x="140207" y="0"/>
                  </a:lnTo>
                  <a:lnTo>
                    <a:pt x="138302" y="1270"/>
                  </a:lnTo>
                  <a:lnTo>
                    <a:pt x="136398" y="3302"/>
                  </a:lnTo>
                  <a:lnTo>
                    <a:pt x="133476" y="6350"/>
                  </a:lnTo>
                  <a:lnTo>
                    <a:pt x="131572" y="10287"/>
                  </a:lnTo>
                  <a:lnTo>
                    <a:pt x="131572" y="11937"/>
                  </a:lnTo>
                  <a:lnTo>
                    <a:pt x="131572" y="15621"/>
                  </a:lnTo>
                  <a:lnTo>
                    <a:pt x="127762" y="16637"/>
                  </a:lnTo>
                  <a:lnTo>
                    <a:pt x="124078" y="17653"/>
                  </a:lnTo>
                  <a:lnTo>
                    <a:pt x="122300" y="18034"/>
                  </a:lnTo>
                  <a:lnTo>
                    <a:pt x="119379" y="18796"/>
                  </a:lnTo>
                  <a:lnTo>
                    <a:pt x="118999" y="19558"/>
                  </a:lnTo>
                  <a:lnTo>
                    <a:pt x="118999" y="20447"/>
                  </a:lnTo>
                  <a:lnTo>
                    <a:pt x="118745" y="21336"/>
                  </a:lnTo>
                  <a:lnTo>
                    <a:pt x="118109" y="21971"/>
                  </a:lnTo>
                  <a:lnTo>
                    <a:pt x="117094" y="23241"/>
                  </a:lnTo>
                  <a:lnTo>
                    <a:pt x="115443" y="23495"/>
                  </a:lnTo>
                  <a:lnTo>
                    <a:pt x="105791" y="23495"/>
                  </a:lnTo>
                  <a:lnTo>
                    <a:pt x="105282" y="24765"/>
                  </a:lnTo>
                  <a:lnTo>
                    <a:pt x="105155" y="25018"/>
                  </a:lnTo>
                  <a:lnTo>
                    <a:pt x="105028" y="25146"/>
                  </a:lnTo>
                  <a:lnTo>
                    <a:pt x="105028" y="25400"/>
                  </a:lnTo>
                  <a:lnTo>
                    <a:pt x="104901" y="25654"/>
                  </a:lnTo>
                  <a:lnTo>
                    <a:pt x="104521" y="26035"/>
                  </a:lnTo>
                  <a:lnTo>
                    <a:pt x="104013" y="26670"/>
                  </a:lnTo>
                  <a:lnTo>
                    <a:pt x="103504" y="27051"/>
                  </a:lnTo>
                  <a:lnTo>
                    <a:pt x="102997" y="27178"/>
                  </a:lnTo>
                  <a:lnTo>
                    <a:pt x="102616" y="27305"/>
                  </a:lnTo>
                  <a:lnTo>
                    <a:pt x="102234" y="27305"/>
                  </a:lnTo>
                  <a:lnTo>
                    <a:pt x="101853" y="27305"/>
                  </a:lnTo>
                  <a:lnTo>
                    <a:pt x="100965" y="27305"/>
                  </a:lnTo>
                  <a:lnTo>
                    <a:pt x="100075" y="27051"/>
                  </a:lnTo>
                  <a:lnTo>
                    <a:pt x="99314" y="26543"/>
                  </a:lnTo>
                  <a:lnTo>
                    <a:pt x="99314" y="26670"/>
                  </a:lnTo>
                  <a:lnTo>
                    <a:pt x="96774" y="24765"/>
                  </a:lnTo>
                  <a:lnTo>
                    <a:pt x="96139" y="24257"/>
                  </a:lnTo>
                  <a:lnTo>
                    <a:pt x="95376" y="23622"/>
                  </a:lnTo>
                  <a:lnTo>
                    <a:pt x="95123" y="23495"/>
                  </a:lnTo>
                  <a:lnTo>
                    <a:pt x="94742" y="23241"/>
                  </a:lnTo>
                  <a:lnTo>
                    <a:pt x="94233" y="22987"/>
                  </a:lnTo>
                  <a:lnTo>
                    <a:pt x="93725" y="22606"/>
                  </a:lnTo>
                  <a:lnTo>
                    <a:pt x="93218" y="22479"/>
                  </a:lnTo>
                  <a:lnTo>
                    <a:pt x="92709" y="22352"/>
                  </a:lnTo>
                  <a:lnTo>
                    <a:pt x="92455" y="22352"/>
                  </a:lnTo>
                  <a:lnTo>
                    <a:pt x="90424" y="22352"/>
                  </a:lnTo>
                  <a:lnTo>
                    <a:pt x="88773" y="20955"/>
                  </a:lnTo>
                  <a:lnTo>
                    <a:pt x="87122" y="19812"/>
                  </a:lnTo>
                  <a:lnTo>
                    <a:pt x="85598" y="18415"/>
                  </a:lnTo>
                  <a:lnTo>
                    <a:pt x="84454" y="17653"/>
                  </a:lnTo>
                  <a:lnTo>
                    <a:pt x="83184" y="17653"/>
                  </a:lnTo>
                  <a:lnTo>
                    <a:pt x="82803" y="17653"/>
                  </a:lnTo>
                  <a:lnTo>
                    <a:pt x="82423" y="17653"/>
                  </a:lnTo>
                  <a:lnTo>
                    <a:pt x="82042" y="17780"/>
                  </a:lnTo>
                  <a:lnTo>
                    <a:pt x="81025" y="18034"/>
                  </a:lnTo>
                  <a:lnTo>
                    <a:pt x="80645" y="18287"/>
                  </a:lnTo>
                  <a:lnTo>
                    <a:pt x="80264" y="18287"/>
                  </a:lnTo>
                  <a:lnTo>
                    <a:pt x="79755" y="18287"/>
                  </a:lnTo>
                  <a:lnTo>
                    <a:pt x="78994" y="18542"/>
                  </a:lnTo>
                  <a:lnTo>
                    <a:pt x="76962" y="18287"/>
                  </a:lnTo>
                  <a:lnTo>
                    <a:pt x="75183" y="17780"/>
                  </a:lnTo>
                  <a:lnTo>
                    <a:pt x="73405" y="16637"/>
                  </a:lnTo>
                  <a:lnTo>
                    <a:pt x="72390" y="16129"/>
                  </a:lnTo>
                  <a:lnTo>
                    <a:pt x="71374" y="15621"/>
                  </a:lnTo>
                  <a:lnTo>
                    <a:pt x="70357" y="15367"/>
                  </a:lnTo>
                  <a:lnTo>
                    <a:pt x="69596" y="15367"/>
                  </a:lnTo>
                  <a:lnTo>
                    <a:pt x="68706" y="16256"/>
                  </a:lnTo>
                  <a:lnTo>
                    <a:pt x="67818" y="17399"/>
                  </a:lnTo>
                  <a:lnTo>
                    <a:pt x="67564" y="17780"/>
                  </a:lnTo>
                  <a:lnTo>
                    <a:pt x="67182" y="18161"/>
                  </a:lnTo>
                  <a:lnTo>
                    <a:pt x="67055" y="18542"/>
                  </a:lnTo>
                  <a:lnTo>
                    <a:pt x="65404" y="20574"/>
                  </a:lnTo>
                  <a:lnTo>
                    <a:pt x="63626" y="23241"/>
                  </a:lnTo>
                  <a:lnTo>
                    <a:pt x="61087" y="23241"/>
                  </a:lnTo>
                  <a:lnTo>
                    <a:pt x="60578" y="23241"/>
                  </a:lnTo>
                  <a:lnTo>
                    <a:pt x="60071" y="23114"/>
                  </a:lnTo>
                  <a:lnTo>
                    <a:pt x="59436" y="22860"/>
                  </a:lnTo>
                  <a:lnTo>
                    <a:pt x="59308" y="22733"/>
                  </a:lnTo>
                  <a:lnTo>
                    <a:pt x="59054" y="22733"/>
                  </a:lnTo>
                  <a:lnTo>
                    <a:pt x="58800" y="22860"/>
                  </a:lnTo>
                  <a:lnTo>
                    <a:pt x="56896" y="24003"/>
                  </a:lnTo>
                  <a:lnTo>
                    <a:pt x="55245" y="30861"/>
                  </a:lnTo>
                  <a:lnTo>
                    <a:pt x="54228" y="35052"/>
                  </a:lnTo>
                  <a:lnTo>
                    <a:pt x="54101" y="35941"/>
                  </a:lnTo>
                  <a:lnTo>
                    <a:pt x="53848" y="36576"/>
                  </a:lnTo>
                  <a:lnTo>
                    <a:pt x="53721" y="37337"/>
                  </a:lnTo>
                  <a:lnTo>
                    <a:pt x="52704" y="41275"/>
                  </a:lnTo>
                  <a:lnTo>
                    <a:pt x="48132" y="42926"/>
                  </a:lnTo>
                  <a:lnTo>
                    <a:pt x="43179" y="44831"/>
                  </a:lnTo>
                  <a:lnTo>
                    <a:pt x="39624" y="45974"/>
                  </a:lnTo>
                  <a:lnTo>
                    <a:pt x="34798" y="47752"/>
                  </a:lnTo>
                  <a:lnTo>
                    <a:pt x="34925" y="49911"/>
                  </a:lnTo>
                  <a:lnTo>
                    <a:pt x="35305" y="54864"/>
                  </a:lnTo>
                  <a:lnTo>
                    <a:pt x="31369" y="58039"/>
                  </a:lnTo>
                  <a:lnTo>
                    <a:pt x="27431" y="58928"/>
                  </a:lnTo>
                  <a:lnTo>
                    <a:pt x="27177" y="59055"/>
                  </a:lnTo>
                  <a:lnTo>
                    <a:pt x="26670" y="59055"/>
                  </a:lnTo>
                  <a:lnTo>
                    <a:pt x="26289" y="59182"/>
                  </a:lnTo>
                  <a:lnTo>
                    <a:pt x="24765" y="59182"/>
                  </a:lnTo>
                  <a:lnTo>
                    <a:pt x="24511" y="59055"/>
                  </a:lnTo>
                  <a:lnTo>
                    <a:pt x="24256" y="59055"/>
                  </a:lnTo>
                  <a:lnTo>
                    <a:pt x="24002" y="58928"/>
                  </a:lnTo>
                  <a:lnTo>
                    <a:pt x="23749" y="58928"/>
                  </a:lnTo>
                  <a:lnTo>
                    <a:pt x="23114" y="58928"/>
                  </a:lnTo>
                  <a:lnTo>
                    <a:pt x="22605" y="58547"/>
                  </a:lnTo>
                  <a:lnTo>
                    <a:pt x="21971" y="58166"/>
                  </a:lnTo>
                  <a:lnTo>
                    <a:pt x="21590" y="57912"/>
                  </a:lnTo>
                  <a:lnTo>
                    <a:pt x="21336" y="57531"/>
                  </a:lnTo>
                  <a:lnTo>
                    <a:pt x="21081" y="57404"/>
                  </a:lnTo>
                  <a:lnTo>
                    <a:pt x="20954" y="57150"/>
                  </a:lnTo>
                  <a:lnTo>
                    <a:pt x="20827" y="56896"/>
                  </a:lnTo>
                  <a:lnTo>
                    <a:pt x="20827" y="56768"/>
                  </a:lnTo>
                  <a:lnTo>
                    <a:pt x="20574" y="56515"/>
                  </a:lnTo>
                  <a:lnTo>
                    <a:pt x="20447" y="56261"/>
                  </a:lnTo>
                  <a:lnTo>
                    <a:pt x="20320" y="55880"/>
                  </a:lnTo>
                  <a:lnTo>
                    <a:pt x="20320" y="55626"/>
                  </a:lnTo>
                  <a:lnTo>
                    <a:pt x="19939" y="54229"/>
                  </a:lnTo>
                  <a:lnTo>
                    <a:pt x="18033" y="54229"/>
                  </a:lnTo>
                  <a:lnTo>
                    <a:pt x="15494" y="54229"/>
                  </a:lnTo>
                  <a:lnTo>
                    <a:pt x="13843" y="54229"/>
                  </a:lnTo>
                  <a:lnTo>
                    <a:pt x="12446" y="54229"/>
                  </a:lnTo>
                  <a:lnTo>
                    <a:pt x="11556" y="53593"/>
                  </a:lnTo>
                  <a:lnTo>
                    <a:pt x="11175" y="53593"/>
                  </a:lnTo>
                  <a:lnTo>
                    <a:pt x="10668" y="53848"/>
                  </a:lnTo>
                  <a:lnTo>
                    <a:pt x="10287" y="53975"/>
                  </a:lnTo>
                  <a:lnTo>
                    <a:pt x="9398" y="54610"/>
                  </a:lnTo>
                  <a:lnTo>
                    <a:pt x="8636" y="55753"/>
                  </a:lnTo>
                  <a:lnTo>
                    <a:pt x="8381" y="56896"/>
                  </a:lnTo>
                  <a:lnTo>
                    <a:pt x="8381" y="57150"/>
                  </a:lnTo>
                  <a:lnTo>
                    <a:pt x="8254" y="57531"/>
                  </a:lnTo>
                  <a:lnTo>
                    <a:pt x="8254" y="59436"/>
                  </a:lnTo>
                  <a:lnTo>
                    <a:pt x="8508" y="62611"/>
                  </a:lnTo>
                  <a:lnTo>
                    <a:pt x="7493" y="65912"/>
                  </a:lnTo>
                  <a:lnTo>
                    <a:pt x="5715" y="68326"/>
                  </a:lnTo>
                  <a:lnTo>
                    <a:pt x="5461" y="68707"/>
                  </a:lnTo>
                  <a:lnTo>
                    <a:pt x="5333" y="68961"/>
                  </a:lnTo>
                  <a:lnTo>
                    <a:pt x="5079" y="69468"/>
                  </a:lnTo>
                  <a:lnTo>
                    <a:pt x="4445" y="70358"/>
                  </a:lnTo>
                  <a:lnTo>
                    <a:pt x="3937" y="70993"/>
                  </a:lnTo>
                  <a:lnTo>
                    <a:pt x="3428" y="71755"/>
                  </a:lnTo>
                  <a:lnTo>
                    <a:pt x="3048" y="72643"/>
                  </a:lnTo>
                  <a:lnTo>
                    <a:pt x="2921" y="73152"/>
                  </a:lnTo>
                  <a:lnTo>
                    <a:pt x="2667" y="74041"/>
                  </a:lnTo>
                  <a:lnTo>
                    <a:pt x="2413" y="74930"/>
                  </a:lnTo>
                  <a:lnTo>
                    <a:pt x="1524" y="77724"/>
                  </a:lnTo>
                  <a:lnTo>
                    <a:pt x="0" y="82677"/>
                  </a:lnTo>
                  <a:lnTo>
                    <a:pt x="1270" y="84836"/>
                  </a:lnTo>
                  <a:lnTo>
                    <a:pt x="2667" y="87249"/>
                  </a:lnTo>
                  <a:lnTo>
                    <a:pt x="2031" y="90170"/>
                  </a:lnTo>
                  <a:lnTo>
                    <a:pt x="1397" y="92964"/>
                  </a:lnTo>
                  <a:lnTo>
                    <a:pt x="889" y="95758"/>
                  </a:lnTo>
                  <a:lnTo>
                    <a:pt x="126" y="99060"/>
                  </a:lnTo>
                  <a:lnTo>
                    <a:pt x="1397" y="102235"/>
                  </a:lnTo>
                  <a:lnTo>
                    <a:pt x="3175" y="106807"/>
                  </a:lnTo>
                  <a:lnTo>
                    <a:pt x="3175" y="112141"/>
                  </a:lnTo>
                  <a:lnTo>
                    <a:pt x="3175" y="115951"/>
                  </a:lnTo>
                  <a:lnTo>
                    <a:pt x="3175" y="117475"/>
                  </a:lnTo>
                  <a:lnTo>
                    <a:pt x="3175" y="118872"/>
                  </a:lnTo>
                  <a:lnTo>
                    <a:pt x="3428" y="120268"/>
                  </a:lnTo>
                  <a:lnTo>
                    <a:pt x="4445" y="120777"/>
                  </a:lnTo>
                  <a:lnTo>
                    <a:pt x="5461" y="121031"/>
                  </a:lnTo>
                  <a:lnTo>
                    <a:pt x="6476" y="121285"/>
                  </a:lnTo>
                  <a:lnTo>
                    <a:pt x="10032" y="122174"/>
                  </a:lnTo>
                  <a:lnTo>
                    <a:pt x="14986" y="123443"/>
                  </a:lnTo>
                  <a:lnTo>
                    <a:pt x="16637" y="128778"/>
                  </a:lnTo>
                  <a:lnTo>
                    <a:pt x="18288" y="134239"/>
                  </a:lnTo>
                  <a:lnTo>
                    <a:pt x="12700" y="140970"/>
                  </a:lnTo>
                  <a:lnTo>
                    <a:pt x="7493" y="146685"/>
                  </a:lnTo>
                  <a:lnTo>
                    <a:pt x="5715" y="148717"/>
                  </a:lnTo>
                  <a:lnTo>
                    <a:pt x="3301" y="151637"/>
                  </a:lnTo>
                  <a:lnTo>
                    <a:pt x="3175" y="152527"/>
                  </a:lnTo>
                  <a:lnTo>
                    <a:pt x="3175" y="152781"/>
                  </a:lnTo>
                  <a:lnTo>
                    <a:pt x="3555" y="153797"/>
                  </a:lnTo>
                  <a:lnTo>
                    <a:pt x="4191" y="154812"/>
                  </a:lnTo>
                  <a:lnTo>
                    <a:pt x="4825" y="155575"/>
                  </a:lnTo>
                  <a:lnTo>
                    <a:pt x="5969" y="155702"/>
                  </a:lnTo>
                  <a:lnTo>
                    <a:pt x="7112" y="155829"/>
                  </a:lnTo>
                  <a:lnTo>
                    <a:pt x="8508" y="155829"/>
                  </a:lnTo>
                  <a:lnTo>
                    <a:pt x="9651" y="155956"/>
                  </a:lnTo>
                  <a:lnTo>
                    <a:pt x="11175" y="156083"/>
                  </a:lnTo>
                  <a:lnTo>
                    <a:pt x="12319" y="156210"/>
                  </a:lnTo>
                  <a:lnTo>
                    <a:pt x="13716" y="156337"/>
                  </a:lnTo>
                  <a:lnTo>
                    <a:pt x="14858" y="156464"/>
                  </a:lnTo>
                  <a:lnTo>
                    <a:pt x="16255" y="156718"/>
                  </a:lnTo>
                  <a:lnTo>
                    <a:pt x="17525" y="156845"/>
                  </a:lnTo>
                  <a:lnTo>
                    <a:pt x="18796" y="157099"/>
                  </a:lnTo>
                  <a:lnTo>
                    <a:pt x="20066" y="157353"/>
                  </a:lnTo>
                  <a:lnTo>
                    <a:pt x="21336" y="157607"/>
                  </a:lnTo>
                  <a:lnTo>
                    <a:pt x="22478" y="157734"/>
                  </a:lnTo>
                  <a:lnTo>
                    <a:pt x="24892" y="158242"/>
                  </a:lnTo>
                  <a:lnTo>
                    <a:pt x="25653" y="158369"/>
                  </a:lnTo>
                  <a:lnTo>
                    <a:pt x="26797" y="158496"/>
                  </a:lnTo>
                  <a:lnTo>
                    <a:pt x="28194" y="158496"/>
                  </a:lnTo>
                  <a:lnTo>
                    <a:pt x="40074" y="157591"/>
                  </a:lnTo>
                  <a:lnTo>
                    <a:pt x="54943" y="155448"/>
                  </a:lnTo>
                  <a:lnTo>
                    <a:pt x="68502" y="152923"/>
                  </a:lnTo>
                  <a:lnTo>
                    <a:pt x="76453" y="150876"/>
                  </a:lnTo>
                  <a:lnTo>
                    <a:pt x="76200" y="148462"/>
                  </a:lnTo>
                  <a:lnTo>
                    <a:pt x="75946" y="145923"/>
                  </a:lnTo>
                  <a:lnTo>
                    <a:pt x="75692" y="143510"/>
                  </a:lnTo>
                  <a:lnTo>
                    <a:pt x="75183" y="139446"/>
                  </a:lnTo>
                  <a:lnTo>
                    <a:pt x="74929" y="137033"/>
                  </a:lnTo>
                  <a:lnTo>
                    <a:pt x="75056" y="135762"/>
                  </a:lnTo>
                  <a:lnTo>
                    <a:pt x="75565" y="132587"/>
                  </a:lnTo>
                  <a:lnTo>
                    <a:pt x="81152" y="126618"/>
                  </a:lnTo>
                  <a:lnTo>
                    <a:pt x="86614" y="126618"/>
                  </a:lnTo>
                  <a:lnTo>
                    <a:pt x="86868" y="126618"/>
                  </a:lnTo>
                  <a:lnTo>
                    <a:pt x="87122" y="126618"/>
                  </a:lnTo>
                  <a:lnTo>
                    <a:pt x="87375" y="126618"/>
                  </a:lnTo>
                  <a:lnTo>
                    <a:pt x="88646" y="126746"/>
                  </a:lnTo>
                  <a:lnTo>
                    <a:pt x="89916" y="126873"/>
                  </a:lnTo>
                  <a:lnTo>
                    <a:pt x="91186" y="127000"/>
                  </a:lnTo>
                  <a:lnTo>
                    <a:pt x="92201" y="127000"/>
                  </a:lnTo>
                  <a:lnTo>
                    <a:pt x="93218" y="127000"/>
                  </a:lnTo>
                  <a:lnTo>
                    <a:pt x="94106" y="127000"/>
                  </a:lnTo>
                  <a:lnTo>
                    <a:pt x="94361" y="126492"/>
                  </a:lnTo>
                  <a:lnTo>
                    <a:pt x="94615" y="126365"/>
                  </a:lnTo>
                  <a:lnTo>
                    <a:pt x="94615" y="125730"/>
                  </a:lnTo>
                  <a:lnTo>
                    <a:pt x="94615" y="121031"/>
                  </a:lnTo>
                  <a:lnTo>
                    <a:pt x="101980" y="117856"/>
                  </a:lnTo>
                  <a:lnTo>
                    <a:pt x="105282" y="117093"/>
                  </a:lnTo>
                  <a:lnTo>
                    <a:pt x="106299" y="116967"/>
                  </a:lnTo>
                  <a:lnTo>
                    <a:pt x="107061" y="116840"/>
                  </a:lnTo>
                  <a:lnTo>
                    <a:pt x="107823" y="116840"/>
                  </a:lnTo>
                  <a:lnTo>
                    <a:pt x="110363" y="116840"/>
                  </a:lnTo>
                  <a:lnTo>
                    <a:pt x="111378" y="118110"/>
                  </a:lnTo>
                  <a:lnTo>
                    <a:pt x="111759" y="119380"/>
                  </a:lnTo>
                  <a:lnTo>
                    <a:pt x="111887" y="119761"/>
                  </a:lnTo>
                  <a:lnTo>
                    <a:pt x="112141" y="120015"/>
                  </a:lnTo>
                  <a:lnTo>
                    <a:pt x="112395" y="120015"/>
                  </a:lnTo>
                  <a:lnTo>
                    <a:pt x="113283" y="119887"/>
                  </a:lnTo>
                  <a:lnTo>
                    <a:pt x="114680" y="117729"/>
                  </a:lnTo>
                  <a:lnTo>
                    <a:pt x="114934" y="112903"/>
                  </a:lnTo>
                  <a:lnTo>
                    <a:pt x="114934" y="111379"/>
                  </a:lnTo>
                  <a:lnTo>
                    <a:pt x="115062" y="109728"/>
                  </a:lnTo>
                  <a:lnTo>
                    <a:pt x="115062" y="108331"/>
                  </a:lnTo>
                  <a:lnTo>
                    <a:pt x="115189" y="100965"/>
                  </a:lnTo>
                  <a:lnTo>
                    <a:pt x="115443" y="94615"/>
                  </a:lnTo>
                  <a:lnTo>
                    <a:pt x="120776" y="94107"/>
                  </a:lnTo>
                  <a:lnTo>
                    <a:pt x="123951" y="93726"/>
                  </a:lnTo>
                  <a:lnTo>
                    <a:pt x="127000" y="91948"/>
                  </a:lnTo>
                  <a:lnTo>
                    <a:pt x="128016" y="90424"/>
                  </a:lnTo>
                  <a:lnTo>
                    <a:pt x="128270" y="89916"/>
                  </a:lnTo>
                  <a:lnTo>
                    <a:pt x="128270" y="89662"/>
                  </a:lnTo>
                  <a:lnTo>
                    <a:pt x="127762" y="88265"/>
                  </a:lnTo>
                  <a:lnTo>
                    <a:pt x="127126" y="87122"/>
                  </a:lnTo>
                  <a:lnTo>
                    <a:pt x="126365" y="85979"/>
                  </a:lnTo>
                  <a:lnTo>
                    <a:pt x="124587" y="83185"/>
                  </a:lnTo>
                  <a:lnTo>
                    <a:pt x="122554" y="79883"/>
                  </a:lnTo>
                  <a:lnTo>
                    <a:pt x="124332" y="77597"/>
                  </a:lnTo>
                  <a:lnTo>
                    <a:pt x="124968" y="76962"/>
                  </a:lnTo>
                  <a:lnTo>
                    <a:pt x="125729" y="76708"/>
                  </a:lnTo>
                  <a:lnTo>
                    <a:pt x="126619" y="76708"/>
                  </a:lnTo>
                  <a:lnTo>
                    <a:pt x="128016" y="76708"/>
                  </a:lnTo>
                  <a:lnTo>
                    <a:pt x="129540" y="77089"/>
                  </a:lnTo>
                  <a:lnTo>
                    <a:pt x="131572" y="77724"/>
                  </a:lnTo>
                  <a:lnTo>
                    <a:pt x="134620" y="78612"/>
                  </a:lnTo>
                  <a:lnTo>
                    <a:pt x="136778" y="78993"/>
                  </a:lnTo>
                  <a:lnTo>
                    <a:pt x="137922" y="78993"/>
                  </a:lnTo>
                  <a:lnTo>
                    <a:pt x="138556" y="78993"/>
                  </a:lnTo>
                  <a:lnTo>
                    <a:pt x="138938" y="78867"/>
                  </a:lnTo>
                  <a:lnTo>
                    <a:pt x="138938" y="78612"/>
                  </a:lnTo>
                  <a:lnTo>
                    <a:pt x="139446" y="76835"/>
                  </a:lnTo>
                  <a:lnTo>
                    <a:pt x="139573" y="75057"/>
                  </a:lnTo>
                  <a:lnTo>
                    <a:pt x="139319" y="73279"/>
                  </a:lnTo>
                  <a:lnTo>
                    <a:pt x="139192" y="70866"/>
                  </a:lnTo>
                  <a:lnTo>
                    <a:pt x="144779" y="59436"/>
                  </a:lnTo>
                  <a:lnTo>
                    <a:pt x="146430" y="57150"/>
                  </a:lnTo>
                  <a:lnTo>
                    <a:pt x="146303" y="55499"/>
                  </a:lnTo>
                  <a:lnTo>
                    <a:pt x="146303" y="54610"/>
                  </a:lnTo>
                  <a:lnTo>
                    <a:pt x="146176" y="53721"/>
                  </a:lnTo>
                  <a:lnTo>
                    <a:pt x="146176" y="52832"/>
                  </a:lnTo>
                  <a:lnTo>
                    <a:pt x="146050" y="50546"/>
                  </a:lnTo>
                  <a:lnTo>
                    <a:pt x="146050" y="49149"/>
                  </a:lnTo>
                  <a:lnTo>
                    <a:pt x="144525" y="47243"/>
                  </a:lnTo>
                  <a:lnTo>
                    <a:pt x="142748" y="45466"/>
                  </a:lnTo>
                  <a:lnTo>
                    <a:pt x="142113" y="42672"/>
                  </a:lnTo>
                  <a:lnTo>
                    <a:pt x="142748" y="40005"/>
                  </a:lnTo>
                  <a:lnTo>
                    <a:pt x="143509" y="37718"/>
                  </a:lnTo>
                  <a:lnTo>
                    <a:pt x="145288" y="36068"/>
                  </a:lnTo>
                  <a:lnTo>
                    <a:pt x="147320" y="36068"/>
                  </a:lnTo>
                  <a:lnTo>
                    <a:pt x="147827" y="35814"/>
                  </a:lnTo>
                  <a:lnTo>
                    <a:pt x="148336" y="35560"/>
                  </a:lnTo>
                  <a:lnTo>
                    <a:pt x="148590" y="35306"/>
                  </a:lnTo>
                  <a:lnTo>
                    <a:pt x="148971" y="35052"/>
                  </a:lnTo>
                  <a:lnTo>
                    <a:pt x="149225" y="35052"/>
                  </a:lnTo>
                  <a:lnTo>
                    <a:pt x="151765" y="34417"/>
                  </a:lnTo>
                  <a:lnTo>
                    <a:pt x="153924" y="33782"/>
                  </a:lnTo>
                  <a:lnTo>
                    <a:pt x="155448" y="32385"/>
                  </a:lnTo>
                  <a:lnTo>
                    <a:pt x="154304" y="32385"/>
                  </a:lnTo>
                  <a:lnTo>
                    <a:pt x="153543" y="32639"/>
                  </a:lnTo>
                  <a:lnTo>
                    <a:pt x="153162" y="32766"/>
                  </a:lnTo>
                  <a:lnTo>
                    <a:pt x="152526" y="32893"/>
                  </a:lnTo>
                  <a:lnTo>
                    <a:pt x="152146" y="33020"/>
                  </a:lnTo>
                  <a:lnTo>
                    <a:pt x="151511" y="33147"/>
                  </a:lnTo>
                  <a:lnTo>
                    <a:pt x="151256" y="33147"/>
                  </a:lnTo>
                  <a:lnTo>
                    <a:pt x="151002" y="33274"/>
                  </a:lnTo>
                  <a:lnTo>
                    <a:pt x="150622" y="33274"/>
                  </a:lnTo>
                  <a:lnTo>
                    <a:pt x="148844" y="33274"/>
                  </a:lnTo>
                  <a:lnTo>
                    <a:pt x="147827" y="32766"/>
                  </a:lnTo>
                  <a:lnTo>
                    <a:pt x="146939" y="32004"/>
                  </a:lnTo>
                  <a:lnTo>
                    <a:pt x="146684" y="31750"/>
                  </a:lnTo>
                  <a:lnTo>
                    <a:pt x="146557" y="31496"/>
                  </a:lnTo>
                  <a:lnTo>
                    <a:pt x="145796" y="30353"/>
                  </a:lnTo>
                  <a:lnTo>
                    <a:pt x="145288" y="28702"/>
                  </a:lnTo>
                  <a:lnTo>
                    <a:pt x="145415" y="27305"/>
                  </a:lnTo>
                  <a:lnTo>
                    <a:pt x="145415" y="26670"/>
                  </a:lnTo>
                  <a:lnTo>
                    <a:pt x="145542" y="25908"/>
                  </a:lnTo>
                  <a:lnTo>
                    <a:pt x="145669" y="25146"/>
                  </a:lnTo>
                  <a:lnTo>
                    <a:pt x="145669" y="24765"/>
                  </a:lnTo>
                  <a:lnTo>
                    <a:pt x="145796" y="24257"/>
                  </a:lnTo>
                  <a:lnTo>
                    <a:pt x="145923" y="23876"/>
                  </a:lnTo>
                  <a:lnTo>
                    <a:pt x="146050" y="22860"/>
                  </a:lnTo>
                  <a:lnTo>
                    <a:pt x="146303" y="21971"/>
                  </a:lnTo>
                  <a:lnTo>
                    <a:pt x="146557" y="20955"/>
                  </a:lnTo>
                  <a:lnTo>
                    <a:pt x="147954" y="15875"/>
                  </a:lnTo>
                  <a:lnTo>
                    <a:pt x="148081" y="13970"/>
                  </a:lnTo>
                  <a:lnTo>
                    <a:pt x="146557" y="13081"/>
                  </a:lnTo>
                  <a:lnTo>
                    <a:pt x="142621" y="10795"/>
                  </a:lnTo>
                  <a:lnTo>
                    <a:pt x="142621" y="6350"/>
                  </a:lnTo>
                  <a:lnTo>
                    <a:pt x="142621" y="3302"/>
                  </a:lnTo>
                  <a:lnTo>
                    <a:pt x="142621" y="127"/>
                  </a:lnTo>
                  <a:lnTo>
                    <a:pt x="142367" y="0"/>
                  </a:lnTo>
                  <a:lnTo>
                    <a:pt x="141731" y="0"/>
                  </a:lnTo>
                  <a:lnTo>
                    <a:pt x="14147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7210044" y="2625851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90" h="9525">
                  <a:moveTo>
                    <a:pt x="11175" y="0"/>
                  </a:moveTo>
                  <a:lnTo>
                    <a:pt x="10922" y="0"/>
                  </a:lnTo>
                  <a:lnTo>
                    <a:pt x="9144" y="0"/>
                  </a:lnTo>
                  <a:lnTo>
                    <a:pt x="3555" y="5461"/>
                  </a:lnTo>
                  <a:lnTo>
                    <a:pt x="0" y="9144"/>
                  </a:lnTo>
                  <a:lnTo>
                    <a:pt x="507" y="9017"/>
                  </a:lnTo>
                  <a:lnTo>
                    <a:pt x="1142" y="8763"/>
                  </a:lnTo>
                  <a:lnTo>
                    <a:pt x="2031" y="8509"/>
                  </a:lnTo>
                  <a:lnTo>
                    <a:pt x="2539" y="8255"/>
                  </a:lnTo>
                  <a:lnTo>
                    <a:pt x="4063" y="8001"/>
                  </a:lnTo>
                  <a:lnTo>
                    <a:pt x="5460" y="7620"/>
                  </a:lnTo>
                  <a:lnTo>
                    <a:pt x="6350" y="7493"/>
                  </a:lnTo>
                  <a:lnTo>
                    <a:pt x="9398" y="7493"/>
                  </a:lnTo>
                  <a:lnTo>
                    <a:pt x="10286" y="7747"/>
                  </a:lnTo>
                  <a:lnTo>
                    <a:pt x="10540" y="7874"/>
                  </a:lnTo>
                  <a:lnTo>
                    <a:pt x="11302" y="8128"/>
                  </a:lnTo>
                  <a:lnTo>
                    <a:pt x="16001" y="8128"/>
                  </a:lnTo>
                  <a:lnTo>
                    <a:pt x="16763" y="7874"/>
                  </a:lnTo>
                  <a:lnTo>
                    <a:pt x="17525" y="7493"/>
                  </a:lnTo>
                  <a:lnTo>
                    <a:pt x="18287" y="7366"/>
                  </a:lnTo>
                  <a:lnTo>
                    <a:pt x="19176" y="6731"/>
                  </a:lnTo>
                  <a:lnTo>
                    <a:pt x="19557" y="6604"/>
                  </a:lnTo>
                  <a:lnTo>
                    <a:pt x="20065" y="6350"/>
                  </a:lnTo>
                  <a:lnTo>
                    <a:pt x="21208" y="5588"/>
                  </a:lnTo>
                  <a:lnTo>
                    <a:pt x="21335" y="5461"/>
                  </a:lnTo>
                  <a:lnTo>
                    <a:pt x="20320" y="5080"/>
                  </a:lnTo>
                  <a:lnTo>
                    <a:pt x="20065" y="5080"/>
                  </a:lnTo>
                  <a:lnTo>
                    <a:pt x="19303" y="4953"/>
                  </a:lnTo>
                  <a:lnTo>
                    <a:pt x="18414" y="4953"/>
                  </a:lnTo>
                  <a:lnTo>
                    <a:pt x="17779" y="4826"/>
                  </a:lnTo>
                  <a:lnTo>
                    <a:pt x="17525" y="4953"/>
                  </a:lnTo>
                  <a:lnTo>
                    <a:pt x="15366" y="4953"/>
                  </a:lnTo>
                  <a:lnTo>
                    <a:pt x="13842" y="4064"/>
                  </a:lnTo>
                  <a:lnTo>
                    <a:pt x="13080" y="2286"/>
                  </a:lnTo>
                  <a:lnTo>
                    <a:pt x="12573" y="1651"/>
                  </a:lnTo>
                  <a:lnTo>
                    <a:pt x="12446" y="1397"/>
                  </a:lnTo>
                  <a:lnTo>
                    <a:pt x="12319" y="1016"/>
                  </a:lnTo>
                  <a:lnTo>
                    <a:pt x="12064" y="889"/>
                  </a:lnTo>
                  <a:lnTo>
                    <a:pt x="11810" y="635"/>
                  </a:lnTo>
                  <a:lnTo>
                    <a:pt x="11429" y="254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7048500" y="2625851"/>
              <a:ext cx="182880" cy="52069"/>
            </a:xfrm>
            <a:custGeom>
              <a:avLst/>
              <a:gdLst/>
              <a:ahLst/>
              <a:cxnLst/>
              <a:rect l="l" t="t" r="r" b="b"/>
              <a:pathLst>
                <a:path w="182879" h="52069">
                  <a:moveTo>
                    <a:pt x="172466" y="0"/>
                  </a:moveTo>
                  <a:lnTo>
                    <a:pt x="170688" y="0"/>
                  </a:lnTo>
                  <a:lnTo>
                    <a:pt x="165100" y="5461"/>
                  </a:lnTo>
                  <a:lnTo>
                    <a:pt x="161544" y="9144"/>
                  </a:lnTo>
                  <a:lnTo>
                    <a:pt x="162051" y="9017"/>
                  </a:lnTo>
                  <a:lnTo>
                    <a:pt x="162686" y="8763"/>
                  </a:lnTo>
                  <a:lnTo>
                    <a:pt x="163575" y="8509"/>
                  </a:lnTo>
                  <a:lnTo>
                    <a:pt x="164083" y="8255"/>
                  </a:lnTo>
                  <a:lnTo>
                    <a:pt x="164973" y="8128"/>
                  </a:lnTo>
                  <a:lnTo>
                    <a:pt x="165607" y="8001"/>
                  </a:lnTo>
                  <a:lnTo>
                    <a:pt x="166497" y="7747"/>
                  </a:lnTo>
                  <a:lnTo>
                    <a:pt x="167004" y="7620"/>
                  </a:lnTo>
                  <a:lnTo>
                    <a:pt x="167894" y="7493"/>
                  </a:lnTo>
                  <a:lnTo>
                    <a:pt x="170942" y="7493"/>
                  </a:lnTo>
                  <a:lnTo>
                    <a:pt x="171450" y="7620"/>
                  </a:lnTo>
                  <a:lnTo>
                    <a:pt x="171830" y="7747"/>
                  </a:lnTo>
                  <a:lnTo>
                    <a:pt x="172084" y="7874"/>
                  </a:lnTo>
                  <a:lnTo>
                    <a:pt x="172466" y="8001"/>
                  </a:lnTo>
                  <a:lnTo>
                    <a:pt x="172847" y="8128"/>
                  </a:lnTo>
                  <a:lnTo>
                    <a:pt x="176656" y="8128"/>
                  </a:lnTo>
                  <a:lnTo>
                    <a:pt x="177165" y="8128"/>
                  </a:lnTo>
                  <a:lnTo>
                    <a:pt x="177546" y="8128"/>
                  </a:lnTo>
                  <a:lnTo>
                    <a:pt x="177926" y="8001"/>
                  </a:lnTo>
                  <a:lnTo>
                    <a:pt x="178307" y="7874"/>
                  </a:lnTo>
                  <a:lnTo>
                    <a:pt x="178816" y="7620"/>
                  </a:lnTo>
                  <a:lnTo>
                    <a:pt x="179070" y="7493"/>
                  </a:lnTo>
                  <a:lnTo>
                    <a:pt x="179831" y="7366"/>
                  </a:lnTo>
                  <a:lnTo>
                    <a:pt x="180721" y="6731"/>
                  </a:lnTo>
                  <a:lnTo>
                    <a:pt x="181101" y="6604"/>
                  </a:lnTo>
                  <a:lnTo>
                    <a:pt x="181609" y="6350"/>
                  </a:lnTo>
                  <a:lnTo>
                    <a:pt x="181991" y="6096"/>
                  </a:lnTo>
                  <a:lnTo>
                    <a:pt x="182372" y="5842"/>
                  </a:lnTo>
                  <a:lnTo>
                    <a:pt x="182752" y="5588"/>
                  </a:lnTo>
                  <a:lnTo>
                    <a:pt x="182879" y="5461"/>
                  </a:lnTo>
                  <a:lnTo>
                    <a:pt x="181864" y="5080"/>
                  </a:lnTo>
                  <a:lnTo>
                    <a:pt x="181609" y="5080"/>
                  </a:lnTo>
                  <a:lnTo>
                    <a:pt x="180848" y="4953"/>
                  </a:lnTo>
                  <a:lnTo>
                    <a:pt x="179958" y="4953"/>
                  </a:lnTo>
                  <a:lnTo>
                    <a:pt x="179704" y="4826"/>
                  </a:lnTo>
                  <a:lnTo>
                    <a:pt x="179450" y="4826"/>
                  </a:lnTo>
                  <a:lnTo>
                    <a:pt x="179070" y="4953"/>
                  </a:lnTo>
                  <a:lnTo>
                    <a:pt x="178689" y="4953"/>
                  </a:lnTo>
                  <a:lnTo>
                    <a:pt x="178434" y="4953"/>
                  </a:lnTo>
                  <a:lnTo>
                    <a:pt x="176910" y="4953"/>
                  </a:lnTo>
                  <a:lnTo>
                    <a:pt x="175386" y="4064"/>
                  </a:lnTo>
                  <a:lnTo>
                    <a:pt x="174625" y="2286"/>
                  </a:lnTo>
                  <a:lnTo>
                    <a:pt x="174244" y="1778"/>
                  </a:lnTo>
                  <a:lnTo>
                    <a:pt x="173990" y="1397"/>
                  </a:lnTo>
                  <a:lnTo>
                    <a:pt x="173863" y="1016"/>
                  </a:lnTo>
                  <a:lnTo>
                    <a:pt x="173608" y="889"/>
                  </a:lnTo>
                  <a:lnTo>
                    <a:pt x="173481" y="762"/>
                  </a:lnTo>
                  <a:lnTo>
                    <a:pt x="173354" y="508"/>
                  </a:lnTo>
                  <a:lnTo>
                    <a:pt x="172974" y="254"/>
                  </a:lnTo>
                  <a:lnTo>
                    <a:pt x="172720" y="0"/>
                  </a:lnTo>
                  <a:lnTo>
                    <a:pt x="172466" y="0"/>
                  </a:lnTo>
                  <a:close/>
                </a:path>
                <a:path w="182879" h="52069">
                  <a:moveTo>
                    <a:pt x="94488" y="6096"/>
                  </a:moveTo>
                  <a:lnTo>
                    <a:pt x="94488" y="9144"/>
                  </a:lnTo>
                  <a:lnTo>
                    <a:pt x="94488" y="8763"/>
                  </a:lnTo>
                  <a:lnTo>
                    <a:pt x="94488" y="8509"/>
                  </a:lnTo>
                  <a:lnTo>
                    <a:pt x="94488" y="7747"/>
                  </a:lnTo>
                  <a:lnTo>
                    <a:pt x="94488" y="6858"/>
                  </a:lnTo>
                  <a:lnTo>
                    <a:pt x="94488" y="6096"/>
                  </a:lnTo>
                  <a:close/>
                </a:path>
                <a:path w="182879" h="52069">
                  <a:moveTo>
                    <a:pt x="78994" y="0"/>
                  </a:moveTo>
                  <a:lnTo>
                    <a:pt x="78358" y="0"/>
                  </a:lnTo>
                  <a:lnTo>
                    <a:pt x="77977" y="0"/>
                  </a:lnTo>
                  <a:lnTo>
                    <a:pt x="77597" y="0"/>
                  </a:lnTo>
                  <a:lnTo>
                    <a:pt x="79121" y="0"/>
                  </a:lnTo>
                  <a:close/>
                </a:path>
                <a:path w="182879" h="52069">
                  <a:moveTo>
                    <a:pt x="77597" y="0"/>
                  </a:moveTo>
                  <a:lnTo>
                    <a:pt x="76326" y="0"/>
                  </a:lnTo>
                  <a:lnTo>
                    <a:pt x="76707" y="0"/>
                  </a:lnTo>
                  <a:lnTo>
                    <a:pt x="77089" y="0"/>
                  </a:lnTo>
                  <a:lnTo>
                    <a:pt x="77597" y="0"/>
                  </a:lnTo>
                  <a:close/>
                </a:path>
                <a:path w="182879" h="52069">
                  <a:moveTo>
                    <a:pt x="15240" y="39624"/>
                  </a:moveTo>
                  <a:lnTo>
                    <a:pt x="15240" y="38862"/>
                  </a:lnTo>
                  <a:lnTo>
                    <a:pt x="15240" y="37719"/>
                  </a:lnTo>
                  <a:lnTo>
                    <a:pt x="15240" y="36703"/>
                  </a:lnTo>
                  <a:lnTo>
                    <a:pt x="15240" y="37719"/>
                  </a:lnTo>
                  <a:lnTo>
                    <a:pt x="15240" y="38862"/>
                  </a:lnTo>
                  <a:lnTo>
                    <a:pt x="15240" y="39624"/>
                  </a:lnTo>
                  <a:close/>
                </a:path>
                <a:path w="182879" h="52069">
                  <a:moveTo>
                    <a:pt x="21335" y="39624"/>
                  </a:moveTo>
                  <a:lnTo>
                    <a:pt x="20066" y="39624"/>
                  </a:lnTo>
                  <a:lnTo>
                    <a:pt x="19303" y="39624"/>
                  </a:lnTo>
                  <a:lnTo>
                    <a:pt x="18288" y="39624"/>
                  </a:lnTo>
                  <a:lnTo>
                    <a:pt x="19303" y="39624"/>
                  </a:lnTo>
                  <a:lnTo>
                    <a:pt x="20066" y="39624"/>
                  </a:lnTo>
                  <a:lnTo>
                    <a:pt x="21335" y="39624"/>
                  </a:lnTo>
                  <a:close/>
                </a:path>
                <a:path w="182879" h="52069">
                  <a:moveTo>
                    <a:pt x="24383" y="39624"/>
                  </a:moveTo>
                  <a:lnTo>
                    <a:pt x="23241" y="39624"/>
                  </a:lnTo>
                  <a:lnTo>
                    <a:pt x="22225" y="39624"/>
                  </a:lnTo>
                  <a:lnTo>
                    <a:pt x="21335" y="39624"/>
                  </a:lnTo>
                  <a:lnTo>
                    <a:pt x="22225" y="39624"/>
                  </a:lnTo>
                  <a:lnTo>
                    <a:pt x="23241" y="39624"/>
                  </a:lnTo>
                  <a:lnTo>
                    <a:pt x="24383" y="39624"/>
                  </a:lnTo>
                  <a:close/>
                </a:path>
                <a:path w="182879" h="52069">
                  <a:moveTo>
                    <a:pt x="79248" y="0"/>
                  </a:moveTo>
                  <a:lnTo>
                    <a:pt x="78104" y="0"/>
                  </a:lnTo>
                  <a:lnTo>
                    <a:pt x="77089" y="0"/>
                  </a:lnTo>
                  <a:lnTo>
                    <a:pt x="76326" y="0"/>
                  </a:lnTo>
                  <a:lnTo>
                    <a:pt x="77089" y="0"/>
                  </a:lnTo>
                  <a:lnTo>
                    <a:pt x="78104" y="0"/>
                  </a:lnTo>
                  <a:lnTo>
                    <a:pt x="79248" y="0"/>
                  </a:lnTo>
                  <a:close/>
                </a:path>
                <a:path w="182879" h="52069">
                  <a:moveTo>
                    <a:pt x="0" y="48895"/>
                  </a:moveTo>
                  <a:lnTo>
                    <a:pt x="0" y="50038"/>
                  </a:lnTo>
                  <a:lnTo>
                    <a:pt x="0" y="50927"/>
                  </a:lnTo>
                  <a:lnTo>
                    <a:pt x="0" y="51816"/>
                  </a:lnTo>
                  <a:lnTo>
                    <a:pt x="0" y="50927"/>
                  </a:lnTo>
                  <a:lnTo>
                    <a:pt x="0" y="50038"/>
                  </a:lnTo>
                  <a:lnTo>
                    <a:pt x="0" y="4889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7051548" y="266242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1079" y="1100"/>
                  </a:moveTo>
                  <a:lnTo>
                    <a:pt x="253" y="2031"/>
                  </a:lnTo>
                  <a:lnTo>
                    <a:pt x="0" y="3047"/>
                  </a:lnTo>
                  <a:lnTo>
                    <a:pt x="380" y="2031"/>
                  </a:lnTo>
                  <a:lnTo>
                    <a:pt x="1079" y="1100"/>
                  </a:lnTo>
                  <a:close/>
                </a:path>
                <a:path w="3175" h="3175">
                  <a:moveTo>
                    <a:pt x="1778" y="634"/>
                  </a:moveTo>
                  <a:lnTo>
                    <a:pt x="1143" y="1015"/>
                  </a:lnTo>
                  <a:lnTo>
                    <a:pt x="1778" y="634"/>
                  </a:lnTo>
                  <a:close/>
                </a:path>
                <a:path w="3175" h="3175">
                  <a:moveTo>
                    <a:pt x="2201" y="381"/>
                  </a:moveTo>
                  <a:lnTo>
                    <a:pt x="1778" y="634"/>
                  </a:lnTo>
                  <a:lnTo>
                    <a:pt x="2201" y="381"/>
                  </a:lnTo>
                  <a:close/>
                </a:path>
                <a:path w="3175" h="3175">
                  <a:moveTo>
                    <a:pt x="2412" y="253"/>
                  </a:moveTo>
                  <a:lnTo>
                    <a:pt x="2201" y="381"/>
                  </a:lnTo>
                  <a:lnTo>
                    <a:pt x="2412" y="253"/>
                  </a:lnTo>
                  <a:close/>
                </a:path>
                <a:path w="3175" h="3175">
                  <a:moveTo>
                    <a:pt x="2857" y="126"/>
                  </a:moveTo>
                  <a:lnTo>
                    <a:pt x="2540" y="126"/>
                  </a:lnTo>
                  <a:lnTo>
                    <a:pt x="2412" y="253"/>
                  </a:lnTo>
                  <a:lnTo>
                    <a:pt x="2667" y="253"/>
                  </a:lnTo>
                  <a:lnTo>
                    <a:pt x="2857" y="126"/>
                  </a:lnTo>
                  <a:close/>
                </a:path>
                <a:path w="3175" h="3175">
                  <a:moveTo>
                    <a:pt x="3048" y="0"/>
                  </a:moveTo>
                  <a:lnTo>
                    <a:pt x="2794" y="126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7048500" y="2625851"/>
              <a:ext cx="180340" cy="48895"/>
            </a:xfrm>
            <a:custGeom>
              <a:avLst/>
              <a:gdLst/>
              <a:ahLst/>
              <a:cxnLst/>
              <a:rect l="l" t="t" r="r" b="b"/>
              <a:pathLst>
                <a:path w="180340" h="48894">
                  <a:moveTo>
                    <a:pt x="6096" y="36576"/>
                  </a:moveTo>
                  <a:lnTo>
                    <a:pt x="5842" y="36703"/>
                  </a:lnTo>
                  <a:lnTo>
                    <a:pt x="5588" y="36703"/>
                  </a:lnTo>
                  <a:lnTo>
                    <a:pt x="5460" y="36830"/>
                  </a:lnTo>
                  <a:lnTo>
                    <a:pt x="5588" y="36830"/>
                  </a:lnTo>
                  <a:lnTo>
                    <a:pt x="6096" y="36576"/>
                  </a:lnTo>
                  <a:close/>
                </a:path>
                <a:path w="180340" h="48894">
                  <a:moveTo>
                    <a:pt x="5460" y="36830"/>
                  </a:moveTo>
                  <a:lnTo>
                    <a:pt x="5333" y="36957"/>
                  </a:lnTo>
                  <a:lnTo>
                    <a:pt x="4064" y="37719"/>
                  </a:lnTo>
                  <a:lnTo>
                    <a:pt x="3301" y="38608"/>
                  </a:lnTo>
                  <a:lnTo>
                    <a:pt x="3048" y="39624"/>
                  </a:lnTo>
                  <a:lnTo>
                    <a:pt x="3428" y="38608"/>
                  </a:lnTo>
                  <a:lnTo>
                    <a:pt x="4191" y="37592"/>
                  </a:lnTo>
                  <a:lnTo>
                    <a:pt x="5460" y="36830"/>
                  </a:lnTo>
                  <a:close/>
                </a:path>
                <a:path w="180340" h="48894">
                  <a:moveTo>
                    <a:pt x="2794" y="40767"/>
                  </a:moveTo>
                  <a:lnTo>
                    <a:pt x="2794" y="40386"/>
                  </a:lnTo>
                  <a:lnTo>
                    <a:pt x="2794" y="40005"/>
                  </a:lnTo>
                  <a:lnTo>
                    <a:pt x="2794" y="39624"/>
                  </a:lnTo>
                  <a:lnTo>
                    <a:pt x="2794" y="40005"/>
                  </a:lnTo>
                  <a:lnTo>
                    <a:pt x="2794" y="40386"/>
                  </a:lnTo>
                  <a:lnTo>
                    <a:pt x="2794" y="40767"/>
                  </a:lnTo>
                  <a:lnTo>
                    <a:pt x="3048" y="43688"/>
                  </a:lnTo>
                  <a:lnTo>
                    <a:pt x="1904" y="46482"/>
                  </a:lnTo>
                  <a:lnTo>
                    <a:pt x="0" y="48768"/>
                  </a:lnTo>
                  <a:lnTo>
                    <a:pt x="1904" y="46482"/>
                  </a:lnTo>
                  <a:lnTo>
                    <a:pt x="3048" y="43688"/>
                  </a:lnTo>
                  <a:lnTo>
                    <a:pt x="2794" y="40767"/>
                  </a:lnTo>
                  <a:close/>
                </a:path>
                <a:path w="180340" h="48894">
                  <a:moveTo>
                    <a:pt x="91440" y="6096"/>
                  </a:moveTo>
                  <a:lnTo>
                    <a:pt x="94360" y="6096"/>
                  </a:lnTo>
                  <a:lnTo>
                    <a:pt x="93345" y="6096"/>
                  </a:lnTo>
                  <a:lnTo>
                    <a:pt x="91440" y="6096"/>
                  </a:lnTo>
                  <a:close/>
                </a:path>
                <a:path w="180340" h="48894">
                  <a:moveTo>
                    <a:pt x="178943" y="5715"/>
                  </a:moveTo>
                  <a:lnTo>
                    <a:pt x="179197" y="5715"/>
                  </a:lnTo>
                  <a:lnTo>
                    <a:pt x="179450" y="5715"/>
                  </a:lnTo>
                  <a:lnTo>
                    <a:pt x="179831" y="5715"/>
                  </a:lnTo>
                  <a:lnTo>
                    <a:pt x="179450" y="5715"/>
                  </a:lnTo>
                  <a:lnTo>
                    <a:pt x="179197" y="5715"/>
                  </a:lnTo>
                  <a:lnTo>
                    <a:pt x="178943" y="5715"/>
                  </a:lnTo>
                  <a:lnTo>
                    <a:pt x="176783" y="6096"/>
                  </a:lnTo>
                  <a:lnTo>
                    <a:pt x="174751" y="5080"/>
                  </a:lnTo>
                  <a:lnTo>
                    <a:pt x="173735" y="3048"/>
                  </a:lnTo>
                  <a:lnTo>
                    <a:pt x="174751" y="5080"/>
                  </a:lnTo>
                  <a:lnTo>
                    <a:pt x="176783" y="6096"/>
                  </a:lnTo>
                  <a:lnTo>
                    <a:pt x="178943" y="5715"/>
                  </a:lnTo>
                  <a:close/>
                </a:path>
                <a:path w="180340" h="48894">
                  <a:moveTo>
                    <a:pt x="173735" y="0"/>
                  </a:moveTo>
                  <a:lnTo>
                    <a:pt x="173735" y="3048"/>
                  </a:lnTo>
                </a:path>
                <a:path w="180340" h="48894">
                  <a:moveTo>
                    <a:pt x="143255" y="12065"/>
                  </a:moveTo>
                  <a:lnTo>
                    <a:pt x="143255" y="11303"/>
                  </a:lnTo>
                  <a:lnTo>
                    <a:pt x="143255" y="10160"/>
                  </a:lnTo>
                  <a:lnTo>
                    <a:pt x="143255" y="9144"/>
                  </a:lnTo>
                  <a:lnTo>
                    <a:pt x="143255" y="10160"/>
                  </a:lnTo>
                  <a:lnTo>
                    <a:pt x="143255" y="11303"/>
                  </a:lnTo>
                  <a:lnTo>
                    <a:pt x="143255" y="12065"/>
                  </a:lnTo>
                  <a:close/>
                </a:path>
                <a:path w="180340" h="48894">
                  <a:moveTo>
                    <a:pt x="100583" y="6096"/>
                  </a:moveTo>
                  <a:lnTo>
                    <a:pt x="100583" y="6858"/>
                  </a:lnTo>
                  <a:lnTo>
                    <a:pt x="100583" y="8382"/>
                  </a:lnTo>
                  <a:lnTo>
                    <a:pt x="100583" y="8890"/>
                  </a:lnTo>
                  <a:lnTo>
                    <a:pt x="100583" y="8382"/>
                  </a:lnTo>
                  <a:lnTo>
                    <a:pt x="100583" y="6858"/>
                  </a:lnTo>
                  <a:lnTo>
                    <a:pt x="100583" y="609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7210044" y="2625851"/>
              <a:ext cx="8255" cy="9525"/>
            </a:xfrm>
            <a:custGeom>
              <a:avLst/>
              <a:gdLst/>
              <a:ahLst/>
              <a:cxnLst/>
              <a:rect l="l" t="t" r="r" b="b"/>
              <a:pathLst>
                <a:path w="8254" h="9525">
                  <a:moveTo>
                    <a:pt x="7747" y="0"/>
                  </a:moveTo>
                  <a:lnTo>
                    <a:pt x="3048" y="5461"/>
                  </a:lnTo>
                  <a:lnTo>
                    <a:pt x="0" y="9144"/>
                  </a:lnTo>
                  <a:lnTo>
                    <a:pt x="3175" y="5461"/>
                  </a:lnTo>
                  <a:lnTo>
                    <a:pt x="7747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7210044" y="26258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4" y="0"/>
                  </a:moveTo>
                  <a:lnTo>
                    <a:pt x="7620" y="0"/>
                  </a:lnTo>
                  <a:lnTo>
                    <a:pt x="3048" y="5461"/>
                  </a:lnTo>
                  <a:lnTo>
                    <a:pt x="0" y="9144"/>
                  </a:lnTo>
                  <a:lnTo>
                    <a:pt x="3175" y="5461"/>
                  </a:lnTo>
                  <a:lnTo>
                    <a:pt x="7747" y="0"/>
                  </a:lnTo>
                  <a:lnTo>
                    <a:pt x="914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7140448" y="263245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0" y="0"/>
                  </a:moveTo>
                  <a:lnTo>
                    <a:pt x="507" y="634"/>
                  </a:lnTo>
                  <a:lnTo>
                    <a:pt x="1016" y="1142"/>
                  </a:lnTo>
                  <a:lnTo>
                    <a:pt x="634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7139940" y="263194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0"/>
                  </a:moveTo>
                  <a:lnTo>
                    <a:pt x="507" y="507"/>
                  </a:lnTo>
                  <a:lnTo>
                    <a:pt x="1015" y="1143"/>
                  </a:lnTo>
                  <a:lnTo>
                    <a:pt x="1524" y="1650"/>
                  </a:lnTo>
                  <a:lnTo>
                    <a:pt x="1142" y="1143"/>
                  </a:lnTo>
                  <a:lnTo>
                    <a:pt x="761" y="762"/>
                  </a:lnTo>
                  <a:lnTo>
                    <a:pt x="380" y="381"/>
                  </a:lnTo>
                  <a:lnTo>
                    <a:pt x="0" y="0"/>
                  </a:lnTo>
                  <a:close/>
                </a:path>
                <a:path w="3175" h="3175">
                  <a:moveTo>
                    <a:pt x="1524" y="1650"/>
                  </a:moveTo>
                  <a:lnTo>
                    <a:pt x="2031" y="2158"/>
                  </a:lnTo>
                  <a:lnTo>
                    <a:pt x="2539" y="2539"/>
                  </a:lnTo>
                  <a:lnTo>
                    <a:pt x="3048" y="3048"/>
                  </a:lnTo>
                  <a:lnTo>
                    <a:pt x="2539" y="2539"/>
                  </a:lnTo>
                  <a:lnTo>
                    <a:pt x="2031" y="2158"/>
                  </a:lnTo>
                  <a:lnTo>
                    <a:pt x="1524" y="165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7051548" y="2632963"/>
              <a:ext cx="216535" cy="233679"/>
            </a:xfrm>
            <a:custGeom>
              <a:avLst/>
              <a:gdLst/>
              <a:ahLst/>
              <a:cxnLst/>
              <a:rect l="l" t="t" r="r" b="b"/>
              <a:pathLst>
                <a:path w="216534" h="233680">
                  <a:moveTo>
                    <a:pt x="121284" y="201930"/>
                  </a:moveTo>
                  <a:lnTo>
                    <a:pt x="69723" y="201930"/>
                  </a:lnTo>
                  <a:lnTo>
                    <a:pt x="70866" y="203200"/>
                  </a:lnTo>
                  <a:lnTo>
                    <a:pt x="72898" y="204469"/>
                  </a:lnTo>
                  <a:lnTo>
                    <a:pt x="74168" y="207010"/>
                  </a:lnTo>
                  <a:lnTo>
                    <a:pt x="74295" y="209550"/>
                  </a:lnTo>
                  <a:lnTo>
                    <a:pt x="74422" y="210819"/>
                  </a:lnTo>
                  <a:lnTo>
                    <a:pt x="78358" y="214630"/>
                  </a:lnTo>
                  <a:lnTo>
                    <a:pt x="79248" y="215900"/>
                  </a:lnTo>
                  <a:lnTo>
                    <a:pt x="80009" y="217169"/>
                  </a:lnTo>
                  <a:lnTo>
                    <a:pt x="82169" y="219710"/>
                  </a:lnTo>
                  <a:lnTo>
                    <a:pt x="82296" y="226060"/>
                  </a:lnTo>
                  <a:lnTo>
                    <a:pt x="82550" y="227330"/>
                  </a:lnTo>
                  <a:lnTo>
                    <a:pt x="83057" y="228600"/>
                  </a:lnTo>
                  <a:lnTo>
                    <a:pt x="83947" y="229869"/>
                  </a:lnTo>
                  <a:lnTo>
                    <a:pt x="85217" y="229869"/>
                  </a:lnTo>
                  <a:lnTo>
                    <a:pt x="88010" y="231140"/>
                  </a:lnTo>
                  <a:lnTo>
                    <a:pt x="90170" y="231140"/>
                  </a:lnTo>
                  <a:lnTo>
                    <a:pt x="92075" y="232410"/>
                  </a:lnTo>
                  <a:lnTo>
                    <a:pt x="94106" y="233680"/>
                  </a:lnTo>
                  <a:lnTo>
                    <a:pt x="96011" y="233680"/>
                  </a:lnTo>
                  <a:lnTo>
                    <a:pt x="96266" y="232410"/>
                  </a:lnTo>
                  <a:lnTo>
                    <a:pt x="96647" y="232410"/>
                  </a:lnTo>
                  <a:lnTo>
                    <a:pt x="96900" y="231140"/>
                  </a:lnTo>
                  <a:lnTo>
                    <a:pt x="100837" y="223519"/>
                  </a:lnTo>
                  <a:lnTo>
                    <a:pt x="117475" y="223519"/>
                  </a:lnTo>
                  <a:lnTo>
                    <a:pt x="118491" y="222250"/>
                  </a:lnTo>
                  <a:lnTo>
                    <a:pt x="129285" y="222250"/>
                  </a:lnTo>
                  <a:lnTo>
                    <a:pt x="130301" y="220980"/>
                  </a:lnTo>
                  <a:lnTo>
                    <a:pt x="131572" y="218440"/>
                  </a:lnTo>
                  <a:lnTo>
                    <a:pt x="128397" y="212090"/>
                  </a:lnTo>
                  <a:lnTo>
                    <a:pt x="125729" y="208280"/>
                  </a:lnTo>
                  <a:lnTo>
                    <a:pt x="123571" y="205740"/>
                  </a:lnTo>
                  <a:lnTo>
                    <a:pt x="121284" y="201930"/>
                  </a:lnTo>
                  <a:close/>
                </a:path>
                <a:path w="216534" h="233680">
                  <a:moveTo>
                    <a:pt x="116585" y="223519"/>
                  </a:moveTo>
                  <a:lnTo>
                    <a:pt x="110617" y="223519"/>
                  </a:lnTo>
                  <a:lnTo>
                    <a:pt x="111886" y="224790"/>
                  </a:lnTo>
                  <a:lnTo>
                    <a:pt x="114553" y="224790"/>
                  </a:lnTo>
                  <a:lnTo>
                    <a:pt x="116585" y="223519"/>
                  </a:lnTo>
                  <a:close/>
                </a:path>
                <a:path w="216534" h="233680">
                  <a:moveTo>
                    <a:pt x="129285" y="222250"/>
                  </a:moveTo>
                  <a:lnTo>
                    <a:pt x="121157" y="222250"/>
                  </a:lnTo>
                  <a:lnTo>
                    <a:pt x="121538" y="223519"/>
                  </a:lnTo>
                  <a:lnTo>
                    <a:pt x="128016" y="223519"/>
                  </a:lnTo>
                  <a:lnTo>
                    <a:pt x="129285" y="222250"/>
                  </a:lnTo>
                  <a:close/>
                </a:path>
                <a:path w="216534" h="233680">
                  <a:moveTo>
                    <a:pt x="1270" y="134619"/>
                  </a:moveTo>
                  <a:lnTo>
                    <a:pt x="0" y="134619"/>
                  </a:lnTo>
                  <a:lnTo>
                    <a:pt x="1016" y="135890"/>
                  </a:lnTo>
                  <a:lnTo>
                    <a:pt x="1904" y="137160"/>
                  </a:lnTo>
                  <a:lnTo>
                    <a:pt x="2540" y="138430"/>
                  </a:lnTo>
                  <a:lnTo>
                    <a:pt x="2794" y="138430"/>
                  </a:lnTo>
                  <a:lnTo>
                    <a:pt x="2921" y="139700"/>
                  </a:lnTo>
                  <a:lnTo>
                    <a:pt x="3301" y="139700"/>
                  </a:lnTo>
                  <a:lnTo>
                    <a:pt x="3428" y="140969"/>
                  </a:lnTo>
                  <a:lnTo>
                    <a:pt x="4191" y="142240"/>
                  </a:lnTo>
                  <a:lnTo>
                    <a:pt x="5333" y="144780"/>
                  </a:lnTo>
                  <a:lnTo>
                    <a:pt x="6603" y="146050"/>
                  </a:lnTo>
                  <a:lnTo>
                    <a:pt x="7111" y="146050"/>
                  </a:lnTo>
                  <a:lnTo>
                    <a:pt x="7747" y="147319"/>
                  </a:lnTo>
                  <a:lnTo>
                    <a:pt x="8508" y="148590"/>
                  </a:lnTo>
                  <a:lnTo>
                    <a:pt x="9525" y="148590"/>
                  </a:lnTo>
                  <a:lnTo>
                    <a:pt x="10032" y="149860"/>
                  </a:lnTo>
                  <a:lnTo>
                    <a:pt x="10413" y="149860"/>
                  </a:lnTo>
                  <a:lnTo>
                    <a:pt x="16509" y="153669"/>
                  </a:lnTo>
                  <a:lnTo>
                    <a:pt x="17525" y="153669"/>
                  </a:lnTo>
                  <a:lnTo>
                    <a:pt x="18033" y="154940"/>
                  </a:lnTo>
                  <a:lnTo>
                    <a:pt x="21208" y="157480"/>
                  </a:lnTo>
                  <a:lnTo>
                    <a:pt x="21717" y="162560"/>
                  </a:lnTo>
                  <a:lnTo>
                    <a:pt x="21971" y="166369"/>
                  </a:lnTo>
                  <a:lnTo>
                    <a:pt x="22098" y="168910"/>
                  </a:lnTo>
                  <a:lnTo>
                    <a:pt x="22225" y="170180"/>
                  </a:lnTo>
                  <a:lnTo>
                    <a:pt x="22478" y="170180"/>
                  </a:lnTo>
                  <a:lnTo>
                    <a:pt x="22478" y="171450"/>
                  </a:lnTo>
                  <a:lnTo>
                    <a:pt x="23368" y="171450"/>
                  </a:lnTo>
                  <a:lnTo>
                    <a:pt x="25400" y="172719"/>
                  </a:lnTo>
                  <a:lnTo>
                    <a:pt x="27558" y="176530"/>
                  </a:lnTo>
                  <a:lnTo>
                    <a:pt x="28321" y="180340"/>
                  </a:lnTo>
                  <a:lnTo>
                    <a:pt x="28575" y="180340"/>
                  </a:lnTo>
                  <a:lnTo>
                    <a:pt x="28575" y="185419"/>
                  </a:lnTo>
                  <a:lnTo>
                    <a:pt x="27177" y="186690"/>
                  </a:lnTo>
                  <a:lnTo>
                    <a:pt x="25400" y="186690"/>
                  </a:lnTo>
                  <a:lnTo>
                    <a:pt x="21335" y="187960"/>
                  </a:lnTo>
                  <a:lnTo>
                    <a:pt x="17399" y="189230"/>
                  </a:lnTo>
                  <a:lnTo>
                    <a:pt x="10286" y="193040"/>
                  </a:lnTo>
                  <a:lnTo>
                    <a:pt x="5587" y="198119"/>
                  </a:lnTo>
                  <a:lnTo>
                    <a:pt x="6096" y="205740"/>
                  </a:lnTo>
                  <a:lnTo>
                    <a:pt x="6223" y="208280"/>
                  </a:lnTo>
                  <a:lnTo>
                    <a:pt x="19811" y="208280"/>
                  </a:lnTo>
                  <a:lnTo>
                    <a:pt x="27431" y="207010"/>
                  </a:lnTo>
                  <a:lnTo>
                    <a:pt x="28828" y="207010"/>
                  </a:lnTo>
                  <a:lnTo>
                    <a:pt x="30479" y="204469"/>
                  </a:lnTo>
                  <a:lnTo>
                    <a:pt x="33654" y="203200"/>
                  </a:lnTo>
                  <a:lnTo>
                    <a:pt x="62992" y="203200"/>
                  </a:lnTo>
                  <a:lnTo>
                    <a:pt x="65024" y="201930"/>
                  </a:lnTo>
                  <a:lnTo>
                    <a:pt x="121284" y="201930"/>
                  </a:lnTo>
                  <a:lnTo>
                    <a:pt x="119760" y="199390"/>
                  </a:lnTo>
                  <a:lnTo>
                    <a:pt x="119252" y="193040"/>
                  </a:lnTo>
                  <a:lnTo>
                    <a:pt x="119252" y="190500"/>
                  </a:lnTo>
                  <a:lnTo>
                    <a:pt x="119506" y="189230"/>
                  </a:lnTo>
                  <a:lnTo>
                    <a:pt x="115697" y="185419"/>
                  </a:lnTo>
                  <a:lnTo>
                    <a:pt x="113537" y="184150"/>
                  </a:lnTo>
                  <a:lnTo>
                    <a:pt x="110744" y="182880"/>
                  </a:lnTo>
                  <a:lnTo>
                    <a:pt x="110744" y="175260"/>
                  </a:lnTo>
                  <a:lnTo>
                    <a:pt x="115316" y="168910"/>
                  </a:lnTo>
                  <a:lnTo>
                    <a:pt x="120269" y="163830"/>
                  </a:lnTo>
                  <a:lnTo>
                    <a:pt x="120776" y="163830"/>
                  </a:lnTo>
                  <a:lnTo>
                    <a:pt x="121157" y="162560"/>
                  </a:lnTo>
                  <a:lnTo>
                    <a:pt x="121920" y="162560"/>
                  </a:lnTo>
                  <a:lnTo>
                    <a:pt x="122554" y="161290"/>
                  </a:lnTo>
                  <a:lnTo>
                    <a:pt x="144081" y="161290"/>
                  </a:lnTo>
                  <a:lnTo>
                    <a:pt x="145415" y="160019"/>
                  </a:lnTo>
                  <a:lnTo>
                    <a:pt x="147066" y="156210"/>
                  </a:lnTo>
                  <a:lnTo>
                    <a:pt x="147954" y="147319"/>
                  </a:lnTo>
                  <a:lnTo>
                    <a:pt x="152907" y="146050"/>
                  </a:lnTo>
                  <a:lnTo>
                    <a:pt x="157352" y="143510"/>
                  </a:lnTo>
                  <a:lnTo>
                    <a:pt x="159130" y="143510"/>
                  </a:lnTo>
                  <a:lnTo>
                    <a:pt x="159511" y="142240"/>
                  </a:lnTo>
                  <a:lnTo>
                    <a:pt x="159766" y="142240"/>
                  </a:lnTo>
                  <a:lnTo>
                    <a:pt x="160781" y="138430"/>
                  </a:lnTo>
                  <a:lnTo>
                    <a:pt x="161078" y="137160"/>
                  </a:lnTo>
                  <a:lnTo>
                    <a:pt x="11556" y="137160"/>
                  </a:lnTo>
                  <a:lnTo>
                    <a:pt x="10922" y="135890"/>
                  </a:lnTo>
                  <a:lnTo>
                    <a:pt x="3048" y="135890"/>
                  </a:lnTo>
                  <a:lnTo>
                    <a:pt x="1270" y="134619"/>
                  </a:lnTo>
                  <a:close/>
                </a:path>
                <a:path w="216534" h="233680">
                  <a:moveTo>
                    <a:pt x="62992" y="203200"/>
                  </a:moveTo>
                  <a:lnTo>
                    <a:pt x="39877" y="203200"/>
                  </a:lnTo>
                  <a:lnTo>
                    <a:pt x="41275" y="204469"/>
                  </a:lnTo>
                  <a:lnTo>
                    <a:pt x="42545" y="205740"/>
                  </a:lnTo>
                  <a:lnTo>
                    <a:pt x="58927" y="205740"/>
                  </a:lnTo>
                  <a:lnTo>
                    <a:pt x="61213" y="204469"/>
                  </a:lnTo>
                  <a:lnTo>
                    <a:pt x="62992" y="203200"/>
                  </a:lnTo>
                  <a:close/>
                </a:path>
                <a:path w="216534" h="233680">
                  <a:moveTo>
                    <a:pt x="133984" y="161290"/>
                  </a:moveTo>
                  <a:lnTo>
                    <a:pt x="124459" y="161290"/>
                  </a:lnTo>
                  <a:lnTo>
                    <a:pt x="125856" y="162560"/>
                  </a:lnTo>
                  <a:lnTo>
                    <a:pt x="127380" y="163830"/>
                  </a:lnTo>
                  <a:lnTo>
                    <a:pt x="128270" y="163830"/>
                  </a:lnTo>
                  <a:lnTo>
                    <a:pt x="130048" y="165100"/>
                  </a:lnTo>
                  <a:lnTo>
                    <a:pt x="131063" y="165100"/>
                  </a:lnTo>
                  <a:lnTo>
                    <a:pt x="132206" y="162560"/>
                  </a:lnTo>
                  <a:lnTo>
                    <a:pt x="133984" y="161290"/>
                  </a:lnTo>
                  <a:close/>
                </a:path>
                <a:path w="216534" h="233680">
                  <a:moveTo>
                    <a:pt x="144081" y="161290"/>
                  </a:moveTo>
                  <a:lnTo>
                    <a:pt x="137413" y="161290"/>
                  </a:lnTo>
                  <a:lnTo>
                    <a:pt x="139065" y="162560"/>
                  </a:lnTo>
                  <a:lnTo>
                    <a:pt x="142748" y="162560"/>
                  </a:lnTo>
                  <a:lnTo>
                    <a:pt x="144081" y="161290"/>
                  </a:lnTo>
                  <a:close/>
                </a:path>
                <a:path w="216534" h="233680">
                  <a:moveTo>
                    <a:pt x="79882" y="105410"/>
                  </a:moveTo>
                  <a:lnTo>
                    <a:pt x="75565" y="105410"/>
                  </a:lnTo>
                  <a:lnTo>
                    <a:pt x="71120" y="110490"/>
                  </a:lnTo>
                  <a:lnTo>
                    <a:pt x="70866" y="111760"/>
                  </a:lnTo>
                  <a:lnTo>
                    <a:pt x="70866" y="114300"/>
                  </a:lnTo>
                  <a:lnTo>
                    <a:pt x="71374" y="118110"/>
                  </a:lnTo>
                  <a:lnTo>
                    <a:pt x="72262" y="124460"/>
                  </a:lnTo>
                  <a:lnTo>
                    <a:pt x="72517" y="127000"/>
                  </a:lnTo>
                  <a:lnTo>
                    <a:pt x="71881" y="128269"/>
                  </a:lnTo>
                  <a:lnTo>
                    <a:pt x="71183" y="129540"/>
                  </a:lnTo>
                  <a:lnTo>
                    <a:pt x="68199" y="130810"/>
                  </a:lnTo>
                  <a:lnTo>
                    <a:pt x="46608" y="134619"/>
                  </a:lnTo>
                  <a:lnTo>
                    <a:pt x="44450" y="134619"/>
                  </a:lnTo>
                  <a:lnTo>
                    <a:pt x="39750" y="135890"/>
                  </a:lnTo>
                  <a:lnTo>
                    <a:pt x="31750" y="137160"/>
                  </a:lnTo>
                  <a:lnTo>
                    <a:pt x="161078" y="137160"/>
                  </a:lnTo>
                  <a:lnTo>
                    <a:pt x="161671" y="134619"/>
                  </a:lnTo>
                  <a:lnTo>
                    <a:pt x="163956" y="127000"/>
                  </a:lnTo>
                  <a:lnTo>
                    <a:pt x="164083" y="125730"/>
                  </a:lnTo>
                  <a:lnTo>
                    <a:pt x="164973" y="124460"/>
                  </a:lnTo>
                  <a:lnTo>
                    <a:pt x="168021" y="124460"/>
                  </a:lnTo>
                  <a:lnTo>
                    <a:pt x="170815" y="123190"/>
                  </a:lnTo>
                  <a:lnTo>
                    <a:pt x="171957" y="121919"/>
                  </a:lnTo>
                  <a:lnTo>
                    <a:pt x="171957" y="111760"/>
                  </a:lnTo>
                  <a:lnTo>
                    <a:pt x="175895" y="109219"/>
                  </a:lnTo>
                  <a:lnTo>
                    <a:pt x="180594" y="109219"/>
                  </a:lnTo>
                  <a:lnTo>
                    <a:pt x="180721" y="106680"/>
                  </a:lnTo>
                  <a:lnTo>
                    <a:pt x="83820" y="106680"/>
                  </a:lnTo>
                  <a:lnTo>
                    <a:pt x="79882" y="105410"/>
                  </a:lnTo>
                  <a:close/>
                </a:path>
                <a:path w="216534" h="233680">
                  <a:moveTo>
                    <a:pt x="101726" y="95250"/>
                  </a:moveTo>
                  <a:lnTo>
                    <a:pt x="99059" y="95250"/>
                  </a:lnTo>
                  <a:lnTo>
                    <a:pt x="96900" y="96519"/>
                  </a:lnTo>
                  <a:lnTo>
                    <a:pt x="94996" y="97790"/>
                  </a:lnTo>
                  <a:lnTo>
                    <a:pt x="91821" y="99060"/>
                  </a:lnTo>
                  <a:lnTo>
                    <a:pt x="90804" y="100330"/>
                  </a:lnTo>
                  <a:lnTo>
                    <a:pt x="90804" y="101600"/>
                  </a:lnTo>
                  <a:lnTo>
                    <a:pt x="90424" y="104140"/>
                  </a:lnTo>
                  <a:lnTo>
                    <a:pt x="89534" y="104140"/>
                  </a:lnTo>
                  <a:lnTo>
                    <a:pt x="88392" y="105410"/>
                  </a:lnTo>
                  <a:lnTo>
                    <a:pt x="86868" y="106680"/>
                  </a:lnTo>
                  <a:lnTo>
                    <a:pt x="180721" y="106680"/>
                  </a:lnTo>
                  <a:lnTo>
                    <a:pt x="180848" y="100330"/>
                  </a:lnTo>
                  <a:lnTo>
                    <a:pt x="181101" y="99060"/>
                  </a:lnTo>
                  <a:lnTo>
                    <a:pt x="104012" y="99060"/>
                  </a:lnTo>
                  <a:lnTo>
                    <a:pt x="102488" y="97790"/>
                  </a:lnTo>
                  <a:lnTo>
                    <a:pt x="101980" y="96519"/>
                  </a:lnTo>
                  <a:lnTo>
                    <a:pt x="101726" y="95250"/>
                  </a:lnTo>
                  <a:close/>
                </a:path>
                <a:path w="216534" h="233680">
                  <a:moveTo>
                    <a:pt x="124459" y="55880"/>
                  </a:moveTo>
                  <a:lnTo>
                    <a:pt x="120650" y="55880"/>
                  </a:lnTo>
                  <a:lnTo>
                    <a:pt x="121157" y="57150"/>
                  </a:lnTo>
                  <a:lnTo>
                    <a:pt x="122427" y="58419"/>
                  </a:lnTo>
                  <a:lnTo>
                    <a:pt x="123571" y="60960"/>
                  </a:lnTo>
                  <a:lnTo>
                    <a:pt x="124841" y="62230"/>
                  </a:lnTo>
                  <a:lnTo>
                    <a:pt x="125095" y="66040"/>
                  </a:lnTo>
                  <a:lnTo>
                    <a:pt x="124841" y="67310"/>
                  </a:lnTo>
                  <a:lnTo>
                    <a:pt x="124078" y="67310"/>
                  </a:lnTo>
                  <a:lnTo>
                    <a:pt x="122300" y="69850"/>
                  </a:lnTo>
                  <a:lnTo>
                    <a:pt x="118363" y="72390"/>
                  </a:lnTo>
                  <a:lnTo>
                    <a:pt x="114300" y="72390"/>
                  </a:lnTo>
                  <a:lnTo>
                    <a:pt x="112013" y="73660"/>
                  </a:lnTo>
                  <a:lnTo>
                    <a:pt x="111759" y="76200"/>
                  </a:lnTo>
                  <a:lnTo>
                    <a:pt x="111632" y="83819"/>
                  </a:lnTo>
                  <a:lnTo>
                    <a:pt x="111505" y="86360"/>
                  </a:lnTo>
                  <a:lnTo>
                    <a:pt x="111378" y="87630"/>
                  </a:lnTo>
                  <a:lnTo>
                    <a:pt x="111125" y="95250"/>
                  </a:lnTo>
                  <a:lnTo>
                    <a:pt x="108457" y="99060"/>
                  </a:lnTo>
                  <a:lnTo>
                    <a:pt x="181101" y="99060"/>
                  </a:lnTo>
                  <a:lnTo>
                    <a:pt x="181609" y="92710"/>
                  </a:lnTo>
                  <a:lnTo>
                    <a:pt x="184023" y="86360"/>
                  </a:lnTo>
                  <a:lnTo>
                    <a:pt x="189102" y="85090"/>
                  </a:lnTo>
                  <a:lnTo>
                    <a:pt x="189356" y="85090"/>
                  </a:lnTo>
                  <a:lnTo>
                    <a:pt x="188595" y="83819"/>
                  </a:lnTo>
                  <a:lnTo>
                    <a:pt x="188086" y="82550"/>
                  </a:lnTo>
                  <a:lnTo>
                    <a:pt x="186944" y="82550"/>
                  </a:lnTo>
                  <a:lnTo>
                    <a:pt x="185674" y="81280"/>
                  </a:lnTo>
                  <a:lnTo>
                    <a:pt x="177419" y="81280"/>
                  </a:lnTo>
                  <a:lnTo>
                    <a:pt x="174625" y="69850"/>
                  </a:lnTo>
                  <a:lnTo>
                    <a:pt x="173735" y="66040"/>
                  </a:lnTo>
                  <a:lnTo>
                    <a:pt x="173735" y="57150"/>
                  </a:lnTo>
                  <a:lnTo>
                    <a:pt x="126746" y="57150"/>
                  </a:lnTo>
                  <a:lnTo>
                    <a:pt x="124459" y="55880"/>
                  </a:lnTo>
                  <a:close/>
                </a:path>
                <a:path w="216534" h="233680">
                  <a:moveTo>
                    <a:pt x="168909" y="3810"/>
                  </a:moveTo>
                  <a:lnTo>
                    <a:pt x="162432" y="3810"/>
                  </a:lnTo>
                  <a:lnTo>
                    <a:pt x="155321" y="6350"/>
                  </a:lnTo>
                  <a:lnTo>
                    <a:pt x="151256" y="10160"/>
                  </a:lnTo>
                  <a:lnTo>
                    <a:pt x="149351" y="11430"/>
                  </a:lnTo>
                  <a:lnTo>
                    <a:pt x="146938" y="12700"/>
                  </a:lnTo>
                  <a:lnTo>
                    <a:pt x="143891" y="13969"/>
                  </a:lnTo>
                  <a:lnTo>
                    <a:pt x="140588" y="13969"/>
                  </a:lnTo>
                  <a:lnTo>
                    <a:pt x="139826" y="15240"/>
                  </a:lnTo>
                  <a:lnTo>
                    <a:pt x="139446" y="16510"/>
                  </a:lnTo>
                  <a:lnTo>
                    <a:pt x="139319" y="17780"/>
                  </a:lnTo>
                  <a:lnTo>
                    <a:pt x="139700" y="19050"/>
                  </a:lnTo>
                  <a:lnTo>
                    <a:pt x="140461" y="19050"/>
                  </a:lnTo>
                  <a:lnTo>
                    <a:pt x="142367" y="21590"/>
                  </a:lnTo>
                  <a:lnTo>
                    <a:pt x="143382" y="24130"/>
                  </a:lnTo>
                  <a:lnTo>
                    <a:pt x="143213" y="26669"/>
                  </a:lnTo>
                  <a:lnTo>
                    <a:pt x="143128" y="29210"/>
                  </a:lnTo>
                  <a:lnTo>
                    <a:pt x="143382" y="30480"/>
                  </a:lnTo>
                  <a:lnTo>
                    <a:pt x="143763" y="33019"/>
                  </a:lnTo>
                  <a:lnTo>
                    <a:pt x="141477" y="35560"/>
                  </a:lnTo>
                  <a:lnTo>
                    <a:pt x="139319" y="39369"/>
                  </a:lnTo>
                  <a:lnTo>
                    <a:pt x="138302" y="40640"/>
                  </a:lnTo>
                  <a:lnTo>
                    <a:pt x="137541" y="41910"/>
                  </a:lnTo>
                  <a:lnTo>
                    <a:pt x="136651" y="43180"/>
                  </a:lnTo>
                  <a:lnTo>
                    <a:pt x="135890" y="44450"/>
                  </a:lnTo>
                  <a:lnTo>
                    <a:pt x="136144" y="45719"/>
                  </a:lnTo>
                  <a:lnTo>
                    <a:pt x="136271" y="48260"/>
                  </a:lnTo>
                  <a:lnTo>
                    <a:pt x="136398" y="53340"/>
                  </a:lnTo>
                  <a:lnTo>
                    <a:pt x="135635" y="55880"/>
                  </a:lnTo>
                  <a:lnTo>
                    <a:pt x="134874" y="57150"/>
                  </a:lnTo>
                  <a:lnTo>
                    <a:pt x="173735" y="57150"/>
                  </a:lnTo>
                  <a:lnTo>
                    <a:pt x="173227" y="52069"/>
                  </a:lnTo>
                  <a:lnTo>
                    <a:pt x="172211" y="50800"/>
                  </a:lnTo>
                  <a:lnTo>
                    <a:pt x="170815" y="49530"/>
                  </a:lnTo>
                  <a:lnTo>
                    <a:pt x="170179" y="48260"/>
                  </a:lnTo>
                  <a:lnTo>
                    <a:pt x="170815" y="45719"/>
                  </a:lnTo>
                  <a:lnTo>
                    <a:pt x="171576" y="41910"/>
                  </a:lnTo>
                  <a:lnTo>
                    <a:pt x="175259" y="38100"/>
                  </a:lnTo>
                  <a:lnTo>
                    <a:pt x="210566" y="38100"/>
                  </a:lnTo>
                  <a:lnTo>
                    <a:pt x="211708" y="36830"/>
                  </a:lnTo>
                  <a:lnTo>
                    <a:pt x="213359" y="36830"/>
                  </a:lnTo>
                  <a:lnTo>
                    <a:pt x="214629" y="34290"/>
                  </a:lnTo>
                  <a:lnTo>
                    <a:pt x="216407" y="29210"/>
                  </a:lnTo>
                  <a:lnTo>
                    <a:pt x="215137" y="29210"/>
                  </a:lnTo>
                  <a:lnTo>
                    <a:pt x="214249" y="27940"/>
                  </a:lnTo>
                  <a:lnTo>
                    <a:pt x="212978" y="27940"/>
                  </a:lnTo>
                  <a:lnTo>
                    <a:pt x="212471" y="26669"/>
                  </a:lnTo>
                  <a:lnTo>
                    <a:pt x="211074" y="26669"/>
                  </a:lnTo>
                  <a:lnTo>
                    <a:pt x="210438" y="25400"/>
                  </a:lnTo>
                  <a:lnTo>
                    <a:pt x="209803" y="25400"/>
                  </a:lnTo>
                  <a:lnTo>
                    <a:pt x="208533" y="24130"/>
                  </a:lnTo>
                  <a:lnTo>
                    <a:pt x="207136" y="24130"/>
                  </a:lnTo>
                  <a:lnTo>
                    <a:pt x="202565" y="21590"/>
                  </a:lnTo>
                  <a:lnTo>
                    <a:pt x="199517" y="16510"/>
                  </a:lnTo>
                  <a:lnTo>
                    <a:pt x="199390" y="10160"/>
                  </a:lnTo>
                  <a:lnTo>
                    <a:pt x="198754" y="8890"/>
                  </a:lnTo>
                  <a:lnTo>
                    <a:pt x="195579" y="6350"/>
                  </a:lnTo>
                  <a:lnTo>
                    <a:pt x="193167" y="5080"/>
                  </a:lnTo>
                  <a:lnTo>
                    <a:pt x="169418" y="5080"/>
                  </a:lnTo>
                  <a:lnTo>
                    <a:pt x="168909" y="3810"/>
                  </a:lnTo>
                  <a:close/>
                </a:path>
                <a:path w="216534" h="233680">
                  <a:moveTo>
                    <a:pt x="209296" y="38100"/>
                  </a:moveTo>
                  <a:lnTo>
                    <a:pt x="182625" y="38100"/>
                  </a:lnTo>
                  <a:lnTo>
                    <a:pt x="192277" y="41910"/>
                  </a:lnTo>
                  <a:lnTo>
                    <a:pt x="195579" y="43180"/>
                  </a:lnTo>
                  <a:lnTo>
                    <a:pt x="199262" y="43180"/>
                  </a:lnTo>
                  <a:lnTo>
                    <a:pt x="201929" y="40640"/>
                  </a:lnTo>
                  <a:lnTo>
                    <a:pt x="206121" y="39369"/>
                  </a:lnTo>
                  <a:lnTo>
                    <a:pt x="209296" y="38100"/>
                  </a:lnTo>
                  <a:close/>
                </a:path>
                <a:path w="216534" h="233680">
                  <a:moveTo>
                    <a:pt x="189865" y="1269"/>
                  </a:moveTo>
                  <a:lnTo>
                    <a:pt x="180085" y="1269"/>
                  </a:lnTo>
                  <a:lnTo>
                    <a:pt x="179577" y="2540"/>
                  </a:lnTo>
                  <a:lnTo>
                    <a:pt x="176529" y="3810"/>
                  </a:lnTo>
                  <a:lnTo>
                    <a:pt x="174371" y="3810"/>
                  </a:lnTo>
                  <a:lnTo>
                    <a:pt x="173354" y="5080"/>
                  </a:lnTo>
                  <a:lnTo>
                    <a:pt x="193167" y="5080"/>
                  </a:lnTo>
                  <a:lnTo>
                    <a:pt x="191007" y="2540"/>
                  </a:lnTo>
                  <a:lnTo>
                    <a:pt x="190626" y="2540"/>
                  </a:lnTo>
                  <a:lnTo>
                    <a:pt x="189865" y="1269"/>
                  </a:lnTo>
                  <a:close/>
                </a:path>
                <a:path w="216534" h="233680">
                  <a:moveTo>
                    <a:pt x="183515" y="0"/>
                  </a:moveTo>
                  <a:lnTo>
                    <a:pt x="181609" y="0"/>
                  </a:lnTo>
                  <a:lnTo>
                    <a:pt x="181101" y="1269"/>
                  </a:lnTo>
                  <a:lnTo>
                    <a:pt x="184150" y="1269"/>
                  </a:lnTo>
                  <a:lnTo>
                    <a:pt x="183515" y="0"/>
                  </a:lnTo>
                  <a:close/>
                </a:path>
                <a:path w="216534" h="233680">
                  <a:moveTo>
                    <a:pt x="188468" y="0"/>
                  </a:moveTo>
                  <a:lnTo>
                    <a:pt x="186817" y="0"/>
                  </a:lnTo>
                  <a:lnTo>
                    <a:pt x="185927" y="1269"/>
                  </a:lnTo>
                  <a:lnTo>
                    <a:pt x="189102" y="1269"/>
                  </a:lnTo>
                  <a:lnTo>
                    <a:pt x="18846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7051548" y="2631947"/>
              <a:ext cx="216535" cy="234950"/>
            </a:xfrm>
            <a:custGeom>
              <a:avLst/>
              <a:gdLst/>
              <a:ahLst/>
              <a:cxnLst/>
              <a:rect l="l" t="t" r="r" b="b"/>
              <a:pathLst>
                <a:path w="216534" h="234950">
                  <a:moveTo>
                    <a:pt x="182372" y="0"/>
                  </a:moveTo>
                  <a:lnTo>
                    <a:pt x="182245" y="253"/>
                  </a:lnTo>
                  <a:lnTo>
                    <a:pt x="181991" y="507"/>
                  </a:lnTo>
                  <a:lnTo>
                    <a:pt x="181863" y="762"/>
                  </a:lnTo>
                  <a:lnTo>
                    <a:pt x="181609" y="888"/>
                  </a:lnTo>
                  <a:lnTo>
                    <a:pt x="181101" y="1269"/>
                  </a:lnTo>
                  <a:lnTo>
                    <a:pt x="180594" y="1777"/>
                  </a:lnTo>
                  <a:lnTo>
                    <a:pt x="180085" y="2031"/>
                  </a:lnTo>
                  <a:lnTo>
                    <a:pt x="179577" y="2539"/>
                  </a:lnTo>
                  <a:lnTo>
                    <a:pt x="179070" y="2793"/>
                  </a:lnTo>
                  <a:lnTo>
                    <a:pt x="178561" y="3048"/>
                  </a:lnTo>
                  <a:lnTo>
                    <a:pt x="178053" y="3301"/>
                  </a:lnTo>
                  <a:lnTo>
                    <a:pt x="177546" y="3556"/>
                  </a:lnTo>
                  <a:lnTo>
                    <a:pt x="177037" y="3809"/>
                  </a:lnTo>
                  <a:lnTo>
                    <a:pt x="176529" y="4063"/>
                  </a:lnTo>
                  <a:lnTo>
                    <a:pt x="175895" y="4190"/>
                  </a:lnTo>
                  <a:lnTo>
                    <a:pt x="175386" y="4444"/>
                  </a:lnTo>
                  <a:lnTo>
                    <a:pt x="174878" y="4571"/>
                  </a:lnTo>
                  <a:lnTo>
                    <a:pt x="174371" y="4571"/>
                  </a:lnTo>
                  <a:lnTo>
                    <a:pt x="173862" y="4699"/>
                  </a:lnTo>
                  <a:lnTo>
                    <a:pt x="173354" y="4825"/>
                  </a:lnTo>
                  <a:lnTo>
                    <a:pt x="172974" y="4952"/>
                  </a:lnTo>
                  <a:lnTo>
                    <a:pt x="170179" y="4952"/>
                  </a:lnTo>
                  <a:lnTo>
                    <a:pt x="169799" y="4825"/>
                  </a:lnTo>
                  <a:lnTo>
                    <a:pt x="169418" y="4825"/>
                  </a:lnTo>
                  <a:lnTo>
                    <a:pt x="168909" y="4699"/>
                  </a:lnTo>
                  <a:lnTo>
                    <a:pt x="168655" y="4571"/>
                  </a:lnTo>
                  <a:lnTo>
                    <a:pt x="168401" y="4571"/>
                  </a:lnTo>
                  <a:lnTo>
                    <a:pt x="168148" y="4571"/>
                  </a:lnTo>
                  <a:lnTo>
                    <a:pt x="167894" y="4444"/>
                  </a:lnTo>
                  <a:lnTo>
                    <a:pt x="167512" y="4190"/>
                  </a:lnTo>
                  <a:lnTo>
                    <a:pt x="167004" y="4190"/>
                  </a:lnTo>
                  <a:lnTo>
                    <a:pt x="166243" y="4190"/>
                  </a:lnTo>
                  <a:lnTo>
                    <a:pt x="162432" y="4190"/>
                  </a:lnTo>
                  <a:lnTo>
                    <a:pt x="155321" y="7112"/>
                  </a:lnTo>
                  <a:lnTo>
                    <a:pt x="151256" y="10540"/>
                  </a:lnTo>
                  <a:lnTo>
                    <a:pt x="149351" y="12318"/>
                  </a:lnTo>
                  <a:lnTo>
                    <a:pt x="146938" y="13081"/>
                  </a:lnTo>
                  <a:lnTo>
                    <a:pt x="143891" y="13843"/>
                  </a:lnTo>
                  <a:lnTo>
                    <a:pt x="143128" y="14350"/>
                  </a:lnTo>
                  <a:lnTo>
                    <a:pt x="142367" y="14731"/>
                  </a:lnTo>
                  <a:lnTo>
                    <a:pt x="141477" y="14858"/>
                  </a:lnTo>
                  <a:lnTo>
                    <a:pt x="140588" y="14858"/>
                  </a:lnTo>
                  <a:lnTo>
                    <a:pt x="139826" y="15493"/>
                  </a:lnTo>
                  <a:lnTo>
                    <a:pt x="139446" y="16509"/>
                  </a:lnTo>
                  <a:lnTo>
                    <a:pt x="139319" y="17652"/>
                  </a:lnTo>
                  <a:lnTo>
                    <a:pt x="139700" y="18923"/>
                  </a:lnTo>
                  <a:lnTo>
                    <a:pt x="140461" y="19684"/>
                  </a:lnTo>
                  <a:lnTo>
                    <a:pt x="142367" y="21843"/>
                  </a:lnTo>
                  <a:lnTo>
                    <a:pt x="143382" y="24764"/>
                  </a:lnTo>
                  <a:lnTo>
                    <a:pt x="143128" y="27939"/>
                  </a:lnTo>
                  <a:lnTo>
                    <a:pt x="143128" y="28701"/>
                  </a:lnTo>
                  <a:lnTo>
                    <a:pt x="143128" y="29463"/>
                  </a:lnTo>
                  <a:lnTo>
                    <a:pt x="143382" y="30352"/>
                  </a:lnTo>
                  <a:lnTo>
                    <a:pt x="143763" y="33655"/>
                  </a:lnTo>
                  <a:lnTo>
                    <a:pt x="141477" y="36449"/>
                  </a:lnTo>
                  <a:lnTo>
                    <a:pt x="139319" y="39243"/>
                  </a:lnTo>
                  <a:lnTo>
                    <a:pt x="138302" y="40386"/>
                  </a:lnTo>
                  <a:lnTo>
                    <a:pt x="137541" y="41656"/>
                  </a:lnTo>
                  <a:lnTo>
                    <a:pt x="136651" y="42925"/>
                  </a:lnTo>
                  <a:lnTo>
                    <a:pt x="135890" y="44450"/>
                  </a:lnTo>
                  <a:lnTo>
                    <a:pt x="136144" y="46227"/>
                  </a:lnTo>
                  <a:lnTo>
                    <a:pt x="136271" y="48259"/>
                  </a:lnTo>
                  <a:lnTo>
                    <a:pt x="136525" y="50800"/>
                  </a:lnTo>
                  <a:lnTo>
                    <a:pt x="136398" y="53212"/>
                  </a:lnTo>
                  <a:lnTo>
                    <a:pt x="135635" y="55625"/>
                  </a:lnTo>
                  <a:lnTo>
                    <a:pt x="134874" y="57531"/>
                  </a:lnTo>
                  <a:lnTo>
                    <a:pt x="133223" y="58165"/>
                  </a:lnTo>
                  <a:lnTo>
                    <a:pt x="131318" y="58165"/>
                  </a:lnTo>
                  <a:lnTo>
                    <a:pt x="129158" y="58165"/>
                  </a:lnTo>
                  <a:lnTo>
                    <a:pt x="126746" y="57531"/>
                  </a:lnTo>
                  <a:lnTo>
                    <a:pt x="124459" y="56768"/>
                  </a:lnTo>
                  <a:lnTo>
                    <a:pt x="123190" y="56387"/>
                  </a:lnTo>
                  <a:lnTo>
                    <a:pt x="121920" y="56133"/>
                  </a:lnTo>
                  <a:lnTo>
                    <a:pt x="120650" y="55880"/>
                  </a:lnTo>
                  <a:lnTo>
                    <a:pt x="121157" y="57023"/>
                  </a:lnTo>
                  <a:lnTo>
                    <a:pt x="121793" y="58038"/>
                  </a:lnTo>
                  <a:lnTo>
                    <a:pt x="122427" y="59055"/>
                  </a:lnTo>
                  <a:lnTo>
                    <a:pt x="123571" y="60959"/>
                  </a:lnTo>
                  <a:lnTo>
                    <a:pt x="124841" y="62737"/>
                  </a:lnTo>
                  <a:lnTo>
                    <a:pt x="124968" y="64388"/>
                  </a:lnTo>
                  <a:lnTo>
                    <a:pt x="125095" y="65786"/>
                  </a:lnTo>
                  <a:lnTo>
                    <a:pt x="124841" y="67056"/>
                  </a:lnTo>
                  <a:lnTo>
                    <a:pt x="124078" y="68071"/>
                  </a:lnTo>
                  <a:lnTo>
                    <a:pt x="122300" y="70738"/>
                  </a:lnTo>
                  <a:lnTo>
                    <a:pt x="118363" y="72898"/>
                  </a:lnTo>
                  <a:lnTo>
                    <a:pt x="114300" y="73278"/>
                  </a:lnTo>
                  <a:lnTo>
                    <a:pt x="112013" y="73406"/>
                  </a:lnTo>
                  <a:lnTo>
                    <a:pt x="111759" y="76326"/>
                  </a:lnTo>
                  <a:lnTo>
                    <a:pt x="111632" y="83946"/>
                  </a:lnTo>
                  <a:lnTo>
                    <a:pt x="111632" y="85343"/>
                  </a:lnTo>
                  <a:lnTo>
                    <a:pt x="111505" y="86868"/>
                  </a:lnTo>
                  <a:lnTo>
                    <a:pt x="111378" y="88518"/>
                  </a:lnTo>
                  <a:lnTo>
                    <a:pt x="111125" y="95884"/>
                  </a:lnTo>
                  <a:lnTo>
                    <a:pt x="108457" y="98932"/>
                  </a:lnTo>
                  <a:lnTo>
                    <a:pt x="106172" y="99313"/>
                  </a:lnTo>
                  <a:lnTo>
                    <a:pt x="105791" y="99313"/>
                  </a:lnTo>
                  <a:lnTo>
                    <a:pt x="105663" y="99313"/>
                  </a:lnTo>
                  <a:lnTo>
                    <a:pt x="104012" y="99313"/>
                  </a:lnTo>
                  <a:lnTo>
                    <a:pt x="102488" y="98170"/>
                  </a:lnTo>
                  <a:lnTo>
                    <a:pt x="101980" y="96393"/>
                  </a:lnTo>
                  <a:lnTo>
                    <a:pt x="101726" y="96138"/>
                  </a:lnTo>
                  <a:lnTo>
                    <a:pt x="101473" y="96138"/>
                  </a:lnTo>
                  <a:lnTo>
                    <a:pt x="101219" y="96138"/>
                  </a:lnTo>
                  <a:lnTo>
                    <a:pt x="99059" y="96138"/>
                  </a:lnTo>
                  <a:lnTo>
                    <a:pt x="96900" y="96774"/>
                  </a:lnTo>
                  <a:lnTo>
                    <a:pt x="94996" y="97789"/>
                  </a:lnTo>
                  <a:lnTo>
                    <a:pt x="91821" y="99313"/>
                  </a:lnTo>
                  <a:lnTo>
                    <a:pt x="90804" y="100837"/>
                  </a:lnTo>
                  <a:lnTo>
                    <a:pt x="90677" y="101218"/>
                  </a:lnTo>
                  <a:lnTo>
                    <a:pt x="90804" y="102615"/>
                  </a:lnTo>
                  <a:lnTo>
                    <a:pt x="90424" y="103886"/>
                  </a:lnTo>
                  <a:lnTo>
                    <a:pt x="89534" y="104901"/>
                  </a:lnTo>
                  <a:lnTo>
                    <a:pt x="88392" y="106044"/>
                  </a:lnTo>
                  <a:lnTo>
                    <a:pt x="86868" y="106425"/>
                  </a:lnTo>
                  <a:lnTo>
                    <a:pt x="85090" y="106425"/>
                  </a:lnTo>
                  <a:lnTo>
                    <a:pt x="83820" y="106425"/>
                  </a:lnTo>
                  <a:lnTo>
                    <a:pt x="82550" y="106299"/>
                  </a:lnTo>
                  <a:lnTo>
                    <a:pt x="81152" y="106171"/>
                  </a:lnTo>
                  <a:lnTo>
                    <a:pt x="79882" y="106044"/>
                  </a:lnTo>
                  <a:lnTo>
                    <a:pt x="79628" y="106044"/>
                  </a:lnTo>
                  <a:lnTo>
                    <a:pt x="79375" y="106044"/>
                  </a:lnTo>
                  <a:lnTo>
                    <a:pt x="75565" y="106044"/>
                  </a:lnTo>
                  <a:lnTo>
                    <a:pt x="71120" y="110617"/>
                  </a:lnTo>
                  <a:lnTo>
                    <a:pt x="70866" y="112013"/>
                  </a:lnTo>
                  <a:lnTo>
                    <a:pt x="70866" y="114300"/>
                  </a:lnTo>
                  <a:lnTo>
                    <a:pt x="71120" y="116331"/>
                  </a:lnTo>
                  <a:lnTo>
                    <a:pt x="71374" y="118490"/>
                  </a:lnTo>
                  <a:lnTo>
                    <a:pt x="72262" y="124332"/>
                  </a:lnTo>
                  <a:lnTo>
                    <a:pt x="72517" y="127126"/>
                  </a:lnTo>
                  <a:lnTo>
                    <a:pt x="71881" y="128650"/>
                  </a:lnTo>
                  <a:lnTo>
                    <a:pt x="45593" y="135255"/>
                  </a:lnTo>
                  <a:lnTo>
                    <a:pt x="44450" y="135381"/>
                  </a:lnTo>
                  <a:lnTo>
                    <a:pt x="39750" y="136144"/>
                  </a:lnTo>
                  <a:lnTo>
                    <a:pt x="31750" y="137287"/>
                  </a:lnTo>
                  <a:lnTo>
                    <a:pt x="25146" y="137794"/>
                  </a:lnTo>
                  <a:lnTo>
                    <a:pt x="23875" y="137794"/>
                  </a:lnTo>
                  <a:lnTo>
                    <a:pt x="22732" y="137921"/>
                  </a:lnTo>
                  <a:lnTo>
                    <a:pt x="21717" y="137921"/>
                  </a:lnTo>
                  <a:lnTo>
                    <a:pt x="17779" y="137921"/>
                  </a:lnTo>
                  <a:lnTo>
                    <a:pt x="17018" y="137794"/>
                  </a:lnTo>
                  <a:lnTo>
                    <a:pt x="16763" y="137794"/>
                  </a:lnTo>
                  <a:lnTo>
                    <a:pt x="16001" y="137794"/>
                  </a:lnTo>
                  <a:lnTo>
                    <a:pt x="13843" y="137287"/>
                  </a:lnTo>
                  <a:lnTo>
                    <a:pt x="13334" y="137159"/>
                  </a:lnTo>
                  <a:lnTo>
                    <a:pt x="11556" y="136906"/>
                  </a:lnTo>
                  <a:lnTo>
                    <a:pt x="10922" y="136651"/>
                  </a:lnTo>
                  <a:lnTo>
                    <a:pt x="9017" y="136525"/>
                  </a:lnTo>
                  <a:lnTo>
                    <a:pt x="8508" y="136398"/>
                  </a:lnTo>
                  <a:lnTo>
                    <a:pt x="6096" y="136017"/>
                  </a:lnTo>
                  <a:lnTo>
                    <a:pt x="5842" y="136017"/>
                  </a:lnTo>
                  <a:lnTo>
                    <a:pt x="3682" y="135762"/>
                  </a:lnTo>
                  <a:lnTo>
                    <a:pt x="3048" y="135636"/>
                  </a:lnTo>
                  <a:lnTo>
                    <a:pt x="1270" y="135508"/>
                  </a:lnTo>
                  <a:lnTo>
                    <a:pt x="0" y="135508"/>
                  </a:lnTo>
                  <a:lnTo>
                    <a:pt x="1016" y="136525"/>
                  </a:lnTo>
                  <a:lnTo>
                    <a:pt x="1904" y="137794"/>
                  </a:lnTo>
                  <a:lnTo>
                    <a:pt x="2540" y="139064"/>
                  </a:lnTo>
                  <a:lnTo>
                    <a:pt x="2667" y="139192"/>
                  </a:lnTo>
                  <a:lnTo>
                    <a:pt x="2921" y="139700"/>
                  </a:lnTo>
                  <a:lnTo>
                    <a:pt x="3048" y="139953"/>
                  </a:lnTo>
                  <a:lnTo>
                    <a:pt x="3175" y="140207"/>
                  </a:lnTo>
                  <a:lnTo>
                    <a:pt x="3301" y="140462"/>
                  </a:lnTo>
                  <a:lnTo>
                    <a:pt x="3428" y="140843"/>
                  </a:lnTo>
                  <a:lnTo>
                    <a:pt x="3555" y="141096"/>
                  </a:lnTo>
                  <a:lnTo>
                    <a:pt x="4191" y="143128"/>
                  </a:lnTo>
                  <a:lnTo>
                    <a:pt x="5333" y="144906"/>
                  </a:lnTo>
                  <a:lnTo>
                    <a:pt x="6603" y="146303"/>
                  </a:lnTo>
                  <a:lnTo>
                    <a:pt x="7111" y="147065"/>
                  </a:lnTo>
                  <a:lnTo>
                    <a:pt x="7747" y="147827"/>
                  </a:lnTo>
                  <a:lnTo>
                    <a:pt x="8508" y="148462"/>
                  </a:lnTo>
                  <a:lnTo>
                    <a:pt x="8762" y="148717"/>
                  </a:lnTo>
                  <a:lnTo>
                    <a:pt x="9144" y="148970"/>
                  </a:lnTo>
                  <a:lnTo>
                    <a:pt x="9525" y="149478"/>
                  </a:lnTo>
                  <a:lnTo>
                    <a:pt x="10032" y="149732"/>
                  </a:lnTo>
                  <a:lnTo>
                    <a:pt x="10413" y="150113"/>
                  </a:lnTo>
                  <a:lnTo>
                    <a:pt x="10922" y="150494"/>
                  </a:lnTo>
                  <a:lnTo>
                    <a:pt x="12700" y="151764"/>
                  </a:lnTo>
                  <a:lnTo>
                    <a:pt x="14477" y="153034"/>
                  </a:lnTo>
                  <a:lnTo>
                    <a:pt x="16509" y="153924"/>
                  </a:lnTo>
                  <a:lnTo>
                    <a:pt x="17018" y="154305"/>
                  </a:lnTo>
                  <a:lnTo>
                    <a:pt x="17525" y="154558"/>
                  </a:lnTo>
                  <a:lnTo>
                    <a:pt x="18033" y="154939"/>
                  </a:lnTo>
                  <a:lnTo>
                    <a:pt x="21208" y="157733"/>
                  </a:lnTo>
                  <a:lnTo>
                    <a:pt x="21717" y="163068"/>
                  </a:lnTo>
                  <a:lnTo>
                    <a:pt x="21971" y="167005"/>
                  </a:lnTo>
                  <a:lnTo>
                    <a:pt x="22098" y="167767"/>
                  </a:lnTo>
                  <a:lnTo>
                    <a:pt x="22098" y="168275"/>
                  </a:lnTo>
                  <a:lnTo>
                    <a:pt x="22098" y="168656"/>
                  </a:lnTo>
                  <a:lnTo>
                    <a:pt x="22098" y="168909"/>
                  </a:lnTo>
                  <a:lnTo>
                    <a:pt x="22225" y="169037"/>
                  </a:lnTo>
                  <a:lnTo>
                    <a:pt x="22225" y="170306"/>
                  </a:lnTo>
                  <a:lnTo>
                    <a:pt x="22351" y="170561"/>
                  </a:lnTo>
                  <a:lnTo>
                    <a:pt x="22351" y="170814"/>
                  </a:lnTo>
                  <a:lnTo>
                    <a:pt x="22478" y="170942"/>
                  </a:lnTo>
                  <a:lnTo>
                    <a:pt x="22478" y="171323"/>
                  </a:lnTo>
                  <a:lnTo>
                    <a:pt x="22478" y="171450"/>
                  </a:lnTo>
                  <a:lnTo>
                    <a:pt x="22732" y="171576"/>
                  </a:lnTo>
                  <a:lnTo>
                    <a:pt x="23113" y="171831"/>
                  </a:lnTo>
                  <a:lnTo>
                    <a:pt x="23368" y="171957"/>
                  </a:lnTo>
                  <a:lnTo>
                    <a:pt x="25400" y="173227"/>
                  </a:lnTo>
                  <a:lnTo>
                    <a:pt x="27558" y="176783"/>
                  </a:lnTo>
                  <a:lnTo>
                    <a:pt x="28321" y="180086"/>
                  </a:lnTo>
                  <a:lnTo>
                    <a:pt x="28321" y="180339"/>
                  </a:lnTo>
                  <a:lnTo>
                    <a:pt x="28448" y="180720"/>
                  </a:lnTo>
                  <a:lnTo>
                    <a:pt x="28575" y="180848"/>
                  </a:lnTo>
                  <a:lnTo>
                    <a:pt x="28575" y="181228"/>
                  </a:lnTo>
                  <a:lnTo>
                    <a:pt x="28575" y="181356"/>
                  </a:lnTo>
                  <a:lnTo>
                    <a:pt x="28575" y="181609"/>
                  </a:lnTo>
                  <a:lnTo>
                    <a:pt x="28701" y="181863"/>
                  </a:lnTo>
                  <a:lnTo>
                    <a:pt x="28701" y="182244"/>
                  </a:lnTo>
                  <a:lnTo>
                    <a:pt x="28701" y="182625"/>
                  </a:lnTo>
                  <a:lnTo>
                    <a:pt x="28701" y="182880"/>
                  </a:lnTo>
                  <a:lnTo>
                    <a:pt x="28701" y="183133"/>
                  </a:lnTo>
                  <a:lnTo>
                    <a:pt x="28701" y="183387"/>
                  </a:lnTo>
                  <a:lnTo>
                    <a:pt x="28575" y="185546"/>
                  </a:lnTo>
                  <a:lnTo>
                    <a:pt x="27177" y="187198"/>
                  </a:lnTo>
                  <a:lnTo>
                    <a:pt x="25400" y="187325"/>
                  </a:lnTo>
                  <a:lnTo>
                    <a:pt x="21335" y="187832"/>
                  </a:lnTo>
                  <a:lnTo>
                    <a:pt x="17399" y="189356"/>
                  </a:lnTo>
                  <a:lnTo>
                    <a:pt x="13716" y="191515"/>
                  </a:lnTo>
                  <a:lnTo>
                    <a:pt x="10286" y="193548"/>
                  </a:lnTo>
                  <a:lnTo>
                    <a:pt x="5587" y="199008"/>
                  </a:lnTo>
                  <a:lnTo>
                    <a:pt x="6096" y="206120"/>
                  </a:lnTo>
                  <a:lnTo>
                    <a:pt x="6096" y="206501"/>
                  </a:lnTo>
                  <a:lnTo>
                    <a:pt x="6096" y="206756"/>
                  </a:lnTo>
                  <a:lnTo>
                    <a:pt x="6096" y="207137"/>
                  </a:lnTo>
                  <a:lnTo>
                    <a:pt x="6223" y="208406"/>
                  </a:lnTo>
                  <a:lnTo>
                    <a:pt x="7493" y="208406"/>
                  </a:lnTo>
                  <a:lnTo>
                    <a:pt x="8635" y="208406"/>
                  </a:lnTo>
                  <a:lnTo>
                    <a:pt x="9778" y="208406"/>
                  </a:lnTo>
                  <a:lnTo>
                    <a:pt x="19811" y="208406"/>
                  </a:lnTo>
                  <a:lnTo>
                    <a:pt x="27431" y="207644"/>
                  </a:lnTo>
                  <a:lnTo>
                    <a:pt x="28828" y="206756"/>
                  </a:lnTo>
                  <a:lnTo>
                    <a:pt x="30479" y="204596"/>
                  </a:lnTo>
                  <a:lnTo>
                    <a:pt x="33654" y="203073"/>
                  </a:lnTo>
                  <a:lnTo>
                    <a:pt x="36575" y="203073"/>
                  </a:lnTo>
                  <a:lnTo>
                    <a:pt x="38226" y="203073"/>
                  </a:lnTo>
                  <a:lnTo>
                    <a:pt x="39877" y="203581"/>
                  </a:lnTo>
                  <a:lnTo>
                    <a:pt x="41275" y="204596"/>
                  </a:lnTo>
                  <a:lnTo>
                    <a:pt x="42545" y="205612"/>
                  </a:lnTo>
                  <a:lnTo>
                    <a:pt x="46735" y="206375"/>
                  </a:lnTo>
                  <a:lnTo>
                    <a:pt x="51180" y="206375"/>
                  </a:lnTo>
                  <a:lnTo>
                    <a:pt x="54991" y="206375"/>
                  </a:lnTo>
                  <a:lnTo>
                    <a:pt x="58927" y="205867"/>
                  </a:lnTo>
                  <a:lnTo>
                    <a:pt x="61213" y="204343"/>
                  </a:lnTo>
                  <a:lnTo>
                    <a:pt x="62992" y="203073"/>
                  </a:lnTo>
                  <a:lnTo>
                    <a:pt x="65024" y="202311"/>
                  </a:lnTo>
                  <a:lnTo>
                    <a:pt x="67055" y="202311"/>
                  </a:lnTo>
                  <a:lnTo>
                    <a:pt x="68452" y="202311"/>
                  </a:lnTo>
                  <a:lnTo>
                    <a:pt x="69723" y="202692"/>
                  </a:lnTo>
                  <a:lnTo>
                    <a:pt x="70866" y="203326"/>
                  </a:lnTo>
                  <a:lnTo>
                    <a:pt x="72898" y="204596"/>
                  </a:lnTo>
                  <a:lnTo>
                    <a:pt x="74168" y="207009"/>
                  </a:lnTo>
                  <a:lnTo>
                    <a:pt x="74295" y="209676"/>
                  </a:lnTo>
                  <a:lnTo>
                    <a:pt x="74422" y="211581"/>
                  </a:lnTo>
                  <a:lnTo>
                    <a:pt x="75565" y="212725"/>
                  </a:lnTo>
                  <a:lnTo>
                    <a:pt x="77724" y="214883"/>
                  </a:lnTo>
                  <a:lnTo>
                    <a:pt x="78358" y="215519"/>
                  </a:lnTo>
                  <a:lnTo>
                    <a:pt x="79248" y="216281"/>
                  </a:lnTo>
                  <a:lnTo>
                    <a:pt x="80009" y="217169"/>
                  </a:lnTo>
                  <a:lnTo>
                    <a:pt x="82169" y="219582"/>
                  </a:lnTo>
                  <a:lnTo>
                    <a:pt x="82296" y="222250"/>
                  </a:lnTo>
                  <a:lnTo>
                    <a:pt x="82423" y="224408"/>
                  </a:lnTo>
                  <a:lnTo>
                    <a:pt x="82296" y="225806"/>
                  </a:lnTo>
                  <a:lnTo>
                    <a:pt x="82550" y="227202"/>
                  </a:lnTo>
                  <a:lnTo>
                    <a:pt x="90170" y="232028"/>
                  </a:lnTo>
                  <a:lnTo>
                    <a:pt x="92075" y="232790"/>
                  </a:lnTo>
                  <a:lnTo>
                    <a:pt x="94106" y="233933"/>
                  </a:lnTo>
                  <a:lnTo>
                    <a:pt x="94487" y="234187"/>
                  </a:lnTo>
                  <a:lnTo>
                    <a:pt x="94996" y="234442"/>
                  </a:lnTo>
                  <a:lnTo>
                    <a:pt x="95376" y="234695"/>
                  </a:lnTo>
                  <a:lnTo>
                    <a:pt x="95757" y="234061"/>
                  </a:lnTo>
                  <a:lnTo>
                    <a:pt x="96011" y="233680"/>
                  </a:lnTo>
                  <a:lnTo>
                    <a:pt x="96266" y="233171"/>
                  </a:lnTo>
                  <a:lnTo>
                    <a:pt x="96647" y="232537"/>
                  </a:lnTo>
                  <a:lnTo>
                    <a:pt x="96900" y="231901"/>
                  </a:lnTo>
                  <a:lnTo>
                    <a:pt x="97154" y="231394"/>
                  </a:lnTo>
                  <a:lnTo>
                    <a:pt x="98805" y="227964"/>
                  </a:lnTo>
                  <a:lnTo>
                    <a:pt x="100837" y="223774"/>
                  </a:lnTo>
                  <a:lnTo>
                    <a:pt x="106172" y="223774"/>
                  </a:lnTo>
                  <a:lnTo>
                    <a:pt x="107060" y="223774"/>
                  </a:lnTo>
                  <a:lnTo>
                    <a:pt x="107950" y="223900"/>
                  </a:lnTo>
                  <a:lnTo>
                    <a:pt x="108966" y="224155"/>
                  </a:lnTo>
                  <a:lnTo>
                    <a:pt x="110617" y="224408"/>
                  </a:lnTo>
                  <a:lnTo>
                    <a:pt x="111886" y="224536"/>
                  </a:lnTo>
                  <a:lnTo>
                    <a:pt x="112902" y="224536"/>
                  </a:lnTo>
                  <a:lnTo>
                    <a:pt x="114553" y="224536"/>
                  </a:lnTo>
                  <a:lnTo>
                    <a:pt x="115570" y="224155"/>
                  </a:lnTo>
                  <a:lnTo>
                    <a:pt x="116585" y="223774"/>
                  </a:lnTo>
                  <a:lnTo>
                    <a:pt x="117475" y="223393"/>
                  </a:lnTo>
                  <a:lnTo>
                    <a:pt x="118491" y="223138"/>
                  </a:lnTo>
                  <a:lnTo>
                    <a:pt x="119506" y="223138"/>
                  </a:lnTo>
                  <a:lnTo>
                    <a:pt x="120015" y="223138"/>
                  </a:lnTo>
                  <a:lnTo>
                    <a:pt x="120523" y="223138"/>
                  </a:lnTo>
                  <a:lnTo>
                    <a:pt x="120903" y="223265"/>
                  </a:lnTo>
                  <a:lnTo>
                    <a:pt x="121157" y="223265"/>
                  </a:lnTo>
                  <a:lnTo>
                    <a:pt x="121538" y="223393"/>
                  </a:lnTo>
                  <a:lnTo>
                    <a:pt x="121793" y="223393"/>
                  </a:lnTo>
                  <a:lnTo>
                    <a:pt x="123190" y="223774"/>
                  </a:lnTo>
                  <a:lnTo>
                    <a:pt x="124332" y="223900"/>
                  </a:lnTo>
                  <a:lnTo>
                    <a:pt x="125349" y="223900"/>
                  </a:lnTo>
                  <a:lnTo>
                    <a:pt x="128016" y="223900"/>
                  </a:lnTo>
                  <a:lnTo>
                    <a:pt x="129285" y="222757"/>
                  </a:lnTo>
                  <a:lnTo>
                    <a:pt x="130301" y="221106"/>
                  </a:lnTo>
                  <a:lnTo>
                    <a:pt x="131572" y="218820"/>
                  </a:lnTo>
                  <a:lnTo>
                    <a:pt x="128397" y="212217"/>
                  </a:lnTo>
                  <a:lnTo>
                    <a:pt x="125729" y="208914"/>
                  </a:lnTo>
                  <a:lnTo>
                    <a:pt x="123571" y="206375"/>
                  </a:lnTo>
                  <a:lnTo>
                    <a:pt x="119760" y="200278"/>
                  </a:lnTo>
                  <a:lnTo>
                    <a:pt x="119252" y="193675"/>
                  </a:lnTo>
                  <a:lnTo>
                    <a:pt x="119252" y="192786"/>
                  </a:lnTo>
                  <a:lnTo>
                    <a:pt x="119252" y="191896"/>
                  </a:lnTo>
                  <a:lnTo>
                    <a:pt x="119252" y="191007"/>
                  </a:lnTo>
                  <a:lnTo>
                    <a:pt x="119506" y="188975"/>
                  </a:lnTo>
                  <a:lnTo>
                    <a:pt x="118236" y="188087"/>
                  </a:lnTo>
                  <a:lnTo>
                    <a:pt x="115697" y="186308"/>
                  </a:lnTo>
                  <a:lnTo>
                    <a:pt x="113537" y="185038"/>
                  </a:lnTo>
                  <a:lnTo>
                    <a:pt x="110744" y="183261"/>
                  </a:lnTo>
                  <a:lnTo>
                    <a:pt x="110744" y="179705"/>
                  </a:lnTo>
                  <a:lnTo>
                    <a:pt x="110744" y="175259"/>
                  </a:lnTo>
                  <a:lnTo>
                    <a:pt x="115316" y="169671"/>
                  </a:lnTo>
                  <a:lnTo>
                    <a:pt x="120269" y="164464"/>
                  </a:lnTo>
                  <a:lnTo>
                    <a:pt x="120776" y="163830"/>
                  </a:lnTo>
                  <a:lnTo>
                    <a:pt x="121157" y="163449"/>
                  </a:lnTo>
                  <a:lnTo>
                    <a:pt x="121411" y="163068"/>
                  </a:lnTo>
                  <a:lnTo>
                    <a:pt x="121920" y="162432"/>
                  </a:lnTo>
                  <a:lnTo>
                    <a:pt x="122554" y="162178"/>
                  </a:lnTo>
                  <a:lnTo>
                    <a:pt x="123317" y="162178"/>
                  </a:lnTo>
                  <a:lnTo>
                    <a:pt x="124459" y="162178"/>
                  </a:lnTo>
                  <a:lnTo>
                    <a:pt x="125856" y="162940"/>
                  </a:lnTo>
                  <a:lnTo>
                    <a:pt x="127380" y="163575"/>
                  </a:lnTo>
                  <a:lnTo>
                    <a:pt x="128270" y="164083"/>
                  </a:lnTo>
                  <a:lnTo>
                    <a:pt x="130048" y="164973"/>
                  </a:lnTo>
                  <a:lnTo>
                    <a:pt x="130809" y="164973"/>
                  </a:lnTo>
                  <a:lnTo>
                    <a:pt x="131063" y="164973"/>
                  </a:lnTo>
                  <a:lnTo>
                    <a:pt x="132206" y="162559"/>
                  </a:lnTo>
                  <a:lnTo>
                    <a:pt x="133984" y="161798"/>
                  </a:lnTo>
                  <a:lnTo>
                    <a:pt x="135762" y="161798"/>
                  </a:lnTo>
                  <a:lnTo>
                    <a:pt x="137413" y="161798"/>
                  </a:lnTo>
                  <a:lnTo>
                    <a:pt x="139065" y="162306"/>
                  </a:lnTo>
                  <a:lnTo>
                    <a:pt x="140461" y="162687"/>
                  </a:lnTo>
                  <a:lnTo>
                    <a:pt x="140970" y="162940"/>
                  </a:lnTo>
                  <a:lnTo>
                    <a:pt x="141477" y="163068"/>
                  </a:lnTo>
                  <a:lnTo>
                    <a:pt x="141985" y="163194"/>
                  </a:lnTo>
                  <a:lnTo>
                    <a:pt x="142240" y="163194"/>
                  </a:lnTo>
                  <a:lnTo>
                    <a:pt x="142621" y="162940"/>
                  </a:lnTo>
                  <a:lnTo>
                    <a:pt x="142875" y="162813"/>
                  </a:lnTo>
                  <a:lnTo>
                    <a:pt x="147954" y="147700"/>
                  </a:lnTo>
                  <a:lnTo>
                    <a:pt x="152907" y="145923"/>
                  </a:lnTo>
                  <a:lnTo>
                    <a:pt x="160020" y="141224"/>
                  </a:lnTo>
                  <a:lnTo>
                    <a:pt x="160781" y="138937"/>
                  </a:lnTo>
                  <a:lnTo>
                    <a:pt x="161671" y="135381"/>
                  </a:lnTo>
                  <a:lnTo>
                    <a:pt x="162305" y="133095"/>
                  </a:lnTo>
                  <a:lnTo>
                    <a:pt x="163068" y="130301"/>
                  </a:lnTo>
                  <a:lnTo>
                    <a:pt x="163575" y="128396"/>
                  </a:lnTo>
                  <a:lnTo>
                    <a:pt x="163956" y="127253"/>
                  </a:lnTo>
                  <a:lnTo>
                    <a:pt x="164083" y="126745"/>
                  </a:lnTo>
                  <a:lnTo>
                    <a:pt x="164973" y="125094"/>
                  </a:lnTo>
                  <a:lnTo>
                    <a:pt x="166497" y="124587"/>
                  </a:lnTo>
                  <a:lnTo>
                    <a:pt x="168021" y="124206"/>
                  </a:lnTo>
                  <a:lnTo>
                    <a:pt x="170815" y="123317"/>
                  </a:lnTo>
                  <a:lnTo>
                    <a:pt x="171957" y="122808"/>
                  </a:lnTo>
                  <a:lnTo>
                    <a:pt x="171957" y="120014"/>
                  </a:lnTo>
                  <a:lnTo>
                    <a:pt x="171957" y="111887"/>
                  </a:lnTo>
                  <a:lnTo>
                    <a:pt x="175895" y="109981"/>
                  </a:lnTo>
                  <a:lnTo>
                    <a:pt x="179704" y="109219"/>
                  </a:lnTo>
                  <a:lnTo>
                    <a:pt x="180594" y="109093"/>
                  </a:lnTo>
                  <a:lnTo>
                    <a:pt x="180721" y="106680"/>
                  </a:lnTo>
                  <a:lnTo>
                    <a:pt x="180721" y="103505"/>
                  </a:lnTo>
                  <a:lnTo>
                    <a:pt x="180721" y="101853"/>
                  </a:lnTo>
                  <a:lnTo>
                    <a:pt x="180848" y="100456"/>
                  </a:lnTo>
                  <a:lnTo>
                    <a:pt x="181101" y="98932"/>
                  </a:lnTo>
                  <a:lnTo>
                    <a:pt x="181609" y="93344"/>
                  </a:lnTo>
                  <a:lnTo>
                    <a:pt x="184023" y="86868"/>
                  </a:lnTo>
                  <a:lnTo>
                    <a:pt x="189102" y="85217"/>
                  </a:lnTo>
                  <a:lnTo>
                    <a:pt x="189356" y="85217"/>
                  </a:lnTo>
                  <a:lnTo>
                    <a:pt x="188975" y="84581"/>
                  </a:lnTo>
                  <a:lnTo>
                    <a:pt x="188595" y="83946"/>
                  </a:lnTo>
                  <a:lnTo>
                    <a:pt x="188086" y="83565"/>
                  </a:lnTo>
                  <a:lnTo>
                    <a:pt x="186944" y="82550"/>
                  </a:lnTo>
                  <a:lnTo>
                    <a:pt x="185674" y="82042"/>
                  </a:lnTo>
                  <a:lnTo>
                    <a:pt x="184403" y="82042"/>
                  </a:lnTo>
                  <a:lnTo>
                    <a:pt x="184023" y="82042"/>
                  </a:lnTo>
                  <a:lnTo>
                    <a:pt x="183769" y="82042"/>
                  </a:lnTo>
                  <a:lnTo>
                    <a:pt x="183515" y="82042"/>
                  </a:lnTo>
                  <a:lnTo>
                    <a:pt x="183133" y="82168"/>
                  </a:lnTo>
                  <a:lnTo>
                    <a:pt x="182879" y="82168"/>
                  </a:lnTo>
                  <a:lnTo>
                    <a:pt x="182499" y="82168"/>
                  </a:lnTo>
                  <a:lnTo>
                    <a:pt x="177419" y="82168"/>
                  </a:lnTo>
                  <a:lnTo>
                    <a:pt x="174625" y="70231"/>
                  </a:lnTo>
                  <a:lnTo>
                    <a:pt x="173735" y="65912"/>
                  </a:lnTo>
                  <a:lnTo>
                    <a:pt x="173608" y="65405"/>
                  </a:lnTo>
                  <a:lnTo>
                    <a:pt x="173608" y="65150"/>
                  </a:lnTo>
                  <a:lnTo>
                    <a:pt x="173608" y="64896"/>
                  </a:lnTo>
                  <a:lnTo>
                    <a:pt x="173862" y="58674"/>
                  </a:lnTo>
                  <a:lnTo>
                    <a:pt x="173227" y="52324"/>
                  </a:lnTo>
                  <a:lnTo>
                    <a:pt x="172211" y="51434"/>
                  </a:lnTo>
                  <a:lnTo>
                    <a:pt x="170815" y="50292"/>
                  </a:lnTo>
                  <a:lnTo>
                    <a:pt x="170179" y="48259"/>
                  </a:lnTo>
                  <a:lnTo>
                    <a:pt x="170815" y="46355"/>
                  </a:lnTo>
                  <a:lnTo>
                    <a:pt x="171576" y="42799"/>
                  </a:lnTo>
                  <a:lnTo>
                    <a:pt x="175259" y="38988"/>
                  </a:lnTo>
                  <a:lnTo>
                    <a:pt x="179958" y="38988"/>
                  </a:lnTo>
                  <a:lnTo>
                    <a:pt x="182625" y="38988"/>
                  </a:lnTo>
                  <a:lnTo>
                    <a:pt x="186181" y="40386"/>
                  </a:lnTo>
                  <a:lnTo>
                    <a:pt x="189356" y="41656"/>
                  </a:lnTo>
                  <a:lnTo>
                    <a:pt x="192277" y="42799"/>
                  </a:lnTo>
                  <a:lnTo>
                    <a:pt x="195579" y="44195"/>
                  </a:lnTo>
                  <a:lnTo>
                    <a:pt x="197738" y="44195"/>
                  </a:lnTo>
                  <a:lnTo>
                    <a:pt x="198374" y="44195"/>
                  </a:lnTo>
                  <a:lnTo>
                    <a:pt x="198881" y="44068"/>
                  </a:lnTo>
                  <a:lnTo>
                    <a:pt x="199262" y="43814"/>
                  </a:lnTo>
                  <a:lnTo>
                    <a:pt x="201929" y="41528"/>
                  </a:lnTo>
                  <a:lnTo>
                    <a:pt x="206121" y="40005"/>
                  </a:lnTo>
                  <a:lnTo>
                    <a:pt x="209296" y="38607"/>
                  </a:lnTo>
                  <a:lnTo>
                    <a:pt x="210566" y="38226"/>
                  </a:lnTo>
                  <a:lnTo>
                    <a:pt x="211708" y="37845"/>
                  </a:lnTo>
                  <a:lnTo>
                    <a:pt x="212725" y="37211"/>
                  </a:lnTo>
                  <a:lnTo>
                    <a:pt x="213359" y="37083"/>
                  </a:lnTo>
                  <a:lnTo>
                    <a:pt x="214629" y="34798"/>
                  </a:lnTo>
                  <a:lnTo>
                    <a:pt x="216407" y="29971"/>
                  </a:lnTo>
                  <a:lnTo>
                    <a:pt x="215392" y="29337"/>
                  </a:lnTo>
                  <a:lnTo>
                    <a:pt x="215137" y="29082"/>
                  </a:lnTo>
                  <a:lnTo>
                    <a:pt x="214249" y="28575"/>
                  </a:lnTo>
                  <a:lnTo>
                    <a:pt x="213868" y="28193"/>
                  </a:lnTo>
                  <a:lnTo>
                    <a:pt x="212978" y="27812"/>
                  </a:lnTo>
                  <a:lnTo>
                    <a:pt x="212471" y="27431"/>
                  </a:lnTo>
                  <a:lnTo>
                    <a:pt x="211708" y="26924"/>
                  </a:lnTo>
                  <a:lnTo>
                    <a:pt x="211074" y="26669"/>
                  </a:lnTo>
                  <a:lnTo>
                    <a:pt x="210438" y="26162"/>
                  </a:lnTo>
                  <a:lnTo>
                    <a:pt x="209803" y="25781"/>
                  </a:lnTo>
                  <a:lnTo>
                    <a:pt x="209042" y="25400"/>
                  </a:lnTo>
                  <a:lnTo>
                    <a:pt x="208533" y="25145"/>
                  </a:lnTo>
                  <a:lnTo>
                    <a:pt x="207136" y="24383"/>
                  </a:lnTo>
                  <a:lnTo>
                    <a:pt x="202565" y="21970"/>
                  </a:lnTo>
                  <a:lnTo>
                    <a:pt x="199517" y="16763"/>
                  </a:lnTo>
                  <a:lnTo>
                    <a:pt x="199390" y="10794"/>
                  </a:lnTo>
                  <a:lnTo>
                    <a:pt x="198754" y="9651"/>
                  </a:lnTo>
                  <a:lnTo>
                    <a:pt x="195579" y="6857"/>
                  </a:lnTo>
                  <a:lnTo>
                    <a:pt x="193167" y="4825"/>
                  </a:lnTo>
                  <a:lnTo>
                    <a:pt x="191007" y="3048"/>
                  </a:lnTo>
                  <a:lnTo>
                    <a:pt x="190626" y="2667"/>
                  </a:lnTo>
                  <a:lnTo>
                    <a:pt x="189865" y="2031"/>
                  </a:lnTo>
                  <a:lnTo>
                    <a:pt x="189102" y="1524"/>
                  </a:lnTo>
                  <a:lnTo>
                    <a:pt x="188468" y="888"/>
                  </a:lnTo>
                  <a:lnTo>
                    <a:pt x="188341" y="634"/>
                  </a:lnTo>
                  <a:lnTo>
                    <a:pt x="187578" y="888"/>
                  </a:lnTo>
                  <a:lnTo>
                    <a:pt x="186817" y="888"/>
                  </a:lnTo>
                  <a:lnTo>
                    <a:pt x="185927" y="1143"/>
                  </a:lnTo>
                  <a:lnTo>
                    <a:pt x="185038" y="1524"/>
                  </a:lnTo>
                  <a:lnTo>
                    <a:pt x="184150" y="1777"/>
                  </a:lnTo>
                  <a:lnTo>
                    <a:pt x="183515" y="888"/>
                  </a:lnTo>
                  <a:lnTo>
                    <a:pt x="183387" y="888"/>
                  </a:lnTo>
                  <a:lnTo>
                    <a:pt x="183133" y="634"/>
                  </a:lnTo>
                  <a:lnTo>
                    <a:pt x="182879" y="381"/>
                  </a:lnTo>
                  <a:lnTo>
                    <a:pt x="18237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7162673" y="2855721"/>
              <a:ext cx="4445" cy="1905"/>
            </a:xfrm>
            <a:custGeom>
              <a:avLst/>
              <a:gdLst/>
              <a:ahLst/>
              <a:cxnLst/>
              <a:rect l="l" t="t" r="r" b="b"/>
              <a:pathLst>
                <a:path w="4445" h="1905">
                  <a:moveTo>
                    <a:pt x="0" y="1015"/>
                  </a:moveTo>
                  <a:lnTo>
                    <a:pt x="1016" y="1650"/>
                  </a:lnTo>
                  <a:lnTo>
                    <a:pt x="3175" y="1650"/>
                  </a:lnTo>
                  <a:lnTo>
                    <a:pt x="1016" y="1524"/>
                  </a:lnTo>
                  <a:lnTo>
                    <a:pt x="0" y="1015"/>
                  </a:lnTo>
                  <a:close/>
                </a:path>
                <a:path w="4445" h="1905">
                  <a:moveTo>
                    <a:pt x="3936" y="0"/>
                  </a:moveTo>
                  <a:lnTo>
                    <a:pt x="3175" y="1524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7054596" y="2631947"/>
              <a:ext cx="213360" cy="225425"/>
            </a:xfrm>
            <a:custGeom>
              <a:avLst/>
              <a:gdLst/>
              <a:ahLst/>
              <a:cxnLst/>
              <a:rect l="l" t="t" r="r" b="b"/>
              <a:pathLst>
                <a:path w="213359" h="225425">
                  <a:moveTo>
                    <a:pt x="112775" y="222503"/>
                  </a:moveTo>
                  <a:lnTo>
                    <a:pt x="112013" y="223774"/>
                  </a:lnTo>
                  <a:lnTo>
                    <a:pt x="111251" y="225298"/>
                  </a:lnTo>
                  <a:lnTo>
                    <a:pt x="109854" y="225298"/>
                  </a:lnTo>
                  <a:lnTo>
                    <a:pt x="109093" y="225298"/>
                  </a:lnTo>
                  <a:lnTo>
                    <a:pt x="108076" y="224789"/>
                  </a:lnTo>
                  <a:lnTo>
                    <a:pt x="106679" y="223265"/>
                  </a:lnTo>
                  <a:lnTo>
                    <a:pt x="108076" y="224789"/>
                  </a:lnTo>
                  <a:lnTo>
                    <a:pt x="109093" y="225425"/>
                  </a:lnTo>
                  <a:lnTo>
                    <a:pt x="109854" y="225425"/>
                  </a:lnTo>
                  <a:lnTo>
                    <a:pt x="111251" y="225425"/>
                  </a:lnTo>
                  <a:lnTo>
                    <a:pt x="112013" y="223774"/>
                  </a:lnTo>
                  <a:lnTo>
                    <a:pt x="112775" y="222503"/>
                  </a:lnTo>
                  <a:close/>
                </a:path>
                <a:path w="213359" h="225425">
                  <a:moveTo>
                    <a:pt x="179831" y="83819"/>
                  </a:moveTo>
                  <a:lnTo>
                    <a:pt x="174498" y="85343"/>
                  </a:lnTo>
                  <a:lnTo>
                    <a:pt x="171576" y="71881"/>
                  </a:lnTo>
                  <a:lnTo>
                    <a:pt x="170687" y="67056"/>
                  </a:lnTo>
                  <a:lnTo>
                    <a:pt x="171576" y="71881"/>
                  </a:lnTo>
                  <a:lnTo>
                    <a:pt x="174498" y="85343"/>
                  </a:lnTo>
                  <a:lnTo>
                    <a:pt x="179831" y="83819"/>
                  </a:lnTo>
                  <a:close/>
                </a:path>
                <a:path w="213359" h="225425">
                  <a:moveTo>
                    <a:pt x="185927" y="85343"/>
                  </a:moveTo>
                  <a:lnTo>
                    <a:pt x="185927" y="84074"/>
                  </a:lnTo>
                  <a:lnTo>
                    <a:pt x="185927" y="83057"/>
                  </a:lnTo>
                  <a:lnTo>
                    <a:pt x="185927" y="82295"/>
                  </a:lnTo>
                  <a:lnTo>
                    <a:pt x="185927" y="83057"/>
                  </a:lnTo>
                  <a:lnTo>
                    <a:pt x="185927" y="84074"/>
                  </a:lnTo>
                  <a:lnTo>
                    <a:pt x="185927" y="85343"/>
                  </a:lnTo>
                  <a:close/>
                </a:path>
                <a:path w="213359" h="225425">
                  <a:moveTo>
                    <a:pt x="140207" y="161544"/>
                  </a:moveTo>
                  <a:lnTo>
                    <a:pt x="140207" y="164211"/>
                  </a:lnTo>
                </a:path>
                <a:path w="213359" h="225425">
                  <a:moveTo>
                    <a:pt x="210311" y="27558"/>
                  </a:moveTo>
                  <a:lnTo>
                    <a:pt x="210311" y="30352"/>
                  </a:lnTo>
                </a:path>
                <a:path w="213359" h="225425">
                  <a:moveTo>
                    <a:pt x="204215" y="24383"/>
                  </a:moveTo>
                  <a:lnTo>
                    <a:pt x="198881" y="22225"/>
                  </a:lnTo>
                  <a:lnTo>
                    <a:pt x="195325" y="17525"/>
                  </a:lnTo>
                  <a:lnTo>
                    <a:pt x="195072" y="12192"/>
                  </a:lnTo>
                  <a:lnTo>
                    <a:pt x="195325" y="17525"/>
                  </a:lnTo>
                  <a:lnTo>
                    <a:pt x="198881" y="22225"/>
                  </a:lnTo>
                  <a:lnTo>
                    <a:pt x="204215" y="24383"/>
                  </a:lnTo>
                  <a:close/>
                </a:path>
                <a:path w="213359" h="225425">
                  <a:moveTo>
                    <a:pt x="213359" y="30480"/>
                  </a:moveTo>
                  <a:lnTo>
                    <a:pt x="210311" y="30480"/>
                  </a:lnTo>
                </a:path>
                <a:path w="213359" h="225425">
                  <a:moveTo>
                    <a:pt x="207390" y="27431"/>
                  </a:moveTo>
                  <a:lnTo>
                    <a:pt x="210184" y="27431"/>
                  </a:lnTo>
                </a:path>
                <a:path w="213359" h="225425">
                  <a:moveTo>
                    <a:pt x="188975" y="6095"/>
                  </a:moveTo>
                  <a:lnTo>
                    <a:pt x="191261" y="8127"/>
                  </a:lnTo>
                  <a:lnTo>
                    <a:pt x="194436" y="11049"/>
                  </a:lnTo>
                  <a:lnTo>
                    <a:pt x="195072" y="12192"/>
                  </a:lnTo>
                  <a:lnTo>
                    <a:pt x="194436" y="11049"/>
                  </a:lnTo>
                  <a:lnTo>
                    <a:pt x="191261" y="8127"/>
                  </a:lnTo>
                  <a:lnTo>
                    <a:pt x="188975" y="6095"/>
                  </a:lnTo>
                  <a:close/>
                </a:path>
                <a:path w="213359" h="225425">
                  <a:moveTo>
                    <a:pt x="185927" y="0"/>
                  </a:moveTo>
                  <a:lnTo>
                    <a:pt x="185927" y="1015"/>
                  </a:lnTo>
                  <a:lnTo>
                    <a:pt x="185927" y="2031"/>
                  </a:lnTo>
                  <a:lnTo>
                    <a:pt x="185927" y="3048"/>
                  </a:lnTo>
                  <a:lnTo>
                    <a:pt x="185927" y="2031"/>
                  </a:lnTo>
                  <a:lnTo>
                    <a:pt x="185927" y="1015"/>
                  </a:lnTo>
                  <a:lnTo>
                    <a:pt x="185927" y="0"/>
                  </a:lnTo>
                  <a:close/>
                </a:path>
                <a:path w="213359" h="225425">
                  <a:moveTo>
                    <a:pt x="188975" y="3048"/>
                  </a:moveTo>
                  <a:lnTo>
                    <a:pt x="188975" y="6095"/>
                  </a:lnTo>
                </a:path>
                <a:path w="213359" h="225425">
                  <a:moveTo>
                    <a:pt x="204343" y="24383"/>
                  </a:moveTo>
                  <a:lnTo>
                    <a:pt x="207263" y="27177"/>
                  </a:lnTo>
                </a:path>
                <a:path w="213359" h="225425">
                  <a:moveTo>
                    <a:pt x="6096" y="149351"/>
                  </a:moveTo>
                  <a:lnTo>
                    <a:pt x="4952" y="148336"/>
                  </a:lnTo>
                  <a:lnTo>
                    <a:pt x="3936" y="147446"/>
                  </a:lnTo>
                  <a:lnTo>
                    <a:pt x="3048" y="146303"/>
                  </a:lnTo>
                  <a:lnTo>
                    <a:pt x="3936" y="147446"/>
                  </a:lnTo>
                  <a:lnTo>
                    <a:pt x="4952" y="148336"/>
                  </a:lnTo>
                  <a:lnTo>
                    <a:pt x="6096" y="149351"/>
                  </a:lnTo>
                  <a:close/>
                </a:path>
                <a:path w="213359" h="225425">
                  <a:moveTo>
                    <a:pt x="6096" y="149351"/>
                  </a:moveTo>
                  <a:lnTo>
                    <a:pt x="6857" y="149351"/>
                  </a:lnTo>
                  <a:lnTo>
                    <a:pt x="7874" y="149351"/>
                  </a:lnTo>
                  <a:lnTo>
                    <a:pt x="9144" y="149351"/>
                  </a:lnTo>
                  <a:lnTo>
                    <a:pt x="8127" y="149351"/>
                  </a:lnTo>
                  <a:lnTo>
                    <a:pt x="7111" y="149351"/>
                  </a:lnTo>
                  <a:lnTo>
                    <a:pt x="6096" y="149351"/>
                  </a:lnTo>
                  <a:close/>
                </a:path>
                <a:path w="213359" h="225425">
                  <a:moveTo>
                    <a:pt x="183006" y="0"/>
                  </a:moveTo>
                  <a:lnTo>
                    <a:pt x="185927" y="0"/>
                  </a:lnTo>
                  <a:lnTo>
                    <a:pt x="183006" y="0"/>
                  </a:lnTo>
                  <a:close/>
                </a:path>
                <a:path w="213359" h="225425">
                  <a:moveTo>
                    <a:pt x="91439" y="97536"/>
                  </a:moveTo>
                  <a:lnTo>
                    <a:pt x="93345" y="97536"/>
                  </a:lnTo>
                  <a:lnTo>
                    <a:pt x="95376" y="97536"/>
                  </a:lnTo>
                  <a:lnTo>
                    <a:pt x="97535" y="97536"/>
                  </a:lnTo>
                  <a:lnTo>
                    <a:pt x="95376" y="97536"/>
                  </a:lnTo>
                  <a:lnTo>
                    <a:pt x="93345" y="97536"/>
                  </a:lnTo>
                  <a:lnTo>
                    <a:pt x="91439" y="97536"/>
                  </a:lnTo>
                  <a:close/>
                </a:path>
                <a:path w="213359" h="225425">
                  <a:moveTo>
                    <a:pt x="173735" y="3048"/>
                  </a:moveTo>
                  <a:lnTo>
                    <a:pt x="173735" y="5714"/>
                  </a:lnTo>
                </a:path>
                <a:path w="213359" h="225425">
                  <a:moveTo>
                    <a:pt x="0" y="136778"/>
                  </a:moveTo>
                  <a:lnTo>
                    <a:pt x="0" y="134112"/>
                  </a:lnTo>
                </a:path>
                <a:path w="213359" h="225425">
                  <a:moveTo>
                    <a:pt x="167639" y="6095"/>
                  </a:moveTo>
                  <a:lnTo>
                    <a:pt x="164592" y="6095"/>
                  </a:lnTo>
                </a:path>
                <a:path w="213359" h="225425">
                  <a:moveTo>
                    <a:pt x="176783" y="0"/>
                  </a:moveTo>
                  <a:lnTo>
                    <a:pt x="176783" y="3048"/>
                  </a:lnTo>
                </a:path>
                <a:path w="213359" h="225425">
                  <a:moveTo>
                    <a:pt x="9144" y="137159"/>
                  </a:moveTo>
                  <a:lnTo>
                    <a:pt x="6096" y="137159"/>
                  </a:lnTo>
                </a:path>
                <a:path w="213359" h="225425">
                  <a:moveTo>
                    <a:pt x="12192" y="137159"/>
                  </a:moveTo>
                  <a:lnTo>
                    <a:pt x="9144" y="137159"/>
                  </a:lnTo>
                </a:path>
                <a:path w="213359" h="225425">
                  <a:moveTo>
                    <a:pt x="3048" y="137159"/>
                  </a:moveTo>
                  <a:lnTo>
                    <a:pt x="0" y="137159"/>
                  </a:lnTo>
                </a:path>
                <a:path w="213359" h="225425">
                  <a:moveTo>
                    <a:pt x="6096" y="137159"/>
                  </a:moveTo>
                  <a:lnTo>
                    <a:pt x="3048" y="137159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7932420" y="3305555"/>
              <a:ext cx="33655" cy="12700"/>
            </a:xfrm>
            <a:custGeom>
              <a:avLst/>
              <a:gdLst/>
              <a:ahLst/>
              <a:cxnLst/>
              <a:rect l="l" t="t" r="r" b="b"/>
              <a:pathLst>
                <a:path w="33654" h="12700">
                  <a:moveTo>
                    <a:pt x="17399" y="0"/>
                  </a:moveTo>
                  <a:lnTo>
                    <a:pt x="14097" y="0"/>
                  </a:lnTo>
                  <a:lnTo>
                    <a:pt x="8000" y="0"/>
                  </a:lnTo>
                  <a:lnTo>
                    <a:pt x="2285" y="1397"/>
                  </a:lnTo>
                  <a:lnTo>
                    <a:pt x="380" y="3302"/>
                  </a:lnTo>
                  <a:lnTo>
                    <a:pt x="0" y="3937"/>
                  </a:lnTo>
                  <a:lnTo>
                    <a:pt x="126" y="4191"/>
                  </a:lnTo>
                  <a:lnTo>
                    <a:pt x="634" y="5842"/>
                  </a:lnTo>
                  <a:lnTo>
                    <a:pt x="2666" y="6350"/>
                  </a:lnTo>
                  <a:lnTo>
                    <a:pt x="7238" y="6350"/>
                  </a:lnTo>
                  <a:lnTo>
                    <a:pt x="10668" y="6096"/>
                  </a:lnTo>
                  <a:lnTo>
                    <a:pt x="12573" y="6096"/>
                  </a:lnTo>
                  <a:lnTo>
                    <a:pt x="14604" y="5969"/>
                  </a:lnTo>
                  <a:lnTo>
                    <a:pt x="21716" y="5969"/>
                  </a:lnTo>
                  <a:lnTo>
                    <a:pt x="25273" y="8255"/>
                  </a:lnTo>
                  <a:lnTo>
                    <a:pt x="31876" y="12192"/>
                  </a:lnTo>
                  <a:lnTo>
                    <a:pt x="33400" y="12192"/>
                  </a:lnTo>
                  <a:lnTo>
                    <a:pt x="33527" y="11684"/>
                  </a:lnTo>
                  <a:lnTo>
                    <a:pt x="33527" y="11049"/>
                  </a:lnTo>
                  <a:lnTo>
                    <a:pt x="33274" y="10414"/>
                  </a:lnTo>
                  <a:lnTo>
                    <a:pt x="32384" y="7366"/>
                  </a:lnTo>
                  <a:lnTo>
                    <a:pt x="29082" y="3175"/>
                  </a:lnTo>
                  <a:lnTo>
                    <a:pt x="23749" y="1397"/>
                  </a:lnTo>
                  <a:lnTo>
                    <a:pt x="20954" y="381"/>
                  </a:lnTo>
                  <a:lnTo>
                    <a:pt x="1739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7932420" y="3305555"/>
              <a:ext cx="33655" cy="12700"/>
            </a:xfrm>
            <a:custGeom>
              <a:avLst/>
              <a:gdLst/>
              <a:ahLst/>
              <a:cxnLst/>
              <a:rect l="l" t="t" r="r" b="b"/>
              <a:pathLst>
                <a:path w="33654" h="12700">
                  <a:moveTo>
                    <a:pt x="14097" y="0"/>
                  </a:moveTo>
                  <a:lnTo>
                    <a:pt x="8000" y="0"/>
                  </a:lnTo>
                  <a:lnTo>
                    <a:pt x="2285" y="1397"/>
                  </a:lnTo>
                  <a:lnTo>
                    <a:pt x="380" y="3302"/>
                  </a:lnTo>
                  <a:lnTo>
                    <a:pt x="0" y="3937"/>
                  </a:lnTo>
                  <a:lnTo>
                    <a:pt x="126" y="4191"/>
                  </a:lnTo>
                  <a:lnTo>
                    <a:pt x="634" y="5842"/>
                  </a:lnTo>
                  <a:lnTo>
                    <a:pt x="2666" y="6350"/>
                  </a:lnTo>
                  <a:lnTo>
                    <a:pt x="5841" y="6350"/>
                  </a:lnTo>
                  <a:lnTo>
                    <a:pt x="7238" y="6350"/>
                  </a:lnTo>
                  <a:lnTo>
                    <a:pt x="8889" y="6223"/>
                  </a:lnTo>
                  <a:lnTo>
                    <a:pt x="10668" y="6096"/>
                  </a:lnTo>
                  <a:lnTo>
                    <a:pt x="12573" y="6096"/>
                  </a:lnTo>
                  <a:lnTo>
                    <a:pt x="14604" y="5969"/>
                  </a:lnTo>
                  <a:lnTo>
                    <a:pt x="16509" y="5969"/>
                  </a:lnTo>
                  <a:lnTo>
                    <a:pt x="21716" y="5969"/>
                  </a:lnTo>
                  <a:lnTo>
                    <a:pt x="25273" y="8255"/>
                  </a:lnTo>
                  <a:lnTo>
                    <a:pt x="28321" y="10033"/>
                  </a:lnTo>
                  <a:lnTo>
                    <a:pt x="30225" y="11176"/>
                  </a:lnTo>
                  <a:lnTo>
                    <a:pt x="31876" y="12192"/>
                  </a:lnTo>
                  <a:lnTo>
                    <a:pt x="33147" y="12192"/>
                  </a:lnTo>
                  <a:lnTo>
                    <a:pt x="33400" y="12192"/>
                  </a:lnTo>
                  <a:lnTo>
                    <a:pt x="33527" y="11684"/>
                  </a:lnTo>
                  <a:lnTo>
                    <a:pt x="33527" y="11049"/>
                  </a:lnTo>
                  <a:lnTo>
                    <a:pt x="33274" y="10414"/>
                  </a:lnTo>
                  <a:lnTo>
                    <a:pt x="32384" y="7366"/>
                  </a:lnTo>
                  <a:lnTo>
                    <a:pt x="29082" y="3175"/>
                  </a:lnTo>
                  <a:lnTo>
                    <a:pt x="23749" y="1397"/>
                  </a:lnTo>
                  <a:lnTo>
                    <a:pt x="20954" y="381"/>
                  </a:lnTo>
                  <a:lnTo>
                    <a:pt x="17399" y="0"/>
                  </a:lnTo>
                  <a:lnTo>
                    <a:pt x="1409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7972044" y="3265932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20" h="134620">
                  <a:moveTo>
                    <a:pt x="134111" y="122555"/>
                  </a:moveTo>
                  <a:lnTo>
                    <a:pt x="124078" y="122555"/>
                  </a:lnTo>
                  <a:lnTo>
                    <a:pt x="126990" y="125984"/>
                  </a:lnTo>
                  <a:lnTo>
                    <a:pt x="129285" y="128778"/>
                  </a:lnTo>
                  <a:lnTo>
                    <a:pt x="130682" y="130429"/>
                  </a:lnTo>
                  <a:lnTo>
                    <a:pt x="134111" y="134112"/>
                  </a:lnTo>
                  <a:lnTo>
                    <a:pt x="134111" y="122555"/>
                  </a:lnTo>
                  <a:close/>
                </a:path>
                <a:path w="134620" h="134620">
                  <a:moveTo>
                    <a:pt x="52197" y="48641"/>
                  </a:moveTo>
                  <a:lnTo>
                    <a:pt x="33908" y="48641"/>
                  </a:lnTo>
                  <a:lnTo>
                    <a:pt x="35305" y="49657"/>
                  </a:lnTo>
                  <a:lnTo>
                    <a:pt x="37210" y="50800"/>
                  </a:lnTo>
                  <a:lnTo>
                    <a:pt x="40004" y="52959"/>
                  </a:lnTo>
                  <a:lnTo>
                    <a:pt x="43052" y="54610"/>
                  </a:lnTo>
                  <a:lnTo>
                    <a:pt x="46227" y="55753"/>
                  </a:lnTo>
                  <a:lnTo>
                    <a:pt x="50926" y="57150"/>
                  </a:lnTo>
                  <a:lnTo>
                    <a:pt x="52197" y="59182"/>
                  </a:lnTo>
                  <a:lnTo>
                    <a:pt x="53594" y="62357"/>
                  </a:lnTo>
                  <a:lnTo>
                    <a:pt x="53975" y="62992"/>
                  </a:lnTo>
                  <a:lnTo>
                    <a:pt x="57911" y="63246"/>
                  </a:lnTo>
                  <a:lnTo>
                    <a:pt x="66716" y="64924"/>
                  </a:lnTo>
                  <a:lnTo>
                    <a:pt x="101726" y="83820"/>
                  </a:lnTo>
                  <a:lnTo>
                    <a:pt x="102234" y="93726"/>
                  </a:lnTo>
                  <a:lnTo>
                    <a:pt x="102997" y="96139"/>
                  </a:lnTo>
                  <a:lnTo>
                    <a:pt x="104521" y="98171"/>
                  </a:lnTo>
                  <a:lnTo>
                    <a:pt x="108584" y="103251"/>
                  </a:lnTo>
                  <a:lnTo>
                    <a:pt x="110235" y="108331"/>
                  </a:lnTo>
                  <a:lnTo>
                    <a:pt x="108965" y="111887"/>
                  </a:lnTo>
                  <a:lnTo>
                    <a:pt x="108330" y="113538"/>
                  </a:lnTo>
                  <a:lnTo>
                    <a:pt x="106806" y="115570"/>
                  </a:lnTo>
                  <a:lnTo>
                    <a:pt x="102997" y="115570"/>
                  </a:lnTo>
                  <a:lnTo>
                    <a:pt x="98551" y="115824"/>
                  </a:lnTo>
                  <a:lnTo>
                    <a:pt x="94614" y="118491"/>
                  </a:lnTo>
                  <a:lnTo>
                    <a:pt x="92075" y="122809"/>
                  </a:lnTo>
                  <a:lnTo>
                    <a:pt x="91566" y="123571"/>
                  </a:lnTo>
                  <a:lnTo>
                    <a:pt x="91458" y="123952"/>
                  </a:lnTo>
                  <a:lnTo>
                    <a:pt x="91385" y="124714"/>
                  </a:lnTo>
                  <a:lnTo>
                    <a:pt x="91566" y="125349"/>
                  </a:lnTo>
                  <a:lnTo>
                    <a:pt x="92075" y="125857"/>
                  </a:lnTo>
                  <a:lnTo>
                    <a:pt x="93345" y="125984"/>
                  </a:lnTo>
                  <a:lnTo>
                    <a:pt x="99567" y="125984"/>
                  </a:lnTo>
                  <a:lnTo>
                    <a:pt x="107441" y="124714"/>
                  </a:lnTo>
                  <a:lnTo>
                    <a:pt x="111759" y="123952"/>
                  </a:lnTo>
                  <a:lnTo>
                    <a:pt x="114934" y="123317"/>
                  </a:lnTo>
                  <a:lnTo>
                    <a:pt x="118109" y="122809"/>
                  </a:lnTo>
                  <a:lnTo>
                    <a:pt x="121284" y="122555"/>
                  </a:lnTo>
                  <a:lnTo>
                    <a:pt x="134111" y="122555"/>
                  </a:lnTo>
                  <a:lnTo>
                    <a:pt x="134111" y="48895"/>
                  </a:lnTo>
                  <a:lnTo>
                    <a:pt x="53212" y="48895"/>
                  </a:lnTo>
                  <a:lnTo>
                    <a:pt x="52197" y="48641"/>
                  </a:lnTo>
                  <a:close/>
                </a:path>
                <a:path w="134620" h="134620">
                  <a:moveTo>
                    <a:pt x="18796" y="37338"/>
                  </a:moveTo>
                  <a:lnTo>
                    <a:pt x="16763" y="37338"/>
                  </a:lnTo>
                  <a:lnTo>
                    <a:pt x="16255" y="37465"/>
                  </a:lnTo>
                  <a:lnTo>
                    <a:pt x="15748" y="37465"/>
                  </a:lnTo>
                  <a:lnTo>
                    <a:pt x="16128" y="37846"/>
                  </a:lnTo>
                  <a:lnTo>
                    <a:pt x="16509" y="38354"/>
                  </a:lnTo>
                  <a:lnTo>
                    <a:pt x="17017" y="38735"/>
                  </a:lnTo>
                  <a:lnTo>
                    <a:pt x="20065" y="41656"/>
                  </a:lnTo>
                  <a:lnTo>
                    <a:pt x="24256" y="45593"/>
                  </a:lnTo>
                  <a:lnTo>
                    <a:pt x="24129" y="53848"/>
                  </a:lnTo>
                  <a:lnTo>
                    <a:pt x="24383" y="54737"/>
                  </a:lnTo>
                  <a:lnTo>
                    <a:pt x="25526" y="55880"/>
                  </a:lnTo>
                  <a:lnTo>
                    <a:pt x="26288" y="56134"/>
                  </a:lnTo>
                  <a:lnTo>
                    <a:pt x="28194" y="56134"/>
                  </a:lnTo>
                  <a:lnTo>
                    <a:pt x="30225" y="55118"/>
                  </a:lnTo>
                  <a:lnTo>
                    <a:pt x="30225" y="50038"/>
                  </a:lnTo>
                  <a:lnTo>
                    <a:pt x="31623" y="49022"/>
                  </a:lnTo>
                  <a:lnTo>
                    <a:pt x="32003" y="48768"/>
                  </a:lnTo>
                  <a:lnTo>
                    <a:pt x="32257" y="48641"/>
                  </a:lnTo>
                  <a:lnTo>
                    <a:pt x="52197" y="48641"/>
                  </a:lnTo>
                  <a:lnTo>
                    <a:pt x="51434" y="48006"/>
                  </a:lnTo>
                  <a:lnTo>
                    <a:pt x="48466" y="44328"/>
                  </a:lnTo>
                  <a:lnTo>
                    <a:pt x="46248" y="38354"/>
                  </a:lnTo>
                  <a:lnTo>
                    <a:pt x="22859" y="38354"/>
                  </a:lnTo>
                  <a:lnTo>
                    <a:pt x="21844" y="38100"/>
                  </a:lnTo>
                  <a:lnTo>
                    <a:pt x="20320" y="37592"/>
                  </a:lnTo>
                  <a:lnTo>
                    <a:pt x="18796" y="37338"/>
                  </a:lnTo>
                  <a:close/>
                </a:path>
                <a:path w="134620" h="134620">
                  <a:moveTo>
                    <a:pt x="89661" y="19177"/>
                  </a:moveTo>
                  <a:lnTo>
                    <a:pt x="89407" y="19177"/>
                  </a:lnTo>
                  <a:lnTo>
                    <a:pt x="87249" y="19304"/>
                  </a:lnTo>
                  <a:lnTo>
                    <a:pt x="85321" y="23114"/>
                  </a:lnTo>
                  <a:lnTo>
                    <a:pt x="84074" y="25527"/>
                  </a:lnTo>
                  <a:lnTo>
                    <a:pt x="82611" y="28448"/>
                  </a:lnTo>
                  <a:lnTo>
                    <a:pt x="80772" y="32004"/>
                  </a:lnTo>
                  <a:lnTo>
                    <a:pt x="75437" y="32004"/>
                  </a:lnTo>
                  <a:lnTo>
                    <a:pt x="72516" y="35052"/>
                  </a:lnTo>
                  <a:lnTo>
                    <a:pt x="69050" y="38401"/>
                  </a:lnTo>
                  <a:lnTo>
                    <a:pt x="65531" y="42037"/>
                  </a:lnTo>
                  <a:lnTo>
                    <a:pt x="61086" y="46355"/>
                  </a:lnTo>
                  <a:lnTo>
                    <a:pt x="55879" y="48514"/>
                  </a:lnTo>
                  <a:lnTo>
                    <a:pt x="55372" y="48768"/>
                  </a:lnTo>
                  <a:lnTo>
                    <a:pt x="54736" y="48895"/>
                  </a:lnTo>
                  <a:lnTo>
                    <a:pt x="134111" y="48895"/>
                  </a:lnTo>
                  <a:lnTo>
                    <a:pt x="134111" y="37846"/>
                  </a:lnTo>
                  <a:lnTo>
                    <a:pt x="127634" y="35306"/>
                  </a:lnTo>
                  <a:lnTo>
                    <a:pt x="120396" y="31877"/>
                  </a:lnTo>
                  <a:lnTo>
                    <a:pt x="113537" y="28702"/>
                  </a:lnTo>
                  <a:lnTo>
                    <a:pt x="105860" y="25284"/>
                  </a:lnTo>
                  <a:lnTo>
                    <a:pt x="98790" y="22225"/>
                  </a:lnTo>
                  <a:lnTo>
                    <a:pt x="93124" y="20022"/>
                  </a:lnTo>
                  <a:lnTo>
                    <a:pt x="89661" y="19177"/>
                  </a:lnTo>
                  <a:close/>
                </a:path>
                <a:path w="134620" h="134620">
                  <a:moveTo>
                    <a:pt x="31496" y="35052"/>
                  </a:moveTo>
                  <a:lnTo>
                    <a:pt x="29463" y="35052"/>
                  </a:lnTo>
                  <a:lnTo>
                    <a:pt x="28701" y="35687"/>
                  </a:lnTo>
                  <a:lnTo>
                    <a:pt x="27685" y="36449"/>
                  </a:lnTo>
                  <a:lnTo>
                    <a:pt x="26542" y="37592"/>
                  </a:lnTo>
                  <a:lnTo>
                    <a:pt x="25019" y="38354"/>
                  </a:lnTo>
                  <a:lnTo>
                    <a:pt x="46248" y="38354"/>
                  </a:lnTo>
                  <a:lnTo>
                    <a:pt x="45785" y="36322"/>
                  </a:lnTo>
                  <a:lnTo>
                    <a:pt x="35559" y="36322"/>
                  </a:lnTo>
                  <a:lnTo>
                    <a:pt x="34544" y="36195"/>
                  </a:lnTo>
                  <a:lnTo>
                    <a:pt x="33274" y="35560"/>
                  </a:lnTo>
                  <a:lnTo>
                    <a:pt x="32257" y="35179"/>
                  </a:lnTo>
                  <a:lnTo>
                    <a:pt x="31496" y="35052"/>
                  </a:lnTo>
                  <a:close/>
                </a:path>
                <a:path w="134620" h="134620">
                  <a:moveTo>
                    <a:pt x="43908" y="27178"/>
                  </a:moveTo>
                  <a:lnTo>
                    <a:pt x="37337" y="27178"/>
                  </a:lnTo>
                  <a:lnTo>
                    <a:pt x="39115" y="28194"/>
                  </a:lnTo>
                  <a:lnTo>
                    <a:pt x="40004" y="30099"/>
                  </a:lnTo>
                  <a:lnTo>
                    <a:pt x="40639" y="31750"/>
                  </a:lnTo>
                  <a:lnTo>
                    <a:pt x="40512" y="33528"/>
                  </a:lnTo>
                  <a:lnTo>
                    <a:pt x="39624" y="34925"/>
                  </a:lnTo>
                  <a:lnTo>
                    <a:pt x="39115" y="35560"/>
                  </a:lnTo>
                  <a:lnTo>
                    <a:pt x="38226" y="36322"/>
                  </a:lnTo>
                  <a:lnTo>
                    <a:pt x="45785" y="36322"/>
                  </a:lnTo>
                  <a:lnTo>
                    <a:pt x="44576" y="31021"/>
                  </a:lnTo>
                  <a:lnTo>
                    <a:pt x="43908" y="27178"/>
                  </a:lnTo>
                  <a:close/>
                </a:path>
                <a:path w="134620" h="134620">
                  <a:moveTo>
                    <a:pt x="41850" y="14859"/>
                  </a:moveTo>
                  <a:lnTo>
                    <a:pt x="11049" y="14859"/>
                  </a:lnTo>
                  <a:lnTo>
                    <a:pt x="12468" y="19304"/>
                  </a:lnTo>
                  <a:lnTo>
                    <a:pt x="13588" y="23114"/>
                  </a:lnTo>
                  <a:lnTo>
                    <a:pt x="14097" y="24257"/>
                  </a:lnTo>
                  <a:lnTo>
                    <a:pt x="14350" y="25527"/>
                  </a:lnTo>
                  <a:lnTo>
                    <a:pt x="14858" y="26924"/>
                  </a:lnTo>
                  <a:lnTo>
                    <a:pt x="15621" y="28448"/>
                  </a:lnTo>
                  <a:lnTo>
                    <a:pt x="17906" y="28956"/>
                  </a:lnTo>
                  <a:lnTo>
                    <a:pt x="24256" y="28956"/>
                  </a:lnTo>
                  <a:lnTo>
                    <a:pt x="28448" y="28194"/>
                  </a:lnTo>
                  <a:lnTo>
                    <a:pt x="30987" y="27813"/>
                  </a:lnTo>
                  <a:lnTo>
                    <a:pt x="32511" y="27432"/>
                  </a:lnTo>
                  <a:lnTo>
                    <a:pt x="33908" y="27305"/>
                  </a:lnTo>
                  <a:lnTo>
                    <a:pt x="34925" y="27178"/>
                  </a:lnTo>
                  <a:lnTo>
                    <a:pt x="43908" y="27178"/>
                  </a:lnTo>
                  <a:lnTo>
                    <a:pt x="43037" y="22098"/>
                  </a:lnTo>
                  <a:lnTo>
                    <a:pt x="42163" y="16637"/>
                  </a:lnTo>
                  <a:lnTo>
                    <a:pt x="41850" y="14859"/>
                  </a:lnTo>
                  <a:close/>
                </a:path>
                <a:path w="134620" h="134620">
                  <a:moveTo>
                    <a:pt x="26415" y="0"/>
                  </a:moveTo>
                  <a:lnTo>
                    <a:pt x="17652" y="0"/>
                  </a:lnTo>
                  <a:lnTo>
                    <a:pt x="15748" y="254"/>
                  </a:lnTo>
                  <a:lnTo>
                    <a:pt x="13461" y="635"/>
                  </a:lnTo>
                  <a:lnTo>
                    <a:pt x="12191" y="1524"/>
                  </a:lnTo>
                  <a:lnTo>
                    <a:pt x="11810" y="2667"/>
                  </a:lnTo>
                  <a:lnTo>
                    <a:pt x="10286" y="7747"/>
                  </a:lnTo>
                  <a:lnTo>
                    <a:pt x="6730" y="8890"/>
                  </a:lnTo>
                  <a:lnTo>
                    <a:pt x="4063" y="9652"/>
                  </a:lnTo>
                  <a:lnTo>
                    <a:pt x="1397" y="10541"/>
                  </a:lnTo>
                  <a:lnTo>
                    <a:pt x="507" y="11049"/>
                  </a:lnTo>
                  <a:lnTo>
                    <a:pt x="0" y="14478"/>
                  </a:lnTo>
                  <a:lnTo>
                    <a:pt x="253" y="14986"/>
                  </a:lnTo>
                  <a:lnTo>
                    <a:pt x="507" y="15113"/>
                  </a:lnTo>
                  <a:lnTo>
                    <a:pt x="1524" y="15113"/>
                  </a:lnTo>
                  <a:lnTo>
                    <a:pt x="2158" y="14986"/>
                  </a:lnTo>
                  <a:lnTo>
                    <a:pt x="2794" y="14986"/>
                  </a:lnTo>
                  <a:lnTo>
                    <a:pt x="3682" y="14859"/>
                  </a:lnTo>
                  <a:lnTo>
                    <a:pt x="41850" y="14859"/>
                  </a:lnTo>
                  <a:lnTo>
                    <a:pt x="41021" y="10160"/>
                  </a:lnTo>
                  <a:lnTo>
                    <a:pt x="39750" y="8001"/>
                  </a:lnTo>
                  <a:lnTo>
                    <a:pt x="37210" y="3937"/>
                  </a:lnTo>
                  <a:lnTo>
                    <a:pt x="26415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7972044" y="3265932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20" h="134620">
                  <a:moveTo>
                    <a:pt x="18796" y="0"/>
                  </a:moveTo>
                  <a:lnTo>
                    <a:pt x="17652" y="0"/>
                  </a:lnTo>
                  <a:lnTo>
                    <a:pt x="16636" y="127"/>
                  </a:lnTo>
                  <a:lnTo>
                    <a:pt x="10286" y="7747"/>
                  </a:lnTo>
                  <a:lnTo>
                    <a:pt x="6730" y="8890"/>
                  </a:lnTo>
                  <a:lnTo>
                    <a:pt x="4063" y="9652"/>
                  </a:lnTo>
                  <a:lnTo>
                    <a:pt x="1397" y="10541"/>
                  </a:lnTo>
                  <a:lnTo>
                    <a:pt x="507" y="11049"/>
                  </a:lnTo>
                  <a:lnTo>
                    <a:pt x="253" y="12827"/>
                  </a:lnTo>
                  <a:lnTo>
                    <a:pt x="0" y="14478"/>
                  </a:lnTo>
                  <a:lnTo>
                    <a:pt x="253" y="14986"/>
                  </a:lnTo>
                  <a:lnTo>
                    <a:pt x="507" y="15113"/>
                  </a:lnTo>
                  <a:lnTo>
                    <a:pt x="761" y="15113"/>
                  </a:lnTo>
                  <a:lnTo>
                    <a:pt x="1015" y="15113"/>
                  </a:lnTo>
                  <a:lnTo>
                    <a:pt x="1524" y="15113"/>
                  </a:lnTo>
                  <a:lnTo>
                    <a:pt x="2158" y="14986"/>
                  </a:lnTo>
                  <a:lnTo>
                    <a:pt x="2794" y="14986"/>
                  </a:lnTo>
                  <a:lnTo>
                    <a:pt x="3682" y="14859"/>
                  </a:lnTo>
                  <a:lnTo>
                    <a:pt x="4699" y="14859"/>
                  </a:lnTo>
                  <a:lnTo>
                    <a:pt x="5841" y="14859"/>
                  </a:lnTo>
                  <a:lnTo>
                    <a:pt x="11049" y="14859"/>
                  </a:lnTo>
                  <a:lnTo>
                    <a:pt x="12319" y="18796"/>
                  </a:lnTo>
                  <a:lnTo>
                    <a:pt x="13588" y="23114"/>
                  </a:lnTo>
                  <a:lnTo>
                    <a:pt x="14097" y="24257"/>
                  </a:lnTo>
                  <a:lnTo>
                    <a:pt x="14350" y="25527"/>
                  </a:lnTo>
                  <a:lnTo>
                    <a:pt x="14858" y="26924"/>
                  </a:lnTo>
                  <a:lnTo>
                    <a:pt x="15621" y="28448"/>
                  </a:lnTo>
                  <a:lnTo>
                    <a:pt x="17906" y="28956"/>
                  </a:lnTo>
                  <a:lnTo>
                    <a:pt x="20827" y="28956"/>
                  </a:lnTo>
                  <a:lnTo>
                    <a:pt x="24256" y="28956"/>
                  </a:lnTo>
                  <a:lnTo>
                    <a:pt x="28448" y="28194"/>
                  </a:lnTo>
                  <a:lnTo>
                    <a:pt x="30987" y="27813"/>
                  </a:lnTo>
                  <a:lnTo>
                    <a:pt x="32511" y="27432"/>
                  </a:lnTo>
                  <a:lnTo>
                    <a:pt x="33908" y="27305"/>
                  </a:lnTo>
                  <a:lnTo>
                    <a:pt x="34925" y="27178"/>
                  </a:lnTo>
                  <a:lnTo>
                    <a:pt x="35305" y="27178"/>
                  </a:lnTo>
                  <a:lnTo>
                    <a:pt x="35559" y="27178"/>
                  </a:lnTo>
                  <a:lnTo>
                    <a:pt x="37337" y="27178"/>
                  </a:lnTo>
                  <a:lnTo>
                    <a:pt x="39115" y="28194"/>
                  </a:lnTo>
                  <a:lnTo>
                    <a:pt x="40004" y="30099"/>
                  </a:lnTo>
                  <a:lnTo>
                    <a:pt x="40639" y="31750"/>
                  </a:lnTo>
                  <a:lnTo>
                    <a:pt x="40512" y="33528"/>
                  </a:lnTo>
                  <a:lnTo>
                    <a:pt x="39624" y="34925"/>
                  </a:lnTo>
                  <a:lnTo>
                    <a:pt x="39115" y="35560"/>
                  </a:lnTo>
                  <a:lnTo>
                    <a:pt x="38226" y="36322"/>
                  </a:lnTo>
                  <a:lnTo>
                    <a:pt x="36449" y="36322"/>
                  </a:lnTo>
                  <a:lnTo>
                    <a:pt x="35559" y="36322"/>
                  </a:lnTo>
                  <a:lnTo>
                    <a:pt x="34544" y="36195"/>
                  </a:lnTo>
                  <a:lnTo>
                    <a:pt x="33274" y="35560"/>
                  </a:lnTo>
                  <a:lnTo>
                    <a:pt x="32257" y="35179"/>
                  </a:lnTo>
                  <a:lnTo>
                    <a:pt x="31496" y="35052"/>
                  </a:lnTo>
                  <a:lnTo>
                    <a:pt x="30860" y="35052"/>
                  </a:lnTo>
                  <a:lnTo>
                    <a:pt x="29463" y="35052"/>
                  </a:lnTo>
                  <a:lnTo>
                    <a:pt x="28701" y="35687"/>
                  </a:lnTo>
                  <a:lnTo>
                    <a:pt x="27685" y="36449"/>
                  </a:lnTo>
                  <a:lnTo>
                    <a:pt x="26542" y="37592"/>
                  </a:lnTo>
                  <a:lnTo>
                    <a:pt x="25019" y="38354"/>
                  </a:lnTo>
                  <a:lnTo>
                    <a:pt x="23367" y="38354"/>
                  </a:lnTo>
                  <a:lnTo>
                    <a:pt x="22859" y="38354"/>
                  </a:lnTo>
                  <a:lnTo>
                    <a:pt x="22351" y="38227"/>
                  </a:lnTo>
                  <a:lnTo>
                    <a:pt x="21844" y="38100"/>
                  </a:lnTo>
                  <a:lnTo>
                    <a:pt x="20320" y="37592"/>
                  </a:lnTo>
                  <a:lnTo>
                    <a:pt x="18796" y="37338"/>
                  </a:lnTo>
                  <a:lnTo>
                    <a:pt x="17272" y="37338"/>
                  </a:lnTo>
                  <a:lnTo>
                    <a:pt x="16763" y="37338"/>
                  </a:lnTo>
                  <a:lnTo>
                    <a:pt x="16255" y="37465"/>
                  </a:lnTo>
                  <a:lnTo>
                    <a:pt x="15748" y="37465"/>
                  </a:lnTo>
                  <a:lnTo>
                    <a:pt x="16128" y="37846"/>
                  </a:lnTo>
                  <a:lnTo>
                    <a:pt x="16509" y="38354"/>
                  </a:lnTo>
                  <a:lnTo>
                    <a:pt x="17017" y="38735"/>
                  </a:lnTo>
                  <a:lnTo>
                    <a:pt x="20065" y="41656"/>
                  </a:lnTo>
                  <a:lnTo>
                    <a:pt x="24256" y="45593"/>
                  </a:lnTo>
                  <a:lnTo>
                    <a:pt x="24256" y="52832"/>
                  </a:lnTo>
                  <a:lnTo>
                    <a:pt x="24129" y="53848"/>
                  </a:lnTo>
                  <a:lnTo>
                    <a:pt x="24383" y="54737"/>
                  </a:lnTo>
                  <a:lnTo>
                    <a:pt x="25019" y="55372"/>
                  </a:lnTo>
                  <a:lnTo>
                    <a:pt x="25526" y="55880"/>
                  </a:lnTo>
                  <a:lnTo>
                    <a:pt x="26288" y="56134"/>
                  </a:lnTo>
                  <a:lnTo>
                    <a:pt x="26797" y="56134"/>
                  </a:lnTo>
                  <a:lnTo>
                    <a:pt x="28194" y="56134"/>
                  </a:lnTo>
                  <a:lnTo>
                    <a:pt x="30225" y="55118"/>
                  </a:lnTo>
                  <a:lnTo>
                    <a:pt x="30225" y="52832"/>
                  </a:lnTo>
                  <a:lnTo>
                    <a:pt x="30225" y="52070"/>
                  </a:lnTo>
                  <a:lnTo>
                    <a:pt x="30225" y="50038"/>
                  </a:lnTo>
                  <a:lnTo>
                    <a:pt x="31623" y="49022"/>
                  </a:lnTo>
                  <a:lnTo>
                    <a:pt x="32003" y="48768"/>
                  </a:lnTo>
                  <a:lnTo>
                    <a:pt x="32257" y="48641"/>
                  </a:lnTo>
                  <a:lnTo>
                    <a:pt x="32638" y="48641"/>
                  </a:lnTo>
                  <a:lnTo>
                    <a:pt x="33908" y="48641"/>
                  </a:lnTo>
                  <a:lnTo>
                    <a:pt x="35305" y="49657"/>
                  </a:lnTo>
                  <a:lnTo>
                    <a:pt x="37210" y="50800"/>
                  </a:lnTo>
                  <a:lnTo>
                    <a:pt x="40004" y="52959"/>
                  </a:lnTo>
                  <a:lnTo>
                    <a:pt x="43052" y="54610"/>
                  </a:lnTo>
                  <a:lnTo>
                    <a:pt x="46227" y="55753"/>
                  </a:lnTo>
                  <a:lnTo>
                    <a:pt x="50926" y="57150"/>
                  </a:lnTo>
                  <a:lnTo>
                    <a:pt x="52197" y="59182"/>
                  </a:lnTo>
                  <a:lnTo>
                    <a:pt x="53085" y="61214"/>
                  </a:lnTo>
                  <a:lnTo>
                    <a:pt x="53594" y="62357"/>
                  </a:lnTo>
                  <a:lnTo>
                    <a:pt x="53975" y="62992"/>
                  </a:lnTo>
                  <a:lnTo>
                    <a:pt x="57911" y="63246"/>
                  </a:lnTo>
                  <a:lnTo>
                    <a:pt x="66716" y="64924"/>
                  </a:lnTo>
                  <a:lnTo>
                    <a:pt x="101726" y="83820"/>
                  </a:lnTo>
                  <a:lnTo>
                    <a:pt x="102234" y="91059"/>
                  </a:lnTo>
                  <a:lnTo>
                    <a:pt x="102234" y="93726"/>
                  </a:lnTo>
                  <a:lnTo>
                    <a:pt x="102997" y="96139"/>
                  </a:lnTo>
                  <a:lnTo>
                    <a:pt x="104521" y="98171"/>
                  </a:lnTo>
                  <a:lnTo>
                    <a:pt x="108584" y="103251"/>
                  </a:lnTo>
                  <a:lnTo>
                    <a:pt x="110235" y="108331"/>
                  </a:lnTo>
                  <a:lnTo>
                    <a:pt x="108965" y="111887"/>
                  </a:lnTo>
                  <a:lnTo>
                    <a:pt x="108330" y="113538"/>
                  </a:lnTo>
                  <a:lnTo>
                    <a:pt x="106806" y="115570"/>
                  </a:lnTo>
                  <a:lnTo>
                    <a:pt x="102997" y="115570"/>
                  </a:lnTo>
                  <a:lnTo>
                    <a:pt x="98551" y="115824"/>
                  </a:lnTo>
                  <a:lnTo>
                    <a:pt x="94614" y="118491"/>
                  </a:lnTo>
                  <a:lnTo>
                    <a:pt x="92075" y="122809"/>
                  </a:lnTo>
                  <a:lnTo>
                    <a:pt x="91566" y="123571"/>
                  </a:lnTo>
                  <a:lnTo>
                    <a:pt x="91312" y="124460"/>
                  </a:lnTo>
                  <a:lnTo>
                    <a:pt x="91566" y="125349"/>
                  </a:lnTo>
                  <a:lnTo>
                    <a:pt x="92075" y="125857"/>
                  </a:lnTo>
                  <a:lnTo>
                    <a:pt x="93345" y="125984"/>
                  </a:lnTo>
                  <a:lnTo>
                    <a:pt x="94996" y="125984"/>
                  </a:lnTo>
                  <a:lnTo>
                    <a:pt x="99567" y="125984"/>
                  </a:lnTo>
                  <a:lnTo>
                    <a:pt x="107441" y="124714"/>
                  </a:lnTo>
                  <a:lnTo>
                    <a:pt x="111759" y="123952"/>
                  </a:lnTo>
                  <a:lnTo>
                    <a:pt x="114934" y="123317"/>
                  </a:lnTo>
                  <a:lnTo>
                    <a:pt x="118109" y="122809"/>
                  </a:lnTo>
                  <a:lnTo>
                    <a:pt x="121284" y="122555"/>
                  </a:lnTo>
                  <a:lnTo>
                    <a:pt x="124078" y="122555"/>
                  </a:lnTo>
                  <a:lnTo>
                    <a:pt x="126364" y="125222"/>
                  </a:lnTo>
                  <a:lnTo>
                    <a:pt x="129285" y="128778"/>
                  </a:lnTo>
                  <a:lnTo>
                    <a:pt x="130682" y="130429"/>
                  </a:lnTo>
                  <a:lnTo>
                    <a:pt x="132333" y="132207"/>
                  </a:lnTo>
                  <a:lnTo>
                    <a:pt x="134111" y="134112"/>
                  </a:lnTo>
                  <a:lnTo>
                    <a:pt x="134111" y="37846"/>
                  </a:lnTo>
                  <a:lnTo>
                    <a:pt x="127634" y="35306"/>
                  </a:lnTo>
                  <a:lnTo>
                    <a:pt x="120396" y="31877"/>
                  </a:lnTo>
                  <a:lnTo>
                    <a:pt x="89661" y="19177"/>
                  </a:lnTo>
                  <a:lnTo>
                    <a:pt x="89407" y="19177"/>
                  </a:lnTo>
                  <a:lnTo>
                    <a:pt x="87249" y="19304"/>
                  </a:lnTo>
                  <a:lnTo>
                    <a:pt x="85851" y="22098"/>
                  </a:lnTo>
                  <a:lnTo>
                    <a:pt x="84327" y="25019"/>
                  </a:lnTo>
                  <a:lnTo>
                    <a:pt x="82676" y="28321"/>
                  </a:lnTo>
                  <a:lnTo>
                    <a:pt x="80772" y="32004"/>
                  </a:lnTo>
                  <a:lnTo>
                    <a:pt x="77342" y="32004"/>
                  </a:lnTo>
                  <a:lnTo>
                    <a:pt x="75437" y="32004"/>
                  </a:lnTo>
                  <a:lnTo>
                    <a:pt x="72516" y="35052"/>
                  </a:lnTo>
                  <a:lnTo>
                    <a:pt x="69341" y="38100"/>
                  </a:lnTo>
                  <a:lnTo>
                    <a:pt x="65531" y="42037"/>
                  </a:lnTo>
                  <a:lnTo>
                    <a:pt x="61086" y="46355"/>
                  </a:lnTo>
                  <a:lnTo>
                    <a:pt x="55879" y="48514"/>
                  </a:lnTo>
                  <a:lnTo>
                    <a:pt x="55372" y="48768"/>
                  </a:lnTo>
                  <a:lnTo>
                    <a:pt x="54736" y="48895"/>
                  </a:lnTo>
                  <a:lnTo>
                    <a:pt x="54101" y="48895"/>
                  </a:lnTo>
                  <a:lnTo>
                    <a:pt x="53212" y="48895"/>
                  </a:lnTo>
                  <a:lnTo>
                    <a:pt x="42163" y="16637"/>
                  </a:lnTo>
                  <a:lnTo>
                    <a:pt x="41021" y="10160"/>
                  </a:lnTo>
                  <a:lnTo>
                    <a:pt x="39750" y="8001"/>
                  </a:lnTo>
                  <a:lnTo>
                    <a:pt x="37210" y="3937"/>
                  </a:lnTo>
                  <a:lnTo>
                    <a:pt x="26415" y="0"/>
                  </a:lnTo>
                  <a:lnTo>
                    <a:pt x="1879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7495980" y="3168395"/>
              <a:ext cx="147320" cy="182880"/>
            </a:xfrm>
            <a:custGeom>
              <a:avLst/>
              <a:gdLst/>
              <a:ahLst/>
              <a:cxnLst/>
              <a:rect l="l" t="t" r="r" b="b"/>
              <a:pathLst>
                <a:path w="147320" h="182879">
                  <a:moveTo>
                    <a:pt x="322" y="0"/>
                  </a:moveTo>
                  <a:lnTo>
                    <a:pt x="110" y="380"/>
                  </a:lnTo>
                  <a:lnTo>
                    <a:pt x="0" y="1142"/>
                  </a:lnTo>
                  <a:lnTo>
                    <a:pt x="679" y="7008"/>
                  </a:lnTo>
                  <a:lnTo>
                    <a:pt x="5179" y="15335"/>
                  </a:lnTo>
                  <a:lnTo>
                    <a:pt x="11442" y="23423"/>
                  </a:lnTo>
                  <a:lnTo>
                    <a:pt x="17467" y="29082"/>
                  </a:lnTo>
                  <a:lnTo>
                    <a:pt x="20642" y="31368"/>
                  </a:lnTo>
                  <a:lnTo>
                    <a:pt x="23055" y="35940"/>
                  </a:lnTo>
                  <a:lnTo>
                    <a:pt x="28135" y="45846"/>
                  </a:lnTo>
                  <a:lnTo>
                    <a:pt x="31056" y="51180"/>
                  </a:lnTo>
                  <a:lnTo>
                    <a:pt x="34866" y="51688"/>
                  </a:lnTo>
                  <a:lnTo>
                    <a:pt x="40073" y="52323"/>
                  </a:lnTo>
                  <a:lnTo>
                    <a:pt x="44858" y="71881"/>
                  </a:lnTo>
                  <a:lnTo>
                    <a:pt x="47693" y="83692"/>
                  </a:lnTo>
                  <a:lnTo>
                    <a:pt x="49471" y="84073"/>
                  </a:lnTo>
                  <a:lnTo>
                    <a:pt x="55471" y="89054"/>
                  </a:lnTo>
                  <a:lnTo>
                    <a:pt x="62139" y="99345"/>
                  </a:lnTo>
                  <a:lnTo>
                    <a:pt x="67902" y="111684"/>
                  </a:lnTo>
                  <a:lnTo>
                    <a:pt x="71188" y="122808"/>
                  </a:lnTo>
                  <a:lnTo>
                    <a:pt x="72204" y="129539"/>
                  </a:lnTo>
                  <a:lnTo>
                    <a:pt x="81856" y="139191"/>
                  </a:lnTo>
                  <a:lnTo>
                    <a:pt x="88333" y="145922"/>
                  </a:lnTo>
                  <a:lnTo>
                    <a:pt x="90365" y="149732"/>
                  </a:lnTo>
                  <a:lnTo>
                    <a:pt x="92905" y="155194"/>
                  </a:lnTo>
                  <a:lnTo>
                    <a:pt x="100779" y="162305"/>
                  </a:lnTo>
                  <a:lnTo>
                    <a:pt x="116654" y="180466"/>
                  </a:lnTo>
                  <a:lnTo>
                    <a:pt x="117416" y="181609"/>
                  </a:lnTo>
                  <a:lnTo>
                    <a:pt x="118178" y="182879"/>
                  </a:lnTo>
                  <a:lnTo>
                    <a:pt x="119194" y="180847"/>
                  </a:lnTo>
                  <a:lnTo>
                    <a:pt x="120972" y="180212"/>
                  </a:lnTo>
                  <a:lnTo>
                    <a:pt x="135714" y="180212"/>
                  </a:lnTo>
                  <a:lnTo>
                    <a:pt x="137228" y="169290"/>
                  </a:lnTo>
                  <a:lnTo>
                    <a:pt x="136720" y="160908"/>
                  </a:lnTo>
                  <a:lnTo>
                    <a:pt x="136593" y="156971"/>
                  </a:lnTo>
                  <a:lnTo>
                    <a:pt x="136974" y="152780"/>
                  </a:lnTo>
                  <a:lnTo>
                    <a:pt x="137990" y="148844"/>
                  </a:lnTo>
                  <a:lnTo>
                    <a:pt x="138498" y="145795"/>
                  </a:lnTo>
                  <a:lnTo>
                    <a:pt x="138498" y="142366"/>
                  </a:lnTo>
                  <a:lnTo>
                    <a:pt x="139133" y="140588"/>
                  </a:lnTo>
                  <a:lnTo>
                    <a:pt x="141165" y="138556"/>
                  </a:lnTo>
                  <a:lnTo>
                    <a:pt x="142308" y="138175"/>
                  </a:lnTo>
                  <a:lnTo>
                    <a:pt x="146245" y="138175"/>
                  </a:lnTo>
                  <a:lnTo>
                    <a:pt x="146626" y="137413"/>
                  </a:lnTo>
                  <a:lnTo>
                    <a:pt x="146880" y="136270"/>
                  </a:lnTo>
                  <a:lnTo>
                    <a:pt x="146626" y="135127"/>
                  </a:lnTo>
                  <a:lnTo>
                    <a:pt x="136974" y="135127"/>
                  </a:lnTo>
                  <a:lnTo>
                    <a:pt x="136085" y="134365"/>
                  </a:lnTo>
                  <a:lnTo>
                    <a:pt x="134180" y="132079"/>
                  </a:lnTo>
                  <a:lnTo>
                    <a:pt x="132656" y="131317"/>
                  </a:lnTo>
                  <a:lnTo>
                    <a:pt x="126433" y="131317"/>
                  </a:lnTo>
                  <a:lnTo>
                    <a:pt x="125671" y="128269"/>
                  </a:lnTo>
                  <a:lnTo>
                    <a:pt x="125163" y="126110"/>
                  </a:lnTo>
                  <a:lnTo>
                    <a:pt x="124528" y="123951"/>
                  </a:lnTo>
                  <a:lnTo>
                    <a:pt x="124147" y="122808"/>
                  </a:lnTo>
                  <a:lnTo>
                    <a:pt x="118051" y="122427"/>
                  </a:lnTo>
                  <a:lnTo>
                    <a:pt x="116400" y="117982"/>
                  </a:lnTo>
                  <a:lnTo>
                    <a:pt x="115130" y="114426"/>
                  </a:lnTo>
                  <a:lnTo>
                    <a:pt x="112590" y="108330"/>
                  </a:lnTo>
                  <a:lnTo>
                    <a:pt x="107002" y="108330"/>
                  </a:lnTo>
                  <a:lnTo>
                    <a:pt x="104462" y="106679"/>
                  </a:lnTo>
                  <a:lnTo>
                    <a:pt x="102557" y="100710"/>
                  </a:lnTo>
                  <a:lnTo>
                    <a:pt x="103827" y="96646"/>
                  </a:lnTo>
                  <a:lnTo>
                    <a:pt x="106621" y="93598"/>
                  </a:lnTo>
                  <a:lnTo>
                    <a:pt x="106748" y="93344"/>
                  </a:lnTo>
                  <a:lnTo>
                    <a:pt x="107129" y="92963"/>
                  </a:lnTo>
                  <a:lnTo>
                    <a:pt x="107002" y="91693"/>
                  </a:lnTo>
                  <a:lnTo>
                    <a:pt x="104081" y="88518"/>
                  </a:lnTo>
                  <a:lnTo>
                    <a:pt x="101795" y="86359"/>
                  </a:lnTo>
                  <a:lnTo>
                    <a:pt x="99491" y="83692"/>
                  </a:lnTo>
                  <a:lnTo>
                    <a:pt x="99382" y="78993"/>
                  </a:lnTo>
                  <a:lnTo>
                    <a:pt x="99001" y="78739"/>
                  </a:lnTo>
                  <a:lnTo>
                    <a:pt x="96842" y="78104"/>
                  </a:lnTo>
                  <a:lnTo>
                    <a:pt x="95191" y="77723"/>
                  </a:lnTo>
                  <a:lnTo>
                    <a:pt x="92397" y="76961"/>
                  </a:lnTo>
                  <a:lnTo>
                    <a:pt x="92270" y="71754"/>
                  </a:lnTo>
                  <a:lnTo>
                    <a:pt x="91000" y="70992"/>
                  </a:lnTo>
                  <a:lnTo>
                    <a:pt x="88968" y="69976"/>
                  </a:lnTo>
                  <a:lnTo>
                    <a:pt x="87190" y="68325"/>
                  </a:lnTo>
                  <a:lnTo>
                    <a:pt x="85920" y="66166"/>
                  </a:lnTo>
                  <a:lnTo>
                    <a:pt x="84777" y="64134"/>
                  </a:lnTo>
                  <a:lnTo>
                    <a:pt x="80459" y="64134"/>
                  </a:lnTo>
                  <a:lnTo>
                    <a:pt x="78808" y="63245"/>
                  </a:lnTo>
                  <a:lnTo>
                    <a:pt x="77792" y="61594"/>
                  </a:lnTo>
                  <a:lnTo>
                    <a:pt x="75506" y="58419"/>
                  </a:lnTo>
                  <a:lnTo>
                    <a:pt x="73643" y="57150"/>
                  </a:lnTo>
                  <a:lnTo>
                    <a:pt x="67251" y="57150"/>
                  </a:lnTo>
                  <a:lnTo>
                    <a:pt x="65981" y="56641"/>
                  </a:lnTo>
                  <a:lnTo>
                    <a:pt x="62298" y="54609"/>
                  </a:lnTo>
                  <a:lnTo>
                    <a:pt x="57853" y="48132"/>
                  </a:lnTo>
                  <a:lnTo>
                    <a:pt x="55948" y="41909"/>
                  </a:lnTo>
                  <a:lnTo>
                    <a:pt x="55186" y="39750"/>
                  </a:lnTo>
                  <a:lnTo>
                    <a:pt x="50741" y="35813"/>
                  </a:lnTo>
                  <a:lnTo>
                    <a:pt x="34993" y="22478"/>
                  </a:lnTo>
                  <a:lnTo>
                    <a:pt x="33596" y="17525"/>
                  </a:lnTo>
                  <a:lnTo>
                    <a:pt x="31691" y="11048"/>
                  </a:lnTo>
                  <a:lnTo>
                    <a:pt x="26936" y="8000"/>
                  </a:lnTo>
                  <a:lnTo>
                    <a:pt x="9593" y="8000"/>
                  </a:lnTo>
                  <a:lnTo>
                    <a:pt x="5656" y="4444"/>
                  </a:lnTo>
                  <a:lnTo>
                    <a:pt x="2862" y="2031"/>
                  </a:lnTo>
                  <a:lnTo>
                    <a:pt x="2100" y="1142"/>
                  </a:lnTo>
                  <a:lnTo>
                    <a:pt x="1338" y="380"/>
                  </a:lnTo>
                  <a:lnTo>
                    <a:pt x="322" y="0"/>
                  </a:lnTo>
                  <a:close/>
                </a:path>
                <a:path w="147320" h="182879">
                  <a:moveTo>
                    <a:pt x="135714" y="180212"/>
                  </a:moveTo>
                  <a:lnTo>
                    <a:pt x="125290" y="180212"/>
                  </a:lnTo>
                  <a:lnTo>
                    <a:pt x="127703" y="180975"/>
                  </a:lnTo>
                  <a:lnTo>
                    <a:pt x="129989" y="181609"/>
                  </a:lnTo>
                  <a:lnTo>
                    <a:pt x="131259" y="181990"/>
                  </a:lnTo>
                  <a:lnTo>
                    <a:pt x="132402" y="182371"/>
                  </a:lnTo>
                  <a:lnTo>
                    <a:pt x="133672" y="182498"/>
                  </a:lnTo>
                  <a:lnTo>
                    <a:pt x="135450" y="182117"/>
                  </a:lnTo>
                  <a:lnTo>
                    <a:pt x="135714" y="180212"/>
                  </a:lnTo>
                  <a:close/>
                </a:path>
                <a:path w="147320" h="182879">
                  <a:moveTo>
                    <a:pt x="146245" y="138175"/>
                  </a:moveTo>
                  <a:lnTo>
                    <a:pt x="144467" y="138175"/>
                  </a:lnTo>
                  <a:lnTo>
                    <a:pt x="146118" y="138429"/>
                  </a:lnTo>
                  <a:lnTo>
                    <a:pt x="146245" y="138175"/>
                  </a:lnTo>
                  <a:close/>
                </a:path>
                <a:path w="147320" h="182879">
                  <a:moveTo>
                    <a:pt x="138371" y="119379"/>
                  </a:moveTo>
                  <a:lnTo>
                    <a:pt x="133037" y="119379"/>
                  </a:lnTo>
                  <a:lnTo>
                    <a:pt x="132021" y="120141"/>
                  </a:lnTo>
                  <a:lnTo>
                    <a:pt x="131894" y="121665"/>
                  </a:lnTo>
                  <a:lnTo>
                    <a:pt x="132529" y="122554"/>
                  </a:lnTo>
                  <a:lnTo>
                    <a:pt x="136212" y="122935"/>
                  </a:lnTo>
                  <a:lnTo>
                    <a:pt x="138371" y="124586"/>
                  </a:lnTo>
                  <a:lnTo>
                    <a:pt x="139768" y="127000"/>
                  </a:lnTo>
                  <a:lnTo>
                    <a:pt x="140657" y="128904"/>
                  </a:lnTo>
                  <a:lnTo>
                    <a:pt x="140682" y="131317"/>
                  </a:lnTo>
                  <a:lnTo>
                    <a:pt x="140022" y="132969"/>
                  </a:lnTo>
                  <a:lnTo>
                    <a:pt x="139768" y="133857"/>
                  </a:lnTo>
                  <a:lnTo>
                    <a:pt x="139260" y="134746"/>
                  </a:lnTo>
                  <a:lnTo>
                    <a:pt x="138371" y="135000"/>
                  </a:lnTo>
                  <a:lnTo>
                    <a:pt x="146626" y="135127"/>
                  </a:lnTo>
                  <a:lnTo>
                    <a:pt x="146578" y="133857"/>
                  </a:lnTo>
                  <a:lnTo>
                    <a:pt x="146245" y="132969"/>
                  </a:lnTo>
                  <a:lnTo>
                    <a:pt x="145610" y="132206"/>
                  </a:lnTo>
                  <a:lnTo>
                    <a:pt x="144086" y="131698"/>
                  </a:lnTo>
                  <a:lnTo>
                    <a:pt x="143070" y="129412"/>
                  </a:lnTo>
                  <a:lnTo>
                    <a:pt x="141800" y="126872"/>
                  </a:lnTo>
                  <a:lnTo>
                    <a:pt x="139799" y="122427"/>
                  </a:lnTo>
                  <a:lnTo>
                    <a:pt x="138371" y="119379"/>
                  </a:lnTo>
                  <a:close/>
                </a:path>
                <a:path w="147320" h="182879">
                  <a:moveTo>
                    <a:pt x="132402" y="131190"/>
                  </a:moveTo>
                  <a:lnTo>
                    <a:pt x="130497" y="131190"/>
                  </a:lnTo>
                  <a:lnTo>
                    <a:pt x="132656" y="131317"/>
                  </a:lnTo>
                  <a:lnTo>
                    <a:pt x="132402" y="131190"/>
                  </a:lnTo>
                  <a:close/>
                </a:path>
                <a:path w="147320" h="182879">
                  <a:moveTo>
                    <a:pt x="84015" y="64007"/>
                  </a:moveTo>
                  <a:lnTo>
                    <a:pt x="82618" y="64007"/>
                  </a:lnTo>
                  <a:lnTo>
                    <a:pt x="82364" y="64134"/>
                  </a:lnTo>
                  <a:lnTo>
                    <a:pt x="84777" y="64134"/>
                  </a:lnTo>
                  <a:lnTo>
                    <a:pt x="84015" y="64007"/>
                  </a:lnTo>
                  <a:close/>
                </a:path>
                <a:path w="147320" h="182879">
                  <a:moveTo>
                    <a:pt x="72712" y="56514"/>
                  </a:moveTo>
                  <a:lnTo>
                    <a:pt x="70172" y="56514"/>
                  </a:lnTo>
                  <a:lnTo>
                    <a:pt x="69410" y="56768"/>
                  </a:lnTo>
                  <a:lnTo>
                    <a:pt x="68902" y="57022"/>
                  </a:lnTo>
                  <a:lnTo>
                    <a:pt x="68394" y="57150"/>
                  </a:lnTo>
                  <a:lnTo>
                    <a:pt x="73643" y="57150"/>
                  </a:lnTo>
                  <a:lnTo>
                    <a:pt x="72712" y="56514"/>
                  </a:lnTo>
                  <a:close/>
                </a:path>
                <a:path w="147320" h="182879">
                  <a:moveTo>
                    <a:pt x="26738" y="7873"/>
                  </a:moveTo>
                  <a:lnTo>
                    <a:pt x="16578" y="7873"/>
                  </a:lnTo>
                  <a:lnTo>
                    <a:pt x="15943" y="8000"/>
                  </a:lnTo>
                  <a:lnTo>
                    <a:pt x="26936" y="8000"/>
                  </a:lnTo>
                  <a:lnTo>
                    <a:pt x="26738" y="7873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7495921" y="3168395"/>
              <a:ext cx="147320" cy="182880"/>
            </a:xfrm>
            <a:custGeom>
              <a:avLst/>
              <a:gdLst/>
              <a:ahLst/>
              <a:cxnLst/>
              <a:rect l="l" t="t" r="r" b="b"/>
              <a:pathLst>
                <a:path w="147320" h="182879">
                  <a:moveTo>
                    <a:pt x="380" y="0"/>
                  </a:moveTo>
                  <a:lnTo>
                    <a:pt x="253" y="253"/>
                  </a:lnTo>
                  <a:lnTo>
                    <a:pt x="0" y="634"/>
                  </a:lnTo>
                  <a:lnTo>
                    <a:pt x="20700" y="31368"/>
                  </a:lnTo>
                  <a:lnTo>
                    <a:pt x="23113" y="35940"/>
                  </a:lnTo>
                  <a:lnTo>
                    <a:pt x="25400" y="40385"/>
                  </a:lnTo>
                  <a:lnTo>
                    <a:pt x="28194" y="45846"/>
                  </a:lnTo>
                  <a:lnTo>
                    <a:pt x="31114" y="51180"/>
                  </a:lnTo>
                  <a:lnTo>
                    <a:pt x="34925" y="51688"/>
                  </a:lnTo>
                  <a:lnTo>
                    <a:pt x="40131" y="52323"/>
                  </a:lnTo>
                  <a:lnTo>
                    <a:pt x="42418" y="61721"/>
                  </a:lnTo>
                  <a:lnTo>
                    <a:pt x="44703" y="70992"/>
                  </a:lnTo>
                  <a:lnTo>
                    <a:pt x="45974" y="76326"/>
                  </a:lnTo>
                  <a:lnTo>
                    <a:pt x="47751" y="83692"/>
                  </a:lnTo>
                  <a:lnTo>
                    <a:pt x="71247" y="122808"/>
                  </a:lnTo>
                  <a:lnTo>
                    <a:pt x="72262" y="129539"/>
                  </a:lnTo>
                  <a:lnTo>
                    <a:pt x="77088" y="134365"/>
                  </a:lnTo>
                  <a:lnTo>
                    <a:pt x="92963" y="155194"/>
                  </a:lnTo>
                  <a:lnTo>
                    <a:pt x="100837" y="162305"/>
                  </a:lnTo>
                  <a:lnTo>
                    <a:pt x="116712" y="180466"/>
                  </a:lnTo>
                  <a:lnTo>
                    <a:pt x="117475" y="181609"/>
                  </a:lnTo>
                  <a:lnTo>
                    <a:pt x="118236" y="182879"/>
                  </a:lnTo>
                  <a:lnTo>
                    <a:pt x="119252" y="180847"/>
                  </a:lnTo>
                  <a:lnTo>
                    <a:pt x="121030" y="180212"/>
                  </a:lnTo>
                  <a:lnTo>
                    <a:pt x="123062" y="180212"/>
                  </a:lnTo>
                  <a:lnTo>
                    <a:pt x="125349" y="180212"/>
                  </a:lnTo>
                  <a:lnTo>
                    <a:pt x="127761" y="180975"/>
                  </a:lnTo>
                  <a:lnTo>
                    <a:pt x="130048" y="181609"/>
                  </a:lnTo>
                  <a:lnTo>
                    <a:pt x="131318" y="181990"/>
                  </a:lnTo>
                  <a:lnTo>
                    <a:pt x="132460" y="182371"/>
                  </a:lnTo>
                  <a:lnTo>
                    <a:pt x="133730" y="182498"/>
                  </a:lnTo>
                  <a:lnTo>
                    <a:pt x="135508" y="182117"/>
                  </a:lnTo>
                  <a:lnTo>
                    <a:pt x="137286" y="169290"/>
                  </a:lnTo>
                  <a:lnTo>
                    <a:pt x="136778" y="160908"/>
                  </a:lnTo>
                  <a:lnTo>
                    <a:pt x="136651" y="156971"/>
                  </a:lnTo>
                  <a:lnTo>
                    <a:pt x="137032" y="152780"/>
                  </a:lnTo>
                  <a:lnTo>
                    <a:pt x="138049" y="148844"/>
                  </a:lnTo>
                  <a:lnTo>
                    <a:pt x="138302" y="147319"/>
                  </a:lnTo>
                  <a:lnTo>
                    <a:pt x="138556" y="145795"/>
                  </a:lnTo>
                  <a:lnTo>
                    <a:pt x="138683" y="144144"/>
                  </a:lnTo>
                  <a:lnTo>
                    <a:pt x="138556" y="142366"/>
                  </a:lnTo>
                  <a:lnTo>
                    <a:pt x="139192" y="140588"/>
                  </a:lnTo>
                  <a:lnTo>
                    <a:pt x="140334" y="139445"/>
                  </a:lnTo>
                  <a:lnTo>
                    <a:pt x="141224" y="138556"/>
                  </a:lnTo>
                  <a:lnTo>
                    <a:pt x="142367" y="138175"/>
                  </a:lnTo>
                  <a:lnTo>
                    <a:pt x="143890" y="138175"/>
                  </a:lnTo>
                  <a:lnTo>
                    <a:pt x="144525" y="138175"/>
                  </a:lnTo>
                  <a:lnTo>
                    <a:pt x="145287" y="138302"/>
                  </a:lnTo>
                  <a:lnTo>
                    <a:pt x="146176" y="138429"/>
                  </a:lnTo>
                  <a:lnTo>
                    <a:pt x="146684" y="137413"/>
                  </a:lnTo>
                  <a:lnTo>
                    <a:pt x="146938" y="136270"/>
                  </a:lnTo>
                  <a:lnTo>
                    <a:pt x="146684" y="135127"/>
                  </a:lnTo>
                  <a:lnTo>
                    <a:pt x="146684" y="133984"/>
                  </a:lnTo>
                  <a:lnTo>
                    <a:pt x="146303" y="132969"/>
                  </a:lnTo>
                  <a:lnTo>
                    <a:pt x="145669" y="132206"/>
                  </a:lnTo>
                  <a:lnTo>
                    <a:pt x="144145" y="131698"/>
                  </a:lnTo>
                  <a:lnTo>
                    <a:pt x="143128" y="129412"/>
                  </a:lnTo>
                  <a:lnTo>
                    <a:pt x="141858" y="126872"/>
                  </a:lnTo>
                  <a:lnTo>
                    <a:pt x="140334" y="123443"/>
                  </a:lnTo>
                  <a:lnTo>
                    <a:pt x="138429" y="119379"/>
                  </a:lnTo>
                  <a:lnTo>
                    <a:pt x="135254" y="119379"/>
                  </a:lnTo>
                  <a:lnTo>
                    <a:pt x="133096" y="119379"/>
                  </a:lnTo>
                  <a:lnTo>
                    <a:pt x="132079" y="120141"/>
                  </a:lnTo>
                  <a:lnTo>
                    <a:pt x="131952" y="120903"/>
                  </a:lnTo>
                  <a:lnTo>
                    <a:pt x="131952" y="121665"/>
                  </a:lnTo>
                  <a:lnTo>
                    <a:pt x="132587" y="122554"/>
                  </a:lnTo>
                  <a:lnTo>
                    <a:pt x="133730" y="122681"/>
                  </a:lnTo>
                  <a:lnTo>
                    <a:pt x="136271" y="122935"/>
                  </a:lnTo>
                  <a:lnTo>
                    <a:pt x="138429" y="124586"/>
                  </a:lnTo>
                  <a:lnTo>
                    <a:pt x="139826" y="127000"/>
                  </a:lnTo>
                  <a:lnTo>
                    <a:pt x="140715" y="128904"/>
                  </a:lnTo>
                  <a:lnTo>
                    <a:pt x="140843" y="131063"/>
                  </a:lnTo>
                  <a:lnTo>
                    <a:pt x="140080" y="132969"/>
                  </a:lnTo>
                  <a:lnTo>
                    <a:pt x="139826" y="133857"/>
                  </a:lnTo>
                  <a:lnTo>
                    <a:pt x="139319" y="134746"/>
                  </a:lnTo>
                  <a:lnTo>
                    <a:pt x="138429" y="135000"/>
                  </a:lnTo>
                  <a:lnTo>
                    <a:pt x="138049" y="135127"/>
                  </a:lnTo>
                  <a:lnTo>
                    <a:pt x="137032" y="135127"/>
                  </a:lnTo>
                  <a:lnTo>
                    <a:pt x="136144" y="134365"/>
                  </a:lnTo>
                  <a:lnTo>
                    <a:pt x="135508" y="133603"/>
                  </a:lnTo>
                  <a:lnTo>
                    <a:pt x="134238" y="132079"/>
                  </a:lnTo>
                  <a:lnTo>
                    <a:pt x="132460" y="131190"/>
                  </a:lnTo>
                  <a:lnTo>
                    <a:pt x="130555" y="131190"/>
                  </a:lnTo>
                  <a:lnTo>
                    <a:pt x="130175" y="131317"/>
                  </a:lnTo>
                  <a:lnTo>
                    <a:pt x="129921" y="131317"/>
                  </a:lnTo>
                  <a:lnTo>
                    <a:pt x="126492" y="131317"/>
                  </a:lnTo>
                  <a:lnTo>
                    <a:pt x="125729" y="128269"/>
                  </a:lnTo>
                  <a:lnTo>
                    <a:pt x="125222" y="126110"/>
                  </a:lnTo>
                  <a:lnTo>
                    <a:pt x="124586" y="123951"/>
                  </a:lnTo>
                  <a:lnTo>
                    <a:pt x="124205" y="122808"/>
                  </a:lnTo>
                  <a:lnTo>
                    <a:pt x="122174" y="122681"/>
                  </a:lnTo>
                  <a:lnTo>
                    <a:pt x="118109" y="122427"/>
                  </a:lnTo>
                  <a:lnTo>
                    <a:pt x="116458" y="117982"/>
                  </a:lnTo>
                  <a:lnTo>
                    <a:pt x="115188" y="114426"/>
                  </a:lnTo>
                  <a:lnTo>
                    <a:pt x="113664" y="110743"/>
                  </a:lnTo>
                  <a:lnTo>
                    <a:pt x="112649" y="108330"/>
                  </a:lnTo>
                  <a:lnTo>
                    <a:pt x="110489" y="108330"/>
                  </a:lnTo>
                  <a:lnTo>
                    <a:pt x="107060" y="108330"/>
                  </a:lnTo>
                  <a:lnTo>
                    <a:pt x="104521" y="106679"/>
                  </a:lnTo>
                  <a:lnTo>
                    <a:pt x="103631" y="103885"/>
                  </a:lnTo>
                  <a:lnTo>
                    <a:pt x="102615" y="100710"/>
                  </a:lnTo>
                  <a:lnTo>
                    <a:pt x="103885" y="96646"/>
                  </a:lnTo>
                  <a:lnTo>
                    <a:pt x="106679" y="93598"/>
                  </a:lnTo>
                  <a:lnTo>
                    <a:pt x="106806" y="93344"/>
                  </a:lnTo>
                  <a:lnTo>
                    <a:pt x="107187" y="92963"/>
                  </a:lnTo>
                  <a:lnTo>
                    <a:pt x="107060" y="92709"/>
                  </a:lnTo>
                  <a:lnTo>
                    <a:pt x="107060" y="91693"/>
                  </a:lnTo>
                  <a:lnTo>
                    <a:pt x="105409" y="89915"/>
                  </a:lnTo>
                  <a:lnTo>
                    <a:pt x="104139" y="88518"/>
                  </a:lnTo>
                  <a:lnTo>
                    <a:pt x="101853" y="86359"/>
                  </a:lnTo>
                  <a:lnTo>
                    <a:pt x="99440" y="83565"/>
                  </a:lnTo>
                  <a:lnTo>
                    <a:pt x="99440" y="80263"/>
                  </a:lnTo>
                  <a:lnTo>
                    <a:pt x="99440" y="78993"/>
                  </a:lnTo>
                  <a:lnTo>
                    <a:pt x="99059" y="78739"/>
                  </a:lnTo>
                  <a:lnTo>
                    <a:pt x="96900" y="78104"/>
                  </a:lnTo>
                  <a:lnTo>
                    <a:pt x="95250" y="77723"/>
                  </a:lnTo>
                  <a:lnTo>
                    <a:pt x="92455" y="76961"/>
                  </a:lnTo>
                  <a:lnTo>
                    <a:pt x="92455" y="73151"/>
                  </a:lnTo>
                  <a:lnTo>
                    <a:pt x="92455" y="71881"/>
                  </a:lnTo>
                  <a:lnTo>
                    <a:pt x="92328" y="71754"/>
                  </a:lnTo>
                  <a:lnTo>
                    <a:pt x="91058" y="70992"/>
                  </a:lnTo>
                  <a:lnTo>
                    <a:pt x="89026" y="69976"/>
                  </a:lnTo>
                  <a:lnTo>
                    <a:pt x="87249" y="68325"/>
                  </a:lnTo>
                  <a:lnTo>
                    <a:pt x="85978" y="66166"/>
                  </a:lnTo>
                  <a:lnTo>
                    <a:pt x="84835" y="64134"/>
                  </a:lnTo>
                  <a:lnTo>
                    <a:pt x="84074" y="64007"/>
                  </a:lnTo>
                  <a:lnTo>
                    <a:pt x="82676" y="64007"/>
                  </a:lnTo>
                  <a:lnTo>
                    <a:pt x="82423" y="64134"/>
                  </a:lnTo>
                  <a:lnTo>
                    <a:pt x="82169" y="64134"/>
                  </a:lnTo>
                  <a:lnTo>
                    <a:pt x="80518" y="64134"/>
                  </a:lnTo>
                  <a:lnTo>
                    <a:pt x="78867" y="63245"/>
                  </a:lnTo>
                  <a:lnTo>
                    <a:pt x="77850" y="61594"/>
                  </a:lnTo>
                  <a:lnTo>
                    <a:pt x="75564" y="58419"/>
                  </a:lnTo>
                  <a:lnTo>
                    <a:pt x="72771" y="56514"/>
                  </a:lnTo>
                  <a:lnTo>
                    <a:pt x="70611" y="56514"/>
                  </a:lnTo>
                  <a:lnTo>
                    <a:pt x="70230" y="56514"/>
                  </a:lnTo>
                  <a:lnTo>
                    <a:pt x="69850" y="56641"/>
                  </a:lnTo>
                  <a:lnTo>
                    <a:pt x="69469" y="56768"/>
                  </a:lnTo>
                  <a:lnTo>
                    <a:pt x="68960" y="57022"/>
                  </a:lnTo>
                  <a:lnTo>
                    <a:pt x="68452" y="57150"/>
                  </a:lnTo>
                  <a:lnTo>
                    <a:pt x="67945" y="57150"/>
                  </a:lnTo>
                  <a:lnTo>
                    <a:pt x="67309" y="57150"/>
                  </a:lnTo>
                  <a:lnTo>
                    <a:pt x="66675" y="56895"/>
                  </a:lnTo>
                  <a:lnTo>
                    <a:pt x="66039" y="56641"/>
                  </a:lnTo>
                  <a:lnTo>
                    <a:pt x="62356" y="54609"/>
                  </a:lnTo>
                  <a:lnTo>
                    <a:pt x="57911" y="48132"/>
                  </a:lnTo>
                  <a:lnTo>
                    <a:pt x="56006" y="41909"/>
                  </a:lnTo>
                  <a:lnTo>
                    <a:pt x="55245" y="39750"/>
                  </a:lnTo>
                  <a:lnTo>
                    <a:pt x="50800" y="35813"/>
                  </a:lnTo>
                  <a:lnTo>
                    <a:pt x="46735" y="32384"/>
                  </a:lnTo>
                  <a:lnTo>
                    <a:pt x="41021" y="27558"/>
                  </a:lnTo>
                  <a:lnTo>
                    <a:pt x="35051" y="22478"/>
                  </a:lnTo>
                  <a:lnTo>
                    <a:pt x="33654" y="17525"/>
                  </a:lnTo>
                  <a:lnTo>
                    <a:pt x="31750" y="11048"/>
                  </a:lnTo>
                  <a:lnTo>
                    <a:pt x="26797" y="7873"/>
                  </a:lnTo>
                  <a:lnTo>
                    <a:pt x="18033" y="7873"/>
                  </a:lnTo>
                  <a:lnTo>
                    <a:pt x="17399" y="7873"/>
                  </a:lnTo>
                  <a:lnTo>
                    <a:pt x="16636" y="7873"/>
                  </a:lnTo>
                  <a:lnTo>
                    <a:pt x="16001" y="8000"/>
                  </a:lnTo>
                  <a:lnTo>
                    <a:pt x="15748" y="8000"/>
                  </a:lnTo>
                  <a:lnTo>
                    <a:pt x="15494" y="8000"/>
                  </a:lnTo>
                  <a:lnTo>
                    <a:pt x="9651" y="8000"/>
                  </a:lnTo>
                  <a:lnTo>
                    <a:pt x="5714" y="4444"/>
                  </a:lnTo>
                  <a:lnTo>
                    <a:pt x="2921" y="2031"/>
                  </a:lnTo>
                  <a:lnTo>
                    <a:pt x="2158" y="1142"/>
                  </a:lnTo>
                  <a:lnTo>
                    <a:pt x="1397" y="380"/>
                  </a:lnTo>
                  <a:lnTo>
                    <a:pt x="38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7673457" y="3189732"/>
              <a:ext cx="133985" cy="131445"/>
            </a:xfrm>
            <a:custGeom>
              <a:avLst/>
              <a:gdLst/>
              <a:ahLst/>
              <a:cxnLst/>
              <a:rect l="l" t="t" r="r" b="b"/>
              <a:pathLst>
                <a:path w="133984" h="131445">
                  <a:moveTo>
                    <a:pt x="99325" y="119253"/>
                  </a:moveTo>
                  <a:lnTo>
                    <a:pt x="60080" y="119253"/>
                  </a:lnTo>
                  <a:lnTo>
                    <a:pt x="60461" y="119380"/>
                  </a:lnTo>
                  <a:lnTo>
                    <a:pt x="60715" y="119380"/>
                  </a:lnTo>
                  <a:lnTo>
                    <a:pt x="68716" y="121285"/>
                  </a:lnTo>
                  <a:lnTo>
                    <a:pt x="77860" y="124206"/>
                  </a:lnTo>
                  <a:lnTo>
                    <a:pt x="78749" y="130302"/>
                  </a:lnTo>
                  <a:lnTo>
                    <a:pt x="78749" y="130683"/>
                  </a:lnTo>
                  <a:lnTo>
                    <a:pt x="79638" y="131064"/>
                  </a:lnTo>
                  <a:lnTo>
                    <a:pt x="82813" y="131064"/>
                  </a:lnTo>
                  <a:lnTo>
                    <a:pt x="88528" y="128397"/>
                  </a:lnTo>
                  <a:lnTo>
                    <a:pt x="93608" y="126111"/>
                  </a:lnTo>
                  <a:lnTo>
                    <a:pt x="94878" y="125603"/>
                  </a:lnTo>
                  <a:lnTo>
                    <a:pt x="96021" y="125094"/>
                  </a:lnTo>
                  <a:lnTo>
                    <a:pt x="98815" y="123698"/>
                  </a:lnTo>
                  <a:lnTo>
                    <a:pt x="99325" y="119253"/>
                  </a:lnTo>
                  <a:close/>
                </a:path>
                <a:path w="133984" h="131445">
                  <a:moveTo>
                    <a:pt x="99835" y="114173"/>
                  </a:moveTo>
                  <a:lnTo>
                    <a:pt x="35696" y="114173"/>
                  </a:lnTo>
                  <a:lnTo>
                    <a:pt x="36331" y="114300"/>
                  </a:lnTo>
                  <a:lnTo>
                    <a:pt x="36839" y="114427"/>
                  </a:lnTo>
                  <a:lnTo>
                    <a:pt x="40903" y="115697"/>
                  </a:lnTo>
                  <a:lnTo>
                    <a:pt x="43237" y="121285"/>
                  </a:lnTo>
                  <a:lnTo>
                    <a:pt x="43824" y="122809"/>
                  </a:lnTo>
                  <a:lnTo>
                    <a:pt x="44332" y="123062"/>
                  </a:lnTo>
                  <a:lnTo>
                    <a:pt x="46491" y="123062"/>
                  </a:lnTo>
                  <a:lnTo>
                    <a:pt x="50047" y="121793"/>
                  </a:lnTo>
                  <a:lnTo>
                    <a:pt x="51952" y="121031"/>
                  </a:lnTo>
                  <a:lnTo>
                    <a:pt x="54365" y="120142"/>
                  </a:lnTo>
                  <a:lnTo>
                    <a:pt x="56905" y="119506"/>
                  </a:lnTo>
                  <a:lnTo>
                    <a:pt x="59445" y="119253"/>
                  </a:lnTo>
                  <a:lnTo>
                    <a:pt x="99325" y="119253"/>
                  </a:lnTo>
                  <a:lnTo>
                    <a:pt x="99674" y="116205"/>
                  </a:lnTo>
                  <a:lnTo>
                    <a:pt x="99835" y="114173"/>
                  </a:lnTo>
                  <a:close/>
                </a:path>
                <a:path w="133984" h="131445">
                  <a:moveTo>
                    <a:pt x="9280" y="37718"/>
                  </a:moveTo>
                  <a:lnTo>
                    <a:pt x="7121" y="37973"/>
                  </a:lnTo>
                  <a:lnTo>
                    <a:pt x="2930" y="43306"/>
                  </a:lnTo>
                  <a:lnTo>
                    <a:pt x="72" y="54102"/>
                  </a:lnTo>
                  <a:lnTo>
                    <a:pt x="0" y="54991"/>
                  </a:lnTo>
                  <a:lnTo>
                    <a:pt x="1645" y="56768"/>
                  </a:lnTo>
                  <a:lnTo>
                    <a:pt x="5597" y="61214"/>
                  </a:lnTo>
                  <a:lnTo>
                    <a:pt x="6486" y="67183"/>
                  </a:lnTo>
                  <a:lnTo>
                    <a:pt x="7248" y="72009"/>
                  </a:lnTo>
                  <a:lnTo>
                    <a:pt x="7629" y="74930"/>
                  </a:lnTo>
                  <a:lnTo>
                    <a:pt x="8010" y="77597"/>
                  </a:lnTo>
                  <a:lnTo>
                    <a:pt x="9026" y="79121"/>
                  </a:lnTo>
                  <a:lnTo>
                    <a:pt x="10042" y="80772"/>
                  </a:lnTo>
                  <a:lnTo>
                    <a:pt x="11439" y="82168"/>
                  </a:lnTo>
                  <a:lnTo>
                    <a:pt x="13090" y="83185"/>
                  </a:lnTo>
                  <a:lnTo>
                    <a:pt x="16392" y="85725"/>
                  </a:lnTo>
                  <a:lnTo>
                    <a:pt x="20710" y="88900"/>
                  </a:lnTo>
                  <a:lnTo>
                    <a:pt x="20710" y="103250"/>
                  </a:lnTo>
                  <a:lnTo>
                    <a:pt x="24901" y="113537"/>
                  </a:lnTo>
                  <a:lnTo>
                    <a:pt x="28711" y="115824"/>
                  </a:lnTo>
                  <a:lnTo>
                    <a:pt x="28965" y="116078"/>
                  </a:lnTo>
                  <a:lnTo>
                    <a:pt x="29346" y="116205"/>
                  </a:lnTo>
                  <a:lnTo>
                    <a:pt x="30108" y="116205"/>
                  </a:lnTo>
                  <a:lnTo>
                    <a:pt x="30489" y="116078"/>
                  </a:lnTo>
                  <a:lnTo>
                    <a:pt x="30743" y="115824"/>
                  </a:lnTo>
                  <a:lnTo>
                    <a:pt x="32013" y="114808"/>
                  </a:lnTo>
                  <a:lnTo>
                    <a:pt x="33537" y="114173"/>
                  </a:lnTo>
                  <a:lnTo>
                    <a:pt x="99835" y="114173"/>
                  </a:lnTo>
                  <a:lnTo>
                    <a:pt x="100212" y="109093"/>
                  </a:lnTo>
                  <a:lnTo>
                    <a:pt x="100974" y="101218"/>
                  </a:lnTo>
                  <a:lnTo>
                    <a:pt x="101736" y="92837"/>
                  </a:lnTo>
                  <a:lnTo>
                    <a:pt x="105927" y="89789"/>
                  </a:lnTo>
                  <a:lnTo>
                    <a:pt x="113039" y="84709"/>
                  </a:lnTo>
                  <a:lnTo>
                    <a:pt x="113674" y="74549"/>
                  </a:lnTo>
                  <a:lnTo>
                    <a:pt x="113166" y="67183"/>
                  </a:lnTo>
                  <a:lnTo>
                    <a:pt x="112404" y="59436"/>
                  </a:lnTo>
                  <a:lnTo>
                    <a:pt x="124932" y="55372"/>
                  </a:lnTo>
                  <a:lnTo>
                    <a:pt x="23758" y="55372"/>
                  </a:lnTo>
                  <a:lnTo>
                    <a:pt x="23631" y="55244"/>
                  </a:lnTo>
                  <a:lnTo>
                    <a:pt x="23250" y="55244"/>
                  </a:lnTo>
                  <a:lnTo>
                    <a:pt x="22869" y="55118"/>
                  </a:lnTo>
                  <a:lnTo>
                    <a:pt x="22615" y="55118"/>
                  </a:lnTo>
                  <a:lnTo>
                    <a:pt x="22107" y="54864"/>
                  </a:lnTo>
                  <a:lnTo>
                    <a:pt x="21853" y="54610"/>
                  </a:lnTo>
                  <a:lnTo>
                    <a:pt x="21345" y="54356"/>
                  </a:lnTo>
                  <a:lnTo>
                    <a:pt x="21091" y="54102"/>
                  </a:lnTo>
                  <a:lnTo>
                    <a:pt x="20329" y="53467"/>
                  </a:lnTo>
                  <a:lnTo>
                    <a:pt x="19440" y="52705"/>
                  </a:lnTo>
                  <a:lnTo>
                    <a:pt x="18932" y="52069"/>
                  </a:lnTo>
                  <a:lnTo>
                    <a:pt x="18678" y="51943"/>
                  </a:lnTo>
                  <a:lnTo>
                    <a:pt x="18170" y="51308"/>
                  </a:lnTo>
                  <a:lnTo>
                    <a:pt x="16900" y="50165"/>
                  </a:lnTo>
                  <a:lnTo>
                    <a:pt x="15359" y="48387"/>
                  </a:lnTo>
                  <a:lnTo>
                    <a:pt x="14233" y="48387"/>
                  </a:lnTo>
                  <a:lnTo>
                    <a:pt x="13471" y="48260"/>
                  </a:lnTo>
                  <a:lnTo>
                    <a:pt x="12963" y="47752"/>
                  </a:lnTo>
                  <a:lnTo>
                    <a:pt x="12709" y="47752"/>
                  </a:lnTo>
                  <a:lnTo>
                    <a:pt x="12455" y="47243"/>
                  </a:lnTo>
                  <a:lnTo>
                    <a:pt x="12201" y="46990"/>
                  </a:lnTo>
                  <a:lnTo>
                    <a:pt x="11947" y="46481"/>
                  </a:lnTo>
                  <a:lnTo>
                    <a:pt x="11693" y="46100"/>
                  </a:lnTo>
                  <a:lnTo>
                    <a:pt x="11185" y="45085"/>
                  </a:lnTo>
                  <a:lnTo>
                    <a:pt x="10804" y="43942"/>
                  </a:lnTo>
                  <a:lnTo>
                    <a:pt x="10550" y="43434"/>
                  </a:lnTo>
                  <a:lnTo>
                    <a:pt x="10296" y="42418"/>
                  </a:lnTo>
                  <a:lnTo>
                    <a:pt x="10169" y="42164"/>
                  </a:lnTo>
                  <a:lnTo>
                    <a:pt x="10042" y="41402"/>
                  </a:lnTo>
                  <a:lnTo>
                    <a:pt x="9788" y="40767"/>
                  </a:lnTo>
                  <a:lnTo>
                    <a:pt x="9407" y="38862"/>
                  </a:lnTo>
                  <a:lnTo>
                    <a:pt x="9280" y="37718"/>
                  </a:lnTo>
                  <a:close/>
                </a:path>
                <a:path w="133984" h="131445">
                  <a:moveTo>
                    <a:pt x="34553" y="53593"/>
                  </a:moveTo>
                  <a:lnTo>
                    <a:pt x="29219" y="53593"/>
                  </a:lnTo>
                  <a:lnTo>
                    <a:pt x="27314" y="53721"/>
                  </a:lnTo>
                  <a:lnTo>
                    <a:pt x="26552" y="54483"/>
                  </a:lnTo>
                  <a:lnTo>
                    <a:pt x="26298" y="54610"/>
                  </a:lnTo>
                  <a:lnTo>
                    <a:pt x="26044" y="54991"/>
                  </a:lnTo>
                  <a:lnTo>
                    <a:pt x="25790" y="55118"/>
                  </a:lnTo>
                  <a:lnTo>
                    <a:pt x="25409" y="55118"/>
                  </a:lnTo>
                  <a:lnTo>
                    <a:pt x="24901" y="55372"/>
                  </a:lnTo>
                  <a:lnTo>
                    <a:pt x="124932" y="55372"/>
                  </a:lnTo>
                  <a:lnTo>
                    <a:pt x="127263" y="54610"/>
                  </a:lnTo>
                  <a:lnTo>
                    <a:pt x="130199" y="53721"/>
                  </a:lnTo>
                  <a:lnTo>
                    <a:pt x="35569" y="53721"/>
                  </a:lnTo>
                  <a:lnTo>
                    <a:pt x="34553" y="53593"/>
                  </a:lnTo>
                  <a:close/>
                </a:path>
                <a:path w="133984" h="131445">
                  <a:moveTo>
                    <a:pt x="58683" y="46355"/>
                  </a:moveTo>
                  <a:lnTo>
                    <a:pt x="52968" y="46355"/>
                  </a:lnTo>
                  <a:lnTo>
                    <a:pt x="50301" y="47498"/>
                  </a:lnTo>
                  <a:lnTo>
                    <a:pt x="48142" y="49784"/>
                  </a:lnTo>
                  <a:lnTo>
                    <a:pt x="46745" y="51181"/>
                  </a:lnTo>
                  <a:lnTo>
                    <a:pt x="45221" y="52197"/>
                  </a:lnTo>
                  <a:lnTo>
                    <a:pt x="43443" y="52959"/>
                  </a:lnTo>
                  <a:lnTo>
                    <a:pt x="41792" y="53593"/>
                  </a:lnTo>
                  <a:lnTo>
                    <a:pt x="39760" y="53721"/>
                  </a:lnTo>
                  <a:lnTo>
                    <a:pt x="130199" y="53721"/>
                  </a:lnTo>
                  <a:lnTo>
                    <a:pt x="132978" y="52831"/>
                  </a:lnTo>
                  <a:lnTo>
                    <a:pt x="133613" y="51943"/>
                  </a:lnTo>
                  <a:lnTo>
                    <a:pt x="133867" y="51689"/>
                  </a:lnTo>
                  <a:lnTo>
                    <a:pt x="133867" y="50800"/>
                  </a:lnTo>
                  <a:lnTo>
                    <a:pt x="63382" y="50800"/>
                  </a:lnTo>
                  <a:lnTo>
                    <a:pt x="62366" y="49784"/>
                  </a:lnTo>
                  <a:lnTo>
                    <a:pt x="61064" y="48260"/>
                  </a:lnTo>
                  <a:lnTo>
                    <a:pt x="60207" y="47117"/>
                  </a:lnTo>
                  <a:lnTo>
                    <a:pt x="58683" y="46355"/>
                  </a:lnTo>
                  <a:close/>
                </a:path>
                <a:path w="133984" h="131445">
                  <a:moveTo>
                    <a:pt x="113928" y="0"/>
                  </a:moveTo>
                  <a:lnTo>
                    <a:pt x="103514" y="0"/>
                  </a:lnTo>
                  <a:lnTo>
                    <a:pt x="98180" y="381"/>
                  </a:lnTo>
                  <a:lnTo>
                    <a:pt x="95767" y="3429"/>
                  </a:lnTo>
                  <a:lnTo>
                    <a:pt x="94751" y="4825"/>
                  </a:lnTo>
                  <a:lnTo>
                    <a:pt x="94243" y="6604"/>
                  </a:lnTo>
                  <a:lnTo>
                    <a:pt x="94497" y="8381"/>
                  </a:lnTo>
                  <a:lnTo>
                    <a:pt x="95005" y="16891"/>
                  </a:lnTo>
                  <a:lnTo>
                    <a:pt x="88655" y="20066"/>
                  </a:lnTo>
                  <a:lnTo>
                    <a:pt x="86496" y="21081"/>
                  </a:lnTo>
                  <a:lnTo>
                    <a:pt x="86496" y="22479"/>
                  </a:lnTo>
                  <a:lnTo>
                    <a:pt x="87004" y="26416"/>
                  </a:lnTo>
                  <a:lnTo>
                    <a:pt x="85734" y="28575"/>
                  </a:lnTo>
                  <a:lnTo>
                    <a:pt x="84464" y="30480"/>
                  </a:lnTo>
                  <a:lnTo>
                    <a:pt x="82940" y="32385"/>
                  </a:lnTo>
                  <a:lnTo>
                    <a:pt x="82305" y="35052"/>
                  </a:lnTo>
                  <a:lnTo>
                    <a:pt x="82559" y="37718"/>
                  </a:lnTo>
                  <a:lnTo>
                    <a:pt x="82605" y="37973"/>
                  </a:lnTo>
                  <a:lnTo>
                    <a:pt x="82720" y="40131"/>
                  </a:lnTo>
                  <a:lnTo>
                    <a:pt x="82643" y="40767"/>
                  </a:lnTo>
                  <a:lnTo>
                    <a:pt x="82453" y="41910"/>
                  </a:lnTo>
                  <a:lnTo>
                    <a:pt x="81670" y="45212"/>
                  </a:lnTo>
                  <a:lnTo>
                    <a:pt x="79130" y="45719"/>
                  </a:lnTo>
                  <a:lnTo>
                    <a:pt x="76717" y="46481"/>
                  </a:lnTo>
                  <a:lnTo>
                    <a:pt x="74939" y="46736"/>
                  </a:lnTo>
                  <a:lnTo>
                    <a:pt x="73415" y="47243"/>
                  </a:lnTo>
                  <a:lnTo>
                    <a:pt x="71764" y="48006"/>
                  </a:lnTo>
                  <a:lnTo>
                    <a:pt x="71129" y="48260"/>
                  </a:lnTo>
                  <a:lnTo>
                    <a:pt x="67700" y="50292"/>
                  </a:lnTo>
                  <a:lnTo>
                    <a:pt x="66176" y="50800"/>
                  </a:lnTo>
                  <a:lnTo>
                    <a:pt x="133867" y="50800"/>
                  </a:lnTo>
                  <a:lnTo>
                    <a:pt x="133486" y="48514"/>
                  </a:lnTo>
                  <a:lnTo>
                    <a:pt x="129549" y="44704"/>
                  </a:lnTo>
                  <a:lnTo>
                    <a:pt x="125104" y="42164"/>
                  </a:lnTo>
                  <a:lnTo>
                    <a:pt x="121294" y="40131"/>
                  </a:lnTo>
                  <a:lnTo>
                    <a:pt x="121421" y="30225"/>
                  </a:lnTo>
                  <a:lnTo>
                    <a:pt x="120278" y="29210"/>
                  </a:lnTo>
                  <a:lnTo>
                    <a:pt x="118119" y="26797"/>
                  </a:lnTo>
                  <a:lnTo>
                    <a:pt x="112277" y="18923"/>
                  </a:lnTo>
                  <a:lnTo>
                    <a:pt x="114182" y="12700"/>
                  </a:lnTo>
                  <a:lnTo>
                    <a:pt x="115452" y="11556"/>
                  </a:lnTo>
                  <a:lnTo>
                    <a:pt x="117103" y="11556"/>
                  </a:lnTo>
                  <a:lnTo>
                    <a:pt x="116849" y="10922"/>
                  </a:lnTo>
                  <a:lnTo>
                    <a:pt x="116595" y="10033"/>
                  </a:lnTo>
                  <a:lnTo>
                    <a:pt x="116214" y="9398"/>
                  </a:lnTo>
                  <a:lnTo>
                    <a:pt x="115452" y="7112"/>
                  </a:lnTo>
                  <a:lnTo>
                    <a:pt x="113801" y="3175"/>
                  </a:lnTo>
                  <a:lnTo>
                    <a:pt x="116214" y="762"/>
                  </a:lnTo>
                  <a:lnTo>
                    <a:pt x="115325" y="381"/>
                  </a:lnTo>
                  <a:lnTo>
                    <a:pt x="114563" y="127"/>
                  </a:lnTo>
                  <a:lnTo>
                    <a:pt x="113928" y="0"/>
                  </a:lnTo>
                  <a:close/>
                </a:path>
                <a:path w="133984" h="131445">
                  <a:moveTo>
                    <a:pt x="15249" y="48260"/>
                  </a:moveTo>
                  <a:lnTo>
                    <a:pt x="14487" y="48260"/>
                  </a:lnTo>
                  <a:lnTo>
                    <a:pt x="15359" y="48387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7673340" y="3189732"/>
              <a:ext cx="134620" cy="131445"/>
            </a:xfrm>
            <a:custGeom>
              <a:avLst/>
              <a:gdLst/>
              <a:ahLst/>
              <a:cxnLst/>
              <a:rect l="l" t="t" r="r" b="b"/>
              <a:pathLst>
                <a:path w="134620" h="131445">
                  <a:moveTo>
                    <a:pt x="108203" y="0"/>
                  </a:moveTo>
                  <a:lnTo>
                    <a:pt x="103631" y="0"/>
                  </a:lnTo>
                  <a:lnTo>
                    <a:pt x="98298" y="381"/>
                  </a:lnTo>
                  <a:lnTo>
                    <a:pt x="95884" y="3429"/>
                  </a:lnTo>
                  <a:lnTo>
                    <a:pt x="94868" y="4825"/>
                  </a:lnTo>
                  <a:lnTo>
                    <a:pt x="94360" y="6604"/>
                  </a:lnTo>
                  <a:lnTo>
                    <a:pt x="94614" y="8381"/>
                  </a:lnTo>
                  <a:lnTo>
                    <a:pt x="95123" y="16891"/>
                  </a:lnTo>
                  <a:lnTo>
                    <a:pt x="91312" y="18796"/>
                  </a:lnTo>
                  <a:lnTo>
                    <a:pt x="88773" y="20066"/>
                  </a:lnTo>
                  <a:lnTo>
                    <a:pt x="86613" y="21081"/>
                  </a:lnTo>
                  <a:lnTo>
                    <a:pt x="86613" y="21336"/>
                  </a:lnTo>
                  <a:lnTo>
                    <a:pt x="86613" y="22479"/>
                  </a:lnTo>
                  <a:lnTo>
                    <a:pt x="87121" y="26416"/>
                  </a:lnTo>
                  <a:lnTo>
                    <a:pt x="85851" y="28575"/>
                  </a:lnTo>
                  <a:lnTo>
                    <a:pt x="84581" y="30480"/>
                  </a:lnTo>
                  <a:lnTo>
                    <a:pt x="83057" y="32385"/>
                  </a:lnTo>
                  <a:lnTo>
                    <a:pt x="82423" y="35052"/>
                  </a:lnTo>
                  <a:lnTo>
                    <a:pt x="82676" y="37718"/>
                  </a:lnTo>
                  <a:lnTo>
                    <a:pt x="82930" y="39116"/>
                  </a:lnTo>
                  <a:lnTo>
                    <a:pt x="82803" y="40512"/>
                  </a:lnTo>
                  <a:lnTo>
                    <a:pt x="82550" y="42037"/>
                  </a:lnTo>
                  <a:lnTo>
                    <a:pt x="81787" y="45212"/>
                  </a:lnTo>
                  <a:lnTo>
                    <a:pt x="79248" y="45719"/>
                  </a:lnTo>
                  <a:lnTo>
                    <a:pt x="76834" y="46481"/>
                  </a:lnTo>
                  <a:lnTo>
                    <a:pt x="75056" y="46736"/>
                  </a:lnTo>
                  <a:lnTo>
                    <a:pt x="73532" y="47243"/>
                  </a:lnTo>
                  <a:lnTo>
                    <a:pt x="71881" y="48006"/>
                  </a:lnTo>
                  <a:lnTo>
                    <a:pt x="71246" y="48260"/>
                  </a:lnTo>
                  <a:lnTo>
                    <a:pt x="70611" y="48641"/>
                  </a:lnTo>
                  <a:lnTo>
                    <a:pt x="69976" y="49022"/>
                  </a:lnTo>
                  <a:lnTo>
                    <a:pt x="67817" y="50292"/>
                  </a:lnTo>
                  <a:lnTo>
                    <a:pt x="66293" y="50800"/>
                  </a:lnTo>
                  <a:lnTo>
                    <a:pt x="65150" y="50800"/>
                  </a:lnTo>
                  <a:lnTo>
                    <a:pt x="63500" y="50800"/>
                  </a:lnTo>
                  <a:lnTo>
                    <a:pt x="62483" y="49784"/>
                  </a:lnTo>
                  <a:lnTo>
                    <a:pt x="61467" y="48641"/>
                  </a:lnTo>
                  <a:lnTo>
                    <a:pt x="60325" y="47117"/>
                  </a:lnTo>
                  <a:lnTo>
                    <a:pt x="58800" y="46355"/>
                  </a:lnTo>
                  <a:lnTo>
                    <a:pt x="53085" y="46355"/>
                  </a:lnTo>
                  <a:lnTo>
                    <a:pt x="50418" y="47498"/>
                  </a:lnTo>
                  <a:lnTo>
                    <a:pt x="39877" y="53721"/>
                  </a:lnTo>
                  <a:lnTo>
                    <a:pt x="37718" y="53721"/>
                  </a:lnTo>
                  <a:lnTo>
                    <a:pt x="36702" y="53721"/>
                  </a:lnTo>
                  <a:lnTo>
                    <a:pt x="35686" y="53721"/>
                  </a:lnTo>
                  <a:lnTo>
                    <a:pt x="34670" y="53593"/>
                  </a:lnTo>
                  <a:lnTo>
                    <a:pt x="33527" y="53593"/>
                  </a:lnTo>
                  <a:lnTo>
                    <a:pt x="32511" y="53593"/>
                  </a:lnTo>
                  <a:lnTo>
                    <a:pt x="31368" y="53593"/>
                  </a:lnTo>
                  <a:lnTo>
                    <a:pt x="29336" y="53593"/>
                  </a:lnTo>
                  <a:lnTo>
                    <a:pt x="27431" y="53721"/>
                  </a:lnTo>
                  <a:lnTo>
                    <a:pt x="26669" y="54483"/>
                  </a:lnTo>
                  <a:lnTo>
                    <a:pt x="26415" y="54610"/>
                  </a:lnTo>
                  <a:lnTo>
                    <a:pt x="26161" y="54991"/>
                  </a:lnTo>
                  <a:lnTo>
                    <a:pt x="25907" y="55118"/>
                  </a:lnTo>
                  <a:lnTo>
                    <a:pt x="25526" y="55118"/>
                  </a:lnTo>
                  <a:lnTo>
                    <a:pt x="25273" y="55244"/>
                  </a:lnTo>
                  <a:lnTo>
                    <a:pt x="25018" y="55372"/>
                  </a:lnTo>
                  <a:lnTo>
                    <a:pt x="24383" y="55372"/>
                  </a:lnTo>
                  <a:lnTo>
                    <a:pt x="24129" y="55372"/>
                  </a:lnTo>
                  <a:lnTo>
                    <a:pt x="23875" y="55372"/>
                  </a:lnTo>
                  <a:lnTo>
                    <a:pt x="23749" y="55244"/>
                  </a:lnTo>
                  <a:lnTo>
                    <a:pt x="23494" y="55244"/>
                  </a:lnTo>
                  <a:lnTo>
                    <a:pt x="22986" y="55118"/>
                  </a:lnTo>
                  <a:lnTo>
                    <a:pt x="22732" y="55118"/>
                  </a:lnTo>
                  <a:lnTo>
                    <a:pt x="22478" y="54991"/>
                  </a:lnTo>
                  <a:lnTo>
                    <a:pt x="22225" y="54864"/>
                  </a:lnTo>
                  <a:lnTo>
                    <a:pt x="22098" y="54737"/>
                  </a:lnTo>
                  <a:lnTo>
                    <a:pt x="21970" y="54610"/>
                  </a:lnTo>
                  <a:lnTo>
                    <a:pt x="21716" y="54483"/>
                  </a:lnTo>
                  <a:lnTo>
                    <a:pt x="21462" y="54356"/>
                  </a:lnTo>
                  <a:lnTo>
                    <a:pt x="21208" y="54102"/>
                  </a:lnTo>
                  <a:lnTo>
                    <a:pt x="20446" y="53467"/>
                  </a:lnTo>
                  <a:lnTo>
                    <a:pt x="19684" y="52831"/>
                  </a:lnTo>
                  <a:lnTo>
                    <a:pt x="19050" y="52069"/>
                  </a:lnTo>
                  <a:lnTo>
                    <a:pt x="18795" y="51943"/>
                  </a:lnTo>
                  <a:lnTo>
                    <a:pt x="18287" y="51308"/>
                  </a:lnTo>
                  <a:lnTo>
                    <a:pt x="17017" y="50165"/>
                  </a:lnTo>
                  <a:lnTo>
                    <a:pt x="15366" y="48260"/>
                  </a:lnTo>
                  <a:lnTo>
                    <a:pt x="14604" y="48260"/>
                  </a:lnTo>
                  <a:lnTo>
                    <a:pt x="14350" y="48387"/>
                  </a:lnTo>
                  <a:lnTo>
                    <a:pt x="13842" y="48260"/>
                  </a:lnTo>
                  <a:lnTo>
                    <a:pt x="13588" y="48260"/>
                  </a:lnTo>
                  <a:lnTo>
                    <a:pt x="13334" y="48006"/>
                  </a:lnTo>
                  <a:lnTo>
                    <a:pt x="13080" y="47752"/>
                  </a:lnTo>
                  <a:lnTo>
                    <a:pt x="12826" y="47752"/>
                  </a:lnTo>
                  <a:lnTo>
                    <a:pt x="12700" y="47498"/>
                  </a:lnTo>
                  <a:lnTo>
                    <a:pt x="12573" y="47243"/>
                  </a:lnTo>
                  <a:lnTo>
                    <a:pt x="12318" y="46990"/>
                  </a:lnTo>
                  <a:lnTo>
                    <a:pt x="12191" y="46736"/>
                  </a:lnTo>
                  <a:lnTo>
                    <a:pt x="12064" y="46481"/>
                  </a:lnTo>
                  <a:lnTo>
                    <a:pt x="11810" y="46100"/>
                  </a:lnTo>
                  <a:lnTo>
                    <a:pt x="11683" y="45847"/>
                  </a:lnTo>
                  <a:lnTo>
                    <a:pt x="11556" y="45593"/>
                  </a:lnTo>
                  <a:lnTo>
                    <a:pt x="11302" y="45085"/>
                  </a:lnTo>
                  <a:lnTo>
                    <a:pt x="11175" y="44704"/>
                  </a:lnTo>
                  <a:lnTo>
                    <a:pt x="11049" y="44323"/>
                  </a:lnTo>
                  <a:lnTo>
                    <a:pt x="10921" y="43942"/>
                  </a:lnTo>
                  <a:lnTo>
                    <a:pt x="10667" y="43434"/>
                  </a:lnTo>
                  <a:lnTo>
                    <a:pt x="10540" y="42925"/>
                  </a:lnTo>
                  <a:lnTo>
                    <a:pt x="10413" y="42418"/>
                  </a:lnTo>
                  <a:lnTo>
                    <a:pt x="10159" y="41910"/>
                  </a:lnTo>
                  <a:lnTo>
                    <a:pt x="10159" y="41402"/>
                  </a:lnTo>
                  <a:lnTo>
                    <a:pt x="9905" y="40767"/>
                  </a:lnTo>
                  <a:lnTo>
                    <a:pt x="9778" y="40131"/>
                  </a:lnTo>
                  <a:lnTo>
                    <a:pt x="9651" y="39497"/>
                  </a:lnTo>
                  <a:lnTo>
                    <a:pt x="9525" y="38862"/>
                  </a:lnTo>
                  <a:lnTo>
                    <a:pt x="9398" y="38100"/>
                  </a:lnTo>
                  <a:lnTo>
                    <a:pt x="9398" y="37718"/>
                  </a:lnTo>
                  <a:lnTo>
                    <a:pt x="0" y="54864"/>
                  </a:lnTo>
                  <a:lnTo>
                    <a:pt x="1650" y="56642"/>
                  </a:lnTo>
                  <a:lnTo>
                    <a:pt x="5714" y="61214"/>
                  </a:lnTo>
                  <a:lnTo>
                    <a:pt x="6603" y="67183"/>
                  </a:lnTo>
                  <a:lnTo>
                    <a:pt x="7365" y="72009"/>
                  </a:lnTo>
                  <a:lnTo>
                    <a:pt x="7746" y="74930"/>
                  </a:lnTo>
                  <a:lnTo>
                    <a:pt x="8127" y="77597"/>
                  </a:lnTo>
                  <a:lnTo>
                    <a:pt x="9143" y="79121"/>
                  </a:lnTo>
                  <a:lnTo>
                    <a:pt x="10159" y="80772"/>
                  </a:lnTo>
                  <a:lnTo>
                    <a:pt x="11556" y="82168"/>
                  </a:lnTo>
                  <a:lnTo>
                    <a:pt x="13207" y="83185"/>
                  </a:lnTo>
                  <a:lnTo>
                    <a:pt x="16509" y="85725"/>
                  </a:lnTo>
                  <a:lnTo>
                    <a:pt x="20827" y="88900"/>
                  </a:lnTo>
                  <a:lnTo>
                    <a:pt x="20827" y="96266"/>
                  </a:lnTo>
                  <a:lnTo>
                    <a:pt x="20827" y="103250"/>
                  </a:lnTo>
                  <a:lnTo>
                    <a:pt x="25018" y="113537"/>
                  </a:lnTo>
                  <a:lnTo>
                    <a:pt x="28828" y="115824"/>
                  </a:lnTo>
                  <a:lnTo>
                    <a:pt x="29082" y="116078"/>
                  </a:lnTo>
                  <a:lnTo>
                    <a:pt x="29463" y="116205"/>
                  </a:lnTo>
                  <a:lnTo>
                    <a:pt x="29844" y="116205"/>
                  </a:lnTo>
                  <a:lnTo>
                    <a:pt x="30225" y="116205"/>
                  </a:lnTo>
                  <a:lnTo>
                    <a:pt x="30606" y="116078"/>
                  </a:lnTo>
                  <a:lnTo>
                    <a:pt x="30860" y="115824"/>
                  </a:lnTo>
                  <a:lnTo>
                    <a:pt x="32130" y="114808"/>
                  </a:lnTo>
                  <a:lnTo>
                    <a:pt x="33654" y="114173"/>
                  </a:lnTo>
                  <a:lnTo>
                    <a:pt x="35178" y="114173"/>
                  </a:lnTo>
                  <a:lnTo>
                    <a:pt x="35813" y="114173"/>
                  </a:lnTo>
                  <a:lnTo>
                    <a:pt x="43941" y="122809"/>
                  </a:lnTo>
                  <a:lnTo>
                    <a:pt x="44450" y="123062"/>
                  </a:lnTo>
                  <a:lnTo>
                    <a:pt x="44830" y="123062"/>
                  </a:lnTo>
                  <a:lnTo>
                    <a:pt x="46608" y="123062"/>
                  </a:lnTo>
                  <a:lnTo>
                    <a:pt x="50164" y="121793"/>
                  </a:lnTo>
                  <a:lnTo>
                    <a:pt x="52069" y="121031"/>
                  </a:lnTo>
                  <a:lnTo>
                    <a:pt x="54482" y="120142"/>
                  </a:lnTo>
                  <a:lnTo>
                    <a:pt x="57023" y="119506"/>
                  </a:lnTo>
                  <a:lnTo>
                    <a:pt x="59562" y="119253"/>
                  </a:lnTo>
                  <a:lnTo>
                    <a:pt x="59816" y="119253"/>
                  </a:lnTo>
                  <a:lnTo>
                    <a:pt x="60198" y="119253"/>
                  </a:lnTo>
                  <a:lnTo>
                    <a:pt x="60578" y="119380"/>
                  </a:lnTo>
                  <a:lnTo>
                    <a:pt x="60832" y="119380"/>
                  </a:lnTo>
                  <a:lnTo>
                    <a:pt x="68833" y="121285"/>
                  </a:lnTo>
                  <a:lnTo>
                    <a:pt x="77977" y="124206"/>
                  </a:lnTo>
                  <a:lnTo>
                    <a:pt x="78866" y="130302"/>
                  </a:lnTo>
                  <a:lnTo>
                    <a:pt x="78866" y="130683"/>
                  </a:lnTo>
                  <a:lnTo>
                    <a:pt x="79375" y="130937"/>
                  </a:lnTo>
                  <a:lnTo>
                    <a:pt x="79755" y="131064"/>
                  </a:lnTo>
                  <a:lnTo>
                    <a:pt x="80263" y="131064"/>
                  </a:lnTo>
                  <a:lnTo>
                    <a:pt x="82930" y="131064"/>
                  </a:lnTo>
                  <a:lnTo>
                    <a:pt x="88645" y="128397"/>
                  </a:lnTo>
                  <a:lnTo>
                    <a:pt x="92582" y="126618"/>
                  </a:lnTo>
                  <a:lnTo>
                    <a:pt x="93725" y="126111"/>
                  </a:lnTo>
                  <a:lnTo>
                    <a:pt x="94995" y="125603"/>
                  </a:lnTo>
                  <a:lnTo>
                    <a:pt x="96138" y="125094"/>
                  </a:lnTo>
                  <a:lnTo>
                    <a:pt x="98932" y="123698"/>
                  </a:lnTo>
                  <a:lnTo>
                    <a:pt x="99821" y="115950"/>
                  </a:lnTo>
                  <a:lnTo>
                    <a:pt x="100329" y="109093"/>
                  </a:lnTo>
                  <a:lnTo>
                    <a:pt x="101091" y="101218"/>
                  </a:lnTo>
                  <a:lnTo>
                    <a:pt x="101853" y="92837"/>
                  </a:lnTo>
                  <a:lnTo>
                    <a:pt x="106044" y="89789"/>
                  </a:lnTo>
                  <a:lnTo>
                    <a:pt x="113156" y="84709"/>
                  </a:lnTo>
                  <a:lnTo>
                    <a:pt x="113791" y="74549"/>
                  </a:lnTo>
                  <a:lnTo>
                    <a:pt x="113283" y="67183"/>
                  </a:lnTo>
                  <a:lnTo>
                    <a:pt x="112521" y="59436"/>
                  </a:lnTo>
                  <a:lnTo>
                    <a:pt x="120776" y="56768"/>
                  </a:lnTo>
                  <a:lnTo>
                    <a:pt x="127380" y="54610"/>
                  </a:lnTo>
                  <a:lnTo>
                    <a:pt x="129920" y="53848"/>
                  </a:lnTo>
                  <a:lnTo>
                    <a:pt x="133095" y="52831"/>
                  </a:lnTo>
                  <a:lnTo>
                    <a:pt x="133730" y="51943"/>
                  </a:lnTo>
                  <a:lnTo>
                    <a:pt x="133984" y="51689"/>
                  </a:lnTo>
                  <a:lnTo>
                    <a:pt x="134111" y="51308"/>
                  </a:lnTo>
                  <a:lnTo>
                    <a:pt x="133984" y="50800"/>
                  </a:lnTo>
                  <a:lnTo>
                    <a:pt x="133603" y="48514"/>
                  </a:lnTo>
                  <a:lnTo>
                    <a:pt x="129666" y="44704"/>
                  </a:lnTo>
                  <a:lnTo>
                    <a:pt x="125221" y="42164"/>
                  </a:lnTo>
                  <a:lnTo>
                    <a:pt x="121411" y="40131"/>
                  </a:lnTo>
                  <a:lnTo>
                    <a:pt x="121538" y="36449"/>
                  </a:lnTo>
                  <a:lnTo>
                    <a:pt x="121538" y="33781"/>
                  </a:lnTo>
                  <a:lnTo>
                    <a:pt x="121538" y="31623"/>
                  </a:lnTo>
                  <a:lnTo>
                    <a:pt x="121538" y="30225"/>
                  </a:lnTo>
                  <a:lnTo>
                    <a:pt x="120395" y="29210"/>
                  </a:lnTo>
                  <a:lnTo>
                    <a:pt x="118236" y="26797"/>
                  </a:lnTo>
                  <a:lnTo>
                    <a:pt x="112394" y="18923"/>
                  </a:lnTo>
                  <a:lnTo>
                    <a:pt x="113791" y="14350"/>
                  </a:lnTo>
                  <a:lnTo>
                    <a:pt x="114300" y="12700"/>
                  </a:lnTo>
                  <a:lnTo>
                    <a:pt x="115569" y="11556"/>
                  </a:lnTo>
                  <a:lnTo>
                    <a:pt x="117093" y="11556"/>
                  </a:lnTo>
                  <a:lnTo>
                    <a:pt x="116966" y="10922"/>
                  </a:lnTo>
                  <a:lnTo>
                    <a:pt x="116712" y="10033"/>
                  </a:lnTo>
                  <a:lnTo>
                    <a:pt x="116331" y="9398"/>
                  </a:lnTo>
                  <a:lnTo>
                    <a:pt x="115569" y="7112"/>
                  </a:lnTo>
                  <a:lnTo>
                    <a:pt x="113918" y="3175"/>
                  </a:lnTo>
                  <a:lnTo>
                    <a:pt x="116331" y="762"/>
                  </a:lnTo>
                  <a:lnTo>
                    <a:pt x="115442" y="381"/>
                  </a:lnTo>
                  <a:lnTo>
                    <a:pt x="114680" y="127"/>
                  </a:lnTo>
                  <a:lnTo>
                    <a:pt x="114045" y="0"/>
                  </a:lnTo>
                  <a:lnTo>
                    <a:pt x="111125" y="0"/>
                  </a:lnTo>
                  <a:lnTo>
                    <a:pt x="110235" y="0"/>
                  </a:lnTo>
                  <a:lnTo>
                    <a:pt x="109219" y="0"/>
                  </a:lnTo>
                  <a:lnTo>
                    <a:pt x="10820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7630667" y="3354323"/>
              <a:ext cx="131445" cy="43180"/>
            </a:xfrm>
            <a:custGeom>
              <a:avLst/>
              <a:gdLst/>
              <a:ahLst/>
              <a:cxnLst/>
              <a:rect l="l" t="t" r="r" b="b"/>
              <a:pathLst>
                <a:path w="131445" h="43179">
                  <a:moveTo>
                    <a:pt x="22859" y="0"/>
                  </a:moveTo>
                  <a:lnTo>
                    <a:pt x="15239" y="0"/>
                  </a:lnTo>
                  <a:lnTo>
                    <a:pt x="12191" y="126"/>
                  </a:lnTo>
                  <a:lnTo>
                    <a:pt x="8635" y="1143"/>
                  </a:lnTo>
                  <a:lnTo>
                    <a:pt x="7111" y="2158"/>
                  </a:lnTo>
                  <a:lnTo>
                    <a:pt x="4063" y="9017"/>
                  </a:lnTo>
                  <a:lnTo>
                    <a:pt x="0" y="9651"/>
                  </a:lnTo>
                  <a:lnTo>
                    <a:pt x="126" y="11302"/>
                  </a:lnTo>
                  <a:lnTo>
                    <a:pt x="634" y="13207"/>
                  </a:lnTo>
                  <a:lnTo>
                    <a:pt x="1015" y="13843"/>
                  </a:lnTo>
                  <a:lnTo>
                    <a:pt x="3048" y="13843"/>
                  </a:lnTo>
                  <a:lnTo>
                    <a:pt x="7492" y="12954"/>
                  </a:lnTo>
                  <a:lnTo>
                    <a:pt x="11429" y="12954"/>
                  </a:lnTo>
                  <a:lnTo>
                    <a:pt x="14097" y="21717"/>
                  </a:lnTo>
                  <a:lnTo>
                    <a:pt x="16001" y="21970"/>
                  </a:lnTo>
                  <a:lnTo>
                    <a:pt x="31750" y="26035"/>
                  </a:lnTo>
                  <a:lnTo>
                    <a:pt x="37591" y="25907"/>
                  </a:lnTo>
                  <a:lnTo>
                    <a:pt x="37973" y="25526"/>
                  </a:lnTo>
                  <a:lnTo>
                    <a:pt x="38480" y="24130"/>
                  </a:lnTo>
                  <a:lnTo>
                    <a:pt x="39497" y="23241"/>
                  </a:lnTo>
                  <a:lnTo>
                    <a:pt x="43179" y="22732"/>
                  </a:lnTo>
                  <a:lnTo>
                    <a:pt x="49275" y="22732"/>
                  </a:lnTo>
                  <a:lnTo>
                    <a:pt x="59562" y="26543"/>
                  </a:lnTo>
                  <a:lnTo>
                    <a:pt x="70738" y="37718"/>
                  </a:lnTo>
                  <a:lnTo>
                    <a:pt x="81533" y="39497"/>
                  </a:lnTo>
                  <a:lnTo>
                    <a:pt x="92836" y="39497"/>
                  </a:lnTo>
                  <a:lnTo>
                    <a:pt x="99440" y="38735"/>
                  </a:lnTo>
                  <a:lnTo>
                    <a:pt x="102234" y="38735"/>
                  </a:lnTo>
                  <a:lnTo>
                    <a:pt x="111251" y="41656"/>
                  </a:lnTo>
                  <a:lnTo>
                    <a:pt x="113156" y="41656"/>
                  </a:lnTo>
                  <a:lnTo>
                    <a:pt x="114046" y="40767"/>
                  </a:lnTo>
                  <a:lnTo>
                    <a:pt x="114553" y="39497"/>
                  </a:lnTo>
                  <a:lnTo>
                    <a:pt x="115697" y="38735"/>
                  </a:lnTo>
                  <a:lnTo>
                    <a:pt x="118236" y="38862"/>
                  </a:lnTo>
                  <a:lnTo>
                    <a:pt x="119760" y="39497"/>
                  </a:lnTo>
                  <a:lnTo>
                    <a:pt x="122554" y="41656"/>
                  </a:lnTo>
                  <a:lnTo>
                    <a:pt x="124205" y="42672"/>
                  </a:lnTo>
                  <a:lnTo>
                    <a:pt x="127253" y="42672"/>
                  </a:lnTo>
                  <a:lnTo>
                    <a:pt x="128524" y="42163"/>
                  </a:lnTo>
                  <a:lnTo>
                    <a:pt x="131063" y="39750"/>
                  </a:lnTo>
                  <a:lnTo>
                    <a:pt x="127507" y="38607"/>
                  </a:lnTo>
                  <a:lnTo>
                    <a:pt x="116458" y="36449"/>
                  </a:lnTo>
                  <a:lnTo>
                    <a:pt x="116077" y="31368"/>
                  </a:lnTo>
                  <a:lnTo>
                    <a:pt x="99949" y="31368"/>
                  </a:lnTo>
                  <a:lnTo>
                    <a:pt x="96520" y="30987"/>
                  </a:lnTo>
                  <a:lnTo>
                    <a:pt x="90804" y="28193"/>
                  </a:lnTo>
                  <a:lnTo>
                    <a:pt x="90931" y="22606"/>
                  </a:lnTo>
                  <a:lnTo>
                    <a:pt x="100075" y="18542"/>
                  </a:lnTo>
                  <a:lnTo>
                    <a:pt x="102361" y="17780"/>
                  </a:lnTo>
                  <a:lnTo>
                    <a:pt x="106806" y="15239"/>
                  </a:lnTo>
                  <a:lnTo>
                    <a:pt x="103250" y="15112"/>
                  </a:lnTo>
                  <a:lnTo>
                    <a:pt x="98805" y="15748"/>
                  </a:lnTo>
                  <a:lnTo>
                    <a:pt x="90677" y="18923"/>
                  </a:lnTo>
                  <a:lnTo>
                    <a:pt x="86613" y="19176"/>
                  </a:lnTo>
                  <a:lnTo>
                    <a:pt x="81025" y="19176"/>
                  </a:lnTo>
                  <a:lnTo>
                    <a:pt x="71500" y="14731"/>
                  </a:lnTo>
                  <a:lnTo>
                    <a:pt x="69723" y="13716"/>
                  </a:lnTo>
                  <a:lnTo>
                    <a:pt x="66166" y="12573"/>
                  </a:lnTo>
                  <a:lnTo>
                    <a:pt x="66039" y="14224"/>
                  </a:lnTo>
                  <a:lnTo>
                    <a:pt x="65277" y="15367"/>
                  </a:lnTo>
                  <a:lnTo>
                    <a:pt x="63373" y="16382"/>
                  </a:lnTo>
                  <a:lnTo>
                    <a:pt x="62229" y="16637"/>
                  </a:lnTo>
                  <a:lnTo>
                    <a:pt x="60832" y="16637"/>
                  </a:lnTo>
                  <a:lnTo>
                    <a:pt x="32257" y="3682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7630667" y="3354323"/>
              <a:ext cx="131445" cy="43180"/>
            </a:xfrm>
            <a:custGeom>
              <a:avLst/>
              <a:gdLst/>
              <a:ahLst/>
              <a:cxnLst/>
              <a:rect l="l" t="t" r="r" b="b"/>
              <a:pathLst>
                <a:path w="131445" h="43179">
                  <a:moveTo>
                    <a:pt x="15239" y="0"/>
                  </a:moveTo>
                  <a:lnTo>
                    <a:pt x="13715" y="0"/>
                  </a:lnTo>
                  <a:lnTo>
                    <a:pt x="12191" y="126"/>
                  </a:lnTo>
                  <a:lnTo>
                    <a:pt x="10922" y="507"/>
                  </a:lnTo>
                  <a:lnTo>
                    <a:pt x="8635" y="1143"/>
                  </a:lnTo>
                  <a:lnTo>
                    <a:pt x="7111" y="2158"/>
                  </a:lnTo>
                  <a:lnTo>
                    <a:pt x="6476" y="3810"/>
                  </a:lnTo>
                  <a:lnTo>
                    <a:pt x="4063" y="9017"/>
                  </a:lnTo>
                  <a:lnTo>
                    <a:pt x="1397" y="9525"/>
                  </a:lnTo>
                  <a:lnTo>
                    <a:pt x="0" y="9651"/>
                  </a:lnTo>
                  <a:lnTo>
                    <a:pt x="126" y="10413"/>
                  </a:lnTo>
                  <a:lnTo>
                    <a:pt x="126" y="11302"/>
                  </a:lnTo>
                  <a:lnTo>
                    <a:pt x="380" y="11937"/>
                  </a:lnTo>
                  <a:lnTo>
                    <a:pt x="634" y="13207"/>
                  </a:lnTo>
                  <a:lnTo>
                    <a:pt x="1015" y="13843"/>
                  </a:lnTo>
                  <a:lnTo>
                    <a:pt x="2285" y="13843"/>
                  </a:lnTo>
                  <a:lnTo>
                    <a:pt x="3048" y="13843"/>
                  </a:lnTo>
                  <a:lnTo>
                    <a:pt x="3936" y="13588"/>
                  </a:lnTo>
                  <a:lnTo>
                    <a:pt x="5333" y="13335"/>
                  </a:lnTo>
                  <a:lnTo>
                    <a:pt x="6350" y="13081"/>
                  </a:lnTo>
                  <a:lnTo>
                    <a:pt x="7492" y="12954"/>
                  </a:lnTo>
                  <a:lnTo>
                    <a:pt x="8635" y="12954"/>
                  </a:lnTo>
                  <a:lnTo>
                    <a:pt x="11429" y="12954"/>
                  </a:lnTo>
                  <a:lnTo>
                    <a:pt x="12318" y="15748"/>
                  </a:lnTo>
                  <a:lnTo>
                    <a:pt x="12826" y="17780"/>
                  </a:lnTo>
                  <a:lnTo>
                    <a:pt x="13588" y="20193"/>
                  </a:lnTo>
                  <a:lnTo>
                    <a:pt x="14097" y="21717"/>
                  </a:lnTo>
                  <a:lnTo>
                    <a:pt x="16001" y="21970"/>
                  </a:lnTo>
                  <a:lnTo>
                    <a:pt x="17145" y="22351"/>
                  </a:lnTo>
                  <a:lnTo>
                    <a:pt x="18796" y="22732"/>
                  </a:lnTo>
                  <a:lnTo>
                    <a:pt x="20827" y="23241"/>
                  </a:lnTo>
                  <a:lnTo>
                    <a:pt x="24129" y="24130"/>
                  </a:lnTo>
                  <a:lnTo>
                    <a:pt x="31750" y="26035"/>
                  </a:lnTo>
                  <a:lnTo>
                    <a:pt x="35686" y="26035"/>
                  </a:lnTo>
                  <a:lnTo>
                    <a:pt x="36829" y="26035"/>
                  </a:lnTo>
                  <a:lnTo>
                    <a:pt x="37591" y="25907"/>
                  </a:lnTo>
                  <a:lnTo>
                    <a:pt x="37973" y="25526"/>
                  </a:lnTo>
                  <a:lnTo>
                    <a:pt x="38480" y="24130"/>
                  </a:lnTo>
                  <a:lnTo>
                    <a:pt x="39497" y="23241"/>
                  </a:lnTo>
                  <a:lnTo>
                    <a:pt x="40766" y="22987"/>
                  </a:lnTo>
                  <a:lnTo>
                    <a:pt x="41401" y="22860"/>
                  </a:lnTo>
                  <a:lnTo>
                    <a:pt x="42290" y="22732"/>
                  </a:lnTo>
                  <a:lnTo>
                    <a:pt x="43179" y="22732"/>
                  </a:lnTo>
                  <a:lnTo>
                    <a:pt x="49275" y="22732"/>
                  </a:lnTo>
                  <a:lnTo>
                    <a:pt x="59562" y="26543"/>
                  </a:lnTo>
                  <a:lnTo>
                    <a:pt x="65531" y="32638"/>
                  </a:lnTo>
                  <a:lnTo>
                    <a:pt x="70738" y="37718"/>
                  </a:lnTo>
                  <a:lnTo>
                    <a:pt x="81533" y="39497"/>
                  </a:lnTo>
                  <a:lnTo>
                    <a:pt x="89788" y="39497"/>
                  </a:lnTo>
                  <a:lnTo>
                    <a:pt x="92836" y="39497"/>
                  </a:lnTo>
                  <a:lnTo>
                    <a:pt x="95376" y="39243"/>
                  </a:lnTo>
                  <a:lnTo>
                    <a:pt x="97408" y="38862"/>
                  </a:lnTo>
                  <a:lnTo>
                    <a:pt x="98043" y="38735"/>
                  </a:lnTo>
                  <a:lnTo>
                    <a:pt x="98805" y="38735"/>
                  </a:lnTo>
                  <a:lnTo>
                    <a:pt x="99440" y="38735"/>
                  </a:lnTo>
                  <a:lnTo>
                    <a:pt x="102234" y="38735"/>
                  </a:lnTo>
                  <a:lnTo>
                    <a:pt x="105028" y="39624"/>
                  </a:lnTo>
                  <a:lnTo>
                    <a:pt x="107568" y="40258"/>
                  </a:lnTo>
                  <a:lnTo>
                    <a:pt x="109600" y="41020"/>
                  </a:lnTo>
                  <a:lnTo>
                    <a:pt x="111251" y="41656"/>
                  </a:lnTo>
                  <a:lnTo>
                    <a:pt x="112395" y="41656"/>
                  </a:lnTo>
                  <a:lnTo>
                    <a:pt x="113156" y="41656"/>
                  </a:lnTo>
                  <a:lnTo>
                    <a:pt x="113664" y="41275"/>
                  </a:lnTo>
                  <a:lnTo>
                    <a:pt x="114046" y="40767"/>
                  </a:lnTo>
                  <a:lnTo>
                    <a:pt x="114553" y="39497"/>
                  </a:lnTo>
                  <a:lnTo>
                    <a:pt x="115697" y="38735"/>
                  </a:lnTo>
                  <a:lnTo>
                    <a:pt x="116966" y="38735"/>
                  </a:lnTo>
                  <a:lnTo>
                    <a:pt x="118236" y="38862"/>
                  </a:lnTo>
                  <a:lnTo>
                    <a:pt x="119760" y="39497"/>
                  </a:lnTo>
                  <a:lnTo>
                    <a:pt x="120903" y="40512"/>
                  </a:lnTo>
                  <a:lnTo>
                    <a:pt x="122554" y="41656"/>
                  </a:lnTo>
                  <a:lnTo>
                    <a:pt x="124205" y="42672"/>
                  </a:lnTo>
                  <a:lnTo>
                    <a:pt x="125983" y="42672"/>
                  </a:lnTo>
                  <a:lnTo>
                    <a:pt x="127253" y="42672"/>
                  </a:lnTo>
                  <a:lnTo>
                    <a:pt x="128524" y="42163"/>
                  </a:lnTo>
                  <a:lnTo>
                    <a:pt x="130175" y="40767"/>
                  </a:lnTo>
                  <a:lnTo>
                    <a:pt x="130428" y="40386"/>
                  </a:lnTo>
                  <a:lnTo>
                    <a:pt x="130809" y="40131"/>
                  </a:lnTo>
                  <a:lnTo>
                    <a:pt x="131063" y="39750"/>
                  </a:lnTo>
                  <a:lnTo>
                    <a:pt x="129412" y="39116"/>
                  </a:lnTo>
                  <a:lnTo>
                    <a:pt x="127507" y="38607"/>
                  </a:lnTo>
                  <a:lnTo>
                    <a:pt x="125856" y="38354"/>
                  </a:lnTo>
                  <a:lnTo>
                    <a:pt x="121157" y="37337"/>
                  </a:lnTo>
                  <a:lnTo>
                    <a:pt x="116458" y="36449"/>
                  </a:lnTo>
                  <a:lnTo>
                    <a:pt x="116077" y="32257"/>
                  </a:lnTo>
                  <a:lnTo>
                    <a:pt x="116077" y="31368"/>
                  </a:lnTo>
                  <a:lnTo>
                    <a:pt x="112775" y="31242"/>
                  </a:lnTo>
                  <a:lnTo>
                    <a:pt x="109981" y="31242"/>
                  </a:lnTo>
                  <a:lnTo>
                    <a:pt x="109092" y="31242"/>
                  </a:lnTo>
                  <a:lnTo>
                    <a:pt x="108203" y="31242"/>
                  </a:lnTo>
                  <a:lnTo>
                    <a:pt x="107568" y="31242"/>
                  </a:lnTo>
                  <a:lnTo>
                    <a:pt x="106172" y="31368"/>
                  </a:lnTo>
                  <a:lnTo>
                    <a:pt x="104775" y="31368"/>
                  </a:lnTo>
                  <a:lnTo>
                    <a:pt x="103504" y="31368"/>
                  </a:lnTo>
                  <a:lnTo>
                    <a:pt x="99949" y="31368"/>
                  </a:lnTo>
                  <a:lnTo>
                    <a:pt x="96520" y="30987"/>
                  </a:lnTo>
                  <a:lnTo>
                    <a:pt x="93852" y="29718"/>
                  </a:lnTo>
                  <a:lnTo>
                    <a:pt x="93090" y="29210"/>
                  </a:lnTo>
                  <a:lnTo>
                    <a:pt x="90804" y="28193"/>
                  </a:lnTo>
                  <a:lnTo>
                    <a:pt x="90931" y="25654"/>
                  </a:lnTo>
                  <a:lnTo>
                    <a:pt x="90931" y="22606"/>
                  </a:lnTo>
                  <a:lnTo>
                    <a:pt x="94233" y="21081"/>
                  </a:lnTo>
                  <a:lnTo>
                    <a:pt x="100075" y="18542"/>
                  </a:lnTo>
                  <a:lnTo>
                    <a:pt x="102361" y="17780"/>
                  </a:lnTo>
                  <a:lnTo>
                    <a:pt x="104648" y="16510"/>
                  </a:lnTo>
                  <a:lnTo>
                    <a:pt x="106806" y="15239"/>
                  </a:lnTo>
                  <a:lnTo>
                    <a:pt x="106425" y="15239"/>
                  </a:lnTo>
                  <a:lnTo>
                    <a:pt x="106045" y="15112"/>
                  </a:lnTo>
                  <a:lnTo>
                    <a:pt x="105663" y="15112"/>
                  </a:lnTo>
                  <a:lnTo>
                    <a:pt x="103250" y="15112"/>
                  </a:lnTo>
                  <a:lnTo>
                    <a:pt x="98805" y="15748"/>
                  </a:lnTo>
                  <a:lnTo>
                    <a:pt x="92582" y="18161"/>
                  </a:lnTo>
                  <a:lnTo>
                    <a:pt x="90677" y="18923"/>
                  </a:lnTo>
                  <a:lnTo>
                    <a:pt x="88646" y="19176"/>
                  </a:lnTo>
                  <a:lnTo>
                    <a:pt x="86613" y="19176"/>
                  </a:lnTo>
                  <a:lnTo>
                    <a:pt x="81025" y="19176"/>
                  </a:lnTo>
                  <a:lnTo>
                    <a:pt x="75691" y="16637"/>
                  </a:lnTo>
                  <a:lnTo>
                    <a:pt x="71500" y="14731"/>
                  </a:lnTo>
                  <a:lnTo>
                    <a:pt x="69723" y="13716"/>
                  </a:lnTo>
                  <a:lnTo>
                    <a:pt x="68072" y="13081"/>
                  </a:lnTo>
                  <a:lnTo>
                    <a:pt x="66166" y="12573"/>
                  </a:lnTo>
                  <a:lnTo>
                    <a:pt x="66039" y="14224"/>
                  </a:lnTo>
                  <a:lnTo>
                    <a:pt x="65277" y="15367"/>
                  </a:lnTo>
                  <a:lnTo>
                    <a:pt x="64261" y="15875"/>
                  </a:lnTo>
                  <a:lnTo>
                    <a:pt x="63373" y="16382"/>
                  </a:lnTo>
                  <a:lnTo>
                    <a:pt x="62229" y="16637"/>
                  </a:lnTo>
                  <a:lnTo>
                    <a:pt x="60832" y="16637"/>
                  </a:lnTo>
                  <a:lnTo>
                    <a:pt x="54272" y="15547"/>
                  </a:lnTo>
                  <a:lnTo>
                    <a:pt x="46831" y="12874"/>
                  </a:lnTo>
                  <a:lnTo>
                    <a:pt x="40008" y="9511"/>
                  </a:lnTo>
                  <a:lnTo>
                    <a:pt x="35305" y="6350"/>
                  </a:lnTo>
                  <a:lnTo>
                    <a:pt x="32257" y="3682"/>
                  </a:lnTo>
                  <a:lnTo>
                    <a:pt x="22859" y="0"/>
                  </a:lnTo>
                  <a:lnTo>
                    <a:pt x="1523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7658100" y="3305555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5206" y="0"/>
                  </a:moveTo>
                  <a:lnTo>
                    <a:pt x="4825" y="0"/>
                  </a:lnTo>
                  <a:lnTo>
                    <a:pt x="3301" y="0"/>
                  </a:lnTo>
                  <a:lnTo>
                    <a:pt x="2158" y="254"/>
                  </a:lnTo>
                  <a:lnTo>
                    <a:pt x="1143" y="635"/>
                  </a:lnTo>
                  <a:lnTo>
                    <a:pt x="380" y="889"/>
                  </a:lnTo>
                  <a:lnTo>
                    <a:pt x="0" y="1270"/>
                  </a:lnTo>
                  <a:lnTo>
                    <a:pt x="761" y="1905"/>
                  </a:lnTo>
                  <a:lnTo>
                    <a:pt x="1397" y="2413"/>
                  </a:lnTo>
                  <a:lnTo>
                    <a:pt x="2158" y="3048"/>
                  </a:lnTo>
                  <a:lnTo>
                    <a:pt x="3428" y="3048"/>
                  </a:lnTo>
                  <a:lnTo>
                    <a:pt x="4699" y="2794"/>
                  </a:lnTo>
                  <a:lnTo>
                    <a:pt x="6096" y="1397"/>
                  </a:lnTo>
                  <a:lnTo>
                    <a:pt x="6096" y="254"/>
                  </a:lnTo>
                  <a:lnTo>
                    <a:pt x="5715" y="127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7658100" y="3305555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4825" y="0"/>
                  </a:moveTo>
                  <a:lnTo>
                    <a:pt x="4572" y="0"/>
                  </a:lnTo>
                  <a:lnTo>
                    <a:pt x="3301" y="0"/>
                  </a:lnTo>
                  <a:lnTo>
                    <a:pt x="2158" y="254"/>
                  </a:lnTo>
                  <a:lnTo>
                    <a:pt x="1143" y="635"/>
                  </a:lnTo>
                  <a:lnTo>
                    <a:pt x="380" y="889"/>
                  </a:lnTo>
                  <a:lnTo>
                    <a:pt x="0" y="1270"/>
                  </a:lnTo>
                  <a:lnTo>
                    <a:pt x="761" y="1905"/>
                  </a:lnTo>
                  <a:lnTo>
                    <a:pt x="1397" y="2413"/>
                  </a:lnTo>
                  <a:lnTo>
                    <a:pt x="2158" y="3048"/>
                  </a:lnTo>
                  <a:lnTo>
                    <a:pt x="3048" y="3048"/>
                  </a:lnTo>
                  <a:lnTo>
                    <a:pt x="3301" y="3048"/>
                  </a:lnTo>
                  <a:lnTo>
                    <a:pt x="4699" y="2794"/>
                  </a:lnTo>
                  <a:lnTo>
                    <a:pt x="6096" y="1397"/>
                  </a:lnTo>
                  <a:lnTo>
                    <a:pt x="6096" y="254"/>
                  </a:lnTo>
                  <a:lnTo>
                    <a:pt x="5715" y="127"/>
                  </a:lnTo>
                  <a:lnTo>
                    <a:pt x="5206" y="0"/>
                  </a:lnTo>
                  <a:lnTo>
                    <a:pt x="482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7822692" y="3393947"/>
              <a:ext cx="52069" cy="6350"/>
            </a:xfrm>
            <a:custGeom>
              <a:avLst/>
              <a:gdLst/>
              <a:ahLst/>
              <a:cxnLst/>
              <a:rect l="l" t="t" r="r" b="b"/>
              <a:pathLst>
                <a:path w="52070" h="6350">
                  <a:moveTo>
                    <a:pt x="49022" y="0"/>
                  </a:moveTo>
                  <a:lnTo>
                    <a:pt x="48132" y="0"/>
                  </a:lnTo>
                  <a:lnTo>
                    <a:pt x="44830" y="0"/>
                  </a:lnTo>
                  <a:lnTo>
                    <a:pt x="32511" y="3301"/>
                  </a:lnTo>
                  <a:lnTo>
                    <a:pt x="27050" y="3301"/>
                  </a:lnTo>
                  <a:lnTo>
                    <a:pt x="24764" y="2920"/>
                  </a:lnTo>
                  <a:lnTo>
                    <a:pt x="19430" y="1143"/>
                  </a:lnTo>
                  <a:lnTo>
                    <a:pt x="16128" y="888"/>
                  </a:lnTo>
                  <a:lnTo>
                    <a:pt x="6603" y="888"/>
                  </a:lnTo>
                  <a:lnTo>
                    <a:pt x="888" y="2412"/>
                  </a:lnTo>
                  <a:lnTo>
                    <a:pt x="0" y="3556"/>
                  </a:lnTo>
                  <a:lnTo>
                    <a:pt x="1650" y="5461"/>
                  </a:lnTo>
                  <a:lnTo>
                    <a:pt x="12191" y="5714"/>
                  </a:lnTo>
                  <a:lnTo>
                    <a:pt x="20700" y="6095"/>
                  </a:lnTo>
                  <a:lnTo>
                    <a:pt x="26288" y="6095"/>
                  </a:lnTo>
                  <a:lnTo>
                    <a:pt x="36449" y="3175"/>
                  </a:lnTo>
                  <a:lnTo>
                    <a:pt x="43433" y="1015"/>
                  </a:lnTo>
                  <a:lnTo>
                    <a:pt x="50164" y="634"/>
                  </a:lnTo>
                  <a:lnTo>
                    <a:pt x="51815" y="381"/>
                  </a:lnTo>
                  <a:lnTo>
                    <a:pt x="4902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7822692" y="3393947"/>
              <a:ext cx="52069" cy="6350"/>
            </a:xfrm>
            <a:custGeom>
              <a:avLst/>
              <a:gdLst/>
              <a:ahLst/>
              <a:cxnLst/>
              <a:rect l="l" t="t" r="r" b="b"/>
              <a:pathLst>
                <a:path w="52070" h="6350">
                  <a:moveTo>
                    <a:pt x="48132" y="0"/>
                  </a:moveTo>
                  <a:lnTo>
                    <a:pt x="44830" y="0"/>
                  </a:lnTo>
                  <a:lnTo>
                    <a:pt x="41909" y="762"/>
                  </a:lnTo>
                  <a:lnTo>
                    <a:pt x="38734" y="1650"/>
                  </a:lnTo>
                  <a:lnTo>
                    <a:pt x="35686" y="2412"/>
                  </a:lnTo>
                  <a:lnTo>
                    <a:pt x="32511" y="3301"/>
                  </a:lnTo>
                  <a:lnTo>
                    <a:pt x="29082" y="3301"/>
                  </a:lnTo>
                  <a:lnTo>
                    <a:pt x="27050" y="3301"/>
                  </a:lnTo>
                  <a:lnTo>
                    <a:pt x="24764" y="2920"/>
                  </a:lnTo>
                  <a:lnTo>
                    <a:pt x="22478" y="2158"/>
                  </a:lnTo>
                  <a:lnTo>
                    <a:pt x="19430" y="1143"/>
                  </a:lnTo>
                  <a:lnTo>
                    <a:pt x="16128" y="888"/>
                  </a:lnTo>
                  <a:lnTo>
                    <a:pt x="13080" y="888"/>
                  </a:lnTo>
                  <a:lnTo>
                    <a:pt x="6603" y="888"/>
                  </a:lnTo>
                  <a:lnTo>
                    <a:pt x="888" y="2412"/>
                  </a:lnTo>
                  <a:lnTo>
                    <a:pt x="0" y="3556"/>
                  </a:lnTo>
                  <a:lnTo>
                    <a:pt x="1650" y="5461"/>
                  </a:lnTo>
                  <a:lnTo>
                    <a:pt x="12191" y="5714"/>
                  </a:lnTo>
                  <a:lnTo>
                    <a:pt x="19938" y="6095"/>
                  </a:lnTo>
                  <a:lnTo>
                    <a:pt x="20192" y="6095"/>
                  </a:lnTo>
                  <a:lnTo>
                    <a:pt x="20447" y="6095"/>
                  </a:lnTo>
                  <a:lnTo>
                    <a:pt x="20700" y="6095"/>
                  </a:lnTo>
                  <a:lnTo>
                    <a:pt x="26288" y="6095"/>
                  </a:lnTo>
                  <a:lnTo>
                    <a:pt x="31623" y="4571"/>
                  </a:lnTo>
                  <a:lnTo>
                    <a:pt x="36449" y="3175"/>
                  </a:lnTo>
                  <a:lnTo>
                    <a:pt x="40004" y="2031"/>
                  </a:lnTo>
                  <a:lnTo>
                    <a:pt x="43433" y="1015"/>
                  </a:lnTo>
                  <a:lnTo>
                    <a:pt x="46608" y="888"/>
                  </a:lnTo>
                  <a:lnTo>
                    <a:pt x="48386" y="762"/>
                  </a:lnTo>
                  <a:lnTo>
                    <a:pt x="50164" y="634"/>
                  </a:lnTo>
                  <a:lnTo>
                    <a:pt x="51815" y="381"/>
                  </a:lnTo>
                  <a:lnTo>
                    <a:pt x="50800" y="253"/>
                  </a:lnTo>
                  <a:lnTo>
                    <a:pt x="49910" y="126"/>
                  </a:lnTo>
                  <a:lnTo>
                    <a:pt x="49022" y="0"/>
                  </a:lnTo>
                  <a:lnTo>
                    <a:pt x="4813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7536180" y="327507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1270" y="0"/>
                  </a:moveTo>
                  <a:lnTo>
                    <a:pt x="762" y="0"/>
                  </a:lnTo>
                  <a:lnTo>
                    <a:pt x="380" y="381"/>
                  </a:lnTo>
                  <a:lnTo>
                    <a:pt x="126" y="762"/>
                  </a:lnTo>
                  <a:lnTo>
                    <a:pt x="0" y="1143"/>
                  </a:lnTo>
                  <a:lnTo>
                    <a:pt x="508" y="3810"/>
                  </a:lnTo>
                  <a:lnTo>
                    <a:pt x="1777" y="6223"/>
                  </a:lnTo>
                  <a:lnTo>
                    <a:pt x="3937" y="8255"/>
                  </a:lnTo>
                  <a:lnTo>
                    <a:pt x="4952" y="9017"/>
                  </a:lnTo>
                  <a:lnTo>
                    <a:pt x="5588" y="9143"/>
                  </a:lnTo>
                  <a:lnTo>
                    <a:pt x="6096" y="8762"/>
                  </a:lnTo>
                  <a:lnTo>
                    <a:pt x="6096" y="6858"/>
                  </a:lnTo>
                  <a:lnTo>
                    <a:pt x="4699" y="4191"/>
                  </a:lnTo>
                  <a:lnTo>
                    <a:pt x="3301" y="1397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7536180" y="3275075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762" y="0"/>
                  </a:moveTo>
                  <a:lnTo>
                    <a:pt x="380" y="381"/>
                  </a:lnTo>
                  <a:lnTo>
                    <a:pt x="126" y="762"/>
                  </a:lnTo>
                  <a:lnTo>
                    <a:pt x="0" y="1143"/>
                  </a:lnTo>
                  <a:lnTo>
                    <a:pt x="508" y="3810"/>
                  </a:lnTo>
                  <a:lnTo>
                    <a:pt x="1777" y="6223"/>
                  </a:lnTo>
                  <a:lnTo>
                    <a:pt x="3937" y="8255"/>
                  </a:lnTo>
                  <a:lnTo>
                    <a:pt x="4445" y="8636"/>
                  </a:lnTo>
                  <a:lnTo>
                    <a:pt x="4952" y="9017"/>
                  </a:lnTo>
                  <a:lnTo>
                    <a:pt x="5588" y="9143"/>
                  </a:lnTo>
                  <a:lnTo>
                    <a:pt x="6096" y="8762"/>
                  </a:lnTo>
                  <a:lnTo>
                    <a:pt x="6096" y="6858"/>
                  </a:lnTo>
                  <a:lnTo>
                    <a:pt x="4699" y="4191"/>
                  </a:lnTo>
                  <a:lnTo>
                    <a:pt x="3301" y="1397"/>
                  </a:lnTo>
                  <a:lnTo>
                    <a:pt x="1270" y="0"/>
                  </a:lnTo>
                  <a:lnTo>
                    <a:pt x="76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7804404" y="3235451"/>
              <a:ext cx="85725" cy="113030"/>
            </a:xfrm>
            <a:custGeom>
              <a:avLst/>
              <a:gdLst/>
              <a:ahLst/>
              <a:cxnLst/>
              <a:rect l="l" t="t" r="r" b="b"/>
              <a:pathLst>
                <a:path w="85725" h="113029">
                  <a:moveTo>
                    <a:pt x="85344" y="0"/>
                  </a:moveTo>
                  <a:lnTo>
                    <a:pt x="78994" y="4191"/>
                  </a:lnTo>
                  <a:lnTo>
                    <a:pt x="71120" y="10287"/>
                  </a:lnTo>
                  <a:lnTo>
                    <a:pt x="67945" y="10922"/>
                  </a:lnTo>
                  <a:lnTo>
                    <a:pt x="64262" y="10922"/>
                  </a:lnTo>
                  <a:lnTo>
                    <a:pt x="56368" y="10126"/>
                  </a:lnTo>
                  <a:lnTo>
                    <a:pt x="48545" y="8270"/>
                  </a:lnTo>
                  <a:lnTo>
                    <a:pt x="42009" y="6153"/>
                  </a:lnTo>
                  <a:lnTo>
                    <a:pt x="35687" y="3937"/>
                  </a:lnTo>
                  <a:lnTo>
                    <a:pt x="32639" y="3937"/>
                  </a:lnTo>
                  <a:lnTo>
                    <a:pt x="26035" y="11938"/>
                  </a:lnTo>
                  <a:lnTo>
                    <a:pt x="18796" y="13208"/>
                  </a:lnTo>
                  <a:lnTo>
                    <a:pt x="15240" y="34163"/>
                  </a:lnTo>
                  <a:lnTo>
                    <a:pt x="12065" y="36322"/>
                  </a:lnTo>
                  <a:lnTo>
                    <a:pt x="6985" y="57658"/>
                  </a:lnTo>
                  <a:lnTo>
                    <a:pt x="1524" y="67818"/>
                  </a:lnTo>
                  <a:lnTo>
                    <a:pt x="0" y="71628"/>
                  </a:lnTo>
                  <a:lnTo>
                    <a:pt x="2540" y="77216"/>
                  </a:lnTo>
                  <a:lnTo>
                    <a:pt x="8254" y="77851"/>
                  </a:lnTo>
                  <a:lnTo>
                    <a:pt x="11938" y="77851"/>
                  </a:lnTo>
                  <a:lnTo>
                    <a:pt x="13589" y="78994"/>
                  </a:lnTo>
                  <a:lnTo>
                    <a:pt x="17399" y="84836"/>
                  </a:lnTo>
                  <a:lnTo>
                    <a:pt x="16510" y="92583"/>
                  </a:lnTo>
                  <a:lnTo>
                    <a:pt x="13335" y="108585"/>
                  </a:lnTo>
                  <a:lnTo>
                    <a:pt x="14097" y="112395"/>
                  </a:lnTo>
                  <a:lnTo>
                    <a:pt x="14986" y="112776"/>
                  </a:lnTo>
                  <a:lnTo>
                    <a:pt x="19050" y="110998"/>
                  </a:lnTo>
                  <a:lnTo>
                    <a:pt x="21717" y="106680"/>
                  </a:lnTo>
                  <a:lnTo>
                    <a:pt x="22351" y="102489"/>
                  </a:lnTo>
                  <a:lnTo>
                    <a:pt x="22098" y="101346"/>
                  </a:lnTo>
                  <a:lnTo>
                    <a:pt x="21463" y="100584"/>
                  </a:lnTo>
                  <a:lnTo>
                    <a:pt x="18982" y="94690"/>
                  </a:lnTo>
                  <a:lnTo>
                    <a:pt x="18097" y="85439"/>
                  </a:lnTo>
                  <a:lnTo>
                    <a:pt x="18355" y="76045"/>
                  </a:lnTo>
                  <a:lnTo>
                    <a:pt x="19303" y="69723"/>
                  </a:lnTo>
                  <a:lnTo>
                    <a:pt x="19939" y="67818"/>
                  </a:lnTo>
                  <a:lnTo>
                    <a:pt x="21590" y="66421"/>
                  </a:lnTo>
                  <a:lnTo>
                    <a:pt x="24256" y="66167"/>
                  </a:lnTo>
                  <a:lnTo>
                    <a:pt x="26924" y="66167"/>
                  </a:lnTo>
                  <a:lnTo>
                    <a:pt x="29337" y="67564"/>
                  </a:lnTo>
                  <a:lnTo>
                    <a:pt x="32385" y="72390"/>
                  </a:lnTo>
                  <a:lnTo>
                    <a:pt x="32385" y="75438"/>
                  </a:lnTo>
                  <a:lnTo>
                    <a:pt x="29972" y="80518"/>
                  </a:lnTo>
                  <a:lnTo>
                    <a:pt x="30479" y="81153"/>
                  </a:lnTo>
                  <a:lnTo>
                    <a:pt x="38100" y="87630"/>
                  </a:lnTo>
                  <a:lnTo>
                    <a:pt x="38100" y="94996"/>
                  </a:lnTo>
                  <a:lnTo>
                    <a:pt x="38989" y="96012"/>
                  </a:lnTo>
                  <a:lnTo>
                    <a:pt x="40767" y="96012"/>
                  </a:lnTo>
                  <a:lnTo>
                    <a:pt x="47117" y="93218"/>
                  </a:lnTo>
                  <a:lnTo>
                    <a:pt x="50292" y="92075"/>
                  </a:lnTo>
                  <a:lnTo>
                    <a:pt x="51435" y="91186"/>
                  </a:lnTo>
                  <a:lnTo>
                    <a:pt x="51816" y="89281"/>
                  </a:lnTo>
                  <a:lnTo>
                    <a:pt x="51435" y="87630"/>
                  </a:lnTo>
                  <a:lnTo>
                    <a:pt x="45847" y="80518"/>
                  </a:lnTo>
                  <a:lnTo>
                    <a:pt x="48132" y="67691"/>
                  </a:lnTo>
                  <a:lnTo>
                    <a:pt x="42037" y="62992"/>
                  </a:lnTo>
                  <a:lnTo>
                    <a:pt x="37465" y="57785"/>
                  </a:lnTo>
                  <a:lnTo>
                    <a:pt x="38480" y="52451"/>
                  </a:lnTo>
                  <a:lnTo>
                    <a:pt x="39243" y="50419"/>
                  </a:lnTo>
                  <a:lnTo>
                    <a:pt x="48260" y="48133"/>
                  </a:lnTo>
                  <a:lnTo>
                    <a:pt x="61722" y="37973"/>
                  </a:lnTo>
                  <a:lnTo>
                    <a:pt x="61341" y="35179"/>
                  </a:lnTo>
                  <a:lnTo>
                    <a:pt x="61087" y="34925"/>
                  </a:lnTo>
                  <a:lnTo>
                    <a:pt x="60071" y="34544"/>
                  </a:lnTo>
                  <a:lnTo>
                    <a:pt x="56134" y="34544"/>
                  </a:lnTo>
                  <a:lnTo>
                    <a:pt x="53467" y="34925"/>
                  </a:lnTo>
                  <a:lnTo>
                    <a:pt x="43052" y="37846"/>
                  </a:lnTo>
                  <a:lnTo>
                    <a:pt x="37465" y="41148"/>
                  </a:lnTo>
                  <a:lnTo>
                    <a:pt x="36068" y="46990"/>
                  </a:lnTo>
                  <a:lnTo>
                    <a:pt x="34036" y="48641"/>
                  </a:lnTo>
                  <a:lnTo>
                    <a:pt x="29845" y="48641"/>
                  </a:lnTo>
                  <a:lnTo>
                    <a:pt x="24481" y="46069"/>
                  </a:lnTo>
                  <a:lnTo>
                    <a:pt x="20145" y="41656"/>
                  </a:lnTo>
                  <a:lnTo>
                    <a:pt x="17262" y="35528"/>
                  </a:lnTo>
                  <a:lnTo>
                    <a:pt x="16891" y="28067"/>
                  </a:lnTo>
                  <a:lnTo>
                    <a:pt x="17399" y="24130"/>
                  </a:lnTo>
                  <a:lnTo>
                    <a:pt x="49149" y="12446"/>
                  </a:lnTo>
                  <a:lnTo>
                    <a:pt x="55245" y="12446"/>
                  </a:lnTo>
                  <a:lnTo>
                    <a:pt x="60705" y="13335"/>
                  </a:lnTo>
                  <a:lnTo>
                    <a:pt x="65150" y="15748"/>
                  </a:lnTo>
                  <a:lnTo>
                    <a:pt x="66421" y="16002"/>
                  </a:lnTo>
                  <a:lnTo>
                    <a:pt x="75184" y="16002"/>
                  </a:lnTo>
                  <a:lnTo>
                    <a:pt x="82550" y="5842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7804404" y="3235451"/>
              <a:ext cx="85725" cy="113030"/>
            </a:xfrm>
            <a:custGeom>
              <a:avLst/>
              <a:gdLst/>
              <a:ahLst/>
              <a:cxnLst/>
              <a:rect l="l" t="t" r="r" b="b"/>
              <a:pathLst>
                <a:path w="85725" h="113029">
                  <a:moveTo>
                    <a:pt x="85344" y="0"/>
                  </a:moveTo>
                  <a:lnTo>
                    <a:pt x="82169" y="2032"/>
                  </a:lnTo>
                  <a:lnTo>
                    <a:pt x="78994" y="4191"/>
                  </a:lnTo>
                  <a:lnTo>
                    <a:pt x="76073" y="6604"/>
                  </a:lnTo>
                  <a:lnTo>
                    <a:pt x="73405" y="8636"/>
                  </a:lnTo>
                  <a:lnTo>
                    <a:pt x="71120" y="10287"/>
                  </a:lnTo>
                  <a:lnTo>
                    <a:pt x="67945" y="10922"/>
                  </a:lnTo>
                  <a:lnTo>
                    <a:pt x="64262" y="10922"/>
                  </a:lnTo>
                  <a:lnTo>
                    <a:pt x="56368" y="10126"/>
                  </a:lnTo>
                  <a:lnTo>
                    <a:pt x="48545" y="8270"/>
                  </a:lnTo>
                  <a:lnTo>
                    <a:pt x="42009" y="6153"/>
                  </a:lnTo>
                  <a:lnTo>
                    <a:pt x="37973" y="4572"/>
                  </a:lnTo>
                  <a:lnTo>
                    <a:pt x="36702" y="4191"/>
                  </a:lnTo>
                  <a:lnTo>
                    <a:pt x="35687" y="3937"/>
                  </a:lnTo>
                  <a:lnTo>
                    <a:pt x="34798" y="3937"/>
                  </a:lnTo>
                  <a:lnTo>
                    <a:pt x="32639" y="3937"/>
                  </a:lnTo>
                  <a:lnTo>
                    <a:pt x="31496" y="5334"/>
                  </a:lnTo>
                  <a:lnTo>
                    <a:pt x="29845" y="7366"/>
                  </a:lnTo>
                  <a:lnTo>
                    <a:pt x="28067" y="9398"/>
                  </a:lnTo>
                  <a:lnTo>
                    <a:pt x="26035" y="11938"/>
                  </a:lnTo>
                  <a:lnTo>
                    <a:pt x="22225" y="12573"/>
                  </a:lnTo>
                  <a:lnTo>
                    <a:pt x="18796" y="13208"/>
                  </a:lnTo>
                  <a:lnTo>
                    <a:pt x="17652" y="20193"/>
                  </a:lnTo>
                  <a:lnTo>
                    <a:pt x="16764" y="25527"/>
                  </a:lnTo>
                  <a:lnTo>
                    <a:pt x="15875" y="30353"/>
                  </a:lnTo>
                  <a:lnTo>
                    <a:pt x="15240" y="34163"/>
                  </a:lnTo>
                  <a:lnTo>
                    <a:pt x="13207" y="35560"/>
                  </a:lnTo>
                  <a:lnTo>
                    <a:pt x="12065" y="36322"/>
                  </a:lnTo>
                  <a:lnTo>
                    <a:pt x="11175" y="40259"/>
                  </a:lnTo>
                  <a:lnTo>
                    <a:pt x="10160" y="44196"/>
                  </a:lnTo>
                  <a:lnTo>
                    <a:pt x="8890" y="49911"/>
                  </a:lnTo>
                  <a:lnTo>
                    <a:pt x="6985" y="57658"/>
                  </a:lnTo>
                  <a:lnTo>
                    <a:pt x="3048" y="65024"/>
                  </a:lnTo>
                  <a:lnTo>
                    <a:pt x="1524" y="67818"/>
                  </a:lnTo>
                  <a:lnTo>
                    <a:pt x="0" y="71628"/>
                  </a:lnTo>
                  <a:lnTo>
                    <a:pt x="1016" y="74041"/>
                  </a:lnTo>
                  <a:lnTo>
                    <a:pt x="2540" y="77216"/>
                  </a:lnTo>
                  <a:lnTo>
                    <a:pt x="8254" y="77851"/>
                  </a:lnTo>
                  <a:lnTo>
                    <a:pt x="10160" y="77851"/>
                  </a:lnTo>
                  <a:lnTo>
                    <a:pt x="11938" y="77851"/>
                  </a:lnTo>
                  <a:lnTo>
                    <a:pt x="13589" y="78994"/>
                  </a:lnTo>
                  <a:lnTo>
                    <a:pt x="14731" y="80645"/>
                  </a:lnTo>
                  <a:lnTo>
                    <a:pt x="17399" y="84836"/>
                  </a:lnTo>
                  <a:lnTo>
                    <a:pt x="16510" y="92583"/>
                  </a:lnTo>
                  <a:lnTo>
                    <a:pt x="15621" y="96774"/>
                  </a:lnTo>
                  <a:lnTo>
                    <a:pt x="13335" y="108585"/>
                  </a:lnTo>
                  <a:lnTo>
                    <a:pt x="14097" y="112395"/>
                  </a:lnTo>
                  <a:lnTo>
                    <a:pt x="14604" y="112776"/>
                  </a:lnTo>
                  <a:lnTo>
                    <a:pt x="14986" y="112776"/>
                  </a:lnTo>
                  <a:lnTo>
                    <a:pt x="15113" y="112649"/>
                  </a:lnTo>
                  <a:lnTo>
                    <a:pt x="19050" y="110998"/>
                  </a:lnTo>
                  <a:lnTo>
                    <a:pt x="21717" y="106680"/>
                  </a:lnTo>
                  <a:lnTo>
                    <a:pt x="22098" y="103505"/>
                  </a:lnTo>
                  <a:lnTo>
                    <a:pt x="22351" y="102489"/>
                  </a:lnTo>
                  <a:lnTo>
                    <a:pt x="22098" y="101346"/>
                  </a:lnTo>
                  <a:lnTo>
                    <a:pt x="21463" y="100584"/>
                  </a:lnTo>
                  <a:lnTo>
                    <a:pt x="18982" y="94690"/>
                  </a:lnTo>
                  <a:lnTo>
                    <a:pt x="18097" y="85439"/>
                  </a:lnTo>
                  <a:lnTo>
                    <a:pt x="18355" y="76045"/>
                  </a:lnTo>
                  <a:lnTo>
                    <a:pt x="19303" y="69723"/>
                  </a:lnTo>
                  <a:lnTo>
                    <a:pt x="19939" y="67818"/>
                  </a:lnTo>
                  <a:lnTo>
                    <a:pt x="21590" y="66421"/>
                  </a:lnTo>
                  <a:lnTo>
                    <a:pt x="23368" y="66294"/>
                  </a:lnTo>
                  <a:lnTo>
                    <a:pt x="23749" y="66167"/>
                  </a:lnTo>
                  <a:lnTo>
                    <a:pt x="24002" y="66167"/>
                  </a:lnTo>
                  <a:lnTo>
                    <a:pt x="24256" y="66167"/>
                  </a:lnTo>
                  <a:lnTo>
                    <a:pt x="26924" y="66167"/>
                  </a:lnTo>
                  <a:lnTo>
                    <a:pt x="29337" y="67564"/>
                  </a:lnTo>
                  <a:lnTo>
                    <a:pt x="30988" y="70104"/>
                  </a:lnTo>
                  <a:lnTo>
                    <a:pt x="32385" y="72390"/>
                  </a:lnTo>
                  <a:lnTo>
                    <a:pt x="32385" y="75438"/>
                  </a:lnTo>
                  <a:lnTo>
                    <a:pt x="31115" y="77851"/>
                  </a:lnTo>
                  <a:lnTo>
                    <a:pt x="29972" y="80518"/>
                  </a:lnTo>
                  <a:lnTo>
                    <a:pt x="30479" y="81153"/>
                  </a:lnTo>
                  <a:lnTo>
                    <a:pt x="33020" y="83312"/>
                  </a:lnTo>
                  <a:lnTo>
                    <a:pt x="35178" y="85090"/>
                  </a:lnTo>
                  <a:lnTo>
                    <a:pt x="38100" y="87630"/>
                  </a:lnTo>
                  <a:lnTo>
                    <a:pt x="38100" y="92710"/>
                  </a:lnTo>
                  <a:lnTo>
                    <a:pt x="38100" y="94996"/>
                  </a:lnTo>
                  <a:lnTo>
                    <a:pt x="38480" y="95631"/>
                  </a:lnTo>
                  <a:lnTo>
                    <a:pt x="38735" y="95885"/>
                  </a:lnTo>
                  <a:lnTo>
                    <a:pt x="38989" y="96012"/>
                  </a:lnTo>
                  <a:lnTo>
                    <a:pt x="39243" y="96012"/>
                  </a:lnTo>
                  <a:lnTo>
                    <a:pt x="39497" y="96012"/>
                  </a:lnTo>
                  <a:lnTo>
                    <a:pt x="40767" y="96012"/>
                  </a:lnTo>
                  <a:lnTo>
                    <a:pt x="42925" y="94996"/>
                  </a:lnTo>
                  <a:lnTo>
                    <a:pt x="44703" y="94234"/>
                  </a:lnTo>
                  <a:lnTo>
                    <a:pt x="45974" y="93726"/>
                  </a:lnTo>
                  <a:lnTo>
                    <a:pt x="47117" y="93218"/>
                  </a:lnTo>
                  <a:lnTo>
                    <a:pt x="48387" y="92837"/>
                  </a:lnTo>
                  <a:lnTo>
                    <a:pt x="50292" y="92075"/>
                  </a:lnTo>
                  <a:lnTo>
                    <a:pt x="51435" y="91186"/>
                  </a:lnTo>
                  <a:lnTo>
                    <a:pt x="51562" y="90297"/>
                  </a:lnTo>
                  <a:lnTo>
                    <a:pt x="51816" y="89281"/>
                  </a:lnTo>
                  <a:lnTo>
                    <a:pt x="51435" y="87630"/>
                  </a:lnTo>
                  <a:lnTo>
                    <a:pt x="48514" y="83820"/>
                  </a:lnTo>
                  <a:lnTo>
                    <a:pt x="45847" y="80518"/>
                  </a:lnTo>
                  <a:lnTo>
                    <a:pt x="46609" y="76454"/>
                  </a:lnTo>
                  <a:lnTo>
                    <a:pt x="47117" y="73279"/>
                  </a:lnTo>
                  <a:lnTo>
                    <a:pt x="47878" y="69596"/>
                  </a:lnTo>
                  <a:lnTo>
                    <a:pt x="48132" y="67691"/>
                  </a:lnTo>
                  <a:lnTo>
                    <a:pt x="45974" y="66040"/>
                  </a:lnTo>
                  <a:lnTo>
                    <a:pt x="42037" y="62992"/>
                  </a:lnTo>
                  <a:lnTo>
                    <a:pt x="37465" y="57785"/>
                  </a:lnTo>
                  <a:lnTo>
                    <a:pt x="38226" y="53594"/>
                  </a:lnTo>
                  <a:lnTo>
                    <a:pt x="38480" y="52451"/>
                  </a:lnTo>
                  <a:lnTo>
                    <a:pt x="39243" y="50419"/>
                  </a:lnTo>
                  <a:lnTo>
                    <a:pt x="42037" y="49657"/>
                  </a:lnTo>
                  <a:lnTo>
                    <a:pt x="48260" y="48133"/>
                  </a:lnTo>
                  <a:lnTo>
                    <a:pt x="61722" y="37973"/>
                  </a:lnTo>
                  <a:lnTo>
                    <a:pt x="61341" y="35179"/>
                  </a:lnTo>
                  <a:lnTo>
                    <a:pt x="61087" y="34925"/>
                  </a:lnTo>
                  <a:lnTo>
                    <a:pt x="60071" y="34544"/>
                  </a:lnTo>
                  <a:lnTo>
                    <a:pt x="58166" y="34544"/>
                  </a:lnTo>
                  <a:lnTo>
                    <a:pt x="56134" y="34544"/>
                  </a:lnTo>
                  <a:lnTo>
                    <a:pt x="36829" y="44069"/>
                  </a:lnTo>
                  <a:lnTo>
                    <a:pt x="36068" y="46990"/>
                  </a:lnTo>
                  <a:lnTo>
                    <a:pt x="34036" y="48641"/>
                  </a:lnTo>
                  <a:lnTo>
                    <a:pt x="31115" y="48641"/>
                  </a:lnTo>
                  <a:lnTo>
                    <a:pt x="30479" y="48641"/>
                  </a:lnTo>
                  <a:lnTo>
                    <a:pt x="29845" y="48641"/>
                  </a:lnTo>
                  <a:lnTo>
                    <a:pt x="29210" y="48387"/>
                  </a:lnTo>
                  <a:lnTo>
                    <a:pt x="24481" y="46069"/>
                  </a:lnTo>
                  <a:lnTo>
                    <a:pt x="20145" y="41656"/>
                  </a:lnTo>
                  <a:lnTo>
                    <a:pt x="17262" y="35528"/>
                  </a:lnTo>
                  <a:lnTo>
                    <a:pt x="16891" y="28067"/>
                  </a:lnTo>
                  <a:lnTo>
                    <a:pt x="17399" y="24130"/>
                  </a:lnTo>
                  <a:lnTo>
                    <a:pt x="49149" y="12446"/>
                  </a:lnTo>
                  <a:lnTo>
                    <a:pt x="55245" y="12446"/>
                  </a:lnTo>
                  <a:lnTo>
                    <a:pt x="60705" y="13335"/>
                  </a:lnTo>
                  <a:lnTo>
                    <a:pt x="63880" y="14986"/>
                  </a:lnTo>
                  <a:lnTo>
                    <a:pt x="65150" y="15748"/>
                  </a:lnTo>
                  <a:lnTo>
                    <a:pt x="66421" y="16002"/>
                  </a:lnTo>
                  <a:lnTo>
                    <a:pt x="67691" y="16002"/>
                  </a:lnTo>
                  <a:lnTo>
                    <a:pt x="75184" y="16002"/>
                  </a:lnTo>
                  <a:lnTo>
                    <a:pt x="82550" y="5842"/>
                  </a:lnTo>
                  <a:lnTo>
                    <a:pt x="8534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7904988" y="3308603"/>
              <a:ext cx="15240" cy="9525"/>
            </a:xfrm>
            <a:custGeom>
              <a:avLst/>
              <a:gdLst/>
              <a:ahLst/>
              <a:cxnLst/>
              <a:rect l="l" t="t" r="r" b="b"/>
              <a:pathLst>
                <a:path w="15240" h="9525">
                  <a:moveTo>
                    <a:pt x="6222" y="0"/>
                  </a:moveTo>
                  <a:lnTo>
                    <a:pt x="2793" y="0"/>
                  </a:lnTo>
                  <a:lnTo>
                    <a:pt x="1777" y="0"/>
                  </a:lnTo>
                  <a:lnTo>
                    <a:pt x="1015" y="127"/>
                  </a:lnTo>
                  <a:lnTo>
                    <a:pt x="126" y="762"/>
                  </a:lnTo>
                  <a:lnTo>
                    <a:pt x="126" y="1778"/>
                  </a:lnTo>
                  <a:lnTo>
                    <a:pt x="1015" y="5588"/>
                  </a:lnTo>
                  <a:lnTo>
                    <a:pt x="5333" y="8509"/>
                  </a:lnTo>
                  <a:lnTo>
                    <a:pt x="8889" y="9017"/>
                  </a:lnTo>
                  <a:lnTo>
                    <a:pt x="9270" y="9017"/>
                  </a:lnTo>
                  <a:lnTo>
                    <a:pt x="9778" y="9144"/>
                  </a:lnTo>
                  <a:lnTo>
                    <a:pt x="11937" y="9144"/>
                  </a:lnTo>
                  <a:lnTo>
                    <a:pt x="13842" y="8636"/>
                  </a:lnTo>
                  <a:lnTo>
                    <a:pt x="15239" y="5969"/>
                  </a:lnTo>
                  <a:lnTo>
                    <a:pt x="14223" y="4699"/>
                  </a:lnTo>
                  <a:lnTo>
                    <a:pt x="11683" y="1905"/>
                  </a:lnTo>
                  <a:lnTo>
                    <a:pt x="6222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7904988" y="3308603"/>
              <a:ext cx="15240" cy="9525"/>
            </a:xfrm>
            <a:custGeom>
              <a:avLst/>
              <a:gdLst/>
              <a:ahLst/>
              <a:cxnLst/>
              <a:rect l="l" t="t" r="r" b="b"/>
              <a:pathLst>
                <a:path w="15240" h="9525">
                  <a:moveTo>
                    <a:pt x="2793" y="0"/>
                  </a:moveTo>
                  <a:lnTo>
                    <a:pt x="1777" y="0"/>
                  </a:lnTo>
                  <a:lnTo>
                    <a:pt x="1015" y="127"/>
                  </a:lnTo>
                  <a:lnTo>
                    <a:pt x="507" y="508"/>
                  </a:lnTo>
                  <a:lnTo>
                    <a:pt x="126" y="762"/>
                  </a:lnTo>
                  <a:lnTo>
                    <a:pt x="126" y="1778"/>
                  </a:lnTo>
                  <a:lnTo>
                    <a:pt x="1015" y="5588"/>
                  </a:lnTo>
                  <a:lnTo>
                    <a:pt x="5333" y="8509"/>
                  </a:lnTo>
                  <a:lnTo>
                    <a:pt x="8889" y="9017"/>
                  </a:lnTo>
                  <a:lnTo>
                    <a:pt x="9270" y="9017"/>
                  </a:lnTo>
                  <a:lnTo>
                    <a:pt x="9778" y="9144"/>
                  </a:lnTo>
                  <a:lnTo>
                    <a:pt x="10413" y="9144"/>
                  </a:lnTo>
                  <a:lnTo>
                    <a:pt x="11937" y="9144"/>
                  </a:lnTo>
                  <a:lnTo>
                    <a:pt x="13842" y="8636"/>
                  </a:lnTo>
                  <a:lnTo>
                    <a:pt x="14858" y="6731"/>
                  </a:lnTo>
                  <a:lnTo>
                    <a:pt x="14985" y="6477"/>
                  </a:lnTo>
                  <a:lnTo>
                    <a:pt x="15239" y="5969"/>
                  </a:lnTo>
                  <a:lnTo>
                    <a:pt x="14223" y="4699"/>
                  </a:lnTo>
                  <a:lnTo>
                    <a:pt x="11683" y="1905"/>
                  </a:lnTo>
                  <a:lnTo>
                    <a:pt x="6222" y="0"/>
                  </a:lnTo>
                  <a:lnTo>
                    <a:pt x="279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7517892" y="323545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126" y="0"/>
                  </a:moveTo>
                  <a:lnTo>
                    <a:pt x="0" y="3302"/>
                  </a:lnTo>
                  <a:lnTo>
                    <a:pt x="1650" y="10414"/>
                  </a:lnTo>
                  <a:lnTo>
                    <a:pt x="3555" y="11938"/>
                  </a:lnTo>
                  <a:lnTo>
                    <a:pt x="3809" y="12192"/>
                  </a:lnTo>
                  <a:lnTo>
                    <a:pt x="4317" y="12192"/>
                  </a:lnTo>
                  <a:lnTo>
                    <a:pt x="4699" y="12065"/>
                  </a:lnTo>
                  <a:lnTo>
                    <a:pt x="5079" y="11303"/>
                  </a:lnTo>
                  <a:lnTo>
                    <a:pt x="5333" y="11049"/>
                  </a:lnTo>
                  <a:lnTo>
                    <a:pt x="6096" y="9906"/>
                  </a:lnTo>
                  <a:lnTo>
                    <a:pt x="4190" y="3937"/>
                  </a:lnTo>
                  <a:lnTo>
                    <a:pt x="2285" y="139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7517892" y="323545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126" y="0"/>
                  </a:moveTo>
                  <a:lnTo>
                    <a:pt x="0" y="3302"/>
                  </a:lnTo>
                  <a:lnTo>
                    <a:pt x="1650" y="10414"/>
                  </a:lnTo>
                  <a:lnTo>
                    <a:pt x="3555" y="11938"/>
                  </a:lnTo>
                  <a:lnTo>
                    <a:pt x="3809" y="12192"/>
                  </a:lnTo>
                  <a:lnTo>
                    <a:pt x="4063" y="12192"/>
                  </a:lnTo>
                  <a:lnTo>
                    <a:pt x="4317" y="12192"/>
                  </a:lnTo>
                  <a:lnTo>
                    <a:pt x="4699" y="12065"/>
                  </a:lnTo>
                  <a:lnTo>
                    <a:pt x="5079" y="11303"/>
                  </a:lnTo>
                  <a:lnTo>
                    <a:pt x="5333" y="11049"/>
                  </a:lnTo>
                  <a:lnTo>
                    <a:pt x="6096" y="9906"/>
                  </a:lnTo>
                  <a:lnTo>
                    <a:pt x="5206" y="7112"/>
                  </a:lnTo>
                  <a:lnTo>
                    <a:pt x="4190" y="3937"/>
                  </a:lnTo>
                  <a:lnTo>
                    <a:pt x="2285" y="1397"/>
                  </a:lnTo>
                  <a:lnTo>
                    <a:pt x="12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7871460" y="3406139"/>
              <a:ext cx="21590" cy="18415"/>
            </a:xfrm>
            <a:custGeom>
              <a:avLst/>
              <a:gdLst/>
              <a:ahLst/>
              <a:cxnLst/>
              <a:rect l="l" t="t" r="r" b="b"/>
              <a:pathLst>
                <a:path w="21590" h="18414">
                  <a:moveTo>
                    <a:pt x="19176" y="0"/>
                  </a:moveTo>
                  <a:lnTo>
                    <a:pt x="18161" y="634"/>
                  </a:lnTo>
                  <a:lnTo>
                    <a:pt x="17145" y="1142"/>
                  </a:lnTo>
                  <a:lnTo>
                    <a:pt x="16001" y="1396"/>
                  </a:lnTo>
                  <a:lnTo>
                    <a:pt x="15494" y="2666"/>
                  </a:lnTo>
                  <a:lnTo>
                    <a:pt x="15494" y="2793"/>
                  </a:lnTo>
                  <a:lnTo>
                    <a:pt x="15240" y="3174"/>
                  </a:lnTo>
                  <a:lnTo>
                    <a:pt x="15113" y="3428"/>
                  </a:lnTo>
                  <a:lnTo>
                    <a:pt x="14986" y="3809"/>
                  </a:lnTo>
                  <a:lnTo>
                    <a:pt x="14732" y="4317"/>
                  </a:lnTo>
                  <a:lnTo>
                    <a:pt x="14605" y="4698"/>
                  </a:lnTo>
                  <a:lnTo>
                    <a:pt x="14224" y="5079"/>
                  </a:lnTo>
                  <a:lnTo>
                    <a:pt x="14097" y="5333"/>
                  </a:lnTo>
                  <a:lnTo>
                    <a:pt x="13843" y="5714"/>
                  </a:lnTo>
                  <a:lnTo>
                    <a:pt x="13335" y="5968"/>
                  </a:lnTo>
                  <a:lnTo>
                    <a:pt x="13208" y="6222"/>
                  </a:lnTo>
                  <a:lnTo>
                    <a:pt x="12954" y="6349"/>
                  </a:lnTo>
                  <a:lnTo>
                    <a:pt x="12826" y="6349"/>
                  </a:lnTo>
                  <a:lnTo>
                    <a:pt x="10795" y="6476"/>
                  </a:lnTo>
                  <a:lnTo>
                    <a:pt x="10287" y="6222"/>
                  </a:lnTo>
                  <a:lnTo>
                    <a:pt x="10033" y="6095"/>
                  </a:lnTo>
                  <a:lnTo>
                    <a:pt x="9779" y="5841"/>
                  </a:lnTo>
                  <a:lnTo>
                    <a:pt x="9271" y="5587"/>
                  </a:lnTo>
                  <a:lnTo>
                    <a:pt x="8509" y="4825"/>
                  </a:lnTo>
                  <a:lnTo>
                    <a:pt x="8255" y="4698"/>
                  </a:lnTo>
                  <a:lnTo>
                    <a:pt x="7366" y="3809"/>
                  </a:lnTo>
                  <a:lnTo>
                    <a:pt x="3048" y="6476"/>
                  </a:lnTo>
                  <a:lnTo>
                    <a:pt x="381" y="10921"/>
                  </a:lnTo>
                  <a:lnTo>
                    <a:pt x="0" y="15747"/>
                  </a:lnTo>
                  <a:lnTo>
                    <a:pt x="635" y="17144"/>
                  </a:lnTo>
                  <a:lnTo>
                    <a:pt x="2413" y="18160"/>
                  </a:lnTo>
                  <a:lnTo>
                    <a:pt x="2921" y="18287"/>
                  </a:lnTo>
                  <a:lnTo>
                    <a:pt x="7620" y="18287"/>
                  </a:lnTo>
                  <a:lnTo>
                    <a:pt x="13335" y="12699"/>
                  </a:lnTo>
                  <a:lnTo>
                    <a:pt x="17653" y="6857"/>
                  </a:lnTo>
                  <a:lnTo>
                    <a:pt x="18415" y="5968"/>
                  </a:lnTo>
                  <a:lnTo>
                    <a:pt x="19558" y="4317"/>
                  </a:lnTo>
                  <a:lnTo>
                    <a:pt x="20066" y="3682"/>
                  </a:lnTo>
                  <a:lnTo>
                    <a:pt x="20700" y="3047"/>
                  </a:lnTo>
                  <a:lnTo>
                    <a:pt x="21336" y="2539"/>
                  </a:lnTo>
                  <a:lnTo>
                    <a:pt x="20955" y="2031"/>
                  </a:lnTo>
                  <a:lnTo>
                    <a:pt x="20193" y="1269"/>
                  </a:lnTo>
                  <a:lnTo>
                    <a:pt x="20193" y="1015"/>
                  </a:lnTo>
                  <a:lnTo>
                    <a:pt x="19812" y="761"/>
                  </a:lnTo>
                  <a:lnTo>
                    <a:pt x="19431" y="380"/>
                  </a:lnTo>
                  <a:lnTo>
                    <a:pt x="1917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7871460" y="3406139"/>
              <a:ext cx="21590" cy="18415"/>
            </a:xfrm>
            <a:custGeom>
              <a:avLst/>
              <a:gdLst/>
              <a:ahLst/>
              <a:cxnLst/>
              <a:rect l="l" t="t" r="r" b="b"/>
              <a:pathLst>
                <a:path w="21590" h="18414">
                  <a:moveTo>
                    <a:pt x="19176" y="0"/>
                  </a:moveTo>
                  <a:lnTo>
                    <a:pt x="18161" y="634"/>
                  </a:lnTo>
                  <a:lnTo>
                    <a:pt x="17145" y="1142"/>
                  </a:lnTo>
                  <a:lnTo>
                    <a:pt x="16001" y="1396"/>
                  </a:lnTo>
                  <a:lnTo>
                    <a:pt x="15748" y="1904"/>
                  </a:lnTo>
                  <a:lnTo>
                    <a:pt x="15621" y="2285"/>
                  </a:lnTo>
                  <a:lnTo>
                    <a:pt x="15494" y="2666"/>
                  </a:lnTo>
                  <a:lnTo>
                    <a:pt x="15494" y="2793"/>
                  </a:lnTo>
                  <a:lnTo>
                    <a:pt x="15240" y="3174"/>
                  </a:lnTo>
                  <a:lnTo>
                    <a:pt x="15113" y="3428"/>
                  </a:lnTo>
                  <a:lnTo>
                    <a:pt x="14986" y="3809"/>
                  </a:lnTo>
                  <a:lnTo>
                    <a:pt x="14859" y="4063"/>
                  </a:lnTo>
                  <a:lnTo>
                    <a:pt x="14732" y="4317"/>
                  </a:lnTo>
                  <a:lnTo>
                    <a:pt x="14605" y="4698"/>
                  </a:lnTo>
                  <a:lnTo>
                    <a:pt x="14350" y="4952"/>
                  </a:lnTo>
                  <a:lnTo>
                    <a:pt x="14097" y="5333"/>
                  </a:lnTo>
                  <a:lnTo>
                    <a:pt x="13843" y="5714"/>
                  </a:lnTo>
                  <a:lnTo>
                    <a:pt x="13589" y="5841"/>
                  </a:lnTo>
                  <a:lnTo>
                    <a:pt x="13335" y="5968"/>
                  </a:lnTo>
                  <a:lnTo>
                    <a:pt x="13208" y="6222"/>
                  </a:lnTo>
                  <a:lnTo>
                    <a:pt x="12954" y="6349"/>
                  </a:lnTo>
                  <a:lnTo>
                    <a:pt x="12826" y="6349"/>
                  </a:lnTo>
                  <a:lnTo>
                    <a:pt x="12446" y="6476"/>
                  </a:lnTo>
                  <a:lnTo>
                    <a:pt x="11430" y="6476"/>
                  </a:lnTo>
                  <a:lnTo>
                    <a:pt x="11049" y="6476"/>
                  </a:lnTo>
                  <a:lnTo>
                    <a:pt x="10795" y="6476"/>
                  </a:lnTo>
                  <a:lnTo>
                    <a:pt x="10541" y="6349"/>
                  </a:lnTo>
                  <a:lnTo>
                    <a:pt x="10287" y="6222"/>
                  </a:lnTo>
                  <a:lnTo>
                    <a:pt x="10033" y="6095"/>
                  </a:lnTo>
                  <a:lnTo>
                    <a:pt x="9779" y="5841"/>
                  </a:lnTo>
                  <a:lnTo>
                    <a:pt x="9525" y="5714"/>
                  </a:lnTo>
                  <a:lnTo>
                    <a:pt x="9271" y="5587"/>
                  </a:lnTo>
                  <a:lnTo>
                    <a:pt x="9017" y="5333"/>
                  </a:lnTo>
                  <a:lnTo>
                    <a:pt x="8509" y="4825"/>
                  </a:lnTo>
                  <a:lnTo>
                    <a:pt x="8255" y="4698"/>
                  </a:lnTo>
                  <a:lnTo>
                    <a:pt x="7620" y="4063"/>
                  </a:lnTo>
                  <a:lnTo>
                    <a:pt x="7366" y="3809"/>
                  </a:lnTo>
                  <a:lnTo>
                    <a:pt x="3048" y="6476"/>
                  </a:lnTo>
                  <a:lnTo>
                    <a:pt x="381" y="10921"/>
                  </a:lnTo>
                  <a:lnTo>
                    <a:pt x="126" y="14350"/>
                  </a:lnTo>
                  <a:lnTo>
                    <a:pt x="0" y="15747"/>
                  </a:lnTo>
                  <a:lnTo>
                    <a:pt x="635" y="17144"/>
                  </a:lnTo>
                  <a:lnTo>
                    <a:pt x="1778" y="17779"/>
                  </a:lnTo>
                  <a:lnTo>
                    <a:pt x="2413" y="18160"/>
                  </a:lnTo>
                  <a:lnTo>
                    <a:pt x="2921" y="18287"/>
                  </a:lnTo>
                  <a:lnTo>
                    <a:pt x="3683" y="18287"/>
                  </a:lnTo>
                  <a:lnTo>
                    <a:pt x="7620" y="18287"/>
                  </a:lnTo>
                  <a:lnTo>
                    <a:pt x="13335" y="12699"/>
                  </a:lnTo>
                  <a:lnTo>
                    <a:pt x="17653" y="6857"/>
                  </a:lnTo>
                  <a:lnTo>
                    <a:pt x="18415" y="5968"/>
                  </a:lnTo>
                  <a:lnTo>
                    <a:pt x="19050" y="5079"/>
                  </a:lnTo>
                  <a:lnTo>
                    <a:pt x="19558" y="4317"/>
                  </a:lnTo>
                  <a:lnTo>
                    <a:pt x="20066" y="3682"/>
                  </a:lnTo>
                  <a:lnTo>
                    <a:pt x="20700" y="3047"/>
                  </a:lnTo>
                  <a:lnTo>
                    <a:pt x="21336" y="2539"/>
                  </a:lnTo>
                  <a:lnTo>
                    <a:pt x="20955" y="2031"/>
                  </a:lnTo>
                  <a:lnTo>
                    <a:pt x="20574" y="1650"/>
                  </a:lnTo>
                  <a:lnTo>
                    <a:pt x="20193" y="1269"/>
                  </a:lnTo>
                  <a:lnTo>
                    <a:pt x="20193" y="1015"/>
                  </a:lnTo>
                  <a:lnTo>
                    <a:pt x="19812" y="761"/>
                  </a:lnTo>
                  <a:lnTo>
                    <a:pt x="19431" y="380"/>
                  </a:lnTo>
                  <a:lnTo>
                    <a:pt x="19176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7770876" y="3390900"/>
              <a:ext cx="36830" cy="15240"/>
            </a:xfrm>
            <a:custGeom>
              <a:avLst/>
              <a:gdLst/>
              <a:ahLst/>
              <a:cxnLst/>
              <a:rect l="l" t="t" r="r" b="b"/>
              <a:pathLst>
                <a:path w="36829" h="15239">
                  <a:moveTo>
                    <a:pt x="25273" y="0"/>
                  </a:moveTo>
                  <a:lnTo>
                    <a:pt x="21717" y="0"/>
                  </a:lnTo>
                  <a:lnTo>
                    <a:pt x="20574" y="0"/>
                  </a:lnTo>
                  <a:lnTo>
                    <a:pt x="19812" y="254"/>
                  </a:lnTo>
                  <a:lnTo>
                    <a:pt x="19430" y="507"/>
                  </a:lnTo>
                  <a:lnTo>
                    <a:pt x="18542" y="2921"/>
                  </a:lnTo>
                  <a:lnTo>
                    <a:pt x="16637" y="4699"/>
                  </a:lnTo>
                  <a:lnTo>
                    <a:pt x="14604" y="5334"/>
                  </a:lnTo>
                  <a:lnTo>
                    <a:pt x="13589" y="5715"/>
                  </a:lnTo>
                  <a:lnTo>
                    <a:pt x="12446" y="5968"/>
                  </a:lnTo>
                  <a:lnTo>
                    <a:pt x="9144" y="5968"/>
                  </a:lnTo>
                  <a:lnTo>
                    <a:pt x="6857" y="5080"/>
                  </a:lnTo>
                  <a:lnTo>
                    <a:pt x="4572" y="3048"/>
                  </a:lnTo>
                  <a:lnTo>
                    <a:pt x="4191" y="2921"/>
                  </a:lnTo>
                  <a:lnTo>
                    <a:pt x="3048" y="2921"/>
                  </a:lnTo>
                  <a:lnTo>
                    <a:pt x="2285" y="3556"/>
                  </a:lnTo>
                  <a:lnTo>
                    <a:pt x="1650" y="4318"/>
                  </a:lnTo>
                  <a:lnTo>
                    <a:pt x="634" y="5715"/>
                  </a:lnTo>
                  <a:lnTo>
                    <a:pt x="0" y="8255"/>
                  </a:lnTo>
                  <a:lnTo>
                    <a:pt x="762" y="9651"/>
                  </a:lnTo>
                  <a:lnTo>
                    <a:pt x="3682" y="13335"/>
                  </a:lnTo>
                  <a:lnTo>
                    <a:pt x="7620" y="15240"/>
                  </a:lnTo>
                  <a:lnTo>
                    <a:pt x="13716" y="15240"/>
                  </a:lnTo>
                  <a:lnTo>
                    <a:pt x="16001" y="14605"/>
                  </a:lnTo>
                  <a:lnTo>
                    <a:pt x="18160" y="13207"/>
                  </a:lnTo>
                  <a:lnTo>
                    <a:pt x="22098" y="10794"/>
                  </a:lnTo>
                  <a:lnTo>
                    <a:pt x="26416" y="9525"/>
                  </a:lnTo>
                  <a:lnTo>
                    <a:pt x="30733" y="9525"/>
                  </a:lnTo>
                  <a:lnTo>
                    <a:pt x="34417" y="9398"/>
                  </a:lnTo>
                  <a:lnTo>
                    <a:pt x="35559" y="9143"/>
                  </a:lnTo>
                  <a:lnTo>
                    <a:pt x="36575" y="6350"/>
                  </a:lnTo>
                  <a:lnTo>
                    <a:pt x="32130" y="1905"/>
                  </a:lnTo>
                  <a:lnTo>
                    <a:pt x="25273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7770876" y="3390900"/>
              <a:ext cx="36830" cy="15240"/>
            </a:xfrm>
            <a:custGeom>
              <a:avLst/>
              <a:gdLst/>
              <a:ahLst/>
              <a:cxnLst/>
              <a:rect l="l" t="t" r="r" b="b"/>
              <a:pathLst>
                <a:path w="36829" h="15239">
                  <a:moveTo>
                    <a:pt x="21717" y="0"/>
                  </a:moveTo>
                  <a:lnTo>
                    <a:pt x="20574" y="0"/>
                  </a:lnTo>
                  <a:lnTo>
                    <a:pt x="19812" y="254"/>
                  </a:lnTo>
                  <a:lnTo>
                    <a:pt x="19430" y="507"/>
                  </a:lnTo>
                  <a:lnTo>
                    <a:pt x="18542" y="2921"/>
                  </a:lnTo>
                  <a:lnTo>
                    <a:pt x="16637" y="4699"/>
                  </a:lnTo>
                  <a:lnTo>
                    <a:pt x="14604" y="5334"/>
                  </a:lnTo>
                  <a:lnTo>
                    <a:pt x="13589" y="5715"/>
                  </a:lnTo>
                  <a:lnTo>
                    <a:pt x="12446" y="5968"/>
                  </a:lnTo>
                  <a:lnTo>
                    <a:pt x="11429" y="5968"/>
                  </a:lnTo>
                  <a:lnTo>
                    <a:pt x="9144" y="5968"/>
                  </a:lnTo>
                  <a:lnTo>
                    <a:pt x="6857" y="5080"/>
                  </a:lnTo>
                  <a:lnTo>
                    <a:pt x="4825" y="3301"/>
                  </a:lnTo>
                  <a:lnTo>
                    <a:pt x="4572" y="3048"/>
                  </a:lnTo>
                  <a:lnTo>
                    <a:pt x="4191" y="2921"/>
                  </a:lnTo>
                  <a:lnTo>
                    <a:pt x="3809" y="2921"/>
                  </a:lnTo>
                  <a:lnTo>
                    <a:pt x="3048" y="2921"/>
                  </a:lnTo>
                  <a:lnTo>
                    <a:pt x="2285" y="3556"/>
                  </a:lnTo>
                  <a:lnTo>
                    <a:pt x="1650" y="4318"/>
                  </a:lnTo>
                  <a:lnTo>
                    <a:pt x="634" y="5715"/>
                  </a:lnTo>
                  <a:lnTo>
                    <a:pt x="0" y="8255"/>
                  </a:lnTo>
                  <a:lnTo>
                    <a:pt x="762" y="9651"/>
                  </a:lnTo>
                  <a:lnTo>
                    <a:pt x="3682" y="13335"/>
                  </a:lnTo>
                  <a:lnTo>
                    <a:pt x="7620" y="15240"/>
                  </a:lnTo>
                  <a:lnTo>
                    <a:pt x="11429" y="15240"/>
                  </a:lnTo>
                  <a:lnTo>
                    <a:pt x="13716" y="15240"/>
                  </a:lnTo>
                  <a:lnTo>
                    <a:pt x="16001" y="14605"/>
                  </a:lnTo>
                  <a:lnTo>
                    <a:pt x="18160" y="13207"/>
                  </a:lnTo>
                  <a:lnTo>
                    <a:pt x="22098" y="10794"/>
                  </a:lnTo>
                  <a:lnTo>
                    <a:pt x="26416" y="9525"/>
                  </a:lnTo>
                  <a:lnTo>
                    <a:pt x="30733" y="9525"/>
                  </a:lnTo>
                  <a:lnTo>
                    <a:pt x="34417" y="9398"/>
                  </a:lnTo>
                  <a:lnTo>
                    <a:pt x="35559" y="9143"/>
                  </a:lnTo>
                  <a:lnTo>
                    <a:pt x="36322" y="6985"/>
                  </a:lnTo>
                  <a:lnTo>
                    <a:pt x="36575" y="6350"/>
                  </a:lnTo>
                  <a:lnTo>
                    <a:pt x="35559" y="5334"/>
                  </a:lnTo>
                  <a:lnTo>
                    <a:pt x="35305" y="5080"/>
                  </a:lnTo>
                  <a:lnTo>
                    <a:pt x="32130" y="1905"/>
                  </a:lnTo>
                  <a:lnTo>
                    <a:pt x="25273" y="0"/>
                  </a:lnTo>
                  <a:lnTo>
                    <a:pt x="2171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7810500" y="3412235"/>
              <a:ext cx="21590" cy="12700"/>
            </a:xfrm>
            <a:custGeom>
              <a:avLst/>
              <a:gdLst/>
              <a:ahLst/>
              <a:cxnLst/>
              <a:rect l="l" t="t" r="r" b="b"/>
              <a:pathLst>
                <a:path w="21590" h="12700">
                  <a:moveTo>
                    <a:pt x="5588" y="0"/>
                  </a:moveTo>
                  <a:lnTo>
                    <a:pt x="1270" y="0"/>
                  </a:lnTo>
                  <a:lnTo>
                    <a:pt x="889" y="0"/>
                  </a:lnTo>
                  <a:lnTo>
                    <a:pt x="380" y="126"/>
                  </a:lnTo>
                  <a:lnTo>
                    <a:pt x="0" y="126"/>
                  </a:lnTo>
                  <a:lnTo>
                    <a:pt x="1650" y="1524"/>
                  </a:lnTo>
                  <a:lnTo>
                    <a:pt x="3428" y="2539"/>
                  </a:lnTo>
                  <a:lnTo>
                    <a:pt x="7366" y="3810"/>
                  </a:lnTo>
                  <a:lnTo>
                    <a:pt x="9271" y="5080"/>
                  </a:lnTo>
                  <a:lnTo>
                    <a:pt x="11049" y="6731"/>
                  </a:lnTo>
                  <a:lnTo>
                    <a:pt x="12953" y="9143"/>
                  </a:lnTo>
                  <a:lnTo>
                    <a:pt x="17272" y="12192"/>
                  </a:lnTo>
                  <a:lnTo>
                    <a:pt x="20066" y="12192"/>
                  </a:lnTo>
                  <a:lnTo>
                    <a:pt x="20447" y="12064"/>
                  </a:lnTo>
                  <a:lnTo>
                    <a:pt x="20700" y="11937"/>
                  </a:lnTo>
                  <a:lnTo>
                    <a:pt x="21335" y="11556"/>
                  </a:lnTo>
                  <a:lnTo>
                    <a:pt x="21335" y="8636"/>
                  </a:lnTo>
                  <a:lnTo>
                    <a:pt x="20447" y="7365"/>
                  </a:lnTo>
                  <a:lnTo>
                    <a:pt x="18796" y="5968"/>
                  </a:lnTo>
                  <a:lnTo>
                    <a:pt x="13970" y="2031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7810500" y="3412235"/>
              <a:ext cx="21590" cy="12700"/>
            </a:xfrm>
            <a:custGeom>
              <a:avLst/>
              <a:gdLst/>
              <a:ahLst/>
              <a:cxnLst/>
              <a:rect l="l" t="t" r="r" b="b"/>
              <a:pathLst>
                <a:path w="21590" h="12700">
                  <a:moveTo>
                    <a:pt x="1270" y="0"/>
                  </a:moveTo>
                  <a:lnTo>
                    <a:pt x="889" y="0"/>
                  </a:lnTo>
                  <a:lnTo>
                    <a:pt x="380" y="126"/>
                  </a:lnTo>
                  <a:lnTo>
                    <a:pt x="0" y="126"/>
                  </a:lnTo>
                  <a:lnTo>
                    <a:pt x="1650" y="1524"/>
                  </a:lnTo>
                  <a:lnTo>
                    <a:pt x="3428" y="2539"/>
                  </a:lnTo>
                  <a:lnTo>
                    <a:pt x="5333" y="3175"/>
                  </a:lnTo>
                  <a:lnTo>
                    <a:pt x="7366" y="3810"/>
                  </a:lnTo>
                  <a:lnTo>
                    <a:pt x="9271" y="5080"/>
                  </a:lnTo>
                  <a:lnTo>
                    <a:pt x="11049" y="6731"/>
                  </a:lnTo>
                  <a:lnTo>
                    <a:pt x="12953" y="9143"/>
                  </a:lnTo>
                  <a:lnTo>
                    <a:pt x="17272" y="12192"/>
                  </a:lnTo>
                  <a:lnTo>
                    <a:pt x="19684" y="12192"/>
                  </a:lnTo>
                  <a:lnTo>
                    <a:pt x="20066" y="12192"/>
                  </a:lnTo>
                  <a:lnTo>
                    <a:pt x="20447" y="12064"/>
                  </a:lnTo>
                  <a:lnTo>
                    <a:pt x="20700" y="11937"/>
                  </a:lnTo>
                  <a:lnTo>
                    <a:pt x="21335" y="11556"/>
                  </a:lnTo>
                  <a:lnTo>
                    <a:pt x="21335" y="9651"/>
                  </a:lnTo>
                  <a:lnTo>
                    <a:pt x="21335" y="8636"/>
                  </a:lnTo>
                  <a:lnTo>
                    <a:pt x="20447" y="7365"/>
                  </a:lnTo>
                  <a:lnTo>
                    <a:pt x="18796" y="5968"/>
                  </a:lnTo>
                  <a:lnTo>
                    <a:pt x="13970" y="2031"/>
                  </a:lnTo>
                  <a:lnTo>
                    <a:pt x="5588" y="0"/>
                  </a:lnTo>
                  <a:lnTo>
                    <a:pt x="127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7925537" y="3229355"/>
              <a:ext cx="16510" cy="33655"/>
            </a:xfrm>
            <a:custGeom>
              <a:avLst/>
              <a:gdLst/>
              <a:ahLst/>
              <a:cxnLst/>
              <a:rect l="l" t="t" r="r" b="b"/>
              <a:pathLst>
                <a:path w="16509" h="33654">
                  <a:moveTo>
                    <a:pt x="4850" y="0"/>
                  </a:moveTo>
                  <a:lnTo>
                    <a:pt x="3834" y="0"/>
                  </a:lnTo>
                  <a:lnTo>
                    <a:pt x="2818" y="1143"/>
                  </a:lnTo>
                  <a:lnTo>
                    <a:pt x="1675" y="2920"/>
                  </a:lnTo>
                  <a:lnTo>
                    <a:pt x="23" y="8509"/>
                  </a:lnTo>
                  <a:lnTo>
                    <a:pt x="0" y="13462"/>
                  </a:lnTo>
                  <a:lnTo>
                    <a:pt x="71" y="16430"/>
                  </a:lnTo>
                  <a:lnTo>
                    <a:pt x="1657" y="23977"/>
                  </a:lnTo>
                  <a:lnTo>
                    <a:pt x="4088" y="30225"/>
                  </a:lnTo>
                  <a:lnTo>
                    <a:pt x="5358" y="32638"/>
                  </a:lnTo>
                  <a:lnTo>
                    <a:pt x="6501" y="33528"/>
                  </a:lnTo>
                  <a:lnTo>
                    <a:pt x="6882" y="33528"/>
                  </a:lnTo>
                  <a:lnTo>
                    <a:pt x="6882" y="31368"/>
                  </a:lnTo>
                  <a:lnTo>
                    <a:pt x="6628" y="30353"/>
                  </a:lnTo>
                  <a:lnTo>
                    <a:pt x="6374" y="27812"/>
                  </a:lnTo>
                  <a:lnTo>
                    <a:pt x="5993" y="24765"/>
                  </a:lnTo>
                  <a:lnTo>
                    <a:pt x="7517" y="22860"/>
                  </a:lnTo>
                  <a:lnTo>
                    <a:pt x="8406" y="21843"/>
                  </a:lnTo>
                  <a:lnTo>
                    <a:pt x="9549" y="21209"/>
                  </a:lnTo>
                  <a:lnTo>
                    <a:pt x="15264" y="21209"/>
                  </a:lnTo>
                  <a:lnTo>
                    <a:pt x="15645" y="20828"/>
                  </a:lnTo>
                  <a:lnTo>
                    <a:pt x="16026" y="20319"/>
                  </a:lnTo>
                  <a:lnTo>
                    <a:pt x="15772" y="18415"/>
                  </a:lnTo>
                  <a:lnTo>
                    <a:pt x="15449" y="16430"/>
                  </a:lnTo>
                  <a:lnTo>
                    <a:pt x="15010" y="13462"/>
                  </a:lnTo>
                  <a:lnTo>
                    <a:pt x="15010" y="10922"/>
                  </a:lnTo>
                  <a:lnTo>
                    <a:pt x="14756" y="10668"/>
                  </a:lnTo>
                  <a:lnTo>
                    <a:pt x="9549" y="10668"/>
                  </a:lnTo>
                  <a:lnTo>
                    <a:pt x="8787" y="10413"/>
                  </a:lnTo>
                  <a:lnTo>
                    <a:pt x="8279" y="9779"/>
                  </a:lnTo>
                  <a:lnTo>
                    <a:pt x="7771" y="9270"/>
                  </a:lnTo>
                  <a:lnTo>
                    <a:pt x="7517" y="8509"/>
                  </a:lnTo>
                  <a:lnTo>
                    <a:pt x="7517" y="5461"/>
                  </a:lnTo>
                  <a:lnTo>
                    <a:pt x="6247" y="635"/>
                  </a:lnTo>
                  <a:lnTo>
                    <a:pt x="4850" y="0"/>
                  </a:lnTo>
                  <a:close/>
                </a:path>
                <a:path w="16509" h="33654">
                  <a:moveTo>
                    <a:pt x="15264" y="21209"/>
                  </a:moveTo>
                  <a:lnTo>
                    <a:pt x="11708" y="21209"/>
                  </a:lnTo>
                  <a:lnTo>
                    <a:pt x="12089" y="21336"/>
                  </a:lnTo>
                  <a:lnTo>
                    <a:pt x="15137" y="21336"/>
                  </a:lnTo>
                  <a:close/>
                </a:path>
                <a:path w="16509" h="33654">
                  <a:moveTo>
                    <a:pt x="14121" y="10287"/>
                  </a:moveTo>
                  <a:lnTo>
                    <a:pt x="13105" y="10287"/>
                  </a:lnTo>
                  <a:lnTo>
                    <a:pt x="12470" y="10413"/>
                  </a:lnTo>
                  <a:lnTo>
                    <a:pt x="11962" y="10413"/>
                  </a:lnTo>
                  <a:lnTo>
                    <a:pt x="11454" y="10541"/>
                  </a:lnTo>
                  <a:lnTo>
                    <a:pt x="10819" y="10668"/>
                  </a:lnTo>
                  <a:lnTo>
                    <a:pt x="14756" y="10668"/>
                  </a:lnTo>
                  <a:lnTo>
                    <a:pt x="14629" y="10413"/>
                  </a:lnTo>
                  <a:lnTo>
                    <a:pt x="14121" y="10287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7682484" y="3226307"/>
              <a:ext cx="259079" cy="36830"/>
            </a:xfrm>
            <a:custGeom>
              <a:avLst/>
              <a:gdLst/>
              <a:ahLst/>
              <a:cxnLst/>
              <a:rect l="l" t="t" r="r" b="b"/>
              <a:pathLst>
                <a:path w="259079" h="36829">
                  <a:moveTo>
                    <a:pt x="247650" y="3048"/>
                  </a:moveTo>
                  <a:lnTo>
                    <a:pt x="246888" y="3048"/>
                  </a:lnTo>
                  <a:lnTo>
                    <a:pt x="245872" y="4191"/>
                  </a:lnTo>
                  <a:lnTo>
                    <a:pt x="244729" y="5968"/>
                  </a:lnTo>
                  <a:lnTo>
                    <a:pt x="242945" y="12003"/>
                  </a:lnTo>
                  <a:lnTo>
                    <a:pt x="243125" y="19478"/>
                  </a:lnTo>
                  <a:lnTo>
                    <a:pt x="244711" y="27025"/>
                  </a:lnTo>
                  <a:lnTo>
                    <a:pt x="247142" y="33274"/>
                  </a:lnTo>
                  <a:lnTo>
                    <a:pt x="248412" y="35687"/>
                  </a:lnTo>
                  <a:lnTo>
                    <a:pt x="249555" y="36576"/>
                  </a:lnTo>
                  <a:lnTo>
                    <a:pt x="249809" y="36576"/>
                  </a:lnTo>
                  <a:lnTo>
                    <a:pt x="250063" y="35433"/>
                  </a:lnTo>
                  <a:lnTo>
                    <a:pt x="249936" y="34417"/>
                  </a:lnTo>
                  <a:lnTo>
                    <a:pt x="249682" y="33401"/>
                  </a:lnTo>
                  <a:lnTo>
                    <a:pt x="249427" y="30861"/>
                  </a:lnTo>
                  <a:lnTo>
                    <a:pt x="249047" y="27813"/>
                  </a:lnTo>
                  <a:lnTo>
                    <a:pt x="250571" y="25908"/>
                  </a:lnTo>
                  <a:lnTo>
                    <a:pt x="251460" y="24892"/>
                  </a:lnTo>
                  <a:lnTo>
                    <a:pt x="252602" y="24257"/>
                  </a:lnTo>
                  <a:lnTo>
                    <a:pt x="254126" y="24257"/>
                  </a:lnTo>
                  <a:lnTo>
                    <a:pt x="254508" y="24257"/>
                  </a:lnTo>
                  <a:lnTo>
                    <a:pt x="254762" y="24257"/>
                  </a:lnTo>
                  <a:lnTo>
                    <a:pt x="255143" y="24384"/>
                  </a:lnTo>
                  <a:lnTo>
                    <a:pt x="255777" y="24384"/>
                  </a:lnTo>
                  <a:lnTo>
                    <a:pt x="256159" y="24384"/>
                  </a:lnTo>
                  <a:lnTo>
                    <a:pt x="256540" y="24384"/>
                  </a:lnTo>
                  <a:lnTo>
                    <a:pt x="258191" y="24384"/>
                  </a:lnTo>
                  <a:lnTo>
                    <a:pt x="258572" y="24003"/>
                  </a:lnTo>
                  <a:lnTo>
                    <a:pt x="259080" y="23368"/>
                  </a:lnTo>
                  <a:lnTo>
                    <a:pt x="258825" y="21463"/>
                  </a:lnTo>
                  <a:lnTo>
                    <a:pt x="258572" y="19939"/>
                  </a:lnTo>
                  <a:lnTo>
                    <a:pt x="258318" y="18161"/>
                  </a:lnTo>
                  <a:lnTo>
                    <a:pt x="258064" y="16510"/>
                  </a:lnTo>
                  <a:lnTo>
                    <a:pt x="258064" y="14732"/>
                  </a:lnTo>
                  <a:lnTo>
                    <a:pt x="258064" y="14351"/>
                  </a:lnTo>
                  <a:lnTo>
                    <a:pt x="258064" y="13970"/>
                  </a:lnTo>
                  <a:lnTo>
                    <a:pt x="257810" y="13716"/>
                  </a:lnTo>
                  <a:lnTo>
                    <a:pt x="257683" y="13462"/>
                  </a:lnTo>
                  <a:lnTo>
                    <a:pt x="257175" y="13335"/>
                  </a:lnTo>
                  <a:lnTo>
                    <a:pt x="256667" y="13335"/>
                  </a:lnTo>
                  <a:lnTo>
                    <a:pt x="256159" y="13335"/>
                  </a:lnTo>
                  <a:lnTo>
                    <a:pt x="255524" y="13462"/>
                  </a:lnTo>
                  <a:lnTo>
                    <a:pt x="255016" y="13462"/>
                  </a:lnTo>
                  <a:lnTo>
                    <a:pt x="254508" y="13589"/>
                  </a:lnTo>
                  <a:lnTo>
                    <a:pt x="253873" y="13716"/>
                  </a:lnTo>
                  <a:lnTo>
                    <a:pt x="253365" y="13716"/>
                  </a:lnTo>
                  <a:lnTo>
                    <a:pt x="252602" y="13716"/>
                  </a:lnTo>
                  <a:lnTo>
                    <a:pt x="251841" y="13462"/>
                  </a:lnTo>
                  <a:lnTo>
                    <a:pt x="251333" y="12827"/>
                  </a:lnTo>
                  <a:lnTo>
                    <a:pt x="250825" y="12318"/>
                  </a:lnTo>
                  <a:lnTo>
                    <a:pt x="250571" y="11557"/>
                  </a:lnTo>
                  <a:lnTo>
                    <a:pt x="250571" y="10795"/>
                  </a:lnTo>
                  <a:lnTo>
                    <a:pt x="250571" y="8509"/>
                  </a:lnTo>
                  <a:lnTo>
                    <a:pt x="249300" y="3683"/>
                  </a:lnTo>
                  <a:lnTo>
                    <a:pt x="247904" y="3048"/>
                  </a:lnTo>
                  <a:lnTo>
                    <a:pt x="247650" y="3048"/>
                  </a:lnTo>
                  <a:close/>
                </a:path>
                <a:path w="259079" h="36829">
                  <a:moveTo>
                    <a:pt x="0" y="9143"/>
                  </a:moveTo>
                  <a:lnTo>
                    <a:pt x="2667" y="9143"/>
                  </a:lnTo>
                </a:path>
                <a:path w="259079" h="36829">
                  <a:moveTo>
                    <a:pt x="0" y="0"/>
                  </a:moveTo>
                  <a:lnTo>
                    <a:pt x="0" y="3048"/>
                  </a:lnTo>
                </a:path>
                <a:path w="259079" h="36829">
                  <a:moveTo>
                    <a:pt x="9525" y="15621"/>
                  </a:moveTo>
                  <a:lnTo>
                    <a:pt x="12192" y="18288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7749540" y="3234563"/>
              <a:ext cx="5715" cy="1270"/>
            </a:xfrm>
            <a:custGeom>
              <a:avLst/>
              <a:gdLst/>
              <a:ahLst/>
              <a:cxnLst/>
              <a:rect l="l" t="t" r="r" b="b"/>
              <a:pathLst>
                <a:path w="5715" h="1269">
                  <a:moveTo>
                    <a:pt x="5206" y="0"/>
                  </a:moveTo>
                  <a:lnTo>
                    <a:pt x="2666" y="381"/>
                  </a:lnTo>
                  <a:lnTo>
                    <a:pt x="0" y="888"/>
                  </a:lnTo>
                  <a:lnTo>
                    <a:pt x="2793" y="508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7700772" y="3189732"/>
              <a:ext cx="82550" cy="55244"/>
            </a:xfrm>
            <a:custGeom>
              <a:avLst/>
              <a:gdLst/>
              <a:ahLst/>
              <a:cxnLst/>
              <a:rect l="l" t="t" r="r" b="b"/>
              <a:pathLst>
                <a:path w="82550" h="55244">
                  <a:moveTo>
                    <a:pt x="54863" y="42672"/>
                  </a:moveTo>
                  <a:lnTo>
                    <a:pt x="53975" y="44831"/>
                  </a:lnTo>
                  <a:lnTo>
                    <a:pt x="51434" y="45212"/>
                  </a:lnTo>
                  <a:lnTo>
                    <a:pt x="48768" y="45719"/>
                  </a:lnTo>
                  <a:lnTo>
                    <a:pt x="51561" y="45339"/>
                  </a:lnTo>
                  <a:lnTo>
                    <a:pt x="53975" y="44831"/>
                  </a:lnTo>
                  <a:lnTo>
                    <a:pt x="54863" y="42672"/>
                  </a:lnTo>
                  <a:close/>
                </a:path>
                <a:path w="82550" h="55244">
                  <a:moveTo>
                    <a:pt x="6096" y="52324"/>
                  </a:moveTo>
                  <a:lnTo>
                    <a:pt x="3682" y="52069"/>
                  </a:lnTo>
                  <a:lnTo>
                    <a:pt x="1016" y="51816"/>
                  </a:lnTo>
                  <a:lnTo>
                    <a:pt x="0" y="54864"/>
                  </a:lnTo>
                  <a:lnTo>
                    <a:pt x="1016" y="51816"/>
                  </a:lnTo>
                  <a:lnTo>
                    <a:pt x="3682" y="52069"/>
                  </a:lnTo>
                  <a:lnTo>
                    <a:pt x="6096" y="52324"/>
                  </a:lnTo>
                  <a:close/>
                </a:path>
                <a:path w="82550" h="55244">
                  <a:moveTo>
                    <a:pt x="82296" y="254"/>
                  </a:moveTo>
                  <a:lnTo>
                    <a:pt x="77343" y="127"/>
                  </a:lnTo>
                  <a:lnTo>
                    <a:pt x="69976" y="0"/>
                  </a:lnTo>
                  <a:lnTo>
                    <a:pt x="67055" y="3048"/>
                  </a:lnTo>
                  <a:lnTo>
                    <a:pt x="69976" y="0"/>
                  </a:lnTo>
                  <a:lnTo>
                    <a:pt x="77343" y="127"/>
                  </a:lnTo>
                  <a:lnTo>
                    <a:pt x="82296" y="25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7880604" y="340639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921" y="0"/>
                  </a:moveTo>
                  <a:lnTo>
                    <a:pt x="0" y="1396"/>
                  </a:lnTo>
                  <a:lnTo>
                    <a:pt x="380" y="1396"/>
                  </a:lnTo>
                  <a:lnTo>
                    <a:pt x="1143" y="2031"/>
                  </a:lnTo>
                  <a:lnTo>
                    <a:pt x="1524" y="2031"/>
                  </a:lnTo>
                  <a:lnTo>
                    <a:pt x="2159" y="2793"/>
                  </a:lnTo>
                  <a:lnTo>
                    <a:pt x="2159" y="2031"/>
                  </a:lnTo>
                  <a:lnTo>
                    <a:pt x="2667" y="507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7880604" y="340639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921" y="0"/>
                  </a:moveTo>
                  <a:lnTo>
                    <a:pt x="0" y="1396"/>
                  </a:lnTo>
                  <a:lnTo>
                    <a:pt x="380" y="1396"/>
                  </a:lnTo>
                  <a:lnTo>
                    <a:pt x="1143" y="2031"/>
                  </a:lnTo>
                  <a:lnTo>
                    <a:pt x="1524" y="2031"/>
                  </a:lnTo>
                  <a:lnTo>
                    <a:pt x="2159" y="2793"/>
                  </a:lnTo>
                  <a:lnTo>
                    <a:pt x="2159" y="2031"/>
                  </a:lnTo>
                  <a:lnTo>
                    <a:pt x="2667" y="507"/>
                  </a:lnTo>
                  <a:lnTo>
                    <a:pt x="292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7892796" y="3393947"/>
              <a:ext cx="27940" cy="12700"/>
            </a:xfrm>
            <a:custGeom>
              <a:avLst/>
              <a:gdLst/>
              <a:ahLst/>
              <a:cxnLst/>
              <a:rect l="l" t="t" r="r" b="b"/>
              <a:pathLst>
                <a:path w="27940" h="12700">
                  <a:moveTo>
                    <a:pt x="27431" y="0"/>
                  </a:moveTo>
                  <a:lnTo>
                    <a:pt x="25780" y="126"/>
                  </a:lnTo>
                  <a:lnTo>
                    <a:pt x="23622" y="381"/>
                  </a:lnTo>
                  <a:lnTo>
                    <a:pt x="18033" y="1524"/>
                  </a:lnTo>
                  <a:lnTo>
                    <a:pt x="14097" y="1777"/>
                  </a:lnTo>
                  <a:lnTo>
                    <a:pt x="6857" y="1777"/>
                  </a:lnTo>
                  <a:lnTo>
                    <a:pt x="5079" y="3937"/>
                  </a:lnTo>
                  <a:lnTo>
                    <a:pt x="1904" y="7619"/>
                  </a:lnTo>
                  <a:lnTo>
                    <a:pt x="0" y="9525"/>
                  </a:lnTo>
                  <a:lnTo>
                    <a:pt x="380" y="10032"/>
                  </a:lnTo>
                  <a:lnTo>
                    <a:pt x="1015" y="10668"/>
                  </a:lnTo>
                  <a:lnTo>
                    <a:pt x="1397" y="11302"/>
                  </a:lnTo>
                  <a:lnTo>
                    <a:pt x="1777" y="11683"/>
                  </a:lnTo>
                  <a:lnTo>
                    <a:pt x="2158" y="12192"/>
                  </a:lnTo>
                  <a:lnTo>
                    <a:pt x="6730" y="9651"/>
                  </a:lnTo>
                  <a:lnTo>
                    <a:pt x="11429" y="7365"/>
                  </a:lnTo>
                  <a:lnTo>
                    <a:pt x="20065" y="3682"/>
                  </a:lnTo>
                  <a:lnTo>
                    <a:pt x="24892" y="1524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99C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7881366" y="3393947"/>
              <a:ext cx="39370" cy="15240"/>
            </a:xfrm>
            <a:custGeom>
              <a:avLst/>
              <a:gdLst/>
              <a:ahLst/>
              <a:cxnLst/>
              <a:rect l="l" t="t" r="r" b="b"/>
              <a:pathLst>
                <a:path w="39370" h="15239">
                  <a:moveTo>
                    <a:pt x="38861" y="0"/>
                  </a:moveTo>
                  <a:lnTo>
                    <a:pt x="37210" y="126"/>
                  </a:lnTo>
                  <a:lnTo>
                    <a:pt x="35051" y="381"/>
                  </a:lnTo>
                  <a:lnTo>
                    <a:pt x="33274" y="762"/>
                  </a:lnTo>
                  <a:lnTo>
                    <a:pt x="29463" y="1524"/>
                  </a:lnTo>
                  <a:lnTo>
                    <a:pt x="25526" y="1777"/>
                  </a:lnTo>
                  <a:lnTo>
                    <a:pt x="21589" y="1777"/>
                  </a:lnTo>
                  <a:lnTo>
                    <a:pt x="21335" y="1777"/>
                  </a:lnTo>
                  <a:lnTo>
                    <a:pt x="18287" y="1777"/>
                  </a:lnTo>
                  <a:lnTo>
                    <a:pt x="16509" y="3937"/>
                  </a:lnTo>
                  <a:lnTo>
                    <a:pt x="14224" y="6603"/>
                  </a:lnTo>
                  <a:lnTo>
                    <a:pt x="13334" y="7619"/>
                  </a:lnTo>
                  <a:lnTo>
                    <a:pt x="12445" y="8508"/>
                  </a:lnTo>
                  <a:lnTo>
                    <a:pt x="11429" y="9525"/>
                  </a:lnTo>
                  <a:lnTo>
                    <a:pt x="11810" y="10032"/>
                  </a:lnTo>
                  <a:lnTo>
                    <a:pt x="12191" y="10413"/>
                  </a:lnTo>
                  <a:lnTo>
                    <a:pt x="12445" y="10668"/>
                  </a:lnTo>
                  <a:lnTo>
                    <a:pt x="12573" y="10921"/>
                  </a:lnTo>
                  <a:lnTo>
                    <a:pt x="12826" y="11302"/>
                  </a:lnTo>
                  <a:lnTo>
                    <a:pt x="13207" y="11683"/>
                  </a:lnTo>
                  <a:lnTo>
                    <a:pt x="13588" y="12192"/>
                  </a:lnTo>
                  <a:lnTo>
                    <a:pt x="18160" y="9651"/>
                  </a:lnTo>
                  <a:lnTo>
                    <a:pt x="22859" y="7365"/>
                  </a:lnTo>
                  <a:lnTo>
                    <a:pt x="27685" y="5333"/>
                  </a:lnTo>
                  <a:lnTo>
                    <a:pt x="31495" y="3682"/>
                  </a:lnTo>
                  <a:lnTo>
                    <a:pt x="36322" y="1524"/>
                  </a:lnTo>
                  <a:lnTo>
                    <a:pt x="38861" y="0"/>
                  </a:lnTo>
                  <a:close/>
                </a:path>
                <a:path w="39370" h="15239">
                  <a:moveTo>
                    <a:pt x="2285" y="15239"/>
                  </a:moveTo>
                  <a:lnTo>
                    <a:pt x="0" y="15239"/>
                  </a:lnTo>
                </a:path>
                <a:path w="39370" h="15239">
                  <a:moveTo>
                    <a:pt x="11429" y="12192"/>
                  </a:moveTo>
                  <a:lnTo>
                    <a:pt x="11429" y="11175"/>
                  </a:lnTo>
                  <a:lnTo>
                    <a:pt x="11429" y="10159"/>
                  </a:lnTo>
                  <a:lnTo>
                    <a:pt x="11429" y="9270"/>
                  </a:lnTo>
                  <a:lnTo>
                    <a:pt x="11429" y="10159"/>
                  </a:lnTo>
                  <a:lnTo>
                    <a:pt x="11429" y="11175"/>
                  </a:lnTo>
                  <a:lnTo>
                    <a:pt x="11429" y="1219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3" name="object 68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321552" y="2432303"/>
              <a:ext cx="216408" cy="204216"/>
            </a:xfrm>
            <a:prstGeom prst="rect">
              <a:avLst/>
            </a:prstGeom>
          </p:spPr>
        </p:pic>
      </p:grpSp>
      <p:sp>
        <p:nvSpPr>
          <p:cNvPr id="684" name="object 684"/>
          <p:cNvSpPr/>
          <p:nvPr/>
        </p:nvSpPr>
        <p:spPr>
          <a:xfrm>
            <a:off x="0" y="2084831"/>
            <a:ext cx="247015" cy="243840"/>
          </a:xfrm>
          <a:custGeom>
            <a:avLst/>
            <a:gdLst/>
            <a:ahLst/>
            <a:cxnLst/>
            <a:rect l="l" t="t" r="r" b="b"/>
            <a:pathLst>
              <a:path w="247015" h="243839">
                <a:moveTo>
                  <a:pt x="246837" y="86995"/>
                </a:moveTo>
                <a:lnTo>
                  <a:pt x="155587" y="86995"/>
                </a:lnTo>
                <a:lnTo>
                  <a:pt x="155587" y="0"/>
                </a:lnTo>
                <a:lnTo>
                  <a:pt x="82816" y="0"/>
                </a:lnTo>
                <a:lnTo>
                  <a:pt x="82816" y="86995"/>
                </a:lnTo>
                <a:lnTo>
                  <a:pt x="0" y="86995"/>
                </a:lnTo>
                <a:lnTo>
                  <a:pt x="0" y="156210"/>
                </a:lnTo>
                <a:lnTo>
                  <a:pt x="82816" y="156210"/>
                </a:lnTo>
                <a:lnTo>
                  <a:pt x="82816" y="243840"/>
                </a:lnTo>
                <a:lnTo>
                  <a:pt x="155587" y="243840"/>
                </a:lnTo>
                <a:lnTo>
                  <a:pt x="155587" y="156210"/>
                </a:lnTo>
                <a:lnTo>
                  <a:pt x="246837" y="156210"/>
                </a:lnTo>
                <a:lnTo>
                  <a:pt x="246837" y="86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596132" y="3421841"/>
            <a:ext cx="1053465" cy="908685"/>
            <a:chOff x="3352792" y="3520439"/>
            <a:chExt cx="1053465" cy="908685"/>
          </a:xfrm>
        </p:grpSpPr>
        <p:sp>
          <p:nvSpPr>
            <p:cNvPr id="9" name="object 9"/>
            <p:cNvSpPr/>
            <p:nvPr/>
          </p:nvSpPr>
          <p:spPr>
            <a:xfrm>
              <a:off x="3352792" y="3520439"/>
              <a:ext cx="1053465" cy="908685"/>
            </a:xfrm>
            <a:custGeom>
              <a:avLst/>
              <a:gdLst/>
              <a:ahLst/>
              <a:cxnLst/>
              <a:rect l="l" t="t" r="r" b="b"/>
              <a:pathLst>
                <a:path w="1053464" h="908685">
                  <a:moveTo>
                    <a:pt x="308744" y="0"/>
                  </a:moveTo>
                  <a:lnTo>
                    <a:pt x="304553" y="0"/>
                  </a:lnTo>
                  <a:lnTo>
                    <a:pt x="300108" y="762"/>
                  </a:lnTo>
                  <a:lnTo>
                    <a:pt x="295663" y="2540"/>
                  </a:lnTo>
                  <a:lnTo>
                    <a:pt x="277163" y="18964"/>
                  </a:lnTo>
                  <a:lnTo>
                    <a:pt x="274153" y="41354"/>
                  </a:lnTo>
                  <a:lnTo>
                    <a:pt x="285073" y="61100"/>
                  </a:lnTo>
                  <a:lnTo>
                    <a:pt x="308363" y="69596"/>
                  </a:lnTo>
                  <a:lnTo>
                    <a:pt x="400057" y="307340"/>
                  </a:lnTo>
                  <a:lnTo>
                    <a:pt x="393199" y="311277"/>
                  </a:lnTo>
                  <a:lnTo>
                    <a:pt x="386341" y="315595"/>
                  </a:lnTo>
                  <a:lnTo>
                    <a:pt x="379737" y="320167"/>
                  </a:lnTo>
                  <a:lnTo>
                    <a:pt x="255023" y="178308"/>
                  </a:lnTo>
                  <a:lnTo>
                    <a:pt x="257839" y="165423"/>
                  </a:lnTo>
                  <a:lnTo>
                    <a:pt x="253928" y="154289"/>
                  </a:lnTo>
                  <a:lnTo>
                    <a:pt x="245326" y="146464"/>
                  </a:lnTo>
                  <a:lnTo>
                    <a:pt x="234068" y="143510"/>
                  </a:lnTo>
                  <a:lnTo>
                    <a:pt x="228734" y="143510"/>
                  </a:lnTo>
                  <a:lnTo>
                    <a:pt x="223273" y="145415"/>
                  </a:lnTo>
                  <a:lnTo>
                    <a:pt x="218320" y="149860"/>
                  </a:lnTo>
                  <a:lnTo>
                    <a:pt x="210665" y="162798"/>
                  </a:lnTo>
                  <a:lnTo>
                    <a:pt x="212034" y="176403"/>
                  </a:lnTo>
                  <a:lnTo>
                    <a:pt x="220356" y="187150"/>
                  </a:lnTo>
                  <a:lnTo>
                    <a:pt x="233560" y="191516"/>
                  </a:lnTo>
                  <a:lnTo>
                    <a:pt x="236354" y="191516"/>
                  </a:lnTo>
                  <a:lnTo>
                    <a:pt x="239275" y="190881"/>
                  </a:lnTo>
                  <a:lnTo>
                    <a:pt x="242196" y="189865"/>
                  </a:lnTo>
                  <a:lnTo>
                    <a:pt x="366021" y="330327"/>
                  </a:lnTo>
                  <a:lnTo>
                    <a:pt x="331914" y="364506"/>
                  </a:lnTo>
                  <a:lnTo>
                    <a:pt x="306236" y="404715"/>
                  </a:lnTo>
                  <a:lnTo>
                    <a:pt x="289655" y="449475"/>
                  </a:lnTo>
                  <a:lnTo>
                    <a:pt x="282836" y="497306"/>
                  </a:lnTo>
                  <a:lnTo>
                    <a:pt x="101861" y="497306"/>
                  </a:lnTo>
                  <a:lnTo>
                    <a:pt x="97964" y="490482"/>
                  </a:lnTo>
                  <a:lnTo>
                    <a:pt x="92686" y="485709"/>
                  </a:lnTo>
                  <a:lnTo>
                    <a:pt x="86502" y="482906"/>
                  </a:lnTo>
                  <a:lnTo>
                    <a:pt x="79890" y="481990"/>
                  </a:lnTo>
                  <a:lnTo>
                    <a:pt x="71070" y="483580"/>
                  </a:lnTo>
                  <a:lnTo>
                    <a:pt x="63428" y="488218"/>
                  </a:lnTo>
                  <a:lnTo>
                    <a:pt x="58048" y="495701"/>
                  </a:lnTo>
                  <a:lnTo>
                    <a:pt x="56014" y="505828"/>
                  </a:lnTo>
                  <a:lnTo>
                    <a:pt x="58068" y="515886"/>
                  </a:lnTo>
                  <a:lnTo>
                    <a:pt x="63492" y="523340"/>
                  </a:lnTo>
                  <a:lnTo>
                    <a:pt x="71177" y="527972"/>
                  </a:lnTo>
                  <a:lnTo>
                    <a:pt x="80017" y="529564"/>
                  </a:lnTo>
                  <a:lnTo>
                    <a:pt x="86610" y="528655"/>
                  </a:lnTo>
                  <a:lnTo>
                    <a:pt x="92749" y="525870"/>
                  </a:lnTo>
                  <a:lnTo>
                    <a:pt x="97984" y="521126"/>
                  </a:lnTo>
                  <a:lnTo>
                    <a:pt x="101861" y="514337"/>
                  </a:lnTo>
                  <a:lnTo>
                    <a:pt x="282836" y="514337"/>
                  </a:lnTo>
                  <a:lnTo>
                    <a:pt x="283525" y="527092"/>
                  </a:lnTo>
                  <a:lnTo>
                    <a:pt x="285011" y="539791"/>
                  </a:lnTo>
                  <a:lnTo>
                    <a:pt x="287283" y="552370"/>
                  </a:lnTo>
                  <a:lnTo>
                    <a:pt x="290329" y="564769"/>
                  </a:lnTo>
                  <a:lnTo>
                    <a:pt x="57665" y="684618"/>
                  </a:lnTo>
                  <a:lnTo>
                    <a:pt x="50553" y="678281"/>
                  </a:lnTo>
                  <a:lnTo>
                    <a:pt x="42552" y="675563"/>
                  </a:lnTo>
                  <a:lnTo>
                    <a:pt x="34932" y="675563"/>
                  </a:lnTo>
                  <a:lnTo>
                    <a:pt x="18446" y="679875"/>
                  </a:lnTo>
                  <a:lnTo>
                    <a:pt x="5818" y="691281"/>
                  </a:lnTo>
                  <a:lnTo>
                    <a:pt x="0" y="707491"/>
                  </a:lnTo>
                  <a:lnTo>
                    <a:pt x="3944" y="726211"/>
                  </a:lnTo>
                  <a:lnTo>
                    <a:pt x="9866" y="734669"/>
                  </a:lnTo>
                  <a:lnTo>
                    <a:pt x="17216" y="740535"/>
                  </a:lnTo>
                  <a:lnTo>
                    <a:pt x="25519" y="743951"/>
                  </a:lnTo>
                  <a:lnTo>
                    <a:pt x="34297" y="745058"/>
                  </a:lnTo>
                  <a:lnTo>
                    <a:pt x="48039" y="742363"/>
                  </a:lnTo>
                  <a:lnTo>
                    <a:pt x="59745" y="734663"/>
                  </a:lnTo>
                  <a:lnTo>
                    <a:pt x="67427" y="722533"/>
                  </a:lnTo>
                  <a:lnTo>
                    <a:pt x="69095" y="706551"/>
                  </a:lnTo>
                  <a:lnTo>
                    <a:pt x="298203" y="589013"/>
                  </a:lnTo>
                  <a:lnTo>
                    <a:pt x="319161" y="629491"/>
                  </a:lnTo>
                  <a:lnTo>
                    <a:pt x="347249" y="664303"/>
                  </a:lnTo>
                  <a:lnTo>
                    <a:pt x="381341" y="692694"/>
                  </a:lnTo>
                  <a:lnTo>
                    <a:pt x="420312" y="713908"/>
                  </a:lnTo>
                  <a:lnTo>
                    <a:pt x="463036" y="727191"/>
                  </a:lnTo>
                  <a:lnTo>
                    <a:pt x="508388" y="731786"/>
                  </a:lnTo>
                  <a:lnTo>
                    <a:pt x="508388" y="862444"/>
                  </a:lnTo>
                  <a:lnTo>
                    <a:pt x="495698" y="873608"/>
                  </a:lnTo>
                  <a:lnTo>
                    <a:pt x="493641" y="888919"/>
                  </a:lnTo>
                  <a:lnTo>
                    <a:pt x="501084" y="902451"/>
                  </a:lnTo>
                  <a:lnTo>
                    <a:pt x="516897" y="908278"/>
                  </a:lnTo>
                  <a:lnTo>
                    <a:pt x="532782" y="902451"/>
                  </a:lnTo>
                  <a:lnTo>
                    <a:pt x="540250" y="888919"/>
                  </a:lnTo>
                  <a:lnTo>
                    <a:pt x="538168" y="873608"/>
                  </a:lnTo>
                  <a:lnTo>
                    <a:pt x="525406" y="862444"/>
                  </a:lnTo>
                  <a:lnTo>
                    <a:pt x="525406" y="730783"/>
                  </a:lnTo>
                  <a:lnTo>
                    <a:pt x="569384" y="723027"/>
                  </a:lnTo>
                  <a:lnTo>
                    <a:pt x="610233" y="707147"/>
                  </a:lnTo>
                  <a:lnTo>
                    <a:pt x="646961" y="683917"/>
                  </a:lnTo>
                  <a:lnTo>
                    <a:pt x="678578" y="654110"/>
                  </a:lnTo>
                  <a:lnTo>
                    <a:pt x="704091" y="618500"/>
                  </a:lnTo>
                  <a:lnTo>
                    <a:pt x="722510" y="577862"/>
                  </a:lnTo>
                  <a:lnTo>
                    <a:pt x="937648" y="704608"/>
                  </a:lnTo>
                  <a:lnTo>
                    <a:pt x="938545" y="721140"/>
                  </a:lnTo>
                  <a:lnTo>
                    <a:pt x="946062" y="733910"/>
                  </a:lnTo>
                  <a:lnTo>
                    <a:pt x="958008" y="742141"/>
                  </a:lnTo>
                  <a:lnTo>
                    <a:pt x="972192" y="745058"/>
                  </a:lnTo>
                  <a:lnTo>
                    <a:pt x="980509" y="744053"/>
                  </a:lnTo>
                  <a:lnTo>
                    <a:pt x="988433" y="740944"/>
                  </a:lnTo>
                  <a:lnTo>
                    <a:pt x="995570" y="735590"/>
                  </a:lnTo>
                  <a:lnTo>
                    <a:pt x="1001529" y="727849"/>
                  </a:lnTo>
                  <a:lnTo>
                    <a:pt x="1006633" y="708914"/>
                  </a:lnTo>
                  <a:lnTo>
                    <a:pt x="1001307" y="692110"/>
                  </a:lnTo>
                  <a:lnTo>
                    <a:pt x="988599" y="680084"/>
                  </a:lnTo>
                  <a:lnTo>
                    <a:pt x="971557" y="675487"/>
                  </a:lnTo>
                  <a:lnTo>
                    <a:pt x="964445" y="675487"/>
                  </a:lnTo>
                  <a:lnTo>
                    <a:pt x="956952" y="677837"/>
                  </a:lnTo>
                  <a:lnTo>
                    <a:pt x="950094" y="683310"/>
                  </a:lnTo>
                  <a:lnTo>
                    <a:pt x="729114" y="552983"/>
                  </a:lnTo>
                  <a:lnTo>
                    <a:pt x="733383" y="524741"/>
                  </a:lnTo>
                  <a:lnTo>
                    <a:pt x="734020" y="496285"/>
                  </a:lnTo>
                  <a:lnTo>
                    <a:pt x="731061" y="468013"/>
                  </a:lnTo>
                  <a:lnTo>
                    <a:pt x="724542" y="440321"/>
                  </a:lnTo>
                  <a:lnTo>
                    <a:pt x="989718" y="389915"/>
                  </a:lnTo>
                  <a:lnTo>
                    <a:pt x="995685" y="397282"/>
                  </a:lnTo>
                  <a:lnTo>
                    <a:pt x="1002688" y="402370"/>
                  </a:lnTo>
                  <a:lnTo>
                    <a:pt x="1010382" y="405320"/>
                  </a:lnTo>
                  <a:lnTo>
                    <a:pt x="1018420" y="406273"/>
                  </a:lnTo>
                  <a:lnTo>
                    <a:pt x="1032841" y="403258"/>
                  </a:lnTo>
                  <a:lnTo>
                    <a:pt x="1044916" y="394795"/>
                  </a:lnTo>
                  <a:lnTo>
                    <a:pt x="1052443" y="381755"/>
                  </a:lnTo>
                  <a:lnTo>
                    <a:pt x="1053218" y="365010"/>
                  </a:lnTo>
                  <a:lnTo>
                    <a:pt x="1048525" y="352668"/>
                  </a:lnTo>
                  <a:lnTo>
                    <a:pt x="1040534" y="343854"/>
                  </a:lnTo>
                  <a:lnTo>
                    <a:pt x="1030376" y="338566"/>
                  </a:lnTo>
                  <a:lnTo>
                    <a:pt x="1019182" y="336804"/>
                  </a:lnTo>
                  <a:lnTo>
                    <a:pt x="1007864" y="338589"/>
                  </a:lnTo>
                  <a:lnTo>
                    <a:pt x="997688" y="343942"/>
                  </a:lnTo>
                  <a:lnTo>
                    <a:pt x="989750" y="352861"/>
                  </a:lnTo>
                  <a:lnTo>
                    <a:pt x="985146" y="365340"/>
                  </a:lnTo>
                  <a:lnTo>
                    <a:pt x="715652" y="416420"/>
                  </a:lnTo>
                  <a:lnTo>
                    <a:pt x="707594" y="399608"/>
                  </a:lnTo>
                  <a:lnTo>
                    <a:pt x="698142" y="383597"/>
                  </a:lnTo>
                  <a:lnTo>
                    <a:pt x="687381" y="368442"/>
                  </a:lnTo>
                  <a:lnTo>
                    <a:pt x="675393" y="354203"/>
                  </a:lnTo>
                  <a:lnTo>
                    <a:pt x="790963" y="231394"/>
                  </a:lnTo>
                  <a:lnTo>
                    <a:pt x="794265" y="232664"/>
                  </a:lnTo>
                  <a:lnTo>
                    <a:pt x="797313" y="233299"/>
                  </a:lnTo>
                  <a:lnTo>
                    <a:pt x="800361" y="233299"/>
                  </a:lnTo>
                  <a:lnTo>
                    <a:pt x="813508" y="229066"/>
                  </a:lnTo>
                  <a:lnTo>
                    <a:pt x="821999" y="218582"/>
                  </a:lnTo>
                  <a:lnTo>
                    <a:pt x="823704" y="205170"/>
                  </a:lnTo>
                  <a:lnTo>
                    <a:pt x="816490" y="192151"/>
                  </a:lnTo>
                  <a:lnTo>
                    <a:pt x="811537" y="187452"/>
                  </a:lnTo>
                  <a:lnTo>
                    <a:pt x="805949" y="185420"/>
                  </a:lnTo>
                  <a:lnTo>
                    <a:pt x="800488" y="185420"/>
                  </a:lnTo>
                  <a:lnTo>
                    <a:pt x="789275" y="188275"/>
                  </a:lnTo>
                  <a:lnTo>
                    <a:pt x="780597" y="195881"/>
                  </a:lnTo>
                  <a:lnTo>
                    <a:pt x="776468" y="206797"/>
                  </a:lnTo>
                  <a:lnTo>
                    <a:pt x="778898" y="219583"/>
                  </a:lnTo>
                  <a:lnTo>
                    <a:pt x="663582" y="342138"/>
                  </a:lnTo>
                  <a:lnTo>
                    <a:pt x="629221" y="315122"/>
                  </a:lnTo>
                  <a:lnTo>
                    <a:pt x="591097" y="295560"/>
                  </a:lnTo>
                  <a:lnTo>
                    <a:pt x="550354" y="283666"/>
                  </a:lnTo>
                  <a:lnTo>
                    <a:pt x="508134" y="279654"/>
                  </a:lnTo>
                  <a:lnTo>
                    <a:pt x="486493" y="280703"/>
                  </a:lnTo>
                  <a:lnTo>
                    <a:pt x="464923" y="283860"/>
                  </a:lnTo>
                  <a:lnTo>
                    <a:pt x="443591" y="289137"/>
                  </a:lnTo>
                  <a:lnTo>
                    <a:pt x="422663" y="296545"/>
                  </a:lnTo>
                  <a:lnTo>
                    <a:pt x="331350" y="60833"/>
                  </a:lnTo>
                  <a:lnTo>
                    <a:pt x="342409" y="41790"/>
                  </a:lnTo>
                  <a:lnTo>
                    <a:pt x="340288" y="21939"/>
                  </a:lnTo>
                  <a:lnTo>
                    <a:pt x="328046" y="6326"/>
                  </a:lnTo>
                  <a:lnTo>
                    <a:pt x="308744" y="0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053840" y="4312919"/>
              <a:ext cx="97536" cy="9448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6054" y="185927"/>
            <a:ext cx="581025" cy="500380"/>
          </a:xfrm>
          <a:custGeom>
            <a:avLst/>
            <a:gdLst/>
            <a:ahLst/>
            <a:cxnLst/>
            <a:rect l="l" t="t" r="r" b="b"/>
            <a:pathLst>
              <a:path w="581025" h="500380">
                <a:moveTo>
                  <a:pt x="412876" y="0"/>
                </a:moveTo>
                <a:lnTo>
                  <a:pt x="410718" y="0"/>
                </a:lnTo>
                <a:lnTo>
                  <a:pt x="400089" y="3506"/>
                </a:lnTo>
                <a:lnTo>
                  <a:pt x="393318" y="12144"/>
                </a:lnTo>
                <a:lnTo>
                  <a:pt x="392072" y="23092"/>
                </a:lnTo>
                <a:lnTo>
                  <a:pt x="398018" y="33528"/>
                </a:lnTo>
                <a:lnTo>
                  <a:pt x="348106" y="163322"/>
                </a:lnTo>
                <a:lnTo>
                  <a:pt x="336569" y="159267"/>
                </a:lnTo>
                <a:lnTo>
                  <a:pt x="324865" y="156416"/>
                </a:lnTo>
                <a:lnTo>
                  <a:pt x="313066" y="154731"/>
                </a:lnTo>
                <a:lnTo>
                  <a:pt x="301244" y="154178"/>
                </a:lnTo>
                <a:lnTo>
                  <a:pt x="277899" y="156370"/>
                </a:lnTo>
                <a:lnTo>
                  <a:pt x="255365" y="162861"/>
                </a:lnTo>
                <a:lnTo>
                  <a:pt x="234307" y="173519"/>
                </a:lnTo>
                <a:lnTo>
                  <a:pt x="215391" y="188213"/>
                </a:lnTo>
                <a:lnTo>
                  <a:pt x="151637" y="121031"/>
                </a:lnTo>
                <a:lnTo>
                  <a:pt x="152915" y="113968"/>
                </a:lnTo>
                <a:lnTo>
                  <a:pt x="150621" y="107965"/>
                </a:lnTo>
                <a:lnTo>
                  <a:pt x="145851" y="103796"/>
                </a:lnTo>
                <a:lnTo>
                  <a:pt x="139700" y="102235"/>
                </a:lnTo>
                <a:lnTo>
                  <a:pt x="136651" y="102235"/>
                </a:lnTo>
                <a:lnTo>
                  <a:pt x="133603" y="103378"/>
                </a:lnTo>
                <a:lnTo>
                  <a:pt x="130809" y="105918"/>
                </a:lnTo>
                <a:lnTo>
                  <a:pt x="126841" y="113093"/>
                </a:lnTo>
                <a:lnTo>
                  <a:pt x="127825" y="120459"/>
                </a:lnTo>
                <a:lnTo>
                  <a:pt x="132524" y="126206"/>
                </a:lnTo>
                <a:lnTo>
                  <a:pt x="139700" y="128524"/>
                </a:lnTo>
                <a:lnTo>
                  <a:pt x="143001" y="128270"/>
                </a:lnTo>
                <a:lnTo>
                  <a:pt x="144652" y="127508"/>
                </a:lnTo>
                <a:lnTo>
                  <a:pt x="208787" y="195072"/>
                </a:lnTo>
                <a:lnTo>
                  <a:pt x="202170" y="202926"/>
                </a:lnTo>
                <a:lnTo>
                  <a:pt x="196230" y="211232"/>
                </a:lnTo>
                <a:lnTo>
                  <a:pt x="190982" y="219967"/>
                </a:lnTo>
                <a:lnTo>
                  <a:pt x="186435" y="229108"/>
                </a:lnTo>
                <a:lnTo>
                  <a:pt x="37845" y="200913"/>
                </a:lnTo>
                <a:lnTo>
                  <a:pt x="35940" y="190500"/>
                </a:lnTo>
                <a:lnTo>
                  <a:pt x="27431" y="185293"/>
                </a:lnTo>
                <a:lnTo>
                  <a:pt x="10540" y="185293"/>
                </a:lnTo>
                <a:lnTo>
                  <a:pt x="2031" y="190500"/>
                </a:lnTo>
                <a:lnTo>
                  <a:pt x="0" y="200913"/>
                </a:lnTo>
                <a:lnTo>
                  <a:pt x="515" y="210125"/>
                </a:lnTo>
                <a:lnTo>
                  <a:pt x="4699" y="217265"/>
                </a:lnTo>
                <a:lnTo>
                  <a:pt x="11358" y="221880"/>
                </a:lnTo>
                <a:lnTo>
                  <a:pt x="19303" y="223520"/>
                </a:lnTo>
                <a:lnTo>
                  <a:pt x="25272" y="223520"/>
                </a:lnTo>
                <a:lnTo>
                  <a:pt x="31241" y="220725"/>
                </a:lnTo>
                <a:lnTo>
                  <a:pt x="35178" y="214375"/>
                </a:lnTo>
                <a:lnTo>
                  <a:pt x="181482" y="242316"/>
                </a:lnTo>
                <a:lnTo>
                  <a:pt x="177851" y="257498"/>
                </a:lnTo>
                <a:lnTo>
                  <a:pt x="176244" y="273002"/>
                </a:lnTo>
                <a:lnTo>
                  <a:pt x="176589" y="288625"/>
                </a:lnTo>
                <a:lnTo>
                  <a:pt x="178815" y="304165"/>
                </a:lnTo>
                <a:lnTo>
                  <a:pt x="56895" y="375666"/>
                </a:lnTo>
                <a:lnTo>
                  <a:pt x="53212" y="372618"/>
                </a:lnTo>
                <a:lnTo>
                  <a:pt x="49148" y="371348"/>
                </a:lnTo>
                <a:lnTo>
                  <a:pt x="45212" y="371348"/>
                </a:lnTo>
                <a:lnTo>
                  <a:pt x="35917" y="373907"/>
                </a:lnTo>
                <a:lnTo>
                  <a:pt x="28955" y="380587"/>
                </a:lnTo>
                <a:lnTo>
                  <a:pt x="25995" y="389886"/>
                </a:lnTo>
                <a:lnTo>
                  <a:pt x="28701" y="400304"/>
                </a:lnTo>
                <a:lnTo>
                  <a:pt x="32638" y="406908"/>
                </a:lnTo>
                <a:lnTo>
                  <a:pt x="38734" y="409829"/>
                </a:lnTo>
                <a:lnTo>
                  <a:pt x="44831" y="409829"/>
                </a:lnTo>
                <a:lnTo>
                  <a:pt x="52705" y="408211"/>
                </a:lnTo>
                <a:lnTo>
                  <a:pt x="59340" y="403653"/>
                </a:lnTo>
                <a:lnTo>
                  <a:pt x="63547" y="396595"/>
                </a:lnTo>
                <a:lnTo>
                  <a:pt x="64134" y="387476"/>
                </a:lnTo>
                <a:lnTo>
                  <a:pt x="182752" y="318008"/>
                </a:lnTo>
                <a:lnTo>
                  <a:pt x="199360" y="350488"/>
                </a:lnTo>
                <a:lnTo>
                  <a:pt x="224266" y="376301"/>
                </a:lnTo>
                <a:lnTo>
                  <a:pt x="255529" y="394017"/>
                </a:lnTo>
                <a:lnTo>
                  <a:pt x="291210" y="402209"/>
                </a:lnTo>
                <a:lnTo>
                  <a:pt x="291210" y="474599"/>
                </a:lnTo>
                <a:lnTo>
                  <a:pt x="284269" y="480744"/>
                </a:lnTo>
                <a:lnTo>
                  <a:pt x="283209" y="489188"/>
                </a:lnTo>
                <a:lnTo>
                  <a:pt x="287389" y="496655"/>
                </a:lnTo>
                <a:lnTo>
                  <a:pt x="296163" y="499872"/>
                </a:lnTo>
                <a:lnTo>
                  <a:pt x="304879" y="496655"/>
                </a:lnTo>
                <a:lnTo>
                  <a:pt x="308927" y="489188"/>
                </a:lnTo>
                <a:lnTo>
                  <a:pt x="307736" y="480744"/>
                </a:lnTo>
                <a:lnTo>
                  <a:pt x="300735" y="474599"/>
                </a:lnTo>
                <a:lnTo>
                  <a:pt x="300735" y="402844"/>
                </a:lnTo>
                <a:lnTo>
                  <a:pt x="337673" y="397240"/>
                </a:lnTo>
                <a:lnTo>
                  <a:pt x="370681" y="381349"/>
                </a:lnTo>
                <a:lnTo>
                  <a:pt x="397640" y="356552"/>
                </a:lnTo>
                <a:lnTo>
                  <a:pt x="416432" y="324231"/>
                </a:lnTo>
                <a:lnTo>
                  <a:pt x="542670" y="388747"/>
                </a:lnTo>
                <a:lnTo>
                  <a:pt x="543653" y="397599"/>
                </a:lnTo>
                <a:lnTo>
                  <a:pt x="547957" y="404320"/>
                </a:lnTo>
                <a:lnTo>
                  <a:pt x="554476" y="408588"/>
                </a:lnTo>
                <a:lnTo>
                  <a:pt x="562101" y="410083"/>
                </a:lnTo>
                <a:lnTo>
                  <a:pt x="568578" y="410083"/>
                </a:lnTo>
                <a:lnTo>
                  <a:pt x="575182" y="406908"/>
                </a:lnTo>
                <a:lnTo>
                  <a:pt x="578865" y="399542"/>
                </a:lnTo>
                <a:lnTo>
                  <a:pt x="581011" y="389014"/>
                </a:lnTo>
                <a:lnTo>
                  <a:pt x="577834" y="380158"/>
                </a:lnTo>
                <a:lnTo>
                  <a:pt x="570918" y="373945"/>
                </a:lnTo>
                <a:lnTo>
                  <a:pt x="561847" y="371601"/>
                </a:lnTo>
                <a:lnTo>
                  <a:pt x="557657" y="371601"/>
                </a:lnTo>
                <a:lnTo>
                  <a:pt x="553212" y="373125"/>
                </a:lnTo>
                <a:lnTo>
                  <a:pt x="549275" y="376682"/>
                </a:lnTo>
                <a:lnTo>
                  <a:pt x="420750" y="310769"/>
                </a:lnTo>
                <a:lnTo>
                  <a:pt x="422495" y="303887"/>
                </a:lnTo>
                <a:lnTo>
                  <a:pt x="423751" y="296957"/>
                </a:lnTo>
                <a:lnTo>
                  <a:pt x="424555" y="289980"/>
                </a:lnTo>
                <a:lnTo>
                  <a:pt x="424941" y="282956"/>
                </a:lnTo>
                <a:lnTo>
                  <a:pt x="524890" y="282956"/>
                </a:lnTo>
                <a:lnTo>
                  <a:pt x="527176" y="288671"/>
                </a:lnTo>
                <a:lnTo>
                  <a:pt x="532129" y="291338"/>
                </a:lnTo>
                <a:lnTo>
                  <a:pt x="543687" y="291338"/>
                </a:lnTo>
                <a:lnTo>
                  <a:pt x="550290" y="286512"/>
                </a:lnTo>
                <a:lnTo>
                  <a:pt x="550290" y="270001"/>
                </a:lnTo>
                <a:lnTo>
                  <a:pt x="543559" y="265175"/>
                </a:lnTo>
                <a:lnTo>
                  <a:pt x="532129" y="265175"/>
                </a:lnTo>
                <a:lnTo>
                  <a:pt x="527176" y="267843"/>
                </a:lnTo>
                <a:lnTo>
                  <a:pt x="524890" y="273685"/>
                </a:lnTo>
                <a:lnTo>
                  <a:pt x="424941" y="273685"/>
                </a:lnTo>
                <a:lnTo>
                  <a:pt x="421151" y="247261"/>
                </a:lnTo>
                <a:lnTo>
                  <a:pt x="411956" y="222599"/>
                </a:lnTo>
                <a:lnTo>
                  <a:pt x="397760" y="200461"/>
                </a:lnTo>
                <a:lnTo>
                  <a:pt x="378968" y="181610"/>
                </a:lnTo>
                <a:lnTo>
                  <a:pt x="447294" y="104267"/>
                </a:lnTo>
                <a:lnTo>
                  <a:pt x="450722" y="105283"/>
                </a:lnTo>
                <a:lnTo>
                  <a:pt x="452246" y="105283"/>
                </a:lnTo>
                <a:lnTo>
                  <a:pt x="459484" y="102870"/>
                </a:lnTo>
                <a:lnTo>
                  <a:pt x="464042" y="96932"/>
                </a:lnTo>
                <a:lnTo>
                  <a:pt x="464766" y="89423"/>
                </a:lnTo>
                <a:lnTo>
                  <a:pt x="460501" y="82296"/>
                </a:lnTo>
                <a:lnTo>
                  <a:pt x="457834" y="80010"/>
                </a:lnTo>
                <a:lnTo>
                  <a:pt x="454787" y="78994"/>
                </a:lnTo>
                <a:lnTo>
                  <a:pt x="451993" y="78994"/>
                </a:lnTo>
                <a:lnTo>
                  <a:pt x="445680" y="80637"/>
                </a:lnTo>
                <a:lnTo>
                  <a:pt x="440832" y="84994"/>
                </a:lnTo>
                <a:lnTo>
                  <a:pt x="438580" y="91209"/>
                </a:lnTo>
                <a:lnTo>
                  <a:pt x="440054" y="98425"/>
                </a:lnTo>
                <a:lnTo>
                  <a:pt x="371475" y="176022"/>
                </a:lnTo>
                <a:lnTo>
                  <a:pt x="364235" y="171196"/>
                </a:lnTo>
                <a:lnTo>
                  <a:pt x="360298" y="169163"/>
                </a:lnTo>
                <a:lnTo>
                  <a:pt x="410844" y="38481"/>
                </a:lnTo>
                <a:lnTo>
                  <a:pt x="423703" y="33793"/>
                </a:lnTo>
                <a:lnTo>
                  <a:pt x="429704" y="22891"/>
                </a:lnTo>
                <a:lnTo>
                  <a:pt x="427989" y="10513"/>
                </a:lnTo>
                <a:lnTo>
                  <a:pt x="417702" y="1397"/>
                </a:lnTo>
                <a:lnTo>
                  <a:pt x="415289" y="508"/>
                </a:lnTo>
                <a:lnTo>
                  <a:pt x="412876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76031" y="0"/>
            <a:ext cx="1069975" cy="736600"/>
          </a:xfrm>
          <a:custGeom>
            <a:avLst/>
            <a:gdLst/>
            <a:ahLst/>
            <a:cxnLst/>
            <a:rect l="l" t="t" r="r" b="b"/>
            <a:pathLst>
              <a:path w="1069975" h="736600">
                <a:moveTo>
                  <a:pt x="834136" y="0"/>
                </a:moveTo>
                <a:lnTo>
                  <a:pt x="203453" y="0"/>
                </a:lnTo>
                <a:lnTo>
                  <a:pt x="206825" y="43838"/>
                </a:lnTo>
                <a:lnTo>
                  <a:pt x="216233" y="86677"/>
                </a:lnTo>
                <a:lnTo>
                  <a:pt x="231475" y="127801"/>
                </a:lnTo>
                <a:lnTo>
                  <a:pt x="252349" y="166497"/>
                </a:lnTo>
                <a:lnTo>
                  <a:pt x="53467" y="291338"/>
                </a:lnTo>
                <a:lnTo>
                  <a:pt x="35040" y="284424"/>
                </a:lnTo>
                <a:lnTo>
                  <a:pt x="17779" y="288512"/>
                </a:lnTo>
                <a:lnTo>
                  <a:pt x="4996" y="300553"/>
                </a:lnTo>
                <a:lnTo>
                  <a:pt x="0" y="317500"/>
                </a:lnTo>
                <a:lnTo>
                  <a:pt x="0" y="323214"/>
                </a:lnTo>
                <a:lnTo>
                  <a:pt x="1650" y="329311"/>
                </a:lnTo>
                <a:lnTo>
                  <a:pt x="5334" y="335152"/>
                </a:lnTo>
                <a:lnTo>
                  <a:pt x="22560" y="349176"/>
                </a:lnTo>
                <a:lnTo>
                  <a:pt x="42751" y="349329"/>
                </a:lnTo>
                <a:lnTo>
                  <a:pt x="59537" y="338171"/>
                </a:lnTo>
                <a:lnTo>
                  <a:pt x="66548" y="318262"/>
                </a:lnTo>
                <a:lnTo>
                  <a:pt x="66548" y="315975"/>
                </a:lnTo>
                <a:lnTo>
                  <a:pt x="65786" y="311150"/>
                </a:lnTo>
                <a:lnTo>
                  <a:pt x="265938" y="186054"/>
                </a:lnTo>
                <a:lnTo>
                  <a:pt x="282297" y="206253"/>
                </a:lnTo>
                <a:lnTo>
                  <a:pt x="300132" y="225059"/>
                </a:lnTo>
                <a:lnTo>
                  <a:pt x="319444" y="242365"/>
                </a:lnTo>
                <a:lnTo>
                  <a:pt x="340233" y="258063"/>
                </a:lnTo>
                <a:lnTo>
                  <a:pt x="197231" y="613663"/>
                </a:lnTo>
                <a:lnTo>
                  <a:pt x="176331" y="617606"/>
                </a:lnTo>
                <a:lnTo>
                  <a:pt x="160813" y="628634"/>
                </a:lnTo>
                <a:lnTo>
                  <a:pt x="151153" y="644399"/>
                </a:lnTo>
                <a:lnTo>
                  <a:pt x="147827" y="662559"/>
                </a:lnTo>
                <a:lnTo>
                  <a:pt x="149665" y="675860"/>
                </a:lnTo>
                <a:lnTo>
                  <a:pt x="155289" y="688292"/>
                </a:lnTo>
                <a:lnTo>
                  <a:pt x="164865" y="698938"/>
                </a:lnTo>
                <a:lnTo>
                  <a:pt x="178562" y="706882"/>
                </a:lnTo>
                <a:lnTo>
                  <a:pt x="204055" y="710136"/>
                </a:lnTo>
                <a:lnTo>
                  <a:pt x="225345" y="701103"/>
                </a:lnTo>
                <a:lnTo>
                  <a:pt x="239944" y="683593"/>
                </a:lnTo>
                <a:lnTo>
                  <a:pt x="245364" y="661415"/>
                </a:lnTo>
                <a:lnTo>
                  <a:pt x="244455" y="652333"/>
                </a:lnTo>
                <a:lnTo>
                  <a:pt x="241617" y="643334"/>
                </a:lnTo>
                <a:lnTo>
                  <a:pt x="236684" y="634644"/>
                </a:lnTo>
                <a:lnTo>
                  <a:pt x="229489" y="626490"/>
                </a:lnTo>
                <a:lnTo>
                  <a:pt x="370459" y="276351"/>
                </a:lnTo>
                <a:lnTo>
                  <a:pt x="406608" y="292733"/>
                </a:lnTo>
                <a:lnTo>
                  <a:pt x="444579" y="304434"/>
                </a:lnTo>
                <a:lnTo>
                  <a:pt x="483812" y="311302"/>
                </a:lnTo>
                <a:lnTo>
                  <a:pt x="523748" y="313182"/>
                </a:lnTo>
                <a:lnTo>
                  <a:pt x="642747" y="651383"/>
                </a:lnTo>
                <a:lnTo>
                  <a:pt x="634958" y="659645"/>
                </a:lnTo>
                <a:lnTo>
                  <a:pt x="629586" y="668623"/>
                </a:lnTo>
                <a:lnTo>
                  <a:pt x="626477" y="678029"/>
                </a:lnTo>
                <a:lnTo>
                  <a:pt x="625475" y="687577"/>
                </a:lnTo>
                <a:lnTo>
                  <a:pt x="630614" y="709487"/>
                </a:lnTo>
                <a:lnTo>
                  <a:pt x="644588" y="727027"/>
                </a:lnTo>
                <a:lnTo>
                  <a:pt x="665229" y="736494"/>
                </a:lnTo>
                <a:lnTo>
                  <a:pt x="690372" y="734187"/>
                </a:lnTo>
                <a:lnTo>
                  <a:pt x="704734" y="726479"/>
                </a:lnTo>
                <a:lnTo>
                  <a:pt x="714787" y="715676"/>
                </a:lnTo>
                <a:lnTo>
                  <a:pt x="720697" y="702825"/>
                </a:lnTo>
                <a:lnTo>
                  <a:pt x="722629" y="688975"/>
                </a:lnTo>
                <a:lnTo>
                  <a:pt x="719516" y="671318"/>
                </a:lnTo>
                <a:lnTo>
                  <a:pt x="710390" y="655827"/>
                </a:lnTo>
                <a:lnTo>
                  <a:pt x="695573" y="644719"/>
                </a:lnTo>
                <a:lnTo>
                  <a:pt x="675386" y="640207"/>
                </a:lnTo>
                <a:lnTo>
                  <a:pt x="559816" y="310769"/>
                </a:lnTo>
                <a:lnTo>
                  <a:pt x="605919" y="301175"/>
                </a:lnTo>
                <a:lnTo>
                  <a:pt x="649372" y="285192"/>
                </a:lnTo>
                <a:lnTo>
                  <a:pt x="689620" y="263301"/>
                </a:lnTo>
                <a:lnTo>
                  <a:pt x="726106" y="235981"/>
                </a:lnTo>
                <a:lnTo>
                  <a:pt x="758277" y="203715"/>
                </a:lnTo>
                <a:lnTo>
                  <a:pt x="785576" y="166983"/>
                </a:lnTo>
                <a:lnTo>
                  <a:pt x="807449" y="126265"/>
                </a:lnTo>
                <a:lnTo>
                  <a:pt x="823341" y="82041"/>
                </a:lnTo>
                <a:lnTo>
                  <a:pt x="1003681" y="117728"/>
                </a:lnTo>
                <a:lnTo>
                  <a:pt x="1015632" y="138023"/>
                </a:lnTo>
                <a:lnTo>
                  <a:pt x="1036050" y="144922"/>
                </a:lnTo>
                <a:lnTo>
                  <a:pt x="1056634" y="138320"/>
                </a:lnTo>
                <a:lnTo>
                  <a:pt x="1069086" y="118110"/>
                </a:lnTo>
                <a:lnTo>
                  <a:pt x="1069594" y="115697"/>
                </a:lnTo>
                <a:lnTo>
                  <a:pt x="1069848" y="111125"/>
                </a:lnTo>
                <a:lnTo>
                  <a:pt x="1062837" y="91249"/>
                </a:lnTo>
                <a:lnTo>
                  <a:pt x="1046051" y="80041"/>
                </a:lnTo>
                <a:lnTo>
                  <a:pt x="1025860" y="80121"/>
                </a:lnTo>
                <a:lnTo>
                  <a:pt x="1008634" y="94107"/>
                </a:lnTo>
                <a:lnTo>
                  <a:pt x="829183" y="58800"/>
                </a:lnTo>
                <a:lnTo>
                  <a:pt x="831369" y="45652"/>
                </a:lnTo>
                <a:lnTo>
                  <a:pt x="832961" y="32480"/>
                </a:lnTo>
                <a:lnTo>
                  <a:pt x="833933" y="19260"/>
                </a:lnTo>
                <a:lnTo>
                  <a:pt x="834263" y="5969"/>
                </a:lnTo>
                <a:lnTo>
                  <a:pt x="834136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0311"/>
            <a:ext cx="780415" cy="911860"/>
          </a:xfrm>
          <a:custGeom>
            <a:avLst/>
            <a:gdLst/>
            <a:ahLst/>
            <a:cxnLst/>
            <a:rect l="l" t="t" r="r" b="b"/>
            <a:pathLst>
              <a:path w="780415" h="911860">
                <a:moveTo>
                  <a:pt x="514450" y="579754"/>
                </a:moveTo>
                <a:lnTo>
                  <a:pt x="55666" y="579754"/>
                </a:lnTo>
                <a:lnTo>
                  <a:pt x="74159" y="620541"/>
                </a:lnTo>
                <a:lnTo>
                  <a:pt x="99757" y="656279"/>
                </a:lnTo>
                <a:lnTo>
                  <a:pt x="131465" y="686196"/>
                </a:lnTo>
                <a:lnTo>
                  <a:pt x="168288" y="709520"/>
                </a:lnTo>
                <a:lnTo>
                  <a:pt x="209231" y="725478"/>
                </a:lnTo>
                <a:lnTo>
                  <a:pt x="253301" y="733298"/>
                </a:lnTo>
                <a:lnTo>
                  <a:pt x="253301" y="865377"/>
                </a:lnTo>
                <a:lnTo>
                  <a:pt x="240552" y="876579"/>
                </a:lnTo>
                <a:lnTo>
                  <a:pt x="238486" y="891936"/>
                </a:lnTo>
                <a:lnTo>
                  <a:pt x="245964" y="905508"/>
                </a:lnTo>
                <a:lnTo>
                  <a:pt x="261848" y="911351"/>
                </a:lnTo>
                <a:lnTo>
                  <a:pt x="277724" y="905508"/>
                </a:lnTo>
                <a:lnTo>
                  <a:pt x="285198" y="891936"/>
                </a:lnTo>
                <a:lnTo>
                  <a:pt x="283131" y="876579"/>
                </a:lnTo>
                <a:lnTo>
                  <a:pt x="270382" y="865377"/>
                </a:lnTo>
                <a:lnTo>
                  <a:pt x="270382" y="734187"/>
                </a:lnTo>
                <a:lnTo>
                  <a:pt x="315886" y="729581"/>
                </a:lnTo>
                <a:lnTo>
                  <a:pt x="358738" y="716265"/>
                </a:lnTo>
                <a:lnTo>
                  <a:pt x="397814" y="694991"/>
                </a:lnTo>
                <a:lnTo>
                  <a:pt x="431992" y="666510"/>
                </a:lnTo>
                <a:lnTo>
                  <a:pt x="460149" y="631572"/>
                </a:lnTo>
                <a:lnTo>
                  <a:pt x="481164" y="590931"/>
                </a:lnTo>
                <a:lnTo>
                  <a:pt x="536140" y="590931"/>
                </a:lnTo>
                <a:lnTo>
                  <a:pt x="514450" y="579754"/>
                </a:lnTo>
                <a:close/>
              </a:path>
              <a:path w="780415" h="911860">
                <a:moveTo>
                  <a:pt x="536140" y="590931"/>
                </a:moveTo>
                <a:lnTo>
                  <a:pt x="481164" y="590931"/>
                </a:lnTo>
                <a:lnTo>
                  <a:pt x="710996" y="708913"/>
                </a:lnTo>
                <a:lnTo>
                  <a:pt x="712685" y="724965"/>
                </a:lnTo>
                <a:lnTo>
                  <a:pt x="720397" y="737127"/>
                </a:lnTo>
                <a:lnTo>
                  <a:pt x="732131" y="744829"/>
                </a:lnTo>
                <a:lnTo>
                  <a:pt x="745921" y="747522"/>
                </a:lnTo>
                <a:lnTo>
                  <a:pt x="754683" y="746422"/>
                </a:lnTo>
                <a:lnTo>
                  <a:pt x="762991" y="743013"/>
                </a:lnTo>
                <a:lnTo>
                  <a:pt x="770371" y="737123"/>
                </a:lnTo>
                <a:lnTo>
                  <a:pt x="776337" y="728599"/>
                </a:lnTo>
                <a:lnTo>
                  <a:pt x="780266" y="709838"/>
                </a:lnTo>
                <a:lnTo>
                  <a:pt x="774421" y="693578"/>
                </a:lnTo>
                <a:lnTo>
                  <a:pt x="767083" y="686942"/>
                </a:lnTo>
                <a:lnTo>
                  <a:pt x="722477" y="686942"/>
                </a:lnTo>
                <a:lnTo>
                  <a:pt x="536140" y="590931"/>
                </a:lnTo>
                <a:close/>
              </a:path>
              <a:path w="780415" h="911860">
                <a:moveTo>
                  <a:pt x="745235" y="677799"/>
                </a:moveTo>
                <a:lnTo>
                  <a:pt x="737526" y="677799"/>
                </a:lnTo>
                <a:lnTo>
                  <a:pt x="729563" y="680592"/>
                </a:lnTo>
                <a:lnTo>
                  <a:pt x="722477" y="686942"/>
                </a:lnTo>
                <a:lnTo>
                  <a:pt x="767083" y="686942"/>
                </a:lnTo>
                <a:lnTo>
                  <a:pt x="761759" y="682128"/>
                </a:lnTo>
                <a:lnTo>
                  <a:pt x="745235" y="677799"/>
                </a:lnTo>
                <a:close/>
              </a:path>
              <a:path w="780415" h="911860">
                <a:moveTo>
                  <a:pt x="0" y="405951"/>
                </a:moveTo>
                <a:lnTo>
                  <a:pt x="0" y="431602"/>
                </a:lnTo>
                <a:lnTo>
                  <a:pt x="53692" y="441833"/>
                </a:lnTo>
                <a:lnTo>
                  <a:pt x="47104" y="469602"/>
                </a:lnTo>
                <a:lnTo>
                  <a:pt x="44189" y="497331"/>
                </a:lnTo>
                <a:lnTo>
                  <a:pt x="44146" y="498983"/>
                </a:lnTo>
                <a:lnTo>
                  <a:pt x="44779" y="526522"/>
                </a:lnTo>
                <a:lnTo>
                  <a:pt x="49104" y="554863"/>
                </a:lnTo>
                <a:lnTo>
                  <a:pt x="0" y="583816"/>
                </a:lnTo>
                <a:lnTo>
                  <a:pt x="0" y="612593"/>
                </a:lnTo>
                <a:lnTo>
                  <a:pt x="55666" y="579754"/>
                </a:lnTo>
                <a:lnTo>
                  <a:pt x="514450" y="579754"/>
                </a:lnTo>
                <a:lnTo>
                  <a:pt x="489063" y="566674"/>
                </a:lnTo>
                <a:lnTo>
                  <a:pt x="492128" y="554255"/>
                </a:lnTo>
                <a:lnTo>
                  <a:pt x="494424" y="541623"/>
                </a:lnTo>
                <a:lnTo>
                  <a:pt x="495923" y="528847"/>
                </a:lnTo>
                <a:lnTo>
                  <a:pt x="496594" y="516000"/>
                </a:lnTo>
                <a:lnTo>
                  <a:pt x="722375" y="516000"/>
                </a:lnTo>
                <a:lnTo>
                  <a:pt x="724115" y="507491"/>
                </a:lnTo>
                <a:lnTo>
                  <a:pt x="722397" y="498983"/>
                </a:lnTo>
                <a:lnTo>
                  <a:pt x="496594" y="498983"/>
                </a:lnTo>
                <a:lnTo>
                  <a:pt x="489757" y="450984"/>
                </a:lnTo>
                <a:lnTo>
                  <a:pt x="477479" y="417829"/>
                </a:lnTo>
                <a:lnTo>
                  <a:pt x="62561" y="417829"/>
                </a:lnTo>
                <a:lnTo>
                  <a:pt x="0" y="405951"/>
                </a:lnTo>
                <a:close/>
              </a:path>
              <a:path w="780415" h="911860">
                <a:moveTo>
                  <a:pt x="722375" y="516000"/>
                </a:moveTo>
                <a:lnTo>
                  <a:pt x="678166" y="516000"/>
                </a:lnTo>
                <a:lnTo>
                  <a:pt x="682037" y="522849"/>
                </a:lnTo>
                <a:lnTo>
                  <a:pt x="687285" y="527637"/>
                </a:lnTo>
                <a:lnTo>
                  <a:pt x="693447" y="530449"/>
                </a:lnTo>
                <a:lnTo>
                  <a:pt x="700061" y="531367"/>
                </a:lnTo>
                <a:lnTo>
                  <a:pt x="708893" y="529762"/>
                </a:lnTo>
                <a:lnTo>
                  <a:pt x="716598" y="525097"/>
                </a:lnTo>
                <a:lnTo>
                  <a:pt x="722048" y="517598"/>
                </a:lnTo>
                <a:lnTo>
                  <a:pt x="722375" y="516000"/>
                </a:lnTo>
                <a:close/>
              </a:path>
              <a:path w="780415" h="911860">
                <a:moveTo>
                  <a:pt x="700175" y="483615"/>
                </a:moveTo>
                <a:lnTo>
                  <a:pt x="693531" y="484534"/>
                </a:lnTo>
                <a:lnTo>
                  <a:pt x="687337" y="487346"/>
                </a:lnTo>
                <a:lnTo>
                  <a:pt x="682061" y="492134"/>
                </a:lnTo>
                <a:lnTo>
                  <a:pt x="678166" y="498983"/>
                </a:lnTo>
                <a:lnTo>
                  <a:pt x="722397" y="498983"/>
                </a:lnTo>
                <a:lnTo>
                  <a:pt x="722064" y="497331"/>
                </a:lnTo>
                <a:lnTo>
                  <a:pt x="716651" y="489838"/>
                </a:lnTo>
                <a:lnTo>
                  <a:pt x="708985" y="485203"/>
                </a:lnTo>
                <a:lnTo>
                  <a:pt x="700175" y="483615"/>
                </a:lnTo>
                <a:close/>
              </a:path>
              <a:path w="780415" h="911860">
                <a:moveTo>
                  <a:pt x="0" y="221195"/>
                </a:moveTo>
                <a:lnTo>
                  <a:pt x="0" y="245921"/>
                </a:lnTo>
                <a:lnTo>
                  <a:pt x="102930" y="355346"/>
                </a:lnTo>
                <a:lnTo>
                  <a:pt x="90945" y="369645"/>
                </a:lnTo>
                <a:lnTo>
                  <a:pt x="80160" y="384873"/>
                </a:lnTo>
                <a:lnTo>
                  <a:pt x="70667" y="400958"/>
                </a:lnTo>
                <a:lnTo>
                  <a:pt x="62561" y="417829"/>
                </a:lnTo>
                <a:lnTo>
                  <a:pt x="477479" y="417829"/>
                </a:lnTo>
                <a:lnTo>
                  <a:pt x="473128" y="406082"/>
                </a:lnTo>
                <a:lnTo>
                  <a:pt x="447388" y="365752"/>
                </a:lnTo>
                <a:lnTo>
                  <a:pt x="424991" y="343281"/>
                </a:lnTo>
                <a:lnTo>
                  <a:pt x="114770" y="343281"/>
                </a:lnTo>
                <a:lnTo>
                  <a:pt x="0" y="221195"/>
                </a:lnTo>
                <a:close/>
              </a:path>
              <a:path w="780415" h="911860">
                <a:moveTo>
                  <a:pt x="270738" y="280670"/>
                </a:moveTo>
                <a:lnTo>
                  <a:pt x="228367" y="284684"/>
                </a:lnTo>
                <a:lnTo>
                  <a:pt x="187481" y="296592"/>
                </a:lnTo>
                <a:lnTo>
                  <a:pt x="149232" y="316192"/>
                </a:lnTo>
                <a:lnTo>
                  <a:pt x="114770" y="343281"/>
                </a:lnTo>
                <a:lnTo>
                  <a:pt x="424991" y="343281"/>
                </a:lnTo>
                <a:lnTo>
                  <a:pt x="413219" y="331470"/>
                </a:lnTo>
                <a:lnTo>
                  <a:pt x="422275" y="321183"/>
                </a:lnTo>
                <a:lnTo>
                  <a:pt x="399427" y="321183"/>
                </a:lnTo>
                <a:lnTo>
                  <a:pt x="392835" y="316611"/>
                </a:lnTo>
                <a:lnTo>
                  <a:pt x="385952" y="312292"/>
                </a:lnTo>
                <a:lnTo>
                  <a:pt x="379056" y="308483"/>
                </a:lnTo>
                <a:lnTo>
                  <a:pt x="383264" y="297561"/>
                </a:lnTo>
                <a:lnTo>
                  <a:pt x="356399" y="297561"/>
                </a:lnTo>
                <a:lnTo>
                  <a:pt x="335387" y="290099"/>
                </a:lnTo>
                <a:lnTo>
                  <a:pt x="314002" y="284829"/>
                </a:lnTo>
                <a:lnTo>
                  <a:pt x="292400" y="281701"/>
                </a:lnTo>
                <a:lnTo>
                  <a:pt x="270738" y="280670"/>
                </a:lnTo>
                <a:close/>
              </a:path>
              <a:path w="780415" h="911860">
                <a:moveTo>
                  <a:pt x="550823" y="144017"/>
                </a:moveTo>
                <a:lnTo>
                  <a:pt x="545528" y="144017"/>
                </a:lnTo>
                <a:lnTo>
                  <a:pt x="534223" y="146974"/>
                </a:lnTo>
                <a:lnTo>
                  <a:pt x="525612" y="154812"/>
                </a:lnTo>
                <a:lnTo>
                  <a:pt x="521705" y="165985"/>
                </a:lnTo>
                <a:lnTo>
                  <a:pt x="524509" y="178942"/>
                </a:lnTo>
                <a:lnTo>
                  <a:pt x="399427" y="321183"/>
                </a:lnTo>
                <a:lnTo>
                  <a:pt x="422275" y="321183"/>
                </a:lnTo>
                <a:lnTo>
                  <a:pt x="537323" y="190500"/>
                </a:lnTo>
                <a:lnTo>
                  <a:pt x="551011" y="190500"/>
                </a:lnTo>
                <a:lnTo>
                  <a:pt x="559272" y="187765"/>
                </a:lnTo>
                <a:lnTo>
                  <a:pt x="567634" y="176974"/>
                </a:lnTo>
                <a:lnTo>
                  <a:pt x="569006" y="163325"/>
                </a:lnTo>
                <a:lnTo>
                  <a:pt x="561288" y="150367"/>
                </a:lnTo>
                <a:lnTo>
                  <a:pt x="556361" y="145923"/>
                </a:lnTo>
                <a:lnTo>
                  <a:pt x="550823" y="144017"/>
                </a:lnTo>
                <a:close/>
              </a:path>
              <a:path w="780415" h="911860">
                <a:moveTo>
                  <a:pt x="474865" y="0"/>
                </a:moveTo>
                <a:lnTo>
                  <a:pt x="470686" y="0"/>
                </a:lnTo>
                <a:lnTo>
                  <a:pt x="451321" y="6346"/>
                </a:lnTo>
                <a:lnTo>
                  <a:pt x="439033" y="22002"/>
                </a:lnTo>
                <a:lnTo>
                  <a:pt x="436902" y="41898"/>
                </a:lnTo>
                <a:lnTo>
                  <a:pt x="448004" y="60960"/>
                </a:lnTo>
                <a:lnTo>
                  <a:pt x="356399" y="297561"/>
                </a:lnTo>
                <a:lnTo>
                  <a:pt x="383264" y="297561"/>
                </a:lnTo>
                <a:lnTo>
                  <a:pt x="470991" y="69850"/>
                </a:lnTo>
                <a:lnTo>
                  <a:pt x="494371" y="61315"/>
                </a:lnTo>
                <a:lnTo>
                  <a:pt x="505345" y="41481"/>
                </a:lnTo>
                <a:lnTo>
                  <a:pt x="502345" y="19004"/>
                </a:lnTo>
                <a:lnTo>
                  <a:pt x="483806" y="2539"/>
                </a:lnTo>
                <a:lnTo>
                  <a:pt x="479259" y="762"/>
                </a:lnTo>
                <a:lnTo>
                  <a:pt x="474865" y="0"/>
                </a:lnTo>
                <a:close/>
              </a:path>
              <a:path w="780415" h="911860">
                <a:moveTo>
                  <a:pt x="0" y="203186"/>
                </a:moveTo>
                <a:lnTo>
                  <a:pt x="0" y="216107"/>
                </a:lnTo>
                <a:lnTo>
                  <a:pt x="1626" y="207486"/>
                </a:lnTo>
                <a:lnTo>
                  <a:pt x="0" y="203186"/>
                </a:lnTo>
                <a:close/>
              </a:path>
              <a:path w="780415" h="911860">
                <a:moveTo>
                  <a:pt x="551011" y="190500"/>
                </a:moveTo>
                <a:lnTo>
                  <a:pt x="537323" y="190500"/>
                </a:lnTo>
                <a:lnTo>
                  <a:pt x="540321" y="191515"/>
                </a:lnTo>
                <a:lnTo>
                  <a:pt x="543242" y="192150"/>
                </a:lnTo>
                <a:lnTo>
                  <a:pt x="546023" y="192150"/>
                </a:lnTo>
                <a:lnTo>
                  <a:pt x="551011" y="19050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288" y="371855"/>
            <a:ext cx="94487" cy="944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088" y="295655"/>
            <a:ext cx="94487" cy="944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" y="143255"/>
            <a:ext cx="94487" cy="944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6272" y="167639"/>
            <a:ext cx="70103" cy="7010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84021" y="412445"/>
            <a:ext cx="7364730" cy="7581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2183130" marR="5080" indent="-2171065">
              <a:lnSpc>
                <a:spcPct val="100000"/>
              </a:lnSpc>
              <a:spcBef>
                <a:spcPts val="100"/>
              </a:spcBef>
            </a:pPr>
            <a:r>
              <a:rPr sz="2400" spc="-180" dirty="0"/>
              <a:t>COUNTRIES</a:t>
            </a:r>
            <a:r>
              <a:rPr sz="2400" spc="-55" dirty="0"/>
              <a:t> </a:t>
            </a:r>
            <a:r>
              <a:rPr sz="2400" spc="-150" dirty="0"/>
              <a:t>HAVING</a:t>
            </a:r>
            <a:r>
              <a:rPr sz="2400" spc="-40" dirty="0"/>
              <a:t> </a:t>
            </a:r>
            <a:r>
              <a:rPr sz="2400" spc="-170" dirty="0"/>
              <a:t>HIGHEST</a:t>
            </a:r>
            <a:r>
              <a:rPr sz="2400" spc="-50" dirty="0"/>
              <a:t> </a:t>
            </a:r>
            <a:r>
              <a:rPr sz="2400" spc="-155" dirty="0"/>
              <a:t>CONFIRMED</a:t>
            </a:r>
            <a:r>
              <a:rPr sz="2400" spc="-60" dirty="0"/>
              <a:t> </a:t>
            </a:r>
            <a:r>
              <a:rPr sz="2400" spc="-185" dirty="0"/>
              <a:t>CASE</a:t>
            </a:r>
            <a:r>
              <a:rPr sz="2400" spc="-40" dirty="0"/>
              <a:t> </a:t>
            </a:r>
            <a:r>
              <a:rPr sz="2400" spc="-25" dirty="0"/>
              <a:t>AND </a:t>
            </a:r>
            <a:r>
              <a:rPr sz="2400" spc="-204" dirty="0"/>
              <a:t>LOWEST</a:t>
            </a:r>
            <a:r>
              <a:rPr sz="2400" spc="-45" dirty="0"/>
              <a:t> </a:t>
            </a:r>
            <a:r>
              <a:rPr sz="2400" spc="-195" dirty="0"/>
              <a:t>DEATH</a:t>
            </a:r>
            <a:r>
              <a:rPr sz="2400" spc="-60" dirty="0"/>
              <a:t> </a:t>
            </a:r>
            <a:r>
              <a:rPr sz="2400" spc="-20" dirty="0"/>
              <a:t>CASE</a:t>
            </a:r>
            <a:endParaRPr sz="2400" dirty="0"/>
          </a:p>
        </p:txBody>
      </p:sp>
      <p:sp>
        <p:nvSpPr>
          <p:cNvPr id="10" name="object 10"/>
          <p:cNvSpPr txBox="1"/>
          <p:nvPr/>
        </p:nvSpPr>
        <p:spPr>
          <a:xfrm>
            <a:off x="2316479" y="1399031"/>
            <a:ext cx="2112645" cy="1329055"/>
          </a:xfrm>
          <a:prstGeom prst="rect">
            <a:avLst/>
          </a:prstGeom>
          <a:solidFill>
            <a:srgbClr val="D98922"/>
          </a:solidFill>
          <a:ln w="18288">
            <a:solidFill>
              <a:srgbClr val="F0D3B9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65735" marR="535940">
              <a:lnSpc>
                <a:spcPct val="130100"/>
              </a:lnSpc>
              <a:spcBef>
                <a:spcPts val="180"/>
              </a:spcBef>
            </a:pPr>
            <a:r>
              <a:rPr sz="2000" b="1" spc="-10" dirty="0">
                <a:solidFill>
                  <a:srgbClr val="2A4A55"/>
                </a:solidFill>
                <a:latin typeface="Arial"/>
                <a:cs typeface="Arial"/>
              </a:rPr>
              <a:t>HIGHEST </a:t>
            </a:r>
            <a:r>
              <a:rPr sz="2000" b="1" spc="-130" dirty="0">
                <a:solidFill>
                  <a:srgbClr val="2A4A55"/>
                </a:solidFill>
                <a:latin typeface="Arial"/>
                <a:cs typeface="Arial"/>
              </a:rPr>
              <a:t>CONFIRMED </a:t>
            </a:r>
            <a:r>
              <a:rPr sz="2000" b="1" spc="-10" dirty="0">
                <a:solidFill>
                  <a:srgbClr val="2A4A55"/>
                </a:solidFill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9527" y="3221735"/>
            <a:ext cx="2212975" cy="1362710"/>
          </a:xfrm>
          <a:prstGeom prst="rect">
            <a:avLst/>
          </a:prstGeom>
          <a:solidFill>
            <a:srgbClr val="D98922"/>
          </a:solidFill>
          <a:ln w="18288">
            <a:solidFill>
              <a:srgbClr val="F0D3B9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163830" marR="231140">
              <a:lnSpc>
                <a:spcPct val="130100"/>
              </a:lnSpc>
              <a:spcBef>
                <a:spcPts val="1889"/>
              </a:spcBef>
            </a:pPr>
            <a:r>
              <a:rPr sz="2000" b="1" spc="-170" dirty="0">
                <a:solidFill>
                  <a:srgbClr val="2A4A55"/>
                </a:solidFill>
                <a:latin typeface="Arial"/>
                <a:cs typeface="Arial"/>
              </a:rPr>
              <a:t>LOWEST</a:t>
            </a:r>
            <a:r>
              <a:rPr sz="2000" b="1" spc="-85" dirty="0">
                <a:solidFill>
                  <a:srgbClr val="2A4A55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2A4A55"/>
                </a:solidFill>
                <a:latin typeface="Arial"/>
                <a:cs typeface="Arial"/>
              </a:rPr>
              <a:t>DEATH </a:t>
            </a:r>
            <a:r>
              <a:rPr sz="2000" b="1" spc="-10" dirty="0">
                <a:solidFill>
                  <a:srgbClr val="2A4A55"/>
                </a:solidFill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20496" y="1377695"/>
            <a:ext cx="1186180" cy="1356360"/>
            <a:chOff x="920496" y="1377695"/>
            <a:chExt cx="1186180" cy="1356360"/>
          </a:xfrm>
        </p:grpSpPr>
        <p:sp>
          <p:nvSpPr>
            <p:cNvPr id="13" name="object 13"/>
            <p:cNvSpPr/>
            <p:nvPr/>
          </p:nvSpPr>
          <p:spPr>
            <a:xfrm>
              <a:off x="929640" y="1386839"/>
              <a:ext cx="1167765" cy="1338580"/>
            </a:xfrm>
            <a:custGeom>
              <a:avLst/>
              <a:gdLst/>
              <a:ahLst/>
              <a:cxnLst/>
              <a:rect l="l" t="t" r="r" b="b"/>
              <a:pathLst>
                <a:path w="1167764" h="1338580">
                  <a:moveTo>
                    <a:pt x="1167384" y="0"/>
                  </a:moveTo>
                  <a:lnTo>
                    <a:pt x="0" y="0"/>
                  </a:lnTo>
                  <a:lnTo>
                    <a:pt x="0" y="1338072"/>
                  </a:lnTo>
                  <a:lnTo>
                    <a:pt x="1167384" y="1338072"/>
                  </a:lnTo>
                  <a:lnTo>
                    <a:pt x="1167384" y="0"/>
                  </a:lnTo>
                  <a:close/>
                </a:path>
              </a:pathLst>
            </a:custGeom>
            <a:solidFill>
              <a:srgbClr val="549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9640" y="1386839"/>
              <a:ext cx="1167765" cy="1338580"/>
            </a:xfrm>
            <a:custGeom>
              <a:avLst/>
              <a:gdLst/>
              <a:ahLst/>
              <a:cxnLst/>
              <a:rect l="l" t="t" r="r" b="b"/>
              <a:pathLst>
                <a:path w="1167764" h="1338580">
                  <a:moveTo>
                    <a:pt x="0" y="1338072"/>
                  </a:moveTo>
                  <a:lnTo>
                    <a:pt x="1167384" y="1338072"/>
                  </a:lnTo>
                  <a:lnTo>
                    <a:pt x="1167384" y="0"/>
                  </a:lnTo>
                  <a:lnTo>
                    <a:pt x="0" y="0"/>
                  </a:lnTo>
                  <a:lnTo>
                    <a:pt x="0" y="1338072"/>
                  </a:lnTo>
                  <a:close/>
                </a:path>
              </a:pathLst>
            </a:custGeom>
            <a:ln w="18288">
              <a:solidFill>
                <a:srgbClr val="F0D3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7097" y="1404492"/>
              <a:ext cx="1112520" cy="1288415"/>
            </a:xfrm>
            <a:custGeom>
              <a:avLst/>
              <a:gdLst/>
              <a:ahLst/>
              <a:cxnLst/>
              <a:rect l="l" t="t" r="r" b="b"/>
              <a:pathLst>
                <a:path w="1112520" h="1288414">
                  <a:moveTo>
                    <a:pt x="665454" y="0"/>
                  </a:moveTo>
                  <a:lnTo>
                    <a:pt x="644912" y="950"/>
                  </a:lnTo>
                  <a:lnTo>
                    <a:pt x="628942" y="10175"/>
                  </a:lnTo>
                  <a:lnTo>
                    <a:pt x="618591" y="24949"/>
                  </a:lnTo>
                  <a:lnTo>
                    <a:pt x="614908" y="42544"/>
                  </a:lnTo>
                  <a:lnTo>
                    <a:pt x="616079" y="52325"/>
                  </a:lnTo>
                  <a:lnTo>
                    <a:pt x="619702" y="61737"/>
                  </a:lnTo>
                  <a:lnTo>
                    <a:pt x="625945" y="70316"/>
                  </a:lnTo>
                  <a:lnTo>
                    <a:pt x="634974" y="77596"/>
                  </a:lnTo>
                  <a:lnTo>
                    <a:pt x="573125" y="401954"/>
                  </a:lnTo>
                  <a:lnTo>
                    <a:pt x="539252" y="393938"/>
                  </a:lnTo>
                  <a:lnTo>
                    <a:pt x="504640" y="390302"/>
                  </a:lnTo>
                  <a:lnTo>
                    <a:pt x="469791" y="391096"/>
                  </a:lnTo>
                  <a:lnTo>
                    <a:pt x="435203" y="396366"/>
                  </a:lnTo>
                  <a:lnTo>
                    <a:pt x="275551" y="126110"/>
                  </a:lnTo>
                  <a:lnTo>
                    <a:pt x="279877" y="119645"/>
                  </a:lnTo>
                  <a:lnTo>
                    <a:pt x="282854" y="113061"/>
                  </a:lnTo>
                  <a:lnTo>
                    <a:pt x="284574" y="106429"/>
                  </a:lnTo>
                  <a:lnTo>
                    <a:pt x="285127" y="99821"/>
                  </a:lnTo>
                  <a:lnTo>
                    <a:pt x="279498" y="79015"/>
                  </a:lnTo>
                  <a:lnTo>
                    <a:pt x="264772" y="63484"/>
                  </a:lnTo>
                  <a:lnTo>
                    <a:pt x="244194" y="56977"/>
                  </a:lnTo>
                  <a:lnTo>
                    <a:pt x="221005" y="63245"/>
                  </a:lnTo>
                  <a:lnTo>
                    <a:pt x="211521" y="70518"/>
                  </a:lnTo>
                  <a:lnTo>
                    <a:pt x="204957" y="79232"/>
                  </a:lnTo>
                  <a:lnTo>
                    <a:pt x="201143" y="88874"/>
                  </a:lnTo>
                  <a:lnTo>
                    <a:pt x="199910" y="98932"/>
                  </a:lnTo>
                  <a:lnTo>
                    <a:pt x="203483" y="116347"/>
                  </a:lnTo>
                  <a:lnTo>
                    <a:pt x="213567" y="131000"/>
                  </a:lnTo>
                  <a:lnTo>
                    <a:pt x="229212" y="140223"/>
                  </a:lnTo>
                  <a:lnTo>
                    <a:pt x="249466" y="141350"/>
                  </a:lnTo>
                  <a:lnTo>
                    <a:pt x="404723" y="404367"/>
                  </a:lnTo>
                  <a:lnTo>
                    <a:pt x="361698" y="423118"/>
                  </a:lnTo>
                  <a:lnTo>
                    <a:pt x="323100" y="448375"/>
                  </a:lnTo>
                  <a:lnTo>
                    <a:pt x="289525" y="479369"/>
                  </a:lnTo>
                  <a:lnTo>
                    <a:pt x="261571" y="515328"/>
                  </a:lnTo>
                  <a:lnTo>
                    <a:pt x="239834" y="555481"/>
                  </a:lnTo>
                  <a:lnTo>
                    <a:pt x="224911" y="599057"/>
                  </a:lnTo>
                  <a:lnTo>
                    <a:pt x="217398" y="645286"/>
                  </a:lnTo>
                  <a:lnTo>
                    <a:pt x="56146" y="645286"/>
                  </a:lnTo>
                  <a:lnTo>
                    <a:pt x="42471" y="629769"/>
                  </a:lnTo>
                  <a:lnTo>
                    <a:pt x="23715" y="627252"/>
                  </a:lnTo>
                  <a:lnTo>
                    <a:pt x="7138" y="636357"/>
                  </a:lnTo>
                  <a:lnTo>
                    <a:pt x="0" y="655700"/>
                  </a:lnTo>
                  <a:lnTo>
                    <a:pt x="7138" y="675116"/>
                  </a:lnTo>
                  <a:lnTo>
                    <a:pt x="23715" y="684244"/>
                  </a:lnTo>
                  <a:lnTo>
                    <a:pt x="42471" y="681704"/>
                  </a:lnTo>
                  <a:lnTo>
                    <a:pt x="56146" y="666114"/>
                  </a:lnTo>
                  <a:lnTo>
                    <a:pt x="216179" y="666114"/>
                  </a:lnTo>
                  <a:lnTo>
                    <a:pt x="220330" y="713837"/>
                  </a:lnTo>
                  <a:lnTo>
                    <a:pt x="232395" y="759329"/>
                  </a:lnTo>
                  <a:lnTo>
                    <a:pt x="251791" y="801728"/>
                  </a:lnTo>
                  <a:lnTo>
                    <a:pt x="277933" y="840173"/>
                  </a:lnTo>
                  <a:lnTo>
                    <a:pt x="310239" y="873802"/>
                  </a:lnTo>
                  <a:lnTo>
                    <a:pt x="348124" y="901752"/>
                  </a:lnTo>
                  <a:lnTo>
                    <a:pt x="391007" y="923162"/>
                  </a:lnTo>
                  <a:lnTo>
                    <a:pt x="247091" y="1203451"/>
                  </a:lnTo>
                  <a:lnTo>
                    <a:pt x="227514" y="1205527"/>
                  </a:lnTo>
                  <a:lnTo>
                    <a:pt x="212651" y="1214913"/>
                  </a:lnTo>
                  <a:lnTo>
                    <a:pt x="203214" y="1229205"/>
                  </a:lnTo>
                  <a:lnTo>
                    <a:pt x="199910" y="1245996"/>
                  </a:lnTo>
                  <a:lnTo>
                    <a:pt x="201269" y="1256684"/>
                  </a:lnTo>
                  <a:lnTo>
                    <a:pt x="205460" y="1266824"/>
                  </a:lnTo>
                  <a:lnTo>
                    <a:pt x="212651" y="1275822"/>
                  </a:lnTo>
                  <a:lnTo>
                    <a:pt x="223012" y="1283080"/>
                  </a:lnTo>
                  <a:lnTo>
                    <a:pt x="245939" y="1287901"/>
                  </a:lnTo>
                  <a:lnTo>
                    <a:pt x="265795" y="1280779"/>
                  </a:lnTo>
                  <a:lnTo>
                    <a:pt x="279769" y="1265346"/>
                  </a:lnTo>
                  <a:lnTo>
                    <a:pt x="285051" y="1245234"/>
                  </a:lnTo>
                  <a:lnTo>
                    <a:pt x="284408" y="1238138"/>
                  </a:lnTo>
                  <a:lnTo>
                    <a:pt x="282411" y="1231042"/>
                  </a:lnTo>
                  <a:lnTo>
                    <a:pt x="278959" y="1224089"/>
                  </a:lnTo>
                  <a:lnTo>
                    <a:pt x="273951" y="1217421"/>
                  </a:lnTo>
                  <a:lnTo>
                    <a:pt x="420725" y="932814"/>
                  </a:lnTo>
                  <a:lnTo>
                    <a:pt x="435908" y="936547"/>
                  </a:lnTo>
                  <a:lnTo>
                    <a:pt x="451316" y="939339"/>
                  </a:lnTo>
                  <a:lnTo>
                    <a:pt x="466892" y="941155"/>
                  </a:lnTo>
                  <a:lnTo>
                    <a:pt x="482574" y="941958"/>
                  </a:lnTo>
                  <a:lnTo>
                    <a:pt x="482574" y="1163446"/>
                  </a:lnTo>
                  <a:lnTo>
                    <a:pt x="474246" y="1168114"/>
                  </a:lnTo>
                  <a:lnTo>
                    <a:pt x="468429" y="1174495"/>
                  </a:lnTo>
                  <a:lnTo>
                    <a:pt x="465018" y="1182020"/>
                  </a:lnTo>
                  <a:lnTo>
                    <a:pt x="463905" y="1190116"/>
                  </a:lnTo>
                  <a:lnTo>
                    <a:pt x="465842" y="1200862"/>
                  </a:lnTo>
                  <a:lnTo>
                    <a:pt x="471493" y="1210262"/>
                  </a:lnTo>
                  <a:lnTo>
                    <a:pt x="480621" y="1216923"/>
                  </a:lnTo>
                  <a:lnTo>
                    <a:pt x="492988" y="1219453"/>
                  </a:lnTo>
                  <a:lnTo>
                    <a:pt x="505375" y="1216943"/>
                  </a:lnTo>
                  <a:lnTo>
                    <a:pt x="514546" y="1210325"/>
                  </a:lnTo>
                  <a:lnTo>
                    <a:pt x="520242" y="1200969"/>
                  </a:lnTo>
                  <a:lnTo>
                    <a:pt x="522198" y="1190243"/>
                  </a:lnTo>
                  <a:lnTo>
                    <a:pt x="521065" y="1182145"/>
                  </a:lnTo>
                  <a:lnTo>
                    <a:pt x="517610" y="1174607"/>
                  </a:lnTo>
                  <a:lnTo>
                    <a:pt x="511750" y="1168187"/>
                  </a:lnTo>
                  <a:lnTo>
                    <a:pt x="503402" y="1163446"/>
                  </a:lnTo>
                  <a:lnTo>
                    <a:pt x="503402" y="941958"/>
                  </a:lnTo>
                  <a:lnTo>
                    <a:pt x="550490" y="936269"/>
                  </a:lnTo>
                  <a:lnTo>
                    <a:pt x="595419" y="922837"/>
                  </a:lnTo>
                  <a:lnTo>
                    <a:pt x="637252" y="902091"/>
                  </a:lnTo>
                  <a:lnTo>
                    <a:pt x="675049" y="874455"/>
                  </a:lnTo>
                  <a:lnTo>
                    <a:pt x="707872" y="840358"/>
                  </a:lnTo>
                  <a:lnTo>
                    <a:pt x="879957" y="991615"/>
                  </a:lnTo>
                  <a:lnTo>
                    <a:pt x="878687" y="995298"/>
                  </a:lnTo>
                  <a:lnTo>
                    <a:pt x="878052" y="998854"/>
                  </a:lnTo>
                  <a:lnTo>
                    <a:pt x="878052" y="1002283"/>
                  </a:lnTo>
                  <a:lnTo>
                    <a:pt x="883384" y="1018434"/>
                  </a:lnTo>
                  <a:lnTo>
                    <a:pt x="896515" y="1028620"/>
                  </a:lnTo>
                  <a:lnTo>
                    <a:pt x="913146" y="1030305"/>
                  </a:lnTo>
                  <a:lnTo>
                    <a:pt x="928979" y="1020952"/>
                  </a:lnTo>
                  <a:lnTo>
                    <a:pt x="934313" y="1014856"/>
                  </a:lnTo>
                  <a:lnTo>
                    <a:pt x="936726" y="1008125"/>
                  </a:lnTo>
                  <a:lnTo>
                    <a:pt x="936726" y="1001648"/>
                  </a:lnTo>
                  <a:lnTo>
                    <a:pt x="933095" y="987889"/>
                  </a:lnTo>
                  <a:lnTo>
                    <a:pt x="923486" y="977391"/>
                  </a:lnTo>
                  <a:lnTo>
                    <a:pt x="909830" y="972609"/>
                  </a:lnTo>
                  <a:lnTo>
                    <a:pt x="894054" y="975994"/>
                  </a:lnTo>
                  <a:lnTo>
                    <a:pt x="720318" y="823467"/>
                  </a:lnTo>
                  <a:lnTo>
                    <a:pt x="728510" y="811228"/>
                  </a:lnTo>
                  <a:lnTo>
                    <a:pt x="735939" y="798702"/>
                  </a:lnTo>
                  <a:lnTo>
                    <a:pt x="1027150" y="910843"/>
                  </a:lnTo>
                  <a:lnTo>
                    <a:pt x="1037580" y="939341"/>
                  </a:lnTo>
                  <a:lnTo>
                    <a:pt x="1061821" y="952706"/>
                  </a:lnTo>
                  <a:lnTo>
                    <a:pt x="1089301" y="949045"/>
                  </a:lnTo>
                  <a:lnTo>
                    <a:pt x="1109446" y="926464"/>
                  </a:lnTo>
                  <a:lnTo>
                    <a:pt x="1111478" y="920876"/>
                  </a:lnTo>
                  <a:lnTo>
                    <a:pt x="1112494" y="915542"/>
                  </a:lnTo>
                  <a:lnTo>
                    <a:pt x="1112494" y="910462"/>
                  </a:lnTo>
                  <a:lnTo>
                    <a:pt x="1104759" y="886795"/>
                  </a:lnTo>
                  <a:lnTo>
                    <a:pt x="1085665" y="871807"/>
                  </a:lnTo>
                  <a:lnTo>
                    <a:pt x="1061381" y="869225"/>
                  </a:lnTo>
                  <a:lnTo>
                    <a:pt x="1038072" y="882776"/>
                  </a:lnTo>
                  <a:lnTo>
                    <a:pt x="749274" y="771016"/>
                  </a:lnTo>
                  <a:lnTo>
                    <a:pt x="758349" y="745400"/>
                  </a:lnTo>
                  <a:lnTo>
                    <a:pt x="764816" y="719343"/>
                  </a:lnTo>
                  <a:lnTo>
                    <a:pt x="768687" y="693025"/>
                  </a:lnTo>
                  <a:lnTo>
                    <a:pt x="769975" y="666622"/>
                  </a:lnTo>
                  <a:lnTo>
                    <a:pt x="765066" y="614947"/>
                  </a:lnTo>
                  <a:lnTo>
                    <a:pt x="750512" y="565070"/>
                  </a:lnTo>
                  <a:lnTo>
                    <a:pt x="726577" y="518408"/>
                  </a:lnTo>
                  <a:lnTo>
                    <a:pt x="693521" y="476376"/>
                  </a:lnTo>
                  <a:lnTo>
                    <a:pt x="843508" y="335533"/>
                  </a:lnTo>
                  <a:lnTo>
                    <a:pt x="859218" y="338443"/>
                  </a:lnTo>
                  <a:lnTo>
                    <a:pt x="872607" y="333375"/>
                  </a:lnTo>
                  <a:lnTo>
                    <a:pt x="881924" y="322782"/>
                  </a:lnTo>
                  <a:lnTo>
                    <a:pt x="885418" y="309117"/>
                  </a:lnTo>
                  <a:lnTo>
                    <a:pt x="885418" y="302386"/>
                  </a:lnTo>
                  <a:lnTo>
                    <a:pt x="882878" y="295401"/>
                  </a:lnTo>
                  <a:lnTo>
                    <a:pt x="877163" y="289432"/>
                  </a:lnTo>
                  <a:lnTo>
                    <a:pt x="861195" y="280616"/>
                  </a:lnTo>
                  <a:lnTo>
                    <a:pt x="844762" y="282717"/>
                  </a:lnTo>
                  <a:lnTo>
                    <a:pt x="831925" y="293129"/>
                  </a:lnTo>
                  <a:lnTo>
                    <a:pt x="826744" y="309244"/>
                  </a:lnTo>
                  <a:lnTo>
                    <a:pt x="826744" y="312927"/>
                  </a:lnTo>
                  <a:lnTo>
                    <a:pt x="827506" y="316738"/>
                  </a:lnTo>
                  <a:lnTo>
                    <a:pt x="829030" y="320675"/>
                  </a:lnTo>
                  <a:lnTo>
                    <a:pt x="678662" y="462025"/>
                  </a:lnTo>
                  <a:lnTo>
                    <a:pt x="661219" y="447397"/>
                  </a:lnTo>
                  <a:lnTo>
                    <a:pt x="642658" y="434244"/>
                  </a:lnTo>
                  <a:lnTo>
                    <a:pt x="623048" y="422663"/>
                  </a:lnTo>
                  <a:lnTo>
                    <a:pt x="602462" y="412750"/>
                  </a:lnTo>
                  <a:lnTo>
                    <a:pt x="664946" y="83311"/>
                  </a:lnTo>
                  <a:lnTo>
                    <a:pt x="680281" y="77606"/>
                  </a:lnTo>
                  <a:lnTo>
                    <a:pt x="691235" y="67865"/>
                  </a:lnTo>
                  <a:lnTo>
                    <a:pt x="697807" y="55433"/>
                  </a:lnTo>
                  <a:lnTo>
                    <a:pt x="699998" y="41655"/>
                  </a:lnTo>
                  <a:lnTo>
                    <a:pt x="697833" y="27896"/>
                  </a:lnTo>
                  <a:lnTo>
                    <a:pt x="691346" y="15493"/>
                  </a:lnTo>
                  <a:lnTo>
                    <a:pt x="680549" y="5758"/>
                  </a:lnTo>
                  <a:lnTo>
                    <a:pt x="6654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9116" y="1949195"/>
              <a:ext cx="314325" cy="186055"/>
            </a:xfrm>
            <a:custGeom>
              <a:avLst/>
              <a:gdLst/>
              <a:ahLst/>
              <a:cxnLst/>
              <a:rect l="l" t="t" r="r" b="b"/>
              <a:pathLst>
                <a:path w="314325" h="186055">
                  <a:moveTo>
                    <a:pt x="64515" y="0"/>
                  </a:moveTo>
                  <a:lnTo>
                    <a:pt x="63118" y="0"/>
                  </a:lnTo>
                  <a:lnTo>
                    <a:pt x="61595" y="0"/>
                  </a:lnTo>
                  <a:lnTo>
                    <a:pt x="60071" y="634"/>
                  </a:lnTo>
                  <a:lnTo>
                    <a:pt x="0" y="60197"/>
                  </a:lnTo>
                  <a:lnTo>
                    <a:pt x="0" y="63372"/>
                  </a:lnTo>
                  <a:lnTo>
                    <a:pt x="109728" y="172338"/>
                  </a:lnTo>
                  <a:lnTo>
                    <a:pt x="141731" y="185927"/>
                  </a:lnTo>
                  <a:lnTo>
                    <a:pt x="150643" y="185090"/>
                  </a:lnTo>
                  <a:lnTo>
                    <a:pt x="159115" y="182562"/>
                  </a:lnTo>
                  <a:lnTo>
                    <a:pt x="166895" y="178319"/>
                  </a:lnTo>
                  <a:lnTo>
                    <a:pt x="173736" y="172338"/>
                  </a:lnTo>
                  <a:lnTo>
                    <a:pt x="313944" y="33654"/>
                  </a:lnTo>
                  <a:lnTo>
                    <a:pt x="313944" y="29590"/>
                  </a:lnTo>
                  <a:lnTo>
                    <a:pt x="166243" y="164083"/>
                  </a:lnTo>
                  <a:lnTo>
                    <a:pt x="161043" y="168310"/>
                  </a:lnTo>
                  <a:lnTo>
                    <a:pt x="155225" y="171418"/>
                  </a:lnTo>
                  <a:lnTo>
                    <a:pt x="148883" y="173335"/>
                  </a:lnTo>
                  <a:lnTo>
                    <a:pt x="142112" y="173989"/>
                  </a:lnTo>
                  <a:lnTo>
                    <a:pt x="135630" y="173335"/>
                  </a:lnTo>
                  <a:lnTo>
                    <a:pt x="129397" y="171418"/>
                  </a:lnTo>
                  <a:lnTo>
                    <a:pt x="123521" y="168310"/>
                  </a:lnTo>
                  <a:lnTo>
                    <a:pt x="118109" y="164083"/>
                  </a:lnTo>
                  <a:lnTo>
                    <a:pt x="15240" y="61467"/>
                  </a:lnTo>
                  <a:lnTo>
                    <a:pt x="62865" y="14477"/>
                  </a:lnTo>
                  <a:lnTo>
                    <a:pt x="80899" y="32384"/>
                  </a:lnTo>
                  <a:lnTo>
                    <a:pt x="82422" y="33019"/>
                  </a:lnTo>
                  <a:lnTo>
                    <a:pt x="85471" y="33019"/>
                  </a:lnTo>
                  <a:lnTo>
                    <a:pt x="86868" y="32384"/>
                  </a:lnTo>
                  <a:lnTo>
                    <a:pt x="90931" y="28828"/>
                  </a:lnTo>
                  <a:lnTo>
                    <a:pt x="90931" y="25272"/>
                  </a:lnTo>
                  <a:lnTo>
                    <a:pt x="88137" y="22859"/>
                  </a:lnTo>
                  <a:lnTo>
                    <a:pt x="66040" y="634"/>
                  </a:lnTo>
                  <a:lnTo>
                    <a:pt x="64515" y="0"/>
                  </a:lnTo>
                  <a:close/>
                </a:path>
              </a:pathLst>
            </a:custGeom>
            <a:solidFill>
              <a:srgbClr val="222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9116" y="1949195"/>
              <a:ext cx="314325" cy="186055"/>
            </a:xfrm>
            <a:custGeom>
              <a:avLst/>
              <a:gdLst/>
              <a:ahLst/>
              <a:cxnLst/>
              <a:rect l="l" t="t" r="r" b="b"/>
              <a:pathLst>
                <a:path w="314325" h="186055">
                  <a:moveTo>
                    <a:pt x="63118" y="0"/>
                  </a:moveTo>
                  <a:lnTo>
                    <a:pt x="61595" y="0"/>
                  </a:lnTo>
                  <a:lnTo>
                    <a:pt x="60071" y="634"/>
                  </a:lnTo>
                  <a:lnTo>
                    <a:pt x="58928" y="1777"/>
                  </a:lnTo>
                  <a:lnTo>
                    <a:pt x="2793" y="57530"/>
                  </a:lnTo>
                  <a:lnTo>
                    <a:pt x="0" y="60197"/>
                  </a:lnTo>
                  <a:lnTo>
                    <a:pt x="0" y="63372"/>
                  </a:lnTo>
                  <a:lnTo>
                    <a:pt x="109728" y="172338"/>
                  </a:lnTo>
                  <a:lnTo>
                    <a:pt x="141731" y="185927"/>
                  </a:lnTo>
                  <a:lnTo>
                    <a:pt x="150643" y="185090"/>
                  </a:lnTo>
                  <a:lnTo>
                    <a:pt x="311150" y="36448"/>
                  </a:lnTo>
                  <a:lnTo>
                    <a:pt x="313944" y="33654"/>
                  </a:lnTo>
                  <a:lnTo>
                    <a:pt x="313944" y="29590"/>
                  </a:lnTo>
                  <a:lnTo>
                    <a:pt x="311912" y="27685"/>
                  </a:lnTo>
                  <a:lnTo>
                    <a:pt x="310769" y="26415"/>
                  </a:lnTo>
                  <a:lnTo>
                    <a:pt x="309245" y="25907"/>
                  </a:lnTo>
                  <a:lnTo>
                    <a:pt x="307721" y="25907"/>
                  </a:lnTo>
                  <a:lnTo>
                    <a:pt x="306197" y="25907"/>
                  </a:lnTo>
                  <a:lnTo>
                    <a:pt x="304672" y="26415"/>
                  </a:lnTo>
                  <a:lnTo>
                    <a:pt x="303530" y="27685"/>
                  </a:lnTo>
                  <a:lnTo>
                    <a:pt x="166243" y="164083"/>
                  </a:lnTo>
                  <a:lnTo>
                    <a:pt x="161043" y="168310"/>
                  </a:lnTo>
                  <a:lnTo>
                    <a:pt x="155225" y="171418"/>
                  </a:lnTo>
                  <a:lnTo>
                    <a:pt x="148883" y="173335"/>
                  </a:lnTo>
                  <a:lnTo>
                    <a:pt x="142112" y="173989"/>
                  </a:lnTo>
                  <a:lnTo>
                    <a:pt x="135630" y="173335"/>
                  </a:lnTo>
                  <a:lnTo>
                    <a:pt x="129397" y="171418"/>
                  </a:lnTo>
                  <a:lnTo>
                    <a:pt x="123521" y="168310"/>
                  </a:lnTo>
                  <a:lnTo>
                    <a:pt x="118109" y="164083"/>
                  </a:lnTo>
                  <a:lnTo>
                    <a:pt x="15240" y="61467"/>
                  </a:lnTo>
                  <a:lnTo>
                    <a:pt x="62865" y="14477"/>
                  </a:lnTo>
                  <a:lnTo>
                    <a:pt x="79756" y="31241"/>
                  </a:lnTo>
                  <a:lnTo>
                    <a:pt x="80899" y="32384"/>
                  </a:lnTo>
                  <a:lnTo>
                    <a:pt x="82422" y="33019"/>
                  </a:lnTo>
                  <a:lnTo>
                    <a:pt x="83947" y="33019"/>
                  </a:lnTo>
                  <a:lnTo>
                    <a:pt x="85471" y="33019"/>
                  </a:lnTo>
                  <a:lnTo>
                    <a:pt x="86868" y="32384"/>
                  </a:lnTo>
                  <a:lnTo>
                    <a:pt x="88137" y="31241"/>
                  </a:lnTo>
                  <a:lnTo>
                    <a:pt x="90931" y="28828"/>
                  </a:lnTo>
                  <a:lnTo>
                    <a:pt x="90931" y="25272"/>
                  </a:lnTo>
                  <a:lnTo>
                    <a:pt x="88137" y="22859"/>
                  </a:lnTo>
                  <a:lnTo>
                    <a:pt x="67309" y="1777"/>
                  </a:lnTo>
                  <a:lnTo>
                    <a:pt x="66040" y="634"/>
                  </a:lnTo>
                  <a:lnTo>
                    <a:pt x="64515" y="0"/>
                  </a:lnTo>
                  <a:lnTo>
                    <a:pt x="63118" y="0"/>
                  </a:lnTo>
                  <a:close/>
                </a:path>
              </a:pathLst>
            </a:custGeom>
            <a:ln w="9144">
              <a:solidFill>
                <a:srgbClr val="222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3604" y="1854707"/>
              <a:ext cx="283845" cy="180340"/>
            </a:xfrm>
            <a:custGeom>
              <a:avLst/>
              <a:gdLst/>
              <a:ahLst/>
              <a:cxnLst/>
              <a:rect l="l" t="t" r="r" b="b"/>
              <a:pathLst>
                <a:path w="283844" h="180339">
                  <a:moveTo>
                    <a:pt x="222884" y="0"/>
                  </a:moveTo>
                  <a:lnTo>
                    <a:pt x="221361" y="0"/>
                  </a:lnTo>
                  <a:lnTo>
                    <a:pt x="219837" y="0"/>
                  </a:lnTo>
                  <a:lnTo>
                    <a:pt x="218312" y="635"/>
                  </a:lnTo>
                  <a:lnTo>
                    <a:pt x="52070" y="166242"/>
                  </a:lnTo>
                  <a:lnTo>
                    <a:pt x="50927" y="167131"/>
                  </a:lnTo>
                  <a:lnTo>
                    <a:pt x="49657" y="167512"/>
                  </a:lnTo>
                  <a:lnTo>
                    <a:pt x="46482" y="167512"/>
                  </a:lnTo>
                  <a:lnTo>
                    <a:pt x="45212" y="167131"/>
                  </a:lnTo>
                  <a:lnTo>
                    <a:pt x="44068" y="166242"/>
                  </a:lnTo>
                  <a:lnTo>
                    <a:pt x="11176" y="133222"/>
                  </a:lnTo>
                  <a:lnTo>
                    <a:pt x="9779" y="132079"/>
                  </a:lnTo>
                  <a:lnTo>
                    <a:pt x="8382" y="131444"/>
                  </a:lnTo>
                  <a:lnTo>
                    <a:pt x="5334" y="131444"/>
                  </a:lnTo>
                  <a:lnTo>
                    <a:pt x="3809" y="132079"/>
                  </a:lnTo>
                  <a:lnTo>
                    <a:pt x="0" y="135635"/>
                  </a:lnTo>
                  <a:lnTo>
                    <a:pt x="0" y="139191"/>
                  </a:lnTo>
                  <a:lnTo>
                    <a:pt x="2412" y="141985"/>
                  </a:lnTo>
                  <a:lnTo>
                    <a:pt x="35687" y="174624"/>
                  </a:lnTo>
                  <a:lnTo>
                    <a:pt x="38862" y="178180"/>
                  </a:lnTo>
                  <a:lnTo>
                    <a:pt x="42926" y="179831"/>
                  </a:lnTo>
                  <a:lnTo>
                    <a:pt x="52070" y="179831"/>
                  </a:lnTo>
                  <a:lnTo>
                    <a:pt x="56387" y="177799"/>
                  </a:lnTo>
                  <a:lnTo>
                    <a:pt x="220218" y="14986"/>
                  </a:lnTo>
                  <a:lnTo>
                    <a:pt x="267843" y="61975"/>
                  </a:lnTo>
                  <a:lnTo>
                    <a:pt x="225425" y="104520"/>
                  </a:lnTo>
                  <a:lnTo>
                    <a:pt x="222631" y="106933"/>
                  </a:lnTo>
                  <a:lnTo>
                    <a:pt x="222631" y="110489"/>
                  </a:lnTo>
                  <a:lnTo>
                    <a:pt x="226568" y="114045"/>
                  </a:lnTo>
                  <a:lnTo>
                    <a:pt x="228091" y="114680"/>
                  </a:lnTo>
                  <a:lnTo>
                    <a:pt x="231140" y="114680"/>
                  </a:lnTo>
                  <a:lnTo>
                    <a:pt x="232537" y="114045"/>
                  </a:lnTo>
                  <a:lnTo>
                    <a:pt x="281813" y="65150"/>
                  </a:lnTo>
                  <a:lnTo>
                    <a:pt x="282194" y="63499"/>
                  </a:lnTo>
                  <a:lnTo>
                    <a:pt x="282194" y="62356"/>
                  </a:lnTo>
                  <a:lnTo>
                    <a:pt x="283464" y="60705"/>
                  </a:lnTo>
                  <a:lnTo>
                    <a:pt x="281813" y="57530"/>
                  </a:lnTo>
                  <a:lnTo>
                    <a:pt x="225806" y="1777"/>
                  </a:lnTo>
                  <a:lnTo>
                    <a:pt x="224409" y="635"/>
                  </a:lnTo>
                  <a:lnTo>
                    <a:pt x="222884" y="0"/>
                  </a:lnTo>
                  <a:close/>
                </a:path>
              </a:pathLst>
            </a:custGeom>
            <a:solidFill>
              <a:srgbClr val="222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3604" y="1854707"/>
              <a:ext cx="283845" cy="180340"/>
            </a:xfrm>
            <a:custGeom>
              <a:avLst/>
              <a:gdLst/>
              <a:ahLst/>
              <a:cxnLst/>
              <a:rect l="l" t="t" r="r" b="b"/>
              <a:pathLst>
                <a:path w="283844" h="180339">
                  <a:moveTo>
                    <a:pt x="221361" y="0"/>
                  </a:moveTo>
                  <a:lnTo>
                    <a:pt x="219837" y="0"/>
                  </a:lnTo>
                  <a:lnTo>
                    <a:pt x="218312" y="635"/>
                  </a:lnTo>
                  <a:lnTo>
                    <a:pt x="217043" y="1777"/>
                  </a:lnTo>
                  <a:lnTo>
                    <a:pt x="52070" y="166242"/>
                  </a:lnTo>
                  <a:lnTo>
                    <a:pt x="50927" y="167131"/>
                  </a:lnTo>
                  <a:lnTo>
                    <a:pt x="49657" y="167512"/>
                  </a:lnTo>
                  <a:lnTo>
                    <a:pt x="48006" y="167512"/>
                  </a:lnTo>
                  <a:lnTo>
                    <a:pt x="46482" y="167512"/>
                  </a:lnTo>
                  <a:lnTo>
                    <a:pt x="45212" y="167131"/>
                  </a:lnTo>
                  <a:lnTo>
                    <a:pt x="44068" y="166242"/>
                  </a:lnTo>
                  <a:lnTo>
                    <a:pt x="11176" y="133222"/>
                  </a:lnTo>
                  <a:lnTo>
                    <a:pt x="9779" y="132079"/>
                  </a:lnTo>
                  <a:lnTo>
                    <a:pt x="8382" y="131444"/>
                  </a:lnTo>
                  <a:lnTo>
                    <a:pt x="6858" y="131444"/>
                  </a:lnTo>
                  <a:lnTo>
                    <a:pt x="5334" y="131444"/>
                  </a:lnTo>
                  <a:lnTo>
                    <a:pt x="3809" y="132079"/>
                  </a:lnTo>
                  <a:lnTo>
                    <a:pt x="2412" y="133222"/>
                  </a:lnTo>
                  <a:lnTo>
                    <a:pt x="0" y="135635"/>
                  </a:lnTo>
                  <a:lnTo>
                    <a:pt x="0" y="139191"/>
                  </a:lnTo>
                  <a:lnTo>
                    <a:pt x="2412" y="141985"/>
                  </a:lnTo>
                  <a:lnTo>
                    <a:pt x="35687" y="174624"/>
                  </a:lnTo>
                  <a:lnTo>
                    <a:pt x="38862" y="178180"/>
                  </a:lnTo>
                  <a:lnTo>
                    <a:pt x="42926" y="179831"/>
                  </a:lnTo>
                  <a:lnTo>
                    <a:pt x="47625" y="179831"/>
                  </a:lnTo>
                  <a:lnTo>
                    <a:pt x="52070" y="179831"/>
                  </a:lnTo>
                  <a:lnTo>
                    <a:pt x="56387" y="177799"/>
                  </a:lnTo>
                  <a:lnTo>
                    <a:pt x="59690" y="174624"/>
                  </a:lnTo>
                  <a:lnTo>
                    <a:pt x="220218" y="14986"/>
                  </a:lnTo>
                  <a:lnTo>
                    <a:pt x="267843" y="61975"/>
                  </a:lnTo>
                  <a:lnTo>
                    <a:pt x="225425" y="104520"/>
                  </a:lnTo>
                  <a:lnTo>
                    <a:pt x="222631" y="106933"/>
                  </a:lnTo>
                  <a:lnTo>
                    <a:pt x="222631" y="110489"/>
                  </a:lnTo>
                  <a:lnTo>
                    <a:pt x="225425" y="112902"/>
                  </a:lnTo>
                  <a:lnTo>
                    <a:pt x="226568" y="114045"/>
                  </a:lnTo>
                  <a:lnTo>
                    <a:pt x="228091" y="114680"/>
                  </a:lnTo>
                  <a:lnTo>
                    <a:pt x="229615" y="114680"/>
                  </a:lnTo>
                  <a:lnTo>
                    <a:pt x="231140" y="114680"/>
                  </a:lnTo>
                  <a:lnTo>
                    <a:pt x="232537" y="114045"/>
                  </a:lnTo>
                  <a:lnTo>
                    <a:pt x="233807" y="112902"/>
                  </a:lnTo>
                  <a:lnTo>
                    <a:pt x="280670" y="66293"/>
                  </a:lnTo>
                  <a:lnTo>
                    <a:pt x="281813" y="65150"/>
                  </a:lnTo>
                  <a:lnTo>
                    <a:pt x="282194" y="63499"/>
                  </a:lnTo>
                  <a:lnTo>
                    <a:pt x="282194" y="62356"/>
                  </a:lnTo>
                  <a:lnTo>
                    <a:pt x="283464" y="60705"/>
                  </a:lnTo>
                  <a:lnTo>
                    <a:pt x="282575" y="59181"/>
                  </a:lnTo>
                  <a:lnTo>
                    <a:pt x="281813" y="57530"/>
                  </a:lnTo>
                  <a:lnTo>
                    <a:pt x="225806" y="1777"/>
                  </a:lnTo>
                  <a:lnTo>
                    <a:pt x="224409" y="635"/>
                  </a:lnTo>
                  <a:lnTo>
                    <a:pt x="222884" y="0"/>
                  </a:lnTo>
                  <a:lnTo>
                    <a:pt x="221361" y="0"/>
                  </a:lnTo>
                  <a:close/>
                </a:path>
              </a:pathLst>
            </a:custGeom>
            <a:ln w="9144">
              <a:solidFill>
                <a:srgbClr val="222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3777" y="1630933"/>
              <a:ext cx="113030" cy="115570"/>
            </a:xfrm>
            <a:custGeom>
              <a:avLst/>
              <a:gdLst/>
              <a:ahLst/>
              <a:cxnLst/>
              <a:rect l="l" t="t" r="r" b="b"/>
              <a:pathLst>
                <a:path w="113030" h="115569">
                  <a:moveTo>
                    <a:pt x="112725" y="41910"/>
                  </a:moveTo>
                  <a:lnTo>
                    <a:pt x="72440" y="41910"/>
                  </a:lnTo>
                  <a:lnTo>
                    <a:pt x="72440" y="0"/>
                  </a:lnTo>
                  <a:lnTo>
                    <a:pt x="40309" y="0"/>
                  </a:lnTo>
                  <a:lnTo>
                    <a:pt x="40309" y="41910"/>
                  </a:lnTo>
                  <a:lnTo>
                    <a:pt x="0" y="41910"/>
                  </a:lnTo>
                  <a:lnTo>
                    <a:pt x="0" y="73660"/>
                  </a:lnTo>
                  <a:lnTo>
                    <a:pt x="40309" y="73660"/>
                  </a:lnTo>
                  <a:lnTo>
                    <a:pt x="40309" y="115570"/>
                  </a:lnTo>
                  <a:lnTo>
                    <a:pt x="72440" y="115570"/>
                  </a:lnTo>
                  <a:lnTo>
                    <a:pt x="72440" y="73660"/>
                  </a:lnTo>
                  <a:lnTo>
                    <a:pt x="112725" y="73660"/>
                  </a:lnTo>
                  <a:lnTo>
                    <a:pt x="112725" y="419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20496" y="3258311"/>
            <a:ext cx="1247140" cy="1353820"/>
            <a:chOff x="920496" y="3258311"/>
            <a:chExt cx="1247140" cy="1353820"/>
          </a:xfrm>
        </p:grpSpPr>
        <p:sp>
          <p:nvSpPr>
            <p:cNvPr id="22" name="object 22"/>
            <p:cNvSpPr/>
            <p:nvPr/>
          </p:nvSpPr>
          <p:spPr>
            <a:xfrm>
              <a:off x="929640" y="3267455"/>
              <a:ext cx="1167765" cy="1335405"/>
            </a:xfrm>
            <a:custGeom>
              <a:avLst/>
              <a:gdLst/>
              <a:ahLst/>
              <a:cxnLst/>
              <a:rect l="l" t="t" r="r" b="b"/>
              <a:pathLst>
                <a:path w="1167764" h="1335404">
                  <a:moveTo>
                    <a:pt x="1167384" y="0"/>
                  </a:moveTo>
                  <a:lnTo>
                    <a:pt x="0" y="0"/>
                  </a:lnTo>
                  <a:lnTo>
                    <a:pt x="0" y="1335024"/>
                  </a:lnTo>
                  <a:lnTo>
                    <a:pt x="1167384" y="1335024"/>
                  </a:lnTo>
                  <a:lnTo>
                    <a:pt x="1167384" y="0"/>
                  </a:lnTo>
                  <a:close/>
                </a:path>
              </a:pathLst>
            </a:custGeom>
            <a:solidFill>
              <a:srgbClr val="549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9640" y="3267455"/>
              <a:ext cx="1167765" cy="1335405"/>
            </a:xfrm>
            <a:custGeom>
              <a:avLst/>
              <a:gdLst/>
              <a:ahLst/>
              <a:cxnLst/>
              <a:rect l="l" t="t" r="r" b="b"/>
              <a:pathLst>
                <a:path w="1167764" h="1335404">
                  <a:moveTo>
                    <a:pt x="0" y="1335024"/>
                  </a:moveTo>
                  <a:lnTo>
                    <a:pt x="1167384" y="1335024"/>
                  </a:lnTo>
                  <a:lnTo>
                    <a:pt x="1167384" y="0"/>
                  </a:lnTo>
                  <a:lnTo>
                    <a:pt x="0" y="0"/>
                  </a:lnTo>
                  <a:lnTo>
                    <a:pt x="0" y="1335024"/>
                  </a:lnTo>
                  <a:close/>
                </a:path>
              </a:pathLst>
            </a:custGeom>
            <a:ln w="18288">
              <a:solidFill>
                <a:srgbClr val="F0D3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57072" y="3279012"/>
              <a:ext cx="1112520" cy="1290955"/>
            </a:xfrm>
            <a:custGeom>
              <a:avLst/>
              <a:gdLst/>
              <a:ahLst/>
              <a:cxnLst/>
              <a:rect l="l" t="t" r="r" b="b"/>
              <a:pathLst>
                <a:path w="1112520" h="1290954">
                  <a:moveTo>
                    <a:pt x="447040" y="0"/>
                  </a:moveTo>
                  <a:lnTo>
                    <a:pt x="431944" y="5778"/>
                  </a:lnTo>
                  <a:lnTo>
                    <a:pt x="421147" y="15557"/>
                  </a:lnTo>
                  <a:lnTo>
                    <a:pt x="414660" y="28003"/>
                  </a:lnTo>
                  <a:lnTo>
                    <a:pt x="412496" y="41783"/>
                  </a:lnTo>
                  <a:lnTo>
                    <a:pt x="414686" y="55578"/>
                  </a:lnTo>
                  <a:lnTo>
                    <a:pt x="421259" y="68040"/>
                  </a:lnTo>
                  <a:lnTo>
                    <a:pt x="432212" y="77787"/>
                  </a:lnTo>
                  <a:lnTo>
                    <a:pt x="447547" y="83438"/>
                  </a:lnTo>
                  <a:lnTo>
                    <a:pt x="510031" y="413766"/>
                  </a:lnTo>
                  <a:lnTo>
                    <a:pt x="489446" y="423626"/>
                  </a:lnTo>
                  <a:lnTo>
                    <a:pt x="469836" y="435213"/>
                  </a:lnTo>
                  <a:lnTo>
                    <a:pt x="451274" y="448395"/>
                  </a:lnTo>
                  <a:lnTo>
                    <a:pt x="433831" y="463042"/>
                  </a:lnTo>
                  <a:lnTo>
                    <a:pt x="283451" y="321437"/>
                  </a:lnTo>
                  <a:lnTo>
                    <a:pt x="285013" y="317500"/>
                  </a:lnTo>
                  <a:lnTo>
                    <a:pt x="285737" y="313690"/>
                  </a:lnTo>
                  <a:lnTo>
                    <a:pt x="285737" y="310007"/>
                  </a:lnTo>
                  <a:lnTo>
                    <a:pt x="280550" y="293818"/>
                  </a:lnTo>
                  <a:lnTo>
                    <a:pt x="267704" y="283368"/>
                  </a:lnTo>
                  <a:lnTo>
                    <a:pt x="251270" y="281253"/>
                  </a:lnTo>
                  <a:lnTo>
                    <a:pt x="235318" y="290068"/>
                  </a:lnTo>
                  <a:lnTo>
                    <a:pt x="229590" y="296164"/>
                  </a:lnTo>
                  <a:lnTo>
                    <a:pt x="227126" y="303022"/>
                  </a:lnTo>
                  <a:lnTo>
                    <a:pt x="227126" y="309880"/>
                  </a:lnTo>
                  <a:lnTo>
                    <a:pt x="230615" y="323562"/>
                  </a:lnTo>
                  <a:lnTo>
                    <a:pt x="239920" y="334184"/>
                  </a:lnTo>
                  <a:lnTo>
                    <a:pt x="253299" y="339258"/>
                  </a:lnTo>
                  <a:lnTo>
                    <a:pt x="269011" y="336296"/>
                  </a:lnTo>
                  <a:lnTo>
                    <a:pt x="418972" y="477520"/>
                  </a:lnTo>
                  <a:lnTo>
                    <a:pt x="385917" y="519644"/>
                  </a:lnTo>
                  <a:lnTo>
                    <a:pt x="361981" y="566402"/>
                  </a:lnTo>
                  <a:lnTo>
                    <a:pt x="347428" y="616381"/>
                  </a:lnTo>
                  <a:lnTo>
                    <a:pt x="342519" y="668172"/>
                  </a:lnTo>
                  <a:lnTo>
                    <a:pt x="343806" y="694648"/>
                  </a:lnTo>
                  <a:lnTo>
                    <a:pt x="347678" y="721048"/>
                  </a:lnTo>
                  <a:lnTo>
                    <a:pt x="354145" y="747182"/>
                  </a:lnTo>
                  <a:lnTo>
                    <a:pt x="363219" y="772858"/>
                  </a:lnTo>
                  <a:lnTo>
                    <a:pt x="74472" y="884821"/>
                  </a:lnTo>
                  <a:lnTo>
                    <a:pt x="51145" y="871260"/>
                  </a:lnTo>
                  <a:lnTo>
                    <a:pt x="26844" y="873866"/>
                  </a:lnTo>
                  <a:lnTo>
                    <a:pt x="7739" y="888881"/>
                  </a:lnTo>
                  <a:lnTo>
                    <a:pt x="0" y="912545"/>
                  </a:lnTo>
                  <a:lnTo>
                    <a:pt x="0" y="917663"/>
                  </a:lnTo>
                  <a:lnTo>
                    <a:pt x="952" y="923036"/>
                  </a:lnTo>
                  <a:lnTo>
                    <a:pt x="3073" y="928585"/>
                  </a:lnTo>
                  <a:lnTo>
                    <a:pt x="23203" y="951251"/>
                  </a:lnTo>
                  <a:lnTo>
                    <a:pt x="50661" y="954917"/>
                  </a:lnTo>
                  <a:lnTo>
                    <a:pt x="74884" y="941503"/>
                  </a:lnTo>
                  <a:lnTo>
                    <a:pt x="85305" y="912926"/>
                  </a:lnTo>
                  <a:lnTo>
                    <a:pt x="376555" y="800557"/>
                  </a:lnTo>
                  <a:lnTo>
                    <a:pt x="383984" y="813147"/>
                  </a:lnTo>
                  <a:lnTo>
                    <a:pt x="392175" y="825461"/>
                  </a:lnTo>
                  <a:lnTo>
                    <a:pt x="218478" y="978331"/>
                  </a:lnTo>
                  <a:lnTo>
                    <a:pt x="202664" y="974905"/>
                  </a:lnTo>
                  <a:lnTo>
                    <a:pt x="189012" y="979681"/>
                  </a:lnTo>
                  <a:lnTo>
                    <a:pt x="179425" y="990204"/>
                  </a:lnTo>
                  <a:lnTo>
                    <a:pt x="175806" y="1004023"/>
                  </a:lnTo>
                  <a:lnTo>
                    <a:pt x="175806" y="1010500"/>
                  </a:lnTo>
                  <a:lnTo>
                    <a:pt x="178155" y="1017270"/>
                  </a:lnTo>
                  <a:lnTo>
                    <a:pt x="183565" y="1023289"/>
                  </a:lnTo>
                  <a:lnTo>
                    <a:pt x="199401" y="1032720"/>
                  </a:lnTo>
                  <a:lnTo>
                    <a:pt x="216036" y="1031044"/>
                  </a:lnTo>
                  <a:lnTo>
                    <a:pt x="229171" y="1020826"/>
                  </a:lnTo>
                  <a:lnTo>
                    <a:pt x="234505" y="1004633"/>
                  </a:lnTo>
                  <a:lnTo>
                    <a:pt x="234505" y="1001229"/>
                  </a:lnTo>
                  <a:lnTo>
                    <a:pt x="233870" y="997661"/>
                  </a:lnTo>
                  <a:lnTo>
                    <a:pt x="232498" y="993990"/>
                  </a:lnTo>
                  <a:lnTo>
                    <a:pt x="404622" y="842314"/>
                  </a:lnTo>
                  <a:lnTo>
                    <a:pt x="437444" y="876521"/>
                  </a:lnTo>
                  <a:lnTo>
                    <a:pt x="475242" y="904242"/>
                  </a:lnTo>
                  <a:lnTo>
                    <a:pt x="517074" y="925049"/>
                  </a:lnTo>
                  <a:lnTo>
                    <a:pt x="562004" y="938517"/>
                  </a:lnTo>
                  <a:lnTo>
                    <a:pt x="609091" y="944219"/>
                  </a:lnTo>
                  <a:lnTo>
                    <a:pt x="609091" y="1166139"/>
                  </a:lnTo>
                  <a:lnTo>
                    <a:pt x="600743" y="1170897"/>
                  </a:lnTo>
                  <a:lnTo>
                    <a:pt x="594883" y="1177347"/>
                  </a:lnTo>
                  <a:lnTo>
                    <a:pt x="591429" y="1184920"/>
                  </a:lnTo>
                  <a:lnTo>
                    <a:pt x="590296" y="1193050"/>
                  </a:lnTo>
                  <a:lnTo>
                    <a:pt x="592252" y="1203810"/>
                  </a:lnTo>
                  <a:lnTo>
                    <a:pt x="597947" y="1213181"/>
                  </a:lnTo>
                  <a:lnTo>
                    <a:pt x="607119" y="1219802"/>
                  </a:lnTo>
                  <a:lnTo>
                    <a:pt x="619506" y="1222311"/>
                  </a:lnTo>
                  <a:lnTo>
                    <a:pt x="631872" y="1219783"/>
                  </a:lnTo>
                  <a:lnTo>
                    <a:pt x="641000" y="1213119"/>
                  </a:lnTo>
                  <a:lnTo>
                    <a:pt x="646652" y="1203698"/>
                  </a:lnTo>
                  <a:lnTo>
                    <a:pt x="648589" y="1192898"/>
                  </a:lnTo>
                  <a:lnTo>
                    <a:pt x="647475" y="1184814"/>
                  </a:lnTo>
                  <a:lnTo>
                    <a:pt x="644064" y="1177285"/>
                  </a:lnTo>
                  <a:lnTo>
                    <a:pt x="638248" y="1170872"/>
                  </a:lnTo>
                  <a:lnTo>
                    <a:pt x="629919" y="1166139"/>
                  </a:lnTo>
                  <a:lnTo>
                    <a:pt x="629919" y="944219"/>
                  </a:lnTo>
                  <a:lnTo>
                    <a:pt x="645602" y="943397"/>
                  </a:lnTo>
                  <a:lnTo>
                    <a:pt x="661177" y="941563"/>
                  </a:lnTo>
                  <a:lnTo>
                    <a:pt x="676586" y="938756"/>
                  </a:lnTo>
                  <a:lnTo>
                    <a:pt x="691769" y="935012"/>
                  </a:lnTo>
                  <a:lnTo>
                    <a:pt x="838580" y="1220304"/>
                  </a:lnTo>
                  <a:lnTo>
                    <a:pt x="833566" y="1226979"/>
                  </a:lnTo>
                  <a:lnTo>
                    <a:pt x="830087" y="1233924"/>
                  </a:lnTo>
                  <a:lnTo>
                    <a:pt x="828061" y="1241009"/>
                  </a:lnTo>
                  <a:lnTo>
                    <a:pt x="827404" y="1248105"/>
                  </a:lnTo>
                  <a:lnTo>
                    <a:pt x="832697" y="1268310"/>
                  </a:lnTo>
                  <a:lnTo>
                    <a:pt x="846693" y="1283789"/>
                  </a:lnTo>
                  <a:lnTo>
                    <a:pt x="866570" y="1290928"/>
                  </a:lnTo>
                  <a:lnTo>
                    <a:pt x="889508" y="1286116"/>
                  </a:lnTo>
                  <a:lnTo>
                    <a:pt x="899870" y="1278827"/>
                  </a:lnTo>
                  <a:lnTo>
                    <a:pt x="907065" y="1269812"/>
                  </a:lnTo>
                  <a:lnTo>
                    <a:pt x="911260" y="1259659"/>
                  </a:lnTo>
                  <a:lnTo>
                    <a:pt x="912622" y="1248956"/>
                  </a:lnTo>
                  <a:lnTo>
                    <a:pt x="909312" y="1232097"/>
                  </a:lnTo>
                  <a:lnTo>
                    <a:pt x="899858" y="1217750"/>
                  </a:lnTo>
                  <a:lnTo>
                    <a:pt x="884975" y="1208334"/>
                  </a:lnTo>
                  <a:lnTo>
                    <a:pt x="865378" y="1206271"/>
                  </a:lnTo>
                  <a:lnTo>
                    <a:pt x="721486" y="925360"/>
                  </a:lnTo>
                  <a:lnTo>
                    <a:pt x="764364" y="903908"/>
                  </a:lnTo>
                  <a:lnTo>
                    <a:pt x="802254" y="875899"/>
                  </a:lnTo>
                  <a:lnTo>
                    <a:pt x="834570" y="842197"/>
                  </a:lnTo>
                  <a:lnTo>
                    <a:pt x="860726" y="803664"/>
                  </a:lnTo>
                  <a:lnTo>
                    <a:pt x="880135" y="761166"/>
                  </a:lnTo>
                  <a:lnTo>
                    <a:pt x="892210" y="715566"/>
                  </a:lnTo>
                  <a:lnTo>
                    <a:pt x="896366" y="667727"/>
                  </a:lnTo>
                  <a:lnTo>
                    <a:pt x="1056386" y="667727"/>
                  </a:lnTo>
                  <a:lnTo>
                    <a:pt x="1070032" y="683316"/>
                  </a:lnTo>
                  <a:lnTo>
                    <a:pt x="1088786" y="685846"/>
                  </a:lnTo>
                  <a:lnTo>
                    <a:pt x="1105374" y="676709"/>
                  </a:lnTo>
                  <a:lnTo>
                    <a:pt x="1112520" y="657301"/>
                  </a:lnTo>
                  <a:lnTo>
                    <a:pt x="1105374" y="637892"/>
                  </a:lnTo>
                  <a:lnTo>
                    <a:pt x="1088786" y="628754"/>
                  </a:lnTo>
                  <a:lnTo>
                    <a:pt x="1070032" y="631280"/>
                  </a:lnTo>
                  <a:lnTo>
                    <a:pt x="1056386" y="646861"/>
                  </a:lnTo>
                  <a:lnTo>
                    <a:pt x="895096" y="646861"/>
                  </a:lnTo>
                  <a:lnTo>
                    <a:pt x="887598" y="600472"/>
                  </a:lnTo>
                  <a:lnTo>
                    <a:pt x="872687" y="556775"/>
                  </a:lnTo>
                  <a:lnTo>
                    <a:pt x="850958" y="516531"/>
                  </a:lnTo>
                  <a:lnTo>
                    <a:pt x="823007" y="480499"/>
                  </a:lnTo>
                  <a:lnTo>
                    <a:pt x="789428" y="449436"/>
                  </a:lnTo>
                  <a:lnTo>
                    <a:pt x="750818" y="424102"/>
                  </a:lnTo>
                  <a:lnTo>
                    <a:pt x="707771" y="405257"/>
                  </a:lnTo>
                  <a:lnTo>
                    <a:pt x="862965" y="141605"/>
                  </a:lnTo>
                  <a:lnTo>
                    <a:pt x="883261" y="140549"/>
                  </a:lnTo>
                  <a:lnTo>
                    <a:pt x="898937" y="131349"/>
                  </a:lnTo>
                  <a:lnTo>
                    <a:pt x="909042" y="116673"/>
                  </a:lnTo>
                  <a:lnTo>
                    <a:pt x="912622" y="99187"/>
                  </a:lnTo>
                  <a:lnTo>
                    <a:pt x="911381" y="89126"/>
                  </a:lnTo>
                  <a:lnTo>
                    <a:pt x="907557" y="79470"/>
                  </a:lnTo>
                  <a:lnTo>
                    <a:pt x="900995" y="70719"/>
                  </a:lnTo>
                  <a:lnTo>
                    <a:pt x="891540" y="63373"/>
                  </a:lnTo>
                  <a:lnTo>
                    <a:pt x="868338" y="57106"/>
                  </a:lnTo>
                  <a:lnTo>
                    <a:pt x="847756" y="63627"/>
                  </a:lnTo>
                  <a:lnTo>
                    <a:pt x="833032" y="79196"/>
                  </a:lnTo>
                  <a:lnTo>
                    <a:pt x="827404" y="100075"/>
                  </a:lnTo>
                  <a:lnTo>
                    <a:pt x="827946" y="106701"/>
                  </a:lnTo>
                  <a:lnTo>
                    <a:pt x="829643" y="113363"/>
                  </a:lnTo>
                  <a:lnTo>
                    <a:pt x="832602" y="119953"/>
                  </a:lnTo>
                  <a:lnTo>
                    <a:pt x="836929" y="126365"/>
                  </a:lnTo>
                  <a:lnTo>
                    <a:pt x="677291" y="397256"/>
                  </a:lnTo>
                  <a:lnTo>
                    <a:pt x="642703" y="391985"/>
                  </a:lnTo>
                  <a:lnTo>
                    <a:pt x="607853" y="391191"/>
                  </a:lnTo>
                  <a:lnTo>
                    <a:pt x="573242" y="394827"/>
                  </a:lnTo>
                  <a:lnTo>
                    <a:pt x="539369" y="402844"/>
                  </a:lnTo>
                  <a:lnTo>
                    <a:pt x="477519" y="77850"/>
                  </a:lnTo>
                  <a:lnTo>
                    <a:pt x="486548" y="70514"/>
                  </a:lnTo>
                  <a:lnTo>
                    <a:pt x="492791" y="61928"/>
                  </a:lnTo>
                  <a:lnTo>
                    <a:pt x="496415" y="52508"/>
                  </a:lnTo>
                  <a:lnTo>
                    <a:pt x="497586" y="42672"/>
                  </a:lnTo>
                  <a:lnTo>
                    <a:pt x="493903" y="25003"/>
                  </a:lnTo>
                  <a:lnTo>
                    <a:pt x="483552" y="10191"/>
                  </a:lnTo>
                  <a:lnTo>
                    <a:pt x="467582" y="952"/>
                  </a:lnTo>
                  <a:lnTo>
                    <a:pt x="447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61516" y="3814571"/>
              <a:ext cx="314325" cy="189230"/>
            </a:xfrm>
            <a:custGeom>
              <a:avLst/>
              <a:gdLst/>
              <a:ahLst/>
              <a:cxnLst/>
              <a:rect l="l" t="t" r="r" b="b"/>
              <a:pathLst>
                <a:path w="314325" h="189229">
                  <a:moveTo>
                    <a:pt x="64515" y="0"/>
                  </a:moveTo>
                  <a:lnTo>
                    <a:pt x="63118" y="0"/>
                  </a:lnTo>
                  <a:lnTo>
                    <a:pt x="61595" y="0"/>
                  </a:lnTo>
                  <a:lnTo>
                    <a:pt x="60071" y="634"/>
                  </a:lnTo>
                  <a:lnTo>
                    <a:pt x="0" y="61239"/>
                  </a:lnTo>
                  <a:lnTo>
                    <a:pt x="0" y="64465"/>
                  </a:lnTo>
                  <a:lnTo>
                    <a:pt x="109728" y="175221"/>
                  </a:lnTo>
                  <a:lnTo>
                    <a:pt x="141731" y="188937"/>
                  </a:lnTo>
                  <a:lnTo>
                    <a:pt x="150643" y="188098"/>
                  </a:lnTo>
                  <a:lnTo>
                    <a:pt x="159115" y="185556"/>
                  </a:lnTo>
                  <a:lnTo>
                    <a:pt x="166895" y="181276"/>
                  </a:lnTo>
                  <a:lnTo>
                    <a:pt x="173735" y="175221"/>
                  </a:lnTo>
                  <a:lnTo>
                    <a:pt x="313944" y="34162"/>
                  </a:lnTo>
                  <a:lnTo>
                    <a:pt x="313944" y="30098"/>
                  </a:lnTo>
                  <a:lnTo>
                    <a:pt x="166242" y="166738"/>
                  </a:lnTo>
                  <a:lnTo>
                    <a:pt x="161043" y="171035"/>
                  </a:lnTo>
                  <a:lnTo>
                    <a:pt x="155225" y="174199"/>
                  </a:lnTo>
                  <a:lnTo>
                    <a:pt x="148883" y="176153"/>
                  </a:lnTo>
                  <a:lnTo>
                    <a:pt x="142112" y="176822"/>
                  </a:lnTo>
                  <a:lnTo>
                    <a:pt x="135630" y="176153"/>
                  </a:lnTo>
                  <a:lnTo>
                    <a:pt x="129397" y="174199"/>
                  </a:lnTo>
                  <a:lnTo>
                    <a:pt x="123521" y="171035"/>
                  </a:lnTo>
                  <a:lnTo>
                    <a:pt x="118109" y="166738"/>
                  </a:lnTo>
                  <a:lnTo>
                    <a:pt x="15240" y="62458"/>
                  </a:lnTo>
                  <a:lnTo>
                    <a:pt x="62865" y="14731"/>
                  </a:lnTo>
                  <a:lnTo>
                    <a:pt x="80899" y="33019"/>
                  </a:lnTo>
                  <a:lnTo>
                    <a:pt x="82422" y="33527"/>
                  </a:lnTo>
                  <a:lnTo>
                    <a:pt x="85471" y="33527"/>
                  </a:lnTo>
                  <a:lnTo>
                    <a:pt x="86868" y="33019"/>
                  </a:lnTo>
                  <a:lnTo>
                    <a:pt x="90931" y="29336"/>
                  </a:lnTo>
                  <a:lnTo>
                    <a:pt x="90931" y="25653"/>
                  </a:lnTo>
                  <a:lnTo>
                    <a:pt x="88137" y="23240"/>
                  </a:lnTo>
                  <a:lnTo>
                    <a:pt x="66040" y="634"/>
                  </a:lnTo>
                  <a:lnTo>
                    <a:pt x="64515" y="0"/>
                  </a:lnTo>
                  <a:close/>
                </a:path>
              </a:pathLst>
            </a:custGeom>
            <a:solidFill>
              <a:srgbClr val="222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61516" y="3814571"/>
              <a:ext cx="314325" cy="189230"/>
            </a:xfrm>
            <a:custGeom>
              <a:avLst/>
              <a:gdLst/>
              <a:ahLst/>
              <a:cxnLst/>
              <a:rect l="l" t="t" r="r" b="b"/>
              <a:pathLst>
                <a:path w="314325" h="189229">
                  <a:moveTo>
                    <a:pt x="63118" y="0"/>
                  </a:moveTo>
                  <a:lnTo>
                    <a:pt x="61595" y="0"/>
                  </a:lnTo>
                  <a:lnTo>
                    <a:pt x="60071" y="634"/>
                  </a:lnTo>
                  <a:lnTo>
                    <a:pt x="58928" y="1777"/>
                  </a:lnTo>
                  <a:lnTo>
                    <a:pt x="2793" y="58419"/>
                  </a:lnTo>
                  <a:lnTo>
                    <a:pt x="0" y="61239"/>
                  </a:lnTo>
                  <a:lnTo>
                    <a:pt x="0" y="64465"/>
                  </a:lnTo>
                  <a:lnTo>
                    <a:pt x="109728" y="175221"/>
                  </a:lnTo>
                  <a:lnTo>
                    <a:pt x="141731" y="188937"/>
                  </a:lnTo>
                  <a:lnTo>
                    <a:pt x="150643" y="188098"/>
                  </a:lnTo>
                  <a:lnTo>
                    <a:pt x="159115" y="185556"/>
                  </a:lnTo>
                  <a:lnTo>
                    <a:pt x="166895" y="181276"/>
                  </a:lnTo>
                  <a:lnTo>
                    <a:pt x="173735" y="175221"/>
                  </a:lnTo>
                  <a:lnTo>
                    <a:pt x="311150" y="36956"/>
                  </a:lnTo>
                  <a:lnTo>
                    <a:pt x="313944" y="34162"/>
                  </a:lnTo>
                  <a:lnTo>
                    <a:pt x="313944" y="30098"/>
                  </a:lnTo>
                  <a:lnTo>
                    <a:pt x="311911" y="28066"/>
                  </a:lnTo>
                  <a:lnTo>
                    <a:pt x="310769" y="26923"/>
                  </a:lnTo>
                  <a:lnTo>
                    <a:pt x="309245" y="26288"/>
                  </a:lnTo>
                  <a:lnTo>
                    <a:pt x="307721" y="26288"/>
                  </a:lnTo>
                  <a:lnTo>
                    <a:pt x="306197" y="26288"/>
                  </a:lnTo>
                  <a:lnTo>
                    <a:pt x="304672" y="26923"/>
                  </a:lnTo>
                  <a:lnTo>
                    <a:pt x="303529" y="28066"/>
                  </a:lnTo>
                  <a:lnTo>
                    <a:pt x="166242" y="166738"/>
                  </a:lnTo>
                  <a:lnTo>
                    <a:pt x="161043" y="171035"/>
                  </a:lnTo>
                  <a:lnTo>
                    <a:pt x="155225" y="174199"/>
                  </a:lnTo>
                  <a:lnTo>
                    <a:pt x="148883" y="176153"/>
                  </a:lnTo>
                  <a:lnTo>
                    <a:pt x="142112" y="176822"/>
                  </a:lnTo>
                  <a:lnTo>
                    <a:pt x="135630" y="176153"/>
                  </a:lnTo>
                  <a:lnTo>
                    <a:pt x="129397" y="174199"/>
                  </a:lnTo>
                  <a:lnTo>
                    <a:pt x="123521" y="171035"/>
                  </a:lnTo>
                  <a:lnTo>
                    <a:pt x="118109" y="166738"/>
                  </a:lnTo>
                  <a:lnTo>
                    <a:pt x="15240" y="62458"/>
                  </a:lnTo>
                  <a:lnTo>
                    <a:pt x="62865" y="14731"/>
                  </a:lnTo>
                  <a:lnTo>
                    <a:pt x="79756" y="31749"/>
                  </a:lnTo>
                  <a:lnTo>
                    <a:pt x="80899" y="33019"/>
                  </a:lnTo>
                  <a:lnTo>
                    <a:pt x="82422" y="33527"/>
                  </a:lnTo>
                  <a:lnTo>
                    <a:pt x="83947" y="33527"/>
                  </a:lnTo>
                  <a:lnTo>
                    <a:pt x="85471" y="33527"/>
                  </a:lnTo>
                  <a:lnTo>
                    <a:pt x="86868" y="33019"/>
                  </a:lnTo>
                  <a:lnTo>
                    <a:pt x="88137" y="31749"/>
                  </a:lnTo>
                  <a:lnTo>
                    <a:pt x="90931" y="29336"/>
                  </a:lnTo>
                  <a:lnTo>
                    <a:pt x="90931" y="25653"/>
                  </a:lnTo>
                  <a:lnTo>
                    <a:pt x="88137" y="23240"/>
                  </a:lnTo>
                  <a:lnTo>
                    <a:pt x="67309" y="1777"/>
                  </a:lnTo>
                  <a:lnTo>
                    <a:pt x="66040" y="634"/>
                  </a:lnTo>
                  <a:lnTo>
                    <a:pt x="64515" y="0"/>
                  </a:lnTo>
                  <a:lnTo>
                    <a:pt x="63118" y="0"/>
                  </a:lnTo>
                  <a:close/>
                </a:path>
              </a:pathLst>
            </a:custGeom>
            <a:ln w="9144">
              <a:solidFill>
                <a:srgbClr val="222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56004" y="3720083"/>
              <a:ext cx="283845" cy="182880"/>
            </a:xfrm>
            <a:custGeom>
              <a:avLst/>
              <a:gdLst/>
              <a:ahLst/>
              <a:cxnLst/>
              <a:rect l="l" t="t" r="r" b="b"/>
              <a:pathLst>
                <a:path w="283844" h="182879">
                  <a:moveTo>
                    <a:pt x="222884" y="0"/>
                  </a:moveTo>
                  <a:lnTo>
                    <a:pt x="221360" y="0"/>
                  </a:lnTo>
                  <a:lnTo>
                    <a:pt x="219837" y="0"/>
                  </a:lnTo>
                  <a:lnTo>
                    <a:pt x="218313" y="634"/>
                  </a:lnTo>
                  <a:lnTo>
                    <a:pt x="52070" y="169100"/>
                  </a:lnTo>
                  <a:lnTo>
                    <a:pt x="50927" y="169913"/>
                  </a:lnTo>
                  <a:lnTo>
                    <a:pt x="49657" y="170332"/>
                  </a:lnTo>
                  <a:lnTo>
                    <a:pt x="46482" y="170332"/>
                  </a:lnTo>
                  <a:lnTo>
                    <a:pt x="45212" y="169913"/>
                  </a:lnTo>
                  <a:lnTo>
                    <a:pt x="44068" y="169100"/>
                  </a:lnTo>
                  <a:lnTo>
                    <a:pt x="9779" y="134238"/>
                  </a:lnTo>
                  <a:lnTo>
                    <a:pt x="8382" y="133603"/>
                  </a:lnTo>
                  <a:lnTo>
                    <a:pt x="5334" y="133603"/>
                  </a:lnTo>
                  <a:lnTo>
                    <a:pt x="3809" y="134238"/>
                  </a:lnTo>
                  <a:lnTo>
                    <a:pt x="0" y="137921"/>
                  </a:lnTo>
                  <a:lnTo>
                    <a:pt x="0" y="141604"/>
                  </a:lnTo>
                  <a:lnTo>
                    <a:pt x="2412" y="144398"/>
                  </a:lnTo>
                  <a:lnTo>
                    <a:pt x="35687" y="177609"/>
                  </a:lnTo>
                  <a:lnTo>
                    <a:pt x="38862" y="181241"/>
                  </a:lnTo>
                  <a:lnTo>
                    <a:pt x="42926" y="182879"/>
                  </a:lnTo>
                  <a:lnTo>
                    <a:pt x="52070" y="182879"/>
                  </a:lnTo>
                  <a:lnTo>
                    <a:pt x="56387" y="180835"/>
                  </a:lnTo>
                  <a:lnTo>
                    <a:pt x="220218" y="15239"/>
                  </a:lnTo>
                  <a:lnTo>
                    <a:pt x="267843" y="62991"/>
                  </a:lnTo>
                  <a:lnTo>
                    <a:pt x="225425" y="106298"/>
                  </a:lnTo>
                  <a:lnTo>
                    <a:pt x="222631" y="108711"/>
                  </a:lnTo>
                  <a:lnTo>
                    <a:pt x="222631" y="112394"/>
                  </a:lnTo>
                  <a:lnTo>
                    <a:pt x="225425" y="114807"/>
                  </a:lnTo>
                  <a:lnTo>
                    <a:pt x="226568" y="116077"/>
                  </a:lnTo>
                  <a:lnTo>
                    <a:pt x="228091" y="116585"/>
                  </a:lnTo>
                  <a:lnTo>
                    <a:pt x="231140" y="116585"/>
                  </a:lnTo>
                  <a:lnTo>
                    <a:pt x="232537" y="116077"/>
                  </a:lnTo>
                  <a:lnTo>
                    <a:pt x="281813" y="66293"/>
                  </a:lnTo>
                  <a:lnTo>
                    <a:pt x="282194" y="64642"/>
                  </a:lnTo>
                  <a:lnTo>
                    <a:pt x="282194" y="63372"/>
                  </a:lnTo>
                  <a:lnTo>
                    <a:pt x="283464" y="61721"/>
                  </a:lnTo>
                  <a:lnTo>
                    <a:pt x="281813" y="58546"/>
                  </a:lnTo>
                  <a:lnTo>
                    <a:pt x="225806" y="1777"/>
                  </a:lnTo>
                  <a:lnTo>
                    <a:pt x="224409" y="634"/>
                  </a:lnTo>
                  <a:lnTo>
                    <a:pt x="222884" y="0"/>
                  </a:lnTo>
                  <a:close/>
                </a:path>
              </a:pathLst>
            </a:custGeom>
            <a:solidFill>
              <a:srgbClr val="222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56004" y="3720083"/>
              <a:ext cx="283845" cy="182880"/>
            </a:xfrm>
            <a:custGeom>
              <a:avLst/>
              <a:gdLst/>
              <a:ahLst/>
              <a:cxnLst/>
              <a:rect l="l" t="t" r="r" b="b"/>
              <a:pathLst>
                <a:path w="283844" h="182879">
                  <a:moveTo>
                    <a:pt x="221360" y="0"/>
                  </a:moveTo>
                  <a:lnTo>
                    <a:pt x="219837" y="0"/>
                  </a:lnTo>
                  <a:lnTo>
                    <a:pt x="218313" y="634"/>
                  </a:lnTo>
                  <a:lnTo>
                    <a:pt x="217043" y="1777"/>
                  </a:lnTo>
                  <a:lnTo>
                    <a:pt x="52070" y="169100"/>
                  </a:lnTo>
                  <a:lnTo>
                    <a:pt x="50927" y="169913"/>
                  </a:lnTo>
                  <a:lnTo>
                    <a:pt x="49657" y="170332"/>
                  </a:lnTo>
                  <a:lnTo>
                    <a:pt x="48006" y="170332"/>
                  </a:lnTo>
                  <a:lnTo>
                    <a:pt x="46482" y="170332"/>
                  </a:lnTo>
                  <a:lnTo>
                    <a:pt x="45212" y="169913"/>
                  </a:lnTo>
                  <a:lnTo>
                    <a:pt x="44068" y="169100"/>
                  </a:lnTo>
                  <a:lnTo>
                    <a:pt x="11176" y="135508"/>
                  </a:lnTo>
                  <a:lnTo>
                    <a:pt x="9779" y="134238"/>
                  </a:lnTo>
                  <a:lnTo>
                    <a:pt x="8382" y="133603"/>
                  </a:lnTo>
                  <a:lnTo>
                    <a:pt x="6858" y="133603"/>
                  </a:lnTo>
                  <a:lnTo>
                    <a:pt x="5334" y="133603"/>
                  </a:lnTo>
                  <a:lnTo>
                    <a:pt x="3809" y="134238"/>
                  </a:lnTo>
                  <a:lnTo>
                    <a:pt x="2412" y="135508"/>
                  </a:lnTo>
                  <a:lnTo>
                    <a:pt x="0" y="137921"/>
                  </a:lnTo>
                  <a:lnTo>
                    <a:pt x="0" y="141604"/>
                  </a:lnTo>
                  <a:lnTo>
                    <a:pt x="2412" y="144398"/>
                  </a:lnTo>
                  <a:lnTo>
                    <a:pt x="35687" y="177609"/>
                  </a:lnTo>
                  <a:lnTo>
                    <a:pt x="38862" y="181241"/>
                  </a:lnTo>
                  <a:lnTo>
                    <a:pt x="42926" y="182879"/>
                  </a:lnTo>
                  <a:lnTo>
                    <a:pt x="47625" y="182879"/>
                  </a:lnTo>
                  <a:lnTo>
                    <a:pt x="52070" y="182879"/>
                  </a:lnTo>
                  <a:lnTo>
                    <a:pt x="56387" y="180835"/>
                  </a:lnTo>
                  <a:lnTo>
                    <a:pt x="59690" y="177609"/>
                  </a:lnTo>
                  <a:lnTo>
                    <a:pt x="220218" y="15239"/>
                  </a:lnTo>
                  <a:lnTo>
                    <a:pt x="267843" y="62991"/>
                  </a:lnTo>
                  <a:lnTo>
                    <a:pt x="225425" y="106298"/>
                  </a:lnTo>
                  <a:lnTo>
                    <a:pt x="222631" y="108711"/>
                  </a:lnTo>
                  <a:lnTo>
                    <a:pt x="222631" y="112394"/>
                  </a:lnTo>
                  <a:lnTo>
                    <a:pt x="225425" y="114807"/>
                  </a:lnTo>
                  <a:lnTo>
                    <a:pt x="226568" y="116077"/>
                  </a:lnTo>
                  <a:lnTo>
                    <a:pt x="228091" y="116585"/>
                  </a:lnTo>
                  <a:lnTo>
                    <a:pt x="229615" y="116585"/>
                  </a:lnTo>
                  <a:lnTo>
                    <a:pt x="231140" y="116585"/>
                  </a:lnTo>
                  <a:lnTo>
                    <a:pt x="232537" y="116077"/>
                  </a:lnTo>
                  <a:lnTo>
                    <a:pt x="233807" y="114807"/>
                  </a:lnTo>
                  <a:lnTo>
                    <a:pt x="280670" y="67436"/>
                  </a:lnTo>
                  <a:lnTo>
                    <a:pt x="281813" y="66293"/>
                  </a:lnTo>
                  <a:lnTo>
                    <a:pt x="282194" y="64642"/>
                  </a:lnTo>
                  <a:lnTo>
                    <a:pt x="282194" y="63372"/>
                  </a:lnTo>
                  <a:lnTo>
                    <a:pt x="283464" y="61721"/>
                  </a:lnTo>
                  <a:lnTo>
                    <a:pt x="282575" y="60197"/>
                  </a:lnTo>
                  <a:lnTo>
                    <a:pt x="281813" y="58546"/>
                  </a:lnTo>
                  <a:lnTo>
                    <a:pt x="225806" y="1777"/>
                  </a:lnTo>
                  <a:lnTo>
                    <a:pt x="224409" y="634"/>
                  </a:lnTo>
                  <a:lnTo>
                    <a:pt x="222884" y="0"/>
                  </a:lnTo>
                  <a:lnTo>
                    <a:pt x="221360" y="0"/>
                  </a:lnTo>
                  <a:close/>
                </a:path>
              </a:pathLst>
            </a:custGeom>
            <a:ln w="9144">
              <a:solidFill>
                <a:srgbClr val="222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4352" y="3535933"/>
              <a:ext cx="113030" cy="115570"/>
            </a:xfrm>
            <a:custGeom>
              <a:avLst/>
              <a:gdLst/>
              <a:ahLst/>
              <a:cxnLst/>
              <a:rect l="l" t="t" r="r" b="b"/>
              <a:pathLst>
                <a:path w="113030" h="115570">
                  <a:moveTo>
                    <a:pt x="112776" y="41910"/>
                  </a:moveTo>
                  <a:lnTo>
                    <a:pt x="72517" y="41910"/>
                  </a:lnTo>
                  <a:lnTo>
                    <a:pt x="72517" y="0"/>
                  </a:lnTo>
                  <a:lnTo>
                    <a:pt x="40386" y="0"/>
                  </a:lnTo>
                  <a:lnTo>
                    <a:pt x="40386" y="41910"/>
                  </a:lnTo>
                  <a:lnTo>
                    <a:pt x="0" y="41910"/>
                  </a:lnTo>
                  <a:lnTo>
                    <a:pt x="0" y="73660"/>
                  </a:lnTo>
                  <a:lnTo>
                    <a:pt x="40386" y="73660"/>
                  </a:lnTo>
                  <a:lnTo>
                    <a:pt x="40386" y="115570"/>
                  </a:lnTo>
                  <a:lnTo>
                    <a:pt x="72517" y="115570"/>
                  </a:lnTo>
                  <a:lnTo>
                    <a:pt x="72517" y="73660"/>
                  </a:lnTo>
                  <a:lnTo>
                    <a:pt x="112776" y="73660"/>
                  </a:lnTo>
                  <a:lnTo>
                    <a:pt x="112776" y="419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8511" y="1746503"/>
            <a:ext cx="3514343" cy="65532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64479" y="3447288"/>
            <a:ext cx="2313431" cy="96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" y="4405516"/>
            <a:ext cx="1069975" cy="739775"/>
          </a:xfrm>
          <a:custGeom>
            <a:avLst/>
            <a:gdLst/>
            <a:ahLst/>
            <a:cxnLst/>
            <a:rect l="l" t="t" r="r" b="b"/>
            <a:pathLst>
              <a:path w="1069975" h="739775">
                <a:moveTo>
                  <a:pt x="665213" y="0"/>
                </a:moveTo>
                <a:lnTo>
                  <a:pt x="644599" y="9520"/>
                </a:lnTo>
                <a:lnTo>
                  <a:pt x="630660" y="27132"/>
                </a:lnTo>
                <a:lnTo>
                  <a:pt x="625538" y="49109"/>
                </a:lnTo>
                <a:lnTo>
                  <a:pt x="626531" y="58725"/>
                </a:lnTo>
                <a:lnTo>
                  <a:pt x="629616" y="68183"/>
                </a:lnTo>
                <a:lnTo>
                  <a:pt x="634952" y="77200"/>
                </a:lnTo>
                <a:lnTo>
                  <a:pt x="642696" y="85495"/>
                </a:lnTo>
                <a:lnTo>
                  <a:pt x="523773" y="424991"/>
                </a:lnTo>
                <a:lnTo>
                  <a:pt x="483835" y="426911"/>
                </a:lnTo>
                <a:lnTo>
                  <a:pt x="444603" y="433824"/>
                </a:lnTo>
                <a:lnTo>
                  <a:pt x="406621" y="445576"/>
                </a:lnTo>
                <a:lnTo>
                  <a:pt x="370433" y="462012"/>
                </a:lnTo>
                <a:lnTo>
                  <a:pt x="229539" y="110476"/>
                </a:lnTo>
                <a:lnTo>
                  <a:pt x="236682" y="102305"/>
                </a:lnTo>
                <a:lnTo>
                  <a:pt x="241598" y="93581"/>
                </a:lnTo>
                <a:lnTo>
                  <a:pt x="244438" y="84530"/>
                </a:lnTo>
                <a:lnTo>
                  <a:pt x="245351" y="75373"/>
                </a:lnTo>
                <a:lnTo>
                  <a:pt x="239940" y="53099"/>
                </a:lnTo>
                <a:lnTo>
                  <a:pt x="225356" y="35511"/>
                </a:lnTo>
                <a:lnTo>
                  <a:pt x="204069" y="26452"/>
                </a:lnTo>
                <a:lnTo>
                  <a:pt x="178549" y="29767"/>
                </a:lnTo>
                <a:lnTo>
                  <a:pt x="164857" y="37729"/>
                </a:lnTo>
                <a:lnTo>
                  <a:pt x="155303" y="48403"/>
                </a:lnTo>
                <a:lnTo>
                  <a:pt x="149704" y="60883"/>
                </a:lnTo>
                <a:lnTo>
                  <a:pt x="147878" y="74268"/>
                </a:lnTo>
                <a:lnTo>
                  <a:pt x="151200" y="92477"/>
                </a:lnTo>
                <a:lnTo>
                  <a:pt x="160847" y="108304"/>
                </a:lnTo>
                <a:lnTo>
                  <a:pt x="176344" y="119388"/>
                </a:lnTo>
                <a:lnTo>
                  <a:pt x="197218" y="123366"/>
                </a:lnTo>
                <a:lnTo>
                  <a:pt x="340182" y="480338"/>
                </a:lnTo>
                <a:lnTo>
                  <a:pt x="319436" y="496136"/>
                </a:lnTo>
                <a:lnTo>
                  <a:pt x="300129" y="513542"/>
                </a:lnTo>
                <a:lnTo>
                  <a:pt x="282303" y="532434"/>
                </a:lnTo>
                <a:lnTo>
                  <a:pt x="266001" y="552690"/>
                </a:lnTo>
                <a:lnTo>
                  <a:pt x="65839" y="427074"/>
                </a:lnTo>
                <a:lnTo>
                  <a:pt x="66528" y="422273"/>
                </a:lnTo>
                <a:lnTo>
                  <a:pt x="66528" y="419987"/>
                </a:lnTo>
                <a:lnTo>
                  <a:pt x="59521" y="399965"/>
                </a:lnTo>
                <a:lnTo>
                  <a:pt x="42743" y="388758"/>
                </a:lnTo>
                <a:lnTo>
                  <a:pt x="22561" y="388905"/>
                </a:lnTo>
                <a:lnTo>
                  <a:pt x="5341" y="402944"/>
                </a:lnTo>
                <a:lnTo>
                  <a:pt x="1651" y="408875"/>
                </a:lnTo>
                <a:lnTo>
                  <a:pt x="0" y="414933"/>
                </a:lnTo>
                <a:lnTo>
                  <a:pt x="0" y="420686"/>
                </a:lnTo>
                <a:lnTo>
                  <a:pt x="4991" y="437726"/>
                </a:lnTo>
                <a:lnTo>
                  <a:pt x="17761" y="449816"/>
                </a:lnTo>
                <a:lnTo>
                  <a:pt x="35005" y="453929"/>
                </a:lnTo>
                <a:lnTo>
                  <a:pt x="53416" y="447038"/>
                </a:lnTo>
                <a:lnTo>
                  <a:pt x="252310" y="572273"/>
                </a:lnTo>
                <a:lnTo>
                  <a:pt x="231455" y="611156"/>
                </a:lnTo>
                <a:lnTo>
                  <a:pt x="216225" y="652457"/>
                </a:lnTo>
                <a:lnTo>
                  <a:pt x="206817" y="695473"/>
                </a:lnTo>
                <a:lnTo>
                  <a:pt x="203428" y="739507"/>
                </a:lnTo>
                <a:lnTo>
                  <a:pt x="834161" y="739507"/>
                </a:lnTo>
                <a:lnTo>
                  <a:pt x="834212" y="733541"/>
                </a:lnTo>
                <a:lnTo>
                  <a:pt x="833897" y="720155"/>
                </a:lnTo>
                <a:lnTo>
                  <a:pt x="832953" y="706861"/>
                </a:lnTo>
                <a:lnTo>
                  <a:pt x="831377" y="693630"/>
                </a:lnTo>
                <a:lnTo>
                  <a:pt x="829170" y="680429"/>
                </a:lnTo>
                <a:lnTo>
                  <a:pt x="1008633" y="645062"/>
                </a:lnTo>
                <a:lnTo>
                  <a:pt x="1025851" y="659050"/>
                </a:lnTo>
                <a:lnTo>
                  <a:pt x="1046033" y="659111"/>
                </a:lnTo>
                <a:lnTo>
                  <a:pt x="1062813" y="647870"/>
                </a:lnTo>
                <a:lnTo>
                  <a:pt x="1069822" y="627950"/>
                </a:lnTo>
                <a:lnTo>
                  <a:pt x="1069606" y="623340"/>
                </a:lnTo>
                <a:lnTo>
                  <a:pt x="1069124" y="620931"/>
                </a:lnTo>
                <a:lnTo>
                  <a:pt x="1056676" y="600643"/>
                </a:lnTo>
                <a:lnTo>
                  <a:pt x="1036073" y="594006"/>
                </a:lnTo>
                <a:lnTo>
                  <a:pt x="1015626" y="600936"/>
                </a:lnTo>
                <a:lnTo>
                  <a:pt x="1003642" y="621352"/>
                </a:lnTo>
                <a:lnTo>
                  <a:pt x="823379" y="657142"/>
                </a:lnTo>
                <a:lnTo>
                  <a:pt x="807471" y="612720"/>
                </a:lnTo>
                <a:lnTo>
                  <a:pt x="785587" y="571821"/>
                </a:lnTo>
                <a:lnTo>
                  <a:pt x="758280" y="534930"/>
                </a:lnTo>
                <a:lnTo>
                  <a:pt x="726106" y="502529"/>
                </a:lnTo>
                <a:lnTo>
                  <a:pt x="689618" y="475101"/>
                </a:lnTo>
                <a:lnTo>
                  <a:pt x="649371" y="453130"/>
                </a:lnTo>
                <a:lnTo>
                  <a:pt x="605919" y="437100"/>
                </a:lnTo>
                <a:lnTo>
                  <a:pt x="559816" y="427493"/>
                </a:lnTo>
                <a:lnTo>
                  <a:pt x="675436" y="96734"/>
                </a:lnTo>
                <a:lnTo>
                  <a:pt x="695607" y="92183"/>
                </a:lnTo>
                <a:lnTo>
                  <a:pt x="710426" y="81026"/>
                </a:lnTo>
                <a:lnTo>
                  <a:pt x="719561" y="65461"/>
                </a:lnTo>
                <a:lnTo>
                  <a:pt x="722680" y="47687"/>
                </a:lnTo>
                <a:lnTo>
                  <a:pt x="720739" y="33776"/>
                </a:lnTo>
                <a:lnTo>
                  <a:pt x="714811" y="20887"/>
                </a:lnTo>
                <a:lnTo>
                  <a:pt x="704737" y="10050"/>
                </a:lnTo>
                <a:lnTo>
                  <a:pt x="690359" y="2297"/>
                </a:lnTo>
                <a:lnTo>
                  <a:pt x="66521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0616" y="667511"/>
            <a:ext cx="1053465" cy="911860"/>
          </a:xfrm>
          <a:custGeom>
            <a:avLst/>
            <a:gdLst/>
            <a:ahLst/>
            <a:cxnLst/>
            <a:rect l="l" t="t" r="r" b="b"/>
            <a:pathLst>
              <a:path w="1053465" h="911860">
                <a:moveTo>
                  <a:pt x="308744" y="0"/>
                </a:moveTo>
                <a:lnTo>
                  <a:pt x="304553" y="0"/>
                </a:lnTo>
                <a:lnTo>
                  <a:pt x="300108" y="762"/>
                </a:lnTo>
                <a:lnTo>
                  <a:pt x="295663" y="2539"/>
                </a:lnTo>
                <a:lnTo>
                  <a:pt x="277163" y="19004"/>
                </a:lnTo>
                <a:lnTo>
                  <a:pt x="274153" y="41481"/>
                </a:lnTo>
                <a:lnTo>
                  <a:pt x="285073" y="61315"/>
                </a:lnTo>
                <a:lnTo>
                  <a:pt x="308363" y="69850"/>
                </a:lnTo>
                <a:lnTo>
                  <a:pt x="400057" y="308483"/>
                </a:lnTo>
                <a:lnTo>
                  <a:pt x="393199" y="312292"/>
                </a:lnTo>
                <a:lnTo>
                  <a:pt x="386341" y="316611"/>
                </a:lnTo>
                <a:lnTo>
                  <a:pt x="379737" y="321183"/>
                </a:lnTo>
                <a:lnTo>
                  <a:pt x="255023" y="178942"/>
                </a:lnTo>
                <a:lnTo>
                  <a:pt x="257839" y="165985"/>
                </a:lnTo>
                <a:lnTo>
                  <a:pt x="253928" y="154812"/>
                </a:lnTo>
                <a:lnTo>
                  <a:pt x="245326" y="146974"/>
                </a:lnTo>
                <a:lnTo>
                  <a:pt x="234068" y="144017"/>
                </a:lnTo>
                <a:lnTo>
                  <a:pt x="228734" y="144017"/>
                </a:lnTo>
                <a:lnTo>
                  <a:pt x="223273" y="145923"/>
                </a:lnTo>
                <a:lnTo>
                  <a:pt x="218320" y="150367"/>
                </a:lnTo>
                <a:lnTo>
                  <a:pt x="210665" y="163325"/>
                </a:lnTo>
                <a:lnTo>
                  <a:pt x="212034" y="176974"/>
                </a:lnTo>
                <a:lnTo>
                  <a:pt x="220356" y="187765"/>
                </a:lnTo>
                <a:lnTo>
                  <a:pt x="233560" y="192150"/>
                </a:lnTo>
                <a:lnTo>
                  <a:pt x="236354" y="192150"/>
                </a:lnTo>
                <a:lnTo>
                  <a:pt x="239275" y="191515"/>
                </a:lnTo>
                <a:lnTo>
                  <a:pt x="242196" y="190500"/>
                </a:lnTo>
                <a:lnTo>
                  <a:pt x="366021" y="331470"/>
                </a:lnTo>
                <a:lnTo>
                  <a:pt x="331914" y="365752"/>
                </a:lnTo>
                <a:lnTo>
                  <a:pt x="306236" y="406082"/>
                </a:lnTo>
                <a:lnTo>
                  <a:pt x="289655" y="450984"/>
                </a:lnTo>
                <a:lnTo>
                  <a:pt x="282836" y="498983"/>
                </a:lnTo>
                <a:lnTo>
                  <a:pt x="101861" y="498983"/>
                </a:lnTo>
                <a:lnTo>
                  <a:pt x="97964" y="492134"/>
                </a:lnTo>
                <a:lnTo>
                  <a:pt x="92686" y="487346"/>
                </a:lnTo>
                <a:lnTo>
                  <a:pt x="86502" y="484534"/>
                </a:lnTo>
                <a:lnTo>
                  <a:pt x="79890" y="483615"/>
                </a:lnTo>
                <a:lnTo>
                  <a:pt x="71070" y="485203"/>
                </a:lnTo>
                <a:lnTo>
                  <a:pt x="63428" y="489838"/>
                </a:lnTo>
                <a:lnTo>
                  <a:pt x="58048" y="497331"/>
                </a:lnTo>
                <a:lnTo>
                  <a:pt x="56014" y="507491"/>
                </a:lnTo>
                <a:lnTo>
                  <a:pt x="58068" y="517598"/>
                </a:lnTo>
                <a:lnTo>
                  <a:pt x="63492" y="525097"/>
                </a:lnTo>
                <a:lnTo>
                  <a:pt x="71177" y="529762"/>
                </a:lnTo>
                <a:lnTo>
                  <a:pt x="80017" y="531367"/>
                </a:lnTo>
                <a:lnTo>
                  <a:pt x="86610" y="530449"/>
                </a:lnTo>
                <a:lnTo>
                  <a:pt x="92749" y="527637"/>
                </a:lnTo>
                <a:lnTo>
                  <a:pt x="97984" y="522849"/>
                </a:lnTo>
                <a:lnTo>
                  <a:pt x="101861" y="516000"/>
                </a:lnTo>
                <a:lnTo>
                  <a:pt x="282836" y="516000"/>
                </a:lnTo>
                <a:lnTo>
                  <a:pt x="283525" y="528847"/>
                </a:lnTo>
                <a:lnTo>
                  <a:pt x="285011" y="541623"/>
                </a:lnTo>
                <a:lnTo>
                  <a:pt x="287283" y="554255"/>
                </a:lnTo>
                <a:lnTo>
                  <a:pt x="290329" y="566674"/>
                </a:lnTo>
                <a:lnTo>
                  <a:pt x="57665" y="686942"/>
                </a:lnTo>
                <a:lnTo>
                  <a:pt x="50553" y="680592"/>
                </a:lnTo>
                <a:lnTo>
                  <a:pt x="42552" y="677799"/>
                </a:lnTo>
                <a:lnTo>
                  <a:pt x="34932" y="677799"/>
                </a:lnTo>
                <a:lnTo>
                  <a:pt x="18446" y="682128"/>
                </a:lnTo>
                <a:lnTo>
                  <a:pt x="5818" y="693578"/>
                </a:lnTo>
                <a:lnTo>
                  <a:pt x="0" y="709838"/>
                </a:lnTo>
                <a:lnTo>
                  <a:pt x="3944" y="728599"/>
                </a:lnTo>
                <a:lnTo>
                  <a:pt x="9866" y="737127"/>
                </a:lnTo>
                <a:lnTo>
                  <a:pt x="17216" y="743013"/>
                </a:lnTo>
                <a:lnTo>
                  <a:pt x="25519" y="746422"/>
                </a:lnTo>
                <a:lnTo>
                  <a:pt x="34297" y="747522"/>
                </a:lnTo>
                <a:lnTo>
                  <a:pt x="48039" y="744829"/>
                </a:lnTo>
                <a:lnTo>
                  <a:pt x="59745" y="737123"/>
                </a:lnTo>
                <a:lnTo>
                  <a:pt x="67427" y="724965"/>
                </a:lnTo>
                <a:lnTo>
                  <a:pt x="69095" y="708913"/>
                </a:lnTo>
                <a:lnTo>
                  <a:pt x="298203" y="590931"/>
                </a:lnTo>
                <a:lnTo>
                  <a:pt x="319161" y="631572"/>
                </a:lnTo>
                <a:lnTo>
                  <a:pt x="347249" y="666510"/>
                </a:lnTo>
                <a:lnTo>
                  <a:pt x="381341" y="694991"/>
                </a:lnTo>
                <a:lnTo>
                  <a:pt x="420312" y="716265"/>
                </a:lnTo>
                <a:lnTo>
                  <a:pt x="463036" y="729581"/>
                </a:lnTo>
                <a:lnTo>
                  <a:pt x="508388" y="734187"/>
                </a:lnTo>
                <a:lnTo>
                  <a:pt x="508388" y="865377"/>
                </a:lnTo>
                <a:lnTo>
                  <a:pt x="495698" y="876579"/>
                </a:lnTo>
                <a:lnTo>
                  <a:pt x="493641" y="891936"/>
                </a:lnTo>
                <a:lnTo>
                  <a:pt x="501084" y="905508"/>
                </a:lnTo>
                <a:lnTo>
                  <a:pt x="516897" y="911351"/>
                </a:lnTo>
                <a:lnTo>
                  <a:pt x="532782" y="905508"/>
                </a:lnTo>
                <a:lnTo>
                  <a:pt x="540250" y="891936"/>
                </a:lnTo>
                <a:lnTo>
                  <a:pt x="538168" y="876579"/>
                </a:lnTo>
                <a:lnTo>
                  <a:pt x="525406" y="865377"/>
                </a:lnTo>
                <a:lnTo>
                  <a:pt x="525406" y="733298"/>
                </a:lnTo>
                <a:lnTo>
                  <a:pt x="569384" y="725478"/>
                </a:lnTo>
                <a:lnTo>
                  <a:pt x="610233" y="709520"/>
                </a:lnTo>
                <a:lnTo>
                  <a:pt x="646961" y="686196"/>
                </a:lnTo>
                <a:lnTo>
                  <a:pt x="678578" y="656279"/>
                </a:lnTo>
                <a:lnTo>
                  <a:pt x="704091" y="620541"/>
                </a:lnTo>
                <a:lnTo>
                  <a:pt x="722510" y="579754"/>
                </a:lnTo>
                <a:lnTo>
                  <a:pt x="937648" y="707009"/>
                </a:lnTo>
                <a:lnTo>
                  <a:pt x="938545" y="723572"/>
                </a:lnTo>
                <a:lnTo>
                  <a:pt x="946062" y="736361"/>
                </a:lnTo>
                <a:lnTo>
                  <a:pt x="958008" y="744602"/>
                </a:lnTo>
                <a:lnTo>
                  <a:pt x="972192" y="747522"/>
                </a:lnTo>
                <a:lnTo>
                  <a:pt x="980509" y="746519"/>
                </a:lnTo>
                <a:lnTo>
                  <a:pt x="988433" y="743410"/>
                </a:lnTo>
                <a:lnTo>
                  <a:pt x="995570" y="738038"/>
                </a:lnTo>
                <a:lnTo>
                  <a:pt x="1001529" y="730250"/>
                </a:lnTo>
                <a:lnTo>
                  <a:pt x="1006633" y="711285"/>
                </a:lnTo>
                <a:lnTo>
                  <a:pt x="1001307" y="694451"/>
                </a:lnTo>
                <a:lnTo>
                  <a:pt x="988599" y="682404"/>
                </a:lnTo>
                <a:lnTo>
                  <a:pt x="971557" y="677799"/>
                </a:lnTo>
                <a:lnTo>
                  <a:pt x="964445" y="677799"/>
                </a:lnTo>
                <a:lnTo>
                  <a:pt x="956952" y="680085"/>
                </a:lnTo>
                <a:lnTo>
                  <a:pt x="950094" y="685546"/>
                </a:lnTo>
                <a:lnTo>
                  <a:pt x="729114" y="554863"/>
                </a:lnTo>
                <a:lnTo>
                  <a:pt x="733383" y="526522"/>
                </a:lnTo>
                <a:lnTo>
                  <a:pt x="734020" y="497967"/>
                </a:lnTo>
                <a:lnTo>
                  <a:pt x="731061" y="469602"/>
                </a:lnTo>
                <a:lnTo>
                  <a:pt x="724542" y="441833"/>
                </a:lnTo>
                <a:lnTo>
                  <a:pt x="989718" y="391160"/>
                </a:lnTo>
                <a:lnTo>
                  <a:pt x="995685" y="398615"/>
                </a:lnTo>
                <a:lnTo>
                  <a:pt x="1002688" y="403748"/>
                </a:lnTo>
                <a:lnTo>
                  <a:pt x="1010382" y="406715"/>
                </a:lnTo>
                <a:lnTo>
                  <a:pt x="1018420" y="407670"/>
                </a:lnTo>
                <a:lnTo>
                  <a:pt x="1032841" y="404647"/>
                </a:lnTo>
                <a:lnTo>
                  <a:pt x="1044916" y="396160"/>
                </a:lnTo>
                <a:lnTo>
                  <a:pt x="1052443" y="383077"/>
                </a:lnTo>
                <a:lnTo>
                  <a:pt x="1053218" y="366267"/>
                </a:lnTo>
                <a:lnTo>
                  <a:pt x="1048543" y="353859"/>
                </a:lnTo>
                <a:lnTo>
                  <a:pt x="1040582" y="345011"/>
                </a:lnTo>
                <a:lnTo>
                  <a:pt x="1030430" y="339711"/>
                </a:lnTo>
                <a:lnTo>
                  <a:pt x="1019182" y="337947"/>
                </a:lnTo>
                <a:lnTo>
                  <a:pt x="1007864" y="339732"/>
                </a:lnTo>
                <a:lnTo>
                  <a:pt x="997688" y="345090"/>
                </a:lnTo>
                <a:lnTo>
                  <a:pt x="989750" y="354020"/>
                </a:lnTo>
                <a:lnTo>
                  <a:pt x="985146" y="366522"/>
                </a:lnTo>
                <a:lnTo>
                  <a:pt x="715652" y="417829"/>
                </a:lnTo>
                <a:lnTo>
                  <a:pt x="707594" y="400958"/>
                </a:lnTo>
                <a:lnTo>
                  <a:pt x="698142" y="384873"/>
                </a:lnTo>
                <a:lnTo>
                  <a:pt x="687381" y="369645"/>
                </a:lnTo>
                <a:lnTo>
                  <a:pt x="675393" y="355346"/>
                </a:lnTo>
                <a:lnTo>
                  <a:pt x="790963" y="232156"/>
                </a:lnTo>
                <a:lnTo>
                  <a:pt x="794265" y="233425"/>
                </a:lnTo>
                <a:lnTo>
                  <a:pt x="797313" y="234061"/>
                </a:lnTo>
                <a:lnTo>
                  <a:pt x="800361" y="234061"/>
                </a:lnTo>
                <a:lnTo>
                  <a:pt x="813508" y="229808"/>
                </a:lnTo>
                <a:lnTo>
                  <a:pt x="821999" y="219281"/>
                </a:lnTo>
                <a:lnTo>
                  <a:pt x="823704" y="205825"/>
                </a:lnTo>
                <a:lnTo>
                  <a:pt x="816490" y="192786"/>
                </a:lnTo>
                <a:lnTo>
                  <a:pt x="811537" y="188087"/>
                </a:lnTo>
                <a:lnTo>
                  <a:pt x="805949" y="186054"/>
                </a:lnTo>
                <a:lnTo>
                  <a:pt x="800488" y="186054"/>
                </a:lnTo>
                <a:lnTo>
                  <a:pt x="789275" y="188912"/>
                </a:lnTo>
                <a:lnTo>
                  <a:pt x="780597" y="196532"/>
                </a:lnTo>
                <a:lnTo>
                  <a:pt x="776468" y="207486"/>
                </a:lnTo>
                <a:lnTo>
                  <a:pt x="778898" y="220345"/>
                </a:lnTo>
                <a:lnTo>
                  <a:pt x="663582" y="343281"/>
                </a:lnTo>
                <a:lnTo>
                  <a:pt x="629221" y="316192"/>
                </a:lnTo>
                <a:lnTo>
                  <a:pt x="591097" y="296592"/>
                </a:lnTo>
                <a:lnTo>
                  <a:pt x="550354" y="284684"/>
                </a:lnTo>
                <a:lnTo>
                  <a:pt x="508134" y="280670"/>
                </a:lnTo>
                <a:lnTo>
                  <a:pt x="486493" y="281701"/>
                </a:lnTo>
                <a:lnTo>
                  <a:pt x="464923" y="284829"/>
                </a:lnTo>
                <a:lnTo>
                  <a:pt x="443591" y="290099"/>
                </a:lnTo>
                <a:lnTo>
                  <a:pt x="422663" y="297561"/>
                </a:lnTo>
                <a:lnTo>
                  <a:pt x="331350" y="60960"/>
                </a:lnTo>
                <a:lnTo>
                  <a:pt x="342409" y="41898"/>
                </a:lnTo>
                <a:lnTo>
                  <a:pt x="340288" y="22002"/>
                </a:lnTo>
                <a:lnTo>
                  <a:pt x="328046" y="6346"/>
                </a:lnTo>
                <a:lnTo>
                  <a:pt x="308744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4105655"/>
            <a:ext cx="94488" cy="975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736" y="4675632"/>
            <a:ext cx="94487" cy="944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81416" y="1514855"/>
            <a:ext cx="94487" cy="9448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662416" y="1700783"/>
            <a:ext cx="64135" cy="60960"/>
          </a:xfrm>
          <a:custGeom>
            <a:avLst/>
            <a:gdLst/>
            <a:ahLst/>
            <a:cxnLst/>
            <a:rect l="l" t="t" r="r" b="b"/>
            <a:pathLst>
              <a:path w="64134" h="60960">
                <a:moveTo>
                  <a:pt x="32003" y="0"/>
                </a:moveTo>
                <a:lnTo>
                  <a:pt x="19556" y="2387"/>
                </a:lnTo>
                <a:lnTo>
                  <a:pt x="9382" y="8905"/>
                </a:lnTo>
                <a:lnTo>
                  <a:pt x="2518" y="18591"/>
                </a:lnTo>
                <a:lnTo>
                  <a:pt x="0" y="30479"/>
                </a:lnTo>
                <a:lnTo>
                  <a:pt x="2518" y="42368"/>
                </a:lnTo>
                <a:lnTo>
                  <a:pt x="9382" y="52054"/>
                </a:lnTo>
                <a:lnTo>
                  <a:pt x="19556" y="58572"/>
                </a:lnTo>
                <a:lnTo>
                  <a:pt x="32003" y="60960"/>
                </a:lnTo>
                <a:lnTo>
                  <a:pt x="44451" y="58572"/>
                </a:lnTo>
                <a:lnTo>
                  <a:pt x="54625" y="52054"/>
                </a:lnTo>
                <a:lnTo>
                  <a:pt x="61489" y="42368"/>
                </a:lnTo>
                <a:lnTo>
                  <a:pt x="64007" y="30479"/>
                </a:lnTo>
                <a:lnTo>
                  <a:pt x="61489" y="18591"/>
                </a:lnTo>
                <a:lnTo>
                  <a:pt x="54625" y="8905"/>
                </a:lnTo>
                <a:lnTo>
                  <a:pt x="44451" y="2387"/>
                </a:lnTo>
                <a:lnTo>
                  <a:pt x="32003" y="0"/>
                </a:lnTo>
                <a:close/>
              </a:path>
            </a:pathLst>
          </a:custGeom>
          <a:solidFill>
            <a:srgbClr val="D989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8053" y="412749"/>
            <a:ext cx="8341995" cy="4533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80" dirty="0"/>
              <a:t>TOP</a:t>
            </a:r>
            <a:r>
              <a:rPr sz="2800" spc="-75" dirty="0"/>
              <a:t> </a:t>
            </a:r>
            <a:r>
              <a:rPr sz="2800" dirty="0"/>
              <a:t>5</a:t>
            </a:r>
            <a:r>
              <a:rPr sz="2800" spc="-20" dirty="0"/>
              <a:t> </a:t>
            </a:r>
            <a:r>
              <a:rPr sz="2800" spc="-204" dirty="0"/>
              <a:t>COUNTRIES</a:t>
            </a:r>
            <a:r>
              <a:rPr sz="2800" spc="-105" dirty="0"/>
              <a:t> </a:t>
            </a:r>
            <a:r>
              <a:rPr sz="2800" spc="-190" dirty="0"/>
              <a:t>WITH</a:t>
            </a:r>
            <a:r>
              <a:rPr sz="2800" spc="-85" dirty="0"/>
              <a:t> </a:t>
            </a:r>
            <a:r>
              <a:rPr sz="2800" spc="-195" dirty="0"/>
              <a:t>HIGHEST</a:t>
            </a:r>
            <a:r>
              <a:rPr sz="2800" spc="-80" dirty="0"/>
              <a:t> </a:t>
            </a:r>
            <a:r>
              <a:rPr sz="2800" spc="-265" dirty="0"/>
              <a:t>RECOVERY</a:t>
            </a:r>
            <a:r>
              <a:rPr sz="2800" spc="-100" dirty="0"/>
              <a:t> </a:t>
            </a:r>
            <a:r>
              <a:rPr sz="2800" spc="-95" dirty="0"/>
              <a:t>CASES</a:t>
            </a:r>
            <a:endParaRPr sz="2800" dirty="0"/>
          </a:p>
        </p:txBody>
      </p:sp>
      <p:sp>
        <p:nvSpPr>
          <p:cNvPr id="9" name="object 9"/>
          <p:cNvSpPr/>
          <p:nvPr/>
        </p:nvSpPr>
        <p:spPr>
          <a:xfrm>
            <a:off x="1466088" y="1261363"/>
            <a:ext cx="128270" cy="134620"/>
          </a:xfrm>
          <a:custGeom>
            <a:avLst/>
            <a:gdLst/>
            <a:ahLst/>
            <a:cxnLst/>
            <a:rect l="l" t="t" r="r" b="b"/>
            <a:pathLst>
              <a:path w="128269" h="134619">
                <a:moveTo>
                  <a:pt x="128016" y="48260"/>
                </a:moveTo>
                <a:lnTo>
                  <a:pt x="82296" y="48260"/>
                </a:lnTo>
                <a:lnTo>
                  <a:pt x="82296" y="0"/>
                </a:lnTo>
                <a:lnTo>
                  <a:pt x="45847" y="0"/>
                </a:lnTo>
                <a:lnTo>
                  <a:pt x="45847" y="48260"/>
                </a:lnTo>
                <a:lnTo>
                  <a:pt x="0" y="48260"/>
                </a:lnTo>
                <a:lnTo>
                  <a:pt x="0" y="86360"/>
                </a:lnTo>
                <a:lnTo>
                  <a:pt x="45847" y="86360"/>
                </a:lnTo>
                <a:lnTo>
                  <a:pt x="45847" y="134620"/>
                </a:lnTo>
                <a:lnTo>
                  <a:pt x="82296" y="134620"/>
                </a:lnTo>
                <a:lnTo>
                  <a:pt x="82296" y="86360"/>
                </a:lnTo>
                <a:lnTo>
                  <a:pt x="128016" y="86360"/>
                </a:lnTo>
                <a:lnTo>
                  <a:pt x="128016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68833" y="1794763"/>
            <a:ext cx="8364220" cy="3350260"/>
            <a:chOff x="368833" y="1794763"/>
            <a:chExt cx="8364220" cy="335026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833" y="1794763"/>
              <a:ext cx="5470372" cy="32313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1159" y="4575073"/>
              <a:ext cx="182879" cy="2468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7759" y="2103119"/>
              <a:ext cx="3794760" cy="304190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6054" y="185927"/>
            <a:ext cx="581025" cy="500380"/>
          </a:xfrm>
          <a:custGeom>
            <a:avLst/>
            <a:gdLst/>
            <a:ahLst/>
            <a:cxnLst/>
            <a:rect l="l" t="t" r="r" b="b"/>
            <a:pathLst>
              <a:path w="581025" h="500380">
                <a:moveTo>
                  <a:pt x="412876" y="0"/>
                </a:moveTo>
                <a:lnTo>
                  <a:pt x="410718" y="0"/>
                </a:lnTo>
                <a:lnTo>
                  <a:pt x="400089" y="3506"/>
                </a:lnTo>
                <a:lnTo>
                  <a:pt x="393318" y="12144"/>
                </a:lnTo>
                <a:lnTo>
                  <a:pt x="392072" y="23092"/>
                </a:lnTo>
                <a:lnTo>
                  <a:pt x="398018" y="33528"/>
                </a:lnTo>
                <a:lnTo>
                  <a:pt x="348106" y="163322"/>
                </a:lnTo>
                <a:lnTo>
                  <a:pt x="336569" y="159267"/>
                </a:lnTo>
                <a:lnTo>
                  <a:pt x="324865" y="156416"/>
                </a:lnTo>
                <a:lnTo>
                  <a:pt x="313066" y="154731"/>
                </a:lnTo>
                <a:lnTo>
                  <a:pt x="301244" y="154178"/>
                </a:lnTo>
                <a:lnTo>
                  <a:pt x="277899" y="156370"/>
                </a:lnTo>
                <a:lnTo>
                  <a:pt x="255365" y="162861"/>
                </a:lnTo>
                <a:lnTo>
                  <a:pt x="234307" y="173519"/>
                </a:lnTo>
                <a:lnTo>
                  <a:pt x="215391" y="188213"/>
                </a:lnTo>
                <a:lnTo>
                  <a:pt x="151637" y="121031"/>
                </a:lnTo>
                <a:lnTo>
                  <a:pt x="152915" y="113968"/>
                </a:lnTo>
                <a:lnTo>
                  <a:pt x="150621" y="107965"/>
                </a:lnTo>
                <a:lnTo>
                  <a:pt x="145851" y="103796"/>
                </a:lnTo>
                <a:lnTo>
                  <a:pt x="139700" y="102235"/>
                </a:lnTo>
                <a:lnTo>
                  <a:pt x="136651" y="102235"/>
                </a:lnTo>
                <a:lnTo>
                  <a:pt x="133603" y="103378"/>
                </a:lnTo>
                <a:lnTo>
                  <a:pt x="130809" y="105918"/>
                </a:lnTo>
                <a:lnTo>
                  <a:pt x="126841" y="113093"/>
                </a:lnTo>
                <a:lnTo>
                  <a:pt x="127825" y="120459"/>
                </a:lnTo>
                <a:lnTo>
                  <a:pt x="132524" y="126206"/>
                </a:lnTo>
                <a:lnTo>
                  <a:pt x="139700" y="128524"/>
                </a:lnTo>
                <a:lnTo>
                  <a:pt x="143001" y="128270"/>
                </a:lnTo>
                <a:lnTo>
                  <a:pt x="144652" y="127508"/>
                </a:lnTo>
                <a:lnTo>
                  <a:pt x="208787" y="195072"/>
                </a:lnTo>
                <a:lnTo>
                  <a:pt x="202170" y="202926"/>
                </a:lnTo>
                <a:lnTo>
                  <a:pt x="196230" y="211232"/>
                </a:lnTo>
                <a:lnTo>
                  <a:pt x="190982" y="219967"/>
                </a:lnTo>
                <a:lnTo>
                  <a:pt x="186435" y="229108"/>
                </a:lnTo>
                <a:lnTo>
                  <a:pt x="37845" y="200913"/>
                </a:lnTo>
                <a:lnTo>
                  <a:pt x="35940" y="190500"/>
                </a:lnTo>
                <a:lnTo>
                  <a:pt x="27431" y="185293"/>
                </a:lnTo>
                <a:lnTo>
                  <a:pt x="10540" y="185293"/>
                </a:lnTo>
                <a:lnTo>
                  <a:pt x="2031" y="190500"/>
                </a:lnTo>
                <a:lnTo>
                  <a:pt x="0" y="200913"/>
                </a:lnTo>
                <a:lnTo>
                  <a:pt x="515" y="210125"/>
                </a:lnTo>
                <a:lnTo>
                  <a:pt x="4699" y="217265"/>
                </a:lnTo>
                <a:lnTo>
                  <a:pt x="11358" y="221880"/>
                </a:lnTo>
                <a:lnTo>
                  <a:pt x="19303" y="223520"/>
                </a:lnTo>
                <a:lnTo>
                  <a:pt x="25272" y="223520"/>
                </a:lnTo>
                <a:lnTo>
                  <a:pt x="31241" y="220725"/>
                </a:lnTo>
                <a:lnTo>
                  <a:pt x="35178" y="214375"/>
                </a:lnTo>
                <a:lnTo>
                  <a:pt x="181482" y="242316"/>
                </a:lnTo>
                <a:lnTo>
                  <a:pt x="177851" y="257498"/>
                </a:lnTo>
                <a:lnTo>
                  <a:pt x="176244" y="273002"/>
                </a:lnTo>
                <a:lnTo>
                  <a:pt x="176589" y="288625"/>
                </a:lnTo>
                <a:lnTo>
                  <a:pt x="178815" y="304165"/>
                </a:lnTo>
                <a:lnTo>
                  <a:pt x="56895" y="375666"/>
                </a:lnTo>
                <a:lnTo>
                  <a:pt x="53212" y="372618"/>
                </a:lnTo>
                <a:lnTo>
                  <a:pt x="49148" y="371348"/>
                </a:lnTo>
                <a:lnTo>
                  <a:pt x="45212" y="371348"/>
                </a:lnTo>
                <a:lnTo>
                  <a:pt x="35917" y="373907"/>
                </a:lnTo>
                <a:lnTo>
                  <a:pt x="28955" y="380587"/>
                </a:lnTo>
                <a:lnTo>
                  <a:pt x="25995" y="389886"/>
                </a:lnTo>
                <a:lnTo>
                  <a:pt x="28701" y="400304"/>
                </a:lnTo>
                <a:lnTo>
                  <a:pt x="32638" y="406908"/>
                </a:lnTo>
                <a:lnTo>
                  <a:pt x="38734" y="409829"/>
                </a:lnTo>
                <a:lnTo>
                  <a:pt x="44831" y="409829"/>
                </a:lnTo>
                <a:lnTo>
                  <a:pt x="52705" y="408211"/>
                </a:lnTo>
                <a:lnTo>
                  <a:pt x="59340" y="403653"/>
                </a:lnTo>
                <a:lnTo>
                  <a:pt x="63547" y="396595"/>
                </a:lnTo>
                <a:lnTo>
                  <a:pt x="64134" y="387476"/>
                </a:lnTo>
                <a:lnTo>
                  <a:pt x="182752" y="318008"/>
                </a:lnTo>
                <a:lnTo>
                  <a:pt x="199360" y="350488"/>
                </a:lnTo>
                <a:lnTo>
                  <a:pt x="224266" y="376301"/>
                </a:lnTo>
                <a:lnTo>
                  <a:pt x="255529" y="394017"/>
                </a:lnTo>
                <a:lnTo>
                  <a:pt x="291210" y="402209"/>
                </a:lnTo>
                <a:lnTo>
                  <a:pt x="291210" y="474599"/>
                </a:lnTo>
                <a:lnTo>
                  <a:pt x="284269" y="480744"/>
                </a:lnTo>
                <a:lnTo>
                  <a:pt x="283209" y="489188"/>
                </a:lnTo>
                <a:lnTo>
                  <a:pt x="287389" y="496655"/>
                </a:lnTo>
                <a:lnTo>
                  <a:pt x="296163" y="499872"/>
                </a:lnTo>
                <a:lnTo>
                  <a:pt x="304879" y="496655"/>
                </a:lnTo>
                <a:lnTo>
                  <a:pt x="308927" y="489188"/>
                </a:lnTo>
                <a:lnTo>
                  <a:pt x="307736" y="480744"/>
                </a:lnTo>
                <a:lnTo>
                  <a:pt x="300735" y="474599"/>
                </a:lnTo>
                <a:lnTo>
                  <a:pt x="300735" y="402844"/>
                </a:lnTo>
                <a:lnTo>
                  <a:pt x="337673" y="397240"/>
                </a:lnTo>
                <a:lnTo>
                  <a:pt x="370681" y="381349"/>
                </a:lnTo>
                <a:lnTo>
                  <a:pt x="397640" y="356552"/>
                </a:lnTo>
                <a:lnTo>
                  <a:pt x="416432" y="324231"/>
                </a:lnTo>
                <a:lnTo>
                  <a:pt x="542670" y="388747"/>
                </a:lnTo>
                <a:lnTo>
                  <a:pt x="543653" y="397599"/>
                </a:lnTo>
                <a:lnTo>
                  <a:pt x="547957" y="404320"/>
                </a:lnTo>
                <a:lnTo>
                  <a:pt x="554476" y="408588"/>
                </a:lnTo>
                <a:lnTo>
                  <a:pt x="562101" y="410083"/>
                </a:lnTo>
                <a:lnTo>
                  <a:pt x="568578" y="410083"/>
                </a:lnTo>
                <a:lnTo>
                  <a:pt x="575182" y="406908"/>
                </a:lnTo>
                <a:lnTo>
                  <a:pt x="578865" y="399542"/>
                </a:lnTo>
                <a:lnTo>
                  <a:pt x="581011" y="389014"/>
                </a:lnTo>
                <a:lnTo>
                  <a:pt x="577834" y="380158"/>
                </a:lnTo>
                <a:lnTo>
                  <a:pt x="570918" y="373945"/>
                </a:lnTo>
                <a:lnTo>
                  <a:pt x="561847" y="371601"/>
                </a:lnTo>
                <a:lnTo>
                  <a:pt x="557657" y="371601"/>
                </a:lnTo>
                <a:lnTo>
                  <a:pt x="553212" y="373125"/>
                </a:lnTo>
                <a:lnTo>
                  <a:pt x="549275" y="376682"/>
                </a:lnTo>
                <a:lnTo>
                  <a:pt x="420750" y="310769"/>
                </a:lnTo>
                <a:lnTo>
                  <a:pt x="422495" y="303887"/>
                </a:lnTo>
                <a:lnTo>
                  <a:pt x="423751" y="296957"/>
                </a:lnTo>
                <a:lnTo>
                  <a:pt x="424555" y="289980"/>
                </a:lnTo>
                <a:lnTo>
                  <a:pt x="424941" y="282956"/>
                </a:lnTo>
                <a:lnTo>
                  <a:pt x="524890" y="282956"/>
                </a:lnTo>
                <a:lnTo>
                  <a:pt x="527176" y="288671"/>
                </a:lnTo>
                <a:lnTo>
                  <a:pt x="532129" y="291338"/>
                </a:lnTo>
                <a:lnTo>
                  <a:pt x="543687" y="291338"/>
                </a:lnTo>
                <a:lnTo>
                  <a:pt x="550290" y="286512"/>
                </a:lnTo>
                <a:lnTo>
                  <a:pt x="550290" y="270001"/>
                </a:lnTo>
                <a:lnTo>
                  <a:pt x="543559" y="265175"/>
                </a:lnTo>
                <a:lnTo>
                  <a:pt x="532129" y="265175"/>
                </a:lnTo>
                <a:lnTo>
                  <a:pt x="527176" y="267843"/>
                </a:lnTo>
                <a:lnTo>
                  <a:pt x="524890" y="273685"/>
                </a:lnTo>
                <a:lnTo>
                  <a:pt x="424941" y="273685"/>
                </a:lnTo>
                <a:lnTo>
                  <a:pt x="421151" y="247261"/>
                </a:lnTo>
                <a:lnTo>
                  <a:pt x="411956" y="222599"/>
                </a:lnTo>
                <a:lnTo>
                  <a:pt x="397760" y="200461"/>
                </a:lnTo>
                <a:lnTo>
                  <a:pt x="378968" y="181610"/>
                </a:lnTo>
                <a:lnTo>
                  <a:pt x="447294" y="104267"/>
                </a:lnTo>
                <a:lnTo>
                  <a:pt x="450722" y="105283"/>
                </a:lnTo>
                <a:lnTo>
                  <a:pt x="452246" y="105283"/>
                </a:lnTo>
                <a:lnTo>
                  <a:pt x="459484" y="102870"/>
                </a:lnTo>
                <a:lnTo>
                  <a:pt x="464042" y="96932"/>
                </a:lnTo>
                <a:lnTo>
                  <a:pt x="464766" y="89423"/>
                </a:lnTo>
                <a:lnTo>
                  <a:pt x="460501" y="82296"/>
                </a:lnTo>
                <a:lnTo>
                  <a:pt x="457834" y="80010"/>
                </a:lnTo>
                <a:lnTo>
                  <a:pt x="454787" y="78994"/>
                </a:lnTo>
                <a:lnTo>
                  <a:pt x="451993" y="78994"/>
                </a:lnTo>
                <a:lnTo>
                  <a:pt x="445680" y="80637"/>
                </a:lnTo>
                <a:lnTo>
                  <a:pt x="440832" y="84994"/>
                </a:lnTo>
                <a:lnTo>
                  <a:pt x="438580" y="91209"/>
                </a:lnTo>
                <a:lnTo>
                  <a:pt x="440054" y="98425"/>
                </a:lnTo>
                <a:lnTo>
                  <a:pt x="371475" y="176022"/>
                </a:lnTo>
                <a:lnTo>
                  <a:pt x="364235" y="171196"/>
                </a:lnTo>
                <a:lnTo>
                  <a:pt x="360298" y="169163"/>
                </a:lnTo>
                <a:lnTo>
                  <a:pt x="410844" y="38481"/>
                </a:lnTo>
                <a:lnTo>
                  <a:pt x="423703" y="33793"/>
                </a:lnTo>
                <a:lnTo>
                  <a:pt x="429704" y="22891"/>
                </a:lnTo>
                <a:lnTo>
                  <a:pt x="427989" y="10513"/>
                </a:lnTo>
                <a:lnTo>
                  <a:pt x="417702" y="1397"/>
                </a:lnTo>
                <a:lnTo>
                  <a:pt x="415289" y="508"/>
                </a:lnTo>
                <a:lnTo>
                  <a:pt x="412876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76031" y="0"/>
            <a:ext cx="1069975" cy="736600"/>
          </a:xfrm>
          <a:custGeom>
            <a:avLst/>
            <a:gdLst/>
            <a:ahLst/>
            <a:cxnLst/>
            <a:rect l="l" t="t" r="r" b="b"/>
            <a:pathLst>
              <a:path w="1069975" h="736600">
                <a:moveTo>
                  <a:pt x="834136" y="0"/>
                </a:moveTo>
                <a:lnTo>
                  <a:pt x="203453" y="0"/>
                </a:lnTo>
                <a:lnTo>
                  <a:pt x="206825" y="43838"/>
                </a:lnTo>
                <a:lnTo>
                  <a:pt x="216233" y="86677"/>
                </a:lnTo>
                <a:lnTo>
                  <a:pt x="231475" y="127801"/>
                </a:lnTo>
                <a:lnTo>
                  <a:pt x="252349" y="166497"/>
                </a:lnTo>
                <a:lnTo>
                  <a:pt x="53467" y="291338"/>
                </a:lnTo>
                <a:lnTo>
                  <a:pt x="35040" y="284424"/>
                </a:lnTo>
                <a:lnTo>
                  <a:pt x="17779" y="288512"/>
                </a:lnTo>
                <a:lnTo>
                  <a:pt x="4996" y="300553"/>
                </a:lnTo>
                <a:lnTo>
                  <a:pt x="0" y="317500"/>
                </a:lnTo>
                <a:lnTo>
                  <a:pt x="0" y="323214"/>
                </a:lnTo>
                <a:lnTo>
                  <a:pt x="1650" y="329311"/>
                </a:lnTo>
                <a:lnTo>
                  <a:pt x="5334" y="335152"/>
                </a:lnTo>
                <a:lnTo>
                  <a:pt x="22560" y="349176"/>
                </a:lnTo>
                <a:lnTo>
                  <a:pt x="42751" y="349329"/>
                </a:lnTo>
                <a:lnTo>
                  <a:pt x="59537" y="338171"/>
                </a:lnTo>
                <a:lnTo>
                  <a:pt x="66548" y="318262"/>
                </a:lnTo>
                <a:lnTo>
                  <a:pt x="66548" y="315975"/>
                </a:lnTo>
                <a:lnTo>
                  <a:pt x="65786" y="311150"/>
                </a:lnTo>
                <a:lnTo>
                  <a:pt x="265938" y="186054"/>
                </a:lnTo>
                <a:lnTo>
                  <a:pt x="282297" y="206253"/>
                </a:lnTo>
                <a:lnTo>
                  <a:pt x="300132" y="225059"/>
                </a:lnTo>
                <a:lnTo>
                  <a:pt x="319444" y="242365"/>
                </a:lnTo>
                <a:lnTo>
                  <a:pt x="340233" y="258063"/>
                </a:lnTo>
                <a:lnTo>
                  <a:pt x="197231" y="613663"/>
                </a:lnTo>
                <a:lnTo>
                  <a:pt x="176331" y="617606"/>
                </a:lnTo>
                <a:lnTo>
                  <a:pt x="160813" y="628634"/>
                </a:lnTo>
                <a:lnTo>
                  <a:pt x="151153" y="644399"/>
                </a:lnTo>
                <a:lnTo>
                  <a:pt x="147827" y="662559"/>
                </a:lnTo>
                <a:lnTo>
                  <a:pt x="149665" y="675860"/>
                </a:lnTo>
                <a:lnTo>
                  <a:pt x="155289" y="688292"/>
                </a:lnTo>
                <a:lnTo>
                  <a:pt x="164865" y="698938"/>
                </a:lnTo>
                <a:lnTo>
                  <a:pt x="178562" y="706882"/>
                </a:lnTo>
                <a:lnTo>
                  <a:pt x="204055" y="710136"/>
                </a:lnTo>
                <a:lnTo>
                  <a:pt x="225345" y="701103"/>
                </a:lnTo>
                <a:lnTo>
                  <a:pt x="239944" y="683593"/>
                </a:lnTo>
                <a:lnTo>
                  <a:pt x="245364" y="661415"/>
                </a:lnTo>
                <a:lnTo>
                  <a:pt x="244455" y="652333"/>
                </a:lnTo>
                <a:lnTo>
                  <a:pt x="241617" y="643334"/>
                </a:lnTo>
                <a:lnTo>
                  <a:pt x="236684" y="634644"/>
                </a:lnTo>
                <a:lnTo>
                  <a:pt x="229489" y="626490"/>
                </a:lnTo>
                <a:lnTo>
                  <a:pt x="370459" y="276351"/>
                </a:lnTo>
                <a:lnTo>
                  <a:pt x="406608" y="292733"/>
                </a:lnTo>
                <a:lnTo>
                  <a:pt x="444579" y="304434"/>
                </a:lnTo>
                <a:lnTo>
                  <a:pt x="483812" y="311302"/>
                </a:lnTo>
                <a:lnTo>
                  <a:pt x="523748" y="313182"/>
                </a:lnTo>
                <a:lnTo>
                  <a:pt x="642747" y="651383"/>
                </a:lnTo>
                <a:lnTo>
                  <a:pt x="634958" y="659645"/>
                </a:lnTo>
                <a:lnTo>
                  <a:pt x="629586" y="668623"/>
                </a:lnTo>
                <a:lnTo>
                  <a:pt x="626477" y="678029"/>
                </a:lnTo>
                <a:lnTo>
                  <a:pt x="625475" y="687577"/>
                </a:lnTo>
                <a:lnTo>
                  <a:pt x="630614" y="709487"/>
                </a:lnTo>
                <a:lnTo>
                  <a:pt x="644588" y="727027"/>
                </a:lnTo>
                <a:lnTo>
                  <a:pt x="665229" y="736494"/>
                </a:lnTo>
                <a:lnTo>
                  <a:pt x="690372" y="734187"/>
                </a:lnTo>
                <a:lnTo>
                  <a:pt x="704734" y="726479"/>
                </a:lnTo>
                <a:lnTo>
                  <a:pt x="714787" y="715676"/>
                </a:lnTo>
                <a:lnTo>
                  <a:pt x="720697" y="702825"/>
                </a:lnTo>
                <a:lnTo>
                  <a:pt x="722629" y="688975"/>
                </a:lnTo>
                <a:lnTo>
                  <a:pt x="719516" y="671318"/>
                </a:lnTo>
                <a:lnTo>
                  <a:pt x="710390" y="655827"/>
                </a:lnTo>
                <a:lnTo>
                  <a:pt x="695573" y="644719"/>
                </a:lnTo>
                <a:lnTo>
                  <a:pt x="675386" y="640207"/>
                </a:lnTo>
                <a:lnTo>
                  <a:pt x="559816" y="310769"/>
                </a:lnTo>
                <a:lnTo>
                  <a:pt x="605919" y="301175"/>
                </a:lnTo>
                <a:lnTo>
                  <a:pt x="649372" y="285192"/>
                </a:lnTo>
                <a:lnTo>
                  <a:pt x="689620" y="263301"/>
                </a:lnTo>
                <a:lnTo>
                  <a:pt x="726106" y="235981"/>
                </a:lnTo>
                <a:lnTo>
                  <a:pt x="758277" y="203715"/>
                </a:lnTo>
                <a:lnTo>
                  <a:pt x="785576" y="166983"/>
                </a:lnTo>
                <a:lnTo>
                  <a:pt x="807449" y="126265"/>
                </a:lnTo>
                <a:lnTo>
                  <a:pt x="823341" y="82041"/>
                </a:lnTo>
                <a:lnTo>
                  <a:pt x="1003681" y="117728"/>
                </a:lnTo>
                <a:lnTo>
                  <a:pt x="1015632" y="138023"/>
                </a:lnTo>
                <a:lnTo>
                  <a:pt x="1036050" y="144922"/>
                </a:lnTo>
                <a:lnTo>
                  <a:pt x="1056634" y="138320"/>
                </a:lnTo>
                <a:lnTo>
                  <a:pt x="1069086" y="118110"/>
                </a:lnTo>
                <a:lnTo>
                  <a:pt x="1069594" y="115697"/>
                </a:lnTo>
                <a:lnTo>
                  <a:pt x="1069848" y="111125"/>
                </a:lnTo>
                <a:lnTo>
                  <a:pt x="1062837" y="91249"/>
                </a:lnTo>
                <a:lnTo>
                  <a:pt x="1046051" y="80041"/>
                </a:lnTo>
                <a:lnTo>
                  <a:pt x="1025860" y="80121"/>
                </a:lnTo>
                <a:lnTo>
                  <a:pt x="1008634" y="94107"/>
                </a:lnTo>
                <a:lnTo>
                  <a:pt x="829183" y="58800"/>
                </a:lnTo>
                <a:lnTo>
                  <a:pt x="831369" y="45652"/>
                </a:lnTo>
                <a:lnTo>
                  <a:pt x="832961" y="32480"/>
                </a:lnTo>
                <a:lnTo>
                  <a:pt x="833933" y="19260"/>
                </a:lnTo>
                <a:lnTo>
                  <a:pt x="834263" y="5969"/>
                </a:lnTo>
                <a:lnTo>
                  <a:pt x="834136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0311"/>
            <a:ext cx="780415" cy="911860"/>
          </a:xfrm>
          <a:custGeom>
            <a:avLst/>
            <a:gdLst/>
            <a:ahLst/>
            <a:cxnLst/>
            <a:rect l="l" t="t" r="r" b="b"/>
            <a:pathLst>
              <a:path w="780415" h="911860">
                <a:moveTo>
                  <a:pt x="514450" y="579754"/>
                </a:moveTo>
                <a:lnTo>
                  <a:pt x="55666" y="579754"/>
                </a:lnTo>
                <a:lnTo>
                  <a:pt x="74159" y="620541"/>
                </a:lnTo>
                <a:lnTo>
                  <a:pt x="99757" y="656279"/>
                </a:lnTo>
                <a:lnTo>
                  <a:pt x="131465" y="686196"/>
                </a:lnTo>
                <a:lnTo>
                  <a:pt x="168288" y="709520"/>
                </a:lnTo>
                <a:lnTo>
                  <a:pt x="209231" y="725478"/>
                </a:lnTo>
                <a:lnTo>
                  <a:pt x="253301" y="733298"/>
                </a:lnTo>
                <a:lnTo>
                  <a:pt x="253301" y="865377"/>
                </a:lnTo>
                <a:lnTo>
                  <a:pt x="240552" y="876579"/>
                </a:lnTo>
                <a:lnTo>
                  <a:pt x="238486" y="891936"/>
                </a:lnTo>
                <a:lnTo>
                  <a:pt x="245964" y="905508"/>
                </a:lnTo>
                <a:lnTo>
                  <a:pt x="261848" y="911351"/>
                </a:lnTo>
                <a:lnTo>
                  <a:pt x="277724" y="905508"/>
                </a:lnTo>
                <a:lnTo>
                  <a:pt x="285198" y="891936"/>
                </a:lnTo>
                <a:lnTo>
                  <a:pt x="283131" y="876579"/>
                </a:lnTo>
                <a:lnTo>
                  <a:pt x="270382" y="865377"/>
                </a:lnTo>
                <a:lnTo>
                  <a:pt x="270382" y="734187"/>
                </a:lnTo>
                <a:lnTo>
                  <a:pt x="315886" y="729581"/>
                </a:lnTo>
                <a:lnTo>
                  <a:pt x="358738" y="716265"/>
                </a:lnTo>
                <a:lnTo>
                  <a:pt x="397814" y="694991"/>
                </a:lnTo>
                <a:lnTo>
                  <a:pt x="431992" y="666510"/>
                </a:lnTo>
                <a:lnTo>
                  <a:pt x="460149" y="631572"/>
                </a:lnTo>
                <a:lnTo>
                  <a:pt x="481164" y="590931"/>
                </a:lnTo>
                <a:lnTo>
                  <a:pt x="536140" y="590931"/>
                </a:lnTo>
                <a:lnTo>
                  <a:pt x="514450" y="579754"/>
                </a:lnTo>
                <a:close/>
              </a:path>
              <a:path w="780415" h="911860">
                <a:moveTo>
                  <a:pt x="536140" y="590931"/>
                </a:moveTo>
                <a:lnTo>
                  <a:pt x="481164" y="590931"/>
                </a:lnTo>
                <a:lnTo>
                  <a:pt x="710996" y="708913"/>
                </a:lnTo>
                <a:lnTo>
                  <a:pt x="712685" y="724965"/>
                </a:lnTo>
                <a:lnTo>
                  <a:pt x="720397" y="737127"/>
                </a:lnTo>
                <a:lnTo>
                  <a:pt x="732131" y="744829"/>
                </a:lnTo>
                <a:lnTo>
                  <a:pt x="745921" y="747522"/>
                </a:lnTo>
                <a:lnTo>
                  <a:pt x="754683" y="746422"/>
                </a:lnTo>
                <a:lnTo>
                  <a:pt x="762991" y="743013"/>
                </a:lnTo>
                <a:lnTo>
                  <a:pt x="770371" y="737123"/>
                </a:lnTo>
                <a:lnTo>
                  <a:pt x="776337" y="728599"/>
                </a:lnTo>
                <a:lnTo>
                  <a:pt x="780266" y="709838"/>
                </a:lnTo>
                <a:lnTo>
                  <a:pt x="774421" y="693578"/>
                </a:lnTo>
                <a:lnTo>
                  <a:pt x="767083" y="686942"/>
                </a:lnTo>
                <a:lnTo>
                  <a:pt x="722477" y="686942"/>
                </a:lnTo>
                <a:lnTo>
                  <a:pt x="536140" y="590931"/>
                </a:lnTo>
                <a:close/>
              </a:path>
              <a:path w="780415" h="911860">
                <a:moveTo>
                  <a:pt x="745235" y="677799"/>
                </a:moveTo>
                <a:lnTo>
                  <a:pt x="737526" y="677799"/>
                </a:lnTo>
                <a:lnTo>
                  <a:pt x="729563" y="680592"/>
                </a:lnTo>
                <a:lnTo>
                  <a:pt x="722477" y="686942"/>
                </a:lnTo>
                <a:lnTo>
                  <a:pt x="767083" y="686942"/>
                </a:lnTo>
                <a:lnTo>
                  <a:pt x="761759" y="682128"/>
                </a:lnTo>
                <a:lnTo>
                  <a:pt x="745235" y="677799"/>
                </a:lnTo>
                <a:close/>
              </a:path>
              <a:path w="780415" h="911860">
                <a:moveTo>
                  <a:pt x="0" y="405951"/>
                </a:moveTo>
                <a:lnTo>
                  <a:pt x="0" y="431602"/>
                </a:lnTo>
                <a:lnTo>
                  <a:pt x="53692" y="441833"/>
                </a:lnTo>
                <a:lnTo>
                  <a:pt x="47104" y="469602"/>
                </a:lnTo>
                <a:lnTo>
                  <a:pt x="44189" y="497331"/>
                </a:lnTo>
                <a:lnTo>
                  <a:pt x="44146" y="498983"/>
                </a:lnTo>
                <a:lnTo>
                  <a:pt x="44779" y="526522"/>
                </a:lnTo>
                <a:lnTo>
                  <a:pt x="49104" y="554863"/>
                </a:lnTo>
                <a:lnTo>
                  <a:pt x="0" y="583816"/>
                </a:lnTo>
                <a:lnTo>
                  <a:pt x="0" y="612593"/>
                </a:lnTo>
                <a:lnTo>
                  <a:pt x="55666" y="579754"/>
                </a:lnTo>
                <a:lnTo>
                  <a:pt x="514450" y="579754"/>
                </a:lnTo>
                <a:lnTo>
                  <a:pt x="489063" y="566674"/>
                </a:lnTo>
                <a:lnTo>
                  <a:pt x="492128" y="554255"/>
                </a:lnTo>
                <a:lnTo>
                  <a:pt x="494424" y="541623"/>
                </a:lnTo>
                <a:lnTo>
                  <a:pt x="495923" y="528847"/>
                </a:lnTo>
                <a:lnTo>
                  <a:pt x="496594" y="516000"/>
                </a:lnTo>
                <a:lnTo>
                  <a:pt x="722375" y="516000"/>
                </a:lnTo>
                <a:lnTo>
                  <a:pt x="724115" y="507491"/>
                </a:lnTo>
                <a:lnTo>
                  <a:pt x="722397" y="498983"/>
                </a:lnTo>
                <a:lnTo>
                  <a:pt x="496594" y="498983"/>
                </a:lnTo>
                <a:lnTo>
                  <a:pt x="489757" y="450984"/>
                </a:lnTo>
                <a:lnTo>
                  <a:pt x="477479" y="417829"/>
                </a:lnTo>
                <a:lnTo>
                  <a:pt x="62561" y="417829"/>
                </a:lnTo>
                <a:lnTo>
                  <a:pt x="0" y="405951"/>
                </a:lnTo>
                <a:close/>
              </a:path>
              <a:path w="780415" h="911860">
                <a:moveTo>
                  <a:pt x="722375" y="516000"/>
                </a:moveTo>
                <a:lnTo>
                  <a:pt x="678166" y="516000"/>
                </a:lnTo>
                <a:lnTo>
                  <a:pt x="682037" y="522849"/>
                </a:lnTo>
                <a:lnTo>
                  <a:pt x="687285" y="527637"/>
                </a:lnTo>
                <a:lnTo>
                  <a:pt x="693447" y="530449"/>
                </a:lnTo>
                <a:lnTo>
                  <a:pt x="700061" y="531367"/>
                </a:lnTo>
                <a:lnTo>
                  <a:pt x="708893" y="529762"/>
                </a:lnTo>
                <a:lnTo>
                  <a:pt x="716598" y="525097"/>
                </a:lnTo>
                <a:lnTo>
                  <a:pt x="722048" y="517598"/>
                </a:lnTo>
                <a:lnTo>
                  <a:pt x="722375" y="516000"/>
                </a:lnTo>
                <a:close/>
              </a:path>
              <a:path w="780415" h="911860">
                <a:moveTo>
                  <a:pt x="700175" y="483615"/>
                </a:moveTo>
                <a:lnTo>
                  <a:pt x="693531" y="484534"/>
                </a:lnTo>
                <a:lnTo>
                  <a:pt x="687337" y="487346"/>
                </a:lnTo>
                <a:lnTo>
                  <a:pt x="682061" y="492134"/>
                </a:lnTo>
                <a:lnTo>
                  <a:pt x="678166" y="498983"/>
                </a:lnTo>
                <a:lnTo>
                  <a:pt x="722397" y="498983"/>
                </a:lnTo>
                <a:lnTo>
                  <a:pt x="722064" y="497331"/>
                </a:lnTo>
                <a:lnTo>
                  <a:pt x="716651" y="489838"/>
                </a:lnTo>
                <a:lnTo>
                  <a:pt x="708985" y="485203"/>
                </a:lnTo>
                <a:lnTo>
                  <a:pt x="700175" y="483615"/>
                </a:lnTo>
                <a:close/>
              </a:path>
              <a:path w="780415" h="911860">
                <a:moveTo>
                  <a:pt x="0" y="221195"/>
                </a:moveTo>
                <a:lnTo>
                  <a:pt x="0" y="245921"/>
                </a:lnTo>
                <a:lnTo>
                  <a:pt x="102930" y="355346"/>
                </a:lnTo>
                <a:lnTo>
                  <a:pt x="90945" y="369645"/>
                </a:lnTo>
                <a:lnTo>
                  <a:pt x="80160" y="384873"/>
                </a:lnTo>
                <a:lnTo>
                  <a:pt x="70667" y="400958"/>
                </a:lnTo>
                <a:lnTo>
                  <a:pt x="62561" y="417829"/>
                </a:lnTo>
                <a:lnTo>
                  <a:pt x="477479" y="417829"/>
                </a:lnTo>
                <a:lnTo>
                  <a:pt x="473128" y="406082"/>
                </a:lnTo>
                <a:lnTo>
                  <a:pt x="447388" y="365752"/>
                </a:lnTo>
                <a:lnTo>
                  <a:pt x="424991" y="343281"/>
                </a:lnTo>
                <a:lnTo>
                  <a:pt x="114770" y="343281"/>
                </a:lnTo>
                <a:lnTo>
                  <a:pt x="0" y="221195"/>
                </a:lnTo>
                <a:close/>
              </a:path>
              <a:path w="780415" h="911860">
                <a:moveTo>
                  <a:pt x="270738" y="280670"/>
                </a:moveTo>
                <a:lnTo>
                  <a:pt x="228367" y="284684"/>
                </a:lnTo>
                <a:lnTo>
                  <a:pt x="187481" y="296592"/>
                </a:lnTo>
                <a:lnTo>
                  <a:pt x="149232" y="316192"/>
                </a:lnTo>
                <a:lnTo>
                  <a:pt x="114770" y="343281"/>
                </a:lnTo>
                <a:lnTo>
                  <a:pt x="424991" y="343281"/>
                </a:lnTo>
                <a:lnTo>
                  <a:pt x="413219" y="331470"/>
                </a:lnTo>
                <a:lnTo>
                  <a:pt x="422275" y="321183"/>
                </a:lnTo>
                <a:lnTo>
                  <a:pt x="399427" y="321183"/>
                </a:lnTo>
                <a:lnTo>
                  <a:pt x="392835" y="316611"/>
                </a:lnTo>
                <a:lnTo>
                  <a:pt x="385952" y="312292"/>
                </a:lnTo>
                <a:lnTo>
                  <a:pt x="379056" y="308483"/>
                </a:lnTo>
                <a:lnTo>
                  <a:pt x="383264" y="297561"/>
                </a:lnTo>
                <a:lnTo>
                  <a:pt x="356399" y="297561"/>
                </a:lnTo>
                <a:lnTo>
                  <a:pt x="335387" y="290099"/>
                </a:lnTo>
                <a:lnTo>
                  <a:pt x="314002" y="284829"/>
                </a:lnTo>
                <a:lnTo>
                  <a:pt x="292400" y="281701"/>
                </a:lnTo>
                <a:lnTo>
                  <a:pt x="270738" y="280670"/>
                </a:lnTo>
                <a:close/>
              </a:path>
              <a:path w="780415" h="911860">
                <a:moveTo>
                  <a:pt x="550823" y="144017"/>
                </a:moveTo>
                <a:lnTo>
                  <a:pt x="545528" y="144017"/>
                </a:lnTo>
                <a:lnTo>
                  <a:pt x="534223" y="146974"/>
                </a:lnTo>
                <a:lnTo>
                  <a:pt x="525612" y="154812"/>
                </a:lnTo>
                <a:lnTo>
                  <a:pt x="521705" y="165985"/>
                </a:lnTo>
                <a:lnTo>
                  <a:pt x="524509" y="178942"/>
                </a:lnTo>
                <a:lnTo>
                  <a:pt x="399427" y="321183"/>
                </a:lnTo>
                <a:lnTo>
                  <a:pt x="422275" y="321183"/>
                </a:lnTo>
                <a:lnTo>
                  <a:pt x="537323" y="190500"/>
                </a:lnTo>
                <a:lnTo>
                  <a:pt x="551011" y="190500"/>
                </a:lnTo>
                <a:lnTo>
                  <a:pt x="559272" y="187765"/>
                </a:lnTo>
                <a:lnTo>
                  <a:pt x="567634" y="176974"/>
                </a:lnTo>
                <a:lnTo>
                  <a:pt x="569006" y="163325"/>
                </a:lnTo>
                <a:lnTo>
                  <a:pt x="561288" y="150367"/>
                </a:lnTo>
                <a:lnTo>
                  <a:pt x="556361" y="145923"/>
                </a:lnTo>
                <a:lnTo>
                  <a:pt x="550823" y="144017"/>
                </a:lnTo>
                <a:close/>
              </a:path>
              <a:path w="780415" h="911860">
                <a:moveTo>
                  <a:pt x="474865" y="0"/>
                </a:moveTo>
                <a:lnTo>
                  <a:pt x="470686" y="0"/>
                </a:lnTo>
                <a:lnTo>
                  <a:pt x="451321" y="6346"/>
                </a:lnTo>
                <a:lnTo>
                  <a:pt x="439033" y="22002"/>
                </a:lnTo>
                <a:lnTo>
                  <a:pt x="436902" y="41898"/>
                </a:lnTo>
                <a:lnTo>
                  <a:pt x="448004" y="60960"/>
                </a:lnTo>
                <a:lnTo>
                  <a:pt x="356399" y="297561"/>
                </a:lnTo>
                <a:lnTo>
                  <a:pt x="383264" y="297561"/>
                </a:lnTo>
                <a:lnTo>
                  <a:pt x="470991" y="69850"/>
                </a:lnTo>
                <a:lnTo>
                  <a:pt x="494371" y="61315"/>
                </a:lnTo>
                <a:lnTo>
                  <a:pt x="505345" y="41481"/>
                </a:lnTo>
                <a:lnTo>
                  <a:pt x="502345" y="19004"/>
                </a:lnTo>
                <a:lnTo>
                  <a:pt x="483806" y="2539"/>
                </a:lnTo>
                <a:lnTo>
                  <a:pt x="479259" y="762"/>
                </a:lnTo>
                <a:lnTo>
                  <a:pt x="474865" y="0"/>
                </a:lnTo>
                <a:close/>
              </a:path>
              <a:path w="780415" h="911860">
                <a:moveTo>
                  <a:pt x="0" y="203186"/>
                </a:moveTo>
                <a:lnTo>
                  <a:pt x="0" y="216107"/>
                </a:lnTo>
                <a:lnTo>
                  <a:pt x="1626" y="207486"/>
                </a:lnTo>
                <a:lnTo>
                  <a:pt x="0" y="203186"/>
                </a:lnTo>
                <a:close/>
              </a:path>
              <a:path w="780415" h="911860">
                <a:moveTo>
                  <a:pt x="551011" y="190500"/>
                </a:moveTo>
                <a:lnTo>
                  <a:pt x="537323" y="190500"/>
                </a:lnTo>
                <a:lnTo>
                  <a:pt x="540321" y="191515"/>
                </a:lnTo>
                <a:lnTo>
                  <a:pt x="543242" y="192150"/>
                </a:lnTo>
                <a:lnTo>
                  <a:pt x="546023" y="192150"/>
                </a:lnTo>
                <a:lnTo>
                  <a:pt x="551011" y="19050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288" y="371855"/>
            <a:ext cx="94487" cy="944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088" y="295655"/>
            <a:ext cx="94487" cy="944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" y="143255"/>
            <a:ext cx="94487" cy="944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6272" y="167639"/>
            <a:ext cx="70103" cy="701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712720" y="475487"/>
            <a:ext cx="5135880" cy="4380865"/>
            <a:chOff x="2712720" y="475487"/>
            <a:chExt cx="5135880" cy="438086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2720" y="2106167"/>
              <a:ext cx="1697735" cy="2667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0259" y="2279903"/>
              <a:ext cx="2088340" cy="249326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99632" y="1554479"/>
              <a:ext cx="302260" cy="289560"/>
            </a:xfrm>
            <a:custGeom>
              <a:avLst/>
              <a:gdLst/>
              <a:ahLst/>
              <a:cxnLst/>
              <a:rect l="l" t="t" r="r" b="b"/>
              <a:pathLst>
                <a:path w="302260" h="289560">
                  <a:moveTo>
                    <a:pt x="97662" y="0"/>
                  </a:moveTo>
                  <a:lnTo>
                    <a:pt x="0" y="176530"/>
                  </a:lnTo>
                  <a:lnTo>
                    <a:pt x="204723" y="289560"/>
                  </a:lnTo>
                  <a:lnTo>
                    <a:pt x="301751" y="113665"/>
                  </a:lnTo>
                  <a:lnTo>
                    <a:pt x="97662" y="0"/>
                  </a:lnTo>
                  <a:close/>
                </a:path>
              </a:pathLst>
            </a:custGeom>
            <a:solidFill>
              <a:srgbClr val="649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99632" y="1554479"/>
              <a:ext cx="302260" cy="289560"/>
            </a:xfrm>
            <a:custGeom>
              <a:avLst/>
              <a:gdLst/>
              <a:ahLst/>
              <a:cxnLst/>
              <a:rect l="l" t="t" r="r" b="b"/>
              <a:pathLst>
                <a:path w="302260" h="289560">
                  <a:moveTo>
                    <a:pt x="97662" y="0"/>
                  </a:moveTo>
                  <a:lnTo>
                    <a:pt x="0" y="176530"/>
                  </a:lnTo>
                  <a:lnTo>
                    <a:pt x="204723" y="289560"/>
                  </a:lnTo>
                  <a:lnTo>
                    <a:pt x="301751" y="113665"/>
                  </a:lnTo>
                  <a:lnTo>
                    <a:pt x="97662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78680" y="1603247"/>
              <a:ext cx="1938655" cy="2688590"/>
            </a:xfrm>
            <a:custGeom>
              <a:avLst/>
              <a:gdLst/>
              <a:ahLst/>
              <a:cxnLst/>
              <a:rect l="l" t="t" r="r" b="b"/>
              <a:pathLst>
                <a:path w="1938654" h="2688590">
                  <a:moveTo>
                    <a:pt x="1938515" y="355600"/>
                  </a:moveTo>
                  <a:lnTo>
                    <a:pt x="1295273" y="0"/>
                  </a:lnTo>
                  <a:lnTo>
                    <a:pt x="0" y="2332113"/>
                  </a:lnTo>
                  <a:lnTo>
                    <a:pt x="643255" y="2688310"/>
                  </a:lnTo>
                  <a:lnTo>
                    <a:pt x="802716" y="2401125"/>
                  </a:lnTo>
                  <a:lnTo>
                    <a:pt x="804672" y="2417038"/>
                  </a:lnTo>
                  <a:lnTo>
                    <a:pt x="804672" y="2397607"/>
                  </a:lnTo>
                  <a:lnTo>
                    <a:pt x="1938515" y="355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74920" y="1642871"/>
              <a:ext cx="1506220" cy="1965960"/>
            </a:xfrm>
            <a:custGeom>
              <a:avLst/>
              <a:gdLst/>
              <a:ahLst/>
              <a:cxnLst/>
              <a:rect l="l" t="t" r="r" b="b"/>
              <a:pathLst>
                <a:path w="1506220" h="1965960">
                  <a:moveTo>
                    <a:pt x="1505699" y="332486"/>
                  </a:moveTo>
                  <a:lnTo>
                    <a:pt x="905129" y="0"/>
                  </a:lnTo>
                  <a:lnTo>
                    <a:pt x="70104" y="1502410"/>
                  </a:lnTo>
                  <a:lnTo>
                    <a:pt x="71234" y="1503045"/>
                  </a:lnTo>
                  <a:lnTo>
                    <a:pt x="0" y="1632204"/>
                  </a:lnTo>
                  <a:lnTo>
                    <a:pt x="601853" y="1965960"/>
                  </a:lnTo>
                  <a:lnTo>
                    <a:pt x="676656" y="1830324"/>
                  </a:lnTo>
                  <a:lnTo>
                    <a:pt x="674509" y="1829142"/>
                  </a:lnTo>
                  <a:lnTo>
                    <a:pt x="1505699" y="332486"/>
                  </a:lnTo>
                  <a:close/>
                </a:path>
              </a:pathLst>
            </a:custGeom>
            <a:solidFill>
              <a:srgbClr val="D98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69735" y="1310639"/>
              <a:ext cx="341630" cy="378460"/>
            </a:xfrm>
            <a:custGeom>
              <a:avLst/>
              <a:gdLst/>
              <a:ahLst/>
              <a:cxnLst/>
              <a:rect l="l" t="t" r="r" b="b"/>
              <a:pathLst>
                <a:path w="341629" h="378460">
                  <a:moveTo>
                    <a:pt x="214249" y="0"/>
                  </a:moveTo>
                  <a:lnTo>
                    <a:pt x="0" y="237617"/>
                  </a:lnTo>
                  <a:lnTo>
                    <a:pt x="126491" y="308101"/>
                  </a:lnTo>
                  <a:lnTo>
                    <a:pt x="252984" y="377951"/>
                  </a:lnTo>
                  <a:lnTo>
                    <a:pt x="341375" y="70485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549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31864" y="475487"/>
              <a:ext cx="490855" cy="878205"/>
            </a:xfrm>
            <a:custGeom>
              <a:avLst/>
              <a:gdLst/>
              <a:ahLst/>
              <a:cxnLst/>
              <a:rect l="l" t="t" r="r" b="b"/>
              <a:pathLst>
                <a:path w="490854" h="878205">
                  <a:moveTo>
                    <a:pt x="480567" y="0"/>
                  </a:moveTo>
                  <a:lnTo>
                    <a:pt x="0" y="863473"/>
                  </a:lnTo>
                  <a:lnTo>
                    <a:pt x="26924" y="877824"/>
                  </a:lnTo>
                  <a:lnTo>
                    <a:pt x="490727" y="44196"/>
                  </a:lnTo>
                  <a:lnTo>
                    <a:pt x="480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5040" y="1993391"/>
              <a:ext cx="423672" cy="49072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821680" y="2389631"/>
              <a:ext cx="375285" cy="222885"/>
            </a:xfrm>
            <a:custGeom>
              <a:avLst/>
              <a:gdLst/>
              <a:ahLst/>
              <a:cxnLst/>
              <a:rect l="l" t="t" r="r" b="b"/>
              <a:pathLst>
                <a:path w="375285" h="222885">
                  <a:moveTo>
                    <a:pt x="12573" y="0"/>
                  </a:moveTo>
                  <a:lnTo>
                    <a:pt x="0" y="21462"/>
                  </a:lnTo>
                  <a:lnTo>
                    <a:pt x="362331" y="222504"/>
                  </a:lnTo>
                  <a:lnTo>
                    <a:pt x="374904" y="200406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1952" y="2587752"/>
              <a:ext cx="417575" cy="4785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81600" y="2962655"/>
              <a:ext cx="698500" cy="802005"/>
            </a:xfrm>
            <a:custGeom>
              <a:avLst/>
              <a:gdLst/>
              <a:ahLst/>
              <a:cxnLst/>
              <a:rect l="l" t="t" r="r" b="b"/>
              <a:pathLst>
                <a:path w="698500" h="802004">
                  <a:moveTo>
                    <a:pt x="371856" y="782574"/>
                  </a:moveTo>
                  <a:lnTo>
                    <a:pt x="10668" y="582168"/>
                  </a:lnTo>
                  <a:lnTo>
                    <a:pt x="0" y="601218"/>
                  </a:lnTo>
                  <a:lnTo>
                    <a:pt x="361696" y="801624"/>
                  </a:lnTo>
                  <a:lnTo>
                    <a:pt x="371856" y="782574"/>
                  </a:lnTo>
                  <a:close/>
                </a:path>
                <a:path w="698500" h="802004">
                  <a:moveTo>
                    <a:pt x="432816" y="673100"/>
                  </a:moveTo>
                  <a:lnTo>
                    <a:pt x="210693" y="551688"/>
                  </a:lnTo>
                  <a:lnTo>
                    <a:pt x="198120" y="573532"/>
                  </a:lnTo>
                  <a:lnTo>
                    <a:pt x="420878" y="694944"/>
                  </a:lnTo>
                  <a:lnTo>
                    <a:pt x="432816" y="673100"/>
                  </a:lnTo>
                  <a:close/>
                </a:path>
                <a:path w="698500" h="802004">
                  <a:moveTo>
                    <a:pt x="499872" y="554736"/>
                  </a:moveTo>
                  <a:lnTo>
                    <a:pt x="277241" y="432816"/>
                  </a:lnTo>
                  <a:lnTo>
                    <a:pt x="265176" y="454787"/>
                  </a:lnTo>
                  <a:lnTo>
                    <a:pt x="487807" y="576072"/>
                  </a:lnTo>
                  <a:lnTo>
                    <a:pt x="499872" y="554736"/>
                  </a:lnTo>
                  <a:close/>
                </a:path>
                <a:path w="698500" h="802004">
                  <a:moveTo>
                    <a:pt x="573024" y="426085"/>
                  </a:moveTo>
                  <a:lnTo>
                    <a:pt x="350393" y="304800"/>
                  </a:lnTo>
                  <a:lnTo>
                    <a:pt x="338328" y="326771"/>
                  </a:lnTo>
                  <a:lnTo>
                    <a:pt x="560959" y="448056"/>
                  </a:lnTo>
                  <a:lnTo>
                    <a:pt x="573024" y="426085"/>
                  </a:lnTo>
                  <a:close/>
                </a:path>
                <a:path w="698500" h="802004">
                  <a:moveTo>
                    <a:pt x="640080" y="306832"/>
                  </a:moveTo>
                  <a:lnTo>
                    <a:pt x="417322" y="182880"/>
                  </a:lnTo>
                  <a:lnTo>
                    <a:pt x="405384" y="204724"/>
                  </a:lnTo>
                  <a:lnTo>
                    <a:pt x="627507" y="329184"/>
                  </a:lnTo>
                  <a:lnTo>
                    <a:pt x="640080" y="306832"/>
                  </a:lnTo>
                  <a:close/>
                </a:path>
                <a:path w="698500" h="802004">
                  <a:moveTo>
                    <a:pt x="697992" y="201041"/>
                  </a:moveTo>
                  <a:lnTo>
                    <a:pt x="332613" y="0"/>
                  </a:lnTo>
                  <a:lnTo>
                    <a:pt x="320040" y="22098"/>
                  </a:lnTo>
                  <a:lnTo>
                    <a:pt x="685927" y="222504"/>
                  </a:lnTo>
                  <a:lnTo>
                    <a:pt x="697992" y="2010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49445" y="3837559"/>
              <a:ext cx="1049020" cy="676910"/>
            </a:xfrm>
            <a:custGeom>
              <a:avLst/>
              <a:gdLst/>
              <a:ahLst/>
              <a:cxnLst/>
              <a:rect l="l" t="t" r="r" b="b"/>
              <a:pathLst>
                <a:path w="1049020" h="676910">
                  <a:moveTo>
                    <a:pt x="82422" y="0"/>
                  </a:moveTo>
                  <a:lnTo>
                    <a:pt x="0" y="151650"/>
                  </a:lnTo>
                  <a:lnTo>
                    <a:pt x="966215" y="676655"/>
                  </a:lnTo>
                  <a:lnTo>
                    <a:pt x="1048639" y="524967"/>
                  </a:lnTo>
                  <a:lnTo>
                    <a:pt x="82422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49191" y="4135932"/>
              <a:ext cx="664210" cy="720725"/>
            </a:xfrm>
            <a:custGeom>
              <a:avLst/>
              <a:gdLst/>
              <a:ahLst/>
              <a:cxnLst/>
              <a:rect l="l" t="t" r="r" b="b"/>
              <a:pathLst>
                <a:path w="664210" h="720725">
                  <a:moveTo>
                    <a:pt x="276733" y="0"/>
                  </a:moveTo>
                  <a:lnTo>
                    <a:pt x="0" y="510260"/>
                  </a:lnTo>
                  <a:lnTo>
                    <a:pt x="387350" y="720267"/>
                  </a:lnTo>
                  <a:lnTo>
                    <a:pt x="663956" y="210007"/>
                  </a:lnTo>
                  <a:lnTo>
                    <a:pt x="2767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3025" y="1241225"/>
            <a:ext cx="5425440" cy="4744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2101215" algn="ctr">
              <a:lnSpc>
                <a:spcPct val="100000"/>
              </a:lnSpc>
              <a:spcBef>
                <a:spcPts val="100"/>
              </a:spcBef>
            </a:pPr>
            <a:r>
              <a:rPr spc="-180" dirty="0" smtClean="0"/>
              <a:t>USEFUL</a:t>
            </a:r>
            <a:r>
              <a:rPr spc="-50" dirty="0" smtClean="0"/>
              <a:t> </a:t>
            </a:r>
            <a:r>
              <a:rPr spc="-145" dirty="0" smtClean="0"/>
              <a:t>INSIGHTS</a:t>
            </a:r>
            <a:endParaRPr spc="-145" dirty="0"/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5400" y="2151888"/>
            <a:ext cx="1301495" cy="2621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876031" y="0"/>
            <a:ext cx="1069975" cy="736600"/>
          </a:xfrm>
          <a:custGeom>
            <a:avLst/>
            <a:gdLst/>
            <a:ahLst/>
            <a:cxnLst/>
            <a:rect l="l" t="t" r="r" b="b"/>
            <a:pathLst>
              <a:path w="1069975" h="736600">
                <a:moveTo>
                  <a:pt x="834136" y="0"/>
                </a:moveTo>
                <a:lnTo>
                  <a:pt x="203453" y="0"/>
                </a:lnTo>
                <a:lnTo>
                  <a:pt x="206825" y="43838"/>
                </a:lnTo>
                <a:lnTo>
                  <a:pt x="216233" y="86677"/>
                </a:lnTo>
                <a:lnTo>
                  <a:pt x="231475" y="127801"/>
                </a:lnTo>
                <a:lnTo>
                  <a:pt x="252349" y="166497"/>
                </a:lnTo>
                <a:lnTo>
                  <a:pt x="53467" y="291338"/>
                </a:lnTo>
                <a:lnTo>
                  <a:pt x="35040" y="284424"/>
                </a:lnTo>
                <a:lnTo>
                  <a:pt x="17779" y="288512"/>
                </a:lnTo>
                <a:lnTo>
                  <a:pt x="4996" y="300553"/>
                </a:lnTo>
                <a:lnTo>
                  <a:pt x="0" y="317500"/>
                </a:lnTo>
                <a:lnTo>
                  <a:pt x="0" y="323214"/>
                </a:lnTo>
                <a:lnTo>
                  <a:pt x="1650" y="329311"/>
                </a:lnTo>
                <a:lnTo>
                  <a:pt x="5334" y="335152"/>
                </a:lnTo>
                <a:lnTo>
                  <a:pt x="22560" y="349176"/>
                </a:lnTo>
                <a:lnTo>
                  <a:pt x="42751" y="349329"/>
                </a:lnTo>
                <a:lnTo>
                  <a:pt x="59537" y="338171"/>
                </a:lnTo>
                <a:lnTo>
                  <a:pt x="66548" y="318262"/>
                </a:lnTo>
                <a:lnTo>
                  <a:pt x="66548" y="315975"/>
                </a:lnTo>
                <a:lnTo>
                  <a:pt x="65786" y="311150"/>
                </a:lnTo>
                <a:lnTo>
                  <a:pt x="265938" y="186054"/>
                </a:lnTo>
                <a:lnTo>
                  <a:pt x="282297" y="206253"/>
                </a:lnTo>
                <a:lnTo>
                  <a:pt x="300132" y="225059"/>
                </a:lnTo>
                <a:lnTo>
                  <a:pt x="319444" y="242365"/>
                </a:lnTo>
                <a:lnTo>
                  <a:pt x="340233" y="258063"/>
                </a:lnTo>
                <a:lnTo>
                  <a:pt x="197231" y="613663"/>
                </a:lnTo>
                <a:lnTo>
                  <a:pt x="176331" y="617606"/>
                </a:lnTo>
                <a:lnTo>
                  <a:pt x="160813" y="628634"/>
                </a:lnTo>
                <a:lnTo>
                  <a:pt x="151153" y="644399"/>
                </a:lnTo>
                <a:lnTo>
                  <a:pt x="147827" y="662559"/>
                </a:lnTo>
                <a:lnTo>
                  <a:pt x="149665" y="675860"/>
                </a:lnTo>
                <a:lnTo>
                  <a:pt x="155289" y="688292"/>
                </a:lnTo>
                <a:lnTo>
                  <a:pt x="164865" y="698938"/>
                </a:lnTo>
                <a:lnTo>
                  <a:pt x="178562" y="706882"/>
                </a:lnTo>
                <a:lnTo>
                  <a:pt x="204055" y="710136"/>
                </a:lnTo>
                <a:lnTo>
                  <a:pt x="225345" y="701103"/>
                </a:lnTo>
                <a:lnTo>
                  <a:pt x="239944" y="683593"/>
                </a:lnTo>
                <a:lnTo>
                  <a:pt x="245364" y="661415"/>
                </a:lnTo>
                <a:lnTo>
                  <a:pt x="244455" y="652333"/>
                </a:lnTo>
                <a:lnTo>
                  <a:pt x="241617" y="643334"/>
                </a:lnTo>
                <a:lnTo>
                  <a:pt x="236684" y="634644"/>
                </a:lnTo>
                <a:lnTo>
                  <a:pt x="229489" y="626490"/>
                </a:lnTo>
                <a:lnTo>
                  <a:pt x="370459" y="276351"/>
                </a:lnTo>
                <a:lnTo>
                  <a:pt x="406608" y="292733"/>
                </a:lnTo>
                <a:lnTo>
                  <a:pt x="444579" y="304434"/>
                </a:lnTo>
                <a:lnTo>
                  <a:pt x="483812" y="311302"/>
                </a:lnTo>
                <a:lnTo>
                  <a:pt x="523748" y="313182"/>
                </a:lnTo>
                <a:lnTo>
                  <a:pt x="642747" y="651383"/>
                </a:lnTo>
                <a:lnTo>
                  <a:pt x="634958" y="659645"/>
                </a:lnTo>
                <a:lnTo>
                  <a:pt x="629586" y="668623"/>
                </a:lnTo>
                <a:lnTo>
                  <a:pt x="626477" y="678029"/>
                </a:lnTo>
                <a:lnTo>
                  <a:pt x="625475" y="687577"/>
                </a:lnTo>
                <a:lnTo>
                  <a:pt x="630614" y="709487"/>
                </a:lnTo>
                <a:lnTo>
                  <a:pt x="644588" y="727027"/>
                </a:lnTo>
                <a:lnTo>
                  <a:pt x="665229" y="736494"/>
                </a:lnTo>
                <a:lnTo>
                  <a:pt x="690372" y="734187"/>
                </a:lnTo>
                <a:lnTo>
                  <a:pt x="704734" y="726479"/>
                </a:lnTo>
                <a:lnTo>
                  <a:pt x="714787" y="715676"/>
                </a:lnTo>
                <a:lnTo>
                  <a:pt x="720697" y="702825"/>
                </a:lnTo>
                <a:lnTo>
                  <a:pt x="722629" y="688975"/>
                </a:lnTo>
                <a:lnTo>
                  <a:pt x="719516" y="671318"/>
                </a:lnTo>
                <a:lnTo>
                  <a:pt x="710390" y="655827"/>
                </a:lnTo>
                <a:lnTo>
                  <a:pt x="695573" y="644719"/>
                </a:lnTo>
                <a:lnTo>
                  <a:pt x="675386" y="640207"/>
                </a:lnTo>
                <a:lnTo>
                  <a:pt x="559816" y="310769"/>
                </a:lnTo>
                <a:lnTo>
                  <a:pt x="605919" y="301175"/>
                </a:lnTo>
                <a:lnTo>
                  <a:pt x="649372" y="285192"/>
                </a:lnTo>
                <a:lnTo>
                  <a:pt x="689620" y="263301"/>
                </a:lnTo>
                <a:lnTo>
                  <a:pt x="726106" y="235981"/>
                </a:lnTo>
                <a:lnTo>
                  <a:pt x="758277" y="203715"/>
                </a:lnTo>
                <a:lnTo>
                  <a:pt x="785576" y="166983"/>
                </a:lnTo>
                <a:lnTo>
                  <a:pt x="807449" y="126265"/>
                </a:lnTo>
                <a:lnTo>
                  <a:pt x="823341" y="82041"/>
                </a:lnTo>
                <a:lnTo>
                  <a:pt x="1003681" y="117728"/>
                </a:lnTo>
                <a:lnTo>
                  <a:pt x="1015632" y="138023"/>
                </a:lnTo>
                <a:lnTo>
                  <a:pt x="1036050" y="144922"/>
                </a:lnTo>
                <a:lnTo>
                  <a:pt x="1056634" y="138320"/>
                </a:lnTo>
                <a:lnTo>
                  <a:pt x="1069086" y="118110"/>
                </a:lnTo>
                <a:lnTo>
                  <a:pt x="1069594" y="115697"/>
                </a:lnTo>
                <a:lnTo>
                  <a:pt x="1069848" y="111125"/>
                </a:lnTo>
                <a:lnTo>
                  <a:pt x="1062837" y="91249"/>
                </a:lnTo>
                <a:lnTo>
                  <a:pt x="1046051" y="80041"/>
                </a:lnTo>
                <a:lnTo>
                  <a:pt x="1025860" y="80121"/>
                </a:lnTo>
                <a:lnTo>
                  <a:pt x="1008634" y="94107"/>
                </a:lnTo>
                <a:lnTo>
                  <a:pt x="829183" y="58800"/>
                </a:lnTo>
                <a:lnTo>
                  <a:pt x="831369" y="45652"/>
                </a:lnTo>
                <a:lnTo>
                  <a:pt x="832961" y="32480"/>
                </a:lnTo>
                <a:lnTo>
                  <a:pt x="833933" y="19260"/>
                </a:lnTo>
                <a:lnTo>
                  <a:pt x="834263" y="5969"/>
                </a:lnTo>
                <a:lnTo>
                  <a:pt x="834136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288" y="371855"/>
            <a:ext cx="94487" cy="944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088" y="295655"/>
            <a:ext cx="94487" cy="944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" y="143255"/>
            <a:ext cx="94487" cy="944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6272" y="167639"/>
            <a:ext cx="70103" cy="70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3816" y="3846576"/>
            <a:ext cx="588199" cy="92659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2413" y="548337"/>
            <a:ext cx="4216146" cy="9361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2101215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USEFUL</a:t>
            </a:r>
            <a:r>
              <a:rPr spc="-50" dirty="0"/>
              <a:t> </a:t>
            </a:r>
            <a:r>
              <a:rPr spc="-145" dirty="0"/>
              <a:t>INSIGHTS</a:t>
            </a: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968" y="3861815"/>
            <a:ext cx="451091" cy="9113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91400" y="3331464"/>
            <a:ext cx="1182624" cy="152497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17725" y="1580387"/>
            <a:ext cx="115824" cy="12496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17725" y="1946147"/>
            <a:ext cx="115824" cy="12496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17725" y="2525267"/>
            <a:ext cx="115824" cy="12496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17725" y="3104388"/>
            <a:ext cx="115824" cy="124968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/>
              <a:t>Year</a:t>
            </a:r>
            <a:r>
              <a:rPr spc="-20" dirty="0"/>
              <a:t> </a:t>
            </a:r>
            <a:r>
              <a:rPr dirty="0"/>
              <a:t>2021</a:t>
            </a:r>
            <a:r>
              <a:rPr spc="-30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most</a:t>
            </a:r>
            <a:r>
              <a:rPr spc="-50" dirty="0"/>
              <a:t> </a:t>
            </a:r>
            <a:r>
              <a:rPr dirty="0"/>
              <a:t>critical</a:t>
            </a:r>
            <a:r>
              <a:rPr spc="-25" dirty="0"/>
              <a:t> </a:t>
            </a:r>
            <a:r>
              <a:rPr spc="-10" dirty="0"/>
              <a:t>cases!</a:t>
            </a:r>
          </a:p>
          <a:p>
            <a:pPr marL="137160">
              <a:lnSpc>
                <a:spcPct val="100000"/>
              </a:lnSpc>
              <a:spcBef>
                <a:spcPts val="1200"/>
              </a:spcBef>
            </a:pPr>
            <a:r>
              <a:rPr dirty="0"/>
              <a:t>Directing</a:t>
            </a:r>
            <a:r>
              <a:rPr spc="-40" dirty="0"/>
              <a:t> </a:t>
            </a:r>
            <a:r>
              <a:rPr dirty="0"/>
              <a:t>focus</a:t>
            </a:r>
            <a:r>
              <a:rPr spc="-25" dirty="0"/>
              <a:t> </a:t>
            </a:r>
            <a:r>
              <a:rPr dirty="0"/>
              <a:t>towards</a:t>
            </a:r>
            <a:r>
              <a:rPr spc="-2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Countries with</a:t>
            </a:r>
            <a:r>
              <a:rPr spc="-30" dirty="0"/>
              <a:t> </a:t>
            </a:r>
            <a:r>
              <a:rPr dirty="0"/>
              <a:t>lowest</a:t>
            </a:r>
            <a:r>
              <a:rPr spc="-25" dirty="0"/>
              <a:t> </a:t>
            </a:r>
            <a:r>
              <a:rPr spc="-10" dirty="0"/>
              <a:t>recovery</a:t>
            </a:r>
          </a:p>
          <a:p>
            <a:pPr marL="12700">
              <a:lnSpc>
                <a:spcPct val="100000"/>
              </a:lnSpc>
            </a:pPr>
            <a:r>
              <a:rPr dirty="0"/>
              <a:t>rates</a:t>
            </a:r>
            <a:r>
              <a:rPr spc="-2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highest</a:t>
            </a:r>
            <a:r>
              <a:rPr spc="-10" dirty="0"/>
              <a:t> deaths.</a:t>
            </a:r>
          </a:p>
          <a:p>
            <a:pPr marL="137160">
              <a:lnSpc>
                <a:spcPct val="100000"/>
              </a:lnSpc>
              <a:spcBef>
                <a:spcPts val="1205"/>
              </a:spcBef>
            </a:pPr>
            <a:r>
              <a:rPr dirty="0"/>
              <a:t>Focusing</a:t>
            </a:r>
            <a:r>
              <a:rPr spc="305" dirty="0"/>
              <a:t> </a:t>
            </a:r>
            <a:r>
              <a:rPr dirty="0"/>
              <a:t>on</a:t>
            </a:r>
            <a:r>
              <a:rPr spc="325" dirty="0"/>
              <a:t> </a:t>
            </a:r>
            <a:r>
              <a:rPr dirty="0"/>
              <a:t>medical</a:t>
            </a:r>
            <a:r>
              <a:rPr spc="325" dirty="0"/>
              <a:t> </a:t>
            </a:r>
            <a:r>
              <a:rPr dirty="0"/>
              <a:t>priorities</a:t>
            </a:r>
            <a:r>
              <a:rPr spc="315" dirty="0"/>
              <a:t> </a:t>
            </a:r>
            <a:r>
              <a:rPr dirty="0"/>
              <a:t>in</a:t>
            </a:r>
            <a:r>
              <a:rPr spc="320" dirty="0"/>
              <a:t> </a:t>
            </a:r>
            <a:r>
              <a:rPr dirty="0"/>
              <a:t>countries</a:t>
            </a:r>
            <a:r>
              <a:rPr spc="355" dirty="0"/>
              <a:t> </a:t>
            </a:r>
            <a:r>
              <a:rPr dirty="0"/>
              <a:t>with</a:t>
            </a:r>
            <a:r>
              <a:rPr spc="320" dirty="0"/>
              <a:t> </a:t>
            </a:r>
            <a:r>
              <a:rPr spc="-10" dirty="0"/>
              <a:t>highest</a:t>
            </a:r>
          </a:p>
          <a:p>
            <a:pPr marL="12700">
              <a:lnSpc>
                <a:spcPct val="100000"/>
              </a:lnSpc>
            </a:pPr>
            <a:r>
              <a:rPr dirty="0"/>
              <a:t>confirmed</a:t>
            </a:r>
            <a:r>
              <a:rPr spc="-60" dirty="0"/>
              <a:t> </a:t>
            </a:r>
            <a:r>
              <a:rPr spc="-10" dirty="0"/>
              <a:t>cases.</a:t>
            </a:r>
          </a:p>
          <a:p>
            <a:pPr marL="12700" marR="7620" indent="124460">
              <a:lnSpc>
                <a:spcPct val="100000"/>
              </a:lnSpc>
              <a:spcBef>
                <a:spcPts val="1200"/>
              </a:spcBef>
            </a:pPr>
            <a:r>
              <a:rPr dirty="0"/>
              <a:t>Emphasizing</a:t>
            </a:r>
            <a:r>
              <a:rPr spc="5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time</a:t>
            </a:r>
            <a:r>
              <a:rPr spc="75" dirty="0"/>
              <a:t> </a:t>
            </a:r>
            <a:r>
              <a:rPr dirty="0"/>
              <a:t>of</a:t>
            </a:r>
            <a:r>
              <a:rPr spc="90" dirty="0"/>
              <a:t> </a:t>
            </a:r>
            <a:r>
              <a:rPr dirty="0"/>
              <a:t>year</a:t>
            </a:r>
            <a:r>
              <a:rPr spc="90" dirty="0"/>
              <a:t> </a:t>
            </a:r>
            <a:r>
              <a:rPr dirty="0"/>
              <a:t>with</a:t>
            </a:r>
            <a:r>
              <a:rPr spc="75" dirty="0"/>
              <a:t> </a:t>
            </a:r>
            <a:r>
              <a:rPr dirty="0"/>
              <a:t>highest</a:t>
            </a:r>
            <a:r>
              <a:rPr spc="70" dirty="0"/>
              <a:t> </a:t>
            </a:r>
            <a:r>
              <a:rPr dirty="0"/>
              <a:t>spread</a:t>
            </a:r>
            <a:r>
              <a:rPr spc="9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spc="-10" dirty="0"/>
              <a:t>virus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find</a:t>
            </a:r>
            <a:r>
              <a:rPr spc="-55" dirty="0"/>
              <a:t> </a:t>
            </a:r>
            <a:r>
              <a:rPr dirty="0"/>
              <a:t>out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key</a:t>
            </a:r>
            <a:r>
              <a:rPr spc="-45" dirty="0"/>
              <a:t> </a:t>
            </a:r>
            <a:r>
              <a:rPr dirty="0"/>
              <a:t>conditions</a:t>
            </a:r>
            <a:r>
              <a:rPr spc="-10" dirty="0"/>
              <a:t> behind.</a:t>
            </a:r>
          </a:p>
        </p:txBody>
      </p:sp>
      <p:sp>
        <p:nvSpPr>
          <p:cNvPr id="2" name="object 2"/>
          <p:cNvSpPr/>
          <p:nvPr/>
        </p:nvSpPr>
        <p:spPr>
          <a:xfrm>
            <a:off x="1956054" y="185927"/>
            <a:ext cx="581025" cy="500380"/>
          </a:xfrm>
          <a:custGeom>
            <a:avLst/>
            <a:gdLst/>
            <a:ahLst/>
            <a:cxnLst/>
            <a:rect l="l" t="t" r="r" b="b"/>
            <a:pathLst>
              <a:path w="581025" h="500380">
                <a:moveTo>
                  <a:pt x="412876" y="0"/>
                </a:moveTo>
                <a:lnTo>
                  <a:pt x="410718" y="0"/>
                </a:lnTo>
                <a:lnTo>
                  <a:pt x="400089" y="3506"/>
                </a:lnTo>
                <a:lnTo>
                  <a:pt x="393318" y="12144"/>
                </a:lnTo>
                <a:lnTo>
                  <a:pt x="392072" y="23092"/>
                </a:lnTo>
                <a:lnTo>
                  <a:pt x="398018" y="33528"/>
                </a:lnTo>
                <a:lnTo>
                  <a:pt x="348106" y="163322"/>
                </a:lnTo>
                <a:lnTo>
                  <a:pt x="336569" y="159267"/>
                </a:lnTo>
                <a:lnTo>
                  <a:pt x="324865" y="156416"/>
                </a:lnTo>
                <a:lnTo>
                  <a:pt x="313066" y="154731"/>
                </a:lnTo>
                <a:lnTo>
                  <a:pt x="301244" y="154178"/>
                </a:lnTo>
                <a:lnTo>
                  <a:pt x="277899" y="156370"/>
                </a:lnTo>
                <a:lnTo>
                  <a:pt x="255365" y="162861"/>
                </a:lnTo>
                <a:lnTo>
                  <a:pt x="234307" y="173519"/>
                </a:lnTo>
                <a:lnTo>
                  <a:pt x="215391" y="188213"/>
                </a:lnTo>
                <a:lnTo>
                  <a:pt x="151637" y="121031"/>
                </a:lnTo>
                <a:lnTo>
                  <a:pt x="152915" y="113968"/>
                </a:lnTo>
                <a:lnTo>
                  <a:pt x="150621" y="107965"/>
                </a:lnTo>
                <a:lnTo>
                  <a:pt x="145851" y="103796"/>
                </a:lnTo>
                <a:lnTo>
                  <a:pt x="139700" y="102235"/>
                </a:lnTo>
                <a:lnTo>
                  <a:pt x="136651" y="102235"/>
                </a:lnTo>
                <a:lnTo>
                  <a:pt x="133603" y="103378"/>
                </a:lnTo>
                <a:lnTo>
                  <a:pt x="130809" y="105918"/>
                </a:lnTo>
                <a:lnTo>
                  <a:pt x="126841" y="113093"/>
                </a:lnTo>
                <a:lnTo>
                  <a:pt x="127825" y="120459"/>
                </a:lnTo>
                <a:lnTo>
                  <a:pt x="132524" y="126206"/>
                </a:lnTo>
                <a:lnTo>
                  <a:pt x="139700" y="128524"/>
                </a:lnTo>
                <a:lnTo>
                  <a:pt x="143001" y="128270"/>
                </a:lnTo>
                <a:lnTo>
                  <a:pt x="144652" y="127508"/>
                </a:lnTo>
                <a:lnTo>
                  <a:pt x="208787" y="195072"/>
                </a:lnTo>
                <a:lnTo>
                  <a:pt x="202170" y="202926"/>
                </a:lnTo>
                <a:lnTo>
                  <a:pt x="196230" y="211232"/>
                </a:lnTo>
                <a:lnTo>
                  <a:pt x="190982" y="219967"/>
                </a:lnTo>
                <a:lnTo>
                  <a:pt x="186435" y="229108"/>
                </a:lnTo>
                <a:lnTo>
                  <a:pt x="37845" y="200913"/>
                </a:lnTo>
                <a:lnTo>
                  <a:pt x="35940" y="190500"/>
                </a:lnTo>
                <a:lnTo>
                  <a:pt x="27431" y="185293"/>
                </a:lnTo>
                <a:lnTo>
                  <a:pt x="10540" y="185293"/>
                </a:lnTo>
                <a:lnTo>
                  <a:pt x="2031" y="190500"/>
                </a:lnTo>
                <a:lnTo>
                  <a:pt x="0" y="200913"/>
                </a:lnTo>
                <a:lnTo>
                  <a:pt x="515" y="210125"/>
                </a:lnTo>
                <a:lnTo>
                  <a:pt x="4699" y="217265"/>
                </a:lnTo>
                <a:lnTo>
                  <a:pt x="11358" y="221880"/>
                </a:lnTo>
                <a:lnTo>
                  <a:pt x="19303" y="223520"/>
                </a:lnTo>
                <a:lnTo>
                  <a:pt x="25272" y="223520"/>
                </a:lnTo>
                <a:lnTo>
                  <a:pt x="31241" y="220725"/>
                </a:lnTo>
                <a:lnTo>
                  <a:pt x="35178" y="214375"/>
                </a:lnTo>
                <a:lnTo>
                  <a:pt x="181482" y="242316"/>
                </a:lnTo>
                <a:lnTo>
                  <a:pt x="177851" y="257498"/>
                </a:lnTo>
                <a:lnTo>
                  <a:pt x="176244" y="273002"/>
                </a:lnTo>
                <a:lnTo>
                  <a:pt x="176589" y="288625"/>
                </a:lnTo>
                <a:lnTo>
                  <a:pt x="178815" y="304165"/>
                </a:lnTo>
                <a:lnTo>
                  <a:pt x="56895" y="375666"/>
                </a:lnTo>
                <a:lnTo>
                  <a:pt x="53212" y="372618"/>
                </a:lnTo>
                <a:lnTo>
                  <a:pt x="49148" y="371348"/>
                </a:lnTo>
                <a:lnTo>
                  <a:pt x="45212" y="371348"/>
                </a:lnTo>
                <a:lnTo>
                  <a:pt x="35917" y="373907"/>
                </a:lnTo>
                <a:lnTo>
                  <a:pt x="28955" y="380587"/>
                </a:lnTo>
                <a:lnTo>
                  <a:pt x="25995" y="389886"/>
                </a:lnTo>
                <a:lnTo>
                  <a:pt x="28701" y="400304"/>
                </a:lnTo>
                <a:lnTo>
                  <a:pt x="32638" y="406908"/>
                </a:lnTo>
                <a:lnTo>
                  <a:pt x="38734" y="409829"/>
                </a:lnTo>
                <a:lnTo>
                  <a:pt x="44831" y="409829"/>
                </a:lnTo>
                <a:lnTo>
                  <a:pt x="52705" y="408211"/>
                </a:lnTo>
                <a:lnTo>
                  <a:pt x="59340" y="403653"/>
                </a:lnTo>
                <a:lnTo>
                  <a:pt x="63547" y="396595"/>
                </a:lnTo>
                <a:lnTo>
                  <a:pt x="64134" y="387476"/>
                </a:lnTo>
                <a:lnTo>
                  <a:pt x="182752" y="318008"/>
                </a:lnTo>
                <a:lnTo>
                  <a:pt x="199360" y="350488"/>
                </a:lnTo>
                <a:lnTo>
                  <a:pt x="224266" y="376301"/>
                </a:lnTo>
                <a:lnTo>
                  <a:pt x="255529" y="394017"/>
                </a:lnTo>
                <a:lnTo>
                  <a:pt x="291210" y="402209"/>
                </a:lnTo>
                <a:lnTo>
                  <a:pt x="291210" y="474599"/>
                </a:lnTo>
                <a:lnTo>
                  <a:pt x="284269" y="480744"/>
                </a:lnTo>
                <a:lnTo>
                  <a:pt x="283209" y="489188"/>
                </a:lnTo>
                <a:lnTo>
                  <a:pt x="287389" y="496655"/>
                </a:lnTo>
                <a:lnTo>
                  <a:pt x="296163" y="499872"/>
                </a:lnTo>
                <a:lnTo>
                  <a:pt x="304879" y="496655"/>
                </a:lnTo>
                <a:lnTo>
                  <a:pt x="308927" y="489188"/>
                </a:lnTo>
                <a:lnTo>
                  <a:pt x="307736" y="480744"/>
                </a:lnTo>
                <a:lnTo>
                  <a:pt x="300735" y="474599"/>
                </a:lnTo>
                <a:lnTo>
                  <a:pt x="300735" y="402844"/>
                </a:lnTo>
                <a:lnTo>
                  <a:pt x="337673" y="397240"/>
                </a:lnTo>
                <a:lnTo>
                  <a:pt x="370681" y="381349"/>
                </a:lnTo>
                <a:lnTo>
                  <a:pt x="397640" y="356552"/>
                </a:lnTo>
                <a:lnTo>
                  <a:pt x="416432" y="324231"/>
                </a:lnTo>
                <a:lnTo>
                  <a:pt x="542670" y="388747"/>
                </a:lnTo>
                <a:lnTo>
                  <a:pt x="543653" y="397599"/>
                </a:lnTo>
                <a:lnTo>
                  <a:pt x="547957" y="404320"/>
                </a:lnTo>
                <a:lnTo>
                  <a:pt x="554476" y="408588"/>
                </a:lnTo>
                <a:lnTo>
                  <a:pt x="562101" y="410083"/>
                </a:lnTo>
                <a:lnTo>
                  <a:pt x="568578" y="410083"/>
                </a:lnTo>
                <a:lnTo>
                  <a:pt x="575182" y="406908"/>
                </a:lnTo>
                <a:lnTo>
                  <a:pt x="578865" y="399542"/>
                </a:lnTo>
                <a:lnTo>
                  <a:pt x="581011" y="389014"/>
                </a:lnTo>
                <a:lnTo>
                  <a:pt x="577834" y="380158"/>
                </a:lnTo>
                <a:lnTo>
                  <a:pt x="570918" y="373945"/>
                </a:lnTo>
                <a:lnTo>
                  <a:pt x="561847" y="371601"/>
                </a:lnTo>
                <a:lnTo>
                  <a:pt x="557657" y="371601"/>
                </a:lnTo>
                <a:lnTo>
                  <a:pt x="553212" y="373125"/>
                </a:lnTo>
                <a:lnTo>
                  <a:pt x="549275" y="376682"/>
                </a:lnTo>
                <a:lnTo>
                  <a:pt x="420750" y="310769"/>
                </a:lnTo>
                <a:lnTo>
                  <a:pt x="422495" y="303887"/>
                </a:lnTo>
                <a:lnTo>
                  <a:pt x="423751" y="296957"/>
                </a:lnTo>
                <a:lnTo>
                  <a:pt x="424555" y="289980"/>
                </a:lnTo>
                <a:lnTo>
                  <a:pt x="424941" y="282956"/>
                </a:lnTo>
                <a:lnTo>
                  <a:pt x="524890" y="282956"/>
                </a:lnTo>
                <a:lnTo>
                  <a:pt x="527176" y="288671"/>
                </a:lnTo>
                <a:lnTo>
                  <a:pt x="532129" y="291338"/>
                </a:lnTo>
                <a:lnTo>
                  <a:pt x="543687" y="291338"/>
                </a:lnTo>
                <a:lnTo>
                  <a:pt x="550290" y="286512"/>
                </a:lnTo>
                <a:lnTo>
                  <a:pt x="550290" y="270001"/>
                </a:lnTo>
                <a:lnTo>
                  <a:pt x="543559" y="265175"/>
                </a:lnTo>
                <a:lnTo>
                  <a:pt x="532129" y="265175"/>
                </a:lnTo>
                <a:lnTo>
                  <a:pt x="527176" y="267843"/>
                </a:lnTo>
                <a:lnTo>
                  <a:pt x="524890" y="273685"/>
                </a:lnTo>
                <a:lnTo>
                  <a:pt x="424941" y="273685"/>
                </a:lnTo>
                <a:lnTo>
                  <a:pt x="421151" y="247261"/>
                </a:lnTo>
                <a:lnTo>
                  <a:pt x="411956" y="222599"/>
                </a:lnTo>
                <a:lnTo>
                  <a:pt x="397760" y="200461"/>
                </a:lnTo>
                <a:lnTo>
                  <a:pt x="378968" y="181610"/>
                </a:lnTo>
                <a:lnTo>
                  <a:pt x="447294" y="104267"/>
                </a:lnTo>
                <a:lnTo>
                  <a:pt x="450722" y="105283"/>
                </a:lnTo>
                <a:lnTo>
                  <a:pt x="452246" y="105283"/>
                </a:lnTo>
                <a:lnTo>
                  <a:pt x="459484" y="102870"/>
                </a:lnTo>
                <a:lnTo>
                  <a:pt x="464042" y="96932"/>
                </a:lnTo>
                <a:lnTo>
                  <a:pt x="464766" y="89423"/>
                </a:lnTo>
                <a:lnTo>
                  <a:pt x="460501" y="82296"/>
                </a:lnTo>
                <a:lnTo>
                  <a:pt x="457834" y="80010"/>
                </a:lnTo>
                <a:lnTo>
                  <a:pt x="454787" y="78994"/>
                </a:lnTo>
                <a:lnTo>
                  <a:pt x="451993" y="78994"/>
                </a:lnTo>
                <a:lnTo>
                  <a:pt x="445680" y="80637"/>
                </a:lnTo>
                <a:lnTo>
                  <a:pt x="440832" y="84994"/>
                </a:lnTo>
                <a:lnTo>
                  <a:pt x="438580" y="91209"/>
                </a:lnTo>
                <a:lnTo>
                  <a:pt x="440054" y="98425"/>
                </a:lnTo>
                <a:lnTo>
                  <a:pt x="371475" y="176022"/>
                </a:lnTo>
                <a:lnTo>
                  <a:pt x="364235" y="171196"/>
                </a:lnTo>
                <a:lnTo>
                  <a:pt x="360298" y="169163"/>
                </a:lnTo>
                <a:lnTo>
                  <a:pt x="410844" y="38481"/>
                </a:lnTo>
                <a:lnTo>
                  <a:pt x="423703" y="33793"/>
                </a:lnTo>
                <a:lnTo>
                  <a:pt x="429704" y="22891"/>
                </a:lnTo>
                <a:lnTo>
                  <a:pt x="427989" y="10513"/>
                </a:lnTo>
                <a:lnTo>
                  <a:pt x="417702" y="1397"/>
                </a:lnTo>
                <a:lnTo>
                  <a:pt x="415289" y="508"/>
                </a:lnTo>
                <a:lnTo>
                  <a:pt x="412876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0311"/>
            <a:ext cx="780415" cy="911860"/>
          </a:xfrm>
          <a:custGeom>
            <a:avLst/>
            <a:gdLst/>
            <a:ahLst/>
            <a:cxnLst/>
            <a:rect l="l" t="t" r="r" b="b"/>
            <a:pathLst>
              <a:path w="780415" h="911860">
                <a:moveTo>
                  <a:pt x="514450" y="579754"/>
                </a:moveTo>
                <a:lnTo>
                  <a:pt x="55666" y="579754"/>
                </a:lnTo>
                <a:lnTo>
                  <a:pt x="74159" y="620541"/>
                </a:lnTo>
                <a:lnTo>
                  <a:pt x="99757" y="656279"/>
                </a:lnTo>
                <a:lnTo>
                  <a:pt x="131465" y="686196"/>
                </a:lnTo>
                <a:lnTo>
                  <a:pt x="168288" y="709520"/>
                </a:lnTo>
                <a:lnTo>
                  <a:pt x="209231" y="725478"/>
                </a:lnTo>
                <a:lnTo>
                  <a:pt x="253301" y="733298"/>
                </a:lnTo>
                <a:lnTo>
                  <a:pt x="253301" y="865377"/>
                </a:lnTo>
                <a:lnTo>
                  <a:pt x="240552" y="876579"/>
                </a:lnTo>
                <a:lnTo>
                  <a:pt x="238486" y="891936"/>
                </a:lnTo>
                <a:lnTo>
                  <a:pt x="245964" y="905508"/>
                </a:lnTo>
                <a:lnTo>
                  <a:pt x="261848" y="911351"/>
                </a:lnTo>
                <a:lnTo>
                  <a:pt x="277724" y="905508"/>
                </a:lnTo>
                <a:lnTo>
                  <a:pt x="285198" y="891936"/>
                </a:lnTo>
                <a:lnTo>
                  <a:pt x="283131" y="876579"/>
                </a:lnTo>
                <a:lnTo>
                  <a:pt x="270382" y="865377"/>
                </a:lnTo>
                <a:lnTo>
                  <a:pt x="270382" y="734187"/>
                </a:lnTo>
                <a:lnTo>
                  <a:pt x="315886" y="729581"/>
                </a:lnTo>
                <a:lnTo>
                  <a:pt x="358738" y="716265"/>
                </a:lnTo>
                <a:lnTo>
                  <a:pt x="397814" y="694991"/>
                </a:lnTo>
                <a:lnTo>
                  <a:pt x="431992" y="666510"/>
                </a:lnTo>
                <a:lnTo>
                  <a:pt x="460149" y="631572"/>
                </a:lnTo>
                <a:lnTo>
                  <a:pt x="481164" y="590931"/>
                </a:lnTo>
                <a:lnTo>
                  <a:pt x="536140" y="590931"/>
                </a:lnTo>
                <a:lnTo>
                  <a:pt x="514450" y="579754"/>
                </a:lnTo>
                <a:close/>
              </a:path>
              <a:path w="780415" h="911860">
                <a:moveTo>
                  <a:pt x="536140" y="590931"/>
                </a:moveTo>
                <a:lnTo>
                  <a:pt x="481164" y="590931"/>
                </a:lnTo>
                <a:lnTo>
                  <a:pt x="710996" y="708913"/>
                </a:lnTo>
                <a:lnTo>
                  <a:pt x="712685" y="724965"/>
                </a:lnTo>
                <a:lnTo>
                  <a:pt x="720397" y="737127"/>
                </a:lnTo>
                <a:lnTo>
                  <a:pt x="732131" y="744829"/>
                </a:lnTo>
                <a:lnTo>
                  <a:pt x="745921" y="747522"/>
                </a:lnTo>
                <a:lnTo>
                  <a:pt x="754683" y="746422"/>
                </a:lnTo>
                <a:lnTo>
                  <a:pt x="762991" y="743013"/>
                </a:lnTo>
                <a:lnTo>
                  <a:pt x="770371" y="737123"/>
                </a:lnTo>
                <a:lnTo>
                  <a:pt x="776337" y="728599"/>
                </a:lnTo>
                <a:lnTo>
                  <a:pt x="780266" y="709838"/>
                </a:lnTo>
                <a:lnTo>
                  <a:pt x="774421" y="693578"/>
                </a:lnTo>
                <a:lnTo>
                  <a:pt x="767083" y="686942"/>
                </a:lnTo>
                <a:lnTo>
                  <a:pt x="722477" y="686942"/>
                </a:lnTo>
                <a:lnTo>
                  <a:pt x="536140" y="590931"/>
                </a:lnTo>
                <a:close/>
              </a:path>
              <a:path w="780415" h="911860">
                <a:moveTo>
                  <a:pt x="745235" y="677799"/>
                </a:moveTo>
                <a:lnTo>
                  <a:pt x="737526" y="677799"/>
                </a:lnTo>
                <a:lnTo>
                  <a:pt x="729563" y="680592"/>
                </a:lnTo>
                <a:lnTo>
                  <a:pt x="722477" y="686942"/>
                </a:lnTo>
                <a:lnTo>
                  <a:pt x="767083" y="686942"/>
                </a:lnTo>
                <a:lnTo>
                  <a:pt x="761759" y="682128"/>
                </a:lnTo>
                <a:lnTo>
                  <a:pt x="745235" y="677799"/>
                </a:lnTo>
                <a:close/>
              </a:path>
              <a:path w="780415" h="911860">
                <a:moveTo>
                  <a:pt x="0" y="405951"/>
                </a:moveTo>
                <a:lnTo>
                  <a:pt x="0" y="431602"/>
                </a:lnTo>
                <a:lnTo>
                  <a:pt x="53692" y="441833"/>
                </a:lnTo>
                <a:lnTo>
                  <a:pt x="47104" y="469602"/>
                </a:lnTo>
                <a:lnTo>
                  <a:pt x="44189" y="497331"/>
                </a:lnTo>
                <a:lnTo>
                  <a:pt x="44146" y="498983"/>
                </a:lnTo>
                <a:lnTo>
                  <a:pt x="44779" y="526522"/>
                </a:lnTo>
                <a:lnTo>
                  <a:pt x="49104" y="554863"/>
                </a:lnTo>
                <a:lnTo>
                  <a:pt x="0" y="583816"/>
                </a:lnTo>
                <a:lnTo>
                  <a:pt x="0" y="612593"/>
                </a:lnTo>
                <a:lnTo>
                  <a:pt x="55666" y="579754"/>
                </a:lnTo>
                <a:lnTo>
                  <a:pt x="514450" y="579754"/>
                </a:lnTo>
                <a:lnTo>
                  <a:pt x="489063" y="566674"/>
                </a:lnTo>
                <a:lnTo>
                  <a:pt x="492128" y="554255"/>
                </a:lnTo>
                <a:lnTo>
                  <a:pt x="494424" y="541623"/>
                </a:lnTo>
                <a:lnTo>
                  <a:pt x="495923" y="528847"/>
                </a:lnTo>
                <a:lnTo>
                  <a:pt x="496594" y="516000"/>
                </a:lnTo>
                <a:lnTo>
                  <a:pt x="722375" y="516000"/>
                </a:lnTo>
                <a:lnTo>
                  <a:pt x="724115" y="507491"/>
                </a:lnTo>
                <a:lnTo>
                  <a:pt x="722397" y="498983"/>
                </a:lnTo>
                <a:lnTo>
                  <a:pt x="496594" y="498983"/>
                </a:lnTo>
                <a:lnTo>
                  <a:pt x="489757" y="450984"/>
                </a:lnTo>
                <a:lnTo>
                  <a:pt x="477479" y="417829"/>
                </a:lnTo>
                <a:lnTo>
                  <a:pt x="62561" y="417829"/>
                </a:lnTo>
                <a:lnTo>
                  <a:pt x="0" y="405951"/>
                </a:lnTo>
                <a:close/>
              </a:path>
              <a:path w="780415" h="911860">
                <a:moveTo>
                  <a:pt x="722375" y="516000"/>
                </a:moveTo>
                <a:lnTo>
                  <a:pt x="678166" y="516000"/>
                </a:lnTo>
                <a:lnTo>
                  <a:pt x="682037" y="522849"/>
                </a:lnTo>
                <a:lnTo>
                  <a:pt x="687285" y="527637"/>
                </a:lnTo>
                <a:lnTo>
                  <a:pt x="693447" y="530449"/>
                </a:lnTo>
                <a:lnTo>
                  <a:pt x="700061" y="531367"/>
                </a:lnTo>
                <a:lnTo>
                  <a:pt x="708893" y="529762"/>
                </a:lnTo>
                <a:lnTo>
                  <a:pt x="716598" y="525097"/>
                </a:lnTo>
                <a:lnTo>
                  <a:pt x="722048" y="517598"/>
                </a:lnTo>
                <a:lnTo>
                  <a:pt x="722375" y="516000"/>
                </a:lnTo>
                <a:close/>
              </a:path>
              <a:path w="780415" h="911860">
                <a:moveTo>
                  <a:pt x="700175" y="483615"/>
                </a:moveTo>
                <a:lnTo>
                  <a:pt x="693531" y="484534"/>
                </a:lnTo>
                <a:lnTo>
                  <a:pt x="687337" y="487346"/>
                </a:lnTo>
                <a:lnTo>
                  <a:pt x="682061" y="492134"/>
                </a:lnTo>
                <a:lnTo>
                  <a:pt x="678166" y="498983"/>
                </a:lnTo>
                <a:lnTo>
                  <a:pt x="722397" y="498983"/>
                </a:lnTo>
                <a:lnTo>
                  <a:pt x="722064" y="497331"/>
                </a:lnTo>
                <a:lnTo>
                  <a:pt x="716651" y="489838"/>
                </a:lnTo>
                <a:lnTo>
                  <a:pt x="708985" y="485203"/>
                </a:lnTo>
                <a:lnTo>
                  <a:pt x="700175" y="483615"/>
                </a:lnTo>
                <a:close/>
              </a:path>
              <a:path w="780415" h="911860">
                <a:moveTo>
                  <a:pt x="0" y="221195"/>
                </a:moveTo>
                <a:lnTo>
                  <a:pt x="0" y="245921"/>
                </a:lnTo>
                <a:lnTo>
                  <a:pt x="102930" y="355346"/>
                </a:lnTo>
                <a:lnTo>
                  <a:pt x="90945" y="369645"/>
                </a:lnTo>
                <a:lnTo>
                  <a:pt x="80160" y="384873"/>
                </a:lnTo>
                <a:lnTo>
                  <a:pt x="70667" y="400958"/>
                </a:lnTo>
                <a:lnTo>
                  <a:pt x="62561" y="417829"/>
                </a:lnTo>
                <a:lnTo>
                  <a:pt x="477479" y="417829"/>
                </a:lnTo>
                <a:lnTo>
                  <a:pt x="473128" y="406082"/>
                </a:lnTo>
                <a:lnTo>
                  <a:pt x="447388" y="365752"/>
                </a:lnTo>
                <a:lnTo>
                  <a:pt x="424991" y="343281"/>
                </a:lnTo>
                <a:lnTo>
                  <a:pt x="114770" y="343281"/>
                </a:lnTo>
                <a:lnTo>
                  <a:pt x="0" y="221195"/>
                </a:lnTo>
                <a:close/>
              </a:path>
              <a:path w="780415" h="911860">
                <a:moveTo>
                  <a:pt x="270738" y="280670"/>
                </a:moveTo>
                <a:lnTo>
                  <a:pt x="228367" y="284684"/>
                </a:lnTo>
                <a:lnTo>
                  <a:pt x="187481" y="296592"/>
                </a:lnTo>
                <a:lnTo>
                  <a:pt x="149232" y="316192"/>
                </a:lnTo>
                <a:lnTo>
                  <a:pt x="114770" y="343281"/>
                </a:lnTo>
                <a:lnTo>
                  <a:pt x="424991" y="343281"/>
                </a:lnTo>
                <a:lnTo>
                  <a:pt x="413219" y="331470"/>
                </a:lnTo>
                <a:lnTo>
                  <a:pt x="422275" y="321183"/>
                </a:lnTo>
                <a:lnTo>
                  <a:pt x="399427" y="321183"/>
                </a:lnTo>
                <a:lnTo>
                  <a:pt x="392835" y="316611"/>
                </a:lnTo>
                <a:lnTo>
                  <a:pt x="385952" y="312292"/>
                </a:lnTo>
                <a:lnTo>
                  <a:pt x="379056" y="308483"/>
                </a:lnTo>
                <a:lnTo>
                  <a:pt x="383264" y="297561"/>
                </a:lnTo>
                <a:lnTo>
                  <a:pt x="356399" y="297561"/>
                </a:lnTo>
                <a:lnTo>
                  <a:pt x="335387" y="290099"/>
                </a:lnTo>
                <a:lnTo>
                  <a:pt x="314002" y="284829"/>
                </a:lnTo>
                <a:lnTo>
                  <a:pt x="292400" y="281701"/>
                </a:lnTo>
                <a:lnTo>
                  <a:pt x="270738" y="280670"/>
                </a:lnTo>
                <a:close/>
              </a:path>
              <a:path w="780415" h="911860">
                <a:moveTo>
                  <a:pt x="550823" y="144017"/>
                </a:moveTo>
                <a:lnTo>
                  <a:pt x="545528" y="144017"/>
                </a:lnTo>
                <a:lnTo>
                  <a:pt x="534223" y="146974"/>
                </a:lnTo>
                <a:lnTo>
                  <a:pt x="525612" y="154812"/>
                </a:lnTo>
                <a:lnTo>
                  <a:pt x="521705" y="165985"/>
                </a:lnTo>
                <a:lnTo>
                  <a:pt x="524509" y="178942"/>
                </a:lnTo>
                <a:lnTo>
                  <a:pt x="399427" y="321183"/>
                </a:lnTo>
                <a:lnTo>
                  <a:pt x="422275" y="321183"/>
                </a:lnTo>
                <a:lnTo>
                  <a:pt x="537323" y="190500"/>
                </a:lnTo>
                <a:lnTo>
                  <a:pt x="551011" y="190500"/>
                </a:lnTo>
                <a:lnTo>
                  <a:pt x="559272" y="187765"/>
                </a:lnTo>
                <a:lnTo>
                  <a:pt x="567634" y="176974"/>
                </a:lnTo>
                <a:lnTo>
                  <a:pt x="569006" y="163325"/>
                </a:lnTo>
                <a:lnTo>
                  <a:pt x="561288" y="150367"/>
                </a:lnTo>
                <a:lnTo>
                  <a:pt x="556361" y="145923"/>
                </a:lnTo>
                <a:lnTo>
                  <a:pt x="550823" y="144017"/>
                </a:lnTo>
                <a:close/>
              </a:path>
              <a:path w="780415" h="911860">
                <a:moveTo>
                  <a:pt x="474865" y="0"/>
                </a:moveTo>
                <a:lnTo>
                  <a:pt x="470686" y="0"/>
                </a:lnTo>
                <a:lnTo>
                  <a:pt x="451321" y="6346"/>
                </a:lnTo>
                <a:lnTo>
                  <a:pt x="439033" y="22002"/>
                </a:lnTo>
                <a:lnTo>
                  <a:pt x="436902" y="41898"/>
                </a:lnTo>
                <a:lnTo>
                  <a:pt x="448004" y="60960"/>
                </a:lnTo>
                <a:lnTo>
                  <a:pt x="356399" y="297561"/>
                </a:lnTo>
                <a:lnTo>
                  <a:pt x="383264" y="297561"/>
                </a:lnTo>
                <a:lnTo>
                  <a:pt x="470991" y="69850"/>
                </a:lnTo>
                <a:lnTo>
                  <a:pt x="494371" y="61315"/>
                </a:lnTo>
                <a:lnTo>
                  <a:pt x="505345" y="41481"/>
                </a:lnTo>
                <a:lnTo>
                  <a:pt x="502345" y="19004"/>
                </a:lnTo>
                <a:lnTo>
                  <a:pt x="483806" y="2539"/>
                </a:lnTo>
                <a:lnTo>
                  <a:pt x="479259" y="762"/>
                </a:lnTo>
                <a:lnTo>
                  <a:pt x="474865" y="0"/>
                </a:lnTo>
                <a:close/>
              </a:path>
              <a:path w="780415" h="911860">
                <a:moveTo>
                  <a:pt x="0" y="203186"/>
                </a:moveTo>
                <a:lnTo>
                  <a:pt x="0" y="216107"/>
                </a:lnTo>
                <a:lnTo>
                  <a:pt x="1626" y="207486"/>
                </a:lnTo>
                <a:lnTo>
                  <a:pt x="0" y="203186"/>
                </a:lnTo>
                <a:close/>
              </a:path>
              <a:path w="780415" h="911860">
                <a:moveTo>
                  <a:pt x="551011" y="190500"/>
                </a:moveTo>
                <a:lnTo>
                  <a:pt x="537323" y="190500"/>
                </a:lnTo>
                <a:lnTo>
                  <a:pt x="540321" y="191515"/>
                </a:lnTo>
                <a:lnTo>
                  <a:pt x="543242" y="192150"/>
                </a:lnTo>
                <a:lnTo>
                  <a:pt x="546023" y="192150"/>
                </a:lnTo>
                <a:lnTo>
                  <a:pt x="551011" y="19050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911" y="326135"/>
            <a:ext cx="94487" cy="944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1016" y="371855"/>
            <a:ext cx="94487" cy="944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047" y="2414016"/>
            <a:ext cx="97536" cy="9448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37052" y="213359"/>
            <a:ext cx="1056640" cy="908685"/>
          </a:xfrm>
          <a:custGeom>
            <a:avLst/>
            <a:gdLst/>
            <a:ahLst/>
            <a:cxnLst/>
            <a:rect l="l" t="t" r="r" b="b"/>
            <a:pathLst>
              <a:path w="1056639" h="908685">
                <a:moveTo>
                  <a:pt x="309579" y="0"/>
                </a:moveTo>
                <a:lnTo>
                  <a:pt x="305401" y="0"/>
                </a:lnTo>
                <a:lnTo>
                  <a:pt x="301007" y="762"/>
                </a:lnTo>
                <a:lnTo>
                  <a:pt x="296460" y="2539"/>
                </a:lnTo>
                <a:lnTo>
                  <a:pt x="277921" y="18964"/>
                </a:lnTo>
                <a:lnTo>
                  <a:pt x="274921" y="41354"/>
                </a:lnTo>
                <a:lnTo>
                  <a:pt x="285895" y="61100"/>
                </a:lnTo>
                <a:lnTo>
                  <a:pt x="309274" y="69596"/>
                </a:lnTo>
                <a:lnTo>
                  <a:pt x="401210" y="307339"/>
                </a:lnTo>
                <a:lnTo>
                  <a:pt x="394314" y="311276"/>
                </a:lnTo>
                <a:lnTo>
                  <a:pt x="387430" y="315594"/>
                </a:lnTo>
                <a:lnTo>
                  <a:pt x="380839" y="320166"/>
                </a:lnTo>
                <a:lnTo>
                  <a:pt x="255757" y="178308"/>
                </a:lnTo>
                <a:lnTo>
                  <a:pt x="258561" y="165423"/>
                </a:lnTo>
                <a:lnTo>
                  <a:pt x="254653" y="154289"/>
                </a:lnTo>
                <a:lnTo>
                  <a:pt x="246043" y="146464"/>
                </a:lnTo>
                <a:lnTo>
                  <a:pt x="234738" y="143510"/>
                </a:lnTo>
                <a:lnTo>
                  <a:pt x="229442" y="143510"/>
                </a:lnTo>
                <a:lnTo>
                  <a:pt x="223905" y="145414"/>
                </a:lnTo>
                <a:lnTo>
                  <a:pt x="218977" y="149860"/>
                </a:lnTo>
                <a:lnTo>
                  <a:pt x="211260" y="162798"/>
                </a:lnTo>
                <a:lnTo>
                  <a:pt x="212632" y="176402"/>
                </a:lnTo>
                <a:lnTo>
                  <a:pt x="220994" y="187150"/>
                </a:lnTo>
                <a:lnTo>
                  <a:pt x="234243" y="191515"/>
                </a:lnTo>
                <a:lnTo>
                  <a:pt x="237024" y="191515"/>
                </a:lnTo>
                <a:lnTo>
                  <a:pt x="239945" y="190880"/>
                </a:lnTo>
                <a:lnTo>
                  <a:pt x="242942" y="189864"/>
                </a:lnTo>
                <a:lnTo>
                  <a:pt x="367047" y="330326"/>
                </a:lnTo>
                <a:lnTo>
                  <a:pt x="332877" y="364511"/>
                </a:lnTo>
                <a:lnTo>
                  <a:pt x="307138" y="404733"/>
                </a:lnTo>
                <a:lnTo>
                  <a:pt x="290509" y="449502"/>
                </a:lnTo>
                <a:lnTo>
                  <a:pt x="283671" y="497331"/>
                </a:lnTo>
                <a:lnTo>
                  <a:pt x="102099" y="497331"/>
                </a:lnTo>
                <a:lnTo>
                  <a:pt x="98205" y="490483"/>
                </a:lnTo>
                <a:lnTo>
                  <a:pt x="92928" y="485695"/>
                </a:lnTo>
                <a:lnTo>
                  <a:pt x="86735" y="482883"/>
                </a:lnTo>
                <a:lnTo>
                  <a:pt x="80090" y="481964"/>
                </a:lnTo>
                <a:lnTo>
                  <a:pt x="71279" y="483552"/>
                </a:lnTo>
                <a:lnTo>
                  <a:pt x="63609" y="488188"/>
                </a:lnTo>
                <a:lnTo>
                  <a:pt x="58191" y="495680"/>
                </a:lnTo>
                <a:lnTo>
                  <a:pt x="56138" y="505840"/>
                </a:lnTo>
                <a:lnTo>
                  <a:pt x="58207" y="515874"/>
                </a:lnTo>
                <a:lnTo>
                  <a:pt x="63661" y="523335"/>
                </a:lnTo>
                <a:lnTo>
                  <a:pt x="71370" y="527986"/>
                </a:lnTo>
                <a:lnTo>
                  <a:pt x="80205" y="529589"/>
                </a:lnTo>
                <a:lnTo>
                  <a:pt x="86819" y="528673"/>
                </a:lnTo>
                <a:lnTo>
                  <a:pt x="92981" y="525875"/>
                </a:lnTo>
                <a:lnTo>
                  <a:pt x="98228" y="521124"/>
                </a:lnTo>
                <a:lnTo>
                  <a:pt x="102099" y="514350"/>
                </a:lnTo>
                <a:lnTo>
                  <a:pt x="283671" y="514350"/>
                </a:lnTo>
                <a:lnTo>
                  <a:pt x="284343" y="527103"/>
                </a:lnTo>
                <a:lnTo>
                  <a:pt x="285841" y="539797"/>
                </a:lnTo>
                <a:lnTo>
                  <a:pt x="288138" y="552372"/>
                </a:lnTo>
                <a:lnTo>
                  <a:pt x="291202" y="564768"/>
                </a:lnTo>
                <a:lnTo>
                  <a:pt x="57789" y="684656"/>
                </a:lnTo>
                <a:lnTo>
                  <a:pt x="50702" y="678306"/>
                </a:lnTo>
                <a:lnTo>
                  <a:pt x="42740" y="675513"/>
                </a:lnTo>
                <a:lnTo>
                  <a:pt x="35031" y="675513"/>
                </a:lnTo>
                <a:lnTo>
                  <a:pt x="18507" y="679840"/>
                </a:lnTo>
                <a:lnTo>
                  <a:pt x="5844" y="691276"/>
                </a:lnTo>
                <a:lnTo>
                  <a:pt x="0" y="707499"/>
                </a:lnTo>
                <a:lnTo>
                  <a:pt x="3928" y="726186"/>
                </a:lnTo>
                <a:lnTo>
                  <a:pt x="9897" y="734661"/>
                </a:lnTo>
                <a:lnTo>
                  <a:pt x="17274" y="740552"/>
                </a:lnTo>
                <a:lnTo>
                  <a:pt x="25583" y="743991"/>
                </a:lnTo>
                <a:lnTo>
                  <a:pt x="34345" y="745109"/>
                </a:lnTo>
                <a:lnTo>
                  <a:pt x="48135" y="742398"/>
                </a:lnTo>
                <a:lnTo>
                  <a:pt x="59875" y="734663"/>
                </a:lnTo>
                <a:lnTo>
                  <a:pt x="67581" y="722499"/>
                </a:lnTo>
                <a:lnTo>
                  <a:pt x="69270" y="706501"/>
                </a:lnTo>
                <a:lnTo>
                  <a:pt x="299102" y="589026"/>
                </a:lnTo>
                <a:lnTo>
                  <a:pt x="320116" y="629497"/>
                </a:lnTo>
                <a:lnTo>
                  <a:pt x="348274" y="664304"/>
                </a:lnTo>
                <a:lnTo>
                  <a:pt x="382452" y="692689"/>
                </a:lnTo>
                <a:lnTo>
                  <a:pt x="421528" y="713899"/>
                </a:lnTo>
                <a:lnTo>
                  <a:pt x="464379" y="727179"/>
                </a:lnTo>
                <a:lnTo>
                  <a:pt x="509884" y="731774"/>
                </a:lnTo>
                <a:lnTo>
                  <a:pt x="509884" y="862456"/>
                </a:lnTo>
                <a:lnTo>
                  <a:pt x="497135" y="873638"/>
                </a:lnTo>
                <a:lnTo>
                  <a:pt x="495068" y="888952"/>
                </a:lnTo>
                <a:lnTo>
                  <a:pt x="502542" y="902479"/>
                </a:lnTo>
                <a:lnTo>
                  <a:pt x="518418" y="908303"/>
                </a:lnTo>
                <a:lnTo>
                  <a:pt x="534302" y="902479"/>
                </a:lnTo>
                <a:lnTo>
                  <a:pt x="541780" y="888952"/>
                </a:lnTo>
                <a:lnTo>
                  <a:pt x="539714" y="873638"/>
                </a:lnTo>
                <a:lnTo>
                  <a:pt x="526965" y="862456"/>
                </a:lnTo>
                <a:lnTo>
                  <a:pt x="526965" y="730758"/>
                </a:lnTo>
                <a:lnTo>
                  <a:pt x="571038" y="723012"/>
                </a:lnTo>
                <a:lnTo>
                  <a:pt x="611991" y="707145"/>
                </a:lnTo>
                <a:lnTo>
                  <a:pt x="648825" y="683926"/>
                </a:lnTo>
                <a:lnTo>
                  <a:pt x="680543" y="654125"/>
                </a:lnTo>
                <a:lnTo>
                  <a:pt x="706147" y="618509"/>
                </a:lnTo>
                <a:lnTo>
                  <a:pt x="724641" y="577850"/>
                </a:lnTo>
                <a:lnTo>
                  <a:pt x="940287" y="704596"/>
                </a:lnTo>
                <a:lnTo>
                  <a:pt x="941188" y="721159"/>
                </a:lnTo>
                <a:lnTo>
                  <a:pt x="948732" y="733948"/>
                </a:lnTo>
                <a:lnTo>
                  <a:pt x="960754" y="742189"/>
                </a:lnTo>
                <a:lnTo>
                  <a:pt x="975085" y="745109"/>
                </a:lnTo>
                <a:lnTo>
                  <a:pt x="983328" y="744089"/>
                </a:lnTo>
                <a:lnTo>
                  <a:pt x="991214" y="740949"/>
                </a:lnTo>
                <a:lnTo>
                  <a:pt x="998338" y="735572"/>
                </a:lnTo>
                <a:lnTo>
                  <a:pt x="1004295" y="727837"/>
                </a:lnTo>
                <a:lnTo>
                  <a:pt x="1009452" y="708892"/>
                </a:lnTo>
                <a:lnTo>
                  <a:pt x="1004120" y="692102"/>
                </a:lnTo>
                <a:lnTo>
                  <a:pt x="991382" y="680098"/>
                </a:lnTo>
                <a:lnTo>
                  <a:pt x="974323" y="675513"/>
                </a:lnTo>
                <a:lnTo>
                  <a:pt x="967211" y="675513"/>
                </a:lnTo>
                <a:lnTo>
                  <a:pt x="959718" y="677799"/>
                </a:lnTo>
                <a:lnTo>
                  <a:pt x="952733" y="683260"/>
                </a:lnTo>
                <a:lnTo>
                  <a:pt x="731118" y="552958"/>
                </a:lnTo>
                <a:lnTo>
                  <a:pt x="735457" y="524712"/>
                </a:lnTo>
                <a:lnTo>
                  <a:pt x="736118" y="496252"/>
                </a:lnTo>
                <a:lnTo>
                  <a:pt x="733136" y="467983"/>
                </a:lnTo>
                <a:lnTo>
                  <a:pt x="726546" y="440309"/>
                </a:lnTo>
                <a:lnTo>
                  <a:pt x="992484" y="389889"/>
                </a:lnTo>
                <a:lnTo>
                  <a:pt x="998524" y="397271"/>
                </a:lnTo>
                <a:lnTo>
                  <a:pt x="1005565" y="402367"/>
                </a:lnTo>
                <a:lnTo>
                  <a:pt x="1013272" y="405320"/>
                </a:lnTo>
                <a:lnTo>
                  <a:pt x="1021313" y="406273"/>
                </a:lnTo>
                <a:lnTo>
                  <a:pt x="1035753" y="403252"/>
                </a:lnTo>
                <a:lnTo>
                  <a:pt x="1047872" y="394779"/>
                </a:lnTo>
                <a:lnTo>
                  <a:pt x="1055442" y="381734"/>
                </a:lnTo>
                <a:lnTo>
                  <a:pt x="1056238" y="364998"/>
                </a:lnTo>
                <a:lnTo>
                  <a:pt x="1051489" y="352663"/>
                </a:lnTo>
                <a:lnTo>
                  <a:pt x="1043490" y="343852"/>
                </a:lnTo>
                <a:lnTo>
                  <a:pt x="1033324" y="338566"/>
                </a:lnTo>
                <a:lnTo>
                  <a:pt x="1022075" y="336803"/>
                </a:lnTo>
                <a:lnTo>
                  <a:pt x="1010736" y="338589"/>
                </a:lnTo>
                <a:lnTo>
                  <a:pt x="1000516" y="343947"/>
                </a:lnTo>
                <a:lnTo>
                  <a:pt x="992535" y="352877"/>
                </a:lnTo>
                <a:lnTo>
                  <a:pt x="987912" y="365378"/>
                </a:lnTo>
                <a:lnTo>
                  <a:pt x="717656" y="416433"/>
                </a:lnTo>
                <a:lnTo>
                  <a:pt x="709579" y="399601"/>
                </a:lnTo>
                <a:lnTo>
                  <a:pt x="700098" y="383603"/>
                </a:lnTo>
                <a:lnTo>
                  <a:pt x="689331" y="368462"/>
                </a:lnTo>
                <a:lnTo>
                  <a:pt x="677397" y="354202"/>
                </a:lnTo>
                <a:lnTo>
                  <a:pt x="793221" y="231393"/>
                </a:lnTo>
                <a:lnTo>
                  <a:pt x="796523" y="232663"/>
                </a:lnTo>
                <a:lnTo>
                  <a:pt x="799571" y="233299"/>
                </a:lnTo>
                <a:lnTo>
                  <a:pt x="802619" y="233299"/>
                </a:lnTo>
                <a:lnTo>
                  <a:pt x="815839" y="229066"/>
                </a:lnTo>
                <a:lnTo>
                  <a:pt x="824367" y="218582"/>
                </a:lnTo>
                <a:lnTo>
                  <a:pt x="826086" y="205170"/>
                </a:lnTo>
                <a:lnTo>
                  <a:pt x="818875" y="192150"/>
                </a:lnTo>
                <a:lnTo>
                  <a:pt x="813922" y="187451"/>
                </a:lnTo>
                <a:lnTo>
                  <a:pt x="808207" y="185419"/>
                </a:lnTo>
                <a:lnTo>
                  <a:pt x="802746" y="185419"/>
                </a:lnTo>
                <a:lnTo>
                  <a:pt x="791512" y="188275"/>
                </a:lnTo>
                <a:lnTo>
                  <a:pt x="782791" y="195881"/>
                </a:lnTo>
                <a:lnTo>
                  <a:pt x="778618" y="206797"/>
                </a:lnTo>
                <a:lnTo>
                  <a:pt x="781029" y="219583"/>
                </a:lnTo>
                <a:lnTo>
                  <a:pt x="665459" y="342138"/>
                </a:lnTo>
                <a:lnTo>
                  <a:pt x="631018" y="315122"/>
                </a:lnTo>
                <a:lnTo>
                  <a:pt x="592780" y="295560"/>
                </a:lnTo>
                <a:lnTo>
                  <a:pt x="551898" y="283666"/>
                </a:lnTo>
                <a:lnTo>
                  <a:pt x="509528" y="279653"/>
                </a:lnTo>
                <a:lnTo>
                  <a:pt x="487866" y="280703"/>
                </a:lnTo>
                <a:lnTo>
                  <a:pt x="466264" y="283860"/>
                </a:lnTo>
                <a:lnTo>
                  <a:pt x="444879" y="289137"/>
                </a:lnTo>
                <a:lnTo>
                  <a:pt x="423867" y="296544"/>
                </a:lnTo>
                <a:lnTo>
                  <a:pt x="332261" y="60833"/>
                </a:lnTo>
                <a:lnTo>
                  <a:pt x="343364" y="41790"/>
                </a:lnTo>
                <a:lnTo>
                  <a:pt x="341232" y="21939"/>
                </a:lnTo>
                <a:lnTo>
                  <a:pt x="328945" y="6326"/>
                </a:lnTo>
                <a:lnTo>
                  <a:pt x="309579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2168" y="0"/>
            <a:ext cx="942340" cy="736600"/>
          </a:xfrm>
          <a:custGeom>
            <a:avLst/>
            <a:gdLst/>
            <a:ahLst/>
            <a:cxnLst/>
            <a:rect l="l" t="t" r="r" b="b"/>
            <a:pathLst>
              <a:path w="942340" h="736600">
                <a:moveTo>
                  <a:pt x="665625" y="276351"/>
                </a:moveTo>
                <a:lnTo>
                  <a:pt x="370458" y="276351"/>
                </a:lnTo>
                <a:lnTo>
                  <a:pt x="406608" y="292732"/>
                </a:lnTo>
                <a:lnTo>
                  <a:pt x="444579" y="304434"/>
                </a:lnTo>
                <a:lnTo>
                  <a:pt x="483812" y="311302"/>
                </a:lnTo>
                <a:lnTo>
                  <a:pt x="523748" y="313181"/>
                </a:lnTo>
                <a:lnTo>
                  <a:pt x="642747" y="651382"/>
                </a:lnTo>
                <a:lnTo>
                  <a:pt x="634958" y="659645"/>
                </a:lnTo>
                <a:lnTo>
                  <a:pt x="629586" y="668623"/>
                </a:lnTo>
                <a:lnTo>
                  <a:pt x="626477" y="678029"/>
                </a:lnTo>
                <a:lnTo>
                  <a:pt x="625475" y="687577"/>
                </a:lnTo>
                <a:lnTo>
                  <a:pt x="630614" y="709487"/>
                </a:lnTo>
                <a:lnTo>
                  <a:pt x="644588" y="727027"/>
                </a:lnTo>
                <a:lnTo>
                  <a:pt x="665229" y="736494"/>
                </a:lnTo>
                <a:lnTo>
                  <a:pt x="690372" y="734186"/>
                </a:lnTo>
                <a:lnTo>
                  <a:pt x="704734" y="726479"/>
                </a:lnTo>
                <a:lnTo>
                  <a:pt x="714787" y="715676"/>
                </a:lnTo>
                <a:lnTo>
                  <a:pt x="720697" y="702825"/>
                </a:lnTo>
                <a:lnTo>
                  <a:pt x="722629" y="688974"/>
                </a:lnTo>
                <a:lnTo>
                  <a:pt x="719516" y="671317"/>
                </a:lnTo>
                <a:lnTo>
                  <a:pt x="710390" y="655827"/>
                </a:lnTo>
                <a:lnTo>
                  <a:pt x="695573" y="644719"/>
                </a:lnTo>
                <a:lnTo>
                  <a:pt x="675385" y="640206"/>
                </a:lnTo>
                <a:lnTo>
                  <a:pt x="559815" y="310768"/>
                </a:lnTo>
                <a:lnTo>
                  <a:pt x="605919" y="301175"/>
                </a:lnTo>
                <a:lnTo>
                  <a:pt x="649372" y="285192"/>
                </a:lnTo>
                <a:lnTo>
                  <a:pt x="665625" y="276351"/>
                </a:lnTo>
                <a:close/>
              </a:path>
              <a:path w="942340" h="736600">
                <a:moveTo>
                  <a:pt x="771402" y="186054"/>
                </a:moveTo>
                <a:lnTo>
                  <a:pt x="265937" y="186054"/>
                </a:lnTo>
                <a:lnTo>
                  <a:pt x="282297" y="206253"/>
                </a:lnTo>
                <a:lnTo>
                  <a:pt x="300132" y="225059"/>
                </a:lnTo>
                <a:lnTo>
                  <a:pt x="319444" y="242365"/>
                </a:lnTo>
                <a:lnTo>
                  <a:pt x="340232" y="258063"/>
                </a:lnTo>
                <a:lnTo>
                  <a:pt x="197230" y="613663"/>
                </a:lnTo>
                <a:lnTo>
                  <a:pt x="176331" y="617606"/>
                </a:lnTo>
                <a:lnTo>
                  <a:pt x="160813" y="628634"/>
                </a:lnTo>
                <a:lnTo>
                  <a:pt x="151153" y="644399"/>
                </a:lnTo>
                <a:lnTo>
                  <a:pt x="147827" y="662558"/>
                </a:lnTo>
                <a:lnTo>
                  <a:pt x="149665" y="675860"/>
                </a:lnTo>
                <a:lnTo>
                  <a:pt x="155289" y="688292"/>
                </a:lnTo>
                <a:lnTo>
                  <a:pt x="164865" y="698938"/>
                </a:lnTo>
                <a:lnTo>
                  <a:pt x="178561" y="706881"/>
                </a:lnTo>
                <a:lnTo>
                  <a:pt x="204055" y="710136"/>
                </a:lnTo>
                <a:lnTo>
                  <a:pt x="225345" y="701103"/>
                </a:lnTo>
                <a:lnTo>
                  <a:pt x="239944" y="683593"/>
                </a:lnTo>
                <a:lnTo>
                  <a:pt x="245363" y="661415"/>
                </a:lnTo>
                <a:lnTo>
                  <a:pt x="244455" y="652333"/>
                </a:lnTo>
                <a:lnTo>
                  <a:pt x="241617" y="643334"/>
                </a:lnTo>
                <a:lnTo>
                  <a:pt x="236684" y="634644"/>
                </a:lnTo>
                <a:lnTo>
                  <a:pt x="229488" y="626490"/>
                </a:lnTo>
                <a:lnTo>
                  <a:pt x="370458" y="276351"/>
                </a:lnTo>
                <a:lnTo>
                  <a:pt x="665625" y="276351"/>
                </a:lnTo>
                <a:lnTo>
                  <a:pt x="689620" y="263300"/>
                </a:lnTo>
                <a:lnTo>
                  <a:pt x="726106" y="235981"/>
                </a:lnTo>
                <a:lnTo>
                  <a:pt x="758277" y="203715"/>
                </a:lnTo>
                <a:lnTo>
                  <a:pt x="771402" y="186054"/>
                </a:lnTo>
                <a:close/>
              </a:path>
              <a:path w="942340" h="736600">
                <a:moveTo>
                  <a:pt x="35040" y="284424"/>
                </a:moveTo>
                <a:lnTo>
                  <a:pt x="17779" y="288512"/>
                </a:lnTo>
                <a:lnTo>
                  <a:pt x="4996" y="300553"/>
                </a:lnTo>
                <a:lnTo>
                  <a:pt x="0" y="317499"/>
                </a:lnTo>
                <a:lnTo>
                  <a:pt x="0" y="323214"/>
                </a:lnTo>
                <a:lnTo>
                  <a:pt x="1650" y="329310"/>
                </a:lnTo>
                <a:lnTo>
                  <a:pt x="5333" y="335152"/>
                </a:lnTo>
                <a:lnTo>
                  <a:pt x="22560" y="349176"/>
                </a:lnTo>
                <a:lnTo>
                  <a:pt x="42751" y="349329"/>
                </a:lnTo>
                <a:lnTo>
                  <a:pt x="59537" y="338171"/>
                </a:lnTo>
                <a:lnTo>
                  <a:pt x="66548" y="318261"/>
                </a:lnTo>
                <a:lnTo>
                  <a:pt x="66548" y="315975"/>
                </a:lnTo>
                <a:lnTo>
                  <a:pt x="66293" y="313562"/>
                </a:lnTo>
                <a:lnTo>
                  <a:pt x="65785" y="311149"/>
                </a:lnTo>
                <a:lnTo>
                  <a:pt x="97485" y="291337"/>
                </a:lnTo>
                <a:lnTo>
                  <a:pt x="53466" y="291337"/>
                </a:lnTo>
                <a:lnTo>
                  <a:pt x="35040" y="284424"/>
                </a:lnTo>
                <a:close/>
              </a:path>
              <a:path w="942340" h="736600">
                <a:moveTo>
                  <a:pt x="834135" y="0"/>
                </a:moveTo>
                <a:lnTo>
                  <a:pt x="203454" y="0"/>
                </a:lnTo>
                <a:lnTo>
                  <a:pt x="206825" y="43838"/>
                </a:lnTo>
                <a:lnTo>
                  <a:pt x="216233" y="86677"/>
                </a:lnTo>
                <a:lnTo>
                  <a:pt x="231475" y="127801"/>
                </a:lnTo>
                <a:lnTo>
                  <a:pt x="252349" y="166496"/>
                </a:lnTo>
                <a:lnTo>
                  <a:pt x="53466" y="291337"/>
                </a:lnTo>
                <a:lnTo>
                  <a:pt x="97485" y="291337"/>
                </a:lnTo>
                <a:lnTo>
                  <a:pt x="265937" y="186054"/>
                </a:lnTo>
                <a:lnTo>
                  <a:pt x="771402" y="186054"/>
                </a:lnTo>
                <a:lnTo>
                  <a:pt x="785576" y="166983"/>
                </a:lnTo>
                <a:lnTo>
                  <a:pt x="807449" y="126264"/>
                </a:lnTo>
                <a:lnTo>
                  <a:pt x="823340" y="82041"/>
                </a:lnTo>
                <a:lnTo>
                  <a:pt x="941831" y="82041"/>
                </a:lnTo>
                <a:lnTo>
                  <a:pt x="941831" y="80964"/>
                </a:lnTo>
                <a:lnTo>
                  <a:pt x="829182" y="58800"/>
                </a:lnTo>
                <a:lnTo>
                  <a:pt x="831369" y="45652"/>
                </a:lnTo>
                <a:lnTo>
                  <a:pt x="832961" y="32480"/>
                </a:lnTo>
                <a:lnTo>
                  <a:pt x="833933" y="19260"/>
                </a:lnTo>
                <a:lnTo>
                  <a:pt x="834262" y="5968"/>
                </a:lnTo>
                <a:lnTo>
                  <a:pt x="834135" y="0"/>
                </a:lnTo>
                <a:close/>
              </a:path>
              <a:path w="942340" h="736600">
                <a:moveTo>
                  <a:pt x="941831" y="82041"/>
                </a:moveTo>
                <a:lnTo>
                  <a:pt x="823340" y="82041"/>
                </a:lnTo>
                <a:lnTo>
                  <a:pt x="941831" y="105489"/>
                </a:lnTo>
                <a:lnTo>
                  <a:pt x="941831" y="82041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" y="1908047"/>
            <a:ext cx="472440" cy="786765"/>
          </a:xfrm>
          <a:custGeom>
            <a:avLst/>
            <a:gdLst/>
            <a:ahLst/>
            <a:cxnLst/>
            <a:rect l="l" t="t" r="r" b="b"/>
            <a:pathLst>
              <a:path w="472440" h="786764">
                <a:moveTo>
                  <a:pt x="212839" y="0"/>
                </a:moveTo>
                <a:lnTo>
                  <a:pt x="185769" y="28174"/>
                </a:lnTo>
                <a:lnTo>
                  <a:pt x="187715" y="37115"/>
                </a:lnTo>
                <a:lnTo>
                  <a:pt x="192533" y="44961"/>
                </a:lnTo>
                <a:lnTo>
                  <a:pt x="199911" y="50926"/>
                </a:lnTo>
                <a:lnTo>
                  <a:pt x="174676" y="244982"/>
                </a:lnTo>
                <a:lnTo>
                  <a:pt x="160307" y="240575"/>
                </a:lnTo>
                <a:lnTo>
                  <a:pt x="145768" y="237442"/>
                </a:lnTo>
                <a:lnTo>
                  <a:pt x="131129" y="235571"/>
                </a:lnTo>
                <a:lnTo>
                  <a:pt x="116463" y="234950"/>
                </a:lnTo>
                <a:lnTo>
                  <a:pt x="85009" y="237803"/>
                </a:lnTo>
                <a:lnTo>
                  <a:pt x="54595" y="246252"/>
                </a:lnTo>
                <a:lnTo>
                  <a:pt x="26000" y="260131"/>
                </a:lnTo>
                <a:lnTo>
                  <a:pt x="0" y="279273"/>
                </a:lnTo>
                <a:lnTo>
                  <a:pt x="0" y="542036"/>
                </a:lnTo>
                <a:lnTo>
                  <a:pt x="2805" y="544830"/>
                </a:lnTo>
                <a:lnTo>
                  <a:pt x="0" y="548386"/>
                </a:lnTo>
                <a:lnTo>
                  <a:pt x="0" y="569976"/>
                </a:lnTo>
                <a:lnTo>
                  <a:pt x="13251" y="552957"/>
                </a:lnTo>
                <a:lnTo>
                  <a:pt x="36934" y="567225"/>
                </a:lnTo>
                <a:lnTo>
                  <a:pt x="62270" y="577564"/>
                </a:lnTo>
                <a:lnTo>
                  <a:pt x="88781" y="583854"/>
                </a:lnTo>
                <a:lnTo>
                  <a:pt x="115986" y="585977"/>
                </a:lnTo>
                <a:lnTo>
                  <a:pt x="126005" y="585692"/>
                </a:lnTo>
                <a:lnTo>
                  <a:pt x="136024" y="584834"/>
                </a:lnTo>
                <a:lnTo>
                  <a:pt x="146027" y="583406"/>
                </a:lnTo>
                <a:lnTo>
                  <a:pt x="155994" y="581406"/>
                </a:lnTo>
                <a:lnTo>
                  <a:pt x="183477" y="725424"/>
                </a:lnTo>
                <a:lnTo>
                  <a:pt x="175533" y="735068"/>
                </a:lnTo>
                <a:lnTo>
                  <a:pt x="175428" y="746379"/>
                </a:lnTo>
                <a:lnTo>
                  <a:pt x="181719" y="755784"/>
                </a:lnTo>
                <a:lnTo>
                  <a:pt x="192964" y="759713"/>
                </a:lnTo>
                <a:lnTo>
                  <a:pt x="196723" y="759332"/>
                </a:lnTo>
                <a:lnTo>
                  <a:pt x="207964" y="752514"/>
                </a:lnTo>
                <a:lnTo>
                  <a:pt x="211693" y="741076"/>
                </a:lnTo>
                <a:lnTo>
                  <a:pt x="207892" y="729686"/>
                </a:lnTo>
                <a:lnTo>
                  <a:pt x="196545" y="723011"/>
                </a:lnTo>
                <a:lnTo>
                  <a:pt x="169075" y="578357"/>
                </a:lnTo>
                <a:lnTo>
                  <a:pt x="174853" y="576326"/>
                </a:lnTo>
                <a:lnTo>
                  <a:pt x="180848" y="573913"/>
                </a:lnTo>
                <a:lnTo>
                  <a:pt x="186461" y="571245"/>
                </a:lnTo>
                <a:lnTo>
                  <a:pt x="289217" y="742569"/>
                </a:lnTo>
                <a:lnTo>
                  <a:pt x="283281" y="757505"/>
                </a:lnTo>
                <a:lnTo>
                  <a:pt x="286486" y="771667"/>
                </a:lnTo>
                <a:lnTo>
                  <a:pt x="296350" y="782234"/>
                </a:lnTo>
                <a:lnTo>
                  <a:pt x="310388" y="786383"/>
                </a:lnTo>
                <a:lnTo>
                  <a:pt x="314973" y="786383"/>
                </a:lnTo>
                <a:lnTo>
                  <a:pt x="337603" y="759102"/>
                </a:lnTo>
                <a:lnTo>
                  <a:pt x="335915" y="749807"/>
                </a:lnTo>
                <a:lnTo>
                  <a:pt x="331855" y="742495"/>
                </a:lnTo>
                <a:lnTo>
                  <a:pt x="325925" y="736933"/>
                </a:lnTo>
                <a:lnTo>
                  <a:pt x="318639" y="733395"/>
                </a:lnTo>
                <a:lnTo>
                  <a:pt x="310515" y="732155"/>
                </a:lnTo>
                <a:lnTo>
                  <a:pt x="305829" y="732536"/>
                </a:lnTo>
                <a:lnTo>
                  <a:pt x="204190" y="563118"/>
                </a:lnTo>
                <a:lnTo>
                  <a:pt x="244343" y="531818"/>
                </a:lnTo>
                <a:lnTo>
                  <a:pt x="273304" y="491220"/>
                </a:lnTo>
                <a:lnTo>
                  <a:pt x="289615" y="444120"/>
                </a:lnTo>
                <a:lnTo>
                  <a:pt x="291820" y="393319"/>
                </a:lnTo>
                <a:lnTo>
                  <a:pt x="422783" y="381126"/>
                </a:lnTo>
                <a:lnTo>
                  <a:pt x="426352" y="388238"/>
                </a:lnTo>
                <a:lnTo>
                  <a:pt x="432740" y="391413"/>
                </a:lnTo>
                <a:lnTo>
                  <a:pt x="439102" y="391413"/>
                </a:lnTo>
                <a:lnTo>
                  <a:pt x="446431" y="390007"/>
                </a:lnTo>
                <a:lnTo>
                  <a:pt x="452698" y="385968"/>
                </a:lnTo>
                <a:lnTo>
                  <a:pt x="456869" y="379573"/>
                </a:lnTo>
                <a:lnTo>
                  <a:pt x="457911" y="371094"/>
                </a:lnTo>
                <a:lnTo>
                  <a:pt x="456908" y="360299"/>
                </a:lnTo>
                <a:lnTo>
                  <a:pt x="448196" y="354456"/>
                </a:lnTo>
                <a:lnTo>
                  <a:pt x="431851" y="354456"/>
                </a:lnTo>
                <a:lnTo>
                  <a:pt x="424269" y="358775"/>
                </a:lnTo>
                <a:lnTo>
                  <a:pt x="421665" y="367919"/>
                </a:lnTo>
                <a:lnTo>
                  <a:pt x="289763" y="380111"/>
                </a:lnTo>
                <a:lnTo>
                  <a:pt x="286794" y="365954"/>
                </a:lnTo>
                <a:lnTo>
                  <a:pt x="282670" y="352107"/>
                </a:lnTo>
                <a:lnTo>
                  <a:pt x="277422" y="338641"/>
                </a:lnTo>
                <a:lnTo>
                  <a:pt x="271081" y="325627"/>
                </a:lnTo>
                <a:lnTo>
                  <a:pt x="432130" y="184403"/>
                </a:lnTo>
                <a:lnTo>
                  <a:pt x="436537" y="186689"/>
                </a:lnTo>
                <a:lnTo>
                  <a:pt x="440931" y="187706"/>
                </a:lnTo>
                <a:lnTo>
                  <a:pt x="445084" y="187706"/>
                </a:lnTo>
                <a:lnTo>
                  <a:pt x="459424" y="183304"/>
                </a:lnTo>
                <a:lnTo>
                  <a:pt x="469165" y="172212"/>
                </a:lnTo>
                <a:lnTo>
                  <a:pt x="471850" y="157595"/>
                </a:lnTo>
                <a:lnTo>
                  <a:pt x="465023" y="142620"/>
                </a:lnTo>
                <a:lnTo>
                  <a:pt x="459232" y="136017"/>
                </a:lnTo>
                <a:lnTo>
                  <a:pt x="452069" y="133223"/>
                </a:lnTo>
                <a:lnTo>
                  <a:pt x="445059" y="133223"/>
                </a:lnTo>
                <a:lnTo>
                  <a:pt x="432816" y="136134"/>
                </a:lnTo>
                <a:lnTo>
                  <a:pt x="423032" y="144033"/>
                </a:lnTo>
                <a:lnTo>
                  <a:pt x="417803" y="155672"/>
                </a:lnTo>
                <a:lnTo>
                  <a:pt x="419227" y="169799"/>
                </a:lnTo>
                <a:lnTo>
                  <a:pt x="260058" y="309371"/>
                </a:lnTo>
                <a:lnTo>
                  <a:pt x="234731" y="279886"/>
                </a:lnTo>
                <a:lnTo>
                  <a:pt x="201636" y="256129"/>
                </a:lnTo>
                <a:lnTo>
                  <a:pt x="193370" y="251840"/>
                </a:lnTo>
                <a:lnTo>
                  <a:pt x="219151" y="53339"/>
                </a:lnTo>
                <a:lnTo>
                  <a:pt x="227855" y="49601"/>
                </a:lnTo>
                <a:lnTo>
                  <a:pt x="234564" y="43243"/>
                </a:lnTo>
                <a:lnTo>
                  <a:pt x="238752" y="34980"/>
                </a:lnTo>
                <a:lnTo>
                  <a:pt x="239890" y="25526"/>
                </a:lnTo>
                <a:lnTo>
                  <a:pt x="237710" y="16398"/>
                </a:lnTo>
                <a:lnTo>
                  <a:pt x="232675" y="8699"/>
                </a:lnTo>
                <a:lnTo>
                  <a:pt x="225362" y="3095"/>
                </a:lnTo>
                <a:lnTo>
                  <a:pt x="216344" y="253"/>
                </a:lnTo>
                <a:lnTo>
                  <a:pt x="212839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88055" y="3211525"/>
            <a:ext cx="31673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222D44"/>
                </a:solidFill>
                <a:latin typeface="Roboto"/>
                <a:cs typeface="Roboto"/>
              </a:rPr>
              <a:t>CREDIľS:</a:t>
            </a:r>
            <a:r>
              <a:rPr sz="1200" spc="-10" dirty="0">
                <a:solidFill>
                  <a:srgbClr val="222D44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22D44"/>
                </a:solidFill>
                <a:latin typeface="Roboto"/>
                <a:cs typeface="Roboto"/>
              </a:rPr>
              <a:t>ľkis</a:t>
            </a:r>
            <a:r>
              <a:rPr sz="1200" spc="45" dirty="0">
                <a:solidFill>
                  <a:srgbClr val="222D44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22D44"/>
                </a:solidFill>
                <a:latin typeface="Roboto"/>
                <a:cs typeface="Roboto"/>
              </a:rPr>
              <a:t>pícsckťaťiok</a:t>
            </a:r>
            <a:r>
              <a:rPr sz="1200" spc="30" dirty="0">
                <a:solidFill>
                  <a:srgbClr val="222D44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22D44"/>
                </a:solidFill>
                <a:latin typeface="Roboto"/>
                <a:cs typeface="Roboto"/>
              </a:rPr>
              <a:t>ťcmplaťc</a:t>
            </a:r>
            <a:r>
              <a:rPr sz="1200" spc="-5" dirty="0">
                <a:solidFill>
                  <a:srgbClr val="222D44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22D44"/>
                </a:solidFill>
                <a:latin typeface="Roboto"/>
                <a:cs typeface="Roboto"/>
              </a:rPr>
              <a:t>was</a:t>
            </a:r>
            <a:r>
              <a:rPr sz="1200" spc="20" dirty="0">
                <a:solidFill>
                  <a:srgbClr val="222D44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22D44"/>
                </a:solidFill>
                <a:latin typeface="Roboto"/>
                <a:cs typeface="Roboto"/>
              </a:rPr>
              <a:t>cícaťcd</a:t>
            </a:r>
            <a:r>
              <a:rPr sz="1200" spc="15" dirty="0">
                <a:solidFill>
                  <a:srgbClr val="222D44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22D44"/>
                </a:solidFill>
                <a:latin typeface="Roboto"/>
                <a:cs typeface="Roboto"/>
              </a:rPr>
              <a:t>b; </a:t>
            </a:r>
            <a:r>
              <a:rPr sz="1200" b="1" spc="-10" dirty="0">
                <a:solidFill>
                  <a:srgbClr val="222D44"/>
                </a:solidFill>
                <a:latin typeface="Roboto Cn"/>
                <a:cs typeface="Roboto Cn"/>
              </a:rPr>
              <a:t>Slidcsgo</a:t>
            </a:r>
            <a:r>
              <a:rPr sz="1200" spc="-10" dirty="0">
                <a:solidFill>
                  <a:srgbClr val="222D44"/>
                </a:solidFill>
                <a:latin typeface="Roboto"/>
                <a:cs typeface="Roboto"/>
              </a:rPr>
              <a:t>,</a:t>
            </a:r>
            <a:r>
              <a:rPr sz="1200" spc="-45" dirty="0">
                <a:solidFill>
                  <a:srgbClr val="222D44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22D44"/>
                </a:solidFill>
                <a:latin typeface="Roboto"/>
                <a:cs typeface="Roboto"/>
              </a:rPr>
              <a:t>ikcludikg</a:t>
            </a:r>
            <a:r>
              <a:rPr sz="1200" spc="120" dirty="0">
                <a:solidFill>
                  <a:srgbClr val="222D44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22D44"/>
                </a:solidFill>
                <a:latin typeface="Roboto"/>
                <a:cs typeface="Roboto"/>
              </a:rPr>
              <a:t>icoks</a:t>
            </a:r>
            <a:r>
              <a:rPr sz="1200" spc="85" dirty="0">
                <a:solidFill>
                  <a:srgbClr val="222D44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22D44"/>
                </a:solidFill>
                <a:latin typeface="Roboto"/>
                <a:cs typeface="Roboto"/>
              </a:rPr>
              <a:t>b;</a:t>
            </a:r>
            <a:r>
              <a:rPr sz="1200" spc="75" dirty="0">
                <a:solidFill>
                  <a:srgbClr val="222D44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22D44"/>
                </a:solidFill>
                <a:latin typeface="Roboto Cn"/>
                <a:cs typeface="Roboto Cn"/>
              </a:rPr>
              <a:t>Ilaťicok</a:t>
            </a:r>
            <a:r>
              <a:rPr sz="1200" dirty="0">
                <a:solidFill>
                  <a:srgbClr val="222D44"/>
                </a:solidFill>
                <a:latin typeface="Roboto"/>
                <a:cs typeface="Roboto"/>
              </a:rPr>
              <a:t>,</a:t>
            </a:r>
            <a:r>
              <a:rPr sz="1200" spc="-40" dirty="0">
                <a:solidFill>
                  <a:srgbClr val="222D44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22D44"/>
                </a:solidFill>
                <a:latin typeface="Roboto"/>
                <a:cs typeface="Roboto"/>
              </a:rPr>
              <a:t>akd </a:t>
            </a:r>
            <a:r>
              <a:rPr sz="1200" spc="-65" dirty="0">
                <a:solidFill>
                  <a:srgbClr val="222D44"/>
                </a:solidFill>
                <a:latin typeface="Roboto"/>
                <a:cs typeface="Roboto"/>
              </a:rPr>
              <a:t>ikrogíapkics</a:t>
            </a:r>
            <a:r>
              <a:rPr sz="1200" spc="5" dirty="0">
                <a:solidFill>
                  <a:srgbClr val="222D44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22D44"/>
                </a:solidFill>
                <a:latin typeface="Roboto"/>
                <a:cs typeface="Roboto"/>
              </a:rPr>
              <a:t>&amp;</a:t>
            </a:r>
            <a:r>
              <a:rPr sz="1200" spc="30" dirty="0">
                <a:solidFill>
                  <a:srgbClr val="222D44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22D44"/>
                </a:solidFill>
                <a:latin typeface="Roboto"/>
                <a:cs typeface="Roboto"/>
              </a:rPr>
              <a:t>imagcs</a:t>
            </a:r>
            <a:r>
              <a:rPr sz="1200" spc="5" dirty="0">
                <a:solidFill>
                  <a:srgbClr val="222D44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22D44"/>
                </a:solidFill>
                <a:latin typeface="Roboto"/>
                <a:cs typeface="Roboto"/>
              </a:rPr>
              <a:t>b;</a:t>
            </a:r>
            <a:r>
              <a:rPr sz="1200" spc="35" dirty="0">
                <a:solidFill>
                  <a:srgbClr val="222D44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22D44"/>
                </a:solidFill>
                <a:latin typeface="Roboto Cn"/>
                <a:cs typeface="Roboto Cn"/>
              </a:rPr>
              <a:t>Iíccpik</a:t>
            </a:r>
            <a:r>
              <a:rPr sz="1200" spc="-10" dirty="0">
                <a:solidFill>
                  <a:srgbClr val="222D44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21482" y="1885010"/>
            <a:ext cx="2700655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spc="-360" dirty="0"/>
              <a:t>THANKS!</a:t>
            </a:r>
            <a:endParaRPr sz="5200"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96911" y="3965473"/>
            <a:ext cx="124587" cy="11882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251448" y="2508503"/>
            <a:ext cx="125095" cy="128270"/>
          </a:xfrm>
          <a:custGeom>
            <a:avLst/>
            <a:gdLst/>
            <a:ahLst/>
            <a:cxnLst/>
            <a:rect l="l" t="t" r="r" b="b"/>
            <a:pathLst>
              <a:path w="125095" h="128269">
                <a:moveTo>
                  <a:pt x="124968" y="45720"/>
                </a:moveTo>
                <a:lnTo>
                  <a:pt x="80264" y="45720"/>
                </a:lnTo>
                <a:lnTo>
                  <a:pt x="80264" y="0"/>
                </a:lnTo>
                <a:lnTo>
                  <a:pt x="44704" y="0"/>
                </a:lnTo>
                <a:lnTo>
                  <a:pt x="44704" y="45720"/>
                </a:lnTo>
                <a:lnTo>
                  <a:pt x="0" y="45720"/>
                </a:lnTo>
                <a:lnTo>
                  <a:pt x="0" y="82550"/>
                </a:lnTo>
                <a:lnTo>
                  <a:pt x="44704" y="82550"/>
                </a:lnTo>
                <a:lnTo>
                  <a:pt x="44704" y="128270"/>
                </a:lnTo>
                <a:lnTo>
                  <a:pt x="80264" y="128270"/>
                </a:lnTo>
                <a:lnTo>
                  <a:pt x="80264" y="82550"/>
                </a:lnTo>
                <a:lnTo>
                  <a:pt x="124968" y="82550"/>
                </a:lnTo>
                <a:lnTo>
                  <a:pt x="124968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2880" y="603503"/>
            <a:ext cx="125095" cy="128270"/>
          </a:xfrm>
          <a:custGeom>
            <a:avLst/>
            <a:gdLst/>
            <a:ahLst/>
            <a:cxnLst/>
            <a:rect l="l" t="t" r="r" b="b"/>
            <a:pathLst>
              <a:path w="125095" h="128270">
                <a:moveTo>
                  <a:pt x="124968" y="45720"/>
                </a:moveTo>
                <a:lnTo>
                  <a:pt x="80010" y="45720"/>
                </a:lnTo>
                <a:lnTo>
                  <a:pt x="80010" y="0"/>
                </a:lnTo>
                <a:lnTo>
                  <a:pt x="44831" y="0"/>
                </a:lnTo>
                <a:lnTo>
                  <a:pt x="44831" y="45720"/>
                </a:lnTo>
                <a:lnTo>
                  <a:pt x="0" y="45720"/>
                </a:lnTo>
                <a:lnTo>
                  <a:pt x="0" y="82550"/>
                </a:lnTo>
                <a:lnTo>
                  <a:pt x="44831" y="82550"/>
                </a:lnTo>
                <a:lnTo>
                  <a:pt x="44831" y="128270"/>
                </a:lnTo>
                <a:lnTo>
                  <a:pt x="80010" y="128270"/>
                </a:lnTo>
                <a:lnTo>
                  <a:pt x="80010" y="82550"/>
                </a:lnTo>
                <a:lnTo>
                  <a:pt x="124968" y="82550"/>
                </a:lnTo>
                <a:lnTo>
                  <a:pt x="124968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757850" y="2127361"/>
            <a:ext cx="896619" cy="823594"/>
            <a:chOff x="7757850" y="2127361"/>
            <a:chExt cx="896619" cy="823594"/>
          </a:xfrm>
        </p:grpSpPr>
        <p:sp>
          <p:nvSpPr>
            <p:cNvPr id="14" name="object 14"/>
            <p:cNvSpPr/>
            <p:nvPr/>
          </p:nvSpPr>
          <p:spPr>
            <a:xfrm>
              <a:off x="7757850" y="2127361"/>
              <a:ext cx="896619" cy="823594"/>
            </a:xfrm>
            <a:custGeom>
              <a:avLst/>
              <a:gdLst/>
              <a:ahLst/>
              <a:cxnLst/>
              <a:rect l="l" t="t" r="r" b="b"/>
              <a:pathLst>
                <a:path w="896620" h="823594">
                  <a:moveTo>
                    <a:pt x="189079" y="0"/>
                  </a:moveTo>
                  <a:lnTo>
                    <a:pt x="180669" y="406"/>
                  </a:lnTo>
                  <a:lnTo>
                    <a:pt x="171902" y="3444"/>
                  </a:lnTo>
                  <a:lnTo>
                    <a:pt x="159267" y="15005"/>
                  </a:lnTo>
                  <a:lnTo>
                    <a:pt x="155027" y="29829"/>
                  </a:lnTo>
                  <a:lnTo>
                    <a:pt x="158240" y="44700"/>
                  </a:lnTo>
                  <a:lnTo>
                    <a:pt x="167965" y="56403"/>
                  </a:lnTo>
                  <a:lnTo>
                    <a:pt x="173426" y="60467"/>
                  </a:lnTo>
                  <a:lnTo>
                    <a:pt x="180665" y="62626"/>
                  </a:lnTo>
                  <a:lnTo>
                    <a:pt x="189174" y="61737"/>
                  </a:lnTo>
                  <a:lnTo>
                    <a:pt x="295219" y="270525"/>
                  </a:lnTo>
                  <a:lnTo>
                    <a:pt x="286561" y="277929"/>
                  </a:lnTo>
                  <a:lnTo>
                    <a:pt x="278344" y="285845"/>
                  </a:lnTo>
                  <a:lnTo>
                    <a:pt x="270627" y="294260"/>
                  </a:lnTo>
                  <a:lnTo>
                    <a:pt x="263469" y="303164"/>
                  </a:lnTo>
                  <a:lnTo>
                    <a:pt x="132024" y="208422"/>
                  </a:lnTo>
                  <a:lnTo>
                    <a:pt x="108942" y="181816"/>
                  </a:lnTo>
                  <a:lnTo>
                    <a:pt x="101076" y="184407"/>
                  </a:lnTo>
                  <a:lnTo>
                    <a:pt x="94305" y="190642"/>
                  </a:lnTo>
                  <a:lnTo>
                    <a:pt x="90525" y="199018"/>
                  </a:lnTo>
                  <a:lnTo>
                    <a:pt x="90543" y="207263"/>
                  </a:lnTo>
                  <a:lnTo>
                    <a:pt x="93680" y="214628"/>
                  </a:lnTo>
                  <a:lnTo>
                    <a:pt x="99258" y="220360"/>
                  </a:lnTo>
                  <a:lnTo>
                    <a:pt x="104542" y="223170"/>
                  </a:lnTo>
                  <a:lnTo>
                    <a:pt x="110482" y="224361"/>
                  </a:lnTo>
                  <a:lnTo>
                    <a:pt x="116778" y="223646"/>
                  </a:lnTo>
                  <a:lnTo>
                    <a:pt x="123134" y="220741"/>
                  </a:lnTo>
                  <a:lnTo>
                    <a:pt x="254452" y="315483"/>
                  </a:lnTo>
                  <a:lnTo>
                    <a:pt x="234402" y="353776"/>
                  </a:lnTo>
                  <a:lnTo>
                    <a:pt x="223019" y="394938"/>
                  </a:lnTo>
                  <a:lnTo>
                    <a:pt x="220591" y="437552"/>
                  </a:lnTo>
                  <a:lnTo>
                    <a:pt x="227401" y="480202"/>
                  </a:lnTo>
                  <a:lnTo>
                    <a:pt x="64079" y="517286"/>
                  </a:lnTo>
                  <a:lnTo>
                    <a:pt x="62555" y="515000"/>
                  </a:lnTo>
                  <a:lnTo>
                    <a:pt x="60650" y="513095"/>
                  </a:lnTo>
                  <a:lnTo>
                    <a:pt x="58745" y="511571"/>
                  </a:lnTo>
                  <a:lnTo>
                    <a:pt x="46872" y="507829"/>
                  </a:lnTo>
                  <a:lnTo>
                    <a:pt x="35202" y="511254"/>
                  </a:lnTo>
                  <a:lnTo>
                    <a:pt x="27080" y="520394"/>
                  </a:lnTo>
                  <a:lnTo>
                    <a:pt x="25852" y="533796"/>
                  </a:lnTo>
                  <a:lnTo>
                    <a:pt x="27122" y="539511"/>
                  </a:lnTo>
                  <a:lnTo>
                    <a:pt x="30170" y="543829"/>
                  </a:lnTo>
                  <a:lnTo>
                    <a:pt x="33980" y="546623"/>
                  </a:lnTo>
                  <a:lnTo>
                    <a:pt x="43699" y="550400"/>
                  </a:lnTo>
                  <a:lnTo>
                    <a:pt x="54014" y="549211"/>
                  </a:lnTo>
                  <a:lnTo>
                    <a:pt x="62662" y="543141"/>
                  </a:lnTo>
                  <a:lnTo>
                    <a:pt x="67381" y="532272"/>
                  </a:lnTo>
                  <a:lnTo>
                    <a:pt x="232100" y="494807"/>
                  </a:lnTo>
                  <a:lnTo>
                    <a:pt x="237180" y="508269"/>
                  </a:lnTo>
                  <a:lnTo>
                    <a:pt x="240101" y="514619"/>
                  </a:lnTo>
                  <a:lnTo>
                    <a:pt x="49220" y="639079"/>
                  </a:lnTo>
                  <a:lnTo>
                    <a:pt x="27844" y="633075"/>
                  </a:lnTo>
                  <a:lnTo>
                    <a:pt x="9564" y="641715"/>
                  </a:lnTo>
                  <a:lnTo>
                    <a:pt x="0" y="659546"/>
                  </a:lnTo>
                  <a:lnTo>
                    <a:pt x="4770" y="681116"/>
                  </a:lnTo>
                  <a:lnTo>
                    <a:pt x="7183" y="684799"/>
                  </a:lnTo>
                  <a:lnTo>
                    <a:pt x="9977" y="687593"/>
                  </a:lnTo>
                  <a:lnTo>
                    <a:pt x="13025" y="689752"/>
                  </a:lnTo>
                  <a:lnTo>
                    <a:pt x="30335" y="695285"/>
                  </a:lnTo>
                  <a:lnTo>
                    <a:pt x="47394" y="690387"/>
                  </a:lnTo>
                  <a:lnTo>
                    <a:pt x="59334" y="677108"/>
                  </a:lnTo>
                  <a:lnTo>
                    <a:pt x="61285" y="657494"/>
                  </a:lnTo>
                  <a:lnTo>
                    <a:pt x="250896" y="534304"/>
                  </a:lnTo>
                  <a:lnTo>
                    <a:pt x="274915" y="565673"/>
                  </a:lnTo>
                  <a:lnTo>
                    <a:pt x="303982" y="591327"/>
                  </a:lnTo>
                  <a:lnTo>
                    <a:pt x="372562" y="623220"/>
                  </a:lnTo>
                  <a:lnTo>
                    <a:pt x="410460" y="628993"/>
                  </a:lnTo>
                  <a:lnTo>
                    <a:pt x="449524" y="627395"/>
                  </a:lnTo>
                  <a:lnTo>
                    <a:pt x="469082" y="776620"/>
                  </a:lnTo>
                  <a:lnTo>
                    <a:pt x="460581" y="784631"/>
                  </a:lnTo>
                  <a:lnTo>
                    <a:pt x="457842" y="794702"/>
                  </a:lnTo>
                  <a:lnTo>
                    <a:pt x="460152" y="804749"/>
                  </a:lnTo>
                  <a:lnTo>
                    <a:pt x="466796" y="812688"/>
                  </a:lnTo>
                  <a:lnTo>
                    <a:pt x="470860" y="815609"/>
                  </a:lnTo>
                  <a:lnTo>
                    <a:pt x="475940" y="817133"/>
                  </a:lnTo>
                  <a:lnTo>
                    <a:pt x="482036" y="816244"/>
                  </a:lnTo>
                  <a:lnTo>
                    <a:pt x="494047" y="810591"/>
                  </a:lnTo>
                  <a:lnTo>
                    <a:pt x="499832" y="799972"/>
                  </a:lnTo>
                  <a:lnTo>
                    <a:pt x="499163" y="787902"/>
                  </a:lnTo>
                  <a:lnTo>
                    <a:pt x="491815" y="777890"/>
                  </a:lnTo>
                  <a:lnTo>
                    <a:pt x="489656" y="776366"/>
                  </a:lnTo>
                  <a:lnTo>
                    <a:pt x="486989" y="775096"/>
                  </a:lnTo>
                  <a:lnTo>
                    <a:pt x="484068" y="774334"/>
                  </a:lnTo>
                  <a:lnTo>
                    <a:pt x="464383" y="624855"/>
                  </a:lnTo>
                  <a:lnTo>
                    <a:pt x="480512" y="620781"/>
                  </a:lnTo>
                  <a:lnTo>
                    <a:pt x="496260" y="615410"/>
                  </a:lnTo>
                  <a:lnTo>
                    <a:pt x="511532" y="608728"/>
                  </a:lnTo>
                  <a:lnTo>
                    <a:pt x="526232" y="600725"/>
                  </a:lnTo>
                  <a:lnTo>
                    <a:pt x="695015" y="778906"/>
                  </a:lnTo>
                  <a:lnTo>
                    <a:pt x="691810" y="790384"/>
                  </a:lnTo>
                  <a:lnTo>
                    <a:pt x="692904" y="801004"/>
                  </a:lnTo>
                  <a:lnTo>
                    <a:pt x="697497" y="810196"/>
                  </a:lnTo>
                  <a:lnTo>
                    <a:pt x="704794" y="817387"/>
                  </a:lnTo>
                  <a:lnTo>
                    <a:pt x="713857" y="822007"/>
                  </a:lnTo>
                  <a:lnTo>
                    <a:pt x="723955" y="823483"/>
                  </a:lnTo>
                  <a:lnTo>
                    <a:pt x="734315" y="821245"/>
                  </a:lnTo>
                  <a:lnTo>
                    <a:pt x="744164" y="814720"/>
                  </a:lnTo>
                  <a:lnTo>
                    <a:pt x="752377" y="802181"/>
                  </a:lnTo>
                  <a:lnTo>
                    <a:pt x="753768" y="788796"/>
                  </a:lnTo>
                  <a:lnTo>
                    <a:pt x="749468" y="776341"/>
                  </a:lnTo>
                  <a:lnTo>
                    <a:pt x="740608" y="766587"/>
                  </a:lnTo>
                  <a:lnTo>
                    <a:pt x="734254" y="763109"/>
                  </a:lnTo>
                  <a:lnTo>
                    <a:pt x="727114" y="761238"/>
                  </a:lnTo>
                  <a:lnTo>
                    <a:pt x="719355" y="761247"/>
                  </a:lnTo>
                  <a:lnTo>
                    <a:pt x="711144" y="763412"/>
                  </a:lnTo>
                  <a:lnTo>
                    <a:pt x="545155" y="588025"/>
                  </a:lnTo>
                  <a:lnTo>
                    <a:pt x="564380" y="571428"/>
                  </a:lnTo>
                  <a:lnTo>
                    <a:pt x="581318" y="552497"/>
                  </a:lnTo>
                  <a:lnTo>
                    <a:pt x="595733" y="531518"/>
                  </a:lnTo>
                  <a:lnTo>
                    <a:pt x="607385" y="508777"/>
                  </a:lnTo>
                  <a:lnTo>
                    <a:pt x="835985" y="529859"/>
                  </a:lnTo>
                  <a:lnTo>
                    <a:pt x="838144" y="537479"/>
                  </a:lnTo>
                  <a:lnTo>
                    <a:pt x="842335" y="543067"/>
                  </a:lnTo>
                  <a:lnTo>
                    <a:pt x="847542" y="546877"/>
                  </a:lnTo>
                  <a:lnTo>
                    <a:pt x="862274" y="552404"/>
                  </a:lnTo>
                  <a:lnTo>
                    <a:pt x="877768" y="550322"/>
                  </a:lnTo>
                  <a:lnTo>
                    <a:pt x="890404" y="540930"/>
                  </a:lnTo>
                  <a:lnTo>
                    <a:pt x="896564" y="524525"/>
                  </a:lnTo>
                  <a:lnTo>
                    <a:pt x="896266" y="515733"/>
                  </a:lnTo>
                  <a:lnTo>
                    <a:pt x="859543" y="491061"/>
                  </a:lnTo>
                  <a:lnTo>
                    <a:pt x="847403" y="496391"/>
                  </a:lnTo>
                  <a:lnTo>
                    <a:pt x="838144" y="507888"/>
                  </a:lnTo>
                  <a:lnTo>
                    <a:pt x="615640" y="487314"/>
                  </a:lnTo>
                  <a:lnTo>
                    <a:pt x="624159" y="440259"/>
                  </a:lnTo>
                  <a:lnTo>
                    <a:pt x="621584" y="393454"/>
                  </a:lnTo>
                  <a:lnTo>
                    <a:pt x="608462" y="348764"/>
                  </a:lnTo>
                  <a:lnTo>
                    <a:pt x="585343" y="308055"/>
                  </a:lnTo>
                  <a:lnTo>
                    <a:pt x="552775" y="273192"/>
                  </a:lnTo>
                  <a:lnTo>
                    <a:pt x="621609" y="177688"/>
                  </a:lnTo>
                  <a:lnTo>
                    <a:pt x="636710" y="176242"/>
                  </a:lnTo>
                  <a:lnTo>
                    <a:pt x="646215" y="166211"/>
                  </a:lnTo>
                  <a:lnTo>
                    <a:pt x="647862" y="152489"/>
                  </a:lnTo>
                  <a:lnTo>
                    <a:pt x="639389" y="139969"/>
                  </a:lnTo>
                  <a:lnTo>
                    <a:pt x="624899" y="135901"/>
                  </a:lnTo>
                  <a:lnTo>
                    <a:pt x="612433" y="141811"/>
                  </a:lnTo>
                  <a:lnTo>
                    <a:pt x="605920" y="154007"/>
                  </a:lnTo>
                  <a:lnTo>
                    <a:pt x="609290" y="168798"/>
                  </a:lnTo>
                  <a:lnTo>
                    <a:pt x="540837" y="263540"/>
                  </a:lnTo>
                  <a:lnTo>
                    <a:pt x="498115" y="239946"/>
                  </a:lnTo>
                  <a:lnTo>
                    <a:pt x="451955" y="227428"/>
                  </a:lnTo>
                  <a:lnTo>
                    <a:pt x="404436" y="226059"/>
                  </a:lnTo>
                  <a:lnTo>
                    <a:pt x="357636" y="235913"/>
                  </a:lnTo>
                  <a:lnTo>
                    <a:pt x="313634" y="257063"/>
                  </a:lnTo>
                  <a:lnTo>
                    <a:pt x="208859" y="51831"/>
                  </a:lnTo>
                  <a:lnTo>
                    <a:pt x="216048" y="39358"/>
                  </a:lnTo>
                  <a:lnTo>
                    <a:pt x="216844" y="26527"/>
                  </a:lnTo>
                  <a:lnTo>
                    <a:pt x="212377" y="14791"/>
                  </a:lnTo>
                  <a:lnTo>
                    <a:pt x="203779" y="5603"/>
                  </a:lnTo>
                  <a:lnTo>
                    <a:pt x="196869" y="1855"/>
                  </a:lnTo>
                  <a:lnTo>
                    <a:pt x="189079" y="0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52816" y="2423159"/>
              <a:ext cx="259079" cy="262255"/>
            </a:xfrm>
            <a:custGeom>
              <a:avLst/>
              <a:gdLst/>
              <a:ahLst/>
              <a:cxnLst/>
              <a:rect l="l" t="t" r="r" b="b"/>
              <a:pathLst>
                <a:path w="259079" h="262255">
                  <a:moveTo>
                    <a:pt x="198120" y="131064"/>
                  </a:moveTo>
                  <a:lnTo>
                    <a:pt x="192786" y="103771"/>
                  </a:lnTo>
                  <a:lnTo>
                    <a:pt x="185293" y="92265"/>
                  </a:lnTo>
                  <a:lnTo>
                    <a:pt x="185293" y="131064"/>
                  </a:lnTo>
                  <a:lnTo>
                    <a:pt x="180784" y="153136"/>
                  </a:lnTo>
                  <a:lnTo>
                    <a:pt x="169011" y="171094"/>
                  </a:lnTo>
                  <a:lnTo>
                    <a:pt x="151688" y="183172"/>
                  </a:lnTo>
                  <a:lnTo>
                    <a:pt x="130556" y="187579"/>
                  </a:lnTo>
                  <a:lnTo>
                    <a:pt x="99098" y="177533"/>
                  </a:lnTo>
                  <a:lnTo>
                    <a:pt x="79921" y="152755"/>
                  </a:lnTo>
                  <a:lnTo>
                    <a:pt x="76352" y="121361"/>
                  </a:lnTo>
                  <a:lnTo>
                    <a:pt x="91694" y="91440"/>
                  </a:lnTo>
                  <a:lnTo>
                    <a:pt x="100584" y="83896"/>
                  </a:lnTo>
                  <a:lnTo>
                    <a:pt x="110134" y="78676"/>
                  </a:lnTo>
                  <a:lnTo>
                    <a:pt x="120116" y="75653"/>
                  </a:lnTo>
                  <a:lnTo>
                    <a:pt x="130302" y="74676"/>
                  </a:lnTo>
                  <a:lnTo>
                    <a:pt x="150723" y="78727"/>
                  </a:lnTo>
                  <a:lnTo>
                    <a:pt x="168313" y="90157"/>
                  </a:lnTo>
                  <a:lnTo>
                    <a:pt x="180644" y="107950"/>
                  </a:lnTo>
                  <a:lnTo>
                    <a:pt x="185293" y="131064"/>
                  </a:lnTo>
                  <a:lnTo>
                    <a:pt x="185293" y="92265"/>
                  </a:lnTo>
                  <a:lnTo>
                    <a:pt x="178282" y="81495"/>
                  </a:lnTo>
                  <a:lnTo>
                    <a:pt x="168541" y="74676"/>
                  </a:lnTo>
                  <a:lnTo>
                    <a:pt x="156806" y="66471"/>
                  </a:lnTo>
                  <a:lnTo>
                    <a:pt x="130556" y="60960"/>
                  </a:lnTo>
                  <a:lnTo>
                    <a:pt x="91452" y="73444"/>
                  </a:lnTo>
                  <a:lnTo>
                    <a:pt x="67703" y="104190"/>
                  </a:lnTo>
                  <a:lnTo>
                    <a:pt x="63309" y="143205"/>
                  </a:lnTo>
                  <a:lnTo>
                    <a:pt x="82296" y="180467"/>
                  </a:lnTo>
                  <a:lnTo>
                    <a:pt x="93218" y="189763"/>
                  </a:lnTo>
                  <a:lnTo>
                    <a:pt x="104990" y="196202"/>
                  </a:lnTo>
                  <a:lnTo>
                    <a:pt x="117297" y="199961"/>
                  </a:lnTo>
                  <a:lnTo>
                    <a:pt x="129794" y="201168"/>
                  </a:lnTo>
                  <a:lnTo>
                    <a:pt x="155143" y="196151"/>
                  </a:lnTo>
                  <a:lnTo>
                    <a:pt x="168313" y="187579"/>
                  </a:lnTo>
                  <a:lnTo>
                    <a:pt x="176999" y="181927"/>
                  </a:lnTo>
                  <a:lnTo>
                    <a:pt x="192328" y="159816"/>
                  </a:lnTo>
                  <a:lnTo>
                    <a:pt x="198120" y="131064"/>
                  </a:lnTo>
                  <a:close/>
                </a:path>
                <a:path w="259079" h="262255">
                  <a:moveTo>
                    <a:pt x="216408" y="41529"/>
                  </a:moveTo>
                  <a:lnTo>
                    <a:pt x="209042" y="33528"/>
                  </a:lnTo>
                  <a:lnTo>
                    <a:pt x="199644" y="33528"/>
                  </a:lnTo>
                  <a:lnTo>
                    <a:pt x="190627" y="33528"/>
                  </a:lnTo>
                  <a:lnTo>
                    <a:pt x="182880" y="41529"/>
                  </a:lnTo>
                  <a:lnTo>
                    <a:pt x="182880" y="61595"/>
                  </a:lnTo>
                  <a:lnTo>
                    <a:pt x="190627" y="70104"/>
                  </a:lnTo>
                  <a:lnTo>
                    <a:pt x="209042" y="70104"/>
                  </a:lnTo>
                  <a:lnTo>
                    <a:pt x="216408" y="61595"/>
                  </a:lnTo>
                  <a:lnTo>
                    <a:pt x="216408" y="41529"/>
                  </a:lnTo>
                  <a:close/>
                </a:path>
                <a:path w="259079" h="262255">
                  <a:moveTo>
                    <a:pt x="259080" y="55118"/>
                  </a:moveTo>
                  <a:lnTo>
                    <a:pt x="254774" y="33705"/>
                  </a:lnTo>
                  <a:lnTo>
                    <a:pt x="245745" y="20243"/>
                  </a:lnTo>
                  <a:lnTo>
                    <a:pt x="245745" y="55118"/>
                  </a:lnTo>
                  <a:lnTo>
                    <a:pt x="245745" y="207010"/>
                  </a:lnTo>
                  <a:lnTo>
                    <a:pt x="242506" y="223227"/>
                  </a:lnTo>
                  <a:lnTo>
                    <a:pt x="233641" y="236461"/>
                  </a:lnTo>
                  <a:lnTo>
                    <a:pt x="220446" y="245402"/>
                  </a:lnTo>
                  <a:lnTo>
                    <a:pt x="204216" y="248666"/>
                  </a:lnTo>
                  <a:lnTo>
                    <a:pt x="54864" y="248666"/>
                  </a:lnTo>
                  <a:lnTo>
                    <a:pt x="38620" y="245402"/>
                  </a:lnTo>
                  <a:lnTo>
                    <a:pt x="25425" y="236461"/>
                  </a:lnTo>
                  <a:lnTo>
                    <a:pt x="16573" y="223227"/>
                  </a:lnTo>
                  <a:lnTo>
                    <a:pt x="13335" y="207010"/>
                  </a:lnTo>
                  <a:lnTo>
                    <a:pt x="13335" y="55118"/>
                  </a:lnTo>
                  <a:lnTo>
                    <a:pt x="16573" y="38912"/>
                  </a:lnTo>
                  <a:lnTo>
                    <a:pt x="25425" y="25679"/>
                  </a:lnTo>
                  <a:lnTo>
                    <a:pt x="38620" y="16738"/>
                  </a:lnTo>
                  <a:lnTo>
                    <a:pt x="54864" y="13462"/>
                  </a:lnTo>
                  <a:lnTo>
                    <a:pt x="204597" y="13462"/>
                  </a:lnTo>
                  <a:lnTo>
                    <a:pt x="220611" y="16738"/>
                  </a:lnTo>
                  <a:lnTo>
                    <a:pt x="233692" y="25679"/>
                  </a:lnTo>
                  <a:lnTo>
                    <a:pt x="242506" y="38912"/>
                  </a:lnTo>
                  <a:lnTo>
                    <a:pt x="245745" y="55118"/>
                  </a:lnTo>
                  <a:lnTo>
                    <a:pt x="245745" y="20243"/>
                  </a:lnTo>
                  <a:lnTo>
                    <a:pt x="243027" y="16179"/>
                  </a:lnTo>
                  <a:lnTo>
                    <a:pt x="239026" y="13462"/>
                  </a:lnTo>
                  <a:lnTo>
                    <a:pt x="225590" y="4356"/>
                  </a:lnTo>
                  <a:lnTo>
                    <a:pt x="204216" y="0"/>
                  </a:lnTo>
                  <a:lnTo>
                    <a:pt x="54864" y="0"/>
                  </a:lnTo>
                  <a:lnTo>
                    <a:pt x="33477" y="4356"/>
                  </a:lnTo>
                  <a:lnTo>
                    <a:pt x="16040" y="16179"/>
                  </a:lnTo>
                  <a:lnTo>
                    <a:pt x="4292" y="33705"/>
                  </a:lnTo>
                  <a:lnTo>
                    <a:pt x="0" y="55118"/>
                  </a:lnTo>
                  <a:lnTo>
                    <a:pt x="63" y="207010"/>
                  </a:lnTo>
                  <a:lnTo>
                    <a:pt x="4292" y="228269"/>
                  </a:lnTo>
                  <a:lnTo>
                    <a:pt x="16040" y="245910"/>
                  </a:lnTo>
                  <a:lnTo>
                    <a:pt x="33515" y="257784"/>
                  </a:lnTo>
                  <a:lnTo>
                    <a:pt x="54864" y="262128"/>
                  </a:lnTo>
                  <a:lnTo>
                    <a:pt x="204597" y="262128"/>
                  </a:lnTo>
                  <a:lnTo>
                    <a:pt x="225755" y="257784"/>
                  </a:lnTo>
                  <a:lnTo>
                    <a:pt x="239102" y="248666"/>
                  </a:lnTo>
                  <a:lnTo>
                    <a:pt x="243078" y="245960"/>
                  </a:lnTo>
                  <a:lnTo>
                    <a:pt x="254774" y="228434"/>
                  </a:lnTo>
                  <a:lnTo>
                    <a:pt x="259080" y="207010"/>
                  </a:lnTo>
                  <a:lnTo>
                    <a:pt x="259080" y="551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9495" y="2154935"/>
              <a:ext cx="94487" cy="97536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27504" y="2069591"/>
            <a:ext cx="399288" cy="4663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22704" y="2636519"/>
            <a:ext cx="393191" cy="45415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11808" y="3169919"/>
            <a:ext cx="414528" cy="48768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633768" y="54820"/>
            <a:ext cx="7148195" cy="5090795"/>
            <a:chOff x="633768" y="54820"/>
            <a:chExt cx="7148195" cy="5090795"/>
          </a:xfrm>
        </p:grpSpPr>
        <p:sp>
          <p:nvSpPr>
            <p:cNvPr id="21" name="object 21"/>
            <p:cNvSpPr/>
            <p:nvPr/>
          </p:nvSpPr>
          <p:spPr>
            <a:xfrm>
              <a:off x="6949186" y="3574541"/>
              <a:ext cx="794385" cy="857250"/>
            </a:xfrm>
            <a:custGeom>
              <a:avLst/>
              <a:gdLst/>
              <a:ahLst/>
              <a:cxnLst/>
              <a:rect l="l" t="t" r="r" b="b"/>
              <a:pathLst>
                <a:path w="794384" h="857250">
                  <a:moveTo>
                    <a:pt x="231130" y="0"/>
                  </a:moveTo>
                  <a:lnTo>
                    <a:pt x="220853" y="2285"/>
                  </a:lnTo>
                  <a:lnTo>
                    <a:pt x="210091" y="10146"/>
                  </a:lnTo>
                  <a:lnTo>
                    <a:pt x="204771" y="20875"/>
                  </a:lnTo>
                  <a:lnTo>
                    <a:pt x="204475" y="32629"/>
                  </a:lnTo>
                  <a:lnTo>
                    <a:pt x="208788" y="43560"/>
                  </a:lnTo>
                  <a:lnTo>
                    <a:pt x="212941" y="48442"/>
                  </a:lnTo>
                  <a:lnTo>
                    <a:pt x="218297" y="52228"/>
                  </a:lnTo>
                  <a:lnTo>
                    <a:pt x="224772" y="54633"/>
                  </a:lnTo>
                  <a:lnTo>
                    <a:pt x="232283" y="55371"/>
                  </a:lnTo>
                  <a:lnTo>
                    <a:pt x="315341" y="253491"/>
                  </a:lnTo>
                  <a:lnTo>
                    <a:pt x="294048" y="261272"/>
                  </a:lnTo>
                  <a:lnTo>
                    <a:pt x="273970" y="271732"/>
                  </a:lnTo>
                  <a:lnTo>
                    <a:pt x="255369" y="284692"/>
                  </a:lnTo>
                  <a:lnTo>
                    <a:pt x="238506" y="299973"/>
                  </a:lnTo>
                  <a:lnTo>
                    <a:pt x="54991" y="210565"/>
                  </a:lnTo>
                  <a:lnTo>
                    <a:pt x="26717" y="180419"/>
                  </a:lnTo>
                  <a:lnTo>
                    <a:pt x="13241" y="184267"/>
                  </a:lnTo>
                  <a:lnTo>
                    <a:pt x="2921" y="195960"/>
                  </a:lnTo>
                  <a:lnTo>
                    <a:pt x="424" y="203311"/>
                  </a:lnTo>
                  <a:lnTo>
                    <a:pt x="0" y="210375"/>
                  </a:lnTo>
                  <a:lnTo>
                    <a:pt x="1385" y="216963"/>
                  </a:lnTo>
                  <a:lnTo>
                    <a:pt x="4318" y="222884"/>
                  </a:lnTo>
                  <a:lnTo>
                    <a:pt x="12529" y="231056"/>
                  </a:lnTo>
                  <a:lnTo>
                    <a:pt x="23241" y="235394"/>
                  </a:lnTo>
                  <a:lnTo>
                    <a:pt x="35000" y="234779"/>
                  </a:lnTo>
                  <a:lnTo>
                    <a:pt x="46355" y="228091"/>
                  </a:lnTo>
                  <a:lnTo>
                    <a:pt x="224917" y="315175"/>
                  </a:lnTo>
                  <a:lnTo>
                    <a:pt x="199074" y="361296"/>
                  </a:lnTo>
                  <a:lnTo>
                    <a:pt x="187817" y="411900"/>
                  </a:lnTo>
                  <a:lnTo>
                    <a:pt x="191394" y="463621"/>
                  </a:lnTo>
                  <a:lnTo>
                    <a:pt x="210058" y="513092"/>
                  </a:lnTo>
                  <a:lnTo>
                    <a:pt x="122682" y="570903"/>
                  </a:lnTo>
                  <a:lnTo>
                    <a:pt x="109729" y="567369"/>
                  </a:lnTo>
                  <a:lnTo>
                    <a:pt x="98694" y="572725"/>
                  </a:lnTo>
                  <a:lnTo>
                    <a:pt x="93017" y="583615"/>
                  </a:lnTo>
                  <a:lnTo>
                    <a:pt x="96139" y="596684"/>
                  </a:lnTo>
                  <a:lnTo>
                    <a:pt x="106922" y="604626"/>
                  </a:lnTo>
                  <a:lnTo>
                    <a:pt x="119157" y="603626"/>
                  </a:lnTo>
                  <a:lnTo>
                    <a:pt x="128393" y="595532"/>
                  </a:lnTo>
                  <a:lnTo>
                    <a:pt x="130175" y="582193"/>
                  </a:lnTo>
                  <a:lnTo>
                    <a:pt x="216916" y="524814"/>
                  </a:lnTo>
                  <a:lnTo>
                    <a:pt x="253144" y="564883"/>
                  </a:lnTo>
                  <a:lnTo>
                    <a:pt x="298624" y="591959"/>
                  </a:lnTo>
                  <a:lnTo>
                    <a:pt x="349986" y="604653"/>
                  </a:lnTo>
                  <a:lnTo>
                    <a:pt x="403860" y="601573"/>
                  </a:lnTo>
                  <a:lnTo>
                    <a:pt x="426593" y="805243"/>
                  </a:lnTo>
                  <a:lnTo>
                    <a:pt x="416752" y="813378"/>
                  </a:lnTo>
                  <a:lnTo>
                    <a:pt x="412067" y="823804"/>
                  </a:lnTo>
                  <a:lnTo>
                    <a:pt x="412073" y="834954"/>
                  </a:lnTo>
                  <a:lnTo>
                    <a:pt x="442214" y="857097"/>
                  </a:lnTo>
                  <a:lnTo>
                    <a:pt x="456348" y="851483"/>
                  </a:lnTo>
                  <a:lnTo>
                    <a:pt x="464518" y="840501"/>
                  </a:lnTo>
                  <a:lnTo>
                    <a:pt x="466520" y="827115"/>
                  </a:lnTo>
                  <a:lnTo>
                    <a:pt x="462153" y="814285"/>
                  </a:lnTo>
                  <a:lnTo>
                    <a:pt x="458850" y="809193"/>
                  </a:lnTo>
                  <a:lnTo>
                    <a:pt x="453517" y="805116"/>
                  </a:lnTo>
                  <a:lnTo>
                    <a:pt x="446150" y="803211"/>
                  </a:lnTo>
                  <a:lnTo>
                    <a:pt x="423418" y="596150"/>
                  </a:lnTo>
                  <a:lnTo>
                    <a:pt x="433030" y="592737"/>
                  </a:lnTo>
                  <a:lnTo>
                    <a:pt x="442404" y="588733"/>
                  </a:lnTo>
                  <a:lnTo>
                    <a:pt x="451492" y="584149"/>
                  </a:lnTo>
                  <a:lnTo>
                    <a:pt x="460248" y="578992"/>
                  </a:lnTo>
                  <a:lnTo>
                    <a:pt x="539750" y="699109"/>
                  </a:lnTo>
                  <a:lnTo>
                    <a:pt x="534543" y="706386"/>
                  </a:lnTo>
                  <a:lnTo>
                    <a:pt x="535305" y="714387"/>
                  </a:lnTo>
                  <a:lnTo>
                    <a:pt x="539242" y="720293"/>
                  </a:lnTo>
                  <a:lnTo>
                    <a:pt x="544135" y="725434"/>
                  </a:lnTo>
                  <a:lnTo>
                    <a:pt x="550576" y="728498"/>
                  </a:lnTo>
                  <a:lnTo>
                    <a:pt x="557922" y="728831"/>
                  </a:lnTo>
                  <a:lnTo>
                    <a:pt x="565531" y="725779"/>
                  </a:lnTo>
                  <a:lnTo>
                    <a:pt x="571329" y="719973"/>
                  </a:lnTo>
                  <a:lnTo>
                    <a:pt x="573912" y="713104"/>
                  </a:lnTo>
                  <a:lnTo>
                    <a:pt x="573639" y="705998"/>
                  </a:lnTo>
                  <a:lnTo>
                    <a:pt x="570865" y="699477"/>
                  </a:lnTo>
                  <a:lnTo>
                    <a:pt x="566928" y="693546"/>
                  </a:lnTo>
                  <a:lnTo>
                    <a:pt x="559816" y="689711"/>
                  </a:lnTo>
                  <a:lnTo>
                    <a:pt x="551053" y="691641"/>
                  </a:lnTo>
                  <a:lnTo>
                    <a:pt x="471550" y="571512"/>
                  </a:lnTo>
                  <a:lnTo>
                    <a:pt x="500249" y="545987"/>
                  </a:lnTo>
                  <a:lnTo>
                    <a:pt x="522636" y="515331"/>
                  </a:lnTo>
                  <a:lnTo>
                    <a:pt x="538023" y="480640"/>
                  </a:lnTo>
                  <a:lnTo>
                    <a:pt x="545719" y="443014"/>
                  </a:lnTo>
                  <a:lnTo>
                    <a:pt x="693293" y="463435"/>
                  </a:lnTo>
                  <a:lnTo>
                    <a:pt x="715438" y="477583"/>
                  </a:lnTo>
                  <a:lnTo>
                    <a:pt x="725052" y="472527"/>
                  </a:lnTo>
                  <a:lnTo>
                    <a:pt x="730250" y="461746"/>
                  </a:lnTo>
                  <a:lnTo>
                    <a:pt x="731012" y="456552"/>
                  </a:lnTo>
                  <a:lnTo>
                    <a:pt x="729869" y="452043"/>
                  </a:lnTo>
                  <a:lnTo>
                    <a:pt x="727583" y="448525"/>
                  </a:lnTo>
                  <a:lnTo>
                    <a:pt x="720685" y="442346"/>
                  </a:lnTo>
                  <a:lnTo>
                    <a:pt x="711739" y="440089"/>
                  </a:lnTo>
                  <a:lnTo>
                    <a:pt x="702651" y="442400"/>
                  </a:lnTo>
                  <a:lnTo>
                    <a:pt x="695325" y="449922"/>
                  </a:lnTo>
                  <a:lnTo>
                    <a:pt x="546481" y="429437"/>
                  </a:lnTo>
                  <a:lnTo>
                    <a:pt x="546608" y="423062"/>
                  </a:lnTo>
                  <a:lnTo>
                    <a:pt x="545973" y="410349"/>
                  </a:lnTo>
                  <a:lnTo>
                    <a:pt x="743966" y="366775"/>
                  </a:lnTo>
                  <a:lnTo>
                    <a:pt x="759876" y="378510"/>
                  </a:lnTo>
                  <a:lnTo>
                    <a:pt x="777811" y="377085"/>
                  </a:lnTo>
                  <a:lnTo>
                    <a:pt x="791364" y="365254"/>
                  </a:lnTo>
                  <a:lnTo>
                    <a:pt x="794131" y="345770"/>
                  </a:lnTo>
                  <a:lnTo>
                    <a:pt x="793242" y="342010"/>
                  </a:lnTo>
                  <a:lnTo>
                    <a:pt x="791845" y="338759"/>
                  </a:lnTo>
                  <a:lnTo>
                    <a:pt x="790067" y="335991"/>
                  </a:lnTo>
                  <a:lnTo>
                    <a:pt x="777368" y="325951"/>
                  </a:lnTo>
                  <a:lnTo>
                    <a:pt x="761634" y="324669"/>
                  </a:lnTo>
                  <a:lnTo>
                    <a:pt x="747543" y="331969"/>
                  </a:lnTo>
                  <a:lnTo>
                    <a:pt x="739775" y="347675"/>
                  </a:lnTo>
                  <a:lnTo>
                    <a:pt x="543179" y="390613"/>
                  </a:lnTo>
                  <a:lnTo>
                    <a:pt x="525712" y="341316"/>
                  </a:lnTo>
                  <a:lnTo>
                    <a:pt x="495708" y="300245"/>
                  </a:lnTo>
                  <a:lnTo>
                    <a:pt x="440201" y="261687"/>
                  </a:lnTo>
                  <a:lnTo>
                    <a:pt x="407162" y="250697"/>
                  </a:lnTo>
                  <a:lnTo>
                    <a:pt x="437769" y="120522"/>
                  </a:lnTo>
                  <a:lnTo>
                    <a:pt x="447351" y="116492"/>
                  </a:lnTo>
                  <a:lnTo>
                    <a:pt x="452802" y="108950"/>
                  </a:lnTo>
                  <a:lnTo>
                    <a:pt x="454038" y="99859"/>
                  </a:lnTo>
                  <a:lnTo>
                    <a:pt x="450977" y="91185"/>
                  </a:lnTo>
                  <a:lnTo>
                    <a:pt x="448564" y="87502"/>
                  </a:lnTo>
                  <a:lnTo>
                    <a:pt x="444754" y="84708"/>
                  </a:lnTo>
                  <a:lnTo>
                    <a:pt x="439547" y="83438"/>
                  </a:lnTo>
                  <a:lnTo>
                    <a:pt x="427712" y="84389"/>
                  </a:lnTo>
                  <a:lnTo>
                    <a:pt x="419544" y="91424"/>
                  </a:lnTo>
                  <a:lnTo>
                    <a:pt x="416329" y="101673"/>
                  </a:lnTo>
                  <a:lnTo>
                    <a:pt x="419354" y="112267"/>
                  </a:lnTo>
                  <a:lnTo>
                    <a:pt x="420624" y="114299"/>
                  </a:lnTo>
                  <a:lnTo>
                    <a:pt x="422402" y="116077"/>
                  </a:lnTo>
                  <a:lnTo>
                    <a:pt x="424688" y="117601"/>
                  </a:lnTo>
                  <a:lnTo>
                    <a:pt x="393954" y="248284"/>
                  </a:lnTo>
                  <a:lnTo>
                    <a:pt x="379299" y="246578"/>
                  </a:lnTo>
                  <a:lnTo>
                    <a:pt x="364537" y="246062"/>
                  </a:lnTo>
                  <a:lnTo>
                    <a:pt x="349752" y="246784"/>
                  </a:lnTo>
                  <a:lnTo>
                    <a:pt x="335025" y="248792"/>
                  </a:lnTo>
                  <a:lnTo>
                    <a:pt x="250571" y="47624"/>
                  </a:lnTo>
                  <a:lnTo>
                    <a:pt x="256847" y="39076"/>
                  </a:lnTo>
                  <a:lnTo>
                    <a:pt x="259254" y="29908"/>
                  </a:lnTo>
                  <a:lnTo>
                    <a:pt x="258304" y="20835"/>
                  </a:lnTo>
                  <a:lnTo>
                    <a:pt x="254508" y="12572"/>
                  </a:lnTo>
                  <a:lnTo>
                    <a:pt x="248445" y="5857"/>
                  </a:lnTo>
                  <a:lnTo>
                    <a:pt x="240490" y="1428"/>
                  </a:lnTo>
                  <a:lnTo>
                    <a:pt x="231130" y="0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13765" y="3898391"/>
              <a:ext cx="46990" cy="186690"/>
            </a:xfrm>
            <a:custGeom>
              <a:avLst/>
              <a:gdLst/>
              <a:ahLst/>
              <a:cxnLst/>
              <a:rect l="l" t="t" r="r" b="b"/>
              <a:pathLst>
                <a:path w="46990" h="186689">
                  <a:moveTo>
                    <a:pt x="46570" y="68072"/>
                  </a:moveTo>
                  <a:lnTo>
                    <a:pt x="46177" y="68072"/>
                  </a:lnTo>
                  <a:lnTo>
                    <a:pt x="46177" y="66802"/>
                  </a:lnTo>
                  <a:lnTo>
                    <a:pt x="7327" y="66802"/>
                  </a:lnTo>
                  <a:lnTo>
                    <a:pt x="7327" y="68072"/>
                  </a:lnTo>
                  <a:lnTo>
                    <a:pt x="6946" y="68072"/>
                  </a:lnTo>
                  <a:lnTo>
                    <a:pt x="6946" y="184912"/>
                  </a:lnTo>
                  <a:lnTo>
                    <a:pt x="7327" y="184912"/>
                  </a:lnTo>
                  <a:lnTo>
                    <a:pt x="7327" y="186182"/>
                  </a:lnTo>
                  <a:lnTo>
                    <a:pt x="46570" y="186182"/>
                  </a:lnTo>
                  <a:lnTo>
                    <a:pt x="46570" y="184912"/>
                  </a:lnTo>
                  <a:lnTo>
                    <a:pt x="46570" y="68072"/>
                  </a:lnTo>
                  <a:close/>
                </a:path>
                <a:path w="46990" h="186689">
                  <a:moveTo>
                    <a:pt x="46570" y="22745"/>
                  </a:moveTo>
                  <a:lnTo>
                    <a:pt x="44589" y="13385"/>
                  </a:lnTo>
                  <a:lnTo>
                    <a:pt x="39344" y="6210"/>
                  </a:lnTo>
                  <a:lnTo>
                    <a:pt x="31826" y="1625"/>
                  </a:lnTo>
                  <a:lnTo>
                    <a:pt x="23075" y="0"/>
                  </a:lnTo>
                  <a:lnTo>
                    <a:pt x="17360" y="0"/>
                  </a:lnTo>
                  <a:lnTo>
                    <a:pt x="11518" y="2095"/>
                  </a:lnTo>
                  <a:lnTo>
                    <a:pt x="6692" y="6718"/>
                  </a:lnTo>
                  <a:lnTo>
                    <a:pt x="0" y="18808"/>
                  </a:lnTo>
                  <a:lnTo>
                    <a:pt x="1485" y="31546"/>
                  </a:lnTo>
                  <a:lnTo>
                    <a:pt x="9728" y="41605"/>
                  </a:lnTo>
                  <a:lnTo>
                    <a:pt x="23329" y="45694"/>
                  </a:lnTo>
                  <a:lnTo>
                    <a:pt x="32308" y="43903"/>
                  </a:lnTo>
                  <a:lnTo>
                    <a:pt x="39700" y="39001"/>
                  </a:lnTo>
                  <a:lnTo>
                    <a:pt x="44716" y="31711"/>
                  </a:lnTo>
                  <a:lnTo>
                    <a:pt x="46570" y="227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4560" y="54820"/>
              <a:ext cx="4883912" cy="5090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70821" y="181869"/>
              <a:ext cx="5910708" cy="478233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50417" y="1697735"/>
              <a:ext cx="1826260" cy="2566670"/>
            </a:xfrm>
            <a:custGeom>
              <a:avLst/>
              <a:gdLst/>
              <a:ahLst/>
              <a:cxnLst/>
              <a:rect l="l" t="t" r="r" b="b"/>
              <a:pathLst>
                <a:path w="1826260" h="2566670">
                  <a:moveTo>
                    <a:pt x="1825726" y="339471"/>
                  </a:moveTo>
                  <a:lnTo>
                    <a:pt x="1219936" y="0"/>
                  </a:lnTo>
                  <a:lnTo>
                    <a:pt x="0" y="2226348"/>
                  </a:lnTo>
                  <a:lnTo>
                    <a:pt x="605764" y="2566390"/>
                  </a:lnTo>
                  <a:lnTo>
                    <a:pt x="757313" y="2289759"/>
                  </a:lnTo>
                  <a:lnTo>
                    <a:pt x="758926" y="2304262"/>
                  </a:lnTo>
                  <a:lnTo>
                    <a:pt x="758926" y="2286812"/>
                  </a:lnTo>
                  <a:lnTo>
                    <a:pt x="1825726" y="3394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25296" y="1734311"/>
              <a:ext cx="1417320" cy="1874520"/>
            </a:xfrm>
            <a:custGeom>
              <a:avLst/>
              <a:gdLst/>
              <a:ahLst/>
              <a:cxnLst/>
              <a:rect l="l" t="t" r="r" b="b"/>
              <a:pathLst>
                <a:path w="1417320" h="1874520">
                  <a:moveTo>
                    <a:pt x="1417320" y="317500"/>
                  </a:moveTo>
                  <a:lnTo>
                    <a:pt x="852424" y="0"/>
                  </a:lnTo>
                  <a:lnTo>
                    <a:pt x="67056" y="1435100"/>
                  </a:lnTo>
                  <a:lnTo>
                    <a:pt x="67335" y="1435265"/>
                  </a:lnTo>
                  <a:lnTo>
                    <a:pt x="0" y="1558163"/>
                  </a:lnTo>
                  <a:lnTo>
                    <a:pt x="566547" y="1874520"/>
                  </a:lnTo>
                  <a:lnTo>
                    <a:pt x="637032" y="1745869"/>
                  </a:lnTo>
                  <a:lnTo>
                    <a:pt x="636346" y="1745488"/>
                  </a:lnTo>
                  <a:lnTo>
                    <a:pt x="1417320" y="317500"/>
                  </a:lnTo>
                  <a:close/>
                </a:path>
              </a:pathLst>
            </a:custGeom>
            <a:solidFill>
              <a:srgbClr val="D98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46960" y="1414271"/>
              <a:ext cx="323215" cy="363220"/>
            </a:xfrm>
            <a:custGeom>
              <a:avLst/>
              <a:gdLst/>
              <a:ahLst/>
              <a:cxnLst/>
              <a:rect l="l" t="t" r="r" b="b"/>
              <a:pathLst>
                <a:path w="323214" h="363219">
                  <a:moveTo>
                    <a:pt x="202819" y="0"/>
                  </a:moveTo>
                  <a:lnTo>
                    <a:pt x="0" y="228091"/>
                  </a:lnTo>
                  <a:lnTo>
                    <a:pt x="119760" y="295655"/>
                  </a:lnTo>
                  <a:lnTo>
                    <a:pt x="239521" y="362712"/>
                  </a:lnTo>
                  <a:lnTo>
                    <a:pt x="323088" y="67563"/>
                  </a:lnTo>
                  <a:lnTo>
                    <a:pt x="262635" y="33781"/>
                  </a:lnTo>
                  <a:lnTo>
                    <a:pt x="202819" y="0"/>
                  </a:lnTo>
                  <a:close/>
                </a:path>
              </a:pathLst>
            </a:custGeom>
            <a:solidFill>
              <a:srgbClr val="549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22832" y="618743"/>
              <a:ext cx="1734820" cy="3142615"/>
            </a:xfrm>
            <a:custGeom>
              <a:avLst/>
              <a:gdLst/>
              <a:ahLst/>
              <a:cxnLst/>
              <a:rect l="l" t="t" r="r" b="b"/>
              <a:pathLst>
                <a:path w="1734820" h="3142615">
                  <a:moveTo>
                    <a:pt x="353568" y="3123946"/>
                  </a:moveTo>
                  <a:lnTo>
                    <a:pt x="10160" y="2929128"/>
                  </a:lnTo>
                  <a:lnTo>
                    <a:pt x="0" y="2947670"/>
                  </a:lnTo>
                  <a:lnTo>
                    <a:pt x="343916" y="3142488"/>
                  </a:lnTo>
                  <a:lnTo>
                    <a:pt x="353568" y="3123946"/>
                  </a:lnTo>
                  <a:close/>
                </a:path>
                <a:path w="1734820" h="3142615">
                  <a:moveTo>
                    <a:pt x="658368" y="2567178"/>
                  </a:moveTo>
                  <a:lnTo>
                    <a:pt x="316611" y="2374392"/>
                  </a:lnTo>
                  <a:lnTo>
                    <a:pt x="304800" y="2395601"/>
                  </a:lnTo>
                  <a:lnTo>
                    <a:pt x="647065" y="2587752"/>
                  </a:lnTo>
                  <a:lnTo>
                    <a:pt x="658368" y="2567178"/>
                  </a:lnTo>
                  <a:close/>
                </a:path>
                <a:path w="1734820" h="3142615">
                  <a:moveTo>
                    <a:pt x="957072" y="2020951"/>
                  </a:moveTo>
                  <a:lnTo>
                    <a:pt x="615315" y="1828800"/>
                  </a:lnTo>
                  <a:lnTo>
                    <a:pt x="603504" y="1849374"/>
                  </a:lnTo>
                  <a:lnTo>
                    <a:pt x="945261" y="2042160"/>
                  </a:lnTo>
                  <a:lnTo>
                    <a:pt x="957072" y="2020951"/>
                  </a:lnTo>
                  <a:close/>
                </a:path>
                <a:path w="1734820" h="3142615">
                  <a:moveTo>
                    <a:pt x="1734312" y="42291"/>
                  </a:moveTo>
                  <a:lnTo>
                    <a:pt x="1724787" y="0"/>
                  </a:lnTo>
                  <a:lnTo>
                    <a:pt x="1274064" y="824484"/>
                  </a:lnTo>
                  <a:lnTo>
                    <a:pt x="1299337" y="838200"/>
                  </a:lnTo>
                  <a:lnTo>
                    <a:pt x="1734312" y="42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5253" y="3832225"/>
              <a:ext cx="988694" cy="639445"/>
            </a:xfrm>
            <a:custGeom>
              <a:avLst/>
              <a:gdLst/>
              <a:ahLst/>
              <a:cxnLst/>
              <a:rect l="l" t="t" r="r" b="b"/>
              <a:pathLst>
                <a:path w="988694" h="639445">
                  <a:moveTo>
                    <a:pt x="78676" y="0"/>
                  </a:moveTo>
                  <a:lnTo>
                    <a:pt x="0" y="144767"/>
                  </a:lnTo>
                  <a:lnTo>
                    <a:pt x="909701" y="639013"/>
                  </a:lnTo>
                  <a:lnTo>
                    <a:pt x="988440" y="494195"/>
                  </a:lnTo>
                  <a:lnTo>
                    <a:pt x="78676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3768" y="4114977"/>
              <a:ext cx="629285" cy="685165"/>
            </a:xfrm>
            <a:custGeom>
              <a:avLst/>
              <a:gdLst/>
              <a:ahLst/>
              <a:cxnLst/>
              <a:rect l="l" t="t" r="r" b="b"/>
              <a:pathLst>
                <a:path w="629285" h="685164">
                  <a:moveTo>
                    <a:pt x="264134" y="0"/>
                  </a:moveTo>
                  <a:lnTo>
                    <a:pt x="0" y="487146"/>
                  </a:lnTo>
                  <a:lnTo>
                    <a:pt x="364617" y="684847"/>
                  </a:lnTo>
                  <a:lnTo>
                    <a:pt x="628751" y="197700"/>
                  </a:lnTo>
                  <a:lnTo>
                    <a:pt x="2641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0832" y="4372448"/>
            <a:ext cx="1118870" cy="772795"/>
          </a:xfrm>
          <a:custGeom>
            <a:avLst/>
            <a:gdLst/>
            <a:ahLst/>
            <a:cxnLst/>
            <a:rect l="l" t="t" r="r" b="b"/>
            <a:pathLst>
              <a:path w="1118870" h="772795">
                <a:moveTo>
                  <a:pt x="695573" y="0"/>
                </a:moveTo>
                <a:lnTo>
                  <a:pt x="674004" y="9948"/>
                </a:lnTo>
                <a:lnTo>
                  <a:pt x="659413" y="28348"/>
                </a:lnTo>
                <a:lnTo>
                  <a:pt x="654050" y="51304"/>
                </a:lnTo>
                <a:lnTo>
                  <a:pt x="655079" y="61351"/>
                </a:lnTo>
                <a:lnTo>
                  <a:pt x="658288" y="71235"/>
                </a:lnTo>
                <a:lnTo>
                  <a:pt x="663854" y="80660"/>
                </a:lnTo>
                <a:lnTo>
                  <a:pt x="671956" y="89328"/>
                </a:lnTo>
                <a:lnTo>
                  <a:pt x="547623" y="444001"/>
                </a:lnTo>
                <a:lnTo>
                  <a:pt x="505882" y="446000"/>
                </a:lnTo>
                <a:lnTo>
                  <a:pt x="464867" y="453221"/>
                </a:lnTo>
                <a:lnTo>
                  <a:pt x="425162" y="465500"/>
                </a:lnTo>
                <a:lnTo>
                  <a:pt x="387350" y="482672"/>
                </a:lnTo>
                <a:lnTo>
                  <a:pt x="240029" y="115414"/>
                </a:lnTo>
                <a:lnTo>
                  <a:pt x="247485" y="106881"/>
                </a:lnTo>
                <a:lnTo>
                  <a:pt x="252618" y="97767"/>
                </a:lnTo>
                <a:lnTo>
                  <a:pt x="255585" y="88310"/>
                </a:lnTo>
                <a:lnTo>
                  <a:pt x="256539" y="78749"/>
                </a:lnTo>
                <a:lnTo>
                  <a:pt x="250876" y="55476"/>
                </a:lnTo>
                <a:lnTo>
                  <a:pt x="235616" y="37102"/>
                </a:lnTo>
                <a:lnTo>
                  <a:pt x="213356" y="27639"/>
                </a:lnTo>
                <a:lnTo>
                  <a:pt x="186689" y="31098"/>
                </a:lnTo>
                <a:lnTo>
                  <a:pt x="172366" y="39413"/>
                </a:lnTo>
                <a:lnTo>
                  <a:pt x="162401" y="50563"/>
                </a:lnTo>
                <a:lnTo>
                  <a:pt x="156579" y="63601"/>
                </a:lnTo>
                <a:lnTo>
                  <a:pt x="154685" y="77580"/>
                </a:lnTo>
                <a:lnTo>
                  <a:pt x="158152" y="96608"/>
                </a:lnTo>
                <a:lnTo>
                  <a:pt x="168227" y="113145"/>
                </a:lnTo>
                <a:lnTo>
                  <a:pt x="184421" y="124727"/>
                </a:lnTo>
                <a:lnTo>
                  <a:pt x="206247" y="128888"/>
                </a:lnTo>
                <a:lnTo>
                  <a:pt x="355726" y="501811"/>
                </a:lnTo>
                <a:lnTo>
                  <a:pt x="333994" y="518321"/>
                </a:lnTo>
                <a:lnTo>
                  <a:pt x="313785" y="536508"/>
                </a:lnTo>
                <a:lnTo>
                  <a:pt x="295147" y="556247"/>
                </a:lnTo>
                <a:lnTo>
                  <a:pt x="278129" y="577414"/>
                </a:lnTo>
                <a:lnTo>
                  <a:pt x="68833" y="446173"/>
                </a:lnTo>
                <a:lnTo>
                  <a:pt x="69595" y="441156"/>
                </a:lnTo>
                <a:lnTo>
                  <a:pt x="69595" y="438768"/>
                </a:lnTo>
                <a:lnTo>
                  <a:pt x="62255" y="417850"/>
                </a:lnTo>
                <a:lnTo>
                  <a:pt x="44688" y="406142"/>
                </a:lnTo>
                <a:lnTo>
                  <a:pt x="23572" y="406293"/>
                </a:lnTo>
                <a:lnTo>
                  <a:pt x="5587" y="420950"/>
                </a:lnTo>
                <a:lnTo>
                  <a:pt x="1777" y="427161"/>
                </a:lnTo>
                <a:lnTo>
                  <a:pt x="0" y="433485"/>
                </a:lnTo>
                <a:lnTo>
                  <a:pt x="0" y="439492"/>
                </a:lnTo>
                <a:lnTo>
                  <a:pt x="5212" y="457296"/>
                </a:lnTo>
                <a:lnTo>
                  <a:pt x="18557" y="469929"/>
                </a:lnTo>
                <a:lnTo>
                  <a:pt x="36593" y="474231"/>
                </a:lnTo>
                <a:lnTo>
                  <a:pt x="55879" y="467039"/>
                </a:lnTo>
                <a:lnTo>
                  <a:pt x="263778" y="597861"/>
                </a:lnTo>
                <a:lnTo>
                  <a:pt x="241978" y="638485"/>
                </a:lnTo>
                <a:lnTo>
                  <a:pt x="226059" y="681633"/>
                </a:lnTo>
                <a:lnTo>
                  <a:pt x="216237" y="726573"/>
                </a:lnTo>
                <a:lnTo>
                  <a:pt x="212725" y="772575"/>
                </a:lnTo>
                <a:lnTo>
                  <a:pt x="872235" y="772575"/>
                </a:lnTo>
                <a:lnTo>
                  <a:pt x="871904" y="752358"/>
                </a:lnTo>
                <a:lnTo>
                  <a:pt x="870918" y="738470"/>
                </a:lnTo>
                <a:lnTo>
                  <a:pt x="869289" y="724647"/>
                </a:lnTo>
                <a:lnTo>
                  <a:pt x="867028" y="710856"/>
                </a:lnTo>
                <a:lnTo>
                  <a:pt x="1054607" y="673906"/>
                </a:lnTo>
                <a:lnTo>
                  <a:pt x="1072592" y="688521"/>
                </a:lnTo>
                <a:lnTo>
                  <a:pt x="1093708" y="688585"/>
                </a:lnTo>
                <a:lnTo>
                  <a:pt x="1111275" y="676841"/>
                </a:lnTo>
                <a:lnTo>
                  <a:pt x="1118615" y="656030"/>
                </a:lnTo>
                <a:lnTo>
                  <a:pt x="1118362" y="651214"/>
                </a:lnTo>
                <a:lnTo>
                  <a:pt x="1117853" y="648697"/>
                </a:lnTo>
                <a:lnTo>
                  <a:pt x="1104872" y="627501"/>
                </a:lnTo>
                <a:lnTo>
                  <a:pt x="1083341" y="620565"/>
                </a:lnTo>
                <a:lnTo>
                  <a:pt x="1061954" y="627805"/>
                </a:lnTo>
                <a:lnTo>
                  <a:pt x="1049401" y="649138"/>
                </a:lnTo>
                <a:lnTo>
                  <a:pt x="860932" y="686526"/>
                </a:lnTo>
                <a:lnTo>
                  <a:pt x="844283" y="640115"/>
                </a:lnTo>
                <a:lnTo>
                  <a:pt x="821390" y="597387"/>
                </a:lnTo>
                <a:lnTo>
                  <a:pt x="792832" y="558845"/>
                </a:lnTo>
                <a:lnTo>
                  <a:pt x="759190" y="524996"/>
                </a:lnTo>
                <a:lnTo>
                  <a:pt x="721040" y="496343"/>
                </a:lnTo>
                <a:lnTo>
                  <a:pt x="678963" y="473390"/>
                </a:lnTo>
                <a:lnTo>
                  <a:pt x="633538" y="456642"/>
                </a:lnTo>
                <a:lnTo>
                  <a:pt x="585342" y="446604"/>
                </a:lnTo>
                <a:lnTo>
                  <a:pt x="706246" y="101063"/>
                </a:lnTo>
                <a:lnTo>
                  <a:pt x="727307" y="96306"/>
                </a:lnTo>
                <a:lnTo>
                  <a:pt x="742807" y="84653"/>
                </a:lnTo>
                <a:lnTo>
                  <a:pt x="752377" y="68396"/>
                </a:lnTo>
                <a:lnTo>
                  <a:pt x="755650" y="49831"/>
                </a:lnTo>
                <a:lnTo>
                  <a:pt x="753621" y="35297"/>
                </a:lnTo>
                <a:lnTo>
                  <a:pt x="747426" y="21827"/>
                </a:lnTo>
                <a:lnTo>
                  <a:pt x="736897" y="10501"/>
                </a:lnTo>
                <a:lnTo>
                  <a:pt x="721867" y="2396"/>
                </a:lnTo>
                <a:lnTo>
                  <a:pt x="69557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809" y="0"/>
            <a:ext cx="1073150" cy="736600"/>
          </a:xfrm>
          <a:custGeom>
            <a:avLst/>
            <a:gdLst/>
            <a:ahLst/>
            <a:cxnLst/>
            <a:rect l="l" t="t" r="r" b="b"/>
            <a:pathLst>
              <a:path w="1073150" h="736600">
                <a:moveTo>
                  <a:pt x="868857" y="0"/>
                </a:moveTo>
                <a:lnTo>
                  <a:pt x="236334" y="0"/>
                </a:lnTo>
                <a:lnTo>
                  <a:pt x="236270" y="5969"/>
                </a:lnTo>
                <a:lnTo>
                  <a:pt x="236587" y="19260"/>
                </a:lnTo>
                <a:lnTo>
                  <a:pt x="237537" y="32480"/>
                </a:lnTo>
                <a:lnTo>
                  <a:pt x="239121" y="45652"/>
                </a:lnTo>
                <a:lnTo>
                  <a:pt x="241338" y="58800"/>
                </a:lnTo>
                <a:lnTo>
                  <a:pt x="61366" y="94107"/>
                </a:lnTo>
                <a:lnTo>
                  <a:pt x="44094" y="80121"/>
                </a:lnTo>
                <a:lnTo>
                  <a:pt x="23853" y="80041"/>
                </a:lnTo>
                <a:lnTo>
                  <a:pt x="7027" y="91249"/>
                </a:lnTo>
                <a:lnTo>
                  <a:pt x="0" y="111125"/>
                </a:lnTo>
                <a:lnTo>
                  <a:pt x="215" y="115697"/>
                </a:lnTo>
                <a:lnTo>
                  <a:pt x="698" y="118110"/>
                </a:lnTo>
                <a:lnTo>
                  <a:pt x="13184" y="138320"/>
                </a:lnTo>
                <a:lnTo>
                  <a:pt x="33847" y="144922"/>
                </a:lnTo>
                <a:lnTo>
                  <a:pt x="54349" y="138023"/>
                </a:lnTo>
                <a:lnTo>
                  <a:pt x="66357" y="117728"/>
                </a:lnTo>
                <a:lnTo>
                  <a:pt x="247141" y="82041"/>
                </a:lnTo>
                <a:lnTo>
                  <a:pt x="263097" y="126265"/>
                </a:lnTo>
                <a:lnTo>
                  <a:pt x="285045" y="166983"/>
                </a:lnTo>
                <a:lnTo>
                  <a:pt x="312431" y="203715"/>
                </a:lnTo>
                <a:lnTo>
                  <a:pt x="344698" y="235981"/>
                </a:lnTo>
                <a:lnTo>
                  <a:pt x="381290" y="263301"/>
                </a:lnTo>
                <a:lnTo>
                  <a:pt x="421651" y="285192"/>
                </a:lnTo>
                <a:lnTo>
                  <a:pt x="465224" y="301175"/>
                </a:lnTo>
                <a:lnTo>
                  <a:pt x="511454" y="310769"/>
                </a:lnTo>
                <a:lnTo>
                  <a:pt x="395503" y="640207"/>
                </a:lnTo>
                <a:lnTo>
                  <a:pt x="375280" y="644719"/>
                </a:lnTo>
                <a:lnTo>
                  <a:pt x="360421" y="655827"/>
                </a:lnTo>
                <a:lnTo>
                  <a:pt x="351260" y="671318"/>
                </a:lnTo>
                <a:lnTo>
                  <a:pt x="348132" y="688975"/>
                </a:lnTo>
                <a:lnTo>
                  <a:pt x="350078" y="702825"/>
                </a:lnTo>
                <a:lnTo>
                  <a:pt x="356022" y="715676"/>
                </a:lnTo>
                <a:lnTo>
                  <a:pt x="366123" y="726479"/>
                </a:lnTo>
                <a:lnTo>
                  <a:pt x="380542" y="734187"/>
                </a:lnTo>
                <a:lnTo>
                  <a:pt x="405761" y="736494"/>
                </a:lnTo>
                <a:lnTo>
                  <a:pt x="426435" y="727027"/>
                </a:lnTo>
                <a:lnTo>
                  <a:pt x="440416" y="709487"/>
                </a:lnTo>
                <a:lnTo>
                  <a:pt x="445554" y="687577"/>
                </a:lnTo>
                <a:lnTo>
                  <a:pt x="444556" y="678029"/>
                </a:lnTo>
                <a:lnTo>
                  <a:pt x="441458" y="668623"/>
                </a:lnTo>
                <a:lnTo>
                  <a:pt x="436102" y="659645"/>
                </a:lnTo>
                <a:lnTo>
                  <a:pt x="428332" y="651383"/>
                </a:lnTo>
                <a:lnTo>
                  <a:pt x="547598" y="313182"/>
                </a:lnTo>
                <a:lnTo>
                  <a:pt x="587652" y="311302"/>
                </a:lnTo>
                <a:lnTo>
                  <a:pt x="627000" y="304434"/>
                </a:lnTo>
                <a:lnTo>
                  <a:pt x="665093" y="292733"/>
                </a:lnTo>
                <a:lnTo>
                  <a:pt x="701382" y="276351"/>
                </a:lnTo>
                <a:lnTo>
                  <a:pt x="842683" y="626490"/>
                </a:lnTo>
                <a:lnTo>
                  <a:pt x="835516" y="634644"/>
                </a:lnTo>
                <a:lnTo>
                  <a:pt x="830584" y="643334"/>
                </a:lnTo>
                <a:lnTo>
                  <a:pt x="827736" y="652333"/>
                </a:lnTo>
                <a:lnTo>
                  <a:pt x="826820" y="661415"/>
                </a:lnTo>
                <a:lnTo>
                  <a:pt x="832246" y="683593"/>
                </a:lnTo>
                <a:lnTo>
                  <a:pt x="846872" y="701103"/>
                </a:lnTo>
                <a:lnTo>
                  <a:pt x="868220" y="710136"/>
                </a:lnTo>
                <a:lnTo>
                  <a:pt x="893813" y="706882"/>
                </a:lnTo>
                <a:lnTo>
                  <a:pt x="907543" y="698938"/>
                </a:lnTo>
                <a:lnTo>
                  <a:pt x="917120" y="688292"/>
                </a:lnTo>
                <a:lnTo>
                  <a:pt x="922731" y="675860"/>
                </a:lnTo>
                <a:lnTo>
                  <a:pt x="924560" y="662559"/>
                </a:lnTo>
                <a:lnTo>
                  <a:pt x="921231" y="644399"/>
                </a:lnTo>
                <a:lnTo>
                  <a:pt x="911561" y="628634"/>
                </a:lnTo>
                <a:lnTo>
                  <a:pt x="896024" y="617606"/>
                </a:lnTo>
                <a:lnTo>
                  <a:pt x="875093" y="613663"/>
                </a:lnTo>
                <a:lnTo>
                  <a:pt x="731723" y="258063"/>
                </a:lnTo>
                <a:lnTo>
                  <a:pt x="752523" y="242365"/>
                </a:lnTo>
                <a:lnTo>
                  <a:pt x="771883" y="225059"/>
                </a:lnTo>
                <a:lnTo>
                  <a:pt x="789762" y="206253"/>
                </a:lnTo>
                <a:lnTo>
                  <a:pt x="806119" y="186054"/>
                </a:lnTo>
                <a:lnTo>
                  <a:pt x="1006843" y="311150"/>
                </a:lnTo>
                <a:lnTo>
                  <a:pt x="1006360" y="313563"/>
                </a:lnTo>
                <a:lnTo>
                  <a:pt x="1006157" y="318262"/>
                </a:lnTo>
                <a:lnTo>
                  <a:pt x="1013184" y="338171"/>
                </a:lnTo>
                <a:lnTo>
                  <a:pt x="1030009" y="349329"/>
                </a:lnTo>
                <a:lnTo>
                  <a:pt x="1050246" y="349176"/>
                </a:lnTo>
                <a:lnTo>
                  <a:pt x="1067511" y="335152"/>
                </a:lnTo>
                <a:lnTo>
                  <a:pt x="1071219" y="329311"/>
                </a:lnTo>
                <a:lnTo>
                  <a:pt x="1072870" y="323214"/>
                </a:lnTo>
                <a:lnTo>
                  <a:pt x="1072870" y="317500"/>
                </a:lnTo>
                <a:lnTo>
                  <a:pt x="1067865" y="300553"/>
                </a:lnTo>
                <a:lnTo>
                  <a:pt x="1055058" y="288512"/>
                </a:lnTo>
                <a:lnTo>
                  <a:pt x="1037766" y="284424"/>
                </a:lnTo>
                <a:lnTo>
                  <a:pt x="1019302" y="291338"/>
                </a:lnTo>
                <a:lnTo>
                  <a:pt x="819835" y="166497"/>
                </a:lnTo>
                <a:lnTo>
                  <a:pt x="840756" y="127801"/>
                </a:lnTo>
                <a:lnTo>
                  <a:pt x="856029" y="86677"/>
                </a:lnTo>
                <a:lnTo>
                  <a:pt x="865461" y="43838"/>
                </a:lnTo>
                <a:lnTo>
                  <a:pt x="868857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3935" y="429767"/>
            <a:ext cx="1053465" cy="908685"/>
          </a:xfrm>
          <a:custGeom>
            <a:avLst/>
            <a:gdLst/>
            <a:ahLst/>
            <a:cxnLst/>
            <a:rect l="l" t="t" r="r" b="b"/>
            <a:pathLst>
              <a:path w="1053465" h="908685">
                <a:moveTo>
                  <a:pt x="308744" y="0"/>
                </a:moveTo>
                <a:lnTo>
                  <a:pt x="304553" y="0"/>
                </a:lnTo>
                <a:lnTo>
                  <a:pt x="300108" y="761"/>
                </a:lnTo>
                <a:lnTo>
                  <a:pt x="295663" y="2539"/>
                </a:lnTo>
                <a:lnTo>
                  <a:pt x="277163" y="18964"/>
                </a:lnTo>
                <a:lnTo>
                  <a:pt x="274153" y="41354"/>
                </a:lnTo>
                <a:lnTo>
                  <a:pt x="285073" y="61100"/>
                </a:lnTo>
                <a:lnTo>
                  <a:pt x="308363" y="69595"/>
                </a:lnTo>
                <a:lnTo>
                  <a:pt x="400057" y="307339"/>
                </a:lnTo>
                <a:lnTo>
                  <a:pt x="393199" y="311276"/>
                </a:lnTo>
                <a:lnTo>
                  <a:pt x="386341" y="315594"/>
                </a:lnTo>
                <a:lnTo>
                  <a:pt x="379737" y="320166"/>
                </a:lnTo>
                <a:lnTo>
                  <a:pt x="255023" y="178307"/>
                </a:lnTo>
                <a:lnTo>
                  <a:pt x="257839" y="165423"/>
                </a:lnTo>
                <a:lnTo>
                  <a:pt x="253928" y="154289"/>
                </a:lnTo>
                <a:lnTo>
                  <a:pt x="245326" y="146464"/>
                </a:lnTo>
                <a:lnTo>
                  <a:pt x="234068" y="143509"/>
                </a:lnTo>
                <a:lnTo>
                  <a:pt x="228734" y="143509"/>
                </a:lnTo>
                <a:lnTo>
                  <a:pt x="223273" y="145414"/>
                </a:lnTo>
                <a:lnTo>
                  <a:pt x="218320" y="149859"/>
                </a:lnTo>
                <a:lnTo>
                  <a:pt x="210665" y="162798"/>
                </a:lnTo>
                <a:lnTo>
                  <a:pt x="212034" y="176402"/>
                </a:lnTo>
                <a:lnTo>
                  <a:pt x="220356" y="187150"/>
                </a:lnTo>
                <a:lnTo>
                  <a:pt x="233560" y="191515"/>
                </a:lnTo>
                <a:lnTo>
                  <a:pt x="236354" y="191515"/>
                </a:lnTo>
                <a:lnTo>
                  <a:pt x="239275" y="190880"/>
                </a:lnTo>
                <a:lnTo>
                  <a:pt x="242196" y="189864"/>
                </a:lnTo>
                <a:lnTo>
                  <a:pt x="366021" y="330326"/>
                </a:lnTo>
                <a:lnTo>
                  <a:pt x="331914" y="364511"/>
                </a:lnTo>
                <a:lnTo>
                  <a:pt x="306236" y="404733"/>
                </a:lnTo>
                <a:lnTo>
                  <a:pt x="289655" y="449502"/>
                </a:lnTo>
                <a:lnTo>
                  <a:pt x="282836" y="497331"/>
                </a:lnTo>
                <a:lnTo>
                  <a:pt x="101861" y="497331"/>
                </a:lnTo>
                <a:lnTo>
                  <a:pt x="97964" y="490483"/>
                </a:lnTo>
                <a:lnTo>
                  <a:pt x="92686" y="485695"/>
                </a:lnTo>
                <a:lnTo>
                  <a:pt x="86502" y="482883"/>
                </a:lnTo>
                <a:lnTo>
                  <a:pt x="79890" y="481964"/>
                </a:lnTo>
                <a:lnTo>
                  <a:pt x="71070" y="483552"/>
                </a:lnTo>
                <a:lnTo>
                  <a:pt x="63428" y="488188"/>
                </a:lnTo>
                <a:lnTo>
                  <a:pt x="58048" y="495680"/>
                </a:lnTo>
                <a:lnTo>
                  <a:pt x="56014" y="505840"/>
                </a:lnTo>
                <a:lnTo>
                  <a:pt x="58068" y="515874"/>
                </a:lnTo>
                <a:lnTo>
                  <a:pt x="63492" y="523335"/>
                </a:lnTo>
                <a:lnTo>
                  <a:pt x="71177" y="527986"/>
                </a:lnTo>
                <a:lnTo>
                  <a:pt x="80017" y="529589"/>
                </a:lnTo>
                <a:lnTo>
                  <a:pt x="86610" y="528673"/>
                </a:lnTo>
                <a:lnTo>
                  <a:pt x="92749" y="525875"/>
                </a:lnTo>
                <a:lnTo>
                  <a:pt x="97984" y="521124"/>
                </a:lnTo>
                <a:lnTo>
                  <a:pt x="101861" y="514350"/>
                </a:lnTo>
                <a:lnTo>
                  <a:pt x="282836" y="514350"/>
                </a:lnTo>
                <a:lnTo>
                  <a:pt x="283525" y="527103"/>
                </a:lnTo>
                <a:lnTo>
                  <a:pt x="285011" y="539797"/>
                </a:lnTo>
                <a:lnTo>
                  <a:pt x="287283" y="552372"/>
                </a:lnTo>
                <a:lnTo>
                  <a:pt x="290329" y="564768"/>
                </a:lnTo>
                <a:lnTo>
                  <a:pt x="57665" y="684656"/>
                </a:lnTo>
                <a:lnTo>
                  <a:pt x="50553" y="678306"/>
                </a:lnTo>
                <a:lnTo>
                  <a:pt x="42552" y="675513"/>
                </a:lnTo>
                <a:lnTo>
                  <a:pt x="34932" y="675513"/>
                </a:lnTo>
                <a:lnTo>
                  <a:pt x="18446" y="679840"/>
                </a:lnTo>
                <a:lnTo>
                  <a:pt x="5818" y="691276"/>
                </a:lnTo>
                <a:lnTo>
                  <a:pt x="0" y="707499"/>
                </a:lnTo>
                <a:lnTo>
                  <a:pt x="3944" y="726185"/>
                </a:lnTo>
                <a:lnTo>
                  <a:pt x="9866" y="734661"/>
                </a:lnTo>
                <a:lnTo>
                  <a:pt x="17216" y="740552"/>
                </a:lnTo>
                <a:lnTo>
                  <a:pt x="25519" y="743991"/>
                </a:lnTo>
                <a:lnTo>
                  <a:pt x="34297" y="745108"/>
                </a:lnTo>
                <a:lnTo>
                  <a:pt x="48039" y="742398"/>
                </a:lnTo>
                <a:lnTo>
                  <a:pt x="59745" y="734663"/>
                </a:lnTo>
                <a:lnTo>
                  <a:pt x="67427" y="722499"/>
                </a:lnTo>
                <a:lnTo>
                  <a:pt x="69095" y="706501"/>
                </a:lnTo>
                <a:lnTo>
                  <a:pt x="298203" y="589026"/>
                </a:lnTo>
                <a:lnTo>
                  <a:pt x="319161" y="629497"/>
                </a:lnTo>
                <a:lnTo>
                  <a:pt x="347249" y="664304"/>
                </a:lnTo>
                <a:lnTo>
                  <a:pt x="381341" y="692689"/>
                </a:lnTo>
                <a:lnTo>
                  <a:pt x="420312" y="713899"/>
                </a:lnTo>
                <a:lnTo>
                  <a:pt x="463036" y="727179"/>
                </a:lnTo>
                <a:lnTo>
                  <a:pt x="508388" y="731773"/>
                </a:lnTo>
                <a:lnTo>
                  <a:pt x="508388" y="862456"/>
                </a:lnTo>
                <a:lnTo>
                  <a:pt x="495698" y="873638"/>
                </a:lnTo>
                <a:lnTo>
                  <a:pt x="493641" y="888952"/>
                </a:lnTo>
                <a:lnTo>
                  <a:pt x="501084" y="902479"/>
                </a:lnTo>
                <a:lnTo>
                  <a:pt x="516897" y="908303"/>
                </a:lnTo>
                <a:lnTo>
                  <a:pt x="532782" y="902479"/>
                </a:lnTo>
                <a:lnTo>
                  <a:pt x="540250" y="888952"/>
                </a:lnTo>
                <a:lnTo>
                  <a:pt x="538168" y="873638"/>
                </a:lnTo>
                <a:lnTo>
                  <a:pt x="525406" y="862456"/>
                </a:lnTo>
                <a:lnTo>
                  <a:pt x="525406" y="730757"/>
                </a:lnTo>
                <a:lnTo>
                  <a:pt x="569384" y="723012"/>
                </a:lnTo>
                <a:lnTo>
                  <a:pt x="610233" y="707145"/>
                </a:lnTo>
                <a:lnTo>
                  <a:pt x="646961" y="683926"/>
                </a:lnTo>
                <a:lnTo>
                  <a:pt x="678578" y="654125"/>
                </a:lnTo>
                <a:lnTo>
                  <a:pt x="704091" y="618509"/>
                </a:lnTo>
                <a:lnTo>
                  <a:pt x="722510" y="577850"/>
                </a:lnTo>
                <a:lnTo>
                  <a:pt x="937648" y="704595"/>
                </a:lnTo>
                <a:lnTo>
                  <a:pt x="938545" y="721159"/>
                </a:lnTo>
                <a:lnTo>
                  <a:pt x="946062" y="733948"/>
                </a:lnTo>
                <a:lnTo>
                  <a:pt x="958008" y="742189"/>
                </a:lnTo>
                <a:lnTo>
                  <a:pt x="972192" y="745108"/>
                </a:lnTo>
                <a:lnTo>
                  <a:pt x="980509" y="744089"/>
                </a:lnTo>
                <a:lnTo>
                  <a:pt x="988433" y="740949"/>
                </a:lnTo>
                <a:lnTo>
                  <a:pt x="995570" y="735572"/>
                </a:lnTo>
                <a:lnTo>
                  <a:pt x="1001529" y="727836"/>
                </a:lnTo>
                <a:lnTo>
                  <a:pt x="1006633" y="708892"/>
                </a:lnTo>
                <a:lnTo>
                  <a:pt x="1001307" y="692102"/>
                </a:lnTo>
                <a:lnTo>
                  <a:pt x="988599" y="680098"/>
                </a:lnTo>
                <a:lnTo>
                  <a:pt x="971557" y="675513"/>
                </a:lnTo>
                <a:lnTo>
                  <a:pt x="964445" y="675513"/>
                </a:lnTo>
                <a:lnTo>
                  <a:pt x="956952" y="677798"/>
                </a:lnTo>
                <a:lnTo>
                  <a:pt x="950094" y="683259"/>
                </a:lnTo>
                <a:lnTo>
                  <a:pt x="729114" y="552957"/>
                </a:lnTo>
                <a:lnTo>
                  <a:pt x="733383" y="524712"/>
                </a:lnTo>
                <a:lnTo>
                  <a:pt x="734020" y="496252"/>
                </a:lnTo>
                <a:lnTo>
                  <a:pt x="731061" y="467983"/>
                </a:lnTo>
                <a:lnTo>
                  <a:pt x="724542" y="440308"/>
                </a:lnTo>
                <a:lnTo>
                  <a:pt x="989718" y="389889"/>
                </a:lnTo>
                <a:lnTo>
                  <a:pt x="995685" y="397271"/>
                </a:lnTo>
                <a:lnTo>
                  <a:pt x="1002688" y="402367"/>
                </a:lnTo>
                <a:lnTo>
                  <a:pt x="1010382" y="405320"/>
                </a:lnTo>
                <a:lnTo>
                  <a:pt x="1018420" y="406272"/>
                </a:lnTo>
                <a:lnTo>
                  <a:pt x="1032841" y="403252"/>
                </a:lnTo>
                <a:lnTo>
                  <a:pt x="1044916" y="394779"/>
                </a:lnTo>
                <a:lnTo>
                  <a:pt x="1052443" y="381734"/>
                </a:lnTo>
                <a:lnTo>
                  <a:pt x="1053218" y="364997"/>
                </a:lnTo>
                <a:lnTo>
                  <a:pt x="1048525" y="352663"/>
                </a:lnTo>
                <a:lnTo>
                  <a:pt x="1040534" y="343852"/>
                </a:lnTo>
                <a:lnTo>
                  <a:pt x="1030376" y="338566"/>
                </a:lnTo>
                <a:lnTo>
                  <a:pt x="1019182" y="336803"/>
                </a:lnTo>
                <a:lnTo>
                  <a:pt x="1007864" y="338589"/>
                </a:lnTo>
                <a:lnTo>
                  <a:pt x="997688" y="343947"/>
                </a:lnTo>
                <a:lnTo>
                  <a:pt x="989750" y="352877"/>
                </a:lnTo>
                <a:lnTo>
                  <a:pt x="985146" y="365378"/>
                </a:lnTo>
                <a:lnTo>
                  <a:pt x="715652" y="416432"/>
                </a:lnTo>
                <a:lnTo>
                  <a:pt x="707594" y="399601"/>
                </a:lnTo>
                <a:lnTo>
                  <a:pt x="698142" y="383603"/>
                </a:lnTo>
                <a:lnTo>
                  <a:pt x="687381" y="368462"/>
                </a:lnTo>
                <a:lnTo>
                  <a:pt x="675393" y="354202"/>
                </a:lnTo>
                <a:lnTo>
                  <a:pt x="790963" y="231393"/>
                </a:lnTo>
                <a:lnTo>
                  <a:pt x="794265" y="232663"/>
                </a:lnTo>
                <a:lnTo>
                  <a:pt x="797313" y="233298"/>
                </a:lnTo>
                <a:lnTo>
                  <a:pt x="800361" y="233298"/>
                </a:lnTo>
                <a:lnTo>
                  <a:pt x="813508" y="229066"/>
                </a:lnTo>
                <a:lnTo>
                  <a:pt x="821999" y="218582"/>
                </a:lnTo>
                <a:lnTo>
                  <a:pt x="823704" y="205170"/>
                </a:lnTo>
                <a:lnTo>
                  <a:pt x="816490" y="192150"/>
                </a:lnTo>
                <a:lnTo>
                  <a:pt x="811537" y="187451"/>
                </a:lnTo>
                <a:lnTo>
                  <a:pt x="805949" y="185419"/>
                </a:lnTo>
                <a:lnTo>
                  <a:pt x="800488" y="185419"/>
                </a:lnTo>
                <a:lnTo>
                  <a:pt x="789275" y="188275"/>
                </a:lnTo>
                <a:lnTo>
                  <a:pt x="780597" y="195881"/>
                </a:lnTo>
                <a:lnTo>
                  <a:pt x="776468" y="206797"/>
                </a:lnTo>
                <a:lnTo>
                  <a:pt x="778898" y="219582"/>
                </a:lnTo>
                <a:lnTo>
                  <a:pt x="663582" y="342138"/>
                </a:lnTo>
                <a:lnTo>
                  <a:pt x="629221" y="315122"/>
                </a:lnTo>
                <a:lnTo>
                  <a:pt x="591097" y="295560"/>
                </a:lnTo>
                <a:lnTo>
                  <a:pt x="550354" y="283666"/>
                </a:lnTo>
                <a:lnTo>
                  <a:pt x="508134" y="279653"/>
                </a:lnTo>
                <a:lnTo>
                  <a:pt x="486493" y="280703"/>
                </a:lnTo>
                <a:lnTo>
                  <a:pt x="464923" y="283860"/>
                </a:lnTo>
                <a:lnTo>
                  <a:pt x="443591" y="289137"/>
                </a:lnTo>
                <a:lnTo>
                  <a:pt x="422663" y="296544"/>
                </a:lnTo>
                <a:lnTo>
                  <a:pt x="331350" y="60832"/>
                </a:lnTo>
                <a:lnTo>
                  <a:pt x="342409" y="41790"/>
                </a:lnTo>
                <a:lnTo>
                  <a:pt x="340288" y="21939"/>
                </a:lnTo>
                <a:lnTo>
                  <a:pt x="328046" y="6326"/>
                </a:lnTo>
                <a:lnTo>
                  <a:pt x="308744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088" y="295655"/>
            <a:ext cx="97536" cy="944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371855"/>
            <a:ext cx="97536" cy="944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91016" y="371855"/>
            <a:ext cx="94487" cy="944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1703" y="4605527"/>
            <a:ext cx="97536" cy="944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00416" y="600455"/>
            <a:ext cx="94487" cy="9448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166615" y="497738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30480" y="0"/>
                </a:moveTo>
                <a:lnTo>
                  <a:pt x="18591" y="2396"/>
                </a:lnTo>
                <a:lnTo>
                  <a:pt x="8905" y="8929"/>
                </a:lnTo>
                <a:lnTo>
                  <a:pt x="2387" y="18618"/>
                </a:lnTo>
                <a:lnTo>
                  <a:pt x="0" y="30479"/>
                </a:lnTo>
                <a:lnTo>
                  <a:pt x="2387" y="42344"/>
                </a:lnTo>
                <a:lnTo>
                  <a:pt x="8905" y="52032"/>
                </a:lnTo>
                <a:lnTo>
                  <a:pt x="18591" y="58564"/>
                </a:lnTo>
                <a:lnTo>
                  <a:pt x="30480" y="60959"/>
                </a:lnTo>
                <a:lnTo>
                  <a:pt x="42368" y="58564"/>
                </a:lnTo>
                <a:lnTo>
                  <a:pt x="52054" y="52032"/>
                </a:lnTo>
                <a:lnTo>
                  <a:pt x="58572" y="42344"/>
                </a:lnTo>
                <a:lnTo>
                  <a:pt x="60960" y="30479"/>
                </a:lnTo>
                <a:lnTo>
                  <a:pt x="58572" y="18618"/>
                </a:lnTo>
                <a:lnTo>
                  <a:pt x="52054" y="8929"/>
                </a:lnTo>
                <a:lnTo>
                  <a:pt x="42368" y="2396"/>
                </a:lnTo>
                <a:lnTo>
                  <a:pt x="30480" y="0"/>
                </a:lnTo>
                <a:close/>
              </a:path>
            </a:pathLst>
          </a:custGeom>
          <a:solidFill>
            <a:srgbClr val="D989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22520" y="1036319"/>
            <a:ext cx="3249168" cy="324916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44955" y="1003757"/>
            <a:ext cx="3913504" cy="9410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INTRODUCTION</a:t>
            </a:r>
            <a:r>
              <a:rPr dirty="0"/>
              <a:t> </a:t>
            </a:r>
            <a:r>
              <a:rPr spc="-50" dirty="0"/>
              <a:t>&amp; </a:t>
            </a:r>
            <a:r>
              <a:rPr spc="-220" dirty="0"/>
              <a:t>PROBLEM</a:t>
            </a:r>
            <a:r>
              <a:rPr spc="-60" dirty="0"/>
              <a:t> </a:t>
            </a:r>
            <a:r>
              <a:rPr spc="-229" dirty="0"/>
              <a:t>STATEMENT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44651" y="2157221"/>
            <a:ext cx="3251835" cy="161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The</a:t>
            </a:r>
            <a:r>
              <a:rPr sz="1300" spc="165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coronavirus</a:t>
            </a:r>
            <a:r>
              <a:rPr sz="1300" spc="160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pandemic</a:t>
            </a:r>
            <a:r>
              <a:rPr sz="1300" spc="170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has</a:t>
            </a:r>
            <a:r>
              <a:rPr sz="1300" spc="165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reshaped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daily</a:t>
            </a:r>
            <a:r>
              <a:rPr sz="1300" spc="285" dirty="0">
                <a:solidFill>
                  <a:srgbClr val="FFFFFF"/>
                </a:solidFill>
                <a:latin typeface="Bahnschrift"/>
                <a:cs typeface="Bahnschrift"/>
              </a:rPr>
              <a:t> 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life</a:t>
            </a:r>
            <a:r>
              <a:rPr sz="1300" spc="290" dirty="0">
                <a:solidFill>
                  <a:srgbClr val="FFFFFF"/>
                </a:solidFill>
                <a:latin typeface="Bahnschrift"/>
                <a:cs typeface="Bahnschrift"/>
              </a:rPr>
              <a:t> 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globally.</a:t>
            </a:r>
            <a:r>
              <a:rPr sz="1300" spc="295" dirty="0">
                <a:solidFill>
                  <a:srgbClr val="FFFFFF"/>
                </a:solidFill>
                <a:latin typeface="Bahnschrift"/>
                <a:cs typeface="Bahnschrift"/>
              </a:rPr>
              <a:t> 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This</a:t>
            </a:r>
            <a:r>
              <a:rPr sz="1300" spc="290" dirty="0">
                <a:solidFill>
                  <a:srgbClr val="FFFFFF"/>
                </a:solidFill>
                <a:latin typeface="Bahnschrift"/>
                <a:cs typeface="Bahnschrift"/>
              </a:rPr>
              <a:t> 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analysis</a:t>
            </a:r>
            <a:r>
              <a:rPr sz="1300" spc="280" dirty="0">
                <a:solidFill>
                  <a:srgbClr val="FFFFFF"/>
                </a:solidFill>
                <a:latin typeface="Bahnschrift"/>
                <a:cs typeface="Bahnschrift"/>
              </a:rPr>
              <a:t>   </a:t>
            </a:r>
            <a:r>
              <a:rPr sz="1300" spc="-25" dirty="0">
                <a:solidFill>
                  <a:srgbClr val="FFFFFF"/>
                </a:solidFill>
                <a:latin typeface="Bahnschrift"/>
                <a:cs typeface="Bahnschrift"/>
              </a:rPr>
              <a:t>of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 coronavirus</a:t>
            </a:r>
            <a:r>
              <a:rPr sz="1300" spc="415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data</a:t>
            </a:r>
            <a:r>
              <a:rPr sz="1300" spc="409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using</a:t>
            </a:r>
            <a:r>
              <a:rPr sz="1300" spc="409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SQL</a:t>
            </a:r>
            <a:r>
              <a:rPr sz="1300" spc="420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aims</a:t>
            </a:r>
            <a:r>
              <a:rPr sz="1300" spc="400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spc="-25" dirty="0">
                <a:solidFill>
                  <a:srgbClr val="FFFFFF"/>
                </a:solidFill>
                <a:latin typeface="Bahnschrift"/>
                <a:cs typeface="Bahnschrift"/>
              </a:rPr>
              <a:t>to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 uncover</a:t>
            </a:r>
            <a:r>
              <a:rPr sz="1300" spc="47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key</a:t>
            </a:r>
            <a:r>
              <a:rPr sz="1300" spc="47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insights</a:t>
            </a:r>
            <a:r>
              <a:rPr sz="1300" spc="47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into</a:t>
            </a:r>
            <a:r>
              <a:rPr sz="1300" spc="4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its</a:t>
            </a:r>
            <a:r>
              <a:rPr sz="1300" spc="47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spread</a:t>
            </a:r>
            <a:r>
              <a:rPr sz="1300" spc="47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Bahnschrift"/>
                <a:cs typeface="Bahnschrift"/>
              </a:rPr>
              <a:t>and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 demographic</a:t>
            </a:r>
            <a:r>
              <a:rPr sz="1300" spc="4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impacts.</a:t>
            </a:r>
            <a:r>
              <a:rPr sz="1300" spc="45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Join</a:t>
            </a:r>
            <a:r>
              <a:rPr sz="1300" spc="45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us</a:t>
            </a:r>
            <a:r>
              <a:rPr sz="1300" spc="459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to</a:t>
            </a:r>
            <a:r>
              <a:rPr sz="1300" spc="44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explore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critical</a:t>
            </a:r>
            <a:r>
              <a:rPr sz="1300" spc="380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aspects</a:t>
            </a:r>
            <a:r>
              <a:rPr sz="1300" spc="390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of</a:t>
            </a:r>
            <a:r>
              <a:rPr sz="1300" spc="385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the</a:t>
            </a:r>
            <a:r>
              <a:rPr sz="1300" spc="385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pandemic</a:t>
            </a:r>
            <a:r>
              <a:rPr sz="1300" spc="390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spc="-25" dirty="0">
                <a:solidFill>
                  <a:srgbClr val="FFFFFF"/>
                </a:solidFill>
                <a:latin typeface="Bahnschrift"/>
                <a:cs typeface="Bahnschrift"/>
              </a:rPr>
              <a:t>and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 understand</a:t>
            </a:r>
            <a:r>
              <a:rPr sz="1300" spc="165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its</a:t>
            </a:r>
            <a:r>
              <a:rPr sz="1300" spc="155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implications</a:t>
            </a:r>
            <a:r>
              <a:rPr sz="1300" spc="150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for</a:t>
            </a:r>
            <a:r>
              <a:rPr sz="1300" spc="155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decision-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making</a:t>
            </a:r>
            <a:r>
              <a:rPr sz="1300" spc="7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and</a:t>
            </a:r>
            <a:r>
              <a:rPr sz="1300" spc="9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response</a:t>
            </a:r>
            <a:r>
              <a:rPr sz="1300" spc="11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strategies.</a:t>
            </a:r>
            <a:endParaRPr sz="1300">
              <a:latin typeface="Bahnschrift"/>
              <a:cs typeface="Bahnschrif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62855" y="764984"/>
            <a:ext cx="3847465" cy="3841750"/>
            <a:chOff x="4562855" y="764984"/>
            <a:chExt cx="3847465" cy="3841750"/>
          </a:xfrm>
        </p:grpSpPr>
        <p:sp>
          <p:nvSpPr>
            <p:cNvPr id="15" name="object 15"/>
            <p:cNvSpPr/>
            <p:nvPr/>
          </p:nvSpPr>
          <p:spPr>
            <a:xfrm>
              <a:off x="6056376" y="1139443"/>
              <a:ext cx="927100" cy="2042160"/>
            </a:xfrm>
            <a:custGeom>
              <a:avLst/>
              <a:gdLst/>
              <a:ahLst/>
              <a:cxnLst/>
              <a:rect l="l" t="t" r="r" b="b"/>
              <a:pathLst>
                <a:path w="927100" h="2042160">
                  <a:moveTo>
                    <a:pt x="134112" y="435610"/>
                  </a:moveTo>
                  <a:lnTo>
                    <a:pt x="86233" y="435610"/>
                  </a:lnTo>
                  <a:lnTo>
                    <a:pt x="86233" y="387350"/>
                  </a:lnTo>
                  <a:lnTo>
                    <a:pt x="48133" y="387350"/>
                  </a:lnTo>
                  <a:lnTo>
                    <a:pt x="48133" y="435610"/>
                  </a:lnTo>
                  <a:lnTo>
                    <a:pt x="0" y="435610"/>
                  </a:lnTo>
                  <a:lnTo>
                    <a:pt x="0" y="473710"/>
                  </a:lnTo>
                  <a:lnTo>
                    <a:pt x="48133" y="473710"/>
                  </a:lnTo>
                  <a:lnTo>
                    <a:pt x="48133" y="521970"/>
                  </a:lnTo>
                  <a:lnTo>
                    <a:pt x="86233" y="521970"/>
                  </a:lnTo>
                  <a:lnTo>
                    <a:pt x="86233" y="473710"/>
                  </a:lnTo>
                  <a:lnTo>
                    <a:pt x="134112" y="473710"/>
                  </a:lnTo>
                  <a:lnTo>
                    <a:pt x="134112" y="435610"/>
                  </a:lnTo>
                  <a:close/>
                </a:path>
                <a:path w="927100" h="2042160">
                  <a:moveTo>
                    <a:pt x="664464" y="48260"/>
                  </a:moveTo>
                  <a:lnTo>
                    <a:pt x="615442" y="48260"/>
                  </a:lnTo>
                  <a:lnTo>
                    <a:pt x="615442" y="0"/>
                  </a:lnTo>
                  <a:lnTo>
                    <a:pt x="576326" y="0"/>
                  </a:lnTo>
                  <a:lnTo>
                    <a:pt x="576326" y="48260"/>
                  </a:lnTo>
                  <a:lnTo>
                    <a:pt x="527304" y="48260"/>
                  </a:lnTo>
                  <a:lnTo>
                    <a:pt x="527304" y="86360"/>
                  </a:lnTo>
                  <a:lnTo>
                    <a:pt x="576326" y="86360"/>
                  </a:lnTo>
                  <a:lnTo>
                    <a:pt x="576326" y="134620"/>
                  </a:lnTo>
                  <a:lnTo>
                    <a:pt x="615442" y="134620"/>
                  </a:lnTo>
                  <a:lnTo>
                    <a:pt x="615442" y="86360"/>
                  </a:lnTo>
                  <a:lnTo>
                    <a:pt x="664464" y="86360"/>
                  </a:lnTo>
                  <a:lnTo>
                    <a:pt x="664464" y="48260"/>
                  </a:lnTo>
                  <a:close/>
                </a:path>
                <a:path w="927100" h="2042160">
                  <a:moveTo>
                    <a:pt x="926592" y="1957070"/>
                  </a:moveTo>
                  <a:lnTo>
                    <a:pt x="878586" y="1957070"/>
                  </a:lnTo>
                  <a:lnTo>
                    <a:pt x="878586" y="1908810"/>
                  </a:lnTo>
                  <a:lnTo>
                    <a:pt x="840486" y="1908810"/>
                  </a:lnTo>
                  <a:lnTo>
                    <a:pt x="840486" y="1957070"/>
                  </a:lnTo>
                  <a:lnTo>
                    <a:pt x="792480" y="1957070"/>
                  </a:lnTo>
                  <a:lnTo>
                    <a:pt x="792480" y="1995170"/>
                  </a:lnTo>
                  <a:lnTo>
                    <a:pt x="840486" y="1995170"/>
                  </a:lnTo>
                  <a:lnTo>
                    <a:pt x="840486" y="2042160"/>
                  </a:lnTo>
                  <a:lnTo>
                    <a:pt x="878586" y="2042160"/>
                  </a:lnTo>
                  <a:lnTo>
                    <a:pt x="878586" y="1995170"/>
                  </a:lnTo>
                  <a:lnTo>
                    <a:pt x="926592" y="1995170"/>
                  </a:lnTo>
                  <a:lnTo>
                    <a:pt x="926592" y="19570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62855" y="764984"/>
              <a:ext cx="3847465" cy="38414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69072" y="893063"/>
              <a:ext cx="3509645" cy="3502660"/>
            </a:xfrm>
            <a:custGeom>
              <a:avLst/>
              <a:gdLst/>
              <a:ahLst/>
              <a:cxnLst/>
              <a:rect l="l" t="t" r="r" b="b"/>
              <a:pathLst>
                <a:path w="3509645" h="3502660">
                  <a:moveTo>
                    <a:pt x="1766474" y="0"/>
                  </a:moveTo>
                  <a:lnTo>
                    <a:pt x="1718145" y="598"/>
                  </a:lnTo>
                  <a:lnTo>
                    <a:pt x="1669839" y="2394"/>
                  </a:lnTo>
                  <a:lnTo>
                    <a:pt x="1621576" y="5388"/>
                  </a:lnTo>
                  <a:lnTo>
                    <a:pt x="1573381" y="9579"/>
                  </a:lnTo>
                  <a:lnTo>
                    <a:pt x="1525274" y="14967"/>
                  </a:lnTo>
                  <a:lnTo>
                    <a:pt x="1477278" y="21553"/>
                  </a:lnTo>
                  <a:lnTo>
                    <a:pt x="1429416" y="29337"/>
                  </a:lnTo>
                  <a:lnTo>
                    <a:pt x="1378579" y="40743"/>
                  </a:lnTo>
                  <a:lnTo>
                    <a:pt x="1328051" y="53414"/>
                  </a:lnTo>
                  <a:lnTo>
                    <a:pt x="1277875" y="67369"/>
                  </a:lnTo>
                  <a:lnTo>
                    <a:pt x="1228094" y="82630"/>
                  </a:lnTo>
                  <a:lnTo>
                    <a:pt x="1178750" y="99218"/>
                  </a:lnTo>
                  <a:lnTo>
                    <a:pt x="1129886" y="117155"/>
                  </a:lnTo>
                  <a:lnTo>
                    <a:pt x="1081545" y="136463"/>
                  </a:lnTo>
                  <a:lnTo>
                    <a:pt x="1033769" y="157161"/>
                  </a:lnTo>
                  <a:lnTo>
                    <a:pt x="986602" y="179273"/>
                  </a:lnTo>
                  <a:lnTo>
                    <a:pt x="940085" y="202819"/>
                  </a:lnTo>
                  <a:lnTo>
                    <a:pt x="894582" y="228560"/>
                  </a:lnTo>
                  <a:lnTo>
                    <a:pt x="849829" y="255480"/>
                  </a:lnTo>
                  <a:lnTo>
                    <a:pt x="805845" y="283561"/>
                  </a:lnTo>
                  <a:lnTo>
                    <a:pt x="762651" y="312786"/>
                  </a:lnTo>
                  <a:lnTo>
                    <a:pt x="720264" y="343138"/>
                  </a:lnTo>
                  <a:lnTo>
                    <a:pt x="678704" y="374598"/>
                  </a:lnTo>
                  <a:lnTo>
                    <a:pt x="637990" y="407149"/>
                  </a:lnTo>
                  <a:lnTo>
                    <a:pt x="598140" y="440774"/>
                  </a:lnTo>
                  <a:lnTo>
                    <a:pt x="559175" y="475455"/>
                  </a:lnTo>
                  <a:lnTo>
                    <a:pt x="521112" y="511175"/>
                  </a:lnTo>
                  <a:lnTo>
                    <a:pt x="485098" y="549019"/>
                  </a:lnTo>
                  <a:lnTo>
                    <a:pt x="450141" y="587786"/>
                  </a:lnTo>
                  <a:lnTo>
                    <a:pt x="416254" y="627452"/>
                  </a:lnTo>
                  <a:lnTo>
                    <a:pt x="383450" y="667994"/>
                  </a:lnTo>
                  <a:lnTo>
                    <a:pt x="351742" y="709390"/>
                  </a:lnTo>
                  <a:lnTo>
                    <a:pt x="321142" y="751616"/>
                  </a:lnTo>
                  <a:lnTo>
                    <a:pt x="291664" y="794650"/>
                  </a:lnTo>
                  <a:lnTo>
                    <a:pt x="263320" y="838469"/>
                  </a:lnTo>
                  <a:lnTo>
                    <a:pt x="236125" y="883050"/>
                  </a:lnTo>
                  <a:lnTo>
                    <a:pt x="210089" y="928370"/>
                  </a:lnTo>
                  <a:lnTo>
                    <a:pt x="186208" y="974897"/>
                  </a:lnTo>
                  <a:lnTo>
                    <a:pt x="163773" y="1022098"/>
                  </a:lnTo>
                  <a:lnTo>
                    <a:pt x="142760" y="1069925"/>
                  </a:lnTo>
                  <a:lnTo>
                    <a:pt x="123144" y="1118337"/>
                  </a:lnTo>
                  <a:lnTo>
                    <a:pt x="104901" y="1167288"/>
                  </a:lnTo>
                  <a:lnTo>
                    <a:pt x="88008" y="1216735"/>
                  </a:lnTo>
                  <a:lnTo>
                    <a:pt x="72438" y="1266632"/>
                  </a:lnTo>
                  <a:lnTo>
                    <a:pt x="58169" y="1316937"/>
                  </a:lnTo>
                  <a:lnTo>
                    <a:pt x="45175" y="1367604"/>
                  </a:lnTo>
                  <a:lnTo>
                    <a:pt x="33432" y="1418590"/>
                  </a:lnTo>
                  <a:lnTo>
                    <a:pt x="24384" y="1470134"/>
                  </a:lnTo>
                  <a:lnTo>
                    <a:pt x="16751" y="1521875"/>
                  </a:lnTo>
                  <a:lnTo>
                    <a:pt x="10539" y="1573783"/>
                  </a:lnTo>
                  <a:lnTo>
                    <a:pt x="5752" y="1625825"/>
                  </a:lnTo>
                  <a:lnTo>
                    <a:pt x="2396" y="1677971"/>
                  </a:lnTo>
                  <a:lnTo>
                    <a:pt x="477" y="1730190"/>
                  </a:lnTo>
                  <a:lnTo>
                    <a:pt x="0" y="1782449"/>
                  </a:lnTo>
                  <a:lnTo>
                    <a:pt x="969" y="1834719"/>
                  </a:lnTo>
                  <a:lnTo>
                    <a:pt x="3391" y="1886967"/>
                  </a:lnTo>
                  <a:lnTo>
                    <a:pt x="7270" y="1939163"/>
                  </a:lnTo>
                  <a:lnTo>
                    <a:pt x="14036" y="1990924"/>
                  </a:lnTo>
                  <a:lnTo>
                    <a:pt x="22020" y="2042542"/>
                  </a:lnTo>
                  <a:lnTo>
                    <a:pt x="31266" y="2093962"/>
                  </a:lnTo>
                  <a:lnTo>
                    <a:pt x="41818" y="2145134"/>
                  </a:lnTo>
                  <a:lnTo>
                    <a:pt x="53720" y="2196004"/>
                  </a:lnTo>
                  <a:lnTo>
                    <a:pt x="67017" y="2246520"/>
                  </a:lnTo>
                  <a:lnTo>
                    <a:pt x="81752" y="2296629"/>
                  </a:lnTo>
                  <a:lnTo>
                    <a:pt x="97970" y="2346278"/>
                  </a:lnTo>
                  <a:lnTo>
                    <a:pt x="115716" y="2395415"/>
                  </a:lnTo>
                  <a:lnTo>
                    <a:pt x="135032" y="2443988"/>
                  </a:lnTo>
                  <a:lnTo>
                    <a:pt x="156632" y="2491536"/>
                  </a:lnTo>
                  <a:lnTo>
                    <a:pt x="179509" y="2538456"/>
                  </a:lnTo>
                  <a:lnTo>
                    <a:pt x="203644" y="2584723"/>
                  </a:lnTo>
                  <a:lnTo>
                    <a:pt x="229020" y="2630310"/>
                  </a:lnTo>
                  <a:lnTo>
                    <a:pt x="255619" y="2675191"/>
                  </a:lnTo>
                  <a:lnTo>
                    <a:pt x="283421" y="2719341"/>
                  </a:lnTo>
                  <a:lnTo>
                    <a:pt x="312409" y="2762733"/>
                  </a:lnTo>
                  <a:lnTo>
                    <a:pt x="342564" y="2805342"/>
                  </a:lnTo>
                  <a:lnTo>
                    <a:pt x="373869" y="2847142"/>
                  </a:lnTo>
                  <a:lnTo>
                    <a:pt x="406304" y="2888107"/>
                  </a:lnTo>
                  <a:lnTo>
                    <a:pt x="441052" y="2926893"/>
                  </a:lnTo>
                  <a:lnTo>
                    <a:pt x="476781" y="2964702"/>
                  </a:lnTo>
                  <a:lnTo>
                    <a:pt x="513473" y="3001519"/>
                  </a:lnTo>
                  <a:lnTo>
                    <a:pt x="551111" y="3037330"/>
                  </a:lnTo>
                  <a:lnTo>
                    <a:pt x="589676" y="3072120"/>
                  </a:lnTo>
                  <a:lnTo>
                    <a:pt x="629153" y="3105875"/>
                  </a:lnTo>
                  <a:lnTo>
                    <a:pt x="669522" y="3138579"/>
                  </a:lnTo>
                  <a:lnTo>
                    <a:pt x="710767" y="3170218"/>
                  </a:lnTo>
                  <a:lnTo>
                    <a:pt x="752870" y="3200778"/>
                  </a:lnTo>
                  <a:lnTo>
                    <a:pt x="795813" y="3230245"/>
                  </a:lnTo>
                  <a:lnTo>
                    <a:pt x="839952" y="3257356"/>
                  </a:lnTo>
                  <a:lnTo>
                    <a:pt x="884797" y="3283175"/>
                  </a:lnTo>
                  <a:lnTo>
                    <a:pt x="930326" y="3307688"/>
                  </a:lnTo>
                  <a:lnTo>
                    <a:pt x="976513" y="3330880"/>
                  </a:lnTo>
                  <a:lnTo>
                    <a:pt x="1023334" y="3352736"/>
                  </a:lnTo>
                  <a:lnTo>
                    <a:pt x="1070764" y="3373242"/>
                  </a:lnTo>
                  <a:lnTo>
                    <a:pt x="1118780" y="3392383"/>
                  </a:lnTo>
                  <a:lnTo>
                    <a:pt x="1167356" y="3410145"/>
                  </a:lnTo>
                  <a:lnTo>
                    <a:pt x="1216469" y="3426512"/>
                  </a:lnTo>
                  <a:lnTo>
                    <a:pt x="1266094" y="3441471"/>
                  </a:lnTo>
                  <a:lnTo>
                    <a:pt x="1318076" y="3454627"/>
                  </a:lnTo>
                  <a:lnTo>
                    <a:pt x="1370361" y="3466087"/>
                  </a:lnTo>
                  <a:lnTo>
                    <a:pt x="1422901" y="3475892"/>
                  </a:lnTo>
                  <a:lnTo>
                    <a:pt x="1475652" y="3484080"/>
                  </a:lnTo>
                  <a:lnTo>
                    <a:pt x="1528567" y="3490691"/>
                  </a:lnTo>
                  <a:lnTo>
                    <a:pt x="1581600" y="3495764"/>
                  </a:lnTo>
                  <a:lnTo>
                    <a:pt x="1634705" y="3499339"/>
                  </a:lnTo>
                  <a:lnTo>
                    <a:pt x="1687836" y="3501455"/>
                  </a:lnTo>
                  <a:lnTo>
                    <a:pt x="1749351" y="3502133"/>
                  </a:lnTo>
                  <a:lnTo>
                    <a:pt x="1774729" y="3501872"/>
                  </a:lnTo>
                  <a:lnTo>
                    <a:pt x="1774729" y="3497681"/>
                  </a:lnTo>
                  <a:lnTo>
                    <a:pt x="1723783" y="3493972"/>
                  </a:lnTo>
                  <a:lnTo>
                    <a:pt x="1672997" y="3489291"/>
                  </a:lnTo>
                  <a:lnTo>
                    <a:pt x="1622402" y="3483566"/>
                  </a:lnTo>
                  <a:lnTo>
                    <a:pt x="1572027" y="3476727"/>
                  </a:lnTo>
                  <a:lnTo>
                    <a:pt x="1521904" y="3468701"/>
                  </a:lnTo>
                  <a:lnTo>
                    <a:pt x="1472063" y="3459419"/>
                  </a:lnTo>
                  <a:lnTo>
                    <a:pt x="1422534" y="3448809"/>
                  </a:lnTo>
                  <a:lnTo>
                    <a:pt x="1373348" y="3436799"/>
                  </a:lnTo>
                  <a:lnTo>
                    <a:pt x="1324536" y="3423319"/>
                  </a:lnTo>
                  <a:lnTo>
                    <a:pt x="1276127" y="3408299"/>
                  </a:lnTo>
                  <a:lnTo>
                    <a:pt x="1228704" y="3390828"/>
                  </a:lnTo>
                  <a:lnTo>
                    <a:pt x="1181712" y="3372343"/>
                  </a:lnTo>
                  <a:lnTo>
                    <a:pt x="1135196" y="3352812"/>
                  </a:lnTo>
                  <a:lnTo>
                    <a:pt x="1089199" y="3332204"/>
                  </a:lnTo>
                  <a:lnTo>
                    <a:pt x="1043765" y="3310486"/>
                  </a:lnTo>
                  <a:lnTo>
                    <a:pt x="998936" y="3287628"/>
                  </a:lnTo>
                  <a:lnTo>
                    <a:pt x="954756" y="3263597"/>
                  </a:lnTo>
                  <a:lnTo>
                    <a:pt x="911269" y="3238363"/>
                  </a:lnTo>
                  <a:lnTo>
                    <a:pt x="868518" y="3211893"/>
                  </a:lnTo>
                  <a:lnTo>
                    <a:pt x="826547" y="3184156"/>
                  </a:lnTo>
                  <a:lnTo>
                    <a:pt x="786108" y="3154504"/>
                  </a:lnTo>
                  <a:lnTo>
                    <a:pt x="746490" y="3123801"/>
                  </a:lnTo>
                  <a:lnTo>
                    <a:pt x="707717" y="3092066"/>
                  </a:lnTo>
                  <a:lnTo>
                    <a:pt x="669811" y="3059318"/>
                  </a:lnTo>
                  <a:lnTo>
                    <a:pt x="632793" y="3025576"/>
                  </a:lnTo>
                  <a:lnTo>
                    <a:pt x="596685" y="2990860"/>
                  </a:lnTo>
                  <a:lnTo>
                    <a:pt x="561510" y="2955190"/>
                  </a:lnTo>
                  <a:lnTo>
                    <a:pt x="527290" y="2918583"/>
                  </a:lnTo>
                  <a:lnTo>
                    <a:pt x="494047" y="2881060"/>
                  </a:lnTo>
                  <a:lnTo>
                    <a:pt x="461803" y="2842641"/>
                  </a:lnTo>
                  <a:lnTo>
                    <a:pt x="431451" y="2802894"/>
                  </a:lnTo>
                  <a:lnTo>
                    <a:pt x="402202" y="2762384"/>
                  </a:lnTo>
                  <a:lnTo>
                    <a:pt x="374068" y="2721129"/>
                  </a:lnTo>
                  <a:lnTo>
                    <a:pt x="347062" y="2679152"/>
                  </a:lnTo>
                  <a:lnTo>
                    <a:pt x="321198" y="2636472"/>
                  </a:lnTo>
                  <a:lnTo>
                    <a:pt x="296489" y="2593110"/>
                  </a:lnTo>
                  <a:lnTo>
                    <a:pt x="272947" y="2549086"/>
                  </a:lnTo>
                  <a:lnTo>
                    <a:pt x="250585" y="2504422"/>
                  </a:lnTo>
                  <a:lnTo>
                    <a:pt x="229416" y="2459138"/>
                  </a:lnTo>
                  <a:lnTo>
                    <a:pt x="209454" y="2413254"/>
                  </a:lnTo>
                  <a:lnTo>
                    <a:pt x="191514" y="2366706"/>
                  </a:lnTo>
                  <a:lnTo>
                    <a:pt x="175010" y="2319675"/>
                  </a:lnTo>
                  <a:lnTo>
                    <a:pt x="159904" y="2272202"/>
                  </a:lnTo>
                  <a:lnTo>
                    <a:pt x="146161" y="2224328"/>
                  </a:lnTo>
                  <a:lnTo>
                    <a:pt x="133746" y="2176097"/>
                  </a:lnTo>
                  <a:lnTo>
                    <a:pt x="122623" y="2127549"/>
                  </a:lnTo>
                  <a:lnTo>
                    <a:pt x="112755" y="2078727"/>
                  </a:lnTo>
                  <a:lnTo>
                    <a:pt x="104107" y="2029673"/>
                  </a:lnTo>
                  <a:lnTo>
                    <a:pt x="96643" y="1980428"/>
                  </a:lnTo>
                  <a:lnTo>
                    <a:pt x="90328" y="1931035"/>
                  </a:lnTo>
                  <a:lnTo>
                    <a:pt x="87211" y="1881284"/>
                  </a:lnTo>
                  <a:lnTo>
                    <a:pt x="85202" y="1831490"/>
                  </a:lnTo>
                  <a:lnTo>
                    <a:pt x="84345" y="1781678"/>
                  </a:lnTo>
                  <a:lnTo>
                    <a:pt x="84679" y="1731872"/>
                  </a:lnTo>
                  <a:lnTo>
                    <a:pt x="86248" y="1682099"/>
                  </a:lnTo>
                  <a:lnTo>
                    <a:pt x="89094" y="1632382"/>
                  </a:lnTo>
                  <a:lnTo>
                    <a:pt x="93257" y="1582748"/>
                  </a:lnTo>
                  <a:lnTo>
                    <a:pt x="98781" y="1533222"/>
                  </a:lnTo>
                  <a:lnTo>
                    <a:pt x="105707" y="1483828"/>
                  </a:lnTo>
                  <a:lnTo>
                    <a:pt x="114077" y="1434592"/>
                  </a:lnTo>
                  <a:lnTo>
                    <a:pt x="125031" y="1386011"/>
                  </a:lnTo>
                  <a:lnTo>
                    <a:pt x="137179" y="1337684"/>
                  </a:lnTo>
                  <a:lnTo>
                    <a:pt x="150543" y="1289661"/>
                  </a:lnTo>
                  <a:lnTo>
                    <a:pt x="165145" y="1241990"/>
                  </a:lnTo>
                  <a:lnTo>
                    <a:pt x="181006" y="1194720"/>
                  </a:lnTo>
                  <a:lnTo>
                    <a:pt x="198147" y="1147900"/>
                  </a:lnTo>
                  <a:lnTo>
                    <a:pt x="216589" y="1101577"/>
                  </a:lnTo>
                  <a:lnTo>
                    <a:pt x="236355" y="1055802"/>
                  </a:lnTo>
                  <a:lnTo>
                    <a:pt x="257464" y="1010623"/>
                  </a:lnTo>
                  <a:lnTo>
                    <a:pt x="279939" y="966088"/>
                  </a:lnTo>
                  <a:lnTo>
                    <a:pt x="304584" y="922650"/>
                  </a:lnTo>
                  <a:lnTo>
                    <a:pt x="330350" y="879903"/>
                  </a:lnTo>
                  <a:lnTo>
                    <a:pt x="357224" y="837868"/>
                  </a:lnTo>
                  <a:lnTo>
                    <a:pt x="385193" y="796565"/>
                  </a:lnTo>
                  <a:lnTo>
                    <a:pt x="414242" y="756015"/>
                  </a:lnTo>
                  <a:lnTo>
                    <a:pt x="444357" y="716238"/>
                  </a:lnTo>
                  <a:lnTo>
                    <a:pt x="475526" y="677255"/>
                  </a:lnTo>
                  <a:lnTo>
                    <a:pt x="507734" y="639087"/>
                  </a:lnTo>
                  <a:lnTo>
                    <a:pt x="540968" y="601754"/>
                  </a:lnTo>
                  <a:lnTo>
                    <a:pt x="575214" y="565276"/>
                  </a:lnTo>
                  <a:lnTo>
                    <a:pt x="611374" y="530795"/>
                  </a:lnTo>
                  <a:lnTo>
                    <a:pt x="648437" y="497313"/>
                  </a:lnTo>
                  <a:lnTo>
                    <a:pt x="686377" y="464848"/>
                  </a:lnTo>
                  <a:lnTo>
                    <a:pt x="725166" y="433416"/>
                  </a:lnTo>
                  <a:lnTo>
                    <a:pt x="764777" y="403034"/>
                  </a:lnTo>
                  <a:lnTo>
                    <a:pt x="805186" y="373719"/>
                  </a:lnTo>
                  <a:lnTo>
                    <a:pt x="846364" y="345487"/>
                  </a:lnTo>
                  <a:lnTo>
                    <a:pt x="888284" y="318356"/>
                  </a:lnTo>
                  <a:lnTo>
                    <a:pt x="930921" y="292342"/>
                  </a:lnTo>
                  <a:lnTo>
                    <a:pt x="974248" y="267462"/>
                  </a:lnTo>
                  <a:lnTo>
                    <a:pt x="1018783" y="244589"/>
                  </a:lnTo>
                  <a:lnTo>
                    <a:pt x="1063964" y="223118"/>
                  </a:lnTo>
                  <a:lnTo>
                    <a:pt x="1109744" y="203019"/>
                  </a:lnTo>
                  <a:lnTo>
                    <a:pt x="1156076" y="184261"/>
                  </a:lnTo>
                  <a:lnTo>
                    <a:pt x="1202912" y="166814"/>
                  </a:lnTo>
                  <a:lnTo>
                    <a:pt x="1250205" y="150647"/>
                  </a:lnTo>
                  <a:lnTo>
                    <a:pt x="1297908" y="135729"/>
                  </a:lnTo>
                  <a:lnTo>
                    <a:pt x="1345974" y="122031"/>
                  </a:lnTo>
                  <a:lnTo>
                    <a:pt x="1394355" y="109522"/>
                  </a:lnTo>
                  <a:lnTo>
                    <a:pt x="1443005" y="98171"/>
                  </a:lnTo>
                  <a:lnTo>
                    <a:pt x="1493633" y="89073"/>
                  </a:lnTo>
                  <a:lnTo>
                    <a:pt x="1544472" y="81375"/>
                  </a:lnTo>
                  <a:lnTo>
                    <a:pt x="1595484" y="75077"/>
                  </a:lnTo>
                  <a:lnTo>
                    <a:pt x="1646632" y="70179"/>
                  </a:lnTo>
                  <a:lnTo>
                    <a:pt x="1697877" y="66680"/>
                  </a:lnTo>
                  <a:lnTo>
                    <a:pt x="1749182" y="64580"/>
                  </a:lnTo>
                  <a:lnTo>
                    <a:pt x="1800510" y="63881"/>
                  </a:lnTo>
                  <a:lnTo>
                    <a:pt x="1835824" y="64212"/>
                  </a:lnTo>
                  <a:lnTo>
                    <a:pt x="1906309" y="66827"/>
                  </a:lnTo>
                  <a:lnTo>
                    <a:pt x="1991392" y="75110"/>
                  </a:lnTo>
                  <a:lnTo>
                    <a:pt x="2041129" y="82304"/>
                  </a:lnTo>
                  <a:lnTo>
                    <a:pt x="2090653" y="90706"/>
                  </a:lnTo>
                  <a:lnTo>
                    <a:pt x="2139925" y="100354"/>
                  </a:lnTo>
                  <a:lnTo>
                    <a:pt x="2188908" y="111283"/>
                  </a:lnTo>
                  <a:lnTo>
                    <a:pt x="2237563" y="123531"/>
                  </a:lnTo>
                  <a:lnTo>
                    <a:pt x="2285852" y="137133"/>
                  </a:lnTo>
                  <a:lnTo>
                    <a:pt x="2333737" y="152127"/>
                  </a:lnTo>
                  <a:lnTo>
                    <a:pt x="2381181" y="168549"/>
                  </a:lnTo>
                  <a:lnTo>
                    <a:pt x="2428144" y="186436"/>
                  </a:lnTo>
                  <a:lnTo>
                    <a:pt x="2474375" y="206627"/>
                  </a:lnTo>
                  <a:lnTo>
                    <a:pt x="2520012" y="228025"/>
                  </a:lnTo>
                  <a:lnTo>
                    <a:pt x="2565033" y="250621"/>
                  </a:lnTo>
                  <a:lnTo>
                    <a:pt x="2609417" y="274401"/>
                  </a:lnTo>
                  <a:lnTo>
                    <a:pt x="2653140" y="299354"/>
                  </a:lnTo>
                  <a:lnTo>
                    <a:pt x="2696182" y="325470"/>
                  </a:lnTo>
                  <a:lnTo>
                    <a:pt x="2738520" y="352736"/>
                  </a:lnTo>
                  <a:lnTo>
                    <a:pt x="2780131" y="381142"/>
                  </a:lnTo>
                  <a:lnTo>
                    <a:pt x="2820994" y="410675"/>
                  </a:lnTo>
                  <a:lnTo>
                    <a:pt x="2861087" y="441325"/>
                  </a:lnTo>
                  <a:lnTo>
                    <a:pt x="2899485" y="474084"/>
                  </a:lnTo>
                  <a:lnTo>
                    <a:pt x="2937018" y="507810"/>
                  </a:lnTo>
                  <a:lnTo>
                    <a:pt x="2973667" y="542485"/>
                  </a:lnTo>
                  <a:lnTo>
                    <a:pt x="3009413" y="578092"/>
                  </a:lnTo>
                  <a:lnTo>
                    <a:pt x="3044237" y="614616"/>
                  </a:lnTo>
                  <a:lnTo>
                    <a:pt x="3078120" y="652039"/>
                  </a:lnTo>
                  <a:lnTo>
                    <a:pt x="3111043" y="690344"/>
                  </a:lnTo>
                  <a:lnTo>
                    <a:pt x="3142986" y="729515"/>
                  </a:lnTo>
                  <a:lnTo>
                    <a:pt x="3173932" y="769535"/>
                  </a:lnTo>
                  <a:lnTo>
                    <a:pt x="3203860" y="810387"/>
                  </a:lnTo>
                  <a:lnTo>
                    <a:pt x="3231552" y="852849"/>
                  </a:lnTo>
                  <a:lnTo>
                    <a:pt x="3258077" y="896021"/>
                  </a:lnTo>
                  <a:lnTo>
                    <a:pt x="3283417" y="939880"/>
                  </a:lnTo>
                  <a:lnTo>
                    <a:pt x="3307557" y="984405"/>
                  </a:lnTo>
                  <a:lnTo>
                    <a:pt x="3330479" y="1029573"/>
                  </a:lnTo>
                  <a:lnTo>
                    <a:pt x="3352167" y="1075361"/>
                  </a:lnTo>
                  <a:lnTo>
                    <a:pt x="3372603" y="1121749"/>
                  </a:lnTo>
                  <a:lnTo>
                    <a:pt x="3391771" y="1168713"/>
                  </a:lnTo>
                  <a:lnTo>
                    <a:pt x="3409655" y="1216233"/>
                  </a:lnTo>
                  <a:lnTo>
                    <a:pt x="3426237" y="1264285"/>
                  </a:lnTo>
                  <a:lnTo>
                    <a:pt x="3440595" y="1313059"/>
                  </a:lnTo>
                  <a:lnTo>
                    <a:pt x="3453517" y="1362208"/>
                  </a:lnTo>
                  <a:lnTo>
                    <a:pt x="3465036" y="1411701"/>
                  </a:lnTo>
                  <a:lnTo>
                    <a:pt x="3475188" y="1461508"/>
                  </a:lnTo>
                  <a:lnTo>
                    <a:pt x="3484006" y="1511601"/>
                  </a:lnTo>
                  <a:lnTo>
                    <a:pt x="3491525" y="1561949"/>
                  </a:lnTo>
                  <a:lnTo>
                    <a:pt x="3497779" y="1612523"/>
                  </a:lnTo>
                  <a:lnTo>
                    <a:pt x="3502803" y="1663292"/>
                  </a:lnTo>
                  <a:lnTo>
                    <a:pt x="3506630" y="1714228"/>
                  </a:lnTo>
                  <a:lnTo>
                    <a:pt x="3509295" y="1765300"/>
                  </a:lnTo>
                  <a:lnTo>
                    <a:pt x="3508453" y="1714157"/>
                  </a:lnTo>
                  <a:lnTo>
                    <a:pt x="3506494" y="1663019"/>
                  </a:lnTo>
                  <a:lnTo>
                    <a:pt x="3503350" y="1611926"/>
                  </a:lnTo>
                  <a:lnTo>
                    <a:pt x="3498956" y="1560921"/>
                  </a:lnTo>
                  <a:lnTo>
                    <a:pt x="3493245" y="1510045"/>
                  </a:lnTo>
                  <a:lnTo>
                    <a:pt x="3486152" y="1459341"/>
                  </a:lnTo>
                  <a:lnTo>
                    <a:pt x="3477608" y="1408851"/>
                  </a:lnTo>
                  <a:lnTo>
                    <a:pt x="3467550" y="1358615"/>
                  </a:lnTo>
                  <a:lnTo>
                    <a:pt x="3455909" y="1308677"/>
                  </a:lnTo>
                  <a:lnTo>
                    <a:pt x="3442620" y="1259078"/>
                  </a:lnTo>
                  <a:lnTo>
                    <a:pt x="3427100" y="1209964"/>
                  </a:lnTo>
                  <a:lnTo>
                    <a:pt x="3410266" y="1161321"/>
                  </a:lnTo>
                  <a:lnTo>
                    <a:pt x="3392128" y="1113178"/>
                  </a:lnTo>
                  <a:lnTo>
                    <a:pt x="3372699" y="1065564"/>
                  </a:lnTo>
                  <a:lnTo>
                    <a:pt x="3351990" y="1018508"/>
                  </a:lnTo>
                  <a:lnTo>
                    <a:pt x="3330012" y="972038"/>
                  </a:lnTo>
                  <a:lnTo>
                    <a:pt x="3306776" y="926184"/>
                  </a:lnTo>
                  <a:lnTo>
                    <a:pt x="3282295" y="880975"/>
                  </a:lnTo>
                  <a:lnTo>
                    <a:pt x="3256580" y="836440"/>
                  </a:lnTo>
                  <a:lnTo>
                    <a:pt x="3229641" y="792607"/>
                  </a:lnTo>
                  <a:lnTo>
                    <a:pt x="3200391" y="749976"/>
                  </a:lnTo>
                  <a:lnTo>
                    <a:pt x="3170028" y="708202"/>
                  </a:lnTo>
                  <a:lnTo>
                    <a:pt x="3138570" y="667305"/>
                  </a:lnTo>
                  <a:lnTo>
                    <a:pt x="3106033" y="627303"/>
                  </a:lnTo>
                  <a:lnTo>
                    <a:pt x="3072431" y="588216"/>
                  </a:lnTo>
                  <a:lnTo>
                    <a:pt x="3037782" y="550062"/>
                  </a:lnTo>
                  <a:lnTo>
                    <a:pt x="3002101" y="512860"/>
                  </a:lnTo>
                  <a:lnTo>
                    <a:pt x="2965404" y="476631"/>
                  </a:lnTo>
                  <a:lnTo>
                    <a:pt x="2927707" y="441391"/>
                  </a:lnTo>
                  <a:lnTo>
                    <a:pt x="2889027" y="407162"/>
                  </a:lnTo>
                  <a:lnTo>
                    <a:pt x="2848371" y="374927"/>
                  </a:lnTo>
                  <a:lnTo>
                    <a:pt x="2806889" y="343840"/>
                  </a:lnTo>
                  <a:lnTo>
                    <a:pt x="2764606" y="313913"/>
                  </a:lnTo>
                  <a:lnTo>
                    <a:pt x="2721550" y="285158"/>
                  </a:lnTo>
                  <a:lnTo>
                    <a:pt x="2677747" y="257587"/>
                  </a:lnTo>
                  <a:lnTo>
                    <a:pt x="2633224" y="231213"/>
                  </a:lnTo>
                  <a:lnTo>
                    <a:pt x="2588007" y="206047"/>
                  </a:lnTo>
                  <a:lnTo>
                    <a:pt x="2542124" y="182101"/>
                  </a:lnTo>
                  <a:lnTo>
                    <a:pt x="2495601" y="159389"/>
                  </a:lnTo>
                  <a:lnTo>
                    <a:pt x="2448464" y="137922"/>
                  </a:lnTo>
                  <a:lnTo>
                    <a:pt x="2400228" y="118586"/>
                  </a:lnTo>
                  <a:lnTo>
                    <a:pt x="2351480" y="100785"/>
                  </a:lnTo>
                  <a:lnTo>
                    <a:pt x="2302256" y="84474"/>
                  </a:lnTo>
                  <a:lnTo>
                    <a:pt x="2252594" y="69610"/>
                  </a:lnTo>
                  <a:lnTo>
                    <a:pt x="2202529" y="56149"/>
                  </a:lnTo>
                  <a:lnTo>
                    <a:pt x="2152098" y="44049"/>
                  </a:lnTo>
                  <a:lnTo>
                    <a:pt x="2101338" y="33266"/>
                  </a:lnTo>
                  <a:lnTo>
                    <a:pt x="2050286" y="23756"/>
                  </a:lnTo>
                  <a:lnTo>
                    <a:pt x="1998977" y="15475"/>
                  </a:lnTo>
                  <a:lnTo>
                    <a:pt x="1947449" y="8382"/>
                  </a:lnTo>
                  <a:lnTo>
                    <a:pt x="1902277" y="4714"/>
                  </a:lnTo>
                  <a:lnTo>
                    <a:pt x="1857057" y="2095"/>
                  </a:lnTo>
                  <a:lnTo>
                    <a:pt x="1811789" y="523"/>
                  </a:lnTo>
                  <a:lnTo>
                    <a:pt x="1766474" y="0"/>
                  </a:lnTo>
                  <a:close/>
                </a:path>
              </a:pathLst>
            </a:custGeom>
            <a:solidFill>
              <a:srgbClr val="FFFFFF">
                <a:alpha val="5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38093" y="893063"/>
              <a:ext cx="716915" cy="716280"/>
            </a:xfrm>
            <a:custGeom>
              <a:avLst/>
              <a:gdLst/>
              <a:ahLst/>
              <a:cxnLst/>
              <a:rect l="l" t="t" r="r" b="b"/>
              <a:pathLst>
                <a:path w="716914" h="716280">
                  <a:moveTo>
                    <a:pt x="358136" y="0"/>
                  </a:moveTo>
                  <a:lnTo>
                    <a:pt x="311455" y="3043"/>
                  </a:lnTo>
                  <a:lnTo>
                    <a:pt x="265255" y="12220"/>
                  </a:lnTo>
                  <a:lnTo>
                    <a:pt x="220171" y="27596"/>
                  </a:lnTo>
                  <a:lnTo>
                    <a:pt x="176837" y="49239"/>
                  </a:lnTo>
                  <a:lnTo>
                    <a:pt x="135886" y="77215"/>
                  </a:lnTo>
                  <a:lnTo>
                    <a:pt x="99787" y="109980"/>
                  </a:lnTo>
                  <a:lnTo>
                    <a:pt x="69134" y="146405"/>
                  </a:lnTo>
                  <a:lnTo>
                    <a:pt x="43997" y="185894"/>
                  </a:lnTo>
                  <a:lnTo>
                    <a:pt x="24446" y="227847"/>
                  </a:lnTo>
                  <a:lnTo>
                    <a:pt x="10549" y="271666"/>
                  </a:lnTo>
                  <a:lnTo>
                    <a:pt x="2377" y="316753"/>
                  </a:lnTo>
                  <a:lnTo>
                    <a:pt x="0" y="362510"/>
                  </a:lnTo>
                  <a:lnTo>
                    <a:pt x="3486" y="408337"/>
                  </a:lnTo>
                  <a:lnTo>
                    <a:pt x="12906" y="453638"/>
                  </a:lnTo>
                  <a:lnTo>
                    <a:pt x="28330" y="497812"/>
                  </a:lnTo>
                  <a:lnTo>
                    <a:pt x="49826" y="540262"/>
                  </a:lnTo>
                  <a:lnTo>
                    <a:pt x="77466" y="580389"/>
                  </a:lnTo>
                  <a:lnTo>
                    <a:pt x="109817" y="616029"/>
                  </a:lnTo>
                  <a:lnTo>
                    <a:pt x="145745" y="646374"/>
                  </a:lnTo>
                  <a:lnTo>
                    <a:pt x="184675" y="671356"/>
                  </a:lnTo>
                  <a:lnTo>
                    <a:pt x="226030" y="690907"/>
                  </a:lnTo>
                  <a:lnTo>
                    <a:pt x="269236" y="704957"/>
                  </a:lnTo>
                  <a:lnTo>
                    <a:pt x="313717" y="713437"/>
                  </a:lnTo>
                  <a:lnTo>
                    <a:pt x="358898" y="716280"/>
                  </a:lnTo>
                  <a:lnTo>
                    <a:pt x="405565" y="713236"/>
                  </a:lnTo>
                  <a:lnTo>
                    <a:pt x="451726" y="704059"/>
                  </a:lnTo>
                  <a:lnTo>
                    <a:pt x="496753" y="688683"/>
                  </a:lnTo>
                  <a:lnTo>
                    <a:pt x="540018" y="667040"/>
                  </a:lnTo>
                  <a:lnTo>
                    <a:pt x="580894" y="639063"/>
                  </a:lnTo>
                  <a:lnTo>
                    <a:pt x="616966" y="606299"/>
                  </a:lnTo>
                  <a:lnTo>
                    <a:pt x="647601" y="569874"/>
                  </a:lnTo>
                  <a:lnTo>
                    <a:pt x="672729" y="530385"/>
                  </a:lnTo>
                  <a:lnTo>
                    <a:pt x="692278" y="488432"/>
                  </a:lnTo>
                  <a:lnTo>
                    <a:pt x="706177" y="444613"/>
                  </a:lnTo>
                  <a:lnTo>
                    <a:pt x="714355" y="399526"/>
                  </a:lnTo>
                  <a:lnTo>
                    <a:pt x="716742" y="353769"/>
                  </a:lnTo>
                  <a:lnTo>
                    <a:pt x="713265" y="307942"/>
                  </a:lnTo>
                  <a:lnTo>
                    <a:pt x="703856" y="262641"/>
                  </a:lnTo>
                  <a:lnTo>
                    <a:pt x="688441" y="218467"/>
                  </a:lnTo>
                  <a:lnTo>
                    <a:pt x="666951" y="176017"/>
                  </a:lnTo>
                  <a:lnTo>
                    <a:pt x="639314" y="135889"/>
                  </a:lnTo>
                  <a:lnTo>
                    <a:pt x="607017" y="100250"/>
                  </a:lnTo>
                  <a:lnTo>
                    <a:pt x="571140" y="69905"/>
                  </a:lnTo>
                  <a:lnTo>
                    <a:pt x="532258" y="44923"/>
                  </a:lnTo>
                  <a:lnTo>
                    <a:pt x="490944" y="25372"/>
                  </a:lnTo>
                  <a:lnTo>
                    <a:pt x="447770" y="11322"/>
                  </a:lnTo>
                  <a:lnTo>
                    <a:pt x="403309" y="2842"/>
                  </a:lnTo>
                  <a:lnTo>
                    <a:pt x="358136" y="0"/>
                  </a:lnTo>
                  <a:close/>
                </a:path>
              </a:pathLst>
            </a:custGeom>
            <a:solidFill>
              <a:srgbClr val="DAE7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01662" y="960119"/>
              <a:ext cx="391795" cy="546100"/>
            </a:xfrm>
            <a:custGeom>
              <a:avLst/>
              <a:gdLst/>
              <a:ahLst/>
              <a:cxnLst/>
              <a:rect l="l" t="t" r="r" b="b"/>
              <a:pathLst>
                <a:path w="391795" h="546100">
                  <a:moveTo>
                    <a:pt x="65865" y="0"/>
                  </a:moveTo>
                  <a:lnTo>
                    <a:pt x="61293" y="0"/>
                  </a:lnTo>
                  <a:lnTo>
                    <a:pt x="52149" y="1396"/>
                  </a:lnTo>
                  <a:lnTo>
                    <a:pt x="27654" y="12386"/>
                  </a:lnTo>
                  <a:lnTo>
                    <a:pt x="9731" y="31114"/>
                  </a:lnTo>
                  <a:lnTo>
                    <a:pt x="0" y="55082"/>
                  </a:lnTo>
                  <a:lnTo>
                    <a:pt x="79" y="81787"/>
                  </a:lnTo>
                  <a:lnTo>
                    <a:pt x="8832" y="104022"/>
                  </a:lnTo>
                  <a:lnTo>
                    <a:pt x="24193" y="121364"/>
                  </a:lnTo>
                  <a:lnTo>
                    <a:pt x="44388" y="132633"/>
                  </a:lnTo>
                  <a:lnTo>
                    <a:pt x="67643" y="136651"/>
                  </a:lnTo>
                  <a:lnTo>
                    <a:pt x="71580" y="136651"/>
                  </a:lnTo>
                  <a:lnTo>
                    <a:pt x="79454" y="135636"/>
                  </a:lnTo>
                  <a:lnTo>
                    <a:pt x="81613" y="134874"/>
                  </a:lnTo>
                  <a:lnTo>
                    <a:pt x="93801" y="132780"/>
                  </a:lnTo>
                  <a:lnTo>
                    <a:pt x="106632" y="131270"/>
                  </a:lnTo>
                  <a:lnTo>
                    <a:pt x="119939" y="130355"/>
                  </a:lnTo>
                  <a:lnTo>
                    <a:pt x="133556" y="130048"/>
                  </a:lnTo>
                  <a:lnTo>
                    <a:pt x="157557" y="131018"/>
                  </a:lnTo>
                  <a:lnTo>
                    <a:pt x="204511" y="139102"/>
                  </a:lnTo>
                  <a:lnTo>
                    <a:pt x="257204" y="163421"/>
                  </a:lnTo>
                  <a:lnTo>
                    <a:pt x="305825" y="216975"/>
                  </a:lnTo>
                  <a:lnTo>
                    <a:pt x="321516" y="253111"/>
                  </a:lnTo>
                  <a:lnTo>
                    <a:pt x="332023" y="292766"/>
                  </a:lnTo>
                  <a:lnTo>
                    <a:pt x="336232" y="333946"/>
                  </a:lnTo>
                  <a:lnTo>
                    <a:pt x="333178" y="375412"/>
                  </a:lnTo>
                  <a:lnTo>
                    <a:pt x="321897" y="415925"/>
                  </a:lnTo>
                  <a:lnTo>
                    <a:pt x="302484" y="454241"/>
                  </a:lnTo>
                  <a:lnTo>
                    <a:pt x="275939" y="489378"/>
                  </a:lnTo>
                  <a:lnTo>
                    <a:pt x="243226" y="520205"/>
                  </a:lnTo>
                  <a:lnTo>
                    <a:pt x="205311" y="545591"/>
                  </a:lnTo>
                  <a:lnTo>
                    <a:pt x="248951" y="526732"/>
                  </a:lnTo>
                  <a:lnTo>
                    <a:pt x="288496" y="501014"/>
                  </a:lnTo>
                  <a:lnTo>
                    <a:pt x="323183" y="469011"/>
                  </a:lnTo>
                  <a:lnTo>
                    <a:pt x="352250" y="431291"/>
                  </a:lnTo>
                  <a:lnTo>
                    <a:pt x="374042" y="386742"/>
                  </a:lnTo>
                  <a:lnTo>
                    <a:pt x="387048" y="338550"/>
                  </a:lnTo>
                  <a:lnTo>
                    <a:pt x="391576" y="288309"/>
                  </a:lnTo>
                  <a:lnTo>
                    <a:pt x="387937" y="237616"/>
                  </a:lnTo>
                  <a:lnTo>
                    <a:pt x="375288" y="184280"/>
                  </a:lnTo>
                  <a:lnTo>
                    <a:pt x="351710" y="135350"/>
                  </a:lnTo>
                  <a:lnTo>
                    <a:pt x="318178" y="92563"/>
                  </a:lnTo>
                  <a:lnTo>
                    <a:pt x="275669" y="57657"/>
                  </a:lnTo>
                  <a:lnTo>
                    <a:pt x="226474" y="31611"/>
                  </a:lnTo>
                  <a:lnTo>
                    <a:pt x="175577" y="13779"/>
                  </a:lnTo>
                  <a:lnTo>
                    <a:pt x="122275" y="3472"/>
                  </a:lnTo>
                  <a:lnTo>
                    <a:pt x="65865" y="0"/>
                  </a:lnTo>
                  <a:close/>
                </a:path>
              </a:pathLst>
            </a:custGeom>
            <a:solidFill>
              <a:srgbClr val="FFFFFF">
                <a:alpha val="6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91527" y="2877311"/>
              <a:ext cx="1064260" cy="1216660"/>
            </a:xfrm>
            <a:custGeom>
              <a:avLst/>
              <a:gdLst/>
              <a:ahLst/>
              <a:cxnLst/>
              <a:rect l="l" t="t" r="r" b="b"/>
              <a:pathLst>
                <a:path w="1064259" h="1216660">
                  <a:moveTo>
                    <a:pt x="975868" y="0"/>
                  </a:moveTo>
                  <a:lnTo>
                    <a:pt x="974725" y="0"/>
                  </a:lnTo>
                  <a:lnTo>
                    <a:pt x="965603" y="1016"/>
                  </a:lnTo>
                  <a:lnTo>
                    <a:pt x="927857" y="18564"/>
                  </a:lnTo>
                  <a:lnTo>
                    <a:pt x="871907" y="77713"/>
                  </a:lnTo>
                  <a:lnTo>
                    <a:pt x="840029" y="130730"/>
                  </a:lnTo>
                  <a:lnTo>
                    <a:pt x="807110" y="203560"/>
                  </a:lnTo>
                  <a:lnTo>
                    <a:pt x="774319" y="299338"/>
                  </a:lnTo>
                  <a:lnTo>
                    <a:pt x="758302" y="349309"/>
                  </a:lnTo>
                  <a:lnTo>
                    <a:pt x="740058" y="399243"/>
                  </a:lnTo>
                  <a:lnTo>
                    <a:pt x="719713" y="449002"/>
                  </a:lnTo>
                  <a:lnTo>
                    <a:pt x="697395" y="498445"/>
                  </a:lnTo>
                  <a:lnTo>
                    <a:pt x="673234" y="547433"/>
                  </a:lnTo>
                  <a:lnTo>
                    <a:pt x="647356" y="595826"/>
                  </a:lnTo>
                  <a:lnTo>
                    <a:pt x="619890" y="643484"/>
                  </a:lnTo>
                  <a:lnTo>
                    <a:pt x="590964" y="690266"/>
                  </a:lnTo>
                  <a:lnTo>
                    <a:pt x="560706" y="736034"/>
                  </a:lnTo>
                  <a:lnTo>
                    <a:pt x="529245" y="780647"/>
                  </a:lnTo>
                  <a:lnTo>
                    <a:pt x="496708" y="823965"/>
                  </a:lnTo>
                  <a:lnTo>
                    <a:pt x="463224" y="865848"/>
                  </a:lnTo>
                  <a:lnTo>
                    <a:pt x="428920" y="906158"/>
                  </a:lnTo>
                  <a:lnTo>
                    <a:pt x="393925" y="944753"/>
                  </a:lnTo>
                  <a:lnTo>
                    <a:pt x="358367" y="981494"/>
                  </a:lnTo>
                  <a:lnTo>
                    <a:pt x="322374" y="1016241"/>
                  </a:lnTo>
                  <a:lnTo>
                    <a:pt x="286074" y="1048854"/>
                  </a:lnTo>
                  <a:lnTo>
                    <a:pt x="249595" y="1079193"/>
                  </a:lnTo>
                  <a:lnTo>
                    <a:pt x="213066" y="1107118"/>
                  </a:lnTo>
                  <a:lnTo>
                    <a:pt x="176614" y="1132490"/>
                  </a:lnTo>
                  <a:lnTo>
                    <a:pt x="140367" y="1155169"/>
                  </a:lnTo>
                  <a:lnTo>
                    <a:pt x="104455" y="1175014"/>
                  </a:lnTo>
                  <a:lnTo>
                    <a:pt x="69004" y="1191886"/>
                  </a:lnTo>
                  <a:lnTo>
                    <a:pt x="0" y="1216152"/>
                  </a:lnTo>
                  <a:lnTo>
                    <a:pt x="132314" y="1192186"/>
                  </a:lnTo>
                  <a:lnTo>
                    <a:pt x="440245" y="1073875"/>
                  </a:lnTo>
                  <a:lnTo>
                    <a:pt x="790277" y="791593"/>
                  </a:lnTo>
                  <a:lnTo>
                    <a:pt x="1048893" y="275717"/>
                  </a:lnTo>
                  <a:lnTo>
                    <a:pt x="1056709" y="234959"/>
                  </a:lnTo>
                  <a:lnTo>
                    <a:pt x="1063704" y="144065"/>
                  </a:lnTo>
                  <a:lnTo>
                    <a:pt x="1045196" y="50099"/>
                  </a:lnTo>
                  <a:lnTo>
                    <a:pt x="976502" y="126"/>
                  </a:lnTo>
                  <a:lnTo>
                    <a:pt x="975868" y="0"/>
                  </a:lnTo>
                  <a:close/>
                </a:path>
              </a:pathLst>
            </a:custGeom>
            <a:solidFill>
              <a:srgbClr val="DAE7EE">
                <a:alpha val="6941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3500" y="4425721"/>
            <a:ext cx="578485" cy="500380"/>
          </a:xfrm>
          <a:custGeom>
            <a:avLst/>
            <a:gdLst/>
            <a:ahLst/>
            <a:cxnLst/>
            <a:rect l="l" t="t" r="r" b="b"/>
            <a:pathLst>
              <a:path w="578484" h="500379">
                <a:moveTo>
                  <a:pt x="169406" y="0"/>
                </a:moveTo>
                <a:lnTo>
                  <a:pt x="167120" y="0"/>
                </a:lnTo>
                <a:lnTo>
                  <a:pt x="164834" y="419"/>
                </a:lnTo>
                <a:lnTo>
                  <a:pt x="162421" y="1346"/>
                </a:lnTo>
                <a:lnTo>
                  <a:pt x="152187" y="10461"/>
                </a:lnTo>
                <a:lnTo>
                  <a:pt x="150467" y="22826"/>
                </a:lnTo>
                <a:lnTo>
                  <a:pt x="156438" y="33712"/>
                </a:lnTo>
                <a:lnTo>
                  <a:pt x="169279" y="38392"/>
                </a:lnTo>
                <a:lnTo>
                  <a:pt x="219571" y="169163"/>
                </a:lnTo>
                <a:lnTo>
                  <a:pt x="215634" y="171132"/>
                </a:lnTo>
                <a:lnTo>
                  <a:pt x="212078" y="173405"/>
                </a:lnTo>
                <a:lnTo>
                  <a:pt x="208522" y="176047"/>
                </a:lnTo>
                <a:lnTo>
                  <a:pt x="140196" y="98374"/>
                </a:lnTo>
                <a:lnTo>
                  <a:pt x="141618" y="91160"/>
                </a:lnTo>
                <a:lnTo>
                  <a:pt x="139386" y="84950"/>
                </a:lnTo>
                <a:lnTo>
                  <a:pt x="134606" y="80596"/>
                </a:lnTo>
                <a:lnTo>
                  <a:pt x="128385" y="78955"/>
                </a:lnTo>
                <a:lnTo>
                  <a:pt x="125464" y="78955"/>
                </a:lnTo>
                <a:lnTo>
                  <a:pt x="122543" y="79971"/>
                </a:lnTo>
                <a:lnTo>
                  <a:pt x="119876" y="82295"/>
                </a:lnTo>
                <a:lnTo>
                  <a:pt x="115665" y="89394"/>
                </a:lnTo>
                <a:lnTo>
                  <a:pt x="116383" y="96888"/>
                </a:lnTo>
                <a:lnTo>
                  <a:pt x="120911" y="102819"/>
                </a:lnTo>
                <a:lnTo>
                  <a:pt x="128131" y="105232"/>
                </a:lnTo>
                <a:lnTo>
                  <a:pt x="129655" y="105232"/>
                </a:lnTo>
                <a:lnTo>
                  <a:pt x="131306" y="104914"/>
                </a:lnTo>
                <a:lnTo>
                  <a:pt x="132957" y="104254"/>
                </a:lnTo>
                <a:lnTo>
                  <a:pt x="200902" y="181622"/>
                </a:lnTo>
                <a:lnTo>
                  <a:pt x="182203" y="200472"/>
                </a:lnTo>
                <a:lnTo>
                  <a:pt x="168088" y="222616"/>
                </a:lnTo>
                <a:lnTo>
                  <a:pt x="158950" y="247282"/>
                </a:lnTo>
                <a:lnTo>
                  <a:pt x="155182" y="273697"/>
                </a:lnTo>
                <a:lnTo>
                  <a:pt x="55741" y="273697"/>
                </a:lnTo>
                <a:lnTo>
                  <a:pt x="53582" y="267842"/>
                </a:lnTo>
                <a:lnTo>
                  <a:pt x="48629" y="265175"/>
                </a:lnTo>
                <a:lnTo>
                  <a:pt x="37199" y="265175"/>
                </a:lnTo>
                <a:lnTo>
                  <a:pt x="30595" y="270001"/>
                </a:lnTo>
                <a:lnTo>
                  <a:pt x="30595" y="286537"/>
                </a:lnTo>
                <a:lnTo>
                  <a:pt x="37072" y="291261"/>
                </a:lnTo>
                <a:lnTo>
                  <a:pt x="48629" y="291261"/>
                </a:lnTo>
                <a:lnTo>
                  <a:pt x="53582" y="288632"/>
                </a:lnTo>
                <a:lnTo>
                  <a:pt x="55741" y="282892"/>
                </a:lnTo>
                <a:lnTo>
                  <a:pt x="155182" y="282892"/>
                </a:lnTo>
                <a:lnTo>
                  <a:pt x="155640" y="289955"/>
                </a:lnTo>
                <a:lnTo>
                  <a:pt x="156467" y="296932"/>
                </a:lnTo>
                <a:lnTo>
                  <a:pt x="157700" y="303852"/>
                </a:lnTo>
                <a:lnTo>
                  <a:pt x="159373" y="310743"/>
                </a:lnTo>
                <a:lnTo>
                  <a:pt x="31611" y="376605"/>
                </a:lnTo>
                <a:lnTo>
                  <a:pt x="27674" y="373087"/>
                </a:lnTo>
                <a:lnTo>
                  <a:pt x="23229" y="371576"/>
                </a:lnTo>
                <a:lnTo>
                  <a:pt x="19038" y="371576"/>
                </a:lnTo>
                <a:lnTo>
                  <a:pt x="10040" y="373926"/>
                </a:lnTo>
                <a:lnTo>
                  <a:pt x="3163" y="380147"/>
                </a:lnTo>
                <a:lnTo>
                  <a:pt x="0" y="388994"/>
                </a:lnTo>
                <a:lnTo>
                  <a:pt x="2147" y="399554"/>
                </a:lnTo>
                <a:lnTo>
                  <a:pt x="5830" y="406857"/>
                </a:lnTo>
                <a:lnTo>
                  <a:pt x="12307" y="410121"/>
                </a:lnTo>
                <a:lnTo>
                  <a:pt x="18784" y="410121"/>
                </a:lnTo>
                <a:lnTo>
                  <a:pt x="26390" y="408620"/>
                </a:lnTo>
                <a:lnTo>
                  <a:pt x="32865" y="404337"/>
                </a:lnTo>
                <a:lnTo>
                  <a:pt x="37125" y="397599"/>
                </a:lnTo>
                <a:lnTo>
                  <a:pt x="38088" y="388734"/>
                </a:lnTo>
                <a:lnTo>
                  <a:pt x="163691" y="324180"/>
                </a:lnTo>
                <a:lnTo>
                  <a:pt x="182419" y="356513"/>
                </a:lnTo>
                <a:lnTo>
                  <a:pt x="209220" y="381322"/>
                </a:lnTo>
                <a:lnTo>
                  <a:pt x="242022" y="397223"/>
                </a:lnTo>
                <a:lnTo>
                  <a:pt x="278753" y="402831"/>
                </a:lnTo>
                <a:lnTo>
                  <a:pt x="278753" y="474598"/>
                </a:lnTo>
                <a:lnTo>
                  <a:pt x="271823" y="480756"/>
                </a:lnTo>
                <a:lnTo>
                  <a:pt x="270656" y="489189"/>
                </a:lnTo>
                <a:lnTo>
                  <a:pt x="274681" y="496639"/>
                </a:lnTo>
                <a:lnTo>
                  <a:pt x="283325" y="499846"/>
                </a:lnTo>
                <a:lnTo>
                  <a:pt x="292028" y="496639"/>
                </a:lnTo>
                <a:lnTo>
                  <a:pt x="296183" y="489189"/>
                </a:lnTo>
                <a:lnTo>
                  <a:pt x="295148" y="480756"/>
                </a:lnTo>
                <a:lnTo>
                  <a:pt x="288278" y="474598"/>
                </a:lnTo>
                <a:lnTo>
                  <a:pt x="288278" y="402170"/>
                </a:lnTo>
                <a:lnTo>
                  <a:pt x="323770" y="393991"/>
                </a:lnTo>
                <a:lnTo>
                  <a:pt x="354857" y="376283"/>
                </a:lnTo>
                <a:lnTo>
                  <a:pt x="379610" y="350462"/>
                </a:lnTo>
                <a:lnTo>
                  <a:pt x="396101" y="317944"/>
                </a:lnTo>
                <a:lnTo>
                  <a:pt x="514211" y="387426"/>
                </a:lnTo>
                <a:lnTo>
                  <a:pt x="514778" y="396551"/>
                </a:lnTo>
                <a:lnTo>
                  <a:pt x="518941" y="403599"/>
                </a:lnTo>
                <a:lnTo>
                  <a:pt x="525533" y="408143"/>
                </a:lnTo>
                <a:lnTo>
                  <a:pt x="533388" y="409752"/>
                </a:lnTo>
                <a:lnTo>
                  <a:pt x="539357" y="409752"/>
                </a:lnTo>
                <a:lnTo>
                  <a:pt x="545580" y="406857"/>
                </a:lnTo>
                <a:lnTo>
                  <a:pt x="549517" y="400215"/>
                </a:lnTo>
                <a:lnTo>
                  <a:pt x="552152" y="389818"/>
                </a:lnTo>
                <a:lnTo>
                  <a:pt x="549167" y="380553"/>
                </a:lnTo>
                <a:lnTo>
                  <a:pt x="542230" y="373906"/>
                </a:lnTo>
                <a:lnTo>
                  <a:pt x="533007" y="371360"/>
                </a:lnTo>
                <a:lnTo>
                  <a:pt x="529070" y="371360"/>
                </a:lnTo>
                <a:lnTo>
                  <a:pt x="525006" y="372643"/>
                </a:lnTo>
                <a:lnTo>
                  <a:pt x="521323" y="375627"/>
                </a:lnTo>
                <a:lnTo>
                  <a:pt x="400038" y="304177"/>
                </a:lnTo>
                <a:lnTo>
                  <a:pt x="402320" y="288600"/>
                </a:lnTo>
                <a:lnTo>
                  <a:pt x="402673" y="272964"/>
                </a:lnTo>
                <a:lnTo>
                  <a:pt x="401073" y="257446"/>
                </a:lnTo>
                <a:lnTo>
                  <a:pt x="397498" y="242227"/>
                </a:lnTo>
                <a:lnTo>
                  <a:pt x="542913" y="214375"/>
                </a:lnTo>
                <a:lnTo>
                  <a:pt x="546850" y="220751"/>
                </a:lnTo>
                <a:lnTo>
                  <a:pt x="552819" y="223532"/>
                </a:lnTo>
                <a:lnTo>
                  <a:pt x="558788" y="223532"/>
                </a:lnTo>
                <a:lnTo>
                  <a:pt x="566660" y="221881"/>
                </a:lnTo>
                <a:lnTo>
                  <a:pt x="573281" y="217246"/>
                </a:lnTo>
                <a:lnTo>
                  <a:pt x="577451" y="210106"/>
                </a:lnTo>
                <a:lnTo>
                  <a:pt x="577965" y="200939"/>
                </a:lnTo>
                <a:lnTo>
                  <a:pt x="575933" y="190449"/>
                </a:lnTo>
                <a:lnTo>
                  <a:pt x="567551" y="185204"/>
                </a:lnTo>
                <a:lnTo>
                  <a:pt x="550660" y="185204"/>
                </a:lnTo>
                <a:lnTo>
                  <a:pt x="542278" y="190449"/>
                </a:lnTo>
                <a:lnTo>
                  <a:pt x="540373" y="200939"/>
                </a:lnTo>
                <a:lnTo>
                  <a:pt x="392545" y="229133"/>
                </a:lnTo>
                <a:lnTo>
                  <a:pt x="388000" y="219980"/>
                </a:lnTo>
                <a:lnTo>
                  <a:pt x="382766" y="211229"/>
                </a:lnTo>
                <a:lnTo>
                  <a:pt x="376864" y="202912"/>
                </a:lnTo>
                <a:lnTo>
                  <a:pt x="370320" y="195059"/>
                </a:lnTo>
                <a:lnTo>
                  <a:pt x="434074" y="127533"/>
                </a:lnTo>
                <a:lnTo>
                  <a:pt x="435725" y="128193"/>
                </a:lnTo>
                <a:lnTo>
                  <a:pt x="437376" y="128511"/>
                </a:lnTo>
                <a:lnTo>
                  <a:pt x="439027" y="128511"/>
                </a:lnTo>
                <a:lnTo>
                  <a:pt x="446182" y="126184"/>
                </a:lnTo>
                <a:lnTo>
                  <a:pt x="450838" y="120424"/>
                </a:lnTo>
                <a:lnTo>
                  <a:pt x="451778" y="113059"/>
                </a:lnTo>
                <a:lnTo>
                  <a:pt x="447790" y="105917"/>
                </a:lnTo>
                <a:lnTo>
                  <a:pt x="445123" y="103352"/>
                </a:lnTo>
                <a:lnTo>
                  <a:pt x="441948" y="102260"/>
                </a:lnTo>
                <a:lnTo>
                  <a:pt x="439027" y="102260"/>
                </a:lnTo>
                <a:lnTo>
                  <a:pt x="432895" y="103817"/>
                </a:lnTo>
                <a:lnTo>
                  <a:pt x="428168" y="107972"/>
                </a:lnTo>
                <a:lnTo>
                  <a:pt x="425918" y="113951"/>
                </a:lnTo>
                <a:lnTo>
                  <a:pt x="427216" y="120980"/>
                </a:lnTo>
                <a:lnTo>
                  <a:pt x="363716" y="188175"/>
                </a:lnTo>
                <a:lnTo>
                  <a:pt x="344844" y="173476"/>
                </a:lnTo>
                <a:lnTo>
                  <a:pt x="323901" y="162818"/>
                </a:lnTo>
                <a:lnTo>
                  <a:pt x="301529" y="156330"/>
                </a:lnTo>
                <a:lnTo>
                  <a:pt x="278372" y="154139"/>
                </a:lnTo>
                <a:lnTo>
                  <a:pt x="266551" y="154700"/>
                </a:lnTo>
                <a:lnTo>
                  <a:pt x="254765" y="156392"/>
                </a:lnTo>
                <a:lnTo>
                  <a:pt x="243099" y="159235"/>
                </a:lnTo>
                <a:lnTo>
                  <a:pt x="231636" y="163245"/>
                </a:lnTo>
                <a:lnTo>
                  <a:pt x="181979" y="33489"/>
                </a:lnTo>
                <a:lnTo>
                  <a:pt x="187926" y="23049"/>
                </a:lnTo>
                <a:lnTo>
                  <a:pt x="186693" y="12115"/>
                </a:lnTo>
                <a:lnTo>
                  <a:pt x="179960" y="3496"/>
                </a:lnTo>
                <a:lnTo>
                  <a:pt x="169406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86328" y="4369400"/>
            <a:ext cx="1118870" cy="772795"/>
          </a:xfrm>
          <a:custGeom>
            <a:avLst/>
            <a:gdLst/>
            <a:ahLst/>
            <a:cxnLst/>
            <a:rect l="l" t="t" r="r" b="b"/>
            <a:pathLst>
              <a:path w="1118870" h="772795">
                <a:moveTo>
                  <a:pt x="695573" y="0"/>
                </a:moveTo>
                <a:lnTo>
                  <a:pt x="674004" y="9948"/>
                </a:lnTo>
                <a:lnTo>
                  <a:pt x="659413" y="28348"/>
                </a:lnTo>
                <a:lnTo>
                  <a:pt x="654050" y="51304"/>
                </a:lnTo>
                <a:lnTo>
                  <a:pt x="655079" y="61351"/>
                </a:lnTo>
                <a:lnTo>
                  <a:pt x="658288" y="71235"/>
                </a:lnTo>
                <a:lnTo>
                  <a:pt x="663854" y="80660"/>
                </a:lnTo>
                <a:lnTo>
                  <a:pt x="671957" y="89328"/>
                </a:lnTo>
                <a:lnTo>
                  <a:pt x="547624" y="444001"/>
                </a:lnTo>
                <a:lnTo>
                  <a:pt x="505882" y="446000"/>
                </a:lnTo>
                <a:lnTo>
                  <a:pt x="464867" y="453221"/>
                </a:lnTo>
                <a:lnTo>
                  <a:pt x="425162" y="465500"/>
                </a:lnTo>
                <a:lnTo>
                  <a:pt x="387350" y="482672"/>
                </a:lnTo>
                <a:lnTo>
                  <a:pt x="240030" y="115414"/>
                </a:lnTo>
                <a:lnTo>
                  <a:pt x="247485" y="106881"/>
                </a:lnTo>
                <a:lnTo>
                  <a:pt x="252618" y="97767"/>
                </a:lnTo>
                <a:lnTo>
                  <a:pt x="255585" y="88310"/>
                </a:lnTo>
                <a:lnTo>
                  <a:pt x="256539" y="78749"/>
                </a:lnTo>
                <a:lnTo>
                  <a:pt x="250876" y="55476"/>
                </a:lnTo>
                <a:lnTo>
                  <a:pt x="235616" y="37102"/>
                </a:lnTo>
                <a:lnTo>
                  <a:pt x="213356" y="27639"/>
                </a:lnTo>
                <a:lnTo>
                  <a:pt x="186689" y="31098"/>
                </a:lnTo>
                <a:lnTo>
                  <a:pt x="172366" y="39413"/>
                </a:lnTo>
                <a:lnTo>
                  <a:pt x="162401" y="50563"/>
                </a:lnTo>
                <a:lnTo>
                  <a:pt x="156579" y="63601"/>
                </a:lnTo>
                <a:lnTo>
                  <a:pt x="154686" y="77580"/>
                </a:lnTo>
                <a:lnTo>
                  <a:pt x="158152" y="96608"/>
                </a:lnTo>
                <a:lnTo>
                  <a:pt x="168227" y="113145"/>
                </a:lnTo>
                <a:lnTo>
                  <a:pt x="184421" y="124727"/>
                </a:lnTo>
                <a:lnTo>
                  <a:pt x="206248" y="128888"/>
                </a:lnTo>
                <a:lnTo>
                  <a:pt x="355726" y="501811"/>
                </a:lnTo>
                <a:lnTo>
                  <a:pt x="333994" y="518321"/>
                </a:lnTo>
                <a:lnTo>
                  <a:pt x="313785" y="536508"/>
                </a:lnTo>
                <a:lnTo>
                  <a:pt x="295148" y="556247"/>
                </a:lnTo>
                <a:lnTo>
                  <a:pt x="278130" y="577414"/>
                </a:lnTo>
                <a:lnTo>
                  <a:pt x="68834" y="446173"/>
                </a:lnTo>
                <a:lnTo>
                  <a:pt x="69596" y="441156"/>
                </a:lnTo>
                <a:lnTo>
                  <a:pt x="69596" y="438768"/>
                </a:lnTo>
                <a:lnTo>
                  <a:pt x="62255" y="417850"/>
                </a:lnTo>
                <a:lnTo>
                  <a:pt x="44688" y="406142"/>
                </a:lnTo>
                <a:lnTo>
                  <a:pt x="23572" y="406293"/>
                </a:lnTo>
                <a:lnTo>
                  <a:pt x="5587" y="420950"/>
                </a:lnTo>
                <a:lnTo>
                  <a:pt x="1777" y="427161"/>
                </a:lnTo>
                <a:lnTo>
                  <a:pt x="0" y="433485"/>
                </a:lnTo>
                <a:lnTo>
                  <a:pt x="0" y="439492"/>
                </a:lnTo>
                <a:lnTo>
                  <a:pt x="5212" y="457296"/>
                </a:lnTo>
                <a:lnTo>
                  <a:pt x="18557" y="469929"/>
                </a:lnTo>
                <a:lnTo>
                  <a:pt x="36593" y="474231"/>
                </a:lnTo>
                <a:lnTo>
                  <a:pt x="55880" y="467039"/>
                </a:lnTo>
                <a:lnTo>
                  <a:pt x="263779" y="597861"/>
                </a:lnTo>
                <a:lnTo>
                  <a:pt x="241978" y="638485"/>
                </a:lnTo>
                <a:lnTo>
                  <a:pt x="226060" y="681633"/>
                </a:lnTo>
                <a:lnTo>
                  <a:pt x="216237" y="726573"/>
                </a:lnTo>
                <a:lnTo>
                  <a:pt x="212725" y="772575"/>
                </a:lnTo>
                <a:lnTo>
                  <a:pt x="872236" y="772575"/>
                </a:lnTo>
                <a:lnTo>
                  <a:pt x="871904" y="752358"/>
                </a:lnTo>
                <a:lnTo>
                  <a:pt x="870918" y="738470"/>
                </a:lnTo>
                <a:lnTo>
                  <a:pt x="869289" y="724647"/>
                </a:lnTo>
                <a:lnTo>
                  <a:pt x="867029" y="710856"/>
                </a:lnTo>
                <a:lnTo>
                  <a:pt x="1054608" y="673906"/>
                </a:lnTo>
                <a:lnTo>
                  <a:pt x="1072592" y="688521"/>
                </a:lnTo>
                <a:lnTo>
                  <a:pt x="1093708" y="688585"/>
                </a:lnTo>
                <a:lnTo>
                  <a:pt x="1111275" y="676841"/>
                </a:lnTo>
                <a:lnTo>
                  <a:pt x="1118616" y="656030"/>
                </a:lnTo>
                <a:lnTo>
                  <a:pt x="1118362" y="651214"/>
                </a:lnTo>
                <a:lnTo>
                  <a:pt x="1117854" y="648697"/>
                </a:lnTo>
                <a:lnTo>
                  <a:pt x="1104872" y="627501"/>
                </a:lnTo>
                <a:lnTo>
                  <a:pt x="1083341" y="620565"/>
                </a:lnTo>
                <a:lnTo>
                  <a:pt x="1061954" y="627805"/>
                </a:lnTo>
                <a:lnTo>
                  <a:pt x="1049401" y="649138"/>
                </a:lnTo>
                <a:lnTo>
                  <a:pt x="860933" y="686528"/>
                </a:lnTo>
                <a:lnTo>
                  <a:pt x="844283" y="640116"/>
                </a:lnTo>
                <a:lnTo>
                  <a:pt x="821390" y="597387"/>
                </a:lnTo>
                <a:lnTo>
                  <a:pt x="792832" y="558846"/>
                </a:lnTo>
                <a:lnTo>
                  <a:pt x="759190" y="524996"/>
                </a:lnTo>
                <a:lnTo>
                  <a:pt x="721040" y="496343"/>
                </a:lnTo>
                <a:lnTo>
                  <a:pt x="678963" y="473390"/>
                </a:lnTo>
                <a:lnTo>
                  <a:pt x="633538" y="456642"/>
                </a:lnTo>
                <a:lnTo>
                  <a:pt x="585343" y="446604"/>
                </a:lnTo>
                <a:lnTo>
                  <a:pt x="706247" y="101063"/>
                </a:lnTo>
                <a:lnTo>
                  <a:pt x="727307" y="96306"/>
                </a:lnTo>
                <a:lnTo>
                  <a:pt x="742807" y="84653"/>
                </a:lnTo>
                <a:lnTo>
                  <a:pt x="752377" y="68396"/>
                </a:lnTo>
                <a:lnTo>
                  <a:pt x="755650" y="49831"/>
                </a:lnTo>
                <a:lnTo>
                  <a:pt x="753621" y="35297"/>
                </a:lnTo>
                <a:lnTo>
                  <a:pt x="747426" y="21827"/>
                </a:lnTo>
                <a:lnTo>
                  <a:pt x="736897" y="10501"/>
                </a:lnTo>
                <a:lnTo>
                  <a:pt x="721868" y="2396"/>
                </a:lnTo>
                <a:lnTo>
                  <a:pt x="69557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809" y="0"/>
            <a:ext cx="1073150" cy="736600"/>
          </a:xfrm>
          <a:custGeom>
            <a:avLst/>
            <a:gdLst/>
            <a:ahLst/>
            <a:cxnLst/>
            <a:rect l="l" t="t" r="r" b="b"/>
            <a:pathLst>
              <a:path w="1073150" h="736600">
                <a:moveTo>
                  <a:pt x="868857" y="0"/>
                </a:moveTo>
                <a:lnTo>
                  <a:pt x="236334" y="0"/>
                </a:lnTo>
                <a:lnTo>
                  <a:pt x="236270" y="5969"/>
                </a:lnTo>
                <a:lnTo>
                  <a:pt x="236587" y="19260"/>
                </a:lnTo>
                <a:lnTo>
                  <a:pt x="237537" y="32480"/>
                </a:lnTo>
                <a:lnTo>
                  <a:pt x="239121" y="45652"/>
                </a:lnTo>
                <a:lnTo>
                  <a:pt x="241338" y="58800"/>
                </a:lnTo>
                <a:lnTo>
                  <a:pt x="61366" y="94107"/>
                </a:lnTo>
                <a:lnTo>
                  <a:pt x="44094" y="80121"/>
                </a:lnTo>
                <a:lnTo>
                  <a:pt x="23853" y="80041"/>
                </a:lnTo>
                <a:lnTo>
                  <a:pt x="7027" y="91249"/>
                </a:lnTo>
                <a:lnTo>
                  <a:pt x="0" y="111125"/>
                </a:lnTo>
                <a:lnTo>
                  <a:pt x="215" y="115697"/>
                </a:lnTo>
                <a:lnTo>
                  <a:pt x="698" y="118110"/>
                </a:lnTo>
                <a:lnTo>
                  <a:pt x="13184" y="138320"/>
                </a:lnTo>
                <a:lnTo>
                  <a:pt x="33847" y="144922"/>
                </a:lnTo>
                <a:lnTo>
                  <a:pt x="54349" y="138023"/>
                </a:lnTo>
                <a:lnTo>
                  <a:pt x="66357" y="117728"/>
                </a:lnTo>
                <a:lnTo>
                  <a:pt x="247141" y="82041"/>
                </a:lnTo>
                <a:lnTo>
                  <a:pt x="263097" y="126265"/>
                </a:lnTo>
                <a:lnTo>
                  <a:pt x="285045" y="166983"/>
                </a:lnTo>
                <a:lnTo>
                  <a:pt x="312431" y="203715"/>
                </a:lnTo>
                <a:lnTo>
                  <a:pt x="344698" y="235981"/>
                </a:lnTo>
                <a:lnTo>
                  <a:pt x="381290" y="263301"/>
                </a:lnTo>
                <a:lnTo>
                  <a:pt x="421651" y="285192"/>
                </a:lnTo>
                <a:lnTo>
                  <a:pt x="465224" y="301175"/>
                </a:lnTo>
                <a:lnTo>
                  <a:pt x="511454" y="310769"/>
                </a:lnTo>
                <a:lnTo>
                  <a:pt x="395503" y="640207"/>
                </a:lnTo>
                <a:lnTo>
                  <a:pt x="375280" y="644719"/>
                </a:lnTo>
                <a:lnTo>
                  <a:pt x="360421" y="655827"/>
                </a:lnTo>
                <a:lnTo>
                  <a:pt x="351260" y="671318"/>
                </a:lnTo>
                <a:lnTo>
                  <a:pt x="348132" y="688975"/>
                </a:lnTo>
                <a:lnTo>
                  <a:pt x="350078" y="702825"/>
                </a:lnTo>
                <a:lnTo>
                  <a:pt x="356022" y="715676"/>
                </a:lnTo>
                <a:lnTo>
                  <a:pt x="366123" y="726479"/>
                </a:lnTo>
                <a:lnTo>
                  <a:pt x="380542" y="734187"/>
                </a:lnTo>
                <a:lnTo>
                  <a:pt x="405761" y="736494"/>
                </a:lnTo>
                <a:lnTo>
                  <a:pt x="426435" y="727027"/>
                </a:lnTo>
                <a:lnTo>
                  <a:pt x="440416" y="709487"/>
                </a:lnTo>
                <a:lnTo>
                  <a:pt x="445554" y="687577"/>
                </a:lnTo>
                <a:lnTo>
                  <a:pt x="444556" y="678029"/>
                </a:lnTo>
                <a:lnTo>
                  <a:pt x="441458" y="668623"/>
                </a:lnTo>
                <a:lnTo>
                  <a:pt x="436102" y="659645"/>
                </a:lnTo>
                <a:lnTo>
                  <a:pt x="428332" y="651383"/>
                </a:lnTo>
                <a:lnTo>
                  <a:pt x="547598" y="313182"/>
                </a:lnTo>
                <a:lnTo>
                  <a:pt x="587652" y="311302"/>
                </a:lnTo>
                <a:lnTo>
                  <a:pt x="627000" y="304434"/>
                </a:lnTo>
                <a:lnTo>
                  <a:pt x="665093" y="292733"/>
                </a:lnTo>
                <a:lnTo>
                  <a:pt x="701382" y="276351"/>
                </a:lnTo>
                <a:lnTo>
                  <a:pt x="842683" y="626490"/>
                </a:lnTo>
                <a:lnTo>
                  <a:pt x="835516" y="634644"/>
                </a:lnTo>
                <a:lnTo>
                  <a:pt x="830584" y="643334"/>
                </a:lnTo>
                <a:lnTo>
                  <a:pt x="827736" y="652333"/>
                </a:lnTo>
                <a:lnTo>
                  <a:pt x="826820" y="661415"/>
                </a:lnTo>
                <a:lnTo>
                  <a:pt x="832246" y="683593"/>
                </a:lnTo>
                <a:lnTo>
                  <a:pt x="846872" y="701103"/>
                </a:lnTo>
                <a:lnTo>
                  <a:pt x="868220" y="710136"/>
                </a:lnTo>
                <a:lnTo>
                  <a:pt x="893813" y="706882"/>
                </a:lnTo>
                <a:lnTo>
                  <a:pt x="907543" y="698938"/>
                </a:lnTo>
                <a:lnTo>
                  <a:pt x="917120" y="688292"/>
                </a:lnTo>
                <a:lnTo>
                  <a:pt x="922731" y="675860"/>
                </a:lnTo>
                <a:lnTo>
                  <a:pt x="924560" y="662559"/>
                </a:lnTo>
                <a:lnTo>
                  <a:pt x="921231" y="644399"/>
                </a:lnTo>
                <a:lnTo>
                  <a:pt x="911561" y="628634"/>
                </a:lnTo>
                <a:lnTo>
                  <a:pt x="896024" y="617606"/>
                </a:lnTo>
                <a:lnTo>
                  <a:pt x="875093" y="613663"/>
                </a:lnTo>
                <a:lnTo>
                  <a:pt x="731723" y="258063"/>
                </a:lnTo>
                <a:lnTo>
                  <a:pt x="752523" y="242365"/>
                </a:lnTo>
                <a:lnTo>
                  <a:pt x="771883" y="225059"/>
                </a:lnTo>
                <a:lnTo>
                  <a:pt x="789762" y="206253"/>
                </a:lnTo>
                <a:lnTo>
                  <a:pt x="806119" y="186054"/>
                </a:lnTo>
                <a:lnTo>
                  <a:pt x="1006843" y="311150"/>
                </a:lnTo>
                <a:lnTo>
                  <a:pt x="1006360" y="313563"/>
                </a:lnTo>
                <a:lnTo>
                  <a:pt x="1006157" y="318262"/>
                </a:lnTo>
                <a:lnTo>
                  <a:pt x="1013184" y="338171"/>
                </a:lnTo>
                <a:lnTo>
                  <a:pt x="1030009" y="349329"/>
                </a:lnTo>
                <a:lnTo>
                  <a:pt x="1050246" y="349176"/>
                </a:lnTo>
                <a:lnTo>
                  <a:pt x="1067511" y="335152"/>
                </a:lnTo>
                <a:lnTo>
                  <a:pt x="1071219" y="329311"/>
                </a:lnTo>
                <a:lnTo>
                  <a:pt x="1072870" y="323214"/>
                </a:lnTo>
                <a:lnTo>
                  <a:pt x="1072870" y="317500"/>
                </a:lnTo>
                <a:lnTo>
                  <a:pt x="1067865" y="300553"/>
                </a:lnTo>
                <a:lnTo>
                  <a:pt x="1055058" y="288512"/>
                </a:lnTo>
                <a:lnTo>
                  <a:pt x="1037766" y="284424"/>
                </a:lnTo>
                <a:lnTo>
                  <a:pt x="1019302" y="291338"/>
                </a:lnTo>
                <a:lnTo>
                  <a:pt x="819835" y="166497"/>
                </a:lnTo>
                <a:lnTo>
                  <a:pt x="840756" y="127801"/>
                </a:lnTo>
                <a:lnTo>
                  <a:pt x="856029" y="86677"/>
                </a:lnTo>
                <a:lnTo>
                  <a:pt x="865461" y="43838"/>
                </a:lnTo>
                <a:lnTo>
                  <a:pt x="868857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8722" y="151647"/>
            <a:ext cx="1006475" cy="1016000"/>
          </a:xfrm>
          <a:custGeom>
            <a:avLst/>
            <a:gdLst/>
            <a:ahLst/>
            <a:cxnLst/>
            <a:rect l="l" t="t" r="r" b="b"/>
            <a:pathLst>
              <a:path w="1006475" h="1016000">
                <a:moveTo>
                  <a:pt x="309145" y="0"/>
                </a:moveTo>
                <a:lnTo>
                  <a:pt x="299434" y="1260"/>
                </a:lnTo>
                <a:lnTo>
                  <a:pt x="282380" y="11064"/>
                </a:lnTo>
                <a:lnTo>
                  <a:pt x="274256" y="26739"/>
                </a:lnTo>
                <a:lnTo>
                  <a:pt x="274752" y="44247"/>
                </a:lnTo>
                <a:lnTo>
                  <a:pt x="283559" y="59553"/>
                </a:lnTo>
                <a:lnTo>
                  <a:pt x="288639" y="64633"/>
                </a:lnTo>
                <a:lnTo>
                  <a:pt x="295497" y="68189"/>
                </a:lnTo>
                <a:lnTo>
                  <a:pt x="304260" y="69205"/>
                </a:lnTo>
                <a:lnTo>
                  <a:pt x="368522" y="317871"/>
                </a:lnTo>
                <a:lnTo>
                  <a:pt x="345465" y="334793"/>
                </a:lnTo>
                <a:lnTo>
                  <a:pt x="324850" y="354478"/>
                </a:lnTo>
                <a:lnTo>
                  <a:pt x="306925" y="376592"/>
                </a:lnTo>
                <a:lnTo>
                  <a:pt x="291941" y="400802"/>
                </a:lnTo>
                <a:lnTo>
                  <a:pt x="68548" y="248783"/>
                </a:lnTo>
                <a:lnTo>
                  <a:pt x="47480" y="208851"/>
                </a:lnTo>
                <a:lnTo>
                  <a:pt x="32972" y="206285"/>
                </a:lnTo>
                <a:lnTo>
                  <a:pt x="18440" y="210173"/>
                </a:lnTo>
                <a:lnTo>
                  <a:pt x="6064" y="221478"/>
                </a:lnTo>
                <a:lnTo>
                  <a:pt x="627" y="233543"/>
                </a:lnTo>
                <a:lnTo>
                  <a:pt x="0" y="245417"/>
                </a:lnTo>
                <a:lnTo>
                  <a:pt x="3421" y="256339"/>
                </a:lnTo>
                <a:lnTo>
                  <a:pt x="10128" y="265547"/>
                </a:lnTo>
                <a:lnTo>
                  <a:pt x="19429" y="272252"/>
                </a:lnTo>
                <a:lnTo>
                  <a:pt x="30432" y="275659"/>
                </a:lnTo>
                <a:lnTo>
                  <a:pt x="42364" y="274994"/>
                </a:lnTo>
                <a:lnTo>
                  <a:pt x="54451" y="269484"/>
                </a:lnTo>
                <a:lnTo>
                  <a:pt x="281273" y="424043"/>
                </a:lnTo>
                <a:lnTo>
                  <a:pt x="275101" y="441642"/>
                </a:lnTo>
                <a:lnTo>
                  <a:pt x="270478" y="459682"/>
                </a:lnTo>
                <a:lnTo>
                  <a:pt x="267378" y="478031"/>
                </a:lnTo>
                <a:lnTo>
                  <a:pt x="265779" y="496560"/>
                </a:lnTo>
                <a:lnTo>
                  <a:pt x="97123" y="501640"/>
                </a:lnTo>
                <a:lnTo>
                  <a:pt x="95726" y="498465"/>
                </a:lnTo>
                <a:lnTo>
                  <a:pt x="93948" y="495798"/>
                </a:lnTo>
                <a:lnTo>
                  <a:pt x="91789" y="493766"/>
                </a:lnTo>
                <a:lnTo>
                  <a:pt x="79474" y="487380"/>
                </a:lnTo>
                <a:lnTo>
                  <a:pt x="66039" y="488781"/>
                </a:lnTo>
                <a:lnTo>
                  <a:pt x="55320" y="497087"/>
                </a:lnTo>
                <a:lnTo>
                  <a:pt x="51149" y="511419"/>
                </a:lnTo>
                <a:lnTo>
                  <a:pt x="51403" y="518150"/>
                </a:lnTo>
                <a:lnTo>
                  <a:pt x="53943" y="523611"/>
                </a:lnTo>
                <a:lnTo>
                  <a:pt x="57880" y="527548"/>
                </a:lnTo>
                <a:lnTo>
                  <a:pt x="67784" y="533425"/>
                </a:lnTo>
                <a:lnTo>
                  <a:pt x="79295" y="534183"/>
                </a:lnTo>
                <a:lnTo>
                  <a:pt x="89973" y="529369"/>
                </a:lnTo>
                <a:lnTo>
                  <a:pt x="97377" y="518531"/>
                </a:lnTo>
                <a:lnTo>
                  <a:pt x="265525" y="513451"/>
                </a:lnTo>
                <a:lnTo>
                  <a:pt x="270771" y="556920"/>
                </a:lnTo>
                <a:lnTo>
                  <a:pt x="283971" y="597747"/>
                </a:lnTo>
                <a:lnTo>
                  <a:pt x="304458" y="635001"/>
                </a:lnTo>
                <a:lnTo>
                  <a:pt x="331565" y="667756"/>
                </a:lnTo>
                <a:lnTo>
                  <a:pt x="365045" y="695299"/>
                </a:lnTo>
                <a:lnTo>
                  <a:pt x="403955" y="716270"/>
                </a:lnTo>
                <a:lnTo>
                  <a:pt x="301720" y="947791"/>
                </a:lnTo>
                <a:lnTo>
                  <a:pt x="280402" y="953428"/>
                </a:lnTo>
                <a:lnTo>
                  <a:pt x="267858" y="968984"/>
                </a:lnTo>
                <a:lnTo>
                  <a:pt x="265483" y="988706"/>
                </a:lnTo>
                <a:lnTo>
                  <a:pt x="274669" y="1006846"/>
                </a:lnTo>
                <a:lnTo>
                  <a:pt x="277717" y="1009767"/>
                </a:lnTo>
                <a:lnTo>
                  <a:pt x="281273" y="1012307"/>
                </a:lnTo>
                <a:lnTo>
                  <a:pt x="285718" y="1014339"/>
                </a:lnTo>
                <a:lnTo>
                  <a:pt x="310483" y="1015775"/>
                </a:lnTo>
                <a:lnTo>
                  <a:pt x="328485" y="1002020"/>
                </a:lnTo>
                <a:lnTo>
                  <a:pt x="334724" y="980263"/>
                </a:lnTo>
                <a:lnTo>
                  <a:pt x="324199" y="957697"/>
                </a:lnTo>
                <a:lnTo>
                  <a:pt x="427577" y="724652"/>
                </a:lnTo>
                <a:lnTo>
                  <a:pt x="443071" y="728589"/>
                </a:lnTo>
                <a:lnTo>
                  <a:pt x="450945" y="729986"/>
                </a:lnTo>
                <a:lnTo>
                  <a:pt x="438880" y="918581"/>
                </a:lnTo>
                <a:lnTo>
                  <a:pt x="427779" y="925734"/>
                </a:lnTo>
                <a:lnTo>
                  <a:pt x="422655" y="936376"/>
                </a:lnTo>
                <a:lnTo>
                  <a:pt x="423199" y="947995"/>
                </a:lnTo>
                <a:lnTo>
                  <a:pt x="429101" y="958078"/>
                </a:lnTo>
                <a:lnTo>
                  <a:pt x="432911" y="961761"/>
                </a:lnTo>
                <a:lnTo>
                  <a:pt x="438118" y="964428"/>
                </a:lnTo>
                <a:lnTo>
                  <a:pt x="444722" y="964682"/>
                </a:lnTo>
                <a:lnTo>
                  <a:pt x="459319" y="960983"/>
                </a:lnTo>
                <a:lnTo>
                  <a:pt x="467963" y="950426"/>
                </a:lnTo>
                <a:lnTo>
                  <a:pt x="469653" y="936964"/>
                </a:lnTo>
                <a:lnTo>
                  <a:pt x="463391" y="924550"/>
                </a:lnTo>
                <a:lnTo>
                  <a:pt x="461486" y="922518"/>
                </a:lnTo>
                <a:lnTo>
                  <a:pt x="458946" y="920867"/>
                </a:lnTo>
                <a:lnTo>
                  <a:pt x="456152" y="919470"/>
                </a:lnTo>
                <a:lnTo>
                  <a:pt x="467963" y="732526"/>
                </a:lnTo>
                <a:lnTo>
                  <a:pt x="516235" y="732456"/>
                </a:lnTo>
                <a:lnTo>
                  <a:pt x="562863" y="722159"/>
                </a:lnTo>
                <a:lnTo>
                  <a:pt x="606301" y="702218"/>
                </a:lnTo>
                <a:lnTo>
                  <a:pt x="645001" y="673217"/>
                </a:lnTo>
                <a:lnTo>
                  <a:pt x="773144" y="801360"/>
                </a:lnTo>
                <a:lnTo>
                  <a:pt x="771056" y="808932"/>
                </a:lnTo>
                <a:lnTo>
                  <a:pt x="771398" y="816028"/>
                </a:lnTo>
                <a:lnTo>
                  <a:pt x="773787" y="822362"/>
                </a:lnTo>
                <a:lnTo>
                  <a:pt x="777843" y="827649"/>
                </a:lnTo>
                <a:lnTo>
                  <a:pt x="785193" y="832758"/>
                </a:lnTo>
                <a:lnTo>
                  <a:pt x="793876" y="834903"/>
                </a:lnTo>
                <a:lnTo>
                  <a:pt x="802989" y="833453"/>
                </a:lnTo>
                <a:lnTo>
                  <a:pt x="811625" y="827776"/>
                </a:lnTo>
                <a:lnTo>
                  <a:pt x="817282" y="819193"/>
                </a:lnTo>
                <a:lnTo>
                  <a:pt x="818689" y="810075"/>
                </a:lnTo>
                <a:lnTo>
                  <a:pt x="816500" y="801362"/>
                </a:lnTo>
                <a:lnTo>
                  <a:pt x="811371" y="793994"/>
                </a:lnTo>
                <a:lnTo>
                  <a:pt x="806104" y="789938"/>
                </a:lnTo>
                <a:lnTo>
                  <a:pt x="799814" y="787548"/>
                </a:lnTo>
                <a:lnTo>
                  <a:pt x="792761" y="787207"/>
                </a:lnTo>
                <a:lnTo>
                  <a:pt x="785209" y="789295"/>
                </a:lnTo>
                <a:lnTo>
                  <a:pt x="657066" y="661152"/>
                </a:lnTo>
                <a:lnTo>
                  <a:pt x="665612" y="651635"/>
                </a:lnTo>
                <a:lnTo>
                  <a:pt x="673528" y="641594"/>
                </a:lnTo>
                <a:lnTo>
                  <a:pt x="680801" y="631076"/>
                </a:lnTo>
                <a:lnTo>
                  <a:pt x="687419" y="620131"/>
                </a:lnTo>
                <a:lnTo>
                  <a:pt x="936974" y="700014"/>
                </a:lnTo>
                <a:lnTo>
                  <a:pt x="961370" y="731135"/>
                </a:lnTo>
                <a:lnTo>
                  <a:pt x="978376" y="732002"/>
                </a:lnTo>
                <a:lnTo>
                  <a:pt x="993953" y="724654"/>
                </a:lnTo>
                <a:lnTo>
                  <a:pt x="1004411" y="708650"/>
                </a:lnTo>
                <a:lnTo>
                  <a:pt x="1006195" y="698426"/>
                </a:lnTo>
                <a:lnTo>
                  <a:pt x="1005157" y="689060"/>
                </a:lnTo>
                <a:lnTo>
                  <a:pt x="1001714" y="680789"/>
                </a:lnTo>
                <a:lnTo>
                  <a:pt x="996283" y="673852"/>
                </a:lnTo>
                <a:lnTo>
                  <a:pt x="984630" y="666015"/>
                </a:lnTo>
                <a:lnTo>
                  <a:pt x="970883" y="663168"/>
                </a:lnTo>
                <a:lnTo>
                  <a:pt x="956849" y="666297"/>
                </a:lnTo>
                <a:lnTo>
                  <a:pt x="944340" y="676392"/>
                </a:lnTo>
                <a:lnTo>
                  <a:pt x="698976" y="597398"/>
                </a:lnTo>
                <a:lnTo>
                  <a:pt x="712778" y="553899"/>
                </a:lnTo>
                <a:lnTo>
                  <a:pt x="717527" y="509377"/>
                </a:lnTo>
                <a:lnTo>
                  <a:pt x="713485" y="465159"/>
                </a:lnTo>
                <a:lnTo>
                  <a:pt x="700914" y="422570"/>
                </a:lnTo>
                <a:lnTo>
                  <a:pt x="680073" y="382938"/>
                </a:lnTo>
                <a:lnTo>
                  <a:pt x="651224" y="347589"/>
                </a:lnTo>
                <a:lnTo>
                  <a:pt x="743680" y="255006"/>
                </a:lnTo>
                <a:lnTo>
                  <a:pt x="760595" y="256121"/>
                </a:lnTo>
                <a:lnTo>
                  <a:pt x="772890" y="246782"/>
                </a:lnTo>
                <a:lnTo>
                  <a:pt x="777184" y="231967"/>
                </a:lnTo>
                <a:lnTo>
                  <a:pt x="770096" y="216652"/>
                </a:lnTo>
                <a:lnTo>
                  <a:pt x="754760" y="209563"/>
                </a:lnTo>
                <a:lnTo>
                  <a:pt x="739901" y="213858"/>
                </a:lnTo>
                <a:lnTo>
                  <a:pt x="730519" y="226153"/>
                </a:lnTo>
                <a:lnTo>
                  <a:pt x="731615" y="243068"/>
                </a:lnTo>
                <a:lnTo>
                  <a:pt x="638524" y="336159"/>
                </a:lnTo>
                <a:lnTo>
                  <a:pt x="601914" y="310552"/>
                </a:lnTo>
                <a:lnTo>
                  <a:pt x="561755" y="292894"/>
                </a:lnTo>
                <a:lnTo>
                  <a:pt x="519302" y="283342"/>
                </a:lnTo>
                <a:lnTo>
                  <a:pt x="475813" y="282057"/>
                </a:lnTo>
                <a:lnTo>
                  <a:pt x="432543" y="289195"/>
                </a:lnTo>
                <a:lnTo>
                  <a:pt x="390747" y="304917"/>
                </a:lnTo>
                <a:lnTo>
                  <a:pt x="328136" y="62982"/>
                </a:lnTo>
                <a:lnTo>
                  <a:pt x="339185" y="50613"/>
                </a:lnTo>
                <a:lnTo>
                  <a:pt x="342899" y="36232"/>
                </a:lnTo>
                <a:lnTo>
                  <a:pt x="340280" y="21923"/>
                </a:lnTo>
                <a:lnTo>
                  <a:pt x="332327" y="9769"/>
                </a:lnTo>
                <a:lnTo>
                  <a:pt x="325758" y="4671"/>
                </a:lnTo>
                <a:lnTo>
                  <a:pt x="317976" y="1275"/>
                </a:lnTo>
                <a:lnTo>
                  <a:pt x="309145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371855"/>
            <a:ext cx="97536" cy="944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088" y="295655"/>
            <a:ext cx="97536" cy="944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9327" y="922877"/>
            <a:ext cx="95472" cy="954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91143" y="4407408"/>
            <a:ext cx="70103" cy="7010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91584" y="4715255"/>
            <a:ext cx="70103" cy="7010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14750" y="1856054"/>
            <a:ext cx="1861185" cy="9404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DATASET </a:t>
            </a:r>
            <a:r>
              <a:rPr spc="-220" dirty="0"/>
              <a:t>OVERVIEW</a:t>
            </a:r>
          </a:p>
        </p:txBody>
      </p:sp>
      <p:sp>
        <p:nvSpPr>
          <p:cNvPr id="12" name="object 12"/>
          <p:cNvSpPr/>
          <p:nvPr/>
        </p:nvSpPr>
        <p:spPr>
          <a:xfrm>
            <a:off x="4834128" y="487933"/>
            <a:ext cx="177165" cy="176530"/>
          </a:xfrm>
          <a:custGeom>
            <a:avLst/>
            <a:gdLst/>
            <a:ahLst/>
            <a:cxnLst/>
            <a:rect l="l" t="t" r="r" b="b"/>
            <a:pathLst>
              <a:path w="177164" h="176529">
                <a:moveTo>
                  <a:pt x="176784" y="63500"/>
                </a:moveTo>
                <a:lnTo>
                  <a:pt x="113538" y="63500"/>
                </a:lnTo>
                <a:lnTo>
                  <a:pt x="113538" y="0"/>
                </a:lnTo>
                <a:lnTo>
                  <a:pt x="63246" y="0"/>
                </a:lnTo>
                <a:lnTo>
                  <a:pt x="63246" y="63500"/>
                </a:lnTo>
                <a:lnTo>
                  <a:pt x="0" y="63500"/>
                </a:lnTo>
                <a:lnTo>
                  <a:pt x="0" y="113030"/>
                </a:lnTo>
                <a:lnTo>
                  <a:pt x="63246" y="113030"/>
                </a:lnTo>
                <a:lnTo>
                  <a:pt x="63246" y="176530"/>
                </a:lnTo>
                <a:lnTo>
                  <a:pt x="113538" y="176530"/>
                </a:lnTo>
                <a:lnTo>
                  <a:pt x="113538" y="113030"/>
                </a:lnTo>
                <a:lnTo>
                  <a:pt x="176784" y="113030"/>
                </a:lnTo>
                <a:lnTo>
                  <a:pt x="176784" y="6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33088" y="997203"/>
            <a:ext cx="180340" cy="179070"/>
          </a:xfrm>
          <a:custGeom>
            <a:avLst/>
            <a:gdLst/>
            <a:ahLst/>
            <a:cxnLst/>
            <a:rect l="l" t="t" r="r" b="b"/>
            <a:pathLst>
              <a:path w="180339" h="179069">
                <a:moveTo>
                  <a:pt x="179832" y="63500"/>
                </a:moveTo>
                <a:lnTo>
                  <a:pt x="115697" y="63500"/>
                </a:lnTo>
                <a:lnTo>
                  <a:pt x="115697" y="0"/>
                </a:lnTo>
                <a:lnTo>
                  <a:pt x="64643" y="0"/>
                </a:lnTo>
                <a:lnTo>
                  <a:pt x="64643" y="63500"/>
                </a:lnTo>
                <a:lnTo>
                  <a:pt x="0" y="63500"/>
                </a:lnTo>
                <a:lnTo>
                  <a:pt x="0" y="114300"/>
                </a:lnTo>
                <a:lnTo>
                  <a:pt x="64643" y="114300"/>
                </a:lnTo>
                <a:lnTo>
                  <a:pt x="64643" y="179070"/>
                </a:lnTo>
                <a:lnTo>
                  <a:pt x="115697" y="179070"/>
                </a:lnTo>
                <a:lnTo>
                  <a:pt x="115697" y="114300"/>
                </a:lnTo>
                <a:lnTo>
                  <a:pt x="179832" y="114300"/>
                </a:lnTo>
                <a:lnTo>
                  <a:pt x="179832" y="6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9096" y="3614673"/>
            <a:ext cx="180340" cy="176530"/>
          </a:xfrm>
          <a:custGeom>
            <a:avLst/>
            <a:gdLst/>
            <a:ahLst/>
            <a:cxnLst/>
            <a:rect l="l" t="t" r="r" b="b"/>
            <a:pathLst>
              <a:path w="180339" h="176529">
                <a:moveTo>
                  <a:pt x="179832" y="63500"/>
                </a:moveTo>
                <a:lnTo>
                  <a:pt x="115570" y="63500"/>
                </a:lnTo>
                <a:lnTo>
                  <a:pt x="115570" y="0"/>
                </a:lnTo>
                <a:lnTo>
                  <a:pt x="64262" y="0"/>
                </a:lnTo>
                <a:lnTo>
                  <a:pt x="64262" y="63500"/>
                </a:lnTo>
                <a:lnTo>
                  <a:pt x="0" y="63500"/>
                </a:lnTo>
                <a:lnTo>
                  <a:pt x="0" y="114300"/>
                </a:lnTo>
                <a:lnTo>
                  <a:pt x="64262" y="114300"/>
                </a:lnTo>
                <a:lnTo>
                  <a:pt x="64262" y="176530"/>
                </a:lnTo>
                <a:lnTo>
                  <a:pt x="115570" y="176530"/>
                </a:lnTo>
                <a:lnTo>
                  <a:pt x="115570" y="114300"/>
                </a:lnTo>
                <a:lnTo>
                  <a:pt x="179832" y="114300"/>
                </a:lnTo>
                <a:lnTo>
                  <a:pt x="179832" y="6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572" y="311734"/>
            <a:ext cx="9064625" cy="4969510"/>
            <a:chOff x="0" y="33553"/>
            <a:chExt cx="9064625" cy="496951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5039" y="33553"/>
              <a:ext cx="4978400" cy="496912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61543"/>
              <a:ext cx="9064577" cy="4629813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2479040" y="2331973"/>
            <a:ext cx="44450" cy="148590"/>
          </a:xfrm>
          <a:custGeom>
            <a:avLst/>
            <a:gdLst/>
            <a:ahLst/>
            <a:cxnLst/>
            <a:rect l="l" t="t" r="r" b="b"/>
            <a:pathLst>
              <a:path w="44450" h="148589">
                <a:moveTo>
                  <a:pt x="44196" y="95250"/>
                </a:moveTo>
                <a:lnTo>
                  <a:pt x="0" y="95250"/>
                </a:lnTo>
                <a:lnTo>
                  <a:pt x="0" y="148590"/>
                </a:lnTo>
                <a:lnTo>
                  <a:pt x="44196" y="148590"/>
                </a:lnTo>
                <a:lnTo>
                  <a:pt x="44196" y="95250"/>
                </a:lnTo>
                <a:close/>
              </a:path>
              <a:path w="44450" h="148589">
                <a:moveTo>
                  <a:pt x="44196" y="0"/>
                </a:moveTo>
                <a:lnTo>
                  <a:pt x="0" y="0"/>
                </a:lnTo>
                <a:lnTo>
                  <a:pt x="0" y="53340"/>
                </a:lnTo>
                <a:lnTo>
                  <a:pt x="44196" y="53340"/>
                </a:lnTo>
                <a:lnTo>
                  <a:pt x="441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48344" y="749553"/>
            <a:ext cx="265430" cy="256540"/>
          </a:xfrm>
          <a:custGeom>
            <a:avLst/>
            <a:gdLst/>
            <a:ahLst/>
            <a:cxnLst/>
            <a:rect l="l" t="t" r="r" b="b"/>
            <a:pathLst>
              <a:path w="265429" h="256540">
                <a:moveTo>
                  <a:pt x="265176" y="92710"/>
                </a:moveTo>
                <a:lnTo>
                  <a:pt x="170434" y="92710"/>
                </a:lnTo>
                <a:lnTo>
                  <a:pt x="170434" y="0"/>
                </a:lnTo>
                <a:lnTo>
                  <a:pt x="94869" y="0"/>
                </a:lnTo>
                <a:lnTo>
                  <a:pt x="94869" y="92710"/>
                </a:lnTo>
                <a:lnTo>
                  <a:pt x="0" y="92710"/>
                </a:lnTo>
                <a:lnTo>
                  <a:pt x="0" y="163830"/>
                </a:lnTo>
                <a:lnTo>
                  <a:pt x="94869" y="163830"/>
                </a:lnTo>
                <a:lnTo>
                  <a:pt x="94869" y="256540"/>
                </a:lnTo>
                <a:lnTo>
                  <a:pt x="170434" y="256540"/>
                </a:lnTo>
                <a:lnTo>
                  <a:pt x="170434" y="163830"/>
                </a:lnTo>
                <a:lnTo>
                  <a:pt x="265176" y="163830"/>
                </a:lnTo>
                <a:lnTo>
                  <a:pt x="265176" y="927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94297" y="2761233"/>
            <a:ext cx="75565" cy="91440"/>
          </a:xfrm>
          <a:custGeom>
            <a:avLst/>
            <a:gdLst/>
            <a:ahLst/>
            <a:cxnLst/>
            <a:rect l="l" t="t" r="r" b="b"/>
            <a:pathLst>
              <a:path w="75564" h="91439">
                <a:moveTo>
                  <a:pt x="0" y="91440"/>
                </a:moveTo>
                <a:lnTo>
                  <a:pt x="75311" y="91440"/>
                </a:lnTo>
                <a:lnTo>
                  <a:pt x="75311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3500" y="4425721"/>
            <a:ext cx="578485" cy="500380"/>
          </a:xfrm>
          <a:custGeom>
            <a:avLst/>
            <a:gdLst/>
            <a:ahLst/>
            <a:cxnLst/>
            <a:rect l="l" t="t" r="r" b="b"/>
            <a:pathLst>
              <a:path w="578484" h="500379">
                <a:moveTo>
                  <a:pt x="169406" y="0"/>
                </a:moveTo>
                <a:lnTo>
                  <a:pt x="167120" y="0"/>
                </a:lnTo>
                <a:lnTo>
                  <a:pt x="164834" y="419"/>
                </a:lnTo>
                <a:lnTo>
                  <a:pt x="162421" y="1346"/>
                </a:lnTo>
                <a:lnTo>
                  <a:pt x="152187" y="10461"/>
                </a:lnTo>
                <a:lnTo>
                  <a:pt x="150467" y="22826"/>
                </a:lnTo>
                <a:lnTo>
                  <a:pt x="156438" y="33712"/>
                </a:lnTo>
                <a:lnTo>
                  <a:pt x="169279" y="38392"/>
                </a:lnTo>
                <a:lnTo>
                  <a:pt x="219571" y="169163"/>
                </a:lnTo>
                <a:lnTo>
                  <a:pt x="215634" y="171132"/>
                </a:lnTo>
                <a:lnTo>
                  <a:pt x="212078" y="173405"/>
                </a:lnTo>
                <a:lnTo>
                  <a:pt x="208522" y="176047"/>
                </a:lnTo>
                <a:lnTo>
                  <a:pt x="140196" y="98374"/>
                </a:lnTo>
                <a:lnTo>
                  <a:pt x="141618" y="91160"/>
                </a:lnTo>
                <a:lnTo>
                  <a:pt x="139386" y="84950"/>
                </a:lnTo>
                <a:lnTo>
                  <a:pt x="134606" y="80596"/>
                </a:lnTo>
                <a:lnTo>
                  <a:pt x="128385" y="78955"/>
                </a:lnTo>
                <a:lnTo>
                  <a:pt x="125464" y="78955"/>
                </a:lnTo>
                <a:lnTo>
                  <a:pt x="122543" y="79971"/>
                </a:lnTo>
                <a:lnTo>
                  <a:pt x="119876" y="82295"/>
                </a:lnTo>
                <a:lnTo>
                  <a:pt x="115665" y="89394"/>
                </a:lnTo>
                <a:lnTo>
                  <a:pt x="116383" y="96888"/>
                </a:lnTo>
                <a:lnTo>
                  <a:pt x="120911" y="102819"/>
                </a:lnTo>
                <a:lnTo>
                  <a:pt x="128131" y="105232"/>
                </a:lnTo>
                <a:lnTo>
                  <a:pt x="129655" y="105232"/>
                </a:lnTo>
                <a:lnTo>
                  <a:pt x="131306" y="104914"/>
                </a:lnTo>
                <a:lnTo>
                  <a:pt x="132957" y="104254"/>
                </a:lnTo>
                <a:lnTo>
                  <a:pt x="200902" y="181622"/>
                </a:lnTo>
                <a:lnTo>
                  <a:pt x="182203" y="200472"/>
                </a:lnTo>
                <a:lnTo>
                  <a:pt x="168088" y="222616"/>
                </a:lnTo>
                <a:lnTo>
                  <a:pt x="158950" y="247282"/>
                </a:lnTo>
                <a:lnTo>
                  <a:pt x="155182" y="273697"/>
                </a:lnTo>
                <a:lnTo>
                  <a:pt x="55741" y="273697"/>
                </a:lnTo>
                <a:lnTo>
                  <a:pt x="53582" y="267842"/>
                </a:lnTo>
                <a:lnTo>
                  <a:pt x="48629" y="265175"/>
                </a:lnTo>
                <a:lnTo>
                  <a:pt x="37199" y="265175"/>
                </a:lnTo>
                <a:lnTo>
                  <a:pt x="30595" y="270001"/>
                </a:lnTo>
                <a:lnTo>
                  <a:pt x="30595" y="286537"/>
                </a:lnTo>
                <a:lnTo>
                  <a:pt x="37072" y="291261"/>
                </a:lnTo>
                <a:lnTo>
                  <a:pt x="48629" y="291261"/>
                </a:lnTo>
                <a:lnTo>
                  <a:pt x="53582" y="288632"/>
                </a:lnTo>
                <a:lnTo>
                  <a:pt x="55741" y="282892"/>
                </a:lnTo>
                <a:lnTo>
                  <a:pt x="155182" y="282892"/>
                </a:lnTo>
                <a:lnTo>
                  <a:pt x="155640" y="289955"/>
                </a:lnTo>
                <a:lnTo>
                  <a:pt x="156467" y="296932"/>
                </a:lnTo>
                <a:lnTo>
                  <a:pt x="157700" y="303852"/>
                </a:lnTo>
                <a:lnTo>
                  <a:pt x="159373" y="310743"/>
                </a:lnTo>
                <a:lnTo>
                  <a:pt x="31611" y="376605"/>
                </a:lnTo>
                <a:lnTo>
                  <a:pt x="27674" y="373087"/>
                </a:lnTo>
                <a:lnTo>
                  <a:pt x="23229" y="371576"/>
                </a:lnTo>
                <a:lnTo>
                  <a:pt x="19038" y="371576"/>
                </a:lnTo>
                <a:lnTo>
                  <a:pt x="10040" y="373926"/>
                </a:lnTo>
                <a:lnTo>
                  <a:pt x="3163" y="380147"/>
                </a:lnTo>
                <a:lnTo>
                  <a:pt x="0" y="388994"/>
                </a:lnTo>
                <a:lnTo>
                  <a:pt x="2147" y="399554"/>
                </a:lnTo>
                <a:lnTo>
                  <a:pt x="5830" y="406857"/>
                </a:lnTo>
                <a:lnTo>
                  <a:pt x="12307" y="410121"/>
                </a:lnTo>
                <a:lnTo>
                  <a:pt x="18784" y="410121"/>
                </a:lnTo>
                <a:lnTo>
                  <a:pt x="26390" y="408620"/>
                </a:lnTo>
                <a:lnTo>
                  <a:pt x="32865" y="404337"/>
                </a:lnTo>
                <a:lnTo>
                  <a:pt x="37125" y="397599"/>
                </a:lnTo>
                <a:lnTo>
                  <a:pt x="38088" y="388734"/>
                </a:lnTo>
                <a:lnTo>
                  <a:pt x="163691" y="324180"/>
                </a:lnTo>
                <a:lnTo>
                  <a:pt x="182419" y="356513"/>
                </a:lnTo>
                <a:lnTo>
                  <a:pt x="209220" y="381322"/>
                </a:lnTo>
                <a:lnTo>
                  <a:pt x="242022" y="397223"/>
                </a:lnTo>
                <a:lnTo>
                  <a:pt x="278753" y="402831"/>
                </a:lnTo>
                <a:lnTo>
                  <a:pt x="278753" y="474598"/>
                </a:lnTo>
                <a:lnTo>
                  <a:pt x="271823" y="480756"/>
                </a:lnTo>
                <a:lnTo>
                  <a:pt x="270656" y="489189"/>
                </a:lnTo>
                <a:lnTo>
                  <a:pt x="274681" y="496639"/>
                </a:lnTo>
                <a:lnTo>
                  <a:pt x="283325" y="499846"/>
                </a:lnTo>
                <a:lnTo>
                  <a:pt x="292028" y="496639"/>
                </a:lnTo>
                <a:lnTo>
                  <a:pt x="296183" y="489189"/>
                </a:lnTo>
                <a:lnTo>
                  <a:pt x="295148" y="480756"/>
                </a:lnTo>
                <a:lnTo>
                  <a:pt x="288278" y="474598"/>
                </a:lnTo>
                <a:lnTo>
                  <a:pt x="288278" y="402170"/>
                </a:lnTo>
                <a:lnTo>
                  <a:pt x="323770" y="393991"/>
                </a:lnTo>
                <a:lnTo>
                  <a:pt x="354857" y="376283"/>
                </a:lnTo>
                <a:lnTo>
                  <a:pt x="379610" y="350462"/>
                </a:lnTo>
                <a:lnTo>
                  <a:pt x="396101" y="317944"/>
                </a:lnTo>
                <a:lnTo>
                  <a:pt x="514211" y="387426"/>
                </a:lnTo>
                <a:lnTo>
                  <a:pt x="514778" y="396551"/>
                </a:lnTo>
                <a:lnTo>
                  <a:pt x="518941" y="403599"/>
                </a:lnTo>
                <a:lnTo>
                  <a:pt x="525533" y="408143"/>
                </a:lnTo>
                <a:lnTo>
                  <a:pt x="533388" y="409752"/>
                </a:lnTo>
                <a:lnTo>
                  <a:pt x="539357" y="409752"/>
                </a:lnTo>
                <a:lnTo>
                  <a:pt x="545580" y="406857"/>
                </a:lnTo>
                <a:lnTo>
                  <a:pt x="549517" y="400215"/>
                </a:lnTo>
                <a:lnTo>
                  <a:pt x="552152" y="389818"/>
                </a:lnTo>
                <a:lnTo>
                  <a:pt x="549167" y="380553"/>
                </a:lnTo>
                <a:lnTo>
                  <a:pt x="542230" y="373906"/>
                </a:lnTo>
                <a:lnTo>
                  <a:pt x="533007" y="371360"/>
                </a:lnTo>
                <a:lnTo>
                  <a:pt x="529070" y="371360"/>
                </a:lnTo>
                <a:lnTo>
                  <a:pt x="525006" y="372643"/>
                </a:lnTo>
                <a:lnTo>
                  <a:pt x="521323" y="375627"/>
                </a:lnTo>
                <a:lnTo>
                  <a:pt x="400038" y="304177"/>
                </a:lnTo>
                <a:lnTo>
                  <a:pt x="402320" y="288600"/>
                </a:lnTo>
                <a:lnTo>
                  <a:pt x="402673" y="272964"/>
                </a:lnTo>
                <a:lnTo>
                  <a:pt x="401073" y="257446"/>
                </a:lnTo>
                <a:lnTo>
                  <a:pt x="397498" y="242227"/>
                </a:lnTo>
                <a:lnTo>
                  <a:pt x="542913" y="214375"/>
                </a:lnTo>
                <a:lnTo>
                  <a:pt x="546850" y="220751"/>
                </a:lnTo>
                <a:lnTo>
                  <a:pt x="552819" y="223532"/>
                </a:lnTo>
                <a:lnTo>
                  <a:pt x="558788" y="223532"/>
                </a:lnTo>
                <a:lnTo>
                  <a:pt x="566660" y="221881"/>
                </a:lnTo>
                <a:lnTo>
                  <a:pt x="573281" y="217246"/>
                </a:lnTo>
                <a:lnTo>
                  <a:pt x="577451" y="210106"/>
                </a:lnTo>
                <a:lnTo>
                  <a:pt x="577965" y="200939"/>
                </a:lnTo>
                <a:lnTo>
                  <a:pt x="575933" y="190449"/>
                </a:lnTo>
                <a:lnTo>
                  <a:pt x="567551" y="185204"/>
                </a:lnTo>
                <a:lnTo>
                  <a:pt x="550660" y="185204"/>
                </a:lnTo>
                <a:lnTo>
                  <a:pt x="542278" y="190449"/>
                </a:lnTo>
                <a:lnTo>
                  <a:pt x="540373" y="200939"/>
                </a:lnTo>
                <a:lnTo>
                  <a:pt x="392545" y="229133"/>
                </a:lnTo>
                <a:lnTo>
                  <a:pt x="388000" y="219980"/>
                </a:lnTo>
                <a:lnTo>
                  <a:pt x="382766" y="211229"/>
                </a:lnTo>
                <a:lnTo>
                  <a:pt x="376864" y="202912"/>
                </a:lnTo>
                <a:lnTo>
                  <a:pt x="370320" y="195059"/>
                </a:lnTo>
                <a:lnTo>
                  <a:pt x="434074" y="127533"/>
                </a:lnTo>
                <a:lnTo>
                  <a:pt x="435725" y="128193"/>
                </a:lnTo>
                <a:lnTo>
                  <a:pt x="437376" y="128511"/>
                </a:lnTo>
                <a:lnTo>
                  <a:pt x="439027" y="128511"/>
                </a:lnTo>
                <a:lnTo>
                  <a:pt x="446182" y="126184"/>
                </a:lnTo>
                <a:lnTo>
                  <a:pt x="450838" y="120424"/>
                </a:lnTo>
                <a:lnTo>
                  <a:pt x="451778" y="113059"/>
                </a:lnTo>
                <a:lnTo>
                  <a:pt x="447790" y="105917"/>
                </a:lnTo>
                <a:lnTo>
                  <a:pt x="445123" y="103352"/>
                </a:lnTo>
                <a:lnTo>
                  <a:pt x="441948" y="102260"/>
                </a:lnTo>
                <a:lnTo>
                  <a:pt x="439027" y="102260"/>
                </a:lnTo>
                <a:lnTo>
                  <a:pt x="432895" y="103817"/>
                </a:lnTo>
                <a:lnTo>
                  <a:pt x="428168" y="107972"/>
                </a:lnTo>
                <a:lnTo>
                  <a:pt x="425918" y="113951"/>
                </a:lnTo>
                <a:lnTo>
                  <a:pt x="427216" y="120980"/>
                </a:lnTo>
                <a:lnTo>
                  <a:pt x="363716" y="188175"/>
                </a:lnTo>
                <a:lnTo>
                  <a:pt x="344844" y="173476"/>
                </a:lnTo>
                <a:lnTo>
                  <a:pt x="323901" y="162818"/>
                </a:lnTo>
                <a:lnTo>
                  <a:pt x="301529" y="156330"/>
                </a:lnTo>
                <a:lnTo>
                  <a:pt x="278372" y="154139"/>
                </a:lnTo>
                <a:lnTo>
                  <a:pt x="266551" y="154700"/>
                </a:lnTo>
                <a:lnTo>
                  <a:pt x="254765" y="156392"/>
                </a:lnTo>
                <a:lnTo>
                  <a:pt x="243099" y="159235"/>
                </a:lnTo>
                <a:lnTo>
                  <a:pt x="231636" y="163245"/>
                </a:lnTo>
                <a:lnTo>
                  <a:pt x="181979" y="33489"/>
                </a:lnTo>
                <a:lnTo>
                  <a:pt x="187926" y="23049"/>
                </a:lnTo>
                <a:lnTo>
                  <a:pt x="186693" y="12115"/>
                </a:lnTo>
                <a:lnTo>
                  <a:pt x="179960" y="3496"/>
                </a:lnTo>
                <a:lnTo>
                  <a:pt x="169406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86328" y="4369400"/>
            <a:ext cx="1118870" cy="772795"/>
          </a:xfrm>
          <a:custGeom>
            <a:avLst/>
            <a:gdLst/>
            <a:ahLst/>
            <a:cxnLst/>
            <a:rect l="l" t="t" r="r" b="b"/>
            <a:pathLst>
              <a:path w="1118870" h="772795">
                <a:moveTo>
                  <a:pt x="695573" y="0"/>
                </a:moveTo>
                <a:lnTo>
                  <a:pt x="674004" y="9948"/>
                </a:lnTo>
                <a:lnTo>
                  <a:pt x="659413" y="28348"/>
                </a:lnTo>
                <a:lnTo>
                  <a:pt x="654050" y="51304"/>
                </a:lnTo>
                <a:lnTo>
                  <a:pt x="655079" y="61351"/>
                </a:lnTo>
                <a:lnTo>
                  <a:pt x="658288" y="71235"/>
                </a:lnTo>
                <a:lnTo>
                  <a:pt x="663854" y="80660"/>
                </a:lnTo>
                <a:lnTo>
                  <a:pt x="671957" y="89328"/>
                </a:lnTo>
                <a:lnTo>
                  <a:pt x="547624" y="444001"/>
                </a:lnTo>
                <a:lnTo>
                  <a:pt x="505882" y="446000"/>
                </a:lnTo>
                <a:lnTo>
                  <a:pt x="464867" y="453221"/>
                </a:lnTo>
                <a:lnTo>
                  <a:pt x="425162" y="465500"/>
                </a:lnTo>
                <a:lnTo>
                  <a:pt x="387350" y="482672"/>
                </a:lnTo>
                <a:lnTo>
                  <a:pt x="240030" y="115414"/>
                </a:lnTo>
                <a:lnTo>
                  <a:pt x="247485" y="106881"/>
                </a:lnTo>
                <a:lnTo>
                  <a:pt x="252618" y="97767"/>
                </a:lnTo>
                <a:lnTo>
                  <a:pt x="255585" y="88310"/>
                </a:lnTo>
                <a:lnTo>
                  <a:pt x="256539" y="78749"/>
                </a:lnTo>
                <a:lnTo>
                  <a:pt x="250876" y="55476"/>
                </a:lnTo>
                <a:lnTo>
                  <a:pt x="235616" y="37102"/>
                </a:lnTo>
                <a:lnTo>
                  <a:pt x="213356" y="27639"/>
                </a:lnTo>
                <a:lnTo>
                  <a:pt x="186689" y="31098"/>
                </a:lnTo>
                <a:lnTo>
                  <a:pt x="172366" y="39413"/>
                </a:lnTo>
                <a:lnTo>
                  <a:pt x="162401" y="50563"/>
                </a:lnTo>
                <a:lnTo>
                  <a:pt x="156579" y="63601"/>
                </a:lnTo>
                <a:lnTo>
                  <a:pt x="154686" y="77580"/>
                </a:lnTo>
                <a:lnTo>
                  <a:pt x="158152" y="96608"/>
                </a:lnTo>
                <a:lnTo>
                  <a:pt x="168227" y="113145"/>
                </a:lnTo>
                <a:lnTo>
                  <a:pt x="184421" y="124727"/>
                </a:lnTo>
                <a:lnTo>
                  <a:pt x="206248" y="128888"/>
                </a:lnTo>
                <a:lnTo>
                  <a:pt x="355726" y="501811"/>
                </a:lnTo>
                <a:lnTo>
                  <a:pt x="333994" y="518321"/>
                </a:lnTo>
                <a:lnTo>
                  <a:pt x="313785" y="536508"/>
                </a:lnTo>
                <a:lnTo>
                  <a:pt x="295148" y="556247"/>
                </a:lnTo>
                <a:lnTo>
                  <a:pt x="278130" y="577414"/>
                </a:lnTo>
                <a:lnTo>
                  <a:pt x="68834" y="446173"/>
                </a:lnTo>
                <a:lnTo>
                  <a:pt x="69596" y="441156"/>
                </a:lnTo>
                <a:lnTo>
                  <a:pt x="69596" y="438768"/>
                </a:lnTo>
                <a:lnTo>
                  <a:pt x="62255" y="417850"/>
                </a:lnTo>
                <a:lnTo>
                  <a:pt x="44688" y="406142"/>
                </a:lnTo>
                <a:lnTo>
                  <a:pt x="23572" y="406293"/>
                </a:lnTo>
                <a:lnTo>
                  <a:pt x="5587" y="420950"/>
                </a:lnTo>
                <a:lnTo>
                  <a:pt x="1777" y="427161"/>
                </a:lnTo>
                <a:lnTo>
                  <a:pt x="0" y="433485"/>
                </a:lnTo>
                <a:lnTo>
                  <a:pt x="0" y="439492"/>
                </a:lnTo>
                <a:lnTo>
                  <a:pt x="5212" y="457296"/>
                </a:lnTo>
                <a:lnTo>
                  <a:pt x="18557" y="469929"/>
                </a:lnTo>
                <a:lnTo>
                  <a:pt x="36593" y="474231"/>
                </a:lnTo>
                <a:lnTo>
                  <a:pt x="55880" y="467039"/>
                </a:lnTo>
                <a:lnTo>
                  <a:pt x="263779" y="597861"/>
                </a:lnTo>
                <a:lnTo>
                  <a:pt x="241978" y="638485"/>
                </a:lnTo>
                <a:lnTo>
                  <a:pt x="226060" y="681633"/>
                </a:lnTo>
                <a:lnTo>
                  <a:pt x="216237" y="726573"/>
                </a:lnTo>
                <a:lnTo>
                  <a:pt x="212725" y="772575"/>
                </a:lnTo>
                <a:lnTo>
                  <a:pt x="872236" y="772575"/>
                </a:lnTo>
                <a:lnTo>
                  <a:pt x="871904" y="752358"/>
                </a:lnTo>
                <a:lnTo>
                  <a:pt x="870918" y="738470"/>
                </a:lnTo>
                <a:lnTo>
                  <a:pt x="869289" y="724647"/>
                </a:lnTo>
                <a:lnTo>
                  <a:pt x="867029" y="710856"/>
                </a:lnTo>
                <a:lnTo>
                  <a:pt x="1054608" y="673906"/>
                </a:lnTo>
                <a:lnTo>
                  <a:pt x="1072592" y="688521"/>
                </a:lnTo>
                <a:lnTo>
                  <a:pt x="1093708" y="688585"/>
                </a:lnTo>
                <a:lnTo>
                  <a:pt x="1111275" y="676841"/>
                </a:lnTo>
                <a:lnTo>
                  <a:pt x="1118616" y="656030"/>
                </a:lnTo>
                <a:lnTo>
                  <a:pt x="1118362" y="651214"/>
                </a:lnTo>
                <a:lnTo>
                  <a:pt x="1117854" y="648697"/>
                </a:lnTo>
                <a:lnTo>
                  <a:pt x="1104872" y="627501"/>
                </a:lnTo>
                <a:lnTo>
                  <a:pt x="1083341" y="620565"/>
                </a:lnTo>
                <a:lnTo>
                  <a:pt x="1061954" y="627805"/>
                </a:lnTo>
                <a:lnTo>
                  <a:pt x="1049401" y="649138"/>
                </a:lnTo>
                <a:lnTo>
                  <a:pt x="860933" y="686528"/>
                </a:lnTo>
                <a:lnTo>
                  <a:pt x="844283" y="640116"/>
                </a:lnTo>
                <a:lnTo>
                  <a:pt x="821390" y="597387"/>
                </a:lnTo>
                <a:lnTo>
                  <a:pt x="792832" y="558846"/>
                </a:lnTo>
                <a:lnTo>
                  <a:pt x="759190" y="524996"/>
                </a:lnTo>
                <a:lnTo>
                  <a:pt x="721040" y="496343"/>
                </a:lnTo>
                <a:lnTo>
                  <a:pt x="678963" y="473390"/>
                </a:lnTo>
                <a:lnTo>
                  <a:pt x="633538" y="456642"/>
                </a:lnTo>
                <a:lnTo>
                  <a:pt x="585343" y="446604"/>
                </a:lnTo>
                <a:lnTo>
                  <a:pt x="706247" y="101063"/>
                </a:lnTo>
                <a:lnTo>
                  <a:pt x="727307" y="96306"/>
                </a:lnTo>
                <a:lnTo>
                  <a:pt x="742807" y="84653"/>
                </a:lnTo>
                <a:lnTo>
                  <a:pt x="752377" y="68396"/>
                </a:lnTo>
                <a:lnTo>
                  <a:pt x="755650" y="49831"/>
                </a:lnTo>
                <a:lnTo>
                  <a:pt x="753621" y="35297"/>
                </a:lnTo>
                <a:lnTo>
                  <a:pt x="747426" y="21827"/>
                </a:lnTo>
                <a:lnTo>
                  <a:pt x="736897" y="10501"/>
                </a:lnTo>
                <a:lnTo>
                  <a:pt x="721868" y="2396"/>
                </a:lnTo>
                <a:lnTo>
                  <a:pt x="69557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809" y="0"/>
            <a:ext cx="1073150" cy="736600"/>
          </a:xfrm>
          <a:custGeom>
            <a:avLst/>
            <a:gdLst/>
            <a:ahLst/>
            <a:cxnLst/>
            <a:rect l="l" t="t" r="r" b="b"/>
            <a:pathLst>
              <a:path w="1073150" h="736600">
                <a:moveTo>
                  <a:pt x="868857" y="0"/>
                </a:moveTo>
                <a:lnTo>
                  <a:pt x="236334" y="0"/>
                </a:lnTo>
                <a:lnTo>
                  <a:pt x="236270" y="5969"/>
                </a:lnTo>
                <a:lnTo>
                  <a:pt x="236587" y="19260"/>
                </a:lnTo>
                <a:lnTo>
                  <a:pt x="237537" y="32480"/>
                </a:lnTo>
                <a:lnTo>
                  <a:pt x="239121" y="45652"/>
                </a:lnTo>
                <a:lnTo>
                  <a:pt x="241338" y="58800"/>
                </a:lnTo>
                <a:lnTo>
                  <a:pt x="61366" y="94107"/>
                </a:lnTo>
                <a:lnTo>
                  <a:pt x="44094" y="80121"/>
                </a:lnTo>
                <a:lnTo>
                  <a:pt x="23853" y="80041"/>
                </a:lnTo>
                <a:lnTo>
                  <a:pt x="7027" y="91249"/>
                </a:lnTo>
                <a:lnTo>
                  <a:pt x="0" y="111125"/>
                </a:lnTo>
                <a:lnTo>
                  <a:pt x="215" y="115697"/>
                </a:lnTo>
                <a:lnTo>
                  <a:pt x="698" y="118110"/>
                </a:lnTo>
                <a:lnTo>
                  <a:pt x="13184" y="138320"/>
                </a:lnTo>
                <a:lnTo>
                  <a:pt x="33847" y="144922"/>
                </a:lnTo>
                <a:lnTo>
                  <a:pt x="54349" y="138023"/>
                </a:lnTo>
                <a:lnTo>
                  <a:pt x="66357" y="117728"/>
                </a:lnTo>
                <a:lnTo>
                  <a:pt x="247141" y="82041"/>
                </a:lnTo>
                <a:lnTo>
                  <a:pt x="263097" y="126265"/>
                </a:lnTo>
                <a:lnTo>
                  <a:pt x="285045" y="166983"/>
                </a:lnTo>
                <a:lnTo>
                  <a:pt x="312431" y="203715"/>
                </a:lnTo>
                <a:lnTo>
                  <a:pt x="344698" y="235981"/>
                </a:lnTo>
                <a:lnTo>
                  <a:pt x="381290" y="263301"/>
                </a:lnTo>
                <a:lnTo>
                  <a:pt x="421651" y="285192"/>
                </a:lnTo>
                <a:lnTo>
                  <a:pt x="465224" y="301175"/>
                </a:lnTo>
                <a:lnTo>
                  <a:pt x="511454" y="310769"/>
                </a:lnTo>
                <a:lnTo>
                  <a:pt x="395503" y="640207"/>
                </a:lnTo>
                <a:lnTo>
                  <a:pt x="375280" y="644719"/>
                </a:lnTo>
                <a:lnTo>
                  <a:pt x="360421" y="655827"/>
                </a:lnTo>
                <a:lnTo>
                  <a:pt x="351260" y="671318"/>
                </a:lnTo>
                <a:lnTo>
                  <a:pt x="348132" y="688975"/>
                </a:lnTo>
                <a:lnTo>
                  <a:pt x="350078" y="702825"/>
                </a:lnTo>
                <a:lnTo>
                  <a:pt x="356022" y="715676"/>
                </a:lnTo>
                <a:lnTo>
                  <a:pt x="366123" y="726479"/>
                </a:lnTo>
                <a:lnTo>
                  <a:pt x="380542" y="734187"/>
                </a:lnTo>
                <a:lnTo>
                  <a:pt x="405761" y="736494"/>
                </a:lnTo>
                <a:lnTo>
                  <a:pt x="426435" y="727027"/>
                </a:lnTo>
                <a:lnTo>
                  <a:pt x="440416" y="709487"/>
                </a:lnTo>
                <a:lnTo>
                  <a:pt x="445554" y="687577"/>
                </a:lnTo>
                <a:lnTo>
                  <a:pt x="444556" y="678029"/>
                </a:lnTo>
                <a:lnTo>
                  <a:pt x="441458" y="668623"/>
                </a:lnTo>
                <a:lnTo>
                  <a:pt x="436102" y="659645"/>
                </a:lnTo>
                <a:lnTo>
                  <a:pt x="428332" y="651383"/>
                </a:lnTo>
                <a:lnTo>
                  <a:pt x="547598" y="313182"/>
                </a:lnTo>
                <a:lnTo>
                  <a:pt x="587652" y="311302"/>
                </a:lnTo>
                <a:lnTo>
                  <a:pt x="627000" y="304434"/>
                </a:lnTo>
                <a:lnTo>
                  <a:pt x="665093" y="292733"/>
                </a:lnTo>
                <a:lnTo>
                  <a:pt x="701382" y="276351"/>
                </a:lnTo>
                <a:lnTo>
                  <a:pt x="842683" y="626490"/>
                </a:lnTo>
                <a:lnTo>
                  <a:pt x="835516" y="634644"/>
                </a:lnTo>
                <a:lnTo>
                  <a:pt x="830584" y="643334"/>
                </a:lnTo>
                <a:lnTo>
                  <a:pt x="827736" y="652333"/>
                </a:lnTo>
                <a:lnTo>
                  <a:pt x="826820" y="661415"/>
                </a:lnTo>
                <a:lnTo>
                  <a:pt x="832246" y="683593"/>
                </a:lnTo>
                <a:lnTo>
                  <a:pt x="846872" y="701103"/>
                </a:lnTo>
                <a:lnTo>
                  <a:pt x="868220" y="710136"/>
                </a:lnTo>
                <a:lnTo>
                  <a:pt x="893813" y="706882"/>
                </a:lnTo>
                <a:lnTo>
                  <a:pt x="907543" y="698938"/>
                </a:lnTo>
                <a:lnTo>
                  <a:pt x="917120" y="688292"/>
                </a:lnTo>
                <a:lnTo>
                  <a:pt x="922731" y="675860"/>
                </a:lnTo>
                <a:lnTo>
                  <a:pt x="924560" y="662559"/>
                </a:lnTo>
                <a:lnTo>
                  <a:pt x="921231" y="644399"/>
                </a:lnTo>
                <a:lnTo>
                  <a:pt x="911561" y="628634"/>
                </a:lnTo>
                <a:lnTo>
                  <a:pt x="896024" y="617606"/>
                </a:lnTo>
                <a:lnTo>
                  <a:pt x="875093" y="613663"/>
                </a:lnTo>
                <a:lnTo>
                  <a:pt x="731723" y="258063"/>
                </a:lnTo>
                <a:lnTo>
                  <a:pt x="752523" y="242365"/>
                </a:lnTo>
                <a:lnTo>
                  <a:pt x="771883" y="225059"/>
                </a:lnTo>
                <a:lnTo>
                  <a:pt x="789762" y="206253"/>
                </a:lnTo>
                <a:lnTo>
                  <a:pt x="806119" y="186054"/>
                </a:lnTo>
                <a:lnTo>
                  <a:pt x="1006843" y="311150"/>
                </a:lnTo>
                <a:lnTo>
                  <a:pt x="1006360" y="313563"/>
                </a:lnTo>
                <a:lnTo>
                  <a:pt x="1006157" y="318262"/>
                </a:lnTo>
                <a:lnTo>
                  <a:pt x="1013184" y="338171"/>
                </a:lnTo>
                <a:lnTo>
                  <a:pt x="1030009" y="349329"/>
                </a:lnTo>
                <a:lnTo>
                  <a:pt x="1050246" y="349176"/>
                </a:lnTo>
                <a:lnTo>
                  <a:pt x="1067511" y="335152"/>
                </a:lnTo>
                <a:lnTo>
                  <a:pt x="1071219" y="329311"/>
                </a:lnTo>
                <a:lnTo>
                  <a:pt x="1072870" y="323214"/>
                </a:lnTo>
                <a:lnTo>
                  <a:pt x="1072870" y="317500"/>
                </a:lnTo>
                <a:lnTo>
                  <a:pt x="1067865" y="300553"/>
                </a:lnTo>
                <a:lnTo>
                  <a:pt x="1055058" y="288512"/>
                </a:lnTo>
                <a:lnTo>
                  <a:pt x="1037766" y="284424"/>
                </a:lnTo>
                <a:lnTo>
                  <a:pt x="1019302" y="291338"/>
                </a:lnTo>
                <a:lnTo>
                  <a:pt x="819835" y="166497"/>
                </a:lnTo>
                <a:lnTo>
                  <a:pt x="840756" y="127801"/>
                </a:lnTo>
                <a:lnTo>
                  <a:pt x="856029" y="86677"/>
                </a:lnTo>
                <a:lnTo>
                  <a:pt x="865461" y="43838"/>
                </a:lnTo>
                <a:lnTo>
                  <a:pt x="868857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8722" y="151647"/>
            <a:ext cx="1006475" cy="1016000"/>
          </a:xfrm>
          <a:custGeom>
            <a:avLst/>
            <a:gdLst/>
            <a:ahLst/>
            <a:cxnLst/>
            <a:rect l="l" t="t" r="r" b="b"/>
            <a:pathLst>
              <a:path w="1006475" h="1016000">
                <a:moveTo>
                  <a:pt x="309145" y="0"/>
                </a:moveTo>
                <a:lnTo>
                  <a:pt x="299434" y="1260"/>
                </a:lnTo>
                <a:lnTo>
                  <a:pt x="282380" y="11064"/>
                </a:lnTo>
                <a:lnTo>
                  <a:pt x="274256" y="26739"/>
                </a:lnTo>
                <a:lnTo>
                  <a:pt x="274752" y="44247"/>
                </a:lnTo>
                <a:lnTo>
                  <a:pt x="283559" y="59553"/>
                </a:lnTo>
                <a:lnTo>
                  <a:pt x="288639" y="64633"/>
                </a:lnTo>
                <a:lnTo>
                  <a:pt x="295497" y="68189"/>
                </a:lnTo>
                <a:lnTo>
                  <a:pt x="304260" y="69205"/>
                </a:lnTo>
                <a:lnTo>
                  <a:pt x="368522" y="317871"/>
                </a:lnTo>
                <a:lnTo>
                  <a:pt x="345465" y="334793"/>
                </a:lnTo>
                <a:lnTo>
                  <a:pt x="324850" y="354478"/>
                </a:lnTo>
                <a:lnTo>
                  <a:pt x="306925" y="376592"/>
                </a:lnTo>
                <a:lnTo>
                  <a:pt x="291941" y="400802"/>
                </a:lnTo>
                <a:lnTo>
                  <a:pt x="68548" y="248783"/>
                </a:lnTo>
                <a:lnTo>
                  <a:pt x="47480" y="208851"/>
                </a:lnTo>
                <a:lnTo>
                  <a:pt x="32972" y="206285"/>
                </a:lnTo>
                <a:lnTo>
                  <a:pt x="18440" y="210173"/>
                </a:lnTo>
                <a:lnTo>
                  <a:pt x="6064" y="221478"/>
                </a:lnTo>
                <a:lnTo>
                  <a:pt x="627" y="233543"/>
                </a:lnTo>
                <a:lnTo>
                  <a:pt x="0" y="245417"/>
                </a:lnTo>
                <a:lnTo>
                  <a:pt x="3421" y="256339"/>
                </a:lnTo>
                <a:lnTo>
                  <a:pt x="10128" y="265547"/>
                </a:lnTo>
                <a:lnTo>
                  <a:pt x="19429" y="272252"/>
                </a:lnTo>
                <a:lnTo>
                  <a:pt x="30432" y="275659"/>
                </a:lnTo>
                <a:lnTo>
                  <a:pt x="42364" y="274994"/>
                </a:lnTo>
                <a:lnTo>
                  <a:pt x="54451" y="269484"/>
                </a:lnTo>
                <a:lnTo>
                  <a:pt x="281273" y="424043"/>
                </a:lnTo>
                <a:lnTo>
                  <a:pt x="275101" y="441642"/>
                </a:lnTo>
                <a:lnTo>
                  <a:pt x="270478" y="459682"/>
                </a:lnTo>
                <a:lnTo>
                  <a:pt x="267378" y="478031"/>
                </a:lnTo>
                <a:lnTo>
                  <a:pt x="265779" y="496560"/>
                </a:lnTo>
                <a:lnTo>
                  <a:pt x="97123" y="501640"/>
                </a:lnTo>
                <a:lnTo>
                  <a:pt x="95726" y="498465"/>
                </a:lnTo>
                <a:lnTo>
                  <a:pt x="93948" y="495798"/>
                </a:lnTo>
                <a:lnTo>
                  <a:pt x="91789" y="493766"/>
                </a:lnTo>
                <a:lnTo>
                  <a:pt x="79474" y="487380"/>
                </a:lnTo>
                <a:lnTo>
                  <a:pt x="66039" y="488781"/>
                </a:lnTo>
                <a:lnTo>
                  <a:pt x="55320" y="497087"/>
                </a:lnTo>
                <a:lnTo>
                  <a:pt x="51149" y="511419"/>
                </a:lnTo>
                <a:lnTo>
                  <a:pt x="51403" y="518150"/>
                </a:lnTo>
                <a:lnTo>
                  <a:pt x="53943" y="523611"/>
                </a:lnTo>
                <a:lnTo>
                  <a:pt x="57880" y="527548"/>
                </a:lnTo>
                <a:lnTo>
                  <a:pt x="67784" y="533425"/>
                </a:lnTo>
                <a:lnTo>
                  <a:pt x="79295" y="534183"/>
                </a:lnTo>
                <a:lnTo>
                  <a:pt x="89973" y="529369"/>
                </a:lnTo>
                <a:lnTo>
                  <a:pt x="97377" y="518531"/>
                </a:lnTo>
                <a:lnTo>
                  <a:pt x="265525" y="513451"/>
                </a:lnTo>
                <a:lnTo>
                  <a:pt x="270771" y="556920"/>
                </a:lnTo>
                <a:lnTo>
                  <a:pt x="283971" y="597747"/>
                </a:lnTo>
                <a:lnTo>
                  <a:pt x="304458" y="635001"/>
                </a:lnTo>
                <a:lnTo>
                  <a:pt x="331565" y="667756"/>
                </a:lnTo>
                <a:lnTo>
                  <a:pt x="365045" y="695299"/>
                </a:lnTo>
                <a:lnTo>
                  <a:pt x="403955" y="716270"/>
                </a:lnTo>
                <a:lnTo>
                  <a:pt x="301720" y="947791"/>
                </a:lnTo>
                <a:lnTo>
                  <a:pt x="280402" y="953428"/>
                </a:lnTo>
                <a:lnTo>
                  <a:pt x="267858" y="968984"/>
                </a:lnTo>
                <a:lnTo>
                  <a:pt x="265483" y="988706"/>
                </a:lnTo>
                <a:lnTo>
                  <a:pt x="274669" y="1006846"/>
                </a:lnTo>
                <a:lnTo>
                  <a:pt x="277717" y="1009767"/>
                </a:lnTo>
                <a:lnTo>
                  <a:pt x="281273" y="1012307"/>
                </a:lnTo>
                <a:lnTo>
                  <a:pt x="285718" y="1014339"/>
                </a:lnTo>
                <a:lnTo>
                  <a:pt x="310483" y="1015775"/>
                </a:lnTo>
                <a:lnTo>
                  <a:pt x="328485" y="1002020"/>
                </a:lnTo>
                <a:lnTo>
                  <a:pt x="334724" y="980263"/>
                </a:lnTo>
                <a:lnTo>
                  <a:pt x="324199" y="957697"/>
                </a:lnTo>
                <a:lnTo>
                  <a:pt x="427577" y="724652"/>
                </a:lnTo>
                <a:lnTo>
                  <a:pt x="443071" y="728589"/>
                </a:lnTo>
                <a:lnTo>
                  <a:pt x="450945" y="729986"/>
                </a:lnTo>
                <a:lnTo>
                  <a:pt x="438880" y="918581"/>
                </a:lnTo>
                <a:lnTo>
                  <a:pt x="427779" y="925734"/>
                </a:lnTo>
                <a:lnTo>
                  <a:pt x="422655" y="936376"/>
                </a:lnTo>
                <a:lnTo>
                  <a:pt x="423199" y="947995"/>
                </a:lnTo>
                <a:lnTo>
                  <a:pt x="429101" y="958078"/>
                </a:lnTo>
                <a:lnTo>
                  <a:pt x="432911" y="961761"/>
                </a:lnTo>
                <a:lnTo>
                  <a:pt x="438118" y="964428"/>
                </a:lnTo>
                <a:lnTo>
                  <a:pt x="444722" y="964682"/>
                </a:lnTo>
                <a:lnTo>
                  <a:pt x="459319" y="960983"/>
                </a:lnTo>
                <a:lnTo>
                  <a:pt x="467963" y="950426"/>
                </a:lnTo>
                <a:lnTo>
                  <a:pt x="469653" y="936964"/>
                </a:lnTo>
                <a:lnTo>
                  <a:pt x="463391" y="924550"/>
                </a:lnTo>
                <a:lnTo>
                  <a:pt x="461486" y="922518"/>
                </a:lnTo>
                <a:lnTo>
                  <a:pt x="458946" y="920867"/>
                </a:lnTo>
                <a:lnTo>
                  <a:pt x="456152" y="919470"/>
                </a:lnTo>
                <a:lnTo>
                  <a:pt x="467963" y="732526"/>
                </a:lnTo>
                <a:lnTo>
                  <a:pt x="516235" y="732456"/>
                </a:lnTo>
                <a:lnTo>
                  <a:pt x="562863" y="722159"/>
                </a:lnTo>
                <a:lnTo>
                  <a:pt x="606301" y="702218"/>
                </a:lnTo>
                <a:lnTo>
                  <a:pt x="645001" y="673217"/>
                </a:lnTo>
                <a:lnTo>
                  <a:pt x="773144" y="801360"/>
                </a:lnTo>
                <a:lnTo>
                  <a:pt x="771056" y="808932"/>
                </a:lnTo>
                <a:lnTo>
                  <a:pt x="771398" y="816028"/>
                </a:lnTo>
                <a:lnTo>
                  <a:pt x="773787" y="822362"/>
                </a:lnTo>
                <a:lnTo>
                  <a:pt x="777843" y="827649"/>
                </a:lnTo>
                <a:lnTo>
                  <a:pt x="785193" y="832758"/>
                </a:lnTo>
                <a:lnTo>
                  <a:pt x="793876" y="834903"/>
                </a:lnTo>
                <a:lnTo>
                  <a:pt x="802989" y="833453"/>
                </a:lnTo>
                <a:lnTo>
                  <a:pt x="811625" y="827776"/>
                </a:lnTo>
                <a:lnTo>
                  <a:pt x="817282" y="819193"/>
                </a:lnTo>
                <a:lnTo>
                  <a:pt x="818689" y="810075"/>
                </a:lnTo>
                <a:lnTo>
                  <a:pt x="816500" y="801362"/>
                </a:lnTo>
                <a:lnTo>
                  <a:pt x="811371" y="793994"/>
                </a:lnTo>
                <a:lnTo>
                  <a:pt x="806104" y="789938"/>
                </a:lnTo>
                <a:lnTo>
                  <a:pt x="799814" y="787548"/>
                </a:lnTo>
                <a:lnTo>
                  <a:pt x="792761" y="787207"/>
                </a:lnTo>
                <a:lnTo>
                  <a:pt x="785209" y="789295"/>
                </a:lnTo>
                <a:lnTo>
                  <a:pt x="657066" y="661152"/>
                </a:lnTo>
                <a:lnTo>
                  <a:pt x="665612" y="651635"/>
                </a:lnTo>
                <a:lnTo>
                  <a:pt x="673528" y="641594"/>
                </a:lnTo>
                <a:lnTo>
                  <a:pt x="680801" y="631076"/>
                </a:lnTo>
                <a:lnTo>
                  <a:pt x="687419" y="620131"/>
                </a:lnTo>
                <a:lnTo>
                  <a:pt x="936974" y="700014"/>
                </a:lnTo>
                <a:lnTo>
                  <a:pt x="961370" y="731135"/>
                </a:lnTo>
                <a:lnTo>
                  <a:pt x="978376" y="732002"/>
                </a:lnTo>
                <a:lnTo>
                  <a:pt x="993953" y="724654"/>
                </a:lnTo>
                <a:lnTo>
                  <a:pt x="1004411" y="708650"/>
                </a:lnTo>
                <a:lnTo>
                  <a:pt x="1006195" y="698426"/>
                </a:lnTo>
                <a:lnTo>
                  <a:pt x="1005157" y="689060"/>
                </a:lnTo>
                <a:lnTo>
                  <a:pt x="1001714" y="680789"/>
                </a:lnTo>
                <a:lnTo>
                  <a:pt x="996283" y="673852"/>
                </a:lnTo>
                <a:lnTo>
                  <a:pt x="984630" y="666015"/>
                </a:lnTo>
                <a:lnTo>
                  <a:pt x="970883" y="663168"/>
                </a:lnTo>
                <a:lnTo>
                  <a:pt x="956849" y="666297"/>
                </a:lnTo>
                <a:lnTo>
                  <a:pt x="944340" y="676392"/>
                </a:lnTo>
                <a:lnTo>
                  <a:pt x="698976" y="597398"/>
                </a:lnTo>
                <a:lnTo>
                  <a:pt x="712778" y="553899"/>
                </a:lnTo>
                <a:lnTo>
                  <a:pt x="717527" y="509377"/>
                </a:lnTo>
                <a:lnTo>
                  <a:pt x="713485" y="465159"/>
                </a:lnTo>
                <a:lnTo>
                  <a:pt x="700914" y="422570"/>
                </a:lnTo>
                <a:lnTo>
                  <a:pt x="680073" y="382938"/>
                </a:lnTo>
                <a:lnTo>
                  <a:pt x="651224" y="347589"/>
                </a:lnTo>
                <a:lnTo>
                  <a:pt x="743680" y="255006"/>
                </a:lnTo>
                <a:lnTo>
                  <a:pt x="760595" y="256121"/>
                </a:lnTo>
                <a:lnTo>
                  <a:pt x="772890" y="246782"/>
                </a:lnTo>
                <a:lnTo>
                  <a:pt x="777184" y="231967"/>
                </a:lnTo>
                <a:lnTo>
                  <a:pt x="770096" y="216652"/>
                </a:lnTo>
                <a:lnTo>
                  <a:pt x="754760" y="209563"/>
                </a:lnTo>
                <a:lnTo>
                  <a:pt x="739901" y="213858"/>
                </a:lnTo>
                <a:lnTo>
                  <a:pt x="730519" y="226153"/>
                </a:lnTo>
                <a:lnTo>
                  <a:pt x="731615" y="243068"/>
                </a:lnTo>
                <a:lnTo>
                  <a:pt x="638524" y="336159"/>
                </a:lnTo>
                <a:lnTo>
                  <a:pt x="601914" y="310552"/>
                </a:lnTo>
                <a:lnTo>
                  <a:pt x="561755" y="292894"/>
                </a:lnTo>
                <a:lnTo>
                  <a:pt x="519302" y="283342"/>
                </a:lnTo>
                <a:lnTo>
                  <a:pt x="475813" y="282057"/>
                </a:lnTo>
                <a:lnTo>
                  <a:pt x="432543" y="289195"/>
                </a:lnTo>
                <a:lnTo>
                  <a:pt x="390747" y="304917"/>
                </a:lnTo>
                <a:lnTo>
                  <a:pt x="328136" y="62982"/>
                </a:lnTo>
                <a:lnTo>
                  <a:pt x="339185" y="50613"/>
                </a:lnTo>
                <a:lnTo>
                  <a:pt x="342899" y="36232"/>
                </a:lnTo>
                <a:lnTo>
                  <a:pt x="340280" y="21923"/>
                </a:lnTo>
                <a:lnTo>
                  <a:pt x="332327" y="9769"/>
                </a:lnTo>
                <a:lnTo>
                  <a:pt x="325758" y="4671"/>
                </a:lnTo>
                <a:lnTo>
                  <a:pt x="317976" y="1275"/>
                </a:lnTo>
                <a:lnTo>
                  <a:pt x="309145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371855"/>
            <a:ext cx="97536" cy="944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088" y="295655"/>
            <a:ext cx="97536" cy="944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9327" y="922877"/>
            <a:ext cx="95472" cy="954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91143" y="4407408"/>
            <a:ext cx="70103" cy="7010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91584" y="4715255"/>
            <a:ext cx="70103" cy="7010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37894" y="2025472"/>
            <a:ext cx="1863725" cy="9410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DATASET </a:t>
            </a:r>
            <a:r>
              <a:rPr spc="-225" dirty="0"/>
              <a:t>OVERVIEW</a:t>
            </a:r>
          </a:p>
        </p:txBody>
      </p:sp>
      <p:sp>
        <p:nvSpPr>
          <p:cNvPr id="12" name="object 12"/>
          <p:cNvSpPr/>
          <p:nvPr/>
        </p:nvSpPr>
        <p:spPr>
          <a:xfrm>
            <a:off x="2161032" y="105181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121920" y="43180"/>
                </a:moveTo>
                <a:lnTo>
                  <a:pt x="78359" y="43180"/>
                </a:lnTo>
                <a:lnTo>
                  <a:pt x="78359" y="0"/>
                </a:lnTo>
                <a:lnTo>
                  <a:pt x="43561" y="0"/>
                </a:lnTo>
                <a:lnTo>
                  <a:pt x="43561" y="43180"/>
                </a:lnTo>
                <a:lnTo>
                  <a:pt x="0" y="43180"/>
                </a:lnTo>
                <a:lnTo>
                  <a:pt x="0" y="77470"/>
                </a:lnTo>
                <a:lnTo>
                  <a:pt x="43561" y="77470"/>
                </a:lnTo>
                <a:lnTo>
                  <a:pt x="43561" y="121920"/>
                </a:lnTo>
                <a:lnTo>
                  <a:pt x="78359" y="121920"/>
                </a:lnTo>
                <a:lnTo>
                  <a:pt x="78359" y="77470"/>
                </a:lnTo>
                <a:lnTo>
                  <a:pt x="121920" y="77470"/>
                </a:lnTo>
                <a:lnTo>
                  <a:pt x="121920" y="43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85544" y="13985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121920" y="44450"/>
                </a:moveTo>
                <a:lnTo>
                  <a:pt x="78486" y="44450"/>
                </a:lnTo>
                <a:lnTo>
                  <a:pt x="78486" y="0"/>
                </a:lnTo>
                <a:lnTo>
                  <a:pt x="43815" y="0"/>
                </a:lnTo>
                <a:lnTo>
                  <a:pt x="43815" y="44450"/>
                </a:lnTo>
                <a:lnTo>
                  <a:pt x="0" y="44450"/>
                </a:lnTo>
                <a:lnTo>
                  <a:pt x="0" y="78740"/>
                </a:lnTo>
                <a:lnTo>
                  <a:pt x="43815" y="78740"/>
                </a:lnTo>
                <a:lnTo>
                  <a:pt x="43815" y="121920"/>
                </a:lnTo>
                <a:lnTo>
                  <a:pt x="78486" y="121920"/>
                </a:lnTo>
                <a:lnTo>
                  <a:pt x="78486" y="78740"/>
                </a:lnTo>
                <a:lnTo>
                  <a:pt x="121920" y="78740"/>
                </a:lnTo>
                <a:lnTo>
                  <a:pt x="12192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46376" y="317906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43180"/>
                </a:moveTo>
                <a:lnTo>
                  <a:pt x="78359" y="43180"/>
                </a:lnTo>
                <a:lnTo>
                  <a:pt x="78359" y="0"/>
                </a:lnTo>
                <a:lnTo>
                  <a:pt x="43561" y="0"/>
                </a:lnTo>
                <a:lnTo>
                  <a:pt x="43561" y="43180"/>
                </a:lnTo>
                <a:lnTo>
                  <a:pt x="0" y="43180"/>
                </a:lnTo>
                <a:lnTo>
                  <a:pt x="0" y="78740"/>
                </a:lnTo>
                <a:lnTo>
                  <a:pt x="43561" y="78740"/>
                </a:lnTo>
                <a:lnTo>
                  <a:pt x="43561" y="121920"/>
                </a:lnTo>
                <a:lnTo>
                  <a:pt x="78359" y="121920"/>
                </a:lnTo>
                <a:lnTo>
                  <a:pt x="78359" y="78740"/>
                </a:lnTo>
                <a:lnTo>
                  <a:pt x="121920" y="78740"/>
                </a:lnTo>
                <a:lnTo>
                  <a:pt x="121920" y="43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152" y="1560575"/>
            <a:ext cx="167489" cy="2316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9467" y="2983991"/>
            <a:ext cx="167428" cy="23469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12335" y="832103"/>
            <a:ext cx="3514344" cy="618743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96327" y="715385"/>
            <a:ext cx="8376284" cy="4441190"/>
            <a:chOff x="320040" y="704087"/>
            <a:chExt cx="8376284" cy="444119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0040" y="704087"/>
              <a:ext cx="3497072" cy="348487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28504" y="832103"/>
              <a:ext cx="3156585" cy="3145790"/>
            </a:xfrm>
            <a:custGeom>
              <a:avLst/>
              <a:gdLst/>
              <a:ahLst/>
              <a:cxnLst/>
              <a:rect l="l" t="t" r="r" b="b"/>
              <a:pathLst>
                <a:path w="3156585" h="3145790">
                  <a:moveTo>
                    <a:pt x="1588966" y="0"/>
                  </a:moveTo>
                  <a:lnTo>
                    <a:pt x="1538190" y="730"/>
                  </a:lnTo>
                  <a:lnTo>
                    <a:pt x="1487479" y="2925"/>
                  </a:lnTo>
                  <a:lnTo>
                    <a:pt x="1436851" y="6588"/>
                  </a:lnTo>
                  <a:lnTo>
                    <a:pt x="1386330" y="11721"/>
                  </a:lnTo>
                  <a:lnTo>
                    <a:pt x="1335936" y="18329"/>
                  </a:lnTo>
                  <a:lnTo>
                    <a:pt x="1285690" y="26416"/>
                  </a:lnTo>
                  <a:lnTo>
                    <a:pt x="1234884" y="37860"/>
                  </a:lnTo>
                  <a:lnTo>
                    <a:pt x="1184437" y="50705"/>
                  </a:lnTo>
                  <a:lnTo>
                    <a:pt x="1134400" y="64981"/>
                  </a:lnTo>
                  <a:lnTo>
                    <a:pt x="1084820" y="80715"/>
                  </a:lnTo>
                  <a:lnTo>
                    <a:pt x="1035747" y="97935"/>
                  </a:lnTo>
                  <a:lnTo>
                    <a:pt x="987230" y="116670"/>
                  </a:lnTo>
                  <a:lnTo>
                    <a:pt x="939319" y="136948"/>
                  </a:lnTo>
                  <a:lnTo>
                    <a:pt x="892061" y="158797"/>
                  </a:lnTo>
                  <a:lnTo>
                    <a:pt x="845508" y="182245"/>
                  </a:lnTo>
                  <a:lnTo>
                    <a:pt x="800080" y="207970"/>
                  </a:lnTo>
                  <a:lnTo>
                    <a:pt x="755489" y="235008"/>
                  </a:lnTo>
                  <a:lnTo>
                    <a:pt x="711758" y="263336"/>
                  </a:lnTo>
                  <a:lnTo>
                    <a:pt x="668910" y="292931"/>
                  </a:lnTo>
                  <a:lnTo>
                    <a:pt x="626968" y="323770"/>
                  </a:lnTo>
                  <a:lnTo>
                    <a:pt x="585955" y="355830"/>
                  </a:lnTo>
                  <a:lnTo>
                    <a:pt x="545895" y="389088"/>
                  </a:lnTo>
                  <a:lnTo>
                    <a:pt x="506810" y="423520"/>
                  </a:lnTo>
                  <a:lnTo>
                    <a:pt x="468724" y="459105"/>
                  </a:lnTo>
                  <a:lnTo>
                    <a:pt x="432779" y="496922"/>
                  </a:lnTo>
                  <a:lnTo>
                    <a:pt x="398013" y="535764"/>
                  </a:lnTo>
                  <a:lnTo>
                    <a:pt x="364441" y="575601"/>
                  </a:lnTo>
                  <a:lnTo>
                    <a:pt x="332079" y="616404"/>
                  </a:lnTo>
                  <a:lnTo>
                    <a:pt x="300941" y="658143"/>
                  </a:lnTo>
                  <a:lnTo>
                    <a:pt x="271043" y="700790"/>
                  </a:lnTo>
                  <a:lnTo>
                    <a:pt x="242401" y="744315"/>
                  </a:lnTo>
                  <a:lnTo>
                    <a:pt x="215029" y="788688"/>
                  </a:lnTo>
                  <a:lnTo>
                    <a:pt x="188943" y="833882"/>
                  </a:lnTo>
                  <a:lnTo>
                    <a:pt x="165161" y="880364"/>
                  </a:lnTo>
                  <a:lnTo>
                    <a:pt x="142977" y="927577"/>
                  </a:lnTo>
                  <a:lnTo>
                    <a:pt x="122364" y="975468"/>
                  </a:lnTo>
                  <a:lnTo>
                    <a:pt x="103294" y="1023986"/>
                  </a:lnTo>
                  <a:lnTo>
                    <a:pt x="85737" y="1073080"/>
                  </a:lnTo>
                  <a:lnTo>
                    <a:pt x="69666" y="1122698"/>
                  </a:lnTo>
                  <a:lnTo>
                    <a:pt x="55051" y="1172790"/>
                  </a:lnTo>
                  <a:lnTo>
                    <a:pt x="41865" y="1223305"/>
                  </a:lnTo>
                  <a:lnTo>
                    <a:pt x="30079" y="1274191"/>
                  </a:lnTo>
                  <a:lnTo>
                    <a:pt x="21123" y="1325619"/>
                  </a:lnTo>
                  <a:lnTo>
                    <a:pt x="13733" y="1377264"/>
                  </a:lnTo>
                  <a:lnTo>
                    <a:pt x="7919" y="1429088"/>
                  </a:lnTo>
                  <a:lnTo>
                    <a:pt x="3686" y="1481053"/>
                  </a:lnTo>
                  <a:lnTo>
                    <a:pt x="1044" y="1533122"/>
                  </a:lnTo>
                  <a:lnTo>
                    <a:pt x="0" y="1585256"/>
                  </a:lnTo>
                  <a:lnTo>
                    <a:pt x="561" y="1637418"/>
                  </a:lnTo>
                  <a:lnTo>
                    <a:pt x="2736" y="1689571"/>
                  </a:lnTo>
                  <a:lnTo>
                    <a:pt x="6533" y="1741678"/>
                  </a:lnTo>
                  <a:lnTo>
                    <a:pt x="13369" y="1793342"/>
                  </a:lnTo>
                  <a:lnTo>
                    <a:pt x="21562" y="1844831"/>
                  </a:lnTo>
                  <a:lnTo>
                    <a:pt x="31165" y="1896081"/>
                  </a:lnTo>
                  <a:lnTo>
                    <a:pt x="42233" y="1947031"/>
                  </a:lnTo>
                  <a:lnTo>
                    <a:pt x="54820" y="1997616"/>
                  </a:lnTo>
                  <a:lnTo>
                    <a:pt x="68980" y="2047776"/>
                  </a:lnTo>
                  <a:lnTo>
                    <a:pt x="84768" y="2097446"/>
                  </a:lnTo>
                  <a:lnTo>
                    <a:pt x="102237" y="2146564"/>
                  </a:lnTo>
                  <a:lnTo>
                    <a:pt x="121443" y="2195068"/>
                  </a:lnTo>
                  <a:lnTo>
                    <a:pt x="143093" y="2242518"/>
                  </a:lnTo>
                  <a:lnTo>
                    <a:pt x="166162" y="2289260"/>
                  </a:lnTo>
                  <a:lnTo>
                    <a:pt x="190627" y="2335261"/>
                  </a:lnTo>
                  <a:lnTo>
                    <a:pt x="216463" y="2380492"/>
                  </a:lnTo>
                  <a:lnTo>
                    <a:pt x="243650" y="2424919"/>
                  </a:lnTo>
                  <a:lnTo>
                    <a:pt x="272163" y="2468513"/>
                  </a:lnTo>
                  <a:lnTo>
                    <a:pt x="301981" y="2511241"/>
                  </a:lnTo>
                  <a:lnTo>
                    <a:pt x="333079" y="2553072"/>
                  </a:lnTo>
                  <a:lnTo>
                    <a:pt x="365435" y="2593975"/>
                  </a:lnTo>
                  <a:lnTo>
                    <a:pt x="400209" y="2632636"/>
                  </a:lnTo>
                  <a:lnTo>
                    <a:pt x="436078" y="2670209"/>
                  </a:lnTo>
                  <a:lnTo>
                    <a:pt x="473019" y="2706675"/>
                  </a:lnTo>
                  <a:lnTo>
                    <a:pt x="511009" y="2742019"/>
                  </a:lnTo>
                  <a:lnTo>
                    <a:pt x="550022" y="2776224"/>
                  </a:lnTo>
                  <a:lnTo>
                    <a:pt x="590036" y="2809272"/>
                  </a:lnTo>
                  <a:lnTo>
                    <a:pt x="631026" y="2841148"/>
                  </a:lnTo>
                  <a:lnTo>
                    <a:pt x="672969" y="2871834"/>
                  </a:lnTo>
                  <a:lnTo>
                    <a:pt x="715841" y="2901315"/>
                  </a:lnTo>
                  <a:lnTo>
                    <a:pt x="760008" y="2928291"/>
                  </a:lnTo>
                  <a:lnTo>
                    <a:pt x="804948" y="2953838"/>
                  </a:lnTo>
                  <a:lnTo>
                    <a:pt x="850630" y="2977935"/>
                  </a:lnTo>
                  <a:lnTo>
                    <a:pt x="897027" y="3000564"/>
                  </a:lnTo>
                  <a:lnTo>
                    <a:pt x="944111" y="3021706"/>
                  </a:lnTo>
                  <a:lnTo>
                    <a:pt x="991854" y="3041344"/>
                  </a:lnTo>
                  <a:lnTo>
                    <a:pt x="1040227" y="3059458"/>
                  </a:lnTo>
                  <a:lnTo>
                    <a:pt x="1089202" y="3076029"/>
                  </a:lnTo>
                  <a:lnTo>
                    <a:pt x="1138751" y="3091040"/>
                  </a:lnTo>
                  <a:lnTo>
                    <a:pt x="1185546" y="3102853"/>
                  </a:lnTo>
                  <a:lnTo>
                    <a:pt x="1232601" y="3113144"/>
                  </a:lnTo>
                  <a:lnTo>
                    <a:pt x="1279876" y="3121949"/>
                  </a:lnTo>
                  <a:lnTo>
                    <a:pt x="1327329" y="3129303"/>
                  </a:lnTo>
                  <a:lnTo>
                    <a:pt x="1374921" y="3135241"/>
                  </a:lnTo>
                  <a:lnTo>
                    <a:pt x="1422610" y="3139797"/>
                  </a:lnTo>
                  <a:lnTo>
                    <a:pt x="1470355" y="3143009"/>
                  </a:lnTo>
                  <a:lnTo>
                    <a:pt x="1518116" y="3144910"/>
                  </a:lnTo>
                  <a:lnTo>
                    <a:pt x="1581092" y="3145470"/>
                  </a:lnTo>
                  <a:lnTo>
                    <a:pt x="1596332" y="3145282"/>
                  </a:lnTo>
                  <a:lnTo>
                    <a:pt x="1596332" y="3141522"/>
                  </a:lnTo>
                  <a:lnTo>
                    <a:pt x="1545435" y="3137766"/>
                  </a:lnTo>
                  <a:lnTo>
                    <a:pt x="1494711" y="3132924"/>
                  </a:lnTo>
                  <a:lnTo>
                    <a:pt x="1444200" y="3126907"/>
                  </a:lnTo>
                  <a:lnTo>
                    <a:pt x="1393943" y="3119630"/>
                  </a:lnTo>
                  <a:lnTo>
                    <a:pt x="1343981" y="3111003"/>
                  </a:lnTo>
                  <a:lnTo>
                    <a:pt x="1294354" y="3100939"/>
                  </a:lnTo>
                  <a:lnTo>
                    <a:pt x="1245103" y="3089350"/>
                  </a:lnTo>
                  <a:lnTo>
                    <a:pt x="1196270" y="3076148"/>
                  </a:lnTo>
                  <a:lnTo>
                    <a:pt x="1147895" y="3061246"/>
                  </a:lnTo>
                  <a:lnTo>
                    <a:pt x="1100499" y="3043749"/>
                  </a:lnTo>
                  <a:lnTo>
                    <a:pt x="1053599" y="3025125"/>
                  </a:lnTo>
                  <a:lnTo>
                    <a:pt x="1007244" y="3005334"/>
                  </a:lnTo>
                  <a:lnTo>
                    <a:pt x="961489" y="2984338"/>
                  </a:lnTo>
                  <a:lnTo>
                    <a:pt x="916385" y="2962098"/>
                  </a:lnTo>
                  <a:lnTo>
                    <a:pt x="871985" y="2938574"/>
                  </a:lnTo>
                  <a:lnTo>
                    <a:pt x="828340" y="2913728"/>
                  </a:lnTo>
                  <a:lnTo>
                    <a:pt x="785503" y="2887520"/>
                  </a:lnTo>
                  <a:lnTo>
                    <a:pt x="743527" y="2859913"/>
                  </a:lnTo>
                  <a:lnTo>
                    <a:pt x="703140" y="2830279"/>
                  </a:lnTo>
                  <a:lnTo>
                    <a:pt x="663669" y="2799475"/>
                  </a:lnTo>
                  <a:lnTo>
                    <a:pt x="625141" y="2767527"/>
                  </a:lnTo>
                  <a:lnTo>
                    <a:pt x="587583" y="2734459"/>
                  </a:lnTo>
                  <a:lnTo>
                    <a:pt x="551026" y="2700298"/>
                  </a:lnTo>
                  <a:lnTo>
                    <a:pt x="515495" y="2665066"/>
                  </a:lnTo>
                  <a:lnTo>
                    <a:pt x="481019" y="2628791"/>
                  </a:lnTo>
                  <a:lnTo>
                    <a:pt x="447627" y="2591496"/>
                  </a:lnTo>
                  <a:lnTo>
                    <a:pt x="415346" y="2553208"/>
                  </a:lnTo>
                  <a:lnTo>
                    <a:pt x="385076" y="2513493"/>
                  </a:lnTo>
                  <a:lnTo>
                    <a:pt x="356032" y="2472938"/>
                  </a:lnTo>
                  <a:lnTo>
                    <a:pt x="328229" y="2431565"/>
                  </a:lnTo>
                  <a:lnTo>
                    <a:pt x="301683" y="2389399"/>
                  </a:lnTo>
                  <a:lnTo>
                    <a:pt x="276408" y="2346463"/>
                  </a:lnTo>
                  <a:lnTo>
                    <a:pt x="252421" y="2302782"/>
                  </a:lnTo>
                  <a:lnTo>
                    <a:pt x="229736" y="2258380"/>
                  </a:lnTo>
                  <a:lnTo>
                    <a:pt x="208368" y="2213281"/>
                  </a:lnTo>
                  <a:lnTo>
                    <a:pt x="188333" y="2167509"/>
                  </a:lnTo>
                  <a:lnTo>
                    <a:pt x="170509" y="2121040"/>
                  </a:lnTo>
                  <a:lnTo>
                    <a:pt x="154268" y="2074039"/>
                  </a:lnTo>
                  <a:lnTo>
                    <a:pt x="139568" y="2026557"/>
                  </a:lnTo>
                  <a:lnTo>
                    <a:pt x="126364" y="1978646"/>
                  </a:lnTo>
                  <a:lnTo>
                    <a:pt x="114612" y="1930356"/>
                  </a:lnTo>
                  <a:lnTo>
                    <a:pt x="104270" y="1881740"/>
                  </a:lnTo>
                  <a:lnTo>
                    <a:pt x="95293" y="1832847"/>
                  </a:lnTo>
                  <a:lnTo>
                    <a:pt x="87637" y="1783729"/>
                  </a:lnTo>
                  <a:lnTo>
                    <a:pt x="81260" y="1734439"/>
                  </a:lnTo>
                  <a:lnTo>
                    <a:pt x="78195" y="1684754"/>
                  </a:lnTo>
                  <a:lnTo>
                    <a:pt x="76369" y="1635033"/>
                  </a:lnTo>
                  <a:lnTo>
                    <a:pt x="75833" y="1585308"/>
                  </a:lnTo>
                  <a:lnTo>
                    <a:pt x="76639" y="1535607"/>
                  </a:lnTo>
                  <a:lnTo>
                    <a:pt x="78838" y="1485962"/>
                  </a:lnTo>
                  <a:lnTo>
                    <a:pt x="82483" y="1436402"/>
                  </a:lnTo>
                  <a:lnTo>
                    <a:pt x="87625" y="1386959"/>
                  </a:lnTo>
                  <a:lnTo>
                    <a:pt x="94316" y="1337662"/>
                  </a:lnTo>
                  <a:lnTo>
                    <a:pt x="102608" y="1288542"/>
                  </a:lnTo>
                  <a:lnTo>
                    <a:pt x="113627" y="1240066"/>
                  </a:lnTo>
                  <a:lnTo>
                    <a:pt x="125972" y="1191877"/>
                  </a:lnTo>
                  <a:lnTo>
                    <a:pt x="139670" y="1144034"/>
                  </a:lnTo>
                  <a:lnTo>
                    <a:pt x="154748" y="1096600"/>
                  </a:lnTo>
                  <a:lnTo>
                    <a:pt x="171232" y="1049633"/>
                  </a:lnTo>
                  <a:lnTo>
                    <a:pt x="189147" y="1003196"/>
                  </a:lnTo>
                  <a:lnTo>
                    <a:pt x="208520" y="957348"/>
                  </a:lnTo>
                  <a:lnTo>
                    <a:pt x="229377" y="912150"/>
                  </a:lnTo>
                  <a:lnTo>
                    <a:pt x="251745" y="867664"/>
                  </a:lnTo>
                  <a:lnTo>
                    <a:pt x="276449" y="824351"/>
                  </a:lnTo>
                  <a:lnTo>
                    <a:pt x="302392" y="781809"/>
                  </a:lnTo>
                  <a:lnTo>
                    <a:pt x="329559" y="740061"/>
                  </a:lnTo>
                  <a:lnTo>
                    <a:pt x="357935" y="699136"/>
                  </a:lnTo>
                  <a:lnTo>
                    <a:pt x="387503" y="659058"/>
                  </a:lnTo>
                  <a:lnTo>
                    <a:pt x="418248" y="619854"/>
                  </a:lnTo>
                  <a:lnTo>
                    <a:pt x="450155" y="581549"/>
                  </a:lnTo>
                  <a:lnTo>
                    <a:pt x="483207" y="544171"/>
                  </a:lnTo>
                  <a:lnTo>
                    <a:pt x="517390" y="507746"/>
                  </a:lnTo>
                  <a:lnTo>
                    <a:pt x="553587" y="473370"/>
                  </a:lnTo>
                  <a:lnTo>
                    <a:pt x="590772" y="440107"/>
                  </a:lnTo>
                  <a:lnTo>
                    <a:pt x="628917" y="407980"/>
                  </a:lnTo>
                  <a:lnTo>
                    <a:pt x="667991" y="377010"/>
                  </a:lnTo>
                  <a:lnTo>
                    <a:pt x="707964" y="347219"/>
                  </a:lnTo>
                  <a:lnTo>
                    <a:pt x="748806" y="318628"/>
                  </a:lnTo>
                  <a:lnTo>
                    <a:pt x="790486" y="291261"/>
                  </a:lnTo>
                  <a:lnTo>
                    <a:pt x="832975" y="265139"/>
                  </a:lnTo>
                  <a:lnTo>
                    <a:pt x="876242" y="240284"/>
                  </a:lnTo>
                  <a:lnTo>
                    <a:pt x="920809" y="217530"/>
                  </a:lnTo>
                  <a:lnTo>
                    <a:pt x="966082" y="196322"/>
                  </a:lnTo>
                  <a:lnTo>
                    <a:pt x="1012005" y="176624"/>
                  </a:lnTo>
                  <a:lnTo>
                    <a:pt x="1058520" y="158399"/>
                  </a:lnTo>
                  <a:lnTo>
                    <a:pt x="1105571" y="141612"/>
                  </a:lnTo>
                  <a:lnTo>
                    <a:pt x="1153102" y="126228"/>
                  </a:lnTo>
                  <a:lnTo>
                    <a:pt x="1201056" y="112211"/>
                  </a:lnTo>
                  <a:lnTo>
                    <a:pt x="1249377" y="99526"/>
                  </a:lnTo>
                  <a:lnTo>
                    <a:pt x="1298009" y="88137"/>
                  </a:lnTo>
                  <a:lnTo>
                    <a:pt x="1351118" y="78752"/>
                  </a:lnTo>
                  <a:lnTo>
                    <a:pt x="1404491" y="71049"/>
                  </a:lnTo>
                  <a:lnTo>
                    <a:pt x="1458076" y="65039"/>
                  </a:lnTo>
                  <a:lnTo>
                    <a:pt x="1511820" y="60734"/>
                  </a:lnTo>
                  <a:lnTo>
                    <a:pt x="1565670" y="58143"/>
                  </a:lnTo>
                  <a:lnTo>
                    <a:pt x="1619573" y="57277"/>
                  </a:lnTo>
                  <a:lnTo>
                    <a:pt x="1651289" y="57584"/>
                  </a:lnTo>
                  <a:lnTo>
                    <a:pt x="1714674" y="60009"/>
                  </a:lnTo>
                  <a:lnTo>
                    <a:pt x="1796189" y="68159"/>
                  </a:lnTo>
                  <a:lnTo>
                    <a:pt x="1845862" y="75522"/>
                  </a:lnTo>
                  <a:lnTo>
                    <a:pt x="1895290" y="84238"/>
                  </a:lnTo>
                  <a:lnTo>
                    <a:pt x="1944426" y="94352"/>
                  </a:lnTo>
                  <a:lnTo>
                    <a:pt x="1993224" y="105911"/>
                  </a:lnTo>
                  <a:lnTo>
                    <a:pt x="2041636" y="118961"/>
                  </a:lnTo>
                  <a:lnTo>
                    <a:pt x="2089615" y="133547"/>
                  </a:lnTo>
                  <a:lnTo>
                    <a:pt x="2137115" y="149715"/>
                  </a:lnTo>
                  <a:lnTo>
                    <a:pt x="2184088" y="167512"/>
                  </a:lnTo>
                  <a:lnTo>
                    <a:pt x="2230250" y="187703"/>
                  </a:lnTo>
                  <a:lnTo>
                    <a:pt x="2275753" y="209235"/>
                  </a:lnTo>
                  <a:lnTo>
                    <a:pt x="2320570" y="232094"/>
                  </a:lnTo>
                  <a:lnTo>
                    <a:pt x="2364672" y="256268"/>
                  </a:lnTo>
                  <a:lnTo>
                    <a:pt x="2408031" y="281741"/>
                  </a:lnTo>
                  <a:lnTo>
                    <a:pt x="2450618" y="308501"/>
                  </a:lnTo>
                  <a:lnTo>
                    <a:pt x="2492406" y="336535"/>
                  </a:lnTo>
                  <a:lnTo>
                    <a:pt x="2533366" y="365828"/>
                  </a:lnTo>
                  <a:lnTo>
                    <a:pt x="2573470" y="396367"/>
                  </a:lnTo>
                  <a:lnTo>
                    <a:pt x="2611811" y="429120"/>
                  </a:lnTo>
                  <a:lnTo>
                    <a:pt x="2649181" y="462936"/>
                  </a:lnTo>
                  <a:lnTo>
                    <a:pt x="2685559" y="497797"/>
                  </a:lnTo>
                  <a:lnTo>
                    <a:pt x="2720924" y="533683"/>
                  </a:lnTo>
                  <a:lnTo>
                    <a:pt x="2755256" y="570576"/>
                  </a:lnTo>
                  <a:lnTo>
                    <a:pt x="2788532" y="608457"/>
                  </a:lnTo>
                  <a:lnTo>
                    <a:pt x="2820734" y="647306"/>
                  </a:lnTo>
                  <a:lnTo>
                    <a:pt x="2851838" y="687106"/>
                  </a:lnTo>
                  <a:lnTo>
                    <a:pt x="2881826" y="727837"/>
                  </a:lnTo>
                  <a:lnTo>
                    <a:pt x="2909423" y="770273"/>
                  </a:lnTo>
                  <a:lnTo>
                    <a:pt x="2935729" y="813491"/>
                  </a:lnTo>
                  <a:lnTo>
                    <a:pt x="2960721" y="857461"/>
                  </a:lnTo>
                  <a:lnTo>
                    <a:pt x="2984377" y="902156"/>
                  </a:lnTo>
                  <a:lnTo>
                    <a:pt x="3006675" y="947547"/>
                  </a:lnTo>
                  <a:lnTo>
                    <a:pt x="3027593" y="993605"/>
                  </a:lnTo>
                  <a:lnTo>
                    <a:pt x="3047110" y="1040304"/>
                  </a:lnTo>
                  <a:lnTo>
                    <a:pt x="3065203" y="1087613"/>
                  </a:lnTo>
                  <a:lnTo>
                    <a:pt x="3081851" y="1135507"/>
                  </a:lnTo>
                  <a:lnTo>
                    <a:pt x="3096114" y="1184231"/>
                  </a:lnTo>
                  <a:lnTo>
                    <a:pt x="3108791" y="1233354"/>
                  </a:lnTo>
                  <a:lnTo>
                    <a:pt x="3119922" y="1282841"/>
                  </a:lnTo>
                  <a:lnTo>
                    <a:pt x="3129548" y="1332656"/>
                  </a:lnTo>
                  <a:lnTo>
                    <a:pt x="3137710" y="1382767"/>
                  </a:lnTo>
                  <a:lnTo>
                    <a:pt x="3144448" y="1433138"/>
                  </a:lnTo>
                  <a:lnTo>
                    <a:pt x="3149802" y="1483735"/>
                  </a:lnTo>
                  <a:lnTo>
                    <a:pt x="3153815" y="1534523"/>
                  </a:lnTo>
                  <a:lnTo>
                    <a:pt x="3156527" y="1585468"/>
                  </a:lnTo>
                  <a:lnTo>
                    <a:pt x="3155596" y="1534445"/>
                  </a:lnTo>
                  <a:lnTo>
                    <a:pt x="3153425" y="1483434"/>
                  </a:lnTo>
                  <a:lnTo>
                    <a:pt x="3149932" y="1432484"/>
                  </a:lnTo>
                  <a:lnTo>
                    <a:pt x="3145034" y="1381644"/>
                  </a:lnTo>
                  <a:lnTo>
                    <a:pt x="3138649" y="1330962"/>
                  </a:lnTo>
                  <a:lnTo>
                    <a:pt x="3130694" y="1280489"/>
                  </a:lnTo>
                  <a:lnTo>
                    <a:pt x="3121086" y="1230272"/>
                  </a:lnTo>
                  <a:lnTo>
                    <a:pt x="3109743" y="1180362"/>
                  </a:lnTo>
                  <a:lnTo>
                    <a:pt x="3096583" y="1130808"/>
                  </a:lnTo>
                  <a:lnTo>
                    <a:pt x="3080992" y="1081824"/>
                  </a:lnTo>
                  <a:lnTo>
                    <a:pt x="3063948" y="1033366"/>
                  </a:lnTo>
                  <a:lnTo>
                    <a:pt x="3045463" y="985468"/>
                  </a:lnTo>
                  <a:lnTo>
                    <a:pt x="3025551" y="938165"/>
                  </a:lnTo>
                  <a:lnTo>
                    <a:pt x="3004226" y="891494"/>
                  </a:lnTo>
                  <a:lnTo>
                    <a:pt x="2981502" y="845490"/>
                  </a:lnTo>
                  <a:lnTo>
                    <a:pt x="2957391" y="800189"/>
                  </a:lnTo>
                  <a:lnTo>
                    <a:pt x="2931908" y="755625"/>
                  </a:lnTo>
                  <a:lnTo>
                    <a:pt x="2905067" y="711835"/>
                  </a:lnTo>
                  <a:lnTo>
                    <a:pt x="2875743" y="669336"/>
                  </a:lnTo>
                  <a:lnTo>
                    <a:pt x="2845188" y="627791"/>
                  </a:lnTo>
                  <a:lnTo>
                    <a:pt x="2813424" y="587224"/>
                  </a:lnTo>
                  <a:lnTo>
                    <a:pt x="2780472" y="547657"/>
                  </a:lnTo>
                  <a:lnTo>
                    <a:pt x="2746352" y="509114"/>
                  </a:lnTo>
                  <a:lnTo>
                    <a:pt x="2711086" y="471616"/>
                  </a:lnTo>
                  <a:lnTo>
                    <a:pt x="2674694" y="435188"/>
                  </a:lnTo>
                  <a:lnTo>
                    <a:pt x="2637197" y="399853"/>
                  </a:lnTo>
                  <a:lnTo>
                    <a:pt x="2598616" y="365633"/>
                  </a:lnTo>
                  <a:lnTo>
                    <a:pt x="2557929" y="333542"/>
                  </a:lnTo>
                  <a:lnTo>
                    <a:pt x="2516327" y="302726"/>
                  </a:lnTo>
                  <a:lnTo>
                    <a:pt x="2473840" y="273200"/>
                  </a:lnTo>
                  <a:lnTo>
                    <a:pt x="2430505" y="244979"/>
                  </a:lnTo>
                  <a:lnTo>
                    <a:pt x="2386352" y="218076"/>
                  </a:lnTo>
                  <a:lnTo>
                    <a:pt x="2341417" y="192508"/>
                  </a:lnTo>
                  <a:lnTo>
                    <a:pt x="2295732" y="168288"/>
                  </a:lnTo>
                  <a:lnTo>
                    <a:pt x="2249332" y="145431"/>
                  </a:lnTo>
                  <a:lnTo>
                    <a:pt x="2202249" y="123952"/>
                  </a:lnTo>
                  <a:lnTo>
                    <a:pt x="2154029" y="104714"/>
                  </a:lnTo>
                  <a:lnTo>
                    <a:pt x="2105243" y="87179"/>
                  </a:lnTo>
                  <a:lnTo>
                    <a:pt x="2055935" y="71294"/>
                  </a:lnTo>
                  <a:lnTo>
                    <a:pt x="2006151" y="57001"/>
                  </a:lnTo>
                  <a:lnTo>
                    <a:pt x="1955935" y="44245"/>
                  </a:lnTo>
                  <a:lnTo>
                    <a:pt x="1905332" y="32972"/>
                  </a:lnTo>
                  <a:lnTo>
                    <a:pt x="1854387" y="23126"/>
                  </a:lnTo>
                  <a:lnTo>
                    <a:pt x="1803146" y="14651"/>
                  </a:lnTo>
                  <a:lnTo>
                    <a:pt x="1751653" y="7493"/>
                  </a:lnTo>
                  <a:lnTo>
                    <a:pt x="1711034" y="4232"/>
                  </a:lnTo>
                  <a:lnTo>
                    <a:pt x="1670357" y="1889"/>
                  </a:lnTo>
                  <a:lnTo>
                    <a:pt x="1629655" y="474"/>
                  </a:lnTo>
                  <a:lnTo>
                    <a:pt x="1588966" y="0"/>
                  </a:lnTo>
                  <a:close/>
                </a:path>
              </a:pathLst>
            </a:custGeom>
            <a:solidFill>
              <a:srgbClr val="FFFFFF">
                <a:alpha val="5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2615183"/>
              <a:ext cx="953135" cy="1094740"/>
            </a:xfrm>
            <a:custGeom>
              <a:avLst/>
              <a:gdLst/>
              <a:ahLst/>
              <a:cxnLst/>
              <a:rect l="l" t="t" r="r" b="b"/>
              <a:pathLst>
                <a:path w="953135" h="1094739">
                  <a:moveTo>
                    <a:pt x="874267" y="0"/>
                  </a:moveTo>
                  <a:lnTo>
                    <a:pt x="873251" y="0"/>
                  </a:lnTo>
                  <a:lnTo>
                    <a:pt x="863404" y="1285"/>
                  </a:lnTo>
                  <a:lnTo>
                    <a:pt x="821647" y="24202"/>
                  </a:lnTo>
                  <a:lnTo>
                    <a:pt x="792865" y="54259"/>
                  </a:lnTo>
                  <a:lnTo>
                    <a:pt x="760899" y="102331"/>
                  </a:lnTo>
                  <a:lnTo>
                    <a:pt x="727314" y="172629"/>
                  </a:lnTo>
                  <a:lnTo>
                    <a:pt x="693674" y="269366"/>
                  </a:lnTo>
                  <a:lnTo>
                    <a:pt x="677989" y="318229"/>
                  </a:lnTo>
                  <a:lnTo>
                    <a:pt x="659957" y="367041"/>
                  </a:lnTo>
                  <a:lnTo>
                    <a:pt x="639725" y="415641"/>
                  </a:lnTo>
                  <a:lnTo>
                    <a:pt x="617441" y="463867"/>
                  </a:lnTo>
                  <a:lnTo>
                    <a:pt x="593251" y="511558"/>
                  </a:lnTo>
                  <a:lnTo>
                    <a:pt x="567302" y="558552"/>
                  </a:lnTo>
                  <a:lnTo>
                    <a:pt x="539744" y="604687"/>
                  </a:lnTo>
                  <a:lnTo>
                    <a:pt x="510721" y="649802"/>
                  </a:lnTo>
                  <a:lnTo>
                    <a:pt x="480383" y="693735"/>
                  </a:lnTo>
                  <a:lnTo>
                    <a:pt x="448877" y="736325"/>
                  </a:lnTo>
                  <a:lnTo>
                    <a:pt x="416349" y="777410"/>
                  </a:lnTo>
                  <a:lnTo>
                    <a:pt x="382947" y="816828"/>
                  </a:lnTo>
                  <a:lnTo>
                    <a:pt x="348819" y="854419"/>
                  </a:lnTo>
                  <a:lnTo>
                    <a:pt x="314111" y="890019"/>
                  </a:lnTo>
                  <a:lnTo>
                    <a:pt x="278972" y="923469"/>
                  </a:lnTo>
                  <a:lnTo>
                    <a:pt x="243549" y="954606"/>
                  </a:lnTo>
                  <a:lnTo>
                    <a:pt x="207988" y="983268"/>
                  </a:lnTo>
                  <a:lnTo>
                    <a:pt x="172438" y="1009294"/>
                  </a:lnTo>
                  <a:lnTo>
                    <a:pt x="137045" y="1032523"/>
                  </a:lnTo>
                  <a:lnTo>
                    <a:pt x="101958" y="1052793"/>
                  </a:lnTo>
                  <a:lnTo>
                    <a:pt x="67323" y="1069942"/>
                  </a:lnTo>
                  <a:lnTo>
                    <a:pt x="0" y="1094231"/>
                  </a:lnTo>
                  <a:lnTo>
                    <a:pt x="118534" y="1072669"/>
                  </a:lnTo>
                  <a:lnTo>
                    <a:pt x="394398" y="966215"/>
                  </a:lnTo>
                  <a:lnTo>
                    <a:pt x="707981" y="712219"/>
                  </a:lnTo>
                  <a:lnTo>
                    <a:pt x="939673" y="248031"/>
                  </a:lnTo>
                  <a:lnTo>
                    <a:pt x="952944" y="129603"/>
                  </a:lnTo>
                  <a:lnTo>
                    <a:pt x="936351" y="45077"/>
                  </a:lnTo>
                  <a:lnTo>
                    <a:pt x="874776" y="126"/>
                  </a:lnTo>
                  <a:lnTo>
                    <a:pt x="874267" y="0"/>
                  </a:lnTo>
                  <a:close/>
                </a:path>
              </a:pathLst>
            </a:custGeom>
            <a:solidFill>
              <a:srgbClr val="DAE7EE">
                <a:alpha val="6941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6696" y="1383791"/>
              <a:ext cx="605790" cy="603885"/>
            </a:xfrm>
            <a:custGeom>
              <a:avLst/>
              <a:gdLst/>
              <a:ahLst/>
              <a:cxnLst/>
              <a:rect l="l" t="t" r="r" b="b"/>
              <a:pathLst>
                <a:path w="605790" h="603885">
                  <a:moveTo>
                    <a:pt x="302507" y="0"/>
                  </a:moveTo>
                  <a:lnTo>
                    <a:pt x="253210" y="3998"/>
                  </a:lnTo>
                  <a:lnTo>
                    <a:pt x="204768" y="16081"/>
                  </a:lnTo>
                  <a:lnTo>
                    <a:pt x="158221" y="36379"/>
                  </a:lnTo>
                  <a:lnTo>
                    <a:pt x="114610" y="65024"/>
                  </a:lnTo>
                  <a:lnTo>
                    <a:pt x="78566" y="98551"/>
                  </a:lnTo>
                  <a:lnTo>
                    <a:pt x="49161" y="136374"/>
                  </a:lnTo>
                  <a:lnTo>
                    <a:pt x="26499" y="177622"/>
                  </a:lnTo>
                  <a:lnTo>
                    <a:pt x="10683" y="221422"/>
                  </a:lnTo>
                  <a:lnTo>
                    <a:pt x="1815" y="266906"/>
                  </a:lnTo>
                  <a:lnTo>
                    <a:pt x="0" y="313201"/>
                  </a:lnTo>
                  <a:lnTo>
                    <a:pt x="5338" y="359436"/>
                  </a:lnTo>
                  <a:lnTo>
                    <a:pt x="17934" y="404741"/>
                  </a:lnTo>
                  <a:lnTo>
                    <a:pt x="37890" y="448245"/>
                  </a:lnTo>
                  <a:lnTo>
                    <a:pt x="65309" y="489077"/>
                  </a:lnTo>
                  <a:lnTo>
                    <a:pt x="97508" y="523658"/>
                  </a:lnTo>
                  <a:lnTo>
                    <a:pt x="133719" y="552158"/>
                  </a:lnTo>
                  <a:lnTo>
                    <a:pt x="173167" y="574484"/>
                  </a:lnTo>
                  <a:lnTo>
                    <a:pt x="215077" y="590545"/>
                  </a:lnTo>
                  <a:lnTo>
                    <a:pt x="258673" y="600249"/>
                  </a:lnTo>
                  <a:lnTo>
                    <a:pt x="303180" y="603504"/>
                  </a:lnTo>
                  <a:lnTo>
                    <a:pt x="352436" y="599505"/>
                  </a:lnTo>
                  <a:lnTo>
                    <a:pt x="400827" y="587422"/>
                  </a:lnTo>
                  <a:lnTo>
                    <a:pt x="447309" y="567124"/>
                  </a:lnTo>
                  <a:lnTo>
                    <a:pt x="490835" y="538480"/>
                  </a:lnTo>
                  <a:lnTo>
                    <a:pt x="526880" y="504952"/>
                  </a:lnTo>
                  <a:lnTo>
                    <a:pt x="556285" y="467129"/>
                  </a:lnTo>
                  <a:lnTo>
                    <a:pt x="578947" y="425881"/>
                  </a:lnTo>
                  <a:lnTo>
                    <a:pt x="594764" y="382081"/>
                  </a:lnTo>
                  <a:lnTo>
                    <a:pt x="603632" y="336597"/>
                  </a:lnTo>
                  <a:lnTo>
                    <a:pt x="605449" y="290302"/>
                  </a:lnTo>
                  <a:lnTo>
                    <a:pt x="600112" y="244067"/>
                  </a:lnTo>
                  <a:lnTo>
                    <a:pt x="587518" y="198762"/>
                  </a:lnTo>
                  <a:lnTo>
                    <a:pt x="567565" y="155258"/>
                  </a:lnTo>
                  <a:lnTo>
                    <a:pt x="540149" y="114427"/>
                  </a:lnTo>
                  <a:lnTo>
                    <a:pt x="508027" y="79845"/>
                  </a:lnTo>
                  <a:lnTo>
                    <a:pt x="471878" y="51345"/>
                  </a:lnTo>
                  <a:lnTo>
                    <a:pt x="432477" y="29019"/>
                  </a:lnTo>
                  <a:lnTo>
                    <a:pt x="390599" y="12958"/>
                  </a:lnTo>
                  <a:lnTo>
                    <a:pt x="347017" y="3254"/>
                  </a:lnTo>
                  <a:lnTo>
                    <a:pt x="302507" y="0"/>
                  </a:lnTo>
                  <a:close/>
                </a:path>
              </a:pathLst>
            </a:custGeom>
            <a:solidFill>
              <a:srgbClr val="DAE7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0215" y="1438655"/>
              <a:ext cx="330200" cy="460375"/>
            </a:xfrm>
            <a:custGeom>
              <a:avLst/>
              <a:gdLst/>
              <a:ahLst/>
              <a:cxnLst/>
              <a:rect l="l" t="t" r="r" b="b"/>
              <a:pathLst>
                <a:path w="330200" h="460375">
                  <a:moveTo>
                    <a:pt x="55429" y="0"/>
                  </a:moveTo>
                  <a:lnTo>
                    <a:pt x="51606" y="0"/>
                  </a:lnTo>
                  <a:lnTo>
                    <a:pt x="43948" y="1142"/>
                  </a:lnTo>
                  <a:lnTo>
                    <a:pt x="23302" y="10435"/>
                  </a:lnTo>
                  <a:lnTo>
                    <a:pt x="8201" y="26241"/>
                  </a:lnTo>
                  <a:lnTo>
                    <a:pt x="0" y="46452"/>
                  </a:lnTo>
                  <a:lnTo>
                    <a:pt x="57" y="68960"/>
                  </a:lnTo>
                  <a:lnTo>
                    <a:pt x="7463" y="87776"/>
                  </a:lnTo>
                  <a:lnTo>
                    <a:pt x="20405" y="102425"/>
                  </a:lnTo>
                  <a:lnTo>
                    <a:pt x="37401" y="111930"/>
                  </a:lnTo>
                  <a:lnTo>
                    <a:pt x="56965" y="115315"/>
                  </a:lnTo>
                  <a:lnTo>
                    <a:pt x="60242" y="115315"/>
                  </a:lnTo>
                  <a:lnTo>
                    <a:pt x="66922" y="114426"/>
                  </a:lnTo>
                  <a:lnTo>
                    <a:pt x="68687" y="113791"/>
                  </a:lnTo>
                  <a:lnTo>
                    <a:pt x="78994" y="112031"/>
                  </a:lnTo>
                  <a:lnTo>
                    <a:pt x="89801" y="110759"/>
                  </a:lnTo>
                  <a:lnTo>
                    <a:pt x="100999" y="109987"/>
                  </a:lnTo>
                  <a:lnTo>
                    <a:pt x="112477" y="109727"/>
                  </a:lnTo>
                  <a:lnTo>
                    <a:pt x="132710" y="110551"/>
                  </a:lnTo>
                  <a:lnTo>
                    <a:pt x="172238" y="117389"/>
                  </a:lnTo>
                  <a:lnTo>
                    <a:pt x="216600" y="137923"/>
                  </a:lnTo>
                  <a:lnTo>
                    <a:pt x="257547" y="183060"/>
                  </a:lnTo>
                  <a:lnTo>
                    <a:pt x="279609" y="246959"/>
                  </a:lnTo>
                  <a:lnTo>
                    <a:pt x="283151" y="281717"/>
                  </a:lnTo>
                  <a:lnTo>
                    <a:pt x="280556" y="316714"/>
                  </a:lnTo>
                  <a:lnTo>
                    <a:pt x="254707" y="383220"/>
                  </a:lnTo>
                  <a:lnTo>
                    <a:pt x="204839" y="438858"/>
                  </a:lnTo>
                  <a:lnTo>
                    <a:pt x="172942" y="460247"/>
                  </a:lnTo>
                  <a:lnTo>
                    <a:pt x="209677" y="444329"/>
                  </a:lnTo>
                  <a:lnTo>
                    <a:pt x="242981" y="422624"/>
                  </a:lnTo>
                  <a:lnTo>
                    <a:pt x="272195" y="395632"/>
                  </a:lnTo>
                  <a:lnTo>
                    <a:pt x="296665" y="363854"/>
                  </a:lnTo>
                  <a:lnTo>
                    <a:pt x="314985" y="326245"/>
                  </a:lnTo>
                  <a:lnTo>
                    <a:pt x="325932" y="285575"/>
                  </a:lnTo>
                  <a:lnTo>
                    <a:pt x="329755" y="243214"/>
                  </a:lnTo>
                  <a:lnTo>
                    <a:pt x="326701" y="200532"/>
                  </a:lnTo>
                  <a:lnTo>
                    <a:pt x="316069" y="155457"/>
                  </a:lnTo>
                  <a:lnTo>
                    <a:pt x="296213" y="114157"/>
                  </a:lnTo>
                  <a:lnTo>
                    <a:pt x="267963" y="78071"/>
                  </a:lnTo>
                  <a:lnTo>
                    <a:pt x="232149" y="48640"/>
                  </a:lnTo>
                  <a:lnTo>
                    <a:pt x="190742" y="26664"/>
                  </a:lnTo>
                  <a:lnTo>
                    <a:pt x="147875" y="11604"/>
                  </a:lnTo>
                  <a:lnTo>
                    <a:pt x="102965" y="2903"/>
                  </a:lnTo>
                  <a:lnTo>
                    <a:pt x="55429" y="0"/>
                  </a:lnTo>
                  <a:close/>
                </a:path>
              </a:pathLst>
            </a:custGeom>
            <a:solidFill>
              <a:srgbClr val="FFFFFF">
                <a:alpha val="6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7745" y="1533143"/>
              <a:ext cx="2384425" cy="1731645"/>
            </a:xfrm>
            <a:custGeom>
              <a:avLst/>
              <a:gdLst/>
              <a:ahLst/>
              <a:cxnLst/>
              <a:rect l="l" t="t" r="r" b="b"/>
              <a:pathLst>
                <a:path w="2384425" h="1731645">
                  <a:moveTo>
                    <a:pt x="305396" y="1571485"/>
                  </a:moveTo>
                  <a:lnTo>
                    <a:pt x="296379" y="1524838"/>
                  </a:lnTo>
                  <a:lnTo>
                    <a:pt x="272529" y="1481836"/>
                  </a:lnTo>
                  <a:lnTo>
                    <a:pt x="218147" y="1438249"/>
                  </a:lnTo>
                  <a:lnTo>
                    <a:pt x="152577" y="1423416"/>
                  </a:lnTo>
                  <a:lnTo>
                    <a:pt x="127685" y="1425473"/>
                  </a:lnTo>
                  <a:lnTo>
                    <a:pt x="79781" y="1442072"/>
                  </a:lnTo>
                  <a:lnTo>
                    <a:pt x="24765" y="1493012"/>
                  </a:lnTo>
                  <a:lnTo>
                    <a:pt x="5359" y="1536344"/>
                  </a:lnTo>
                  <a:lnTo>
                    <a:pt x="0" y="1583143"/>
                  </a:lnTo>
                  <a:lnTo>
                    <a:pt x="9105" y="1629829"/>
                  </a:lnTo>
                  <a:lnTo>
                    <a:pt x="33096" y="1672844"/>
                  </a:lnTo>
                  <a:lnTo>
                    <a:pt x="87414" y="1716443"/>
                  </a:lnTo>
                  <a:lnTo>
                    <a:pt x="152882" y="1731264"/>
                  </a:lnTo>
                  <a:lnTo>
                    <a:pt x="177711" y="1729232"/>
                  </a:lnTo>
                  <a:lnTo>
                    <a:pt x="225552" y="1712683"/>
                  </a:lnTo>
                  <a:lnTo>
                    <a:pt x="280555" y="1661579"/>
                  </a:lnTo>
                  <a:lnTo>
                    <a:pt x="299986" y="1618234"/>
                  </a:lnTo>
                  <a:lnTo>
                    <a:pt x="305396" y="1571485"/>
                  </a:lnTo>
                  <a:close/>
                </a:path>
                <a:path w="2384425" h="1731645">
                  <a:moveTo>
                    <a:pt x="2384133" y="146570"/>
                  </a:moveTo>
                  <a:lnTo>
                    <a:pt x="2375128" y="100380"/>
                  </a:lnTo>
                  <a:lnTo>
                    <a:pt x="2351290" y="57785"/>
                  </a:lnTo>
                  <a:lnTo>
                    <a:pt x="2296896" y="14655"/>
                  </a:lnTo>
                  <a:lnTo>
                    <a:pt x="2231275" y="0"/>
                  </a:lnTo>
                  <a:lnTo>
                    <a:pt x="2206434" y="2032"/>
                  </a:lnTo>
                  <a:lnTo>
                    <a:pt x="2158504" y="18440"/>
                  </a:lnTo>
                  <a:lnTo>
                    <a:pt x="2103488" y="68872"/>
                  </a:lnTo>
                  <a:lnTo>
                    <a:pt x="2084070" y="111798"/>
                  </a:lnTo>
                  <a:lnTo>
                    <a:pt x="2078659" y="158153"/>
                  </a:lnTo>
                  <a:lnTo>
                    <a:pt x="2087664" y="204406"/>
                  </a:lnTo>
                  <a:lnTo>
                    <a:pt x="2111514" y="247015"/>
                  </a:lnTo>
                  <a:lnTo>
                    <a:pt x="2165769" y="290156"/>
                  </a:lnTo>
                  <a:lnTo>
                    <a:pt x="2231275" y="304812"/>
                  </a:lnTo>
                  <a:lnTo>
                    <a:pt x="2256180" y="302768"/>
                  </a:lnTo>
                  <a:lnTo>
                    <a:pt x="2304211" y="286270"/>
                  </a:lnTo>
                  <a:lnTo>
                    <a:pt x="2359304" y="235712"/>
                  </a:lnTo>
                  <a:lnTo>
                    <a:pt x="2378722" y="192849"/>
                  </a:lnTo>
                  <a:lnTo>
                    <a:pt x="2384133" y="146570"/>
                  </a:lnTo>
                  <a:close/>
                </a:path>
              </a:pathLst>
            </a:custGeom>
            <a:solidFill>
              <a:srgbClr val="DAE7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4719" y="2118359"/>
              <a:ext cx="5221224" cy="255117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6847" y="3274186"/>
              <a:ext cx="2761708" cy="1870836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985074" y="5131196"/>
            <a:ext cx="52069" cy="13970"/>
          </a:xfrm>
          <a:custGeom>
            <a:avLst/>
            <a:gdLst/>
            <a:ahLst/>
            <a:cxnLst/>
            <a:rect l="l" t="t" r="r" b="b"/>
            <a:pathLst>
              <a:path w="52069" h="13970">
                <a:moveTo>
                  <a:pt x="26924" y="0"/>
                </a:moveTo>
                <a:lnTo>
                  <a:pt x="19723" y="1947"/>
                </a:lnTo>
                <a:lnTo>
                  <a:pt x="13843" y="5558"/>
                </a:lnTo>
                <a:lnTo>
                  <a:pt x="0" y="13826"/>
                </a:lnTo>
                <a:lnTo>
                  <a:pt x="51787" y="13826"/>
                </a:lnTo>
                <a:lnTo>
                  <a:pt x="50406" y="12048"/>
                </a:lnTo>
                <a:lnTo>
                  <a:pt x="35090" y="1002"/>
                </a:lnTo>
                <a:lnTo>
                  <a:pt x="26924" y="0"/>
                </a:lnTo>
                <a:close/>
              </a:path>
            </a:pathLst>
          </a:custGeom>
          <a:solidFill>
            <a:srgbClr val="D9892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806" y="0"/>
            <a:ext cx="9144000" cy="5145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object 3"/>
          <p:cNvSpPr/>
          <p:nvPr/>
        </p:nvSpPr>
        <p:spPr>
          <a:xfrm>
            <a:off x="8103500" y="4425721"/>
            <a:ext cx="578485" cy="500380"/>
          </a:xfrm>
          <a:custGeom>
            <a:avLst/>
            <a:gdLst/>
            <a:ahLst/>
            <a:cxnLst/>
            <a:rect l="l" t="t" r="r" b="b"/>
            <a:pathLst>
              <a:path w="578484" h="500379">
                <a:moveTo>
                  <a:pt x="169406" y="0"/>
                </a:moveTo>
                <a:lnTo>
                  <a:pt x="167120" y="0"/>
                </a:lnTo>
                <a:lnTo>
                  <a:pt x="164834" y="419"/>
                </a:lnTo>
                <a:lnTo>
                  <a:pt x="162421" y="1346"/>
                </a:lnTo>
                <a:lnTo>
                  <a:pt x="152187" y="10461"/>
                </a:lnTo>
                <a:lnTo>
                  <a:pt x="150467" y="22826"/>
                </a:lnTo>
                <a:lnTo>
                  <a:pt x="156438" y="33712"/>
                </a:lnTo>
                <a:lnTo>
                  <a:pt x="169279" y="38392"/>
                </a:lnTo>
                <a:lnTo>
                  <a:pt x="219571" y="169163"/>
                </a:lnTo>
                <a:lnTo>
                  <a:pt x="215634" y="171132"/>
                </a:lnTo>
                <a:lnTo>
                  <a:pt x="212078" y="173405"/>
                </a:lnTo>
                <a:lnTo>
                  <a:pt x="208522" y="176047"/>
                </a:lnTo>
                <a:lnTo>
                  <a:pt x="140196" y="98374"/>
                </a:lnTo>
                <a:lnTo>
                  <a:pt x="141618" y="91160"/>
                </a:lnTo>
                <a:lnTo>
                  <a:pt x="139386" y="84950"/>
                </a:lnTo>
                <a:lnTo>
                  <a:pt x="134606" y="80596"/>
                </a:lnTo>
                <a:lnTo>
                  <a:pt x="128385" y="78955"/>
                </a:lnTo>
                <a:lnTo>
                  <a:pt x="125464" y="78955"/>
                </a:lnTo>
                <a:lnTo>
                  <a:pt x="122543" y="79971"/>
                </a:lnTo>
                <a:lnTo>
                  <a:pt x="119876" y="82295"/>
                </a:lnTo>
                <a:lnTo>
                  <a:pt x="115665" y="89394"/>
                </a:lnTo>
                <a:lnTo>
                  <a:pt x="116383" y="96888"/>
                </a:lnTo>
                <a:lnTo>
                  <a:pt x="120911" y="102819"/>
                </a:lnTo>
                <a:lnTo>
                  <a:pt x="128131" y="105232"/>
                </a:lnTo>
                <a:lnTo>
                  <a:pt x="129655" y="105232"/>
                </a:lnTo>
                <a:lnTo>
                  <a:pt x="131306" y="104914"/>
                </a:lnTo>
                <a:lnTo>
                  <a:pt x="132957" y="104254"/>
                </a:lnTo>
                <a:lnTo>
                  <a:pt x="200902" y="181622"/>
                </a:lnTo>
                <a:lnTo>
                  <a:pt x="182203" y="200472"/>
                </a:lnTo>
                <a:lnTo>
                  <a:pt x="168088" y="222616"/>
                </a:lnTo>
                <a:lnTo>
                  <a:pt x="158950" y="247282"/>
                </a:lnTo>
                <a:lnTo>
                  <a:pt x="155182" y="273697"/>
                </a:lnTo>
                <a:lnTo>
                  <a:pt x="55741" y="273697"/>
                </a:lnTo>
                <a:lnTo>
                  <a:pt x="53582" y="267842"/>
                </a:lnTo>
                <a:lnTo>
                  <a:pt x="48629" y="265175"/>
                </a:lnTo>
                <a:lnTo>
                  <a:pt x="37199" y="265175"/>
                </a:lnTo>
                <a:lnTo>
                  <a:pt x="30595" y="270001"/>
                </a:lnTo>
                <a:lnTo>
                  <a:pt x="30595" y="286537"/>
                </a:lnTo>
                <a:lnTo>
                  <a:pt x="37072" y="291261"/>
                </a:lnTo>
                <a:lnTo>
                  <a:pt x="48629" y="291261"/>
                </a:lnTo>
                <a:lnTo>
                  <a:pt x="53582" y="288632"/>
                </a:lnTo>
                <a:lnTo>
                  <a:pt x="55741" y="282892"/>
                </a:lnTo>
                <a:lnTo>
                  <a:pt x="155182" y="282892"/>
                </a:lnTo>
                <a:lnTo>
                  <a:pt x="155640" y="289955"/>
                </a:lnTo>
                <a:lnTo>
                  <a:pt x="156467" y="296932"/>
                </a:lnTo>
                <a:lnTo>
                  <a:pt x="157700" y="303852"/>
                </a:lnTo>
                <a:lnTo>
                  <a:pt x="159373" y="310743"/>
                </a:lnTo>
                <a:lnTo>
                  <a:pt x="31611" y="376605"/>
                </a:lnTo>
                <a:lnTo>
                  <a:pt x="27674" y="373087"/>
                </a:lnTo>
                <a:lnTo>
                  <a:pt x="23229" y="371576"/>
                </a:lnTo>
                <a:lnTo>
                  <a:pt x="19038" y="371576"/>
                </a:lnTo>
                <a:lnTo>
                  <a:pt x="10040" y="373926"/>
                </a:lnTo>
                <a:lnTo>
                  <a:pt x="3163" y="380147"/>
                </a:lnTo>
                <a:lnTo>
                  <a:pt x="0" y="388994"/>
                </a:lnTo>
                <a:lnTo>
                  <a:pt x="2147" y="399554"/>
                </a:lnTo>
                <a:lnTo>
                  <a:pt x="5830" y="406857"/>
                </a:lnTo>
                <a:lnTo>
                  <a:pt x="12307" y="410121"/>
                </a:lnTo>
                <a:lnTo>
                  <a:pt x="18784" y="410121"/>
                </a:lnTo>
                <a:lnTo>
                  <a:pt x="26390" y="408620"/>
                </a:lnTo>
                <a:lnTo>
                  <a:pt x="32865" y="404337"/>
                </a:lnTo>
                <a:lnTo>
                  <a:pt x="37125" y="397599"/>
                </a:lnTo>
                <a:lnTo>
                  <a:pt x="38088" y="388734"/>
                </a:lnTo>
                <a:lnTo>
                  <a:pt x="163691" y="324180"/>
                </a:lnTo>
                <a:lnTo>
                  <a:pt x="182419" y="356513"/>
                </a:lnTo>
                <a:lnTo>
                  <a:pt x="209220" y="381322"/>
                </a:lnTo>
                <a:lnTo>
                  <a:pt x="242022" y="397223"/>
                </a:lnTo>
                <a:lnTo>
                  <a:pt x="278753" y="402831"/>
                </a:lnTo>
                <a:lnTo>
                  <a:pt x="278753" y="474598"/>
                </a:lnTo>
                <a:lnTo>
                  <a:pt x="271823" y="480756"/>
                </a:lnTo>
                <a:lnTo>
                  <a:pt x="270656" y="489189"/>
                </a:lnTo>
                <a:lnTo>
                  <a:pt x="274681" y="496639"/>
                </a:lnTo>
                <a:lnTo>
                  <a:pt x="283325" y="499846"/>
                </a:lnTo>
                <a:lnTo>
                  <a:pt x="292028" y="496639"/>
                </a:lnTo>
                <a:lnTo>
                  <a:pt x="296183" y="489189"/>
                </a:lnTo>
                <a:lnTo>
                  <a:pt x="295148" y="480756"/>
                </a:lnTo>
                <a:lnTo>
                  <a:pt x="288278" y="474598"/>
                </a:lnTo>
                <a:lnTo>
                  <a:pt x="288278" y="402170"/>
                </a:lnTo>
                <a:lnTo>
                  <a:pt x="323770" y="393991"/>
                </a:lnTo>
                <a:lnTo>
                  <a:pt x="354857" y="376283"/>
                </a:lnTo>
                <a:lnTo>
                  <a:pt x="379610" y="350462"/>
                </a:lnTo>
                <a:lnTo>
                  <a:pt x="396101" y="317944"/>
                </a:lnTo>
                <a:lnTo>
                  <a:pt x="514211" y="387426"/>
                </a:lnTo>
                <a:lnTo>
                  <a:pt x="514778" y="396551"/>
                </a:lnTo>
                <a:lnTo>
                  <a:pt x="518941" y="403599"/>
                </a:lnTo>
                <a:lnTo>
                  <a:pt x="525533" y="408143"/>
                </a:lnTo>
                <a:lnTo>
                  <a:pt x="533388" y="409752"/>
                </a:lnTo>
                <a:lnTo>
                  <a:pt x="539357" y="409752"/>
                </a:lnTo>
                <a:lnTo>
                  <a:pt x="545580" y="406857"/>
                </a:lnTo>
                <a:lnTo>
                  <a:pt x="549517" y="400215"/>
                </a:lnTo>
                <a:lnTo>
                  <a:pt x="552152" y="389818"/>
                </a:lnTo>
                <a:lnTo>
                  <a:pt x="549167" y="380553"/>
                </a:lnTo>
                <a:lnTo>
                  <a:pt x="542230" y="373906"/>
                </a:lnTo>
                <a:lnTo>
                  <a:pt x="533007" y="371360"/>
                </a:lnTo>
                <a:lnTo>
                  <a:pt x="529070" y="371360"/>
                </a:lnTo>
                <a:lnTo>
                  <a:pt x="525006" y="372643"/>
                </a:lnTo>
                <a:lnTo>
                  <a:pt x="521323" y="375627"/>
                </a:lnTo>
                <a:lnTo>
                  <a:pt x="400038" y="304177"/>
                </a:lnTo>
                <a:lnTo>
                  <a:pt x="402320" y="288600"/>
                </a:lnTo>
                <a:lnTo>
                  <a:pt x="402673" y="272964"/>
                </a:lnTo>
                <a:lnTo>
                  <a:pt x="401073" y="257446"/>
                </a:lnTo>
                <a:lnTo>
                  <a:pt x="397498" y="242227"/>
                </a:lnTo>
                <a:lnTo>
                  <a:pt x="542913" y="214375"/>
                </a:lnTo>
                <a:lnTo>
                  <a:pt x="546850" y="220751"/>
                </a:lnTo>
                <a:lnTo>
                  <a:pt x="552819" y="223532"/>
                </a:lnTo>
                <a:lnTo>
                  <a:pt x="558788" y="223532"/>
                </a:lnTo>
                <a:lnTo>
                  <a:pt x="566660" y="221881"/>
                </a:lnTo>
                <a:lnTo>
                  <a:pt x="573281" y="217246"/>
                </a:lnTo>
                <a:lnTo>
                  <a:pt x="577451" y="210106"/>
                </a:lnTo>
                <a:lnTo>
                  <a:pt x="577965" y="200939"/>
                </a:lnTo>
                <a:lnTo>
                  <a:pt x="575933" y="190449"/>
                </a:lnTo>
                <a:lnTo>
                  <a:pt x="567551" y="185204"/>
                </a:lnTo>
                <a:lnTo>
                  <a:pt x="550660" y="185204"/>
                </a:lnTo>
                <a:lnTo>
                  <a:pt x="542278" y="190449"/>
                </a:lnTo>
                <a:lnTo>
                  <a:pt x="540373" y="200939"/>
                </a:lnTo>
                <a:lnTo>
                  <a:pt x="392545" y="229133"/>
                </a:lnTo>
                <a:lnTo>
                  <a:pt x="388000" y="219980"/>
                </a:lnTo>
                <a:lnTo>
                  <a:pt x="382766" y="211229"/>
                </a:lnTo>
                <a:lnTo>
                  <a:pt x="376864" y="202912"/>
                </a:lnTo>
                <a:lnTo>
                  <a:pt x="370320" y="195059"/>
                </a:lnTo>
                <a:lnTo>
                  <a:pt x="434074" y="127533"/>
                </a:lnTo>
                <a:lnTo>
                  <a:pt x="435725" y="128193"/>
                </a:lnTo>
                <a:lnTo>
                  <a:pt x="437376" y="128511"/>
                </a:lnTo>
                <a:lnTo>
                  <a:pt x="439027" y="128511"/>
                </a:lnTo>
                <a:lnTo>
                  <a:pt x="446182" y="126184"/>
                </a:lnTo>
                <a:lnTo>
                  <a:pt x="450838" y="120424"/>
                </a:lnTo>
                <a:lnTo>
                  <a:pt x="451778" y="113059"/>
                </a:lnTo>
                <a:lnTo>
                  <a:pt x="447790" y="105917"/>
                </a:lnTo>
                <a:lnTo>
                  <a:pt x="445123" y="103352"/>
                </a:lnTo>
                <a:lnTo>
                  <a:pt x="441948" y="102260"/>
                </a:lnTo>
                <a:lnTo>
                  <a:pt x="439027" y="102260"/>
                </a:lnTo>
                <a:lnTo>
                  <a:pt x="432895" y="103817"/>
                </a:lnTo>
                <a:lnTo>
                  <a:pt x="428168" y="107972"/>
                </a:lnTo>
                <a:lnTo>
                  <a:pt x="425918" y="113951"/>
                </a:lnTo>
                <a:lnTo>
                  <a:pt x="427216" y="120980"/>
                </a:lnTo>
                <a:lnTo>
                  <a:pt x="363716" y="188175"/>
                </a:lnTo>
                <a:lnTo>
                  <a:pt x="344844" y="173476"/>
                </a:lnTo>
                <a:lnTo>
                  <a:pt x="323901" y="162818"/>
                </a:lnTo>
                <a:lnTo>
                  <a:pt x="301529" y="156330"/>
                </a:lnTo>
                <a:lnTo>
                  <a:pt x="278372" y="154139"/>
                </a:lnTo>
                <a:lnTo>
                  <a:pt x="266551" y="154700"/>
                </a:lnTo>
                <a:lnTo>
                  <a:pt x="254765" y="156392"/>
                </a:lnTo>
                <a:lnTo>
                  <a:pt x="243099" y="159235"/>
                </a:lnTo>
                <a:lnTo>
                  <a:pt x="231636" y="163245"/>
                </a:lnTo>
                <a:lnTo>
                  <a:pt x="181979" y="33489"/>
                </a:lnTo>
                <a:lnTo>
                  <a:pt x="187926" y="23049"/>
                </a:lnTo>
                <a:lnTo>
                  <a:pt x="186693" y="12115"/>
                </a:lnTo>
                <a:lnTo>
                  <a:pt x="179960" y="3496"/>
                </a:lnTo>
                <a:lnTo>
                  <a:pt x="169406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86328" y="4369400"/>
            <a:ext cx="1118870" cy="772795"/>
          </a:xfrm>
          <a:custGeom>
            <a:avLst/>
            <a:gdLst/>
            <a:ahLst/>
            <a:cxnLst/>
            <a:rect l="l" t="t" r="r" b="b"/>
            <a:pathLst>
              <a:path w="1118870" h="772795">
                <a:moveTo>
                  <a:pt x="695573" y="0"/>
                </a:moveTo>
                <a:lnTo>
                  <a:pt x="674004" y="9948"/>
                </a:lnTo>
                <a:lnTo>
                  <a:pt x="659413" y="28348"/>
                </a:lnTo>
                <a:lnTo>
                  <a:pt x="654050" y="51304"/>
                </a:lnTo>
                <a:lnTo>
                  <a:pt x="655079" y="61351"/>
                </a:lnTo>
                <a:lnTo>
                  <a:pt x="658288" y="71235"/>
                </a:lnTo>
                <a:lnTo>
                  <a:pt x="663854" y="80660"/>
                </a:lnTo>
                <a:lnTo>
                  <a:pt x="671957" y="89328"/>
                </a:lnTo>
                <a:lnTo>
                  <a:pt x="547624" y="444001"/>
                </a:lnTo>
                <a:lnTo>
                  <a:pt x="505882" y="446000"/>
                </a:lnTo>
                <a:lnTo>
                  <a:pt x="464867" y="453221"/>
                </a:lnTo>
                <a:lnTo>
                  <a:pt x="425162" y="465500"/>
                </a:lnTo>
                <a:lnTo>
                  <a:pt x="387350" y="482672"/>
                </a:lnTo>
                <a:lnTo>
                  <a:pt x="240030" y="115414"/>
                </a:lnTo>
                <a:lnTo>
                  <a:pt x="247485" y="106881"/>
                </a:lnTo>
                <a:lnTo>
                  <a:pt x="252618" y="97767"/>
                </a:lnTo>
                <a:lnTo>
                  <a:pt x="255585" y="88310"/>
                </a:lnTo>
                <a:lnTo>
                  <a:pt x="256539" y="78749"/>
                </a:lnTo>
                <a:lnTo>
                  <a:pt x="250876" y="55476"/>
                </a:lnTo>
                <a:lnTo>
                  <a:pt x="235616" y="37102"/>
                </a:lnTo>
                <a:lnTo>
                  <a:pt x="213356" y="27639"/>
                </a:lnTo>
                <a:lnTo>
                  <a:pt x="186689" y="31098"/>
                </a:lnTo>
                <a:lnTo>
                  <a:pt x="172366" y="39413"/>
                </a:lnTo>
                <a:lnTo>
                  <a:pt x="162401" y="50563"/>
                </a:lnTo>
                <a:lnTo>
                  <a:pt x="156579" y="63601"/>
                </a:lnTo>
                <a:lnTo>
                  <a:pt x="154686" y="77580"/>
                </a:lnTo>
                <a:lnTo>
                  <a:pt x="158152" y="96608"/>
                </a:lnTo>
                <a:lnTo>
                  <a:pt x="168227" y="113145"/>
                </a:lnTo>
                <a:lnTo>
                  <a:pt x="184421" y="124727"/>
                </a:lnTo>
                <a:lnTo>
                  <a:pt x="206248" y="128888"/>
                </a:lnTo>
                <a:lnTo>
                  <a:pt x="355726" y="501811"/>
                </a:lnTo>
                <a:lnTo>
                  <a:pt x="333994" y="518321"/>
                </a:lnTo>
                <a:lnTo>
                  <a:pt x="313785" y="536508"/>
                </a:lnTo>
                <a:lnTo>
                  <a:pt x="295148" y="556247"/>
                </a:lnTo>
                <a:lnTo>
                  <a:pt x="278130" y="577414"/>
                </a:lnTo>
                <a:lnTo>
                  <a:pt x="68834" y="446173"/>
                </a:lnTo>
                <a:lnTo>
                  <a:pt x="69596" y="441156"/>
                </a:lnTo>
                <a:lnTo>
                  <a:pt x="69596" y="438768"/>
                </a:lnTo>
                <a:lnTo>
                  <a:pt x="62255" y="417850"/>
                </a:lnTo>
                <a:lnTo>
                  <a:pt x="44688" y="406142"/>
                </a:lnTo>
                <a:lnTo>
                  <a:pt x="23572" y="406293"/>
                </a:lnTo>
                <a:lnTo>
                  <a:pt x="5587" y="420950"/>
                </a:lnTo>
                <a:lnTo>
                  <a:pt x="1777" y="427161"/>
                </a:lnTo>
                <a:lnTo>
                  <a:pt x="0" y="433485"/>
                </a:lnTo>
                <a:lnTo>
                  <a:pt x="0" y="439492"/>
                </a:lnTo>
                <a:lnTo>
                  <a:pt x="5212" y="457296"/>
                </a:lnTo>
                <a:lnTo>
                  <a:pt x="18557" y="469929"/>
                </a:lnTo>
                <a:lnTo>
                  <a:pt x="36593" y="474231"/>
                </a:lnTo>
                <a:lnTo>
                  <a:pt x="55880" y="467039"/>
                </a:lnTo>
                <a:lnTo>
                  <a:pt x="263779" y="597861"/>
                </a:lnTo>
                <a:lnTo>
                  <a:pt x="241978" y="638485"/>
                </a:lnTo>
                <a:lnTo>
                  <a:pt x="226060" y="681633"/>
                </a:lnTo>
                <a:lnTo>
                  <a:pt x="216237" y="726573"/>
                </a:lnTo>
                <a:lnTo>
                  <a:pt x="212725" y="772575"/>
                </a:lnTo>
                <a:lnTo>
                  <a:pt x="872236" y="772575"/>
                </a:lnTo>
                <a:lnTo>
                  <a:pt x="871904" y="752358"/>
                </a:lnTo>
                <a:lnTo>
                  <a:pt x="870918" y="738470"/>
                </a:lnTo>
                <a:lnTo>
                  <a:pt x="869289" y="724647"/>
                </a:lnTo>
                <a:lnTo>
                  <a:pt x="867029" y="710856"/>
                </a:lnTo>
                <a:lnTo>
                  <a:pt x="1054608" y="673906"/>
                </a:lnTo>
                <a:lnTo>
                  <a:pt x="1072592" y="688521"/>
                </a:lnTo>
                <a:lnTo>
                  <a:pt x="1093708" y="688585"/>
                </a:lnTo>
                <a:lnTo>
                  <a:pt x="1111275" y="676841"/>
                </a:lnTo>
                <a:lnTo>
                  <a:pt x="1118616" y="656030"/>
                </a:lnTo>
                <a:lnTo>
                  <a:pt x="1118362" y="651214"/>
                </a:lnTo>
                <a:lnTo>
                  <a:pt x="1117854" y="648697"/>
                </a:lnTo>
                <a:lnTo>
                  <a:pt x="1104872" y="627501"/>
                </a:lnTo>
                <a:lnTo>
                  <a:pt x="1083341" y="620565"/>
                </a:lnTo>
                <a:lnTo>
                  <a:pt x="1061954" y="627805"/>
                </a:lnTo>
                <a:lnTo>
                  <a:pt x="1049401" y="649138"/>
                </a:lnTo>
                <a:lnTo>
                  <a:pt x="860933" y="686528"/>
                </a:lnTo>
                <a:lnTo>
                  <a:pt x="844283" y="640116"/>
                </a:lnTo>
                <a:lnTo>
                  <a:pt x="821390" y="597387"/>
                </a:lnTo>
                <a:lnTo>
                  <a:pt x="792832" y="558846"/>
                </a:lnTo>
                <a:lnTo>
                  <a:pt x="759190" y="524996"/>
                </a:lnTo>
                <a:lnTo>
                  <a:pt x="721040" y="496343"/>
                </a:lnTo>
                <a:lnTo>
                  <a:pt x="678963" y="473390"/>
                </a:lnTo>
                <a:lnTo>
                  <a:pt x="633538" y="456642"/>
                </a:lnTo>
                <a:lnTo>
                  <a:pt x="585343" y="446604"/>
                </a:lnTo>
                <a:lnTo>
                  <a:pt x="706247" y="101063"/>
                </a:lnTo>
                <a:lnTo>
                  <a:pt x="727307" y="96306"/>
                </a:lnTo>
                <a:lnTo>
                  <a:pt x="742807" y="84653"/>
                </a:lnTo>
                <a:lnTo>
                  <a:pt x="752377" y="68396"/>
                </a:lnTo>
                <a:lnTo>
                  <a:pt x="755650" y="49831"/>
                </a:lnTo>
                <a:lnTo>
                  <a:pt x="753621" y="35297"/>
                </a:lnTo>
                <a:lnTo>
                  <a:pt x="747426" y="21827"/>
                </a:lnTo>
                <a:lnTo>
                  <a:pt x="736897" y="10501"/>
                </a:lnTo>
                <a:lnTo>
                  <a:pt x="721868" y="2396"/>
                </a:lnTo>
                <a:lnTo>
                  <a:pt x="69557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809" y="0"/>
            <a:ext cx="1073150" cy="736600"/>
          </a:xfrm>
          <a:custGeom>
            <a:avLst/>
            <a:gdLst/>
            <a:ahLst/>
            <a:cxnLst/>
            <a:rect l="l" t="t" r="r" b="b"/>
            <a:pathLst>
              <a:path w="1073150" h="736600">
                <a:moveTo>
                  <a:pt x="868857" y="0"/>
                </a:moveTo>
                <a:lnTo>
                  <a:pt x="236334" y="0"/>
                </a:lnTo>
                <a:lnTo>
                  <a:pt x="236270" y="5969"/>
                </a:lnTo>
                <a:lnTo>
                  <a:pt x="236587" y="19260"/>
                </a:lnTo>
                <a:lnTo>
                  <a:pt x="237537" y="32480"/>
                </a:lnTo>
                <a:lnTo>
                  <a:pt x="239121" y="45652"/>
                </a:lnTo>
                <a:lnTo>
                  <a:pt x="241338" y="58800"/>
                </a:lnTo>
                <a:lnTo>
                  <a:pt x="61366" y="94107"/>
                </a:lnTo>
                <a:lnTo>
                  <a:pt x="44094" y="80121"/>
                </a:lnTo>
                <a:lnTo>
                  <a:pt x="23853" y="80041"/>
                </a:lnTo>
                <a:lnTo>
                  <a:pt x="7027" y="91249"/>
                </a:lnTo>
                <a:lnTo>
                  <a:pt x="0" y="111125"/>
                </a:lnTo>
                <a:lnTo>
                  <a:pt x="215" y="115697"/>
                </a:lnTo>
                <a:lnTo>
                  <a:pt x="698" y="118110"/>
                </a:lnTo>
                <a:lnTo>
                  <a:pt x="13184" y="138320"/>
                </a:lnTo>
                <a:lnTo>
                  <a:pt x="33847" y="144922"/>
                </a:lnTo>
                <a:lnTo>
                  <a:pt x="54349" y="138023"/>
                </a:lnTo>
                <a:lnTo>
                  <a:pt x="66357" y="117728"/>
                </a:lnTo>
                <a:lnTo>
                  <a:pt x="247141" y="82041"/>
                </a:lnTo>
                <a:lnTo>
                  <a:pt x="263097" y="126265"/>
                </a:lnTo>
                <a:lnTo>
                  <a:pt x="285045" y="166983"/>
                </a:lnTo>
                <a:lnTo>
                  <a:pt x="312431" y="203715"/>
                </a:lnTo>
                <a:lnTo>
                  <a:pt x="344698" y="235981"/>
                </a:lnTo>
                <a:lnTo>
                  <a:pt x="381290" y="263301"/>
                </a:lnTo>
                <a:lnTo>
                  <a:pt x="421651" y="285192"/>
                </a:lnTo>
                <a:lnTo>
                  <a:pt x="465224" y="301175"/>
                </a:lnTo>
                <a:lnTo>
                  <a:pt x="511454" y="310769"/>
                </a:lnTo>
                <a:lnTo>
                  <a:pt x="395503" y="640207"/>
                </a:lnTo>
                <a:lnTo>
                  <a:pt x="375280" y="644719"/>
                </a:lnTo>
                <a:lnTo>
                  <a:pt x="360421" y="655827"/>
                </a:lnTo>
                <a:lnTo>
                  <a:pt x="351260" y="671318"/>
                </a:lnTo>
                <a:lnTo>
                  <a:pt x="348132" y="688975"/>
                </a:lnTo>
                <a:lnTo>
                  <a:pt x="350078" y="702825"/>
                </a:lnTo>
                <a:lnTo>
                  <a:pt x="356022" y="715676"/>
                </a:lnTo>
                <a:lnTo>
                  <a:pt x="366123" y="726479"/>
                </a:lnTo>
                <a:lnTo>
                  <a:pt x="380542" y="734187"/>
                </a:lnTo>
                <a:lnTo>
                  <a:pt x="405761" y="736494"/>
                </a:lnTo>
                <a:lnTo>
                  <a:pt x="426435" y="727027"/>
                </a:lnTo>
                <a:lnTo>
                  <a:pt x="440416" y="709487"/>
                </a:lnTo>
                <a:lnTo>
                  <a:pt x="445554" y="687577"/>
                </a:lnTo>
                <a:lnTo>
                  <a:pt x="444556" y="678029"/>
                </a:lnTo>
                <a:lnTo>
                  <a:pt x="441458" y="668623"/>
                </a:lnTo>
                <a:lnTo>
                  <a:pt x="436102" y="659645"/>
                </a:lnTo>
                <a:lnTo>
                  <a:pt x="428332" y="651383"/>
                </a:lnTo>
                <a:lnTo>
                  <a:pt x="547598" y="313182"/>
                </a:lnTo>
                <a:lnTo>
                  <a:pt x="587652" y="311302"/>
                </a:lnTo>
                <a:lnTo>
                  <a:pt x="627000" y="304434"/>
                </a:lnTo>
                <a:lnTo>
                  <a:pt x="665093" y="292733"/>
                </a:lnTo>
                <a:lnTo>
                  <a:pt x="701382" y="276351"/>
                </a:lnTo>
                <a:lnTo>
                  <a:pt x="842683" y="626490"/>
                </a:lnTo>
                <a:lnTo>
                  <a:pt x="835516" y="634644"/>
                </a:lnTo>
                <a:lnTo>
                  <a:pt x="830584" y="643334"/>
                </a:lnTo>
                <a:lnTo>
                  <a:pt x="827736" y="652333"/>
                </a:lnTo>
                <a:lnTo>
                  <a:pt x="826820" y="661415"/>
                </a:lnTo>
                <a:lnTo>
                  <a:pt x="832246" y="683593"/>
                </a:lnTo>
                <a:lnTo>
                  <a:pt x="846872" y="701103"/>
                </a:lnTo>
                <a:lnTo>
                  <a:pt x="868220" y="710136"/>
                </a:lnTo>
                <a:lnTo>
                  <a:pt x="893813" y="706882"/>
                </a:lnTo>
                <a:lnTo>
                  <a:pt x="907543" y="698938"/>
                </a:lnTo>
                <a:lnTo>
                  <a:pt x="917120" y="688292"/>
                </a:lnTo>
                <a:lnTo>
                  <a:pt x="922731" y="675860"/>
                </a:lnTo>
                <a:lnTo>
                  <a:pt x="924560" y="662559"/>
                </a:lnTo>
                <a:lnTo>
                  <a:pt x="921231" y="644399"/>
                </a:lnTo>
                <a:lnTo>
                  <a:pt x="911561" y="628634"/>
                </a:lnTo>
                <a:lnTo>
                  <a:pt x="896024" y="617606"/>
                </a:lnTo>
                <a:lnTo>
                  <a:pt x="875093" y="613663"/>
                </a:lnTo>
                <a:lnTo>
                  <a:pt x="731723" y="258063"/>
                </a:lnTo>
                <a:lnTo>
                  <a:pt x="752523" y="242365"/>
                </a:lnTo>
                <a:lnTo>
                  <a:pt x="771883" y="225059"/>
                </a:lnTo>
                <a:lnTo>
                  <a:pt x="789762" y="206253"/>
                </a:lnTo>
                <a:lnTo>
                  <a:pt x="806119" y="186054"/>
                </a:lnTo>
                <a:lnTo>
                  <a:pt x="1006843" y="311150"/>
                </a:lnTo>
                <a:lnTo>
                  <a:pt x="1006360" y="313563"/>
                </a:lnTo>
                <a:lnTo>
                  <a:pt x="1006157" y="318262"/>
                </a:lnTo>
                <a:lnTo>
                  <a:pt x="1013184" y="338171"/>
                </a:lnTo>
                <a:lnTo>
                  <a:pt x="1030009" y="349329"/>
                </a:lnTo>
                <a:lnTo>
                  <a:pt x="1050246" y="349176"/>
                </a:lnTo>
                <a:lnTo>
                  <a:pt x="1067511" y="335152"/>
                </a:lnTo>
                <a:lnTo>
                  <a:pt x="1071219" y="329311"/>
                </a:lnTo>
                <a:lnTo>
                  <a:pt x="1072870" y="323214"/>
                </a:lnTo>
                <a:lnTo>
                  <a:pt x="1072870" y="317500"/>
                </a:lnTo>
                <a:lnTo>
                  <a:pt x="1067865" y="300553"/>
                </a:lnTo>
                <a:lnTo>
                  <a:pt x="1055058" y="288512"/>
                </a:lnTo>
                <a:lnTo>
                  <a:pt x="1037766" y="284424"/>
                </a:lnTo>
                <a:lnTo>
                  <a:pt x="1019302" y="291338"/>
                </a:lnTo>
                <a:lnTo>
                  <a:pt x="819835" y="166497"/>
                </a:lnTo>
                <a:lnTo>
                  <a:pt x="840756" y="127801"/>
                </a:lnTo>
                <a:lnTo>
                  <a:pt x="856029" y="86677"/>
                </a:lnTo>
                <a:lnTo>
                  <a:pt x="865461" y="43838"/>
                </a:lnTo>
                <a:lnTo>
                  <a:pt x="868857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68722" y="151647"/>
            <a:ext cx="1006475" cy="1016000"/>
          </a:xfrm>
          <a:custGeom>
            <a:avLst/>
            <a:gdLst/>
            <a:ahLst/>
            <a:cxnLst/>
            <a:rect l="l" t="t" r="r" b="b"/>
            <a:pathLst>
              <a:path w="1006475" h="1016000">
                <a:moveTo>
                  <a:pt x="309145" y="0"/>
                </a:moveTo>
                <a:lnTo>
                  <a:pt x="299434" y="1260"/>
                </a:lnTo>
                <a:lnTo>
                  <a:pt x="282380" y="11064"/>
                </a:lnTo>
                <a:lnTo>
                  <a:pt x="274256" y="26739"/>
                </a:lnTo>
                <a:lnTo>
                  <a:pt x="274752" y="44247"/>
                </a:lnTo>
                <a:lnTo>
                  <a:pt x="283559" y="59553"/>
                </a:lnTo>
                <a:lnTo>
                  <a:pt x="288639" y="64633"/>
                </a:lnTo>
                <a:lnTo>
                  <a:pt x="295497" y="68189"/>
                </a:lnTo>
                <a:lnTo>
                  <a:pt x="304260" y="69205"/>
                </a:lnTo>
                <a:lnTo>
                  <a:pt x="368522" y="317871"/>
                </a:lnTo>
                <a:lnTo>
                  <a:pt x="345465" y="334793"/>
                </a:lnTo>
                <a:lnTo>
                  <a:pt x="324850" y="354478"/>
                </a:lnTo>
                <a:lnTo>
                  <a:pt x="306925" y="376592"/>
                </a:lnTo>
                <a:lnTo>
                  <a:pt x="291941" y="400802"/>
                </a:lnTo>
                <a:lnTo>
                  <a:pt x="68548" y="248783"/>
                </a:lnTo>
                <a:lnTo>
                  <a:pt x="47480" y="208851"/>
                </a:lnTo>
                <a:lnTo>
                  <a:pt x="32972" y="206285"/>
                </a:lnTo>
                <a:lnTo>
                  <a:pt x="18440" y="210173"/>
                </a:lnTo>
                <a:lnTo>
                  <a:pt x="6064" y="221478"/>
                </a:lnTo>
                <a:lnTo>
                  <a:pt x="627" y="233543"/>
                </a:lnTo>
                <a:lnTo>
                  <a:pt x="0" y="245417"/>
                </a:lnTo>
                <a:lnTo>
                  <a:pt x="3421" y="256339"/>
                </a:lnTo>
                <a:lnTo>
                  <a:pt x="10128" y="265547"/>
                </a:lnTo>
                <a:lnTo>
                  <a:pt x="19429" y="272252"/>
                </a:lnTo>
                <a:lnTo>
                  <a:pt x="30432" y="275659"/>
                </a:lnTo>
                <a:lnTo>
                  <a:pt x="42364" y="274994"/>
                </a:lnTo>
                <a:lnTo>
                  <a:pt x="54451" y="269484"/>
                </a:lnTo>
                <a:lnTo>
                  <a:pt x="281273" y="424043"/>
                </a:lnTo>
                <a:lnTo>
                  <a:pt x="275101" y="441642"/>
                </a:lnTo>
                <a:lnTo>
                  <a:pt x="270478" y="459682"/>
                </a:lnTo>
                <a:lnTo>
                  <a:pt x="267378" y="478031"/>
                </a:lnTo>
                <a:lnTo>
                  <a:pt x="265779" y="496560"/>
                </a:lnTo>
                <a:lnTo>
                  <a:pt x="97123" y="501640"/>
                </a:lnTo>
                <a:lnTo>
                  <a:pt x="95726" y="498465"/>
                </a:lnTo>
                <a:lnTo>
                  <a:pt x="93948" y="495798"/>
                </a:lnTo>
                <a:lnTo>
                  <a:pt x="91789" y="493766"/>
                </a:lnTo>
                <a:lnTo>
                  <a:pt x="79474" y="487380"/>
                </a:lnTo>
                <a:lnTo>
                  <a:pt x="66039" y="488781"/>
                </a:lnTo>
                <a:lnTo>
                  <a:pt x="55320" y="497087"/>
                </a:lnTo>
                <a:lnTo>
                  <a:pt x="51149" y="511419"/>
                </a:lnTo>
                <a:lnTo>
                  <a:pt x="51403" y="518150"/>
                </a:lnTo>
                <a:lnTo>
                  <a:pt x="53943" y="523611"/>
                </a:lnTo>
                <a:lnTo>
                  <a:pt x="57880" y="527548"/>
                </a:lnTo>
                <a:lnTo>
                  <a:pt x="67784" y="533425"/>
                </a:lnTo>
                <a:lnTo>
                  <a:pt x="79295" y="534183"/>
                </a:lnTo>
                <a:lnTo>
                  <a:pt x="89973" y="529369"/>
                </a:lnTo>
                <a:lnTo>
                  <a:pt x="97377" y="518531"/>
                </a:lnTo>
                <a:lnTo>
                  <a:pt x="265525" y="513451"/>
                </a:lnTo>
                <a:lnTo>
                  <a:pt x="270771" y="556920"/>
                </a:lnTo>
                <a:lnTo>
                  <a:pt x="283971" y="597747"/>
                </a:lnTo>
                <a:lnTo>
                  <a:pt x="304458" y="635001"/>
                </a:lnTo>
                <a:lnTo>
                  <a:pt x="331565" y="667756"/>
                </a:lnTo>
                <a:lnTo>
                  <a:pt x="365045" y="695299"/>
                </a:lnTo>
                <a:lnTo>
                  <a:pt x="403955" y="716270"/>
                </a:lnTo>
                <a:lnTo>
                  <a:pt x="301720" y="947791"/>
                </a:lnTo>
                <a:lnTo>
                  <a:pt x="280402" y="953428"/>
                </a:lnTo>
                <a:lnTo>
                  <a:pt x="267858" y="968984"/>
                </a:lnTo>
                <a:lnTo>
                  <a:pt x="265483" y="988706"/>
                </a:lnTo>
                <a:lnTo>
                  <a:pt x="274669" y="1006846"/>
                </a:lnTo>
                <a:lnTo>
                  <a:pt x="277717" y="1009767"/>
                </a:lnTo>
                <a:lnTo>
                  <a:pt x="281273" y="1012307"/>
                </a:lnTo>
                <a:lnTo>
                  <a:pt x="285718" y="1014339"/>
                </a:lnTo>
                <a:lnTo>
                  <a:pt x="310483" y="1015775"/>
                </a:lnTo>
                <a:lnTo>
                  <a:pt x="328485" y="1002020"/>
                </a:lnTo>
                <a:lnTo>
                  <a:pt x="334724" y="980263"/>
                </a:lnTo>
                <a:lnTo>
                  <a:pt x="324199" y="957697"/>
                </a:lnTo>
                <a:lnTo>
                  <a:pt x="427577" y="724652"/>
                </a:lnTo>
                <a:lnTo>
                  <a:pt x="443071" y="728589"/>
                </a:lnTo>
                <a:lnTo>
                  <a:pt x="450945" y="729986"/>
                </a:lnTo>
                <a:lnTo>
                  <a:pt x="438880" y="918581"/>
                </a:lnTo>
                <a:lnTo>
                  <a:pt x="427779" y="925734"/>
                </a:lnTo>
                <a:lnTo>
                  <a:pt x="422655" y="936376"/>
                </a:lnTo>
                <a:lnTo>
                  <a:pt x="423199" y="947995"/>
                </a:lnTo>
                <a:lnTo>
                  <a:pt x="429101" y="958078"/>
                </a:lnTo>
                <a:lnTo>
                  <a:pt x="432911" y="961761"/>
                </a:lnTo>
                <a:lnTo>
                  <a:pt x="438118" y="964428"/>
                </a:lnTo>
                <a:lnTo>
                  <a:pt x="444722" y="964682"/>
                </a:lnTo>
                <a:lnTo>
                  <a:pt x="459319" y="960983"/>
                </a:lnTo>
                <a:lnTo>
                  <a:pt x="467963" y="950426"/>
                </a:lnTo>
                <a:lnTo>
                  <a:pt x="469653" y="936964"/>
                </a:lnTo>
                <a:lnTo>
                  <a:pt x="463391" y="924550"/>
                </a:lnTo>
                <a:lnTo>
                  <a:pt x="461486" y="922518"/>
                </a:lnTo>
                <a:lnTo>
                  <a:pt x="458946" y="920867"/>
                </a:lnTo>
                <a:lnTo>
                  <a:pt x="456152" y="919470"/>
                </a:lnTo>
                <a:lnTo>
                  <a:pt x="467963" y="732526"/>
                </a:lnTo>
                <a:lnTo>
                  <a:pt x="516235" y="732456"/>
                </a:lnTo>
                <a:lnTo>
                  <a:pt x="562863" y="722159"/>
                </a:lnTo>
                <a:lnTo>
                  <a:pt x="606301" y="702218"/>
                </a:lnTo>
                <a:lnTo>
                  <a:pt x="645001" y="673217"/>
                </a:lnTo>
                <a:lnTo>
                  <a:pt x="773144" y="801360"/>
                </a:lnTo>
                <a:lnTo>
                  <a:pt x="771056" y="808932"/>
                </a:lnTo>
                <a:lnTo>
                  <a:pt x="771398" y="816028"/>
                </a:lnTo>
                <a:lnTo>
                  <a:pt x="773787" y="822362"/>
                </a:lnTo>
                <a:lnTo>
                  <a:pt x="777843" y="827649"/>
                </a:lnTo>
                <a:lnTo>
                  <a:pt x="785193" y="832758"/>
                </a:lnTo>
                <a:lnTo>
                  <a:pt x="793876" y="834903"/>
                </a:lnTo>
                <a:lnTo>
                  <a:pt x="802989" y="833453"/>
                </a:lnTo>
                <a:lnTo>
                  <a:pt x="811625" y="827776"/>
                </a:lnTo>
                <a:lnTo>
                  <a:pt x="817282" y="819193"/>
                </a:lnTo>
                <a:lnTo>
                  <a:pt x="818689" y="810075"/>
                </a:lnTo>
                <a:lnTo>
                  <a:pt x="816500" y="801362"/>
                </a:lnTo>
                <a:lnTo>
                  <a:pt x="811371" y="793994"/>
                </a:lnTo>
                <a:lnTo>
                  <a:pt x="806104" y="789938"/>
                </a:lnTo>
                <a:lnTo>
                  <a:pt x="799814" y="787548"/>
                </a:lnTo>
                <a:lnTo>
                  <a:pt x="792761" y="787207"/>
                </a:lnTo>
                <a:lnTo>
                  <a:pt x="785209" y="789295"/>
                </a:lnTo>
                <a:lnTo>
                  <a:pt x="657066" y="661152"/>
                </a:lnTo>
                <a:lnTo>
                  <a:pt x="665612" y="651635"/>
                </a:lnTo>
                <a:lnTo>
                  <a:pt x="673528" y="641594"/>
                </a:lnTo>
                <a:lnTo>
                  <a:pt x="680801" y="631076"/>
                </a:lnTo>
                <a:lnTo>
                  <a:pt x="687419" y="620131"/>
                </a:lnTo>
                <a:lnTo>
                  <a:pt x="936974" y="700014"/>
                </a:lnTo>
                <a:lnTo>
                  <a:pt x="961370" y="731135"/>
                </a:lnTo>
                <a:lnTo>
                  <a:pt x="978376" y="732002"/>
                </a:lnTo>
                <a:lnTo>
                  <a:pt x="993953" y="724654"/>
                </a:lnTo>
                <a:lnTo>
                  <a:pt x="1004411" y="708650"/>
                </a:lnTo>
                <a:lnTo>
                  <a:pt x="1006195" y="698426"/>
                </a:lnTo>
                <a:lnTo>
                  <a:pt x="1005157" y="689060"/>
                </a:lnTo>
                <a:lnTo>
                  <a:pt x="1001714" y="680789"/>
                </a:lnTo>
                <a:lnTo>
                  <a:pt x="996283" y="673852"/>
                </a:lnTo>
                <a:lnTo>
                  <a:pt x="984630" y="666015"/>
                </a:lnTo>
                <a:lnTo>
                  <a:pt x="970883" y="663168"/>
                </a:lnTo>
                <a:lnTo>
                  <a:pt x="956849" y="666297"/>
                </a:lnTo>
                <a:lnTo>
                  <a:pt x="944340" y="676392"/>
                </a:lnTo>
                <a:lnTo>
                  <a:pt x="698976" y="597398"/>
                </a:lnTo>
                <a:lnTo>
                  <a:pt x="712778" y="553899"/>
                </a:lnTo>
                <a:lnTo>
                  <a:pt x="717527" y="509377"/>
                </a:lnTo>
                <a:lnTo>
                  <a:pt x="713485" y="465159"/>
                </a:lnTo>
                <a:lnTo>
                  <a:pt x="700914" y="422570"/>
                </a:lnTo>
                <a:lnTo>
                  <a:pt x="680073" y="382938"/>
                </a:lnTo>
                <a:lnTo>
                  <a:pt x="651224" y="347589"/>
                </a:lnTo>
                <a:lnTo>
                  <a:pt x="743680" y="255006"/>
                </a:lnTo>
                <a:lnTo>
                  <a:pt x="760595" y="256121"/>
                </a:lnTo>
                <a:lnTo>
                  <a:pt x="772890" y="246782"/>
                </a:lnTo>
                <a:lnTo>
                  <a:pt x="777184" y="231967"/>
                </a:lnTo>
                <a:lnTo>
                  <a:pt x="770096" y="216652"/>
                </a:lnTo>
                <a:lnTo>
                  <a:pt x="754760" y="209563"/>
                </a:lnTo>
                <a:lnTo>
                  <a:pt x="739901" y="213858"/>
                </a:lnTo>
                <a:lnTo>
                  <a:pt x="730519" y="226153"/>
                </a:lnTo>
                <a:lnTo>
                  <a:pt x="731615" y="243068"/>
                </a:lnTo>
                <a:lnTo>
                  <a:pt x="638524" y="336159"/>
                </a:lnTo>
                <a:lnTo>
                  <a:pt x="601914" y="310552"/>
                </a:lnTo>
                <a:lnTo>
                  <a:pt x="561755" y="292894"/>
                </a:lnTo>
                <a:lnTo>
                  <a:pt x="519302" y="283342"/>
                </a:lnTo>
                <a:lnTo>
                  <a:pt x="475813" y="282057"/>
                </a:lnTo>
                <a:lnTo>
                  <a:pt x="432543" y="289195"/>
                </a:lnTo>
                <a:lnTo>
                  <a:pt x="390747" y="304917"/>
                </a:lnTo>
                <a:lnTo>
                  <a:pt x="328136" y="62982"/>
                </a:lnTo>
                <a:lnTo>
                  <a:pt x="339185" y="50613"/>
                </a:lnTo>
                <a:lnTo>
                  <a:pt x="342899" y="36232"/>
                </a:lnTo>
                <a:lnTo>
                  <a:pt x="340280" y="21923"/>
                </a:lnTo>
                <a:lnTo>
                  <a:pt x="332327" y="9769"/>
                </a:lnTo>
                <a:lnTo>
                  <a:pt x="325758" y="4671"/>
                </a:lnTo>
                <a:lnTo>
                  <a:pt x="317976" y="1275"/>
                </a:lnTo>
                <a:lnTo>
                  <a:pt x="309145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371855"/>
            <a:ext cx="97536" cy="944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6088" y="295655"/>
            <a:ext cx="97536" cy="944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9327" y="922877"/>
            <a:ext cx="95472" cy="954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91143" y="4407408"/>
            <a:ext cx="70103" cy="7010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91584" y="4715255"/>
            <a:ext cx="70103" cy="7010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728209" y="718515"/>
            <a:ext cx="3390900" cy="943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95"/>
              </a:spcBef>
              <a:buClr>
                <a:srgbClr val="D98922"/>
              </a:buClr>
              <a:buSzPct val="123076"/>
              <a:buFont typeface="Times New Roman"/>
              <a:buChar char="●"/>
              <a:tabLst>
                <a:tab pos="341630" algn="l"/>
              </a:tabLst>
            </a:pPr>
            <a:r>
              <a:rPr sz="1300" b="1" spc="-60" dirty="0">
                <a:solidFill>
                  <a:srgbClr val="FFFFFF"/>
                </a:solidFill>
                <a:latin typeface="Arial"/>
                <a:cs typeface="Arial"/>
              </a:rPr>
              <a:t>Province:</a:t>
            </a:r>
            <a:r>
              <a:rPr sz="13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Geographic</a:t>
            </a:r>
            <a:r>
              <a:rPr sz="1300" spc="8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subdivision</a:t>
            </a:r>
            <a:r>
              <a:rPr sz="1300" spc="12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within</a:t>
            </a:r>
            <a:endParaRPr sz="1300" dirty="0">
              <a:latin typeface="Bahnschrift"/>
              <a:cs typeface="Bahnschrift"/>
            </a:endParaRPr>
          </a:p>
          <a:p>
            <a:pPr marL="341630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a</a:t>
            </a:r>
            <a:r>
              <a:rPr sz="1300" spc="12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country/region.</a:t>
            </a:r>
            <a:endParaRPr sz="1300" dirty="0">
              <a:latin typeface="Bahnschrift"/>
              <a:cs typeface="Bahnschrift"/>
            </a:endParaRPr>
          </a:p>
          <a:p>
            <a:pPr marL="341630" indent="-328930">
              <a:lnSpc>
                <a:spcPct val="100000"/>
              </a:lnSpc>
              <a:spcBef>
                <a:spcPts val="985"/>
              </a:spcBef>
              <a:buClr>
                <a:srgbClr val="D98922"/>
              </a:buClr>
              <a:buSzPct val="123076"/>
              <a:buFont typeface="Times New Roman"/>
              <a:buChar char="●"/>
              <a:tabLst>
                <a:tab pos="341630" algn="l"/>
              </a:tabLst>
            </a:pPr>
            <a:r>
              <a:rPr sz="1300" b="1" spc="-65" dirty="0">
                <a:solidFill>
                  <a:srgbClr val="FFFFFF"/>
                </a:solidFill>
                <a:latin typeface="Arial"/>
                <a:cs typeface="Arial"/>
              </a:rPr>
              <a:t>Country/Region: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Geographic</a:t>
            </a:r>
            <a:r>
              <a:rPr sz="1300" spc="14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entity</a:t>
            </a:r>
            <a:r>
              <a:rPr sz="1300" spc="12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where</a:t>
            </a:r>
            <a:endParaRPr sz="1300" dirty="0">
              <a:latin typeface="Bahnschrift"/>
              <a:cs typeface="Bahnschrift"/>
            </a:endParaRPr>
          </a:p>
          <a:p>
            <a:pPr marL="341630">
              <a:lnSpc>
                <a:spcPct val="100000"/>
              </a:lnSpc>
            </a:pP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data</a:t>
            </a:r>
            <a:r>
              <a:rPr sz="1300" spc="114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is</a:t>
            </a:r>
            <a:r>
              <a:rPr sz="1300" spc="11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recorded.</a:t>
            </a:r>
            <a:endParaRPr sz="1300" dirty="0">
              <a:latin typeface="Bahnschrift"/>
              <a:cs typeface="Bahnschrif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8209" y="1764614"/>
            <a:ext cx="33743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95"/>
              </a:spcBef>
              <a:buClr>
                <a:srgbClr val="D98922"/>
              </a:buClr>
              <a:buSzPct val="123076"/>
              <a:buFont typeface="Times New Roman"/>
              <a:buChar char="●"/>
              <a:tabLst>
                <a:tab pos="341630" algn="l"/>
              </a:tabLst>
            </a:pPr>
            <a:r>
              <a:rPr sz="1300" b="1" spc="-60" dirty="0">
                <a:solidFill>
                  <a:srgbClr val="FFFFFF"/>
                </a:solidFill>
                <a:latin typeface="Arial"/>
                <a:cs typeface="Arial"/>
              </a:rPr>
              <a:t>Latitude:</a:t>
            </a:r>
            <a:r>
              <a:rPr sz="13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North-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south</a:t>
            </a:r>
            <a:r>
              <a:rPr sz="1300" spc="15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position</a:t>
            </a:r>
            <a:r>
              <a:rPr sz="1300" spc="12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on</a:t>
            </a:r>
            <a:r>
              <a:rPr sz="1300" spc="14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Earth's</a:t>
            </a:r>
            <a:endParaRPr sz="1300" dirty="0">
              <a:latin typeface="Bahnschrift"/>
              <a:cs typeface="Bahnschrift"/>
            </a:endParaRPr>
          </a:p>
          <a:p>
            <a:pPr marL="341630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surface.</a:t>
            </a:r>
            <a:endParaRPr sz="1300" dirty="0">
              <a:latin typeface="Bahnschrift"/>
              <a:cs typeface="Bahnschrif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6486" y="2338307"/>
            <a:ext cx="3350260" cy="42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95"/>
              </a:spcBef>
              <a:buClr>
                <a:srgbClr val="D98922"/>
              </a:buClr>
              <a:buSzPct val="123076"/>
              <a:buFont typeface="Times New Roman"/>
              <a:buChar char="●"/>
              <a:tabLst>
                <a:tab pos="341630" algn="l"/>
              </a:tabLst>
            </a:pPr>
            <a:r>
              <a:rPr sz="1300" b="1" spc="-75" dirty="0">
                <a:solidFill>
                  <a:srgbClr val="FFFFFF"/>
                </a:solidFill>
                <a:latin typeface="Arial"/>
                <a:cs typeface="Arial"/>
              </a:rPr>
              <a:t>Longitude: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East-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west</a:t>
            </a:r>
            <a:r>
              <a:rPr sz="1300" spc="9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position</a:t>
            </a:r>
            <a:r>
              <a:rPr sz="1300" spc="14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on</a:t>
            </a:r>
            <a:r>
              <a:rPr sz="1300" spc="14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Earth's</a:t>
            </a:r>
            <a:endParaRPr sz="1300" dirty="0">
              <a:latin typeface="Bahnschrift"/>
              <a:cs typeface="Bahnschrift"/>
            </a:endParaRPr>
          </a:p>
          <a:p>
            <a:pPr marL="341630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surface.</a:t>
            </a:r>
            <a:endParaRPr sz="1300" dirty="0">
              <a:latin typeface="Bahnschrift"/>
              <a:cs typeface="Bahnschrif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35192" y="2884347"/>
            <a:ext cx="32226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95"/>
              </a:spcBef>
              <a:buClr>
                <a:srgbClr val="D98922"/>
              </a:buClr>
              <a:buSzPct val="123076"/>
              <a:buFont typeface="Times New Roman"/>
              <a:buChar char="●"/>
              <a:tabLst>
                <a:tab pos="341630" algn="l"/>
              </a:tabLst>
            </a:pPr>
            <a:r>
              <a:rPr sz="1300" b="1" spc="-55" dirty="0">
                <a:solidFill>
                  <a:srgbClr val="FFFFFF"/>
                </a:solidFill>
                <a:latin typeface="Arial"/>
                <a:cs typeface="Arial"/>
              </a:rPr>
              <a:t>Date:</a:t>
            </a:r>
            <a:r>
              <a:rPr sz="13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Recorded</a:t>
            </a:r>
            <a:r>
              <a:rPr sz="1300" spc="9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date</a:t>
            </a:r>
            <a:r>
              <a:rPr sz="1300" spc="10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of</a:t>
            </a:r>
            <a:r>
              <a:rPr sz="1300" spc="10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CORONA</a:t>
            </a:r>
            <a:r>
              <a:rPr sz="1300" spc="10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Bahnschrift"/>
                <a:cs typeface="Bahnschrift"/>
              </a:rPr>
              <a:t>VIRUS</a:t>
            </a:r>
            <a:endParaRPr sz="1300" dirty="0">
              <a:latin typeface="Bahnschrift"/>
              <a:cs typeface="Bahnschrift"/>
            </a:endParaRPr>
          </a:p>
          <a:p>
            <a:pPr marL="341630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data.</a:t>
            </a:r>
            <a:endParaRPr sz="1300" dirty="0">
              <a:latin typeface="Bahnschrift"/>
              <a:cs typeface="Bahnschrif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5265" y="3457981"/>
            <a:ext cx="2930525" cy="1468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95"/>
              </a:spcBef>
              <a:buClr>
                <a:srgbClr val="D98922"/>
              </a:buClr>
              <a:buSzPct val="123076"/>
              <a:buFont typeface="Times New Roman"/>
              <a:buChar char="●"/>
              <a:tabLst>
                <a:tab pos="341630" algn="l"/>
              </a:tabLst>
            </a:pPr>
            <a:r>
              <a:rPr sz="1300" b="1" spc="-65" dirty="0">
                <a:solidFill>
                  <a:srgbClr val="FFFFFF"/>
                </a:solidFill>
                <a:latin typeface="Arial"/>
                <a:cs typeface="Arial"/>
              </a:rPr>
              <a:t>Confirmed:</a:t>
            </a:r>
            <a:r>
              <a:rPr sz="13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Number</a:t>
            </a:r>
            <a:r>
              <a:rPr sz="1300" spc="114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of</a:t>
            </a:r>
            <a:r>
              <a:rPr sz="1300" spc="11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diagnosed</a:t>
            </a:r>
            <a:endParaRPr sz="1300" dirty="0">
              <a:latin typeface="Bahnschrift"/>
              <a:cs typeface="Bahnschrift"/>
            </a:endParaRPr>
          </a:p>
          <a:p>
            <a:pPr marL="341630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CORONA</a:t>
            </a:r>
            <a:r>
              <a:rPr sz="1300" spc="8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VIRUS</a:t>
            </a:r>
            <a:r>
              <a:rPr sz="1300" spc="9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cases.</a:t>
            </a:r>
            <a:endParaRPr sz="1300" dirty="0">
              <a:latin typeface="Bahnschrift"/>
              <a:cs typeface="Bahnschrift"/>
            </a:endParaRPr>
          </a:p>
          <a:p>
            <a:pPr marL="341630" indent="-328930">
              <a:lnSpc>
                <a:spcPct val="100000"/>
              </a:lnSpc>
              <a:spcBef>
                <a:spcPts val="1005"/>
              </a:spcBef>
              <a:buClr>
                <a:srgbClr val="D98922"/>
              </a:buClr>
              <a:buSzPct val="123076"/>
              <a:buFont typeface="Times New Roman"/>
              <a:buChar char="●"/>
              <a:tabLst>
                <a:tab pos="341630" algn="l"/>
              </a:tabLst>
            </a:pPr>
            <a:r>
              <a:rPr sz="1300" b="1" spc="-65" dirty="0">
                <a:solidFill>
                  <a:srgbClr val="FFFFFF"/>
                </a:solidFill>
                <a:latin typeface="Arial"/>
                <a:cs typeface="Arial"/>
              </a:rPr>
              <a:t>Deaths:</a:t>
            </a:r>
            <a:r>
              <a:rPr sz="13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Number</a:t>
            </a:r>
            <a:r>
              <a:rPr sz="1300" spc="11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of</a:t>
            </a:r>
            <a:r>
              <a:rPr sz="1300" spc="13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CORONA</a:t>
            </a:r>
            <a:r>
              <a:rPr sz="1300" spc="11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Bahnschrift"/>
                <a:cs typeface="Bahnschrift"/>
              </a:rPr>
              <a:t>VIRUS</a:t>
            </a:r>
            <a:endParaRPr sz="1300" dirty="0">
              <a:latin typeface="Bahnschrift"/>
              <a:cs typeface="Bahnschrift"/>
            </a:endParaRPr>
          </a:p>
          <a:p>
            <a:pPr marL="341630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related</a:t>
            </a:r>
            <a:r>
              <a:rPr sz="1300" spc="8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deaths.</a:t>
            </a:r>
            <a:endParaRPr sz="1300" dirty="0">
              <a:latin typeface="Bahnschrift"/>
              <a:cs typeface="Bahnschrift"/>
            </a:endParaRPr>
          </a:p>
          <a:p>
            <a:pPr marL="341630" indent="-328930">
              <a:lnSpc>
                <a:spcPct val="100000"/>
              </a:lnSpc>
              <a:spcBef>
                <a:spcPts val="985"/>
              </a:spcBef>
              <a:buClr>
                <a:srgbClr val="D98922"/>
              </a:buClr>
              <a:buSzPct val="123076"/>
              <a:buFont typeface="Times New Roman"/>
              <a:buChar char="●"/>
              <a:tabLst>
                <a:tab pos="341630" algn="l"/>
              </a:tabLst>
            </a:pPr>
            <a:r>
              <a:rPr sz="1300" b="1" spc="-65" dirty="0">
                <a:solidFill>
                  <a:srgbClr val="FFFFFF"/>
                </a:solidFill>
                <a:latin typeface="Arial"/>
                <a:cs typeface="Arial"/>
              </a:rPr>
              <a:t>Recovered:</a:t>
            </a:r>
            <a:r>
              <a:rPr sz="13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Number</a:t>
            </a:r>
            <a:r>
              <a:rPr sz="1300" spc="14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of</a:t>
            </a:r>
            <a:r>
              <a:rPr sz="1300" spc="12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recovered</a:t>
            </a:r>
            <a:endParaRPr sz="1300" dirty="0">
              <a:latin typeface="Bahnschrift"/>
              <a:cs typeface="Bahnschrift"/>
            </a:endParaRPr>
          </a:p>
          <a:p>
            <a:pPr marL="341630">
              <a:lnSpc>
                <a:spcPct val="100000"/>
              </a:lnSpc>
            </a:pP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CORONA</a:t>
            </a:r>
            <a:r>
              <a:rPr sz="1300" spc="8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dirty="0">
                <a:solidFill>
                  <a:srgbClr val="FFFFFF"/>
                </a:solidFill>
                <a:latin typeface="Bahnschrift"/>
                <a:cs typeface="Bahnschrift"/>
              </a:rPr>
              <a:t>VIRUS</a:t>
            </a:r>
            <a:r>
              <a:rPr sz="1300" spc="9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Bahnschrift"/>
                <a:cs typeface="Bahnschrift"/>
              </a:rPr>
              <a:t>cases.</a:t>
            </a:r>
            <a:endParaRPr sz="1300" dirty="0">
              <a:latin typeface="Bahnschrift"/>
              <a:cs typeface="Bahnschrif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1846" y="2099894"/>
            <a:ext cx="1863725" cy="9404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265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3000" b="1" spc="-225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63368" y="1075943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59">
                <a:moveTo>
                  <a:pt x="137160" y="49530"/>
                </a:moveTo>
                <a:lnTo>
                  <a:pt x="88138" y="49530"/>
                </a:lnTo>
                <a:lnTo>
                  <a:pt x="88138" y="0"/>
                </a:lnTo>
                <a:lnTo>
                  <a:pt x="49022" y="0"/>
                </a:lnTo>
                <a:lnTo>
                  <a:pt x="49022" y="49530"/>
                </a:lnTo>
                <a:lnTo>
                  <a:pt x="0" y="49530"/>
                </a:lnTo>
                <a:lnTo>
                  <a:pt x="0" y="87630"/>
                </a:lnTo>
                <a:lnTo>
                  <a:pt x="49022" y="87630"/>
                </a:lnTo>
                <a:lnTo>
                  <a:pt x="49022" y="137160"/>
                </a:lnTo>
                <a:lnTo>
                  <a:pt x="88138" y="137160"/>
                </a:lnTo>
                <a:lnTo>
                  <a:pt x="88138" y="87630"/>
                </a:lnTo>
                <a:lnTo>
                  <a:pt x="137160" y="87630"/>
                </a:lnTo>
                <a:lnTo>
                  <a:pt x="137160" y="49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36064" y="1463293"/>
            <a:ext cx="134620" cy="133350"/>
          </a:xfrm>
          <a:custGeom>
            <a:avLst/>
            <a:gdLst/>
            <a:ahLst/>
            <a:cxnLst/>
            <a:rect l="l" t="t" r="r" b="b"/>
            <a:pathLst>
              <a:path w="134619" h="133350">
                <a:moveTo>
                  <a:pt x="134112" y="48260"/>
                </a:moveTo>
                <a:lnTo>
                  <a:pt x="86233" y="48260"/>
                </a:lnTo>
                <a:lnTo>
                  <a:pt x="86233" y="0"/>
                </a:lnTo>
                <a:lnTo>
                  <a:pt x="48133" y="0"/>
                </a:lnTo>
                <a:lnTo>
                  <a:pt x="48133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133" y="86360"/>
                </a:lnTo>
                <a:lnTo>
                  <a:pt x="48133" y="133350"/>
                </a:lnTo>
                <a:lnTo>
                  <a:pt x="86233" y="133350"/>
                </a:lnTo>
                <a:lnTo>
                  <a:pt x="86233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60904" y="34406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134112" y="48260"/>
                </a:moveTo>
                <a:lnTo>
                  <a:pt x="86106" y="48260"/>
                </a:lnTo>
                <a:lnTo>
                  <a:pt x="86106" y="0"/>
                </a:lnTo>
                <a:lnTo>
                  <a:pt x="48006" y="0"/>
                </a:lnTo>
                <a:lnTo>
                  <a:pt x="48006" y="48260"/>
                </a:lnTo>
                <a:lnTo>
                  <a:pt x="0" y="48260"/>
                </a:lnTo>
                <a:lnTo>
                  <a:pt x="0" y="86360"/>
                </a:lnTo>
                <a:lnTo>
                  <a:pt x="48006" y="86360"/>
                </a:lnTo>
                <a:lnTo>
                  <a:pt x="48006" y="134620"/>
                </a:lnTo>
                <a:lnTo>
                  <a:pt x="86106" y="134620"/>
                </a:lnTo>
                <a:lnTo>
                  <a:pt x="86106" y="86360"/>
                </a:lnTo>
                <a:lnTo>
                  <a:pt x="134112" y="86360"/>
                </a:lnTo>
                <a:lnTo>
                  <a:pt x="134112" y="48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830806" y="729389"/>
            <a:ext cx="3828534" cy="3721611"/>
            <a:chOff x="642260" y="729724"/>
            <a:chExt cx="3828534" cy="3721611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260" y="729724"/>
              <a:ext cx="3828534" cy="372161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48773" y="832103"/>
              <a:ext cx="3509645" cy="3499485"/>
            </a:xfrm>
            <a:custGeom>
              <a:avLst/>
              <a:gdLst/>
              <a:ahLst/>
              <a:cxnLst/>
              <a:rect l="l" t="t" r="r" b="b"/>
              <a:pathLst>
                <a:path w="3509645" h="3499485">
                  <a:moveTo>
                    <a:pt x="1766461" y="0"/>
                  </a:moveTo>
                  <a:lnTo>
                    <a:pt x="1718133" y="598"/>
                  </a:lnTo>
                  <a:lnTo>
                    <a:pt x="1669826" y="2394"/>
                  </a:lnTo>
                  <a:lnTo>
                    <a:pt x="1621564" y="5388"/>
                  </a:lnTo>
                  <a:lnTo>
                    <a:pt x="1573368" y="9579"/>
                  </a:lnTo>
                  <a:lnTo>
                    <a:pt x="1525261" y="14967"/>
                  </a:lnTo>
                  <a:lnTo>
                    <a:pt x="1477266" y="21553"/>
                  </a:lnTo>
                  <a:lnTo>
                    <a:pt x="1429403" y="29337"/>
                  </a:lnTo>
                  <a:lnTo>
                    <a:pt x="1378566" y="40740"/>
                  </a:lnTo>
                  <a:lnTo>
                    <a:pt x="1328038" y="53400"/>
                  </a:lnTo>
                  <a:lnTo>
                    <a:pt x="1277862" y="67341"/>
                  </a:lnTo>
                  <a:lnTo>
                    <a:pt x="1228081" y="82585"/>
                  </a:lnTo>
                  <a:lnTo>
                    <a:pt x="1178737" y="99155"/>
                  </a:lnTo>
                  <a:lnTo>
                    <a:pt x="1129873" y="117073"/>
                  </a:lnTo>
                  <a:lnTo>
                    <a:pt x="1081532" y="136363"/>
                  </a:lnTo>
                  <a:lnTo>
                    <a:pt x="1033757" y="157048"/>
                  </a:lnTo>
                  <a:lnTo>
                    <a:pt x="986589" y="179150"/>
                  </a:lnTo>
                  <a:lnTo>
                    <a:pt x="940072" y="202692"/>
                  </a:lnTo>
                  <a:lnTo>
                    <a:pt x="894569" y="228395"/>
                  </a:lnTo>
                  <a:lnTo>
                    <a:pt x="849816" y="255277"/>
                  </a:lnTo>
                  <a:lnTo>
                    <a:pt x="805833" y="283320"/>
                  </a:lnTo>
                  <a:lnTo>
                    <a:pt x="762639" y="312507"/>
                  </a:lnTo>
                  <a:lnTo>
                    <a:pt x="720253" y="342820"/>
                  </a:lnTo>
                  <a:lnTo>
                    <a:pt x="678694" y="374242"/>
                  </a:lnTo>
                  <a:lnTo>
                    <a:pt x="637981" y="406755"/>
                  </a:lnTo>
                  <a:lnTo>
                    <a:pt x="598134" y="440342"/>
                  </a:lnTo>
                  <a:lnTo>
                    <a:pt x="559171" y="474985"/>
                  </a:lnTo>
                  <a:lnTo>
                    <a:pt x="521112" y="510667"/>
                  </a:lnTo>
                  <a:lnTo>
                    <a:pt x="485085" y="548508"/>
                  </a:lnTo>
                  <a:lnTo>
                    <a:pt x="450119" y="587264"/>
                  </a:lnTo>
                  <a:lnTo>
                    <a:pt x="416227" y="626913"/>
                  </a:lnTo>
                  <a:lnTo>
                    <a:pt x="383419" y="667433"/>
                  </a:lnTo>
                  <a:lnTo>
                    <a:pt x="351710" y="708802"/>
                  </a:lnTo>
                  <a:lnTo>
                    <a:pt x="321111" y="750998"/>
                  </a:lnTo>
                  <a:lnTo>
                    <a:pt x="291634" y="793999"/>
                  </a:lnTo>
                  <a:lnTo>
                    <a:pt x="263293" y="837782"/>
                  </a:lnTo>
                  <a:lnTo>
                    <a:pt x="236098" y="882326"/>
                  </a:lnTo>
                  <a:lnTo>
                    <a:pt x="210064" y="927608"/>
                  </a:lnTo>
                  <a:lnTo>
                    <a:pt x="186184" y="974097"/>
                  </a:lnTo>
                  <a:lnTo>
                    <a:pt x="163749" y="1021258"/>
                  </a:lnTo>
                  <a:lnTo>
                    <a:pt x="142734" y="1069046"/>
                  </a:lnTo>
                  <a:lnTo>
                    <a:pt x="123115" y="1117415"/>
                  </a:lnTo>
                  <a:lnTo>
                    <a:pt x="104871" y="1166320"/>
                  </a:lnTo>
                  <a:lnTo>
                    <a:pt x="87978" y="1215717"/>
                  </a:lnTo>
                  <a:lnTo>
                    <a:pt x="72411" y="1265560"/>
                  </a:lnTo>
                  <a:lnTo>
                    <a:pt x="58149" y="1315805"/>
                  </a:lnTo>
                  <a:lnTo>
                    <a:pt x="45168" y="1366406"/>
                  </a:lnTo>
                  <a:lnTo>
                    <a:pt x="33445" y="1417320"/>
                  </a:lnTo>
                  <a:lnTo>
                    <a:pt x="24406" y="1468825"/>
                  </a:lnTo>
                  <a:lnTo>
                    <a:pt x="16776" y="1520529"/>
                  </a:lnTo>
                  <a:lnTo>
                    <a:pt x="10563" y="1572398"/>
                  </a:lnTo>
                  <a:lnTo>
                    <a:pt x="5772" y="1624403"/>
                  </a:lnTo>
                  <a:lnTo>
                    <a:pt x="2411" y="1676511"/>
                  </a:lnTo>
                  <a:lnTo>
                    <a:pt x="484" y="1728691"/>
                  </a:lnTo>
                  <a:lnTo>
                    <a:pt x="0" y="1780912"/>
                  </a:lnTo>
                  <a:lnTo>
                    <a:pt x="963" y="1833144"/>
                  </a:lnTo>
                  <a:lnTo>
                    <a:pt x="3380" y="1885354"/>
                  </a:lnTo>
                  <a:lnTo>
                    <a:pt x="7257" y="1937512"/>
                  </a:lnTo>
                  <a:lnTo>
                    <a:pt x="14031" y="1989231"/>
                  </a:lnTo>
                  <a:lnTo>
                    <a:pt x="22021" y="2040801"/>
                  </a:lnTo>
                  <a:lnTo>
                    <a:pt x="31272" y="2092170"/>
                  </a:lnTo>
                  <a:lnTo>
                    <a:pt x="41827" y="2143286"/>
                  </a:lnTo>
                  <a:lnTo>
                    <a:pt x="53731" y="2194099"/>
                  </a:lnTo>
                  <a:lnTo>
                    <a:pt x="67028" y="2244558"/>
                  </a:lnTo>
                  <a:lnTo>
                    <a:pt x="81761" y="2294611"/>
                  </a:lnTo>
                  <a:lnTo>
                    <a:pt x="97975" y="2344208"/>
                  </a:lnTo>
                  <a:lnTo>
                    <a:pt x="115713" y="2393298"/>
                  </a:lnTo>
                  <a:lnTo>
                    <a:pt x="135019" y="2441829"/>
                  </a:lnTo>
                  <a:lnTo>
                    <a:pt x="156609" y="2489339"/>
                  </a:lnTo>
                  <a:lnTo>
                    <a:pt x="179480" y="2536221"/>
                  </a:lnTo>
                  <a:lnTo>
                    <a:pt x="203612" y="2582450"/>
                  </a:lnTo>
                  <a:lnTo>
                    <a:pt x="228987" y="2627998"/>
                  </a:lnTo>
                  <a:lnTo>
                    <a:pt x="255585" y="2672842"/>
                  </a:lnTo>
                  <a:lnTo>
                    <a:pt x="283389" y="2716953"/>
                  </a:lnTo>
                  <a:lnTo>
                    <a:pt x="312379" y="2760307"/>
                  </a:lnTo>
                  <a:lnTo>
                    <a:pt x="342537" y="2802878"/>
                  </a:lnTo>
                  <a:lnTo>
                    <a:pt x="373843" y="2844640"/>
                  </a:lnTo>
                  <a:lnTo>
                    <a:pt x="406279" y="2885567"/>
                  </a:lnTo>
                  <a:lnTo>
                    <a:pt x="441018" y="2924326"/>
                  </a:lnTo>
                  <a:lnTo>
                    <a:pt x="476742" y="2962107"/>
                  </a:lnTo>
                  <a:lnTo>
                    <a:pt x="513433" y="2998896"/>
                  </a:lnTo>
                  <a:lnTo>
                    <a:pt x="551073" y="3034679"/>
                  </a:lnTo>
                  <a:lnTo>
                    <a:pt x="589643" y="3069440"/>
                  </a:lnTo>
                  <a:lnTo>
                    <a:pt x="629124" y="3103166"/>
                  </a:lnTo>
                  <a:lnTo>
                    <a:pt x="669499" y="3135842"/>
                  </a:lnTo>
                  <a:lnTo>
                    <a:pt x="710749" y="3167454"/>
                  </a:lnTo>
                  <a:lnTo>
                    <a:pt x="752856" y="3197986"/>
                  </a:lnTo>
                  <a:lnTo>
                    <a:pt x="795800" y="3227425"/>
                  </a:lnTo>
                  <a:lnTo>
                    <a:pt x="839939" y="3254514"/>
                  </a:lnTo>
                  <a:lnTo>
                    <a:pt x="884785" y="3280311"/>
                  </a:lnTo>
                  <a:lnTo>
                    <a:pt x="930313" y="3304804"/>
                  </a:lnTo>
                  <a:lnTo>
                    <a:pt x="976500" y="3327976"/>
                  </a:lnTo>
                  <a:lnTo>
                    <a:pt x="1023321" y="3349813"/>
                  </a:lnTo>
                  <a:lnTo>
                    <a:pt x="1070751" y="3370302"/>
                  </a:lnTo>
                  <a:lnTo>
                    <a:pt x="1118767" y="3389427"/>
                  </a:lnTo>
                  <a:lnTo>
                    <a:pt x="1167344" y="3407173"/>
                  </a:lnTo>
                  <a:lnTo>
                    <a:pt x="1216456" y="3423527"/>
                  </a:lnTo>
                  <a:lnTo>
                    <a:pt x="1266081" y="3438474"/>
                  </a:lnTo>
                  <a:lnTo>
                    <a:pt x="1318064" y="3451618"/>
                  </a:lnTo>
                  <a:lnTo>
                    <a:pt x="1370348" y="3463068"/>
                  </a:lnTo>
                  <a:lnTo>
                    <a:pt x="1422889" y="3472864"/>
                  </a:lnTo>
                  <a:lnTo>
                    <a:pt x="1475639" y="3481046"/>
                  </a:lnTo>
                  <a:lnTo>
                    <a:pt x="1528554" y="3487651"/>
                  </a:lnTo>
                  <a:lnTo>
                    <a:pt x="1581587" y="3492721"/>
                  </a:lnTo>
                  <a:lnTo>
                    <a:pt x="1634692" y="3496293"/>
                  </a:lnTo>
                  <a:lnTo>
                    <a:pt x="1687823" y="3498407"/>
                  </a:lnTo>
                  <a:lnTo>
                    <a:pt x="1749338" y="3499085"/>
                  </a:lnTo>
                  <a:lnTo>
                    <a:pt x="1774716" y="3498824"/>
                  </a:lnTo>
                  <a:lnTo>
                    <a:pt x="1774716" y="3494633"/>
                  </a:lnTo>
                  <a:lnTo>
                    <a:pt x="1723770" y="3490929"/>
                  </a:lnTo>
                  <a:lnTo>
                    <a:pt x="1672984" y="3486252"/>
                  </a:lnTo>
                  <a:lnTo>
                    <a:pt x="1622389" y="3480534"/>
                  </a:lnTo>
                  <a:lnTo>
                    <a:pt x="1572014" y="3473701"/>
                  </a:lnTo>
                  <a:lnTo>
                    <a:pt x="1521891" y="3465683"/>
                  </a:lnTo>
                  <a:lnTo>
                    <a:pt x="1472050" y="3456410"/>
                  </a:lnTo>
                  <a:lnTo>
                    <a:pt x="1422521" y="3445810"/>
                  </a:lnTo>
                  <a:lnTo>
                    <a:pt x="1373335" y="3433812"/>
                  </a:lnTo>
                  <a:lnTo>
                    <a:pt x="1324523" y="3420346"/>
                  </a:lnTo>
                  <a:lnTo>
                    <a:pt x="1276114" y="3405339"/>
                  </a:lnTo>
                  <a:lnTo>
                    <a:pt x="1228691" y="3387884"/>
                  </a:lnTo>
                  <a:lnTo>
                    <a:pt x="1181700" y="3369415"/>
                  </a:lnTo>
                  <a:lnTo>
                    <a:pt x="1135184" y="3349900"/>
                  </a:lnTo>
                  <a:lnTo>
                    <a:pt x="1089187" y="3329308"/>
                  </a:lnTo>
                  <a:lnTo>
                    <a:pt x="1043752" y="3307608"/>
                  </a:lnTo>
                  <a:lnTo>
                    <a:pt x="998923" y="3284768"/>
                  </a:lnTo>
                  <a:lnTo>
                    <a:pt x="954744" y="3260758"/>
                  </a:lnTo>
                  <a:lnTo>
                    <a:pt x="911257" y="3235545"/>
                  </a:lnTo>
                  <a:lnTo>
                    <a:pt x="868506" y="3209099"/>
                  </a:lnTo>
                  <a:lnTo>
                    <a:pt x="826534" y="3181388"/>
                  </a:lnTo>
                  <a:lnTo>
                    <a:pt x="786095" y="3151764"/>
                  </a:lnTo>
                  <a:lnTo>
                    <a:pt x="746477" y="3121091"/>
                  </a:lnTo>
                  <a:lnTo>
                    <a:pt x="707704" y="3089389"/>
                  </a:lnTo>
                  <a:lnTo>
                    <a:pt x="669797" y="3056676"/>
                  </a:lnTo>
                  <a:lnTo>
                    <a:pt x="632777" y="3022971"/>
                  </a:lnTo>
                  <a:lnTo>
                    <a:pt x="596667" y="2988293"/>
                  </a:lnTo>
                  <a:lnTo>
                    <a:pt x="561489" y="2952661"/>
                  </a:lnTo>
                  <a:lnTo>
                    <a:pt x="527265" y="2916093"/>
                  </a:lnTo>
                  <a:lnTo>
                    <a:pt x="494016" y="2878609"/>
                  </a:lnTo>
                  <a:lnTo>
                    <a:pt x="461765" y="2840228"/>
                  </a:lnTo>
                  <a:lnTo>
                    <a:pt x="431417" y="2800488"/>
                  </a:lnTo>
                  <a:lnTo>
                    <a:pt x="402172" y="2759997"/>
                  </a:lnTo>
                  <a:lnTo>
                    <a:pt x="374042" y="2718771"/>
                  </a:lnTo>
                  <a:lnTo>
                    <a:pt x="347039" y="2676828"/>
                  </a:lnTo>
                  <a:lnTo>
                    <a:pt x="321176" y="2634186"/>
                  </a:lnTo>
                  <a:lnTo>
                    <a:pt x="296465" y="2590861"/>
                  </a:lnTo>
                  <a:lnTo>
                    <a:pt x="272919" y="2546873"/>
                  </a:lnTo>
                  <a:lnTo>
                    <a:pt x="250550" y="2502237"/>
                  </a:lnTo>
                  <a:lnTo>
                    <a:pt x="229369" y="2456972"/>
                  </a:lnTo>
                  <a:lnTo>
                    <a:pt x="209391" y="2411095"/>
                  </a:lnTo>
                  <a:lnTo>
                    <a:pt x="191475" y="2364589"/>
                  </a:lnTo>
                  <a:lnTo>
                    <a:pt x="174990" y="2317605"/>
                  </a:lnTo>
                  <a:lnTo>
                    <a:pt x="159899" y="2270184"/>
                  </a:lnTo>
                  <a:lnTo>
                    <a:pt x="146168" y="2222366"/>
                  </a:lnTo>
                  <a:lnTo>
                    <a:pt x="133761" y="2174192"/>
                  </a:lnTo>
                  <a:lnTo>
                    <a:pt x="122642" y="2125701"/>
                  </a:lnTo>
                  <a:lnTo>
                    <a:pt x="112778" y="2076935"/>
                  </a:lnTo>
                  <a:lnTo>
                    <a:pt x="104132" y="2027932"/>
                  </a:lnTo>
                  <a:lnTo>
                    <a:pt x="96669" y="1978735"/>
                  </a:lnTo>
                  <a:lnTo>
                    <a:pt x="90354" y="1929384"/>
                  </a:lnTo>
                  <a:lnTo>
                    <a:pt x="87223" y="1879671"/>
                  </a:lnTo>
                  <a:lnTo>
                    <a:pt x="85203" y="1829915"/>
                  </a:lnTo>
                  <a:lnTo>
                    <a:pt x="84338" y="1780141"/>
                  </a:lnTo>
                  <a:lnTo>
                    <a:pt x="84667" y="1730373"/>
                  </a:lnTo>
                  <a:lnTo>
                    <a:pt x="86234" y="1680638"/>
                  </a:lnTo>
                  <a:lnTo>
                    <a:pt x="89080" y="1630960"/>
                  </a:lnTo>
                  <a:lnTo>
                    <a:pt x="93246" y="1581364"/>
                  </a:lnTo>
                  <a:lnTo>
                    <a:pt x="98776" y="1531876"/>
                  </a:lnTo>
                  <a:lnTo>
                    <a:pt x="105710" y="1482520"/>
                  </a:lnTo>
                  <a:lnTo>
                    <a:pt x="114090" y="1433322"/>
                  </a:lnTo>
                  <a:lnTo>
                    <a:pt x="125046" y="1384779"/>
                  </a:lnTo>
                  <a:lnTo>
                    <a:pt x="137196" y="1336491"/>
                  </a:lnTo>
                  <a:lnTo>
                    <a:pt x="150560" y="1288506"/>
                  </a:lnTo>
                  <a:lnTo>
                    <a:pt x="165159" y="1240873"/>
                  </a:lnTo>
                  <a:lnTo>
                    <a:pt x="181016" y="1193641"/>
                  </a:lnTo>
                  <a:lnTo>
                    <a:pt x="198150" y="1146858"/>
                  </a:lnTo>
                  <a:lnTo>
                    <a:pt x="216583" y="1100574"/>
                  </a:lnTo>
                  <a:lnTo>
                    <a:pt x="236336" y="1054837"/>
                  </a:lnTo>
                  <a:lnTo>
                    <a:pt x="257431" y="1009696"/>
                  </a:lnTo>
                  <a:lnTo>
                    <a:pt x="279888" y="965200"/>
                  </a:lnTo>
                  <a:lnTo>
                    <a:pt x="304542" y="921799"/>
                  </a:lnTo>
                  <a:lnTo>
                    <a:pt x="330314" y="879090"/>
                  </a:lnTo>
                  <a:lnTo>
                    <a:pt x="357191" y="837093"/>
                  </a:lnTo>
                  <a:lnTo>
                    <a:pt x="385161" y="795828"/>
                  </a:lnTo>
                  <a:lnTo>
                    <a:pt x="414210" y="755316"/>
                  </a:lnTo>
                  <a:lnTo>
                    <a:pt x="444326" y="715577"/>
                  </a:lnTo>
                  <a:lnTo>
                    <a:pt x="475496" y="676633"/>
                  </a:lnTo>
                  <a:lnTo>
                    <a:pt x="507707" y="638503"/>
                  </a:lnTo>
                  <a:lnTo>
                    <a:pt x="540946" y="601208"/>
                  </a:lnTo>
                  <a:lnTo>
                    <a:pt x="575201" y="564769"/>
                  </a:lnTo>
                  <a:lnTo>
                    <a:pt x="611362" y="530322"/>
                  </a:lnTo>
                  <a:lnTo>
                    <a:pt x="648425" y="496868"/>
                  </a:lnTo>
                  <a:lnTo>
                    <a:pt x="686364" y="464427"/>
                  </a:lnTo>
                  <a:lnTo>
                    <a:pt x="725153" y="433016"/>
                  </a:lnTo>
                  <a:lnTo>
                    <a:pt x="764765" y="402653"/>
                  </a:lnTo>
                  <a:lnTo>
                    <a:pt x="805173" y="373357"/>
                  </a:lnTo>
                  <a:lnTo>
                    <a:pt x="846351" y="345146"/>
                  </a:lnTo>
                  <a:lnTo>
                    <a:pt x="888272" y="318039"/>
                  </a:lnTo>
                  <a:lnTo>
                    <a:pt x="930909" y="292053"/>
                  </a:lnTo>
                  <a:lnTo>
                    <a:pt x="974235" y="267208"/>
                  </a:lnTo>
                  <a:lnTo>
                    <a:pt x="1018770" y="244369"/>
                  </a:lnTo>
                  <a:lnTo>
                    <a:pt x="1063951" y="222926"/>
                  </a:lnTo>
                  <a:lnTo>
                    <a:pt x="1109731" y="202849"/>
                  </a:lnTo>
                  <a:lnTo>
                    <a:pt x="1156063" y="184107"/>
                  </a:lnTo>
                  <a:lnTo>
                    <a:pt x="1202899" y="166671"/>
                  </a:lnTo>
                  <a:lnTo>
                    <a:pt x="1250192" y="150512"/>
                  </a:lnTo>
                  <a:lnTo>
                    <a:pt x="1297895" y="135599"/>
                  </a:lnTo>
                  <a:lnTo>
                    <a:pt x="1345961" y="121903"/>
                  </a:lnTo>
                  <a:lnTo>
                    <a:pt x="1394343" y="109395"/>
                  </a:lnTo>
                  <a:lnTo>
                    <a:pt x="1442992" y="98044"/>
                  </a:lnTo>
                  <a:lnTo>
                    <a:pt x="1493620" y="88986"/>
                  </a:lnTo>
                  <a:lnTo>
                    <a:pt x="1544459" y="81304"/>
                  </a:lnTo>
                  <a:lnTo>
                    <a:pt x="1595471" y="75004"/>
                  </a:lnTo>
                  <a:lnTo>
                    <a:pt x="1646619" y="70092"/>
                  </a:lnTo>
                  <a:lnTo>
                    <a:pt x="1697864" y="66575"/>
                  </a:lnTo>
                  <a:lnTo>
                    <a:pt x="1749170" y="64460"/>
                  </a:lnTo>
                  <a:lnTo>
                    <a:pt x="1800497" y="63754"/>
                  </a:lnTo>
                  <a:lnTo>
                    <a:pt x="1835811" y="64087"/>
                  </a:lnTo>
                  <a:lnTo>
                    <a:pt x="1906296" y="66754"/>
                  </a:lnTo>
                  <a:lnTo>
                    <a:pt x="1991380" y="75106"/>
                  </a:lnTo>
                  <a:lnTo>
                    <a:pt x="2041117" y="82290"/>
                  </a:lnTo>
                  <a:lnTo>
                    <a:pt x="2090640" y="90679"/>
                  </a:lnTo>
                  <a:lnTo>
                    <a:pt x="2139913" y="100309"/>
                  </a:lnTo>
                  <a:lnTo>
                    <a:pt x="2188895" y="111220"/>
                  </a:lnTo>
                  <a:lnTo>
                    <a:pt x="2237550" y="123449"/>
                  </a:lnTo>
                  <a:lnTo>
                    <a:pt x="2285839" y="137034"/>
                  </a:lnTo>
                  <a:lnTo>
                    <a:pt x="2333725" y="152013"/>
                  </a:lnTo>
                  <a:lnTo>
                    <a:pt x="2381168" y="168426"/>
                  </a:lnTo>
                  <a:lnTo>
                    <a:pt x="2428131" y="186309"/>
                  </a:lnTo>
                  <a:lnTo>
                    <a:pt x="2474362" y="206496"/>
                  </a:lnTo>
                  <a:lnTo>
                    <a:pt x="2519999" y="227884"/>
                  </a:lnTo>
                  <a:lnTo>
                    <a:pt x="2565021" y="250463"/>
                  </a:lnTo>
                  <a:lnTo>
                    <a:pt x="2609404" y="274221"/>
                  </a:lnTo>
                  <a:lnTo>
                    <a:pt x="2653128" y="299148"/>
                  </a:lnTo>
                  <a:lnTo>
                    <a:pt x="2696170" y="325233"/>
                  </a:lnTo>
                  <a:lnTo>
                    <a:pt x="2738507" y="352466"/>
                  </a:lnTo>
                  <a:lnTo>
                    <a:pt x="2780119" y="380836"/>
                  </a:lnTo>
                  <a:lnTo>
                    <a:pt x="2820982" y="410332"/>
                  </a:lnTo>
                  <a:lnTo>
                    <a:pt x="2861074" y="440944"/>
                  </a:lnTo>
                  <a:lnTo>
                    <a:pt x="2899472" y="473665"/>
                  </a:lnTo>
                  <a:lnTo>
                    <a:pt x="2937005" y="507352"/>
                  </a:lnTo>
                  <a:lnTo>
                    <a:pt x="2973654" y="541989"/>
                  </a:lnTo>
                  <a:lnTo>
                    <a:pt x="3009400" y="577559"/>
                  </a:lnTo>
                  <a:lnTo>
                    <a:pt x="3044224" y="614045"/>
                  </a:lnTo>
                  <a:lnTo>
                    <a:pt x="3078107" y="651429"/>
                  </a:lnTo>
                  <a:lnTo>
                    <a:pt x="3111030" y="689696"/>
                  </a:lnTo>
                  <a:lnTo>
                    <a:pt x="3142974" y="728829"/>
                  </a:lnTo>
                  <a:lnTo>
                    <a:pt x="3173919" y="768811"/>
                  </a:lnTo>
                  <a:lnTo>
                    <a:pt x="3203847" y="809625"/>
                  </a:lnTo>
                  <a:lnTo>
                    <a:pt x="3231540" y="852083"/>
                  </a:lnTo>
                  <a:lnTo>
                    <a:pt x="3258064" y="895244"/>
                  </a:lnTo>
                  <a:lnTo>
                    <a:pt x="3283405" y="939084"/>
                  </a:lnTo>
                  <a:lnTo>
                    <a:pt x="3307544" y="983582"/>
                  </a:lnTo>
                  <a:lnTo>
                    <a:pt x="3330466" y="1028715"/>
                  </a:lnTo>
                  <a:lnTo>
                    <a:pt x="3352154" y="1074462"/>
                  </a:lnTo>
                  <a:lnTo>
                    <a:pt x="3372590" y="1120800"/>
                  </a:lnTo>
                  <a:lnTo>
                    <a:pt x="3391759" y="1167708"/>
                  </a:lnTo>
                  <a:lnTo>
                    <a:pt x="3409642" y="1215162"/>
                  </a:lnTo>
                  <a:lnTo>
                    <a:pt x="3426224" y="1263142"/>
                  </a:lnTo>
                  <a:lnTo>
                    <a:pt x="3440582" y="1311878"/>
                  </a:lnTo>
                  <a:lnTo>
                    <a:pt x="3453504" y="1360988"/>
                  </a:lnTo>
                  <a:lnTo>
                    <a:pt x="3465024" y="1410443"/>
                  </a:lnTo>
                  <a:lnTo>
                    <a:pt x="3475175" y="1460213"/>
                  </a:lnTo>
                  <a:lnTo>
                    <a:pt x="3483994" y="1510268"/>
                  </a:lnTo>
                  <a:lnTo>
                    <a:pt x="3491513" y="1560578"/>
                  </a:lnTo>
                  <a:lnTo>
                    <a:pt x="3497767" y="1611113"/>
                  </a:lnTo>
                  <a:lnTo>
                    <a:pt x="3502790" y="1661844"/>
                  </a:lnTo>
                  <a:lnTo>
                    <a:pt x="3506617" y="1712742"/>
                  </a:lnTo>
                  <a:lnTo>
                    <a:pt x="3509282" y="1763776"/>
                  </a:lnTo>
                  <a:lnTo>
                    <a:pt x="3508441" y="1712671"/>
                  </a:lnTo>
                  <a:lnTo>
                    <a:pt x="3506481" y="1661571"/>
                  </a:lnTo>
                  <a:lnTo>
                    <a:pt x="3503338" y="1610516"/>
                  </a:lnTo>
                  <a:lnTo>
                    <a:pt x="3498944" y="1559549"/>
                  </a:lnTo>
                  <a:lnTo>
                    <a:pt x="3493233" y="1508712"/>
                  </a:lnTo>
                  <a:lnTo>
                    <a:pt x="3486139" y="1458046"/>
                  </a:lnTo>
                  <a:lnTo>
                    <a:pt x="3477596" y="1407593"/>
                  </a:lnTo>
                  <a:lnTo>
                    <a:pt x="3467537" y="1357396"/>
                  </a:lnTo>
                  <a:lnTo>
                    <a:pt x="3455896" y="1307496"/>
                  </a:lnTo>
                  <a:lnTo>
                    <a:pt x="3442607" y="1257935"/>
                  </a:lnTo>
                  <a:lnTo>
                    <a:pt x="3427087" y="1208859"/>
                  </a:lnTo>
                  <a:lnTo>
                    <a:pt x="3410253" y="1160254"/>
                  </a:lnTo>
                  <a:lnTo>
                    <a:pt x="3392115" y="1112149"/>
                  </a:lnTo>
                  <a:lnTo>
                    <a:pt x="3372686" y="1064573"/>
                  </a:lnTo>
                  <a:lnTo>
                    <a:pt x="3351977" y="1017555"/>
                  </a:lnTo>
                  <a:lnTo>
                    <a:pt x="3329999" y="971124"/>
                  </a:lnTo>
                  <a:lnTo>
                    <a:pt x="3306764" y="925308"/>
                  </a:lnTo>
                  <a:lnTo>
                    <a:pt x="3282283" y="880137"/>
                  </a:lnTo>
                  <a:lnTo>
                    <a:pt x="3256567" y="835639"/>
                  </a:lnTo>
                  <a:lnTo>
                    <a:pt x="3229628" y="791845"/>
                  </a:lnTo>
                  <a:lnTo>
                    <a:pt x="3200378" y="749252"/>
                  </a:lnTo>
                  <a:lnTo>
                    <a:pt x="3170016" y="707517"/>
                  </a:lnTo>
                  <a:lnTo>
                    <a:pt x="3138558" y="666657"/>
                  </a:lnTo>
                  <a:lnTo>
                    <a:pt x="3106020" y="626694"/>
                  </a:lnTo>
                  <a:lnTo>
                    <a:pt x="3072418" y="587644"/>
                  </a:lnTo>
                  <a:lnTo>
                    <a:pt x="3037769" y="549529"/>
                  </a:lnTo>
                  <a:lnTo>
                    <a:pt x="3002088" y="512365"/>
                  </a:lnTo>
                  <a:lnTo>
                    <a:pt x="2965391" y="476173"/>
                  </a:lnTo>
                  <a:lnTo>
                    <a:pt x="2927695" y="440972"/>
                  </a:lnTo>
                  <a:lnTo>
                    <a:pt x="2889014" y="406781"/>
                  </a:lnTo>
                  <a:lnTo>
                    <a:pt x="2848359" y="374584"/>
                  </a:lnTo>
                  <a:lnTo>
                    <a:pt x="2806876" y="343535"/>
                  </a:lnTo>
                  <a:lnTo>
                    <a:pt x="2764593" y="313643"/>
                  </a:lnTo>
                  <a:lnTo>
                    <a:pt x="2721537" y="284921"/>
                  </a:lnTo>
                  <a:lnTo>
                    <a:pt x="2677734" y="257381"/>
                  </a:lnTo>
                  <a:lnTo>
                    <a:pt x="2633211" y="231033"/>
                  </a:lnTo>
                  <a:lnTo>
                    <a:pt x="2587995" y="205889"/>
                  </a:lnTo>
                  <a:lnTo>
                    <a:pt x="2542111" y="181960"/>
                  </a:lnTo>
                  <a:lnTo>
                    <a:pt x="2495588" y="159258"/>
                  </a:lnTo>
                  <a:lnTo>
                    <a:pt x="2448451" y="137795"/>
                  </a:lnTo>
                  <a:lnTo>
                    <a:pt x="2400215" y="118490"/>
                  </a:lnTo>
                  <a:lnTo>
                    <a:pt x="2351467" y="100707"/>
                  </a:lnTo>
                  <a:lnTo>
                    <a:pt x="2302243" y="84406"/>
                  </a:lnTo>
                  <a:lnTo>
                    <a:pt x="2252581" y="69546"/>
                  </a:lnTo>
                  <a:lnTo>
                    <a:pt x="2202516" y="56086"/>
                  </a:lnTo>
                  <a:lnTo>
                    <a:pt x="2152085" y="43986"/>
                  </a:lnTo>
                  <a:lnTo>
                    <a:pt x="2101325" y="33206"/>
                  </a:lnTo>
                  <a:lnTo>
                    <a:pt x="2050273" y="23706"/>
                  </a:lnTo>
                  <a:lnTo>
                    <a:pt x="1998964" y="15444"/>
                  </a:lnTo>
                  <a:lnTo>
                    <a:pt x="1947436" y="8382"/>
                  </a:lnTo>
                  <a:lnTo>
                    <a:pt x="1902264" y="4714"/>
                  </a:lnTo>
                  <a:lnTo>
                    <a:pt x="1857044" y="2095"/>
                  </a:lnTo>
                  <a:lnTo>
                    <a:pt x="1811777" y="523"/>
                  </a:lnTo>
                  <a:lnTo>
                    <a:pt x="1766461" y="0"/>
                  </a:lnTo>
                  <a:close/>
                </a:path>
              </a:pathLst>
            </a:custGeom>
            <a:solidFill>
              <a:srgbClr val="FFFFFF">
                <a:alpha val="5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71216" y="2816352"/>
              <a:ext cx="1064260" cy="1216660"/>
            </a:xfrm>
            <a:custGeom>
              <a:avLst/>
              <a:gdLst/>
              <a:ahLst/>
              <a:cxnLst/>
              <a:rect l="l" t="t" r="r" b="b"/>
              <a:pathLst>
                <a:path w="1064260" h="1216660">
                  <a:moveTo>
                    <a:pt x="975868" y="0"/>
                  </a:moveTo>
                  <a:lnTo>
                    <a:pt x="974724" y="0"/>
                  </a:lnTo>
                  <a:lnTo>
                    <a:pt x="965603" y="1016"/>
                  </a:lnTo>
                  <a:lnTo>
                    <a:pt x="927857" y="18564"/>
                  </a:lnTo>
                  <a:lnTo>
                    <a:pt x="871907" y="77713"/>
                  </a:lnTo>
                  <a:lnTo>
                    <a:pt x="840029" y="130730"/>
                  </a:lnTo>
                  <a:lnTo>
                    <a:pt x="807110" y="203560"/>
                  </a:lnTo>
                  <a:lnTo>
                    <a:pt x="774319" y="299339"/>
                  </a:lnTo>
                  <a:lnTo>
                    <a:pt x="758302" y="349309"/>
                  </a:lnTo>
                  <a:lnTo>
                    <a:pt x="740058" y="399243"/>
                  </a:lnTo>
                  <a:lnTo>
                    <a:pt x="719713" y="449002"/>
                  </a:lnTo>
                  <a:lnTo>
                    <a:pt x="697395" y="498445"/>
                  </a:lnTo>
                  <a:lnTo>
                    <a:pt x="673234" y="547433"/>
                  </a:lnTo>
                  <a:lnTo>
                    <a:pt x="647356" y="595826"/>
                  </a:lnTo>
                  <a:lnTo>
                    <a:pt x="619890" y="643484"/>
                  </a:lnTo>
                  <a:lnTo>
                    <a:pt x="590964" y="690266"/>
                  </a:lnTo>
                  <a:lnTo>
                    <a:pt x="560706" y="736034"/>
                  </a:lnTo>
                  <a:lnTo>
                    <a:pt x="529245" y="780647"/>
                  </a:lnTo>
                  <a:lnTo>
                    <a:pt x="496708" y="823965"/>
                  </a:lnTo>
                  <a:lnTo>
                    <a:pt x="463224" y="865848"/>
                  </a:lnTo>
                  <a:lnTo>
                    <a:pt x="428920" y="906158"/>
                  </a:lnTo>
                  <a:lnTo>
                    <a:pt x="393925" y="944753"/>
                  </a:lnTo>
                  <a:lnTo>
                    <a:pt x="358367" y="981494"/>
                  </a:lnTo>
                  <a:lnTo>
                    <a:pt x="322374" y="1016241"/>
                  </a:lnTo>
                  <a:lnTo>
                    <a:pt x="286074" y="1048854"/>
                  </a:lnTo>
                  <a:lnTo>
                    <a:pt x="249595" y="1079193"/>
                  </a:lnTo>
                  <a:lnTo>
                    <a:pt x="213066" y="1107118"/>
                  </a:lnTo>
                  <a:lnTo>
                    <a:pt x="176614" y="1132490"/>
                  </a:lnTo>
                  <a:lnTo>
                    <a:pt x="140367" y="1155169"/>
                  </a:lnTo>
                  <a:lnTo>
                    <a:pt x="104455" y="1175014"/>
                  </a:lnTo>
                  <a:lnTo>
                    <a:pt x="69004" y="1191886"/>
                  </a:lnTo>
                  <a:lnTo>
                    <a:pt x="0" y="1216152"/>
                  </a:lnTo>
                  <a:lnTo>
                    <a:pt x="132314" y="1192186"/>
                  </a:lnTo>
                  <a:lnTo>
                    <a:pt x="440245" y="1073875"/>
                  </a:lnTo>
                  <a:lnTo>
                    <a:pt x="790277" y="791593"/>
                  </a:lnTo>
                  <a:lnTo>
                    <a:pt x="1048893" y="275717"/>
                  </a:lnTo>
                  <a:lnTo>
                    <a:pt x="1056709" y="234959"/>
                  </a:lnTo>
                  <a:lnTo>
                    <a:pt x="1063704" y="144065"/>
                  </a:lnTo>
                  <a:lnTo>
                    <a:pt x="1045196" y="50099"/>
                  </a:lnTo>
                  <a:lnTo>
                    <a:pt x="976503" y="127"/>
                  </a:lnTo>
                  <a:lnTo>
                    <a:pt x="975868" y="0"/>
                  </a:lnTo>
                  <a:close/>
                </a:path>
              </a:pathLst>
            </a:custGeom>
            <a:solidFill>
              <a:srgbClr val="DAE7EE">
                <a:alpha val="6941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1108" y="1444751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5" h="673735">
                  <a:moveTo>
                    <a:pt x="336481" y="0"/>
                  </a:moveTo>
                  <a:lnTo>
                    <a:pt x="292607" y="2861"/>
                  </a:lnTo>
                  <a:lnTo>
                    <a:pt x="249190" y="11488"/>
                  </a:lnTo>
                  <a:lnTo>
                    <a:pt x="206825" y="25950"/>
                  </a:lnTo>
                  <a:lnTo>
                    <a:pt x="166103" y="46313"/>
                  </a:lnTo>
                  <a:lnTo>
                    <a:pt x="127617" y="72644"/>
                  </a:lnTo>
                  <a:lnTo>
                    <a:pt x="93718" y="103448"/>
                  </a:lnTo>
                  <a:lnTo>
                    <a:pt x="64932" y="137699"/>
                  </a:lnTo>
                  <a:lnTo>
                    <a:pt x="41323" y="174835"/>
                  </a:lnTo>
                  <a:lnTo>
                    <a:pt x="22960" y="214291"/>
                  </a:lnTo>
                  <a:lnTo>
                    <a:pt x="9907" y="255504"/>
                  </a:lnTo>
                  <a:lnTo>
                    <a:pt x="2232" y="297910"/>
                  </a:lnTo>
                  <a:lnTo>
                    <a:pt x="0" y="340946"/>
                  </a:lnTo>
                  <a:lnTo>
                    <a:pt x="3277" y="384048"/>
                  </a:lnTo>
                  <a:lnTo>
                    <a:pt x="12130" y="426652"/>
                  </a:lnTo>
                  <a:lnTo>
                    <a:pt x="26624" y="468196"/>
                  </a:lnTo>
                  <a:lnTo>
                    <a:pt x="46827" y="508115"/>
                  </a:lnTo>
                  <a:lnTo>
                    <a:pt x="72804" y="545846"/>
                  </a:lnTo>
                  <a:lnTo>
                    <a:pt x="108600" y="584458"/>
                  </a:lnTo>
                  <a:lnTo>
                    <a:pt x="148854" y="616279"/>
                  </a:lnTo>
                  <a:lnTo>
                    <a:pt x="192705" y="641207"/>
                  </a:lnTo>
                  <a:lnTo>
                    <a:pt x="239290" y="659139"/>
                  </a:lnTo>
                  <a:lnTo>
                    <a:pt x="287748" y="669973"/>
                  </a:lnTo>
                  <a:lnTo>
                    <a:pt x="337218" y="673608"/>
                  </a:lnTo>
                  <a:lnTo>
                    <a:pt x="381066" y="670746"/>
                  </a:lnTo>
                  <a:lnTo>
                    <a:pt x="424447" y="662119"/>
                  </a:lnTo>
                  <a:lnTo>
                    <a:pt x="466765" y="647657"/>
                  </a:lnTo>
                  <a:lnTo>
                    <a:pt x="507424" y="627294"/>
                  </a:lnTo>
                  <a:lnTo>
                    <a:pt x="545828" y="600964"/>
                  </a:lnTo>
                  <a:lnTo>
                    <a:pt x="579730" y="570159"/>
                  </a:lnTo>
                  <a:lnTo>
                    <a:pt x="608520" y="535908"/>
                  </a:lnTo>
                  <a:lnTo>
                    <a:pt x="632131" y="498772"/>
                  </a:lnTo>
                  <a:lnTo>
                    <a:pt x="650497" y="459316"/>
                  </a:lnTo>
                  <a:lnTo>
                    <a:pt x="663551" y="418103"/>
                  </a:lnTo>
                  <a:lnTo>
                    <a:pt x="671228" y="375697"/>
                  </a:lnTo>
                  <a:lnTo>
                    <a:pt x="673461" y="332661"/>
                  </a:lnTo>
                  <a:lnTo>
                    <a:pt x="670183" y="289560"/>
                  </a:lnTo>
                  <a:lnTo>
                    <a:pt x="661328" y="246955"/>
                  </a:lnTo>
                  <a:lnTo>
                    <a:pt x="646831" y="205411"/>
                  </a:lnTo>
                  <a:lnTo>
                    <a:pt x="626624" y="165492"/>
                  </a:lnTo>
                  <a:lnTo>
                    <a:pt x="600641" y="127762"/>
                  </a:lnTo>
                  <a:lnTo>
                    <a:pt x="564933" y="89149"/>
                  </a:lnTo>
                  <a:lnTo>
                    <a:pt x="524750" y="57328"/>
                  </a:lnTo>
                  <a:lnTo>
                    <a:pt x="480953" y="32400"/>
                  </a:lnTo>
                  <a:lnTo>
                    <a:pt x="434403" y="14468"/>
                  </a:lnTo>
                  <a:lnTo>
                    <a:pt x="385959" y="3634"/>
                  </a:lnTo>
                  <a:lnTo>
                    <a:pt x="336481" y="0"/>
                  </a:lnTo>
                  <a:close/>
                </a:path>
              </a:pathLst>
            </a:custGeom>
            <a:solidFill>
              <a:srgbClr val="DAE7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51663" y="1505711"/>
              <a:ext cx="365125" cy="512445"/>
            </a:xfrm>
            <a:custGeom>
              <a:avLst/>
              <a:gdLst/>
              <a:ahLst/>
              <a:cxnLst/>
              <a:rect l="l" t="t" r="r" b="b"/>
              <a:pathLst>
                <a:path w="365125" h="512444">
                  <a:moveTo>
                    <a:pt x="61365" y="0"/>
                  </a:moveTo>
                  <a:lnTo>
                    <a:pt x="57135" y="0"/>
                  </a:lnTo>
                  <a:lnTo>
                    <a:pt x="48665" y="1270"/>
                  </a:lnTo>
                  <a:lnTo>
                    <a:pt x="25802" y="11592"/>
                  </a:lnTo>
                  <a:lnTo>
                    <a:pt x="9080" y="29178"/>
                  </a:lnTo>
                  <a:lnTo>
                    <a:pt x="0" y="51669"/>
                  </a:lnTo>
                  <a:lnTo>
                    <a:pt x="62" y="76708"/>
                  </a:lnTo>
                  <a:lnTo>
                    <a:pt x="8265" y="97623"/>
                  </a:lnTo>
                  <a:lnTo>
                    <a:pt x="22596" y="113918"/>
                  </a:lnTo>
                  <a:lnTo>
                    <a:pt x="41411" y="124499"/>
                  </a:lnTo>
                  <a:lnTo>
                    <a:pt x="63066" y="128270"/>
                  </a:lnTo>
                  <a:lnTo>
                    <a:pt x="66699" y="128270"/>
                  </a:lnTo>
                  <a:lnTo>
                    <a:pt x="74090" y="127253"/>
                  </a:lnTo>
                  <a:lnTo>
                    <a:pt x="76046" y="126619"/>
                  </a:lnTo>
                  <a:lnTo>
                    <a:pt x="87453" y="124618"/>
                  </a:lnTo>
                  <a:lnTo>
                    <a:pt x="99418" y="123189"/>
                  </a:lnTo>
                  <a:lnTo>
                    <a:pt x="111820" y="122332"/>
                  </a:lnTo>
                  <a:lnTo>
                    <a:pt x="124534" y="122047"/>
                  </a:lnTo>
                  <a:lnTo>
                    <a:pt x="146935" y="122965"/>
                  </a:lnTo>
                  <a:lnTo>
                    <a:pt x="190694" y="130565"/>
                  </a:lnTo>
                  <a:lnTo>
                    <a:pt x="239804" y="153408"/>
                  </a:lnTo>
                  <a:lnTo>
                    <a:pt x="285144" y="203636"/>
                  </a:lnTo>
                  <a:lnTo>
                    <a:pt x="309561" y="274776"/>
                  </a:lnTo>
                  <a:lnTo>
                    <a:pt x="313472" y="313467"/>
                  </a:lnTo>
                  <a:lnTo>
                    <a:pt x="310602" y="352397"/>
                  </a:lnTo>
                  <a:lnTo>
                    <a:pt x="300074" y="390398"/>
                  </a:lnTo>
                  <a:lnTo>
                    <a:pt x="281998" y="426374"/>
                  </a:lnTo>
                  <a:lnTo>
                    <a:pt x="257262" y="459327"/>
                  </a:lnTo>
                  <a:lnTo>
                    <a:pt x="226782" y="488231"/>
                  </a:lnTo>
                  <a:lnTo>
                    <a:pt x="191476" y="512063"/>
                  </a:lnTo>
                  <a:lnTo>
                    <a:pt x="232141" y="494367"/>
                  </a:lnTo>
                  <a:lnTo>
                    <a:pt x="269016" y="470217"/>
                  </a:lnTo>
                  <a:lnTo>
                    <a:pt x="301375" y="440162"/>
                  </a:lnTo>
                  <a:lnTo>
                    <a:pt x="328496" y="404749"/>
                  </a:lnTo>
                  <a:lnTo>
                    <a:pt x="348731" y="362922"/>
                  </a:lnTo>
                  <a:lnTo>
                    <a:pt x="360834" y="317690"/>
                  </a:lnTo>
                  <a:lnTo>
                    <a:pt x="365054" y="270553"/>
                  </a:lnTo>
                  <a:lnTo>
                    <a:pt x="361643" y="223012"/>
                  </a:lnTo>
                  <a:lnTo>
                    <a:pt x="349922" y="172938"/>
                  </a:lnTo>
                  <a:lnTo>
                    <a:pt x="327953" y="127031"/>
                  </a:lnTo>
                  <a:lnTo>
                    <a:pt x="296674" y="86887"/>
                  </a:lnTo>
                  <a:lnTo>
                    <a:pt x="257021" y="54101"/>
                  </a:lnTo>
                  <a:lnTo>
                    <a:pt x="211181" y="29682"/>
                  </a:lnTo>
                  <a:lnTo>
                    <a:pt x="163722" y="12953"/>
                  </a:lnTo>
                  <a:lnTo>
                    <a:pt x="113997" y="3274"/>
                  </a:lnTo>
                  <a:lnTo>
                    <a:pt x="61365" y="0"/>
                  </a:lnTo>
                  <a:close/>
                </a:path>
              </a:pathLst>
            </a:custGeom>
            <a:solidFill>
              <a:srgbClr val="FFFFFF">
                <a:alpha val="6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7364" y="1609343"/>
              <a:ext cx="339090" cy="341630"/>
            </a:xfrm>
            <a:custGeom>
              <a:avLst/>
              <a:gdLst/>
              <a:ahLst/>
              <a:cxnLst/>
              <a:rect l="l" t="t" r="r" b="b"/>
              <a:pathLst>
                <a:path w="339089" h="341630">
                  <a:moveTo>
                    <a:pt x="169148" y="0"/>
                  </a:moveTo>
                  <a:lnTo>
                    <a:pt x="114172" y="9128"/>
                  </a:lnTo>
                  <a:lnTo>
                    <a:pt x="63484" y="36829"/>
                  </a:lnTo>
                  <a:lnTo>
                    <a:pt x="31746" y="69787"/>
                  </a:lnTo>
                  <a:lnTo>
                    <a:pt x="10496" y="108589"/>
                  </a:lnTo>
                  <a:lnTo>
                    <a:pt x="0" y="150955"/>
                  </a:lnTo>
                  <a:lnTo>
                    <a:pt x="520" y="194601"/>
                  </a:lnTo>
                  <a:lnTo>
                    <a:pt x="12322" y="237245"/>
                  </a:lnTo>
                  <a:lnTo>
                    <a:pt x="35671" y="276605"/>
                  </a:lnTo>
                  <a:lnTo>
                    <a:pt x="63617" y="304674"/>
                  </a:lnTo>
                  <a:lnTo>
                    <a:pt x="96170" y="324945"/>
                  </a:lnTo>
                  <a:lnTo>
                    <a:pt x="169148" y="341375"/>
                  </a:lnTo>
                  <a:lnTo>
                    <a:pt x="196984" y="339082"/>
                  </a:lnTo>
                  <a:lnTo>
                    <a:pt x="250515" y="320587"/>
                  </a:lnTo>
                  <a:lnTo>
                    <a:pt x="306803" y="271353"/>
                  </a:lnTo>
                  <a:lnTo>
                    <a:pt x="328053" y="232598"/>
                  </a:lnTo>
                  <a:lnTo>
                    <a:pt x="338550" y="190293"/>
                  </a:lnTo>
                  <a:lnTo>
                    <a:pt x="338029" y="146708"/>
                  </a:lnTo>
                  <a:lnTo>
                    <a:pt x="326227" y="104111"/>
                  </a:lnTo>
                  <a:lnTo>
                    <a:pt x="302879" y="64769"/>
                  </a:lnTo>
                  <a:lnTo>
                    <a:pt x="274911" y="36701"/>
                  </a:lnTo>
                  <a:lnTo>
                    <a:pt x="242300" y="16430"/>
                  </a:lnTo>
                  <a:lnTo>
                    <a:pt x="169148" y="0"/>
                  </a:lnTo>
                  <a:close/>
                </a:path>
              </a:pathLst>
            </a:custGeom>
            <a:solidFill>
              <a:srgbClr val="DAE7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51382" y="1642872"/>
              <a:ext cx="185420" cy="259079"/>
            </a:xfrm>
            <a:custGeom>
              <a:avLst/>
              <a:gdLst/>
              <a:ahLst/>
              <a:cxnLst/>
              <a:rect l="l" t="t" r="r" b="b"/>
              <a:pathLst>
                <a:path w="185420" h="259080">
                  <a:moveTo>
                    <a:pt x="31160" y="0"/>
                  </a:moveTo>
                  <a:lnTo>
                    <a:pt x="28874" y="0"/>
                  </a:lnTo>
                  <a:lnTo>
                    <a:pt x="24556" y="635"/>
                  </a:lnTo>
                  <a:lnTo>
                    <a:pt x="13100" y="5855"/>
                  </a:lnTo>
                  <a:lnTo>
                    <a:pt x="4633" y="14779"/>
                  </a:lnTo>
                  <a:lnTo>
                    <a:pt x="0" y="26156"/>
                  </a:lnTo>
                  <a:lnTo>
                    <a:pt x="45" y="38735"/>
                  </a:lnTo>
                  <a:lnTo>
                    <a:pt x="4274" y="49339"/>
                  </a:lnTo>
                  <a:lnTo>
                    <a:pt x="11491" y="57562"/>
                  </a:lnTo>
                  <a:lnTo>
                    <a:pt x="20923" y="62880"/>
                  </a:lnTo>
                  <a:lnTo>
                    <a:pt x="31795" y="64769"/>
                  </a:lnTo>
                  <a:lnTo>
                    <a:pt x="35478" y="64642"/>
                  </a:lnTo>
                  <a:lnTo>
                    <a:pt x="38272" y="64262"/>
                  </a:lnTo>
                  <a:lnTo>
                    <a:pt x="45765" y="62737"/>
                  </a:lnTo>
                  <a:lnTo>
                    <a:pt x="54147" y="61975"/>
                  </a:lnTo>
                  <a:lnTo>
                    <a:pt x="62783" y="61975"/>
                  </a:lnTo>
                  <a:lnTo>
                    <a:pt x="74205" y="62438"/>
                  </a:lnTo>
                  <a:lnTo>
                    <a:pt x="122255" y="78372"/>
                  </a:lnTo>
                  <a:lnTo>
                    <a:pt x="151937" y="120396"/>
                  </a:lnTo>
                  <a:lnTo>
                    <a:pt x="158843" y="159067"/>
                  </a:lnTo>
                  <a:lnTo>
                    <a:pt x="157241" y="178653"/>
                  </a:lnTo>
                  <a:lnTo>
                    <a:pt x="142472" y="216521"/>
                  </a:lnTo>
                  <a:lnTo>
                    <a:pt x="114635" y="247513"/>
                  </a:lnTo>
                  <a:lnTo>
                    <a:pt x="97073" y="259079"/>
                  </a:lnTo>
                  <a:lnTo>
                    <a:pt x="117746" y="250197"/>
                  </a:lnTo>
                  <a:lnTo>
                    <a:pt x="152759" y="222861"/>
                  </a:lnTo>
                  <a:lnTo>
                    <a:pt x="176591" y="183272"/>
                  </a:lnTo>
                  <a:lnTo>
                    <a:pt x="185148" y="136862"/>
                  </a:lnTo>
                  <a:lnTo>
                    <a:pt x="183306" y="113156"/>
                  </a:lnTo>
                  <a:lnTo>
                    <a:pt x="166082" y="64309"/>
                  </a:lnTo>
                  <a:lnTo>
                    <a:pt x="130093" y="27177"/>
                  </a:lnTo>
                  <a:lnTo>
                    <a:pt x="82960" y="6492"/>
                  </a:lnTo>
                  <a:lnTo>
                    <a:pt x="57781" y="1585"/>
                  </a:lnTo>
                  <a:lnTo>
                    <a:pt x="31160" y="0"/>
                  </a:lnTo>
                  <a:close/>
                </a:path>
              </a:pathLst>
            </a:custGeom>
            <a:solidFill>
              <a:srgbClr val="FFFFFF">
                <a:alpha val="6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17036" y="3194303"/>
              <a:ext cx="339090" cy="341630"/>
            </a:xfrm>
            <a:custGeom>
              <a:avLst/>
              <a:gdLst/>
              <a:ahLst/>
              <a:cxnLst/>
              <a:rect l="l" t="t" r="r" b="b"/>
              <a:pathLst>
                <a:path w="339090" h="341629">
                  <a:moveTo>
                    <a:pt x="169092" y="0"/>
                  </a:moveTo>
                  <a:lnTo>
                    <a:pt x="114119" y="9128"/>
                  </a:lnTo>
                  <a:lnTo>
                    <a:pt x="63441" y="36830"/>
                  </a:lnTo>
                  <a:lnTo>
                    <a:pt x="31710" y="69787"/>
                  </a:lnTo>
                  <a:lnTo>
                    <a:pt x="10472" y="108589"/>
                  </a:lnTo>
                  <a:lnTo>
                    <a:pt x="0" y="150955"/>
                  </a:lnTo>
                  <a:lnTo>
                    <a:pt x="564" y="194601"/>
                  </a:lnTo>
                  <a:lnTo>
                    <a:pt x="12439" y="237245"/>
                  </a:lnTo>
                  <a:lnTo>
                    <a:pt x="35894" y="276606"/>
                  </a:lnTo>
                  <a:lnTo>
                    <a:pt x="63892" y="304674"/>
                  </a:lnTo>
                  <a:lnTo>
                    <a:pt x="96464" y="324945"/>
                  </a:lnTo>
                  <a:lnTo>
                    <a:pt x="169473" y="341375"/>
                  </a:lnTo>
                  <a:lnTo>
                    <a:pt x="197143" y="339103"/>
                  </a:lnTo>
                  <a:lnTo>
                    <a:pt x="250483" y="320748"/>
                  </a:lnTo>
                  <a:lnTo>
                    <a:pt x="306748" y="271500"/>
                  </a:lnTo>
                  <a:lnTo>
                    <a:pt x="327997" y="232673"/>
                  </a:lnTo>
                  <a:lnTo>
                    <a:pt x="338494" y="190325"/>
                  </a:lnTo>
                  <a:lnTo>
                    <a:pt x="337974" y="146717"/>
                  </a:lnTo>
                  <a:lnTo>
                    <a:pt x="326172" y="104112"/>
                  </a:lnTo>
                  <a:lnTo>
                    <a:pt x="302823" y="64769"/>
                  </a:lnTo>
                  <a:lnTo>
                    <a:pt x="274855" y="36701"/>
                  </a:lnTo>
                  <a:lnTo>
                    <a:pt x="242244" y="16430"/>
                  </a:lnTo>
                  <a:lnTo>
                    <a:pt x="169092" y="0"/>
                  </a:lnTo>
                  <a:close/>
                </a:path>
              </a:pathLst>
            </a:custGeom>
            <a:solidFill>
              <a:srgbClr val="DAE7EE">
                <a:alpha val="3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8084" y="3227831"/>
              <a:ext cx="188595" cy="259079"/>
            </a:xfrm>
            <a:custGeom>
              <a:avLst/>
              <a:gdLst/>
              <a:ahLst/>
              <a:cxnLst/>
              <a:rect l="l" t="t" r="r" b="b"/>
              <a:pathLst>
                <a:path w="188594" h="259079">
                  <a:moveTo>
                    <a:pt x="32931" y="0"/>
                  </a:moveTo>
                  <a:lnTo>
                    <a:pt x="30581" y="0"/>
                  </a:lnTo>
                  <a:lnTo>
                    <a:pt x="26314" y="635"/>
                  </a:lnTo>
                  <a:lnTo>
                    <a:pt x="14058" y="5377"/>
                  </a:lnTo>
                  <a:lnTo>
                    <a:pt x="5013" y="14192"/>
                  </a:lnTo>
                  <a:lnTo>
                    <a:pt x="39" y="25816"/>
                  </a:lnTo>
                  <a:lnTo>
                    <a:pt x="0" y="38989"/>
                  </a:lnTo>
                  <a:lnTo>
                    <a:pt x="4143" y="49613"/>
                  </a:lnTo>
                  <a:lnTo>
                    <a:pt x="11361" y="57880"/>
                  </a:lnTo>
                  <a:lnTo>
                    <a:pt x="20811" y="63242"/>
                  </a:lnTo>
                  <a:lnTo>
                    <a:pt x="31648" y="65150"/>
                  </a:lnTo>
                  <a:lnTo>
                    <a:pt x="34074" y="65150"/>
                  </a:lnTo>
                  <a:lnTo>
                    <a:pt x="39154" y="64135"/>
                  </a:lnTo>
                  <a:lnTo>
                    <a:pt x="40170" y="64135"/>
                  </a:lnTo>
                  <a:lnTo>
                    <a:pt x="47663" y="62611"/>
                  </a:lnTo>
                  <a:lnTo>
                    <a:pt x="56045" y="61849"/>
                  </a:lnTo>
                  <a:lnTo>
                    <a:pt x="64808" y="61849"/>
                  </a:lnTo>
                  <a:lnTo>
                    <a:pt x="109131" y="69723"/>
                  </a:lnTo>
                  <a:lnTo>
                    <a:pt x="147814" y="103923"/>
                  </a:lnTo>
                  <a:lnTo>
                    <a:pt x="161486" y="158829"/>
                  </a:lnTo>
                  <a:lnTo>
                    <a:pt x="159847" y="178401"/>
                  </a:lnTo>
                  <a:lnTo>
                    <a:pt x="144982" y="216217"/>
                  </a:lnTo>
                  <a:lnTo>
                    <a:pt x="117007" y="247348"/>
                  </a:lnTo>
                  <a:lnTo>
                    <a:pt x="99352" y="259080"/>
                  </a:lnTo>
                  <a:lnTo>
                    <a:pt x="119979" y="250051"/>
                  </a:lnTo>
                  <a:lnTo>
                    <a:pt x="155234" y="222611"/>
                  </a:lnTo>
                  <a:lnTo>
                    <a:pt x="179395" y="183181"/>
                  </a:lnTo>
                  <a:lnTo>
                    <a:pt x="187988" y="136715"/>
                  </a:lnTo>
                  <a:lnTo>
                    <a:pt x="186093" y="113030"/>
                  </a:lnTo>
                  <a:lnTo>
                    <a:pt x="169011" y="64246"/>
                  </a:lnTo>
                  <a:lnTo>
                    <a:pt x="132880" y="27559"/>
                  </a:lnTo>
                  <a:lnTo>
                    <a:pt x="85191" y="6540"/>
                  </a:lnTo>
                  <a:lnTo>
                    <a:pt x="59835" y="1591"/>
                  </a:lnTo>
                  <a:lnTo>
                    <a:pt x="32931" y="0"/>
                  </a:lnTo>
                  <a:close/>
                </a:path>
              </a:pathLst>
            </a:custGeom>
            <a:solidFill>
              <a:srgbClr val="FFFFFF">
                <a:alpha val="6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102" y="1602435"/>
            <a:ext cx="3613785" cy="1366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1115695">
              <a:lnSpc>
                <a:spcPct val="100000"/>
              </a:lnSpc>
              <a:spcBef>
                <a:spcPts val="95"/>
              </a:spcBef>
            </a:pPr>
            <a:r>
              <a:rPr sz="4400" spc="-415" dirty="0"/>
              <a:t>DATA </a:t>
            </a:r>
            <a:r>
              <a:rPr sz="4400" spc="-350" dirty="0"/>
              <a:t>EXPLORATION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8299704" y="2800603"/>
            <a:ext cx="125095" cy="125730"/>
          </a:xfrm>
          <a:custGeom>
            <a:avLst/>
            <a:gdLst/>
            <a:ahLst/>
            <a:cxnLst/>
            <a:rect l="l" t="t" r="r" b="b"/>
            <a:pathLst>
              <a:path w="125095" h="125730">
                <a:moveTo>
                  <a:pt x="124968" y="45720"/>
                </a:moveTo>
                <a:lnTo>
                  <a:pt x="80264" y="45720"/>
                </a:lnTo>
                <a:lnTo>
                  <a:pt x="80264" y="0"/>
                </a:lnTo>
                <a:lnTo>
                  <a:pt x="44704" y="0"/>
                </a:lnTo>
                <a:lnTo>
                  <a:pt x="44704" y="45720"/>
                </a:lnTo>
                <a:lnTo>
                  <a:pt x="0" y="45720"/>
                </a:lnTo>
                <a:lnTo>
                  <a:pt x="0" y="81280"/>
                </a:lnTo>
                <a:lnTo>
                  <a:pt x="44704" y="81280"/>
                </a:lnTo>
                <a:lnTo>
                  <a:pt x="44704" y="125730"/>
                </a:lnTo>
                <a:lnTo>
                  <a:pt x="80264" y="125730"/>
                </a:lnTo>
                <a:lnTo>
                  <a:pt x="80264" y="81280"/>
                </a:lnTo>
                <a:lnTo>
                  <a:pt x="124968" y="81280"/>
                </a:lnTo>
                <a:lnTo>
                  <a:pt x="124968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71688" y="971803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128016" y="46990"/>
                </a:moveTo>
                <a:lnTo>
                  <a:pt x="82042" y="46990"/>
                </a:lnTo>
                <a:lnTo>
                  <a:pt x="82042" y="0"/>
                </a:lnTo>
                <a:lnTo>
                  <a:pt x="45974" y="0"/>
                </a:lnTo>
                <a:lnTo>
                  <a:pt x="45974" y="46990"/>
                </a:lnTo>
                <a:lnTo>
                  <a:pt x="0" y="46990"/>
                </a:lnTo>
                <a:lnTo>
                  <a:pt x="0" y="82550"/>
                </a:lnTo>
                <a:lnTo>
                  <a:pt x="45974" y="82550"/>
                </a:lnTo>
                <a:lnTo>
                  <a:pt x="45974" y="128270"/>
                </a:lnTo>
                <a:lnTo>
                  <a:pt x="82042" y="128270"/>
                </a:lnTo>
                <a:lnTo>
                  <a:pt x="82042" y="82550"/>
                </a:lnTo>
                <a:lnTo>
                  <a:pt x="128016" y="82550"/>
                </a:lnTo>
                <a:lnTo>
                  <a:pt x="128016" y="46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7440" y="2508503"/>
            <a:ext cx="125095" cy="128270"/>
          </a:xfrm>
          <a:custGeom>
            <a:avLst/>
            <a:gdLst/>
            <a:ahLst/>
            <a:cxnLst/>
            <a:rect l="l" t="t" r="r" b="b"/>
            <a:pathLst>
              <a:path w="125095" h="128269">
                <a:moveTo>
                  <a:pt x="124968" y="45720"/>
                </a:moveTo>
                <a:lnTo>
                  <a:pt x="80391" y="45720"/>
                </a:lnTo>
                <a:lnTo>
                  <a:pt x="80391" y="0"/>
                </a:lnTo>
                <a:lnTo>
                  <a:pt x="44831" y="0"/>
                </a:lnTo>
                <a:lnTo>
                  <a:pt x="44831" y="45720"/>
                </a:lnTo>
                <a:lnTo>
                  <a:pt x="0" y="45720"/>
                </a:lnTo>
                <a:lnTo>
                  <a:pt x="0" y="82550"/>
                </a:lnTo>
                <a:lnTo>
                  <a:pt x="44831" y="82550"/>
                </a:lnTo>
                <a:lnTo>
                  <a:pt x="44831" y="128270"/>
                </a:lnTo>
                <a:lnTo>
                  <a:pt x="80391" y="128270"/>
                </a:lnTo>
                <a:lnTo>
                  <a:pt x="80391" y="82550"/>
                </a:lnTo>
                <a:lnTo>
                  <a:pt x="124968" y="82550"/>
                </a:lnTo>
                <a:lnTo>
                  <a:pt x="124968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52400" y="4372448"/>
            <a:ext cx="1122045" cy="772795"/>
            <a:chOff x="152400" y="4372448"/>
            <a:chExt cx="1122045" cy="772795"/>
          </a:xfrm>
        </p:grpSpPr>
        <p:sp>
          <p:nvSpPr>
            <p:cNvPr id="8" name="object 8"/>
            <p:cNvSpPr/>
            <p:nvPr/>
          </p:nvSpPr>
          <p:spPr>
            <a:xfrm>
              <a:off x="152400" y="4372448"/>
              <a:ext cx="1122045" cy="772795"/>
            </a:xfrm>
            <a:custGeom>
              <a:avLst/>
              <a:gdLst/>
              <a:ahLst/>
              <a:cxnLst/>
              <a:rect l="l" t="t" r="r" b="b"/>
              <a:pathLst>
                <a:path w="1122045" h="772795">
                  <a:moveTo>
                    <a:pt x="697426" y="0"/>
                  </a:moveTo>
                  <a:lnTo>
                    <a:pt x="675814" y="9948"/>
                  </a:lnTo>
                  <a:lnTo>
                    <a:pt x="661199" y="28348"/>
                  </a:lnTo>
                  <a:lnTo>
                    <a:pt x="655828" y="51304"/>
                  </a:lnTo>
                  <a:lnTo>
                    <a:pt x="656869" y="61351"/>
                  </a:lnTo>
                  <a:lnTo>
                    <a:pt x="660106" y="71235"/>
                  </a:lnTo>
                  <a:lnTo>
                    <a:pt x="665702" y="80660"/>
                  </a:lnTo>
                  <a:lnTo>
                    <a:pt x="673823" y="89328"/>
                  </a:lnTo>
                  <a:lnTo>
                    <a:pt x="549148" y="444001"/>
                  </a:lnTo>
                  <a:lnTo>
                    <a:pt x="507273" y="446000"/>
                  </a:lnTo>
                  <a:lnTo>
                    <a:pt x="466137" y="453221"/>
                  </a:lnTo>
                  <a:lnTo>
                    <a:pt x="426311" y="465500"/>
                  </a:lnTo>
                  <a:lnTo>
                    <a:pt x="388366" y="482672"/>
                  </a:lnTo>
                  <a:lnTo>
                    <a:pt x="240652" y="115414"/>
                  </a:lnTo>
                  <a:lnTo>
                    <a:pt x="248140" y="106881"/>
                  </a:lnTo>
                  <a:lnTo>
                    <a:pt x="253298" y="97767"/>
                  </a:lnTo>
                  <a:lnTo>
                    <a:pt x="256279" y="88310"/>
                  </a:lnTo>
                  <a:lnTo>
                    <a:pt x="257238" y="78749"/>
                  </a:lnTo>
                  <a:lnTo>
                    <a:pt x="251564" y="55476"/>
                  </a:lnTo>
                  <a:lnTo>
                    <a:pt x="236272" y="37102"/>
                  </a:lnTo>
                  <a:lnTo>
                    <a:pt x="213952" y="27639"/>
                  </a:lnTo>
                  <a:lnTo>
                    <a:pt x="187197" y="31098"/>
                  </a:lnTo>
                  <a:lnTo>
                    <a:pt x="172845" y="39413"/>
                  </a:lnTo>
                  <a:lnTo>
                    <a:pt x="162828" y="50563"/>
                  </a:lnTo>
                  <a:lnTo>
                    <a:pt x="156956" y="63601"/>
                  </a:lnTo>
                  <a:lnTo>
                    <a:pt x="155041" y="77580"/>
                  </a:lnTo>
                  <a:lnTo>
                    <a:pt x="158523" y="96608"/>
                  </a:lnTo>
                  <a:lnTo>
                    <a:pt x="168636" y="113145"/>
                  </a:lnTo>
                  <a:lnTo>
                    <a:pt x="184884" y="124727"/>
                  </a:lnTo>
                  <a:lnTo>
                    <a:pt x="206768" y="128888"/>
                  </a:lnTo>
                  <a:lnTo>
                    <a:pt x="356654" y="501811"/>
                  </a:lnTo>
                  <a:lnTo>
                    <a:pt x="334905" y="518321"/>
                  </a:lnTo>
                  <a:lnTo>
                    <a:pt x="314666" y="536508"/>
                  </a:lnTo>
                  <a:lnTo>
                    <a:pt x="295976" y="556247"/>
                  </a:lnTo>
                  <a:lnTo>
                    <a:pt x="278879" y="577414"/>
                  </a:lnTo>
                  <a:lnTo>
                    <a:pt x="69024" y="446173"/>
                  </a:lnTo>
                  <a:lnTo>
                    <a:pt x="69532" y="443620"/>
                  </a:lnTo>
                  <a:lnTo>
                    <a:pt x="69748" y="438768"/>
                  </a:lnTo>
                  <a:lnTo>
                    <a:pt x="62402" y="417850"/>
                  </a:lnTo>
                  <a:lnTo>
                    <a:pt x="44813" y="406142"/>
                  </a:lnTo>
                  <a:lnTo>
                    <a:pt x="23655" y="406293"/>
                  </a:lnTo>
                  <a:lnTo>
                    <a:pt x="5600" y="420950"/>
                  </a:lnTo>
                  <a:lnTo>
                    <a:pt x="1727" y="427161"/>
                  </a:lnTo>
                  <a:lnTo>
                    <a:pt x="0" y="433485"/>
                  </a:lnTo>
                  <a:lnTo>
                    <a:pt x="0" y="439492"/>
                  </a:lnTo>
                  <a:lnTo>
                    <a:pt x="5232" y="457296"/>
                  </a:lnTo>
                  <a:lnTo>
                    <a:pt x="18621" y="469929"/>
                  </a:lnTo>
                  <a:lnTo>
                    <a:pt x="36701" y="474231"/>
                  </a:lnTo>
                  <a:lnTo>
                    <a:pt x="56007" y="467039"/>
                  </a:lnTo>
                  <a:lnTo>
                    <a:pt x="264541" y="597861"/>
                  </a:lnTo>
                  <a:lnTo>
                    <a:pt x="242669" y="638485"/>
                  </a:lnTo>
                  <a:lnTo>
                    <a:pt x="226701" y="681633"/>
                  </a:lnTo>
                  <a:lnTo>
                    <a:pt x="216838" y="726573"/>
                  </a:lnTo>
                  <a:lnTo>
                    <a:pt x="213283" y="772575"/>
                  </a:lnTo>
                  <a:lnTo>
                    <a:pt x="874560" y="772575"/>
                  </a:lnTo>
                  <a:lnTo>
                    <a:pt x="874623" y="766343"/>
                  </a:lnTo>
                  <a:lnTo>
                    <a:pt x="874292" y="752358"/>
                  </a:lnTo>
                  <a:lnTo>
                    <a:pt x="873301" y="738470"/>
                  </a:lnTo>
                  <a:lnTo>
                    <a:pt x="871650" y="724647"/>
                  </a:lnTo>
                  <a:lnTo>
                    <a:pt x="869340" y="710856"/>
                  </a:lnTo>
                  <a:lnTo>
                    <a:pt x="1057478" y="673906"/>
                  </a:lnTo>
                  <a:lnTo>
                    <a:pt x="1075538" y="688521"/>
                  </a:lnTo>
                  <a:lnTo>
                    <a:pt x="1096710" y="688585"/>
                  </a:lnTo>
                  <a:lnTo>
                    <a:pt x="1114312" y="676841"/>
                  </a:lnTo>
                  <a:lnTo>
                    <a:pt x="1121664" y="656030"/>
                  </a:lnTo>
                  <a:lnTo>
                    <a:pt x="1121410" y="651214"/>
                  </a:lnTo>
                  <a:lnTo>
                    <a:pt x="1120902" y="648697"/>
                  </a:lnTo>
                  <a:lnTo>
                    <a:pt x="1107852" y="627501"/>
                  </a:lnTo>
                  <a:lnTo>
                    <a:pt x="1086251" y="620565"/>
                  </a:lnTo>
                  <a:lnTo>
                    <a:pt x="1064814" y="627805"/>
                  </a:lnTo>
                  <a:lnTo>
                    <a:pt x="1052258" y="649138"/>
                  </a:lnTo>
                  <a:lnTo>
                    <a:pt x="863269" y="686526"/>
                  </a:lnTo>
                  <a:lnTo>
                    <a:pt x="846585" y="640115"/>
                  </a:lnTo>
                  <a:lnTo>
                    <a:pt x="823636" y="597387"/>
                  </a:lnTo>
                  <a:lnTo>
                    <a:pt x="795005" y="558845"/>
                  </a:lnTo>
                  <a:lnTo>
                    <a:pt x="761271" y="524996"/>
                  </a:lnTo>
                  <a:lnTo>
                    <a:pt x="723016" y="496343"/>
                  </a:lnTo>
                  <a:lnTo>
                    <a:pt x="680820" y="473390"/>
                  </a:lnTo>
                  <a:lnTo>
                    <a:pt x="635264" y="456642"/>
                  </a:lnTo>
                  <a:lnTo>
                    <a:pt x="586930" y="446604"/>
                  </a:lnTo>
                  <a:lnTo>
                    <a:pt x="708152" y="101063"/>
                  </a:lnTo>
                  <a:lnTo>
                    <a:pt x="729296" y="96306"/>
                  </a:lnTo>
                  <a:lnTo>
                    <a:pt x="744832" y="84653"/>
                  </a:lnTo>
                  <a:lnTo>
                    <a:pt x="754411" y="68396"/>
                  </a:lnTo>
                  <a:lnTo>
                    <a:pt x="757682" y="49831"/>
                  </a:lnTo>
                  <a:lnTo>
                    <a:pt x="755646" y="35297"/>
                  </a:lnTo>
                  <a:lnTo>
                    <a:pt x="749430" y="21827"/>
                  </a:lnTo>
                  <a:lnTo>
                    <a:pt x="738865" y="10501"/>
                  </a:lnTo>
                  <a:lnTo>
                    <a:pt x="723785" y="2396"/>
                  </a:lnTo>
                  <a:lnTo>
                    <a:pt x="697426" y="0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511" y="4706111"/>
              <a:ext cx="94487" cy="9448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568" y="4108703"/>
            <a:ext cx="94488" cy="9448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964416" y="3965447"/>
            <a:ext cx="1053465" cy="1009015"/>
            <a:chOff x="7964416" y="3965447"/>
            <a:chExt cx="1053465" cy="1009015"/>
          </a:xfrm>
        </p:grpSpPr>
        <p:sp>
          <p:nvSpPr>
            <p:cNvPr id="12" name="object 12"/>
            <p:cNvSpPr/>
            <p:nvPr/>
          </p:nvSpPr>
          <p:spPr>
            <a:xfrm>
              <a:off x="7964416" y="3965447"/>
              <a:ext cx="1053465" cy="908685"/>
            </a:xfrm>
            <a:custGeom>
              <a:avLst/>
              <a:gdLst/>
              <a:ahLst/>
              <a:cxnLst/>
              <a:rect l="l" t="t" r="r" b="b"/>
              <a:pathLst>
                <a:path w="1053465" h="908685">
                  <a:moveTo>
                    <a:pt x="308744" y="0"/>
                  </a:moveTo>
                  <a:lnTo>
                    <a:pt x="304553" y="0"/>
                  </a:lnTo>
                  <a:lnTo>
                    <a:pt x="300108" y="787"/>
                  </a:lnTo>
                  <a:lnTo>
                    <a:pt x="295663" y="2514"/>
                  </a:lnTo>
                  <a:lnTo>
                    <a:pt x="277163" y="18945"/>
                  </a:lnTo>
                  <a:lnTo>
                    <a:pt x="274153" y="41362"/>
                  </a:lnTo>
                  <a:lnTo>
                    <a:pt x="285073" y="61137"/>
                  </a:lnTo>
                  <a:lnTo>
                    <a:pt x="308363" y="69646"/>
                  </a:lnTo>
                  <a:lnTo>
                    <a:pt x="400057" y="307390"/>
                  </a:lnTo>
                  <a:lnTo>
                    <a:pt x="393199" y="311302"/>
                  </a:lnTo>
                  <a:lnTo>
                    <a:pt x="386341" y="315569"/>
                  </a:lnTo>
                  <a:lnTo>
                    <a:pt x="379737" y="320154"/>
                  </a:lnTo>
                  <a:lnTo>
                    <a:pt x="255023" y="178371"/>
                  </a:lnTo>
                  <a:lnTo>
                    <a:pt x="257839" y="165464"/>
                  </a:lnTo>
                  <a:lnTo>
                    <a:pt x="253928" y="154319"/>
                  </a:lnTo>
                  <a:lnTo>
                    <a:pt x="245326" y="146490"/>
                  </a:lnTo>
                  <a:lnTo>
                    <a:pt x="234068" y="143535"/>
                  </a:lnTo>
                  <a:lnTo>
                    <a:pt x="228734" y="143535"/>
                  </a:lnTo>
                  <a:lnTo>
                    <a:pt x="223273" y="145453"/>
                  </a:lnTo>
                  <a:lnTo>
                    <a:pt x="218320" y="149859"/>
                  </a:lnTo>
                  <a:lnTo>
                    <a:pt x="210665" y="162793"/>
                  </a:lnTo>
                  <a:lnTo>
                    <a:pt x="212034" y="176376"/>
                  </a:lnTo>
                  <a:lnTo>
                    <a:pt x="220356" y="187098"/>
                  </a:lnTo>
                  <a:lnTo>
                    <a:pt x="233560" y="191452"/>
                  </a:lnTo>
                  <a:lnTo>
                    <a:pt x="236354" y="191452"/>
                  </a:lnTo>
                  <a:lnTo>
                    <a:pt x="239275" y="190931"/>
                  </a:lnTo>
                  <a:lnTo>
                    <a:pt x="242196" y="189826"/>
                  </a:lnTo>
                  <a:lnTo>
                    <a:pt x="366021" y="330301"/>
                  </a:lnTo>
                  <a:lnTo>
                    <a:pt x="331914" y="364495"/>
                  </a:lnTo>
                  <a:lnTo>
                    <a:pt x="306236" y="404712"/>
                  </a:lnTo>
                  <a:lnTo>
                    <a:pt x="289655" y="449475"/>
                  </a:lnTo>
                  <a:lnTo>
                    <a:pt x="282836" y="497306"/>
                  </a:lnTo>
                  <a:lnTo>
                    <a:pt x="101861" y="497306"/>
                  </a:lnTo>
                  <a:lnTo>
                    <a:pt x="97964" y="490482"/>
                  </a:lnTo>
                  <a:lnTo>
                    <a:pt x="92686" y="485709"/>
                  </a:lnTo>
                  <a:lnTo>
                    <a:pt x="86502" y="482906"/>
                  </a:lnTo>
                  <a:lnTo>
                    <a:pt x="79890" y="481990"/>
                  </a:lnTo>
                  <a:lnTo>
                    <a:pt x="71070" y="483580"/>
                  </a:lnTo>
                  <a:lnTo>
                    <a:pt x="63428" y="488218"/>
                  </a:lnTo>
                  <a:lnTo>
                    <a:pt x="58048" y="495701"/>
                  </a:lnTo>
                  <a:lnTo>
                    <a:pt x="56014" y="505828"/>
                  </a:lnTo>
                  <a:lnTo>
                    <a:pt x="58068" y="515886"/>
                  </a:lnTo>
                  <a:lnTo>
                    <a:pt x="63492" y="523340"/>
                  </a:lnTo>
                  <a:lnTo>
                    <a:pt x="71177" y="527972"/>
                  </a:lnTo>
                  <a:lnTo>
                    <a:pt x="80017" y="529564"/>
                  </a:lnTo>
                  <a:lnTo>
                    <a:pt x="86610" y="528655"/>
                  </a:lnTo>
                  <a:lnTo>
                    <a:pt x="92749" y="525870"/>
                  </a:lnTo>
                  <a:lnTo>
                    <a:pt x="97984" y="521126"/>
                  </a:lnTo>
                  <a:lnTo>
                    <a:pt x="101861" y="514337"/>
                  </a:lnTo>
                  <a:lnTo>
                    <a:pt x="282836" y="514337"/>
                  </a:lnTo>
                  <a:lnTo>
                    <a:pt x="283525" y="527098"/>
                  </a:lnTo>
                  <a:lnTo>
                    <a:pt x="285011" y="539796"/>
                  </a:lnTo>
                  <a:lnTo>
                    <a:pt x="287283" y="552372"/>
                  </a:lnTo>
                  <a:lnTo>
                    <a:pt x="290329" y="564769"/>
                  </a:lnTo>
                  <a:lnTo>
                    <a:pt x="57665" y="684618"/>
                  </a:lnTo>
                  <a:lnTo>
                    <a:pt x="50553" y="678281"/>
                  </a:lnTo>
                  <a:lnTo>
                    <a:pt x="42552" y="675563"/>
                  </a:lnTo>
                  <a:lnTo>
                    <a:pt x="34932" y="675563"/>
                  </a:lnTo>
                  <a:lnTo>
                    <a:pt x="18446" y="679875"/>
                  </a:lnTo>
                  <a:lnTo>
                    <a:pt x="5818" y="691281"/>
                  </a:lnTo>
                  <a:lnTo>
                    <a:pt x="0" y="707491"/>
                  </a:lnTo>
                  <a:lnTo>
                    <a:pt x="3944" y="726211"/>
                  </a:lnTo>
                  <a:lnTo>
                    <a:pt x="9866" y="734669"/>
                  </a:lnTo>
                  <a:lnTo>
                    <a:pt x="17216" y="740535"/>
                  </a:lnTo>
                  <a:lnTo>
                    <a:pt x="25519" y="743951"/>
                  </a:lnTo>
                  <a:lnTo>
                    <a:pt x="34297" y="745058"/>
                  </a:lnTo>
                  <a:lnTo>
                    <a:pt x="48039" y="742363"/>
                  </a:lnTo>
                  <a:lnTo>
                    <a:pt x="59745" y="734663"/>
                  </a:lnTo>
                  <a:lnTo>
                    <a:pt x="67427" y="722533"/>
                  </a:lnTo>
                  <a:lnTo>
                    <a:pt x="69095" y="706551"/>
                  </a:lnTo>
                  <a:lnTo>
                    <a:pt x="298203" y="589013"/>
                  </a:lnTo>
                  <a:lnTo>
                    <a:pt x="319161" y="629491"/>
                  </a:lnTo>
                  <a:lnTo>
                    <a:pt x="347249" y="664303"/>
                  </a:lnTo>
                  <a:lnTo>
                    <a:pt x="381341" y="692694"/>
                  </a:lnTo>
                  <a:lnTo>
                    <a:pt x="420312" y="713908"/>
                  </a:lnTo>
                  <a:lnTo>
                    <a:pt x="463036" y="727191"/>
                  </a:lnTo>
                  <a:lnTo>
                    <a:pt x="508388" y="731786"/>
                  </a:lnTo>
                  <a:lnTo>
                    <a:pt x="508388" y="862444"/>
                  </a:lnTo>
                  <a:lnTo>
                    <a:pt x="495698" y="873608"/>
                  </a:lnTo>
                  <a:lnTo>
                    <a:pt x="493641" y="888919"/>
                  </a:lnTo>
                  <a:lnTo>
                    <a:pt x="501084" y="902451"/>
                  </a:lnTo>
                  <a:lnTo>
                    <a:pt x="516897" y="908278"/>
                  </a:lnTo>
                  <a:lnTo>
                    <a:pt x="532782" y="902451"/>
                  </a:lnTo>
                  <a:lnTo>
                    <a:pt x="540250" y="888919"/>
                  </a:lnTo>
                  <a:lnTo>
                    <a:pt x="538168" y="873608"/>
                  </a:lnTo>
                  <a:lnTo>
                    <a:pt x="525406" y="862444"/>
                  </a:lnTo>
                  <a:lnTo>
                    <a:pt x="525406" y="730783"/>
                  </a:lnTo>
                  <a:lnTo>
                    <a:pt x="569384" y="723027"/>
                  </a:lnTo>
                  <a:lnTo>
                    <a:pt x="610233" y="707147"/>
                  </a:lnTo>
                  <a:lnTo>
                    <a:pt x="646961" y="683917"/>
                  </a:lnTo>
                  <a:lnTo>
                    <a:pt x="678578" y="654110"/>
                  </a:lnTo>
                  <a:lnTo>
                    <a:pt x="704091" y="618500"/>
                  </a:lnTo>
                  <a:lnTo>
                    <a:pt x="722510" y="577862"/>
                  </a:lnTo>
                  <a:lnTo>
                    <a:pt x="937648" y="704608"/>
                  </a:lnTo>
                  <a:lnTo>
                    <a:pt x="938545" y="721140"/>
                  </a:lnTo>
                  <a:lnTo>
                    <a:pt x="946062" y="733910"/>
                  </a:lnTo>
                  <a:lnTo>
                    <a:pt x="958008" y="742141"/>
                  </a:lnTo>
                  <a:lnTo>
                    <a:pt x="972192" y="745058"/>
                  </a:lnTo>
                  <a:lnTo>
                    <a:pt x="980509" y="744053"/>
                  </a:lnTo>
                  <a:lnTo>
                    <a:pt x="988433" y="740944"/>
                  </a:lnTo>
                  <a:lnTo>
                    <a:pt x="995570" y="735590"/>
                  </a:lnTo>
                  <a:lnTo>
                    <a:pt x="1001529" y="727849"/>
                  </a:lnTo>
                  <a:lnTo>
                    <a:pt x="1006633" y="708914"/>
                  </a:lnTo>
                  <a:lnTo>
                    <a:pt x="1001307" y="692110"/>
                  </a:lnTo>
                  <a:lnTo>
                    <a:pt x="988599" y="680084"/>
                  </a:lnTo>
                  <a:lnTo>
                    <a:pt x="971557" y="675487"/>
                  </a:lnTo>
                  <a:lnTo>
                    <a:pt x="964445" y="675487"/>
                  </a:lnTo>
                  <a:lnTo>
                    <a:pt x="956952" y="677837"/>
                  </a:lnTo>
                  <a:lnTo>
                    <a:pt x="950094" y="683310"/>
                  </a:lnTo>
                  <a:lnTo>
                    <a:pt x="729114" y="552983"/>
                  </a:lnTo>
                  <a:lnTo>
                    <a:pt x="733383" y="524741"/>
                  </a:lnTo>
                  <a:lnTo>
                    <a:pt x="734020" y="496285"/>
                  </a:lnTo>
                  <a:lnTo>
                    <a:pt x="731061" y="468013"/>
                  </a:lnTo>
                  <a:lnTo>
                    <a:pt x="724542" y="440321"/>
                  </a:lnTo>
                  <a:lnTo>
                    <a:pt x="989718" y="389915"/>
                  </a:lnTo>
                  <a:lnTo>
                    <a:pt x="995685" y="397282"/>
                  </a:lnTo>
                  <a:lnTo>
                    <a:pt x="1002688" y="402370"/>
                  </a:lnTo>
                  <a:lnTo>
                    <a:pt x="1010382" y="405320"/>
                  </a:lnTo>
                  <a:lnTo>
                    <a:pt x="1018420" y="406272"/>
                  </a:lnTo>
                  <a:lnTo>
                    <a:pt x="1032841" y="403258"/>
                  </a:lnTo>
                  <a:lnTo>
                    <a:pt x="1044916" y="394795"/>
                  </a:lnTo>
                  <a:lnTo>
                    <a:pt x="1052443" y="381755"/>
                  </a:lnTo>
                  <a:lnTo>
                    <a:pt x="1053218" y="365010"/>
                  </a:lnTo>
                  <a:lnTo>
                    <a:pt x="1048543" y="352686"/>
                  </a:lnTo>
                  <a:lnTo>
                    <a:pt x="1040582" y="343874"/>
                  </a:lnTo>
                  <a:lnTo>
                    <a:pt x="1030430" y="338582"/>
                  </a:lnTo>
                  <a:lnTo>
                    <a:pt x="1019182" y="336816"/>
                  </a:lnTo>
                  <a:lnTo>
                    <a:pt x="1007864" y="338596"/>
                  </a:lnTo>
                  <a:lnTo>
                    <a:pt x="997688" y="343939"/>
                  </a:lnTo>
                  <a:lnTo>
                    <a:pt x="989750" y="352852"/>
                  </a:lnTo>
                  <a:lnTo>
                    <a:pt x="985146" y="365340"/>
                  </a:lnTo>
                  <a:lnTo>
                    <a:pt x="715652" y="416420"/>
                  </a:lnTo>
                  <a:lnTo>
                    <a:pt x="707594" y="399608"/>
                  </a:lnTo>
                  <a:lnTo>
                    <a:pt x="698142" y="383597"/>
                  </a:lnTo>
                  <a:lnTo>
                    <a:pt x="687381" y="368442"/>
                  </a:lnTo>
                  <a:lnTo>
                    <a:pt x="675393" y="354203"/>
                  </a:lnTo>
                  <a:lnTo>
                    <a:pt x="790963" y="231419"/>
                  </a:lnTo>
                  <a:lnTo>
                    <a:pt x="794265" y="232702"/>
                  </a:lnTo>
                  <a:lnTo>
                    <a:pt x="797313" y="233286"/>
                  </a:lnTo>
                  <a:lnTo>
                    <a:pt x="800361" y="233286"/>
                  </a:lnTo>
                  <a:lnTo>
                    <a:pt x="813508" y="229051"/>
                  </a:lnTo>
                  <a:lnTo>
                    <a:pt x="821999" y="218563"/>
                  </a:lnTo>
                  <a:lnTo>
                    <a:pt x="823704" y="205147"/>
                  </a:lnTo>
                  <a:lnTo>
                    <a:pt x="816490" y="192125"/>
                  </a:lnTo>
                  <a:lnTo>
                    <a:pt x="811537" y="187451"/>
                  </a:lnTo>
                  <a:lnTo>
                    <a:pt x="805949" y="185432"/>
                  </a:lnTo>
                  <a:lnTo>
                    <a:pt x="800488" y="185432"/>
                  </a:lnTo>
                  <a:lnTo>
                    <a:pt x="789275" y="188281"/>
                  </a:lnTo>
                  <a:lnTo>
                    <a:pt x="780597" y="195880"/>
                  </a:lnTo>
                  <a:lnTo>
                    <a:pt x="776468" y="206805"/>
                  </a:lnTo>
                  <a:lnTo>
                    <a:pt x="778898" y="219633"/>
                  </a:lnTo>
                  <a:lnTo>
                    <a:pt x="663582" y="342087"/>
                  </a:lnTo>
                  <a:lnTo>
                    <a:pt x="629221" y="315101"/>
                  </a:lnTo>
                  <a:lnTo>
                    <a:pt x="591097" y="295568"/>
                  </a:lnTo>
                  <a:lnTo>
                    <a:pt x="550354" y="283695"/>
                  </a:lnTo>
                  <a:lnTo>
                    <a:pt x="508134" y="279692"/>
                  </a:lnTo>
                  <a:lnTo>
                    <a:pt x="486493" y="280732"/>
                  </a:lnTo>
                  <a:lnTo>
                    <a:pt x="464923" y="283875"/>
                  </a:lnTo>
                  <a:lnTo>
                    <a:pt x="443591" y="289148"/>
                  </a:lnTo>
                  <a:lnTo>
                    <a:pt x="422663" y="296583"/>
                  </a:lnTo>
                  <a:lnTo>
                    <a:pt x="331350" y="60794"/>
                  </a:lnTo>
                  <a:lnTo>
                    <a:pt x="342409" y="41753"/>
                  </a:lnTo>
                  <a:lnTo>
                    <a:pt x="340288" y="21915"/>
                  </a:lnTo>
                  <a:lnTo>
                    <a:pt x="328046" y="6318"/>
                  </a:lnTo>
                  <a:lnTo>
                    <a:pt x="308744" y="0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0016" y="4876799"/>
              <a:ext cx="94487" cy="975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0432" y="3965447"/>
              <a:ext cx="70103" cy="701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904736" y="3105911"/>
            <a:ext cx="1053465" cy="908685"/>
            <a:chOff x="2904736" y="3105911"/>
            <a:chExt cx="1053465" cy="908685"/>
          </a:xfrm>
        </p:grpSpPr>
        <p:sp>
          <p:nvSpPr>
            <p:cNvPr id="16" name="object 16"/>
            <p:cNvSpPr/>
            <p:nvPr/>
          </p:nvSpPr>
          <p:spPr>
            <a:xfrm>
              <a:off x="2904736" y="3105911"/>
              <a:ext cx="1053465" cy="908685"/>
            </a:xfrm>
            <a:custGeom>
              <a:avLst/>
              <a:gdLst/>
              <a:ahLst/>
              <a:cxnLst/>
              <a:rect l="l" t="t" r="r" b="b"/>
              <a:pathLst>
                <a:path w="1053464" h="908685">
                  <a:moveTo>
                    <a:pt x="308744" y="0"/>
                  </a:moveTo>
                  <a:lnTo>
                    <a:pt x="304553" y="0"/>
                  </a:lnTo>
                  <a:lnTo>
                    <a:pt x="300108" y="762"/>
                  </a:lnTo>
                  <a:lnTo>
                    <a:pt x="295663" y="2539"/>
                  </a:lnTo>
                  <a:lnTo>
                    <a:pt x="277163" y="18964"/>
                  </a:lnTo>
                  <a:lnTo>
                    <a:pt x="274153" y="41354"/>
                  </a:lnTo>
                  <a:lnTo>
                    <a:pt x="285073" y="61100"/>
                  </a:lnTo>
                  <a:lnTo>
                    <a:pt x="308363" y="69595"/>
                  </a:lnTo>
                  <a:lnTo>
                    <a:pt x="400057" y="307339"/>
                  </a:lnTo>
                  <a:lnTo>
                    <a:pt x="393199" y="311276"/>
                  </a:lnTo>
                  <a:lnTo>
                    <a:pt x="386341" y="315594"/>
                  </a:lnTo>
                  <a:lnTo>
                    <a:pt x="379737" y="320167"/>
                  </a:lnTo>
                  <a:lnTo>
                    <a:pt x="255023" y="178307"/>
                  </a:lnTo>
                  <a:lnTo>
                    <a:pt x="257839" y="165423"/>
                  </a:lnTo>
                  <a:lnTo>
                    <a:pt x="253928" y="154289"/>
                  </a:lnTo>
                  <a:lnTo>
                    <a:pt x="245326" y="146464"/>
                  </a:lnTo>
                  <a:lnTo>
                    <a:pt x="234068" y="143510"/>
                  </a:lnTo>
                  <a:lnTo>
                    <a:pt x="228734" y="143510"/>
                  </a:lnTo>
                  <a:lnTo>
                    <a:pt x="223273" y="145414"/>
                  </a:lnTo>
                  <a:lnTo>
                    <a:pt x="218320" y="149860"/>
                  </a:lnTo>
                  <a:lnTo>
                    <a:pt x="210665" y="162798"/>
                  </a:lnTo>
                  <a:lnTo>
                    <a:pt x="212034" y="176402"/>
                  </a:lnTo>
                  <a:lnTo>
                    <a:pt x="220356" y="187150"/>
                  </a:lnTo>
                  <a:lnTo>
                    <a:pt x="233560" y="191516"/>
                  </a:lnTo>
                  <a:lnTo>
                    <a:pt x="236354" y="191516"/>
                  </a:lnTo>
                  <a:lnTo>
                    <a:pt x="239275" y="190881"/>
                  </a:lnTo>
                  <a:lnTo>
                    <a:pt x="242196" y="189864"/>
                  </a:lnTo>
                  <a:lnTo>
                    <a:pt x="366021" y="330326"/>
                  </a:lnTo>
                  <a:lnTo>
                    <a:pt x="331914" y="364511"/>
                  </a:lnTo>
                  <a:lnTo>
                    <a:pt x="306236" y="404733"/>
                  </a:lnTo>
                  <a:lnTo>
                    <a:pt x="289655" y="449502"/>
                  </a:lnTo>
                  <a:lnTo>
                    <a:pt x="282836" y="497331"/>
                  </a:lnTo>
                  <a:lnTo>
                    <a:pt x="101861" y="497331"/>
                  </a:lnTo>
                  <a:lnTo>
                    <a:pt x="97964" y="490483"/>
                  </a:lnTo>
                  <a:lnTo>
                    <a:pt x="92686" y="485695"/>
                  </a:lnTo>
                  <a:lnTo>
                    <a:pt x="86502" y="482883"/>
                  </a:lnTo>
                  <a:lnTo>
                    <a:pt x="79890" y="481965"/>
                  </a:lnTo>
                  <a:lnTo>
                    <a:pt x="71070" y="483552"/>
                  </a:lnTo>
                  <a:lnTo>
                    <a:pt x="63428" y="488188"/>
                  </a:lnTo>
                  <a:lnTo>
                    <a:pt x="58048" y="495681"/>
                  </a:lnTo>
                  <a:lnTo>
                    <a:pt x="56014" y="505841"/>
                  </a:lnTo>
                  <a:lnTo>
                    <a:pt x="58068" y="515874"/>
                  </a:lnTo>
                  <a:lnTo>
                    <a:pt x="63492" y="523335"/>
                  </a:lnTo>
                  <a:lnTo>
                    <a:pt x="71177" y="527986"/>
                  </a:lnTo>
                  <a:lnTo>
                    <a:pt x="80017" y="529590"/>
                  </a:lnTo>
                  <a:lnTo>
                    <a:pt x="86610" y="528673"/>
                  </a:lnTo>
                  <a:lnTo>
                    <a:pt x="92749" y="525875"/>
                  </a:lnTo>
                  <a:lnTo>
                    <a:pt x="97984" y="521124"/>
                  </a:lnTo>
                  <a:lnTo>
                    <a:pt x="101861" y="514350"/>
                  </a:lnTo>
                  <a:lnTo>
                    <a:pt x="282836" y="514350"/>
                  </a:lnTo>
                  <a:lnTo>
                    <a:pt x="283525" y="527103"/>
                  </a:lnTo>
                  <a:lnTo>
                    <a:pt x="285011" y="539797"/>
                  </a:lnTo>
                  <a:lnTo>
                    <a:pt x="287283" y="552372"/>
                  </a:lnTo>
                  <a:lnTo>
                    <a:pt x="290329" y="564769"/>
                  </a:lnTo>
                  <a:lnTo>
                    <a:pt x="57665" y="684657"/>
                  </a:lnTo>
                  <a:lnTo>
                    <a:pt x="50553" y="678307"/>
                  </a:lnTo>
                  <a:lnTo>
                    <a:pt x="42679" y="675513"/>
                  </a:lnTo>
                  <a:lnTo>
                    <a:pt x="34932" y="675513"/>
                  </a:lnTo>
                  <a:lnTo>
                    <a:pt x="18446" y="679840"/>
                  </a:lnTo>
                  <a:lnTo>
                    <a:pt x="5818" y="691276"/>
                  </a:lnTo>
                  <a:lnTo>
                    <a:pt x="0" y="707499"/>
                  </a:lnTo>
                  <a:lnTo>
                    <a:pt x="3944" y="726186"/>
                  </a:lnTo>
                  <a:lnTo>
                    <a:pt x="9866" y="734661"/>
                  </a:lnTo>
                  <a:lnTo>
                    <a:pt x="17216" y="740552"/>
                  </a:lnTo>
                  <a:lnTo>
                    <a:pt x="25519" y="743991"/>
                  </a:lnTo>
                  <a:lnTo>
                    <a:pt x="34297" y="745109"/>
                  </a:lnTo>
                  <a:lnTo>
                    <a:pt x="48039" y="742398"/>
                  </a:lnTo>
                  <a:lnTo>
                    <a:pt x="59745" y="734663"/>
                  </a:lnTo>
                  <a:lnTo>
                    <a:pt x="67427" y="722499"/>
                  </a:lnTo>
                  <a:lnTo>
                    <a:pt x="69095" y="706501"/>
                  </a:lnTo>
                  <a:lnTo>
                    <a:pt x="298203" y="589026"/>
                  </a:lnTo>
                  <a:lnTo>
                    <a:pt x="319161" y="629497"/>
                  </a:lnTo>
                  <a:lnTo>
                    <a:pt x="347249" y="664304"/>
                  </a:lnTo>
                  <a:lnTo>
                    <a:pt x="381341" y="692689"/>
                  </a:lnTo>
                  <a:lnTo>
                    <a:pt x="420312" y="713899"/>
                  </a:lnTo>
                  <a:lnTo>
                    <a:pt x="463036" y="727179"/>
                  </a:lnTo>
                  <a:lnTo>
                    <a:pt x="508388" y="731774"/>
                  </a:lnTo>
                  <a:lnTo>
                    <a:pt x="508388" y="862444"/>
                  </a:lnTo>
                  <a:lnTo>
                    <a:pt x="495698" y="873608"/>
                  </a:lnTo>
                  <a:lnTo>
                    <a:pt x="493641" y="888919"/>
                  </a:lnTo>
                  <a:lnTo>
                    <a:pt x="501084" y="902451"/>
                  </a:lnTo>
                  <a:lnTo>
                    <a:pt x="516897" y="908278"/>
                  </a:lnTo>
                  <a:lnTo>
                    <a:pt x="532782" y="902451"/>
                  </a:lnTo>
                  <a:lnTo>
                    <a:pt x="540250" y="888919"/>
                  </a:lnTo>
                  <a:lnTo>
                    <a:pt x="538168" y="873608"/>
                  </a:lnTo>
                  <a:lnTo>
                    <a:pt x="525406" y="862444"/>
                  </a:lnTo>
                  <a:lnTo>
                    <a:pt x="525406" y="730758"/>
                  </a:lnTo>
                  <a:lnTo>
                    <a:pt x="569384" y="723012"/>
                  </a:lnTo>
                  <a:lnTo>
                    <a:pt x="610233" y="707145"/>
                  </a:lnTo>
                  <a:lnTo>
                    <a:pt x="646961" y="683926"/>
                  </a:lnTo>
                  <a:lnTo>
                    <a:pt x="678578" y="654125"/>
                  </a:lnTo>
                  <a:lnTo>
                    <a:pt x="704091" y="618509"/>
                  </a:lnTo>
                  <a:lnTo>
                    <a:pt x="722510" y="577850"/>
                  </a:lnTo>
                  <a:lnTo>
                    <a:pt x="937648" y="704596"/>
                  </a:lnTo>
                  <a:lnTo>
                    <a:pt x="938545" y="721159"/>
                  </a:lnTo>
                  <a:lnTo>
                    <a:pt x="946062" y="733948"/>
                  </a:lnTo>
                  <a:lnTo>
                    <a:pt x="958008" y="742189"/>
                  </a:lnTo>
                  <a:lnTo>
                    <a:pt x="972192" y="745109"/>
                  </a:lnTo>
                  <a:lnTo>
                    <a:pt x="980509" y="744089"/>
                  </a:lnTo>
                  <a:lnTo>
                    <a:pt x="988433" y="740949"/>
                  </a:lnTo>
                  <a:lnTo>
                    <a:pt x="995570" y="735572"/>
                  </a:lnTo>
                  <a:lnTo>
                    <a:pt x="1001529" y="727837"/>
                  </a:lnTo>
                  <a:lnTo>
                    <a:pt x="1006633" y="708892"/>
                  </a:lnTo>
                  <a:lnTo>
                    <a:pt x="1001307" y="692102"/>
                  </a:lnTo>
                  <a:lnTo>
                    <a:pt x="988599" y="680098"/>
                  </a:lnTo>
                  <a:lnTo>
                    <a:pt x="971557" y="675513"/>
                  </a:lnTo>
                  <a:lnTo>
                    <a:pt x="964445" y="675513"/>
                  </a:lnTo>
                  <a:lnTo>
                    <a:pt x="956952" y="677799"/>
                  </a:lnTo>
                  <a:lnTo>
                    <a:pt x="950094" y="683260"/>
                  </a:lnTo>
                  <a:lnTo>
                    <a:pt x="729114" y="552958"/>
                  </a:lnTo>
                  <a:lnTo>
                    <a:pt x="733383" y="524712"/>
                  </a:lnTo>
                  <a:lnTo>
                    <a:pt x="734020" y="496252"/>
                  </a:lnTo>
                  <a:lnTo>
                    <a:pt x="731061" y="467983"/>
                  </a:lnTo>
                  <a:lnTo>
                    <a:pt x="724542" y="440309"/>
                  </a:lnTo>
                  <a:lnTo>
                    <a:pt x="989718" y="389889"/>
                  </a:lnTo>
                  <a:lnTo>
                    <a:pt x="995685" y="397271"/>
                  </a:lnTo>
                  <a:lnTo>
                    <a:pt x="1002688" y="402367"/>
                  </a:lnTo>
                  <a:lnTo>
                    <a:pt x="1010382" y="405320"/>
                  </a:lnTo>
                  <a:lnTo>
                    <a:pt x="1018420" y="406273"/>
                  </a:lnTo>
                  <a:lnTo>
                    <a:pt x="1032841" y="403252"/>
                  </a:lnTo>
                  <a:lnTo>
                    <a:pt x="1044916" y="394779"/>
                  </a:lnTo>
                  <a:lnTo>
                    <a:pt x="1052443" y="381734"/>
                  </a:lnTo>
                  <a:lnTo>
                    <a:pt x="1053218" y="364998"/>
                  </a:lnTo>
                  <a:lnTo>
                    <a:pt x="1048543" y="352663"/>
                  </a:lnTo>
                  <a:lnTo>
                    <a:pt x="1040582" y="343852"/>
                  </a:lnTo>
                  <a:lnTo>
                    <a:pt x="1030430" y="338566"/>
                  </a:lnTo>
                  <a:lnTo>
                    <a:pt x="1019182" y="336804"/>
                  </a:lnTo>
                  <a:lnTo>
                    <a:pt x="1007864" y="338589"/>
                  </a:lnTo>
                  <a:lnTo>
                    <a:pt x="997688" y="343947"/>
                  </a:lnTo>
                  <a:lnTo>
                    <a:pt x="989750" y="352877"/>
                  </a:lnTo>
                  <a:lnTo>
                    <a:pt x="985146" y="365379"/>
                  </a:lnTo>
                  <a:lnTo>
                    <a:pt x="715652" y="416433"/>
                  </a:lnTo>
                  <a:lnTo>
                    <a:pt x="707594" y="399601"/>
                  </a:lnTo>
                  <a:lnTo>
                    <a:pt x="698142" y="383603"/>
                  </a:lnTo>
                  <a:lnTo>
                    <a:pt x="687381" y="368462"/>
                  </a:lnTo>
                  <a:lnTo>
                    <a:pt x="675393" y="354203"/>
                  </a:lnTo>
                  <a:lnTo>
                    <a:pt x="790963" y="231394"/>
                  </a:lnTo>
                  <a:lnTo>
                    <a:pt x="794265" y="232663"/>
                  </a:lnTo>
                  <a:lnTo>
                    <a:pt x="797313" y="233299"/>
                  </a:lnTo>
                  <a:lnTo>
                    <a:pt x="800361" y="233299"/>
                  </a:lnTo>
                  <a:lnTo>
                    <a:pt x="813508" y="229066"/>
                  </a:lnTo>
                  <a:lnTo>
                    <a:pt x="821999" y="218582"/>
                  </a:lnTo>
                  <a:lnTo>
                    <a:pt x="823704" y="205170"/>
                  </a:lnTo>
                  <a:lnTo>
                    <a:pt x="816490" y="192150"/>
                  </a:lnTo>
                  <a:lnTo>
                    <a:pt x="811537" y="187451"/>
                  </a:lnTo>
                  <a:lnTo>
                    <a:pt x="805949" y="185419"/>
                  </a:lnTo>
                  <a:lnTo>
                    <a:pt x="800488" y="185419"/>
                  </a:lnTo>
                  <a:lnTo>
                    <a:pt x="789275" y="188275"/>
                  </a:lnTo>
                  <a:lnTo>
                    <a:pt x="780597" y="195881"/>
                  </a:lnTo>
                  <a:lnTo>
                    <a:pt x="776468" y="206797"/>
                  </a:lnTo>
                  <a:lnTo>
                    <a:pt x="778898" y="219582"/>
                  </a:lnTo>
                  <a:lnTo>
                    <a:pt x="663582" y="342138"/>
                  </a:lnTo>
                  <a:lnTo>
                    <a:pt x="629221" y="315122"/>
                  </a:lnTo>
                  <a:lnTo>
                    <a:pt x="591097" y="295560"/>
                  </a:lnTo>
                  <a:lnTo>
                    <a:pt x="550354" y="283666"/>
                  </a:lnTo>
                  <a:lnTo>
                    <a:pt x="508134" y="279654"/>
                  </a:lnTo>
                  <a:lnTo>
                    <a:pt x="486493" y="280703"/>
                  </a:lnTo>
                  <a:lnTo>
                    <a:pt x="464923" y="283860"/>
                  </a:lnTo>
                  <a:lnTo>
                    <a:pt x="443591" y="289137"/>
                  </a:lnTo>
                  <a:lnTo>
                    <a:pt x="422663" y="296544"/>
                  </a:lnTo>
                  <a:lnTo>
                    <a:pt x="331350" y="60832"/>
                  </a:lnTo>
                  <a:lnTo>
                    <a:pt x="342409" y="41790"/>
                  </a:lnTo>
                  <a:lnTo>
                    <a:pt x="340288" y="21939"/>
                  </a:lnTo>
                  <a:lnTo>
                    <a:pt x="328046" y="6326"/>
                  </a:lnTo>
                  <a:lnTo>
                    <a:pt x="308744" y="0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0712" y="3105911"/>
              <a:ext cx="94487" cy="9448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960759" y="109727"/>
            <a:ext cx="581025" cy="500380"/>
            <a:chOff x="5960759" y="109727"/>
            <a:chExt cx="581025" cy="500380"/>
          </a:xfrm>
        </p:grpSpPr>
        <p:sp>
          <p:nvSpPr>
            <p:cNvPr id="19" name="object 19"/>
            <p:cNvSpPr/>
            <p:nvPr/>
          </p:nvSpPr>
          <p:spPr>
            <a:xfrm>
              <a:off x="5960759" y="109727"/>
              <a:ext cx="581025" cy="500380"/>
            </a:xfrm>
            <a:custGeom>
              <a:avLst/>
              <a:gdLst/>
              <a:ahLst/>
              <a:cxnLst/>
              <a:rect l="l" t="t" r="r" b="b"/>
              <a:pathLst>
                <a:path w="581025" h="500380">
                  <a:moveTo>
                    <a:pt x="170293" y="0"/>
                  </a:moveTo>
                  <a:lnTo>
                    <a:pt x="168134" y="0"/>
                  </a:lnTo>
                  <a:lnTo>
                    <a:pt x="165721" y="508"/>
                  </a:lnTo>
                  <a:lnTo>
                    <a:pt x="163181" y="1397"/>
                  </a:lnTo>
                  <a:lnTo>
                    <a:pt x="152967" y="10513"/>
                  </a:lnTo>
                  <a:lnTo>
                    <a:pt x="151290" y="22891"/>
                  </a:lnTo>
                  <a:lnTo>
                    <a:pt x="157305" y="33793"/>
                  </a:lnTo>
                  <a:lnTo>
                    <a:pt x="170166" y="38481"/>
                  </a:lnTo>
                  <a:lnTo>
                    <a:pt x="220712" y="169163"/>
                  </a:lnTo>
                  <a:lnTo>
                    <a:pt x="216775" y="171196"/>
                  </a:lnTo>
                  <a:lnTo>
                    <a:pt x="209536" y="176022"/>
                  </a:lnTo>
                  <a:lnTo>
                    <a:pt x="140956" y="98425"/>
                  </a:lnTo>
                  <a:lnTo>
                    <a:pt x="142430" y="91209"/>
                  </a:lnTo>
                  <a:lnTo>
                    <a:pt x="140178" y="84994"/>
                  </a:lnTo>
                  <a:lnTo>
                    <a:pt x="135330" y="80637"/>
                  </a:lnTo>
                  <a:lnTo>
                    <a:pt x="129018" y="78994"/>
                  </a:lnTo>
                  <a:lnTo>
                    <a:pt x="126224" y="78994"/>
                  </a:lnTo>
                  <a:lnTo>
                    <a:pt x="123176" y="80010"/>
                  </a:lnTo>
                  <a:lnTo>
                    <a:pt x="120509" y="82296"/>
                  </a:lnTo>
                  <a:lnTo>
                    <a:pt x="116244" y="89423"/>
                  </a:lnTo>
                  <a:lnTo>
                    <a:pt x="116968" y="96932"/>
                  </a:lnTo>
                  <a:lnTo>
                    <a:pt x="121527" y="102870"/>
                  </a:lnTo>
                  <a:lnTo>
                    <a:pt x="128764" y="105283"/>
                  </a:lnTo>
                  <a:lnTo>
                    <a:pt x="130288" y="105283"/>
                  </a:lnTo>
                  <a:lnTo>
                    <a:pt x="133717" y="104267"/>
                  </a:lnTo>
                  <a:lnTo>
                    <a:pt x="202043" y="181610"/>
                  </a:lnTo>
                  <a:lnTo>
                    <a:pt x="183251" y="200461"/>
                  </a:lnTo>
                  <a:lnTo>
                    <a:pt x="169054" y="222599"/>
                  </a:lnTo>
                  <a:lnTo>
                    <a:pt x="159859" y="247261"/>
                  </a:lnTo>
                  <a:lnTo>
                    <a:pt x="156069" y="273685"/>
                  </a:lnTo>
                  <a:lnTo>
                    <a:pt x="56120" y="273685"/>
                  </a:lnTo>
                  <a:lnTo>
                    <a:pt x="53834" y="267843"/>
                  </a:lnTo>
                  <a:lnTo>
                    <a:pt x="48881" y="265175"/>
                  </a:lnTo>
                  <a:lnTo>
                    <a:pt x="37451" y="265175"/>
                  </a:lnTo>
                  <a:lnTo>
                    <a:pt x="30720" y="270001"/>
                  </a:lnTo>
                  <a:lnTo>
                    <a:pt x="30720" y="286512"/>
                  </a:lnTo>
                  <a:lnTo>
                    <a:pt x="37324" y="291338"/>
                  </a:lnTo>
                  <a:lnTo>
                    <a:pt x="48881" y="291338"/>
                  </a:lnTo>
                  <a:lnTo>
                    <a:pt x="53834" y="288671"/>
                  </a:lnTo>
                  <a:lnTo>
                    <a:pt x="56120" y="282956"/>
                  </a:lnTo>
                  <a:lnTo>
                    <a:pt x="156069" y="282956"/>
                  </a:lnTo>
                  <a:lnTo>
                    <a:pt x="156456" y="289980"/>
                  </a:lnTo>
                  <a:lnTo>
                    <a:pt x="157259" y="296957"/>
                  </a:lnTo>
                  <a:lnTo>
                    <a:pt x="158515" y="303887"/>
                  </a:lnTo>
                  <a:lnTo>
                    <a:pt x="160260" y="310769"/>
                  </a:lnTo>
                  <a:lnTo>
                    <a:pt x="31736" y="376682"/>
                  </a:lnTo>
                  <a:lnTo>
                    <a:pt x="27799" y="373125"/>
                  </a:lnTo>
                  <a:lnTo>
                    <a:pt x="23354" y="371601"/>
                  </a:lnTo>
                  <a:lnTo>
                    <a:pt x="19163" y="371601"/>
                  </a:lnTo>
                  <a:lnTo>
                    <a:pt x="10092" y="373945"/>
                  </a:lnTo>
                  <a:lnTo>
                    <a:pt x="3176" y="380158"/>
                  </a:lnTo>
                  <a:lnTo>
                    <a:pt x="0" y="389014"/>
                  </a:lnTo>
                  <a:lnTo>
                    <a:pt x="2145" y="399542"/>
                  </a:lnTo>
                  <a:lnTo>
                    <a:pt x="5828" y="406908"/>
                  </a:lnTo>
                  <a:lnTo>
                    <a:pt x="12432" y="410083"/>
                  </a:lnTo>
                  <a:lnTo>
                    <a:pt x="18909" y="410083"/>
                  </a:lnTo>
                  <a:lnTo>
                    <a:pt x="26535" y="408588"/>
                  </a:lnTo>
                  <a:lnTo>
                    <a:pt x="33053" y="404320"/>
                  </a:lnTo>
                  <a:lnTo>
                    <a:pt x="37357" y="397599"/>
                  </a:lnTo>
                  <a:lnTo>
                    <a:pt x="38340" y="388747"/>
                  </a:lnTo>
                  <a:lnTo>
                    <a:pt x="164578" y="324231"/>
                  </a:lnTo>
                  <a:lnTo>
                    <a:pt x="183370" y="356552"/>
                  </a:lnTo>
                  <a:lnTo>
                    <a:pt x="210329" y="381349"/>
                  </a:lnTo>
                  <a:lnTo>
                    <a:pt x="243337" y="397240"/>
                  </a:lnTo>
                  <a:lnTo>
                    <a:pt x="280275" y="402844"/>
                  </a:lnTo>
                  <a:lnTo>
                    <a:pt x="280275" y="474599"/>
                  </a:lnTo>
                  <a:lnTo>
                    <a:pt x="273274" y="480744"/>
                  </a:lnTo>
                  <a:lnTo>
                    <a:pt x="272083" y="489188"/>
                  </a:lnTo>
                  <a:lnTo>
                    <a:pt x="276131" y="496655"/>
                  </a:lnTo>
                  <a:lnTo>
                    <a:pt x="284847" y="499872"/>
                  </a:lnTo>
                  <a:lnTo>
                    <a:pt x="293622" y="496655"/>
                  </a:lnTo>
                  <a:lnTo>
                    <a:pt x="297801" y="489188"/>
                  </a:lnTo>
                  <a:lnTo>
                    <a:pt x="296741" y="480744"/>
                  </a:lnTo>
                  <a:lnTo>
                    <a:pt x="289800" y="474599"/>
                  </a:lnTo>
                  <a:lnTo>
                    <a:pt x="289800" y="402209"/>
                  </a:lnTo>
                  <a:lnTo>
                    <a:pt x="325481" y="394017"/>
                  </a:lnTo>
                  <a:lnTo>
                    <a:pt x="356744" y="376301"/>
                  </a:lnTo>
                  <a:lnTo>
                    <a:pt x="381650" y="350488"/>
                  </a:lnTo>
                  <a:lnTo>
                    <a:pt x="398258" y="318008"/>
                  </a:lnTo>
                  <a:lnTo>
                    <a:pt x="516876" y="387476"/>
                  </a:lnTo>
                  <a:lnTo>
                    <a:pt x="517463" y="396595"/>
                  </a:lnTo>
                  <a:lnTo>
                    <a:pt x="521670" y="403653"/>
                  </a:lnTo>
                  <a:lnTo>
                    <a:pt x="528306" y="408211"/>
                  </a:lnTo>
                  <a:lnTo>
                    <a:pt x="536180" y="409829"/>
                  </a:lnTo>
                  <a:lnTo>
                    <a:pt x="542276" y="409829"/>
                  </a:lnTo>
                  <a:lnTo>
                    <a:pt x="548372" y="406908"/>
                  </a:lnTo>
                  <a:lnTo>
                    <a:pt x="552309" y="400304"/>
                  </a:lnTo>
                  <a:lnTo>
                    <a:pt x="555015" y="389886"/>
                  </a:lnTo>
                  <a:lnTo>
                    <a:pt x="552055" y="380587"/>
                  </a:lnTo>
                  <a:lnTo>
                    <a:pt x="545093" y="373907"/>
                  </a:lnTo>
                  <a:lnTo>
                    <a:pt x="535799" y="371348"/>
                  </a:lnTo>
                  <a:lnTo>
                    <a:pt x="531862" y="371348"/>
                  </a:lnTo>
                  <a:lnTo>
                    <a:pt x="527798" y="372618"/>
                  </a:lnTo>
                  <a:lnTo>
                    <a:pt x="524115" y="375666"/>
                  </a:lnTo>
                  <a:lnTo>
                    <a:pt x="402195" y="304165"/>
                  </a:lnTo>
                  <a:lnTo>
                    <a:pt x="404421" y="288625"/>
                  </a:lnTo>
                  <a:lnTo>
                    <a:pt x="404766" y="273002"/>
                  </a:lnTo>
                  <a:lnTo>
                    <a:pt x="403159" y="257498"/>
                  </a:lnTo>
                  <a:lnTo>
                    <a:pt x="399528" y="242316"/>
                  </a:lnTo>
                  <a:lnTo>
                    <a:pt x="545832" y="214375"/>
                  </a:lnTo>
                  <a:lnTo>
                    <a:pt x="549769" y="220725"/>
                  </a:lnTo>
                  <a:lnTo>
                    <a:pt x="555738" y="223520"/>
                  </a:lnTo>
                  <a:lnTo>
                    <a:pt x="561707" y="223520"/>
                  </a:lnTo>
                  <a:lnTo>
                    <a:pt x="569652" y="221880"/>
                  </a:lnTo>
                  <a:lnTo>
                    <a:pt x="576312" y="217265"/>
                  </a:lnTo>
                  <a:lnTo>
                    <a:pt x="580495" y="210125"/>
                  </a:lnTo>
                  <a:lnTo>
                    <a:pt x="581011" y="200913"/>
                  </a:lnTo>
                  <a:lnTo>
                    <a:pt x="578979" y="190500"/>
                  </a:lnTo>
                  <a:lnTo>
                    <a:pt x="570470" y="185293"/>
                  </a:lnTo>
                  <a:lnTo>
                    <a:pt x="553579" y="185293"/>
                  </a:lnTo>
                  <a:lnTo>
                    <a:pt x="545070" y="190500"/>
                  </a:lnTo>
                  <a:lnTo>
                    <a:pt x="543165" y="200913"/>
                  </a:lnTo>
                  <a:lnTo>
                    <a:pt x="394575" y="229108"/>
                  </a:lnTo>
                  <a:lnTo>
                    <a:pt x="390028" y="219967"/>
                  </a:lnTo>
                  <a:lnTo>
                    <a:pt x="384780" y="211232"/>
                  </a:lnTo>
                  <a:lnTo>
                    <a:pt x="378841" y="202926"/>
                  </a:lnTo>
                  <a:lnTo>
                    <a:pt x="372223" y="195072"/>
                  </a:lnTo>
                  <a:lnTo>
                    <a:pt x="436358" y="127508"/>
                  </a:lnTo>
                  <a:lnTo>
                    <a:pt x="438009" y="128270"/>
                  </a:lnTo>
                  <a:lnTo>
                    <a:pt x="441311" y="128524"/>
                  </a:lnTo>
                  <a:lnTo>
                    <a:pt x="448486" y="126206"/>
                  </a:lnTo>
                  <a:lnTo>
                    <a:pt x="453185" y="120459"/>
                  </a:lnTo>
                  <a:lnTo>
                    <a:pt x="454169" y="113093"/>
                  </a:lnTo>
                  <a:lnTo>
                    <a:pt x="450201" y="105918"/>
                  </a:lnTo>
                  <a:lnTo>
                    <a:pt x="447407" y="103378"/>
                  </a:lnTo>
                  <a:lnTo>
                    <a:pt x="444359" y="102235"/>
                  </a:lnTo>
                  <a:lnTo>
                    <a:pt x="441311" y="102235"/>
                  </a:lnTo>
                  <a:lnTo>
                    <a:pt x="435159" y="103796"/>
                  </a:lnTo>
                  <a:lnTo>
                    <a:pt x="430389" y="107965"/>
                  </a:lnTo>
                  <a:lnTo>
                    <a:pt x="428095" y="113968"/>
                  </a:lnTo>
                  <a:lnTo>
                    <a:pt x="429373" y="121031"/>
                  </a:lnTo>
                  <a:lnTo>
                    <a:pt x="365619" y="188213"/>
                  </a:lnTo>
                  <a:lnTo>
                    <a:pt x="346704" y="173519"/>
                  </a:lnTo>
                  <a:lnTo>
                    <a:pt x="325645" y="162861"/>
                  </a:lnTo>
                  <a:lnTo>
                    <a:pt x="303111" y="156370"/>
                  </a:lnTo>
                  <a:lnTo>
                    <a:pt x="279767" y="154178"/>
                  </a:lnTo>
                  <a:lnTo>
                    <a:pt x="267944" y="154731"/>
                  </a:lnTo>
                  <a:lnTo>
                    <a:pt x="256145" y="156416"/>
                  </a:lnTo>
                  <a:lnTo>
                    <a:pt x="244441" y="159267"/>
                  </a:lnTo>
                  <a:lnTo>
                    <a:pt x="232904" y="163322"/>
                  </a:lnTo>
                  <a:lnTo>
                    <a:pt x="182993" y="33528"/>
                  </a:lnTo>
                  <a:lnTo>
                    <a:pt x="188938" y="23092"/>
                  </a:lnTo>
                  <a:lnTo>
                    <a:pt x="187692" y="12144"/>
                  </a:lnTo>
                  <a:lnTo>
                    <a:pt x="180921" y="3506"/>
                  </a:lnTo>
                  <a:lnTo>
                    <a:pt x="170293" y="0"/>
                  </a:lnTo>
                  <a:close/>
                </a:path>
              </a:pathLst>
            </a:custGeom>
            <a:solidFill>
              <a:srgbClr val="71A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1032" y="210311"/>
              <a:ext cx="70103" cy="7010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87640" y="4372448"/>
            <a:ext cx="1118870" cy="772795"/>
          </a:xfrm>
          <a:custGeom>
            <a:avLst/>
            <a:gdLst/>
            <a:ahLst/>
            <a:cxnLst/>
            <a:rect l="l" t="t" r="r" b="b"/>
            <a:pathLst>
              <a:path w="1118870" h="772795">
                <a:moveTo>
                  <a:pt x="695573" y="0"/>
                </a:moveTo>
                <a:lnTo>
                  <a:pt x="674004" y="9948"/>
                </a:lnTo>
                <a:lnTo>
                  <a:pt x="659413" y="28348"/>
                </a:lnTo>
                <a:lnTo>
                  <a:pt x="654050" y="51304"/>
                </a:lnTo>
                <a:lnTo>
                  <a:pt x="655079" y="61351"/>
                </a:lnTo>
                <a:lnTo>
                  <a:pt x="658288" y="71235"/>
                </a:lnTo>
                <a:lnTo>
                  <a:pt x="663854" y="80660"/>
                </a:lnTo>
                <a:lnTo>
                  <a:pt x="671956" y="89328"/>
                </a:lnTo>
                <a:lnTo>
                  <a:pt x="547624" y="444001"/>
                </a:lnTo>
                <a:lnTo>
                  <a:pt x="505882" y="446000"/>
                </a:lnTo>
                <a:lnTo>
                  <a:pt x="464867" y="453221"/>
                </a:lnTo>
                <a:lnTo>
                  <a:pt x="425162" y="465500"/>
                </a:lnTo>
                <a:lnTo>
                  <a:pt x="387350" y="482672"/>
                </a:lnTo>
                <a:lnTo>
                  <a:pt x="240029" y="115414"/>
                </a:lnTo>
                <a:lnTo>
                  <a:pt x="247485" y="106881"/>
                </a:lnTo>
                <a:lnTo>
                  <a:pt x="252618" y="97767"/>
                </a:lnTo>
                <a:lnTo>
                  <a:pt x="255585" y="88310"/>
                </a:lnTo>
                <a:lnTo>
                  <a:pt x="256539" y="78749"/>
                </a:lnTo>
                <a:lnTo>
                  <a:pt x="250876" y="55476"/>
                </a:lnTo>
                <a:lnTo>
                  <a:pt x="235616" y="37102"/>
                </a:lnTo>
                <a:lnTo>
                  <a:pt x="213356" y="27639"/>
                </a:lnTo>
                <a:lnTo>
                  <a:pt x="186689" y="31098"/>
                </a:lnTo>
                <a:lnTo>
                  <a:pt x="172366" y="39413"/>
                </a:lnTo>
                <a:lnTo>
                  <a:pt x="162401" y="50563"/>
                </a:lnTo>
                <a:lnTo>
                  <a:pt x="156579" y="63601"/>
                </a:lnTo>
                <a:lnTo>
                  <a:pt x="154685" y="77580"/>
                </a:lnTo>
                <a:lnTo>
                  <a:pt x="158152" y="96608"/>
                </a:lnTo>
                <a:lnTo>
                  <a:pt x="168227" y="113145"/>
                </a:lnTo>
                <a:lnTo>
                  <a:pt x="184421" y="124727"/>
                </a:lnTo>
                <a:lnTo>
                  <a:pt x="206248" y="128888"/>
                </a:lnTo>
                <a:lnTo>
                  <a:pt x="355726" y="501811"/>
                </a:lnTo>
                <a:lnTo>
                  <a:pt x="333994" y="518321"/>
                </a:lnTo>
                <a:lnTo>
                  <a:pt x="313785" y="536508"/>
                </a:lnTo>
                <a:lnTo>
                  <a:pt x="295147" y="556247"/>
                </a:lnTo>
                <a:lnTo>
                  <a:pt x="278129" y="577414"/>
                </a:lnTo>
                <a:lnTo>
                  <a:pt x="68833" y="446173"/>
                </a:lnTo>
                <a:lnTo>
                  <a:pt x="69595" y="441156"/>
                </a:lnTo>
                <a:lnTo>
                  <a:pt x="69595" y="438768"/>
                </a:lnTo>
                <a:lnTo>
                  <a:pt x="62255" y="417850"/>
                </a:lnTo>
                <a:lnTo>
                  <a:pt x="44688" y="406142"/>
                </a:lnTo>
                <a:lnTo>
                  <a:pt x="23572" y="406293"/>
                </a:lnTo>
                <a:lnTo>
                  <a:pt x="5587" y="420950"/>
                </a:lnTo>
                <a:lnTo>
                  <a:pt x="1777" y="427161"/>
                </a:lnTo>
                <a:lnTo>
                  <a:pt x="0" y="433485"/>
                </a:lnTo>
                <a:lnTo>
                  <a:pt x="0" y="439492"/>
                </a:lnTo>
                <a:lnTo>
                  <a:pt x="5212" y="457296"/>
                </a:lnTo>
                <a:lnTo>
                  <a:pt x="18557" y="469929"/>
                </a:lnTo>
                <a:lnTo>
                  <a:pt x="36593" y="474231"/>
                </a:lnTo>
                <a:lnTo>
                  <a:pt x="55879" y="467039"/>
                </a:lnTo>
                <a:lnTo>
                  <a:pt x="263778" y="597861"/>
                </a:lnTo>
                <a:lnTo>
                  <a:pt x="241978" y="638485"/>
                </a:lnTo>
                <a:lnTo>
                  <a:pt x="226059" y="681633"/>
                </a:lnTo>
                <a:lnTo>
                  <a:pt x="216237" y="726573"/>
                </a:lnTo>
                <a:lnTo>
                  <a:pt x="212725" y="772575"/>
                </a:lnTo>
                <a:lnTo>
                  <a:pt x="872235" y="772575"/>
                </a:lnTo>
                <a:lnTo>
                  <a:pt x="871904" y="752358"/>
                </a:lnTo>
                <a:lnTo>
                  <a:pt x="870918" y="738470"/>
                </a:lnTo>
                <a:lnTo>
                  <a:pt x="869289" y="724647"/>
                </a:lnTo>
                <a:lnTo>
                  <a:pt x="867028" y="710856"/>
                </a:lnTo>
                <a:lnTo>
                  <a:pt x="1054607" y="673906"/>
                </a:lnTo>
                <a:lnTo>
                  <a:pt x="1072592" y="688521"/>
                </a:lnTo>
                <a:lnTo>
                  <a:pt x="1093708" y="688585"/>
                </a:lnTo>
                <a:lnTo>
                  <a:pt x="1111275" y="676841"/>
                </a:lnTo>
                <a:lnTo>
                  <a:pt x="1118615" y="656030"/>
                </a:lnTo>
                <a:lnTo>
                  <a:pt x="1118361" y="651214"/>
                </a:lnTo>
                <a:lnTo>
                  <a:pt x="1117853" y="648697"/>
                </a:lnTo>
                <a:lnTo>
                  <a:pt x="1104872" y="627501"/>
                </a:lnTo>
                <a:lnTo>
                  <a:pt x="1083341" y="620565"/>
                </a:lnTo>
                <a:lnTo>
                  <a:pt x="1061954" y="627805"/>
                </a:lnTo>
                <a:lnTo>
                  <a:pt x="1049401" y="649138"/>
                </a:lnTo>
                <a:lnTo>
                  <a:pt x="860932" y="686526"/>
                </a:lnTo>
                <a:lnTo>
                  <a:pt x="844283" y="640115"/>
                </a:lnTo>
                <a:lnTo>
                  <a:pt x="821390" y="597387"/>
                </a:lnTo>
                <a:lnTo>
                  <a:pt x="792832" y="558845"/>
                </a:lnTo>
                <a:lnTo>
                  <a:pt x="759190" y="524996"/>
                </a:lnTo>
                <a:lnTo>
                  <a:pt x="721040" y="496343"/>
                </a:lnTo>
                <a:lnTo>
                  <a:pt x="678963" y="473390"/>
                </a:lnTo>
                <a:lnTo>
                  <a:pt x="633538" y="456642"/>
                </a:lnTo>
                <a:lnTo>
                  <a:pt x="585342" y="446604"/>
                </a:lnTo>
                <a:lnTo>
                  <a:pt x="706246" y="101063"/>
                </a:lnTo>
                <a:lnTo>
                  <a:pt x="727307" y="96306"/>
                </a:lnTo>
                <a:lnTo>
                  <a:pt x="742807" y="84653"/>
                </a:lnTo>
                <a:lnTo>
                  <a:pt x="752377" y="68396"/>
                </a:lnTo>
                <a:lnTo>
                  <a:pt x="755650" y="49831"/>
                </a:lnTo>
                <a:lnTo>
                  <a:pt x="753621" y="35297"/>
                </a:lnTo>
                <a:lnTo>
                  <a:pt x="747426" y="21827"/>
                </a:lnTo>
                <a:lnTo>
                  <a:pt x="736897" y="10501"/>
                </a:lnTo>
                <a:lnTo>
                  <a:pt x="721867" y="2396"/>
                </a:lnTo>
                <a:lnTo>
                  <a:pt x="695573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809" y="0"/>
            <a:ext cx="1073150" cy="736600"/>
          </a:xfrm>
          <a:custGeom>
            <a:avLst/>
            <a:gdLst/>
            <a:ahLst/>
            <a:cxnLst/>
            <a:rect l="l" t="t" r="r" b="b"/>
            <a:pathLst>
              <a:path w="1073150" h="736600">
                <a:moveTo>
                  <a:pt x="868857" y="0"/>
                </a:moveTo>
                <a:lnTo>
                  <a:pt x="236334" y="0"/>
                </a:lnTo>
                <a:lnTo>
                  <a:pt x="236270" y="5969"/>
                </a:lnTo>
                <a:lnTo>
                  <a:pt x="236587" y="19260"/>
                </a:lnTo>
                <a:lnTo>
                  <a:pt x="237537" y="32480"/>
                </a:lnTo>
                <a:lnTo>
                  <a:pt x="239121" y="45652"/>
                </a:lnTo>
                <a:lnTo>
                  <a:pt x="241338" y="58800"/>
                </a:lnTo>
                <a:lnTo>
                  <a:pt x="61366" y="94107"/>
                </a:lnTo>
                <a:lnTo>
                  <a:pt x="44094" y="80121"/>
                </a:lnTo>
                <a:lnTo>
                  <a:pt x="23853" y="80041"/>
                </a:lnTo>
                <a:lnTo>
                  <a:pt x="7027" y="91249"/>
                </a:lnTo>
                <a:lnTo>
                  <a:pt x="0" y="111125"/>
                </a:lnTo>
                <a:lnTo>
                  <a:pt x="215" y="115697"/>
                </a:lnTo>
                <a:lnTo>
                  <a:pt x="698" y="118110"/>
                </a:lnTo>
                <a:lnTo>
                  <a:pt x="13184" y="138320"/>
                </a:lnTo>
                <a:lnTo>
                  <a:pt x="33847" y="144922"/>
                </a:lnTo>
                <a:lnTo>
                  <a:pt x="54349" y="138023"/>
                </a:lnTo>
                <a:lnTo>
                  <a:pt x="66357" y="117728"/>
                </a:lnTo>
                <a:lnTo>
                  <a:pt x="247141" y="82041"/>
                </a:lnTo>
                <a:lnTo>
                  <a:pt x="263097" y="126265"/>
                </a:lnTo>
                <a:lnTo>
                  <a:pt x="285045" y="166983"/>
                </a:lnTo>
                <a:lnTo>
                  <a:pt x="312431" y="203715"/>
                </a:lnTo>
                <a:lnTo>
                  <a:pt x="344698" y="235981"/>
                </a:lnTo>
                <a:lnTo>
                  <a:pt x="381290" y="263301"/>
                </a:lnTo>
                <a:lnTo>
                  <a:pt x="421651" y="285192"/>
                </a:lnTo>
                <a:lnTo>
                  <a:pt x="465224" y="301175"/>
                </a:lnTo>
                <a:lnTo>
                  <a:pt x="511454" y="310769"/>
                </a:lnTo>
                <a:lnTo>
                  <a:pt x="395503" y="640207"/>
                </a:lnTo>
                <a:lnTo>
                  <a:pt x="375280" y="644719"/>
                </a:lnTo>
                <a:lnTo>
                  <a:pt x="360421" y="655827"/>
                </a:lnTo>
                <a:lnTo>
                  <a:pt x="351260" y="671318"/>
                </a:lnTo>
                <a:lnTo>
                  <a:pt x="348132" y="688975"/>
                </a:lnTo>
                <a:lnTo>
                  <a:pt x="350078" y="702825"/>
                </a:lnTo>
                <a:lnTo>
                  <a:pt x="356022" y="715676"/>
                </a:lnTo>
                <a:lnTo>
                  <a:pt x="366123" y="726479"/>
                </a:lnTo>
                <a:lnTo>
                  <a:pt x="380542" y="734187"/>
                </a:lnTo>
                <a:lnTo>
                  <a:pt x="405761" y="736494"/>
                </a:lnTo>
                <a:lnTo>
                  <a:pt x="426435" y="727027"/>
                </a:lnTo>
                <a:lnTo>
                  <a:pt x="440416" y="709487"/>
                </a:lnTo>
                <a:lnTo>
                  <a:pt x="445554" y="687577"/>
                </a:lnTo>
                <a:lnTo>
                  <a:pt x="444556" y="678029"/>
                </a:lnTo>
                <a:lnTo>
                  <a:pt x="441458" y="668623"/>
                </a:lnTo>
                <a:lnTo>
                  <a:pt x="436102" y="659645"/>
                </a:lnTo>
                <a:lnTo>
                  <a:pt x="428332" y="651383"/>
                </a:lnTo>
                <a:lnTo>
                  <a:pt x="547598" y="313182"/>
                </a:lnTo>
                <a:lnTo>
                  <a:pt x="587652" y="311302"/>
                </a:lnTo>
                <a:lnTo>
                  <a:pt x="627000" y="304434"/>
                </a:lnTo>
                <a:lnTo>
                  <a:pt x="665093" y="292733"/>
                </a:lnTo>
                <a:lnTo>
                  <a:pt x="701382" y="276351"/>
                </a:lnTo>
                <a:lnTo>
                  <a:pt x="842683" y="626490"/>
                </a:lnTo>
                <a:lnTo>
                  <a:pt x="835516" y="634644"/>
                </a:lnTo>
                <a:lnTo>
                  <a:pt x="830584" y="643334"/>
                </a:lnTo>
                <a:lnTo>
                  <a:pt x="827736" y="652333"/>
                </a:lnTo>
                <a:lnTo>
                  <a:pt x="826820" y="661415"/>
                </a:lnTo>
                <a:lnTo>
                  <a:pt x="832246" y="683593"/>
                </a:lnTo>
                <a:lnTo>
                  <a:pt x="846872" y="701103"/>
                </a:lnTo>
                <a:lnTo>
                  <a:pt x="868220" y="710136"/>
                </a:lnTo>
                <a:lnTo>
                  <a:pt x="893813" y="706882"/>
                </a:lnTo>
                <a:lnTo>
                  <a:pt x="907543" y="698938"/>
                </a:lnTo>
                <a:lnTo>
                  <a:pt x="917120" y="688292"/>
                </a:lnTo>
                <a:lnTo>
                  <a:pt x="922731" y="675860"/>
                </a:lnTo>
                <a:lnTo>
                  <a:pt x="924560" y="662559"/>
                </a:lnTo>
                <a:lnTo>
                  <a:pt x="921231" y="644399"/>
                </a:lnTo>
                <a:lnTo>
                  <a:pt x="911561" y="628634"/>
                </a:lnTo>
                <a:lnTo>
                  <a:pt x="896024" y="617606"/>
                </a:lnTo>
                <a:lnTo>
                  <a:pt x="875093" y="613663"/>
                </a:lnTo>
                <a:lnTo>
                  <a:pt x="731723" y="258063"/>
                </a:lnTo>
                <a:lnTo>
                  <a:pt x="752523" y="242365"/>
                </a:lnTo>
                <a:lnTo>
                  <a:pt x="771883" y="225059"/>
                </a:lnTo>
                <a:lnTo>
                  <a:pt x="789762" y="206253"/>
                </a:lnTo>
                <a:lnTo>
                  <a:pt x="806119" y="186054"/>
                </a:lnTo>
                <a:lnTo>
                  <a:pt x="1006843" y="311150"/>
                </a:lnTo>
                <a:lnTo>
                  <a:pt x="1006360" y="313563"/>
                </a:lnTo>
                <a:lnTo>
                  <a:pt x="1006157" y="318262"/>
                </a:lnTo>
                <a:lnTo>
                  <a:pt x="1013184" y="338171"/>
                </a:lnTo>
                <a:lnTo>
                  <a:pt x="1030009" y="349329"/>
                </a:lnTo>
                <a:lnTo>
                  <a:pt x="1050246" y="349176"/>
                </a:lnTo>
                <a:lnTo>
                  <a:pt x="1067511" y="335152"/>
                </a:lnTo>
                <a:lnTo>
                  <a:pt x="1071219" y="329311"/>
                </a:lnTo>
                <a:lnTo>
                  <a:pt x="1072870" y="323214"/>
                </a:lnTo>
                <a:lnTo>
                  <a:pt x="1072870" y="317500"/>
                </a:lnTo>
                <a:lnTo>
                  <a:pt x="1067865" y="300553"/>
                </a:lnTo>
                <a:lnTo>
                  <a:pt x="1055058" y="288512"/>
                </a:lnTo>
                <a:lnTo>
                  <a:pt x="1037766" y="284424"/>
                </a:lnTo>
                <a:lnTo>
                  <a:pt x="1019302" y="291338"/>
                </a:lnTo>
                <a:lnTo>
                  <a:pt x="819835" y="166497"/>
                </a:lnTo>
                <a:lnTo>
                  <a:pt x="840756" y="127801"/>
                </a:lnTo>
                <a:lnTo>
                  <a:pt x="856029" y="86677"/>
                </a:lnTo>
                <a:lnTo>
                  <a:pt x="865461" y="43838"/>
                </a:lnTo>
                <a:lnTo>
                  <a:pt x="868857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" y="1075943"/>
            <a:ext cx="94488" cy="975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371855"/>
            <a:ext cx="97536" cy="944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8495" y="4556759"/>
            <a:ext cx="94487" cy="944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77656" y="4797552"/>
            <a:ext cx="70103" cy="70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4087" y="777239"/>
            <a:ext cx="70104" cy="70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81288" y="4130039"/>
            <a:ext cx="70103" cy="7010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44981" y="700277"/>
            <a:ext cx="7245350" cy="482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IDENTIFYING</a:t>
            </a:r>
            <a:r>
              <a:rPr spc="-65" dirty="0"/>
              <a:t> </a:t>
            </a:r>
            <a:r>
              <a:rPr spc="-225" dirty="0"/>
              <a:t>&amp;</a:t>
            </a:r>
            <a:r>
              <a:rPr spc="35" dirty="0"/>
              <a:t> </a:t>
            </a:r>
            <a:r>
              <a:rPr spc="-195" dirty="0"/>
              <a:t>REPLACING</a:t>
            </a:r>
            <a:r>
              <a:rPr spc="-35" dirty="0"/>
              <a:t> </a:t>
            </a:r>
            <a:r>
              <a:rPr spc="-130" dirty="0"/>
              <a:t>NULL</a:t>
            </a:r>
            <a:r>
              <a:rPr spc="-30" dirty="0"/>
              <a:t> </a:t>
            </a:r>
            <a:r>
              <a:rPr spc="-125" dirty="0"/>
              <a:t>VALUES</a:t>
            </a: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3088" y="1417319"/>
            <a:ext cx="5138928" cy="199034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80888" y="1417319"/>
            <a:ext cx="3230880" cy="1975103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96240" y="3578352"/>
            <a:ext cx="8327390" cy="1567180"/>
            <a:chOff x="396240" y="3578352"/>
            <a:chExt cx="8327390" cy="156718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6240" y="3578352"/>
              <a:ext cx="8327135" cy="5151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7823" y="3999319"/>
              <a:ext cx="1234880" cy="11457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6720" y="4977384"/>
              <a:ext cx="121920" cy="119380"/>
            </a:xfrm>
            <a:custGeom>
              <a:avLst/>
              <a:gdLst/>
              <a:ahLst/>
              <a:cxnLst/>
              <a:rect l="l" t="t" r="r" b="b"/>
              <a:pathLst>
                <a:path w="121920" h="119379">
                  <a:moveTo>
                    <a:pt x="121894" y="41910"/>
                  </a:moveTo>
                  <a:lnTo>
                    <a:pt x="78447" y="41910"/>
                  </a:lnTo>
                  <a:lnTo>
                    <a:pt x="78447" y="0"/>
                  </a:lnTo>
                  <a:lnTo>
                    <a:pt x="43789" y="0"/>
                  </a:lnTo>
                  <a:lnTo>
                    <a:pt x="43789" y="41910"/>
                  </a:lnTo>
                  <a:lnTo>
                    <a:pt x="0" y="41910"/>
                  </a:lnTo>
                  <a:lnTo>
                    <a:pt x="0" y="76200"/>
                  </a:lnTo>
                  <a:lnTo>
                    <a:pt x="43789" y="76200"/>
                  </a:lnTo>
                  <a:lnTo>
                    <a:pt x="43789" y="119380"/>
                  </a:lnTo>
                  <a:lnTo>
                    <a:pt x="78447" y="119380"/>
                  </a:lnTo>
                  <a:lnTo>
                    <a:pt x="78447" y="76200"/>
                  </a:lnTo>
                  <a:lnTo>
                    <a:pt x="121894" y="76200"/>
                  </a:lnTo>
                  <a:lnTo>
                    <a:pt x="121894" y="419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809" y="0"/>
            <a:ext cx="1073150" cy="736600"/>
          </a:xfrm>
          <a:custGeom>
            <a:avLst/>
            <a:gdLst/>
            <a:ahLst/>
            <a:cxnLst/>
            <a:rect l="l" t="t" r="r" b="b"/>
            <a:pathLst>
              <a:path w="1073150" h="736600">
                <a:moveTo>
                  <a:pt x="868857" y="0"/>
                </a:moveTo>
                <a:lnTo>
                  <a:pt x="236334" y="0"/>
                </a:lnTo>
                <a:lnTo>
                  <a:pt x="236270" y="5969"/>
                </a:lnTo>
                <a:lnTo>
                  <a:pt x="236587" y="19260"/>
                </a:lnTo>
                <a:lnTo>
                  <a:pt x="237537" y="32480"/>
                </a:lnTo>
                <a:lnTo>
                  <a:pt x="239121" y="45652"/>
                </a:lnTo>
                <a:lnTo>
                  <a:pt x="241338" y="58800"/>
                </a:lnTo>
                <a:lnTo>
                  <a:pt x="61366" y="94107"/>
                </a:lnTo>
                <a:lnTo>
                  <a:pt x="44094" y="80121"/>
                </a:lnTo>
                <a:lnTo>
                  <a:pt x="23853" y="80041"/>
                </a:lnTo>
                <a:lnTo>
                  <a:pt x="7027" y="91249"/>
                </a:lnTo>
                <a:lnTo>
                  <a:pt x="0" y="111125"/>
                </a:lnTo>
                <a:lnTo>
                  <a:pt x="215" y="115697"/>
                </a:lnTo>
                <a:lnTo>
                  <a:pt x="698" y="118110"/>
                </a:lnTo>
                <a:lnTo>
                  <a:pt x="13184" y="138320"/>
                </a:lnTo>
                <a:lnTo>
                  <a:pt x="33847" y="144922"/>
                </a:lnTo>
                <a:lnTo>
                  <a:pt x="54349" y="138023"/>
                </a:lnTo>
                <a:lnTo>
                  <a:pt x="66357" y="117728"/>
                </a:lnTo>
                <a:lnTo>
                  <a:pt x="247141" y="82041"/>
                </a:lnTo>
                <a:lnTo>
                  <a:pt x="263097" y="126265"/>
                </a:lnTo>
                <a:lnTo>
                  <a:pt x="285045" y="166983"/>
                </a:lnTo>
                <a:lnTo>
                  <a:pt x="312431" y="203715"/>
                </a:lnTo>
                <a:lnTo>
                  <a:pt x="344698" y="235981"/>
                </a:lnTo>
                <a:lnTo>
                  <a:pt x="381290" y="263301"/>
                </a:lnTo>
                <a:lnTo>
                  <a:pt x="421651" y="285192"/>
                </a:lnTo>
                <a:lnTo>
                  <a:pt x="465224" y="301175"/>
                </a:lnTo>
                <a:lnTo>
                  <a:pt x="511454" y="310769"/>
                </a:lnTo>
                <a:lnTo>
                  <a:pt x="395503" y="640207"/>
                </a:lnTo>
                <a:lnTo>
                  <a:pt x="375280" y="644719"/>
                </a:lnTo>
                <a:lnTo>
                  <a:pt x="360421" y="655827"/>
                </a:lnTo>
                <a:lnTo>
                  <a:pt x="351260" y="671318"/>
                </a:lnTo>
                <a:lnTo>
                  <a:pt x="348132" y="688975"/>
                </a:lnTo>
                <a:lnTo>
                  <a:pt x="350078" y="702825"/>
                </a:lnTo>
                <a:lnTo>
                  <a:pt x="356022" y="715676"/>
                </a:lnTo>
                <a:lnTo>
                  <a:pt x="366123" y="726479"/>
                </a:lnTo>
                <a:lnTo>
                  <a:pt x="380542" y="734187"/>
                </a:lnTo>
                <a:lnTo>
                  <a:pt x="405761" y="736494"/>
                </a:lnTo>
                <a:lnTo>
                  <a:pt x="426435" y="727027"/>
                </a:lnTo>
                <a:lnTo>
                  <a:pt x="440416" y="709487"/>
                </a:lnTo>
                <a:lnTo>
                  <a:pt x="445554" y="687577"/>
                </a:lnTo>
                <a:lnTo>
                  <a:pt x="444556" y="678029"/>
                </a:lnTo>
                <a:lnTo>
                  <a:pt x="441458" y="668623"/>
                </a:lnTo>
                <a:lnTo>
                  <a:pt x="436102" y="659645"/>
                </a:lnTo>
                <a:lnTo>
                  <a:pt x="428332" y="651383"/>
                </a:lnTo>
                <a:lnTo>
                  <a:pt x="547598" y="313182"/>
                </a:lnTo>
                <a:lnTo>
                  <a:pt x="587652" y="311302"/>
                </a:lnTo>
                <a:lnTo>
                  <a:pt x="627000" y="304434"/>
                </a:lnTo>
                <a:lnTo>
                  <a:pt x="665093" y="292733"/>
                </a:lnTo>
                <a:lnTo>
                  <a:pt x="701382" y="276351"/>
                </a:lnTo>
                <a:lnTo>
                  <a:pt x="842683" y="626490"/>
                </a:lnTo>
                <a:lnTo>
                  <a:pt x="835516" y="634644"/>
                </a:lnTo>
                <a:lnTo>
                  <a:pt x="830584" y="643334"/>
                </a:lnTo>
                <a:lnTo>
                  <a:pt x="827736" y="652333"/>
                </a:lnTo>
                <a:lnTo>
                  <a:pt x="826820" y="661415"/>
                </a:lnTo>
                <a:lnTo>
                  <a:pt x="832246" y="683593"/>
                </a:lnTo>
                <a:lnTo>
                  <a:pt x="846872" y="701103"/>
                </a:lnTo>
                <a:lnTo>
                  <a:pt x="868220" y="710136"/>
                </a:lnTo>
                <a:lnTo>
                  <a:pt x="893813" y="706882"/>
                </a:lnTo>
                <a:lnTo>
                  <a:pt x="907543" y="698938"/>
                </a:lnTo>
                <a:lnTo>
                  <a:pt x="917120" y="688292"/>
                </a:lnTo>
                <a:lnTo>
                  <a:pt x="922731" y="675860"/>
                </a:lnTo>
                <a:lnTo>
                  <a:pt x="924560" y="662559"/>
                </a:lnTo>
                <a:lnTo>
                  <a:pt x="921231" y="644399"/>
                </a:lnTo>
                <a:lnTo>
                  <a:pt x="911561" y="628634"/>
                </a:lnTo>
                <a:lnTo>
                  <a:pt x="896024" y="617606"/>
                </a:lnTo>
                <a:lnTo>
                  <a:pt x="875093" y="613663"/>
                </a:lnTo>
                <a:lnTo>
                  <a:pt x="731723" y="258063"/>
                </a:lnTo>
                <a:lnTo>
                  <a:pt x="752523" y="242365"/>
                </a:lnTo>
                <a:lnTo>
                  <a:pt x="771883" y="225059"/>
                </a:lnTo>
                <a:lnTo>
                  <a:pt x="789762" y="206253"/>
                </a:lnTo>
                <a:lnTo>
                  <a:pt x="806119" y="186054"/>
                </a:lnTo>
                <a:lnTo>
                  <a:pt x="1006843" y="311150"/>
                </a:lnTo>
                <a:lnTo>
                  <a:pt x="1006360" y="313563"/>
                </a:lnTo>
                <a:lnTo>
                  <a:pt x="1006157" y="318262"/>
                </a:lnTo>
                <a:lnTo>
                  <a:pt x="1013184" y="338171"/>
                </a:lnTo>
                <a:lnTo>
                  <a:pt x="1030009" y="349329"/>
                </a:lnTo>
                <a:lnTo>
                  <a:pt x="1050246" y="349176"/>
                </a:lnTo>
                <a:lnTo>
                  <a:pt x="1067511" y="335152"/>
                </a:lnTo>
                <a:lnTo>
                  <a:pt x="1071219" y="329311"/>
                </a:lnTo>
                <a:lnTo>
                  <a:pt x="1072870" y="323214"/>
                </a:lnTo>
                <a:lnTo>
                  <a:pt x="1072870" y="317500"/>
                </a:lnTo>
                <a:lnTo>
                  <a:pt x="1067865" y="300553"/>
                </a:lnTo>
                <a:lnTo>
                  <a:pt x="1055058" y="288512"/>
                </a:lnTo>
                <a:lnTo>
                  <a:pt x="1037766" y="284424"/>
                </a:lnTo>
                <a:lnTo>
                  <a:pt x="1019302" y="291338"/>
                </a:lnTo>
                <a:lnTo>
                  <a:pt x="819835" y="166497"/>
                </a:lnTo>
                <a:lnTo>
                  <a:pt x="840756" y="127801"/>
                </a:lnTo>
                <a:lnTo>
                  <a:pt x="856029" y="86677"/>
                </a:lnTo>
                <a:lnTo>
                  <a:pt x="865461" y="43838"/>
                </a:lnTo>
                <a:lnTo>
                  <a:pt x="868857" y="0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45416" y="438911"/>
            <a:ext cx="798830" cy="911860"/>
          </a:xfrm>
          <a:custGeom>
            <a:avLst/>
            <a:gdLst/>
            <a:ahLst/>
            <a:cxnLst/>
            <a:rect l="l" t="t" r="r" b="b"/>
            <a:pathLst>
              <a:path w="798829" h="911860">
                <a:moveTo>
                  <a:pt x="717463" y="590931"/>
                </a:moveTo>
                <a:lnTo>
                  <a:pt x="298203" y="590931"/>
                </a:lnTo>
                <a:lnTo>
                  <a:pt x="319161" y="631572"/>
                </a:lnTo>
                <a:lnTo>
                  <a:pt x="347249" y="666510"/>
                </a:lnTo>
                <a:lnTo>
                  <a:pt x="381341" y="694991"/>
                </a:lnTo>
                <a:lnTo>
                  <a:pt x="420312" y="716265"/>
                </a:lnTo>
                <a:lnTo>
                  <a:pt x="463036" y="729581"/>
                </a:lnTo>
                <a:lnTo>
                  <a:pt x="508388" y="734187"/>
                </a:lnTo>
                <a:lnTo>
                  <a:pt x="508388" y="865377"/>
                </a:lnTo>
                <a:lnTo>
                  <a:pt x="495698" y="876579"/>
                </a:lnTo>
                <a:lnTo>
                  <a:pt x="493641" y="891936"/>
                </a:lnTo>
                <a:lnTo>
                  <a:pt x="501084" y="905508"/>
                </a:lnTo>
                <a:lnTo>
                  <a:pt x="516897" y="911351"/>
                </a:lnTo>
                <a:lnTo>
                  <a:pt x="532782" y="905508"/>
                </a:lnTo>
                <a:lnTo>
                  <a:pt x="540250" y="891936"/>
                </a:lnTo>
                <a:lnTo>
                  <a:pt x="538168" y="876579"/>
                </a:lnTo>
                <a:lnTo>
                  <a:pt x="525406" y="865377"/>
                </a:lnTo>
                <a:lnTo>
                  <a:pt x="525406" y="733298"/>
                </a:lnTo>
                <a:lnTo>
                  <a:pt x="569384" y="725478"/>
                </a:lnTo>
                <a:lnTo>
                  <a:pt x="610233" y="709520"/>
                </a:lnTo>
                <a:lnTo>
                  <a:pt x="646961" y="686196"/>
                </a:lnTo>
                <a:lnTo>
                  <a:pt x="678578" y="656279"/>
                </a:lnTo>
                <a:lnTo>
                  <a:pt x="704091" y="620541"/>
                </a:lnTo>
                <a:lnTo>
                  <a:pt x="717463" y="590931"/>
                </a:lnTo>
                <a:close/>
              </a:path>
              <a:path w="798829" h="911860">
                <a:moveTo>
                  <a:pt x="42552" y="677799"/>
                </a:moveTo>
                <a:lnTo>
                  <a:pt x="34932" y="677799"/>
                </a:lnTo>
                <a:lnTo>
                  <a:pt x="18446" y="682128"/>
                </a:lnTo>
                <a:lnTo>
                  <a:pt x="5818" y="693578"/>
                </a:lnTo>
                <a:lnTo>
                  <a:pt x="0" y="709838"/>
                </a:lnTo>
                <a:lnTo>
                  <a:pt x="3944" y="728599"/>
                </a:lnTo>
                <a:lnTo>
                  <a:pt x="9866" y="737127"/>
                </a:lnTo>
                <a:lnTo>
                  <a:pt x="17216" y="743013"/>
                </a:lnTo>
                <a:lnTo>
                  <a:pt x="25519" y="746422"/>
                </a:lnTo>
                <a:lnTo>
                  <a:pt x="34297" y="747522"/>
                </a:lnTo>
                <a:lnTo>
                  <a:pt x="48039" y="744829"/>
                </a:lnTo>
                <a:lnTo>
                  <a:pt x="59745" y="737123"/>
                </a:lnTo>
                <a:lnTo>
                  <a:pt x="67427" y="724965"/>
                </a:lnTo>
                <a:lnTo>
                  <a:pt x="69095" y="708913"/>
                </a:lnTo>
                <a:lnTo>
                  <a:pt x="111760" y="686942"/>
                </a:lnTo>
                <a:lnTo>
                  <a:pt x="57665" y="686942"/>
                </a:lnTo>
                <a:lnTo>
                  <a:pt x="50553" y="680592"/>
                </a:lnTo>
                <a:lnTo>
                  <a:pt x="42552" y="677799"/>
                </a:lnTo>
                <a:close/>
              </a:path>
              <a:path w="798829" h="911860">
                <a:moveTo>
                  <a:pt x="733618" y="516000"/>
                </a:moveTo>
                <a:lnTo>
                  <a:pt x="282836" y="516000"/>
                </a:lnTo>
                <a:lnTo>
                  <a:pt x="283525" y="528847"/>
                </a:lnTo>
                <a:lnTo>
                  <a:pt x="285011" y="541623"/>
                </a:lnTo>
                <a:lnTo>
                  <a:pt x="287283" y="554255"/>
                </a:lnTo>
                <a:lnTo>
                  <a:pt x="290329" y="566674"/>
                </a:lnTo>
                <a:lnTo>
                  <a:pt x="57665" y="686942"/>
                </a:lnTo>
                <a:lnTo>
                  <a:pt x="111760" y="686942"/>
                </a:lnTo>
                <a:lnTo>
                  <a:pt x="298203" y="590931"/>
                </a:lnTo>
                <a:lnTo>
                  <a:pt x="717463" y="590931"/>
                </a:lnTo>
                <a:lnTo>
                  <a:pt x="722510" y="579754"/>
                </a:lnTo>
                <a:lnTo>
                  <a:pt x="771206" y="579754"/>
                </a:lnTo>
                <a:lnTo>
                  <a:pt x="729114" y="554863"/>
                </a:lnTo>
                <a:lnTo>
                  <a:pt x="733383" y="526522"/>
                </a:lnTo>
                <a:lnTo>
                  <a:pt x="733618" y="516000"/>
                </a:lnTo>
                <a:close/>
              </a:path>
              <a:path w="798829" h="911860">
                <a:moveTo>
                  <a:pt x="771206" y="579754"/>
                </a:moveTo>
                <a:lnTo>
                  <a:pt x="722510" y="579754"/>
                </a:lnTo>
                <a:lnTo>
                  <a:pt x="798583" y="624752"/>
                </a:lnTo>
                <a:lnTo>
                  <a:pt x="798583" y="595945"/>
                </a:lnTo>
                <a:lnTo>
                  <a:pt x="771206" y="579754"/>
                </a:lnTo>
                <a:close/>
              </a:path>
              <a:path w="798829" h="911860">
                <a:moveTo>
                  <a:pt x="79890" y="483615"/>
                </a:moveTo>
                <a:lnTo>
                  <a:pt x="71070" y="485203"/>
                </a:lnTo>
                <a:lnTo>
                  <a:pt x="63428" y="489838"/>
                </a:lnTo>
                <a:lnTo>
                  <a:pt x="58048" y="497331"/>
                </a:lnTo>
                <a:lnTo>
                  <a:pt x="56014" y="507491"/>
                </a:lnTo>
                <a:lnTo>
                  <a:pt x="58068" y="517598"/>
                </a:lnTo>
                <a:lnTo>
                  <a:pt x="63492" y="525097"/>
                </a:lnTo>
                <a:lnTo>
                  <a:pt x="71177" y="529762"/>
                </a:lnTo>
                <a:lnTo>
                  <a:pt x="80017" y="531367"/>
                </a:lnTo>
                <a:lnTo>
                  <a:pt x="86610" y="530449"/>
                </a:lnTo>
                <a:lnTo>
                  <a:pt x="92749" y="527637"/>
                </a:lnTo>
                <a:lnTo>
                  <a:pt x="97984" y="522849"/>
                </a:lnTo>
                <a:lnTo>
                  <a:pt x="101861" y="516000"/>
                </a:lnTo>
                <a:lnTo>
                  <a:pt x="733618" y="516000"/>
                </a:lnTo>
                <a:lnTo>
                  <a:pt x="733997" y="498983"/>
                </a:lnTo>
                <a:lnTo>
                  <a:pt x="101861" y="498983"/>
                </a:lnTo>
                <a:lnTo>
                  <a:pt x="97964" y="492134"/>
                </a:lnTo>
                <a:lnTo>
                  <a:pt x="92686" y="487346"/>
                </a:lnTo>
                <a:lnTo>
                  <a:pt x="86502" y="484534"/>
                </a:lnTo>
                <a:lnTo>
                  <a:pt x="79890" y="483615"/>
                </a:lnTo>
                <a:close/>
              </a:path>
              <a:path w="798829" h="911860">
                <a:moveTo>
                  <a:pt x="265156" y="190500"/>
                </a:moveTo>
                <a:lnTo>
                  <a:pt x="242196" y="190500"/>
                </a:lnTo>
                <a:lnTo>
                  <a:pt x="366021" y="331470"/>
                </a:lnTo>
                <a:lnTo>
                  <a:pt x="331914" y="365752"/>
                </a:lnTo>
                <a:lnTo>
                  <a:pt x="306236" y="406082"/>
                </a:lnTo>
                <a:lnTo>
                  <a:pt x="289655" y="450984"/>
                </a:lnTo>
                <a:lnTo>
                  <a:pt x="282836" y="498983"/>
                </a:lnTo>
                <a:lnTo>
                  <a:pt x="733997" y="498983"/>
                </a:lnTo>
                <a:lnTo>
                  <a:pt x="733954" y="497331"/>
                </a:lnTo>
                <a:lnTo>
                  <a:pt x="731061" y="469602"/>
                </a:lnTo>
                <a:lnTo>
                  <a:pt x="724542" y="441833"/>
                </a:lnTo>
                <a:lnTo>
                  <a:pt x="798583" y="427684"/>
                </a:lnTo>
                <a:lnTo>
                  <a:pt x="798583" y="417829"/>
                </a:lnTo>
                <a:lnTo>
                  <a:pt x="715652" y="417829"/>
                </a:lnTo>
                <a:lnTo>
                  <a:pt x="707594" y="400958"/>
                </a:lnTo>
                <a:lnTo>
                  <a:pt x="698142" y="384873"/>
                </a:lnTo>
                <a:lnTo>
                  <a:pt x="687381" y="369645"/>
                </a:lnTo>
                <a:lnTo>
                  <a:pt x="675393" y="355346"/>
                </a:lnTo>
                <a:lnTo>
                  <a:pt x="686712" y="343281"/>
                </a:lnTo>
                <a:lnTo>
                  <a:pt x="663582" y="343281"/>
                </a:lnTo>
                <a:lnTo>
                  <a:pt x="635552" y="321183"/>
                </a:lnTo>
                <a:lnTo>
                  <a:pt x="379737" y="321183"/>
                </a:lnTo>
                <a:lnTo>
                  <a:pt x="265156" y="190500"/>
                </a:lnTo>
                <a:close/>
              </a:path>
              <a:path w="798829" h="911860">
                <a:moveTo>
                  <a:pt x="798583" y="402041"/>
                </a:moveTo>
                <a:lnTo>
                  <a:pt x="715652" y="417829"/>
                </a:lnTo>
                <a:lnTo>
                  <a:pt x="798583" y="417829"/>
                </a:lnTo>
                <a:lnTo>
                  <a:pt x="798583" y="402041"/>
                </a:lnTo>
                <a:close/>
              </a:path>
              <a:path w="798829" h="911860">
                <a:moveTo>
                  <a:pt x="798583" y="186540"/>
                </a:moveTo>
                <a:lnTo>
                  <a:pt x="789275" y="188912"/>
                </a:lnTo>
                <a:lnTo>
                  <a:pt x="780597" y="196532"/>
                </a:lnTo>
                <a:lnTo>
                  <a:pt x="776468" y="207486"/>
                </a:lnTo>
                <a:lnTo>
                  <a:pt x="778898" y="220345"/>
                </a:lnTo>
                <a:lnTo>
                  <a:pt x="663582" y="343281"/>
                </a:lnTo>
                <a:lnTo>
                  <a:pt x="686712" y="343281"/>
                </a:lnTo>
                <a:lnTo>
                  <a:pt x="790963" y="232156"/>
                </a:lnTo>
                <a:lnTo>
                  <a:pt x="798583" y="232156"/>
                </a:lnTo>
                <a:lnTo>
                  <a:pt x="798583" y="186540"/>
                </a:lnTo>
                <a:close/>
              </a:path>
              <a:path w="798829" h="911860">
                <a:moveTo>
                  <a:pt x="308744" y="0"/>
                </a:moveTo>
                <a:lnTo>
                  <a:pt x="304553" y="0"/>
                </a:lnTo>
                <a:lnTo>
                  <a:pt x="300108" y="762"/>
                </a:lnTo>
                <a:lnTo>
                  <a:pt x="295663" y="2539"/>
                </a:lnTo>
                <a:lnTo>
                  <a:pt x="277163" y="19004"/>
                </a:lnTo>
                <a:lnTo>
                  <a:pt x="274153" y="41481"/>
                </a:lnTo>
                <a:lnTo>
                  <a:pt x="285073" y="61315"/>
                </a:lnTo>
                <a:lnTo>
                  <a:pt x="308363" y="69850"/>
                </a:lnTo>
                <a:lnTo>
                  <a:pt x="400057" y="308483"/>
                </a:lnTo>
                <a:lnTo>
                  <a:pt x="393199" y="312292"/>
                </a:lnTo>
                <a:lnTo>
                  <a:pt x="386341" y="316611"/>
                </a:lnTo>
                <a:lnTo>
                  <a:pt x="379737" y="321183"/>
                </a:lnTo>
                <a:lnTo>
                  <a:pt x="635552" y="321183"/>
                </a:lnTo>
                <a:lnTo>
                  <a:pt x="629221" y="316192"/>
                </a:lnTo>
                <a:lnTo>
                  <a:pt x="592981" y="297561"/>
                </a:lnTo>
                <a:lnTo>
                  <a:pt x="422663" y="297561"/>
                </a:lnTo>
                <a:lnTo>
                  <a:pt x="331350" y="60960"/>
                </a:lnTo>
                <a:lnTo>
                  <a:pt x="342409" y="41898"/>
                </a:lnTo>
                <a:lnTo>
                  <a:pt x="340288" y="22002"/>
                </a:lnTo>
                <a:lnTo>
                  <a:pt x="328046" y="6346"/>
                </a:lnTo>
                <a:lnTo>
                  <a:pt x="308744" y="0"/>
                </a:lnTo>
                <a:close/>
              </a:path>
              <a:path w="798829" h="911860">
                <a:moveTo>
                  <a:pt x="508134" y="280670"/>
                </a:moveTo>
                <a:lnTo>
                  <a:pt x="486493" y="281701"/>
                </a:lnTo>
                <a:lnTo>
                  <a:pt x="464923" y="284829"/>
                </a:lnTo>
                <a:lnTo>
                  <a:pt x="443591" y="290099"/>
                </a:lnTo>
                <a:lnTo>
                  <a:pt x="422663" y="297561"/>
                </a:lnTo>
                <a:lnTo>
                  <a:pt x="592981" y="297561"/>
                </a:lnTo>
                <a:lnTo>
                  <a:pt x="591097" y="296592"/>
                </a:lnTo>
                <a:lnTo>
                  <a:pt x="550354" y="284684"/>
                </a:lnTo>
                <a:lnTo>
                  <a:pt x="508134" y="280670"/>
                </a:lnTo>
                <a:close/>
              </a:path>
              <a:path w="798829" h="911860">
                <a:moveTo>
                  <a:pt x="798583" y="232156"/>
                </a:moveTo>
                <a:lnTo>
                  <a:pt x="790963" y="232156"/>
                </a:lnTo>
                <a:lnTo>
                  <a:pt x="794265" y="233425"/>
                </a:lnTo>
                <a:lnTo>
                  <a:pt x="797313" y="234061"/>
                </a:lnTo>
                <a:lnTo>
                  <a:pt x="798583" y="234061"/>
                </a:lnTo>
                <a:lnTo>
                  <a:pt x="798583" y="232156"/>
                </a:lnTo>
                <a:close/>
              </a:path>
              <a:path w="798829" h="911860">
                <a:moveTo>
                  <a:pt x="234068" y="144017"/>
                </a:moveTo>
                <a:lnTo>
                  <a:pt x="228734" y="144017"/>
                </a:lnTo>
                <a:lnTo>
                  <a:pt x="223273" y="145923"/>
                </a:lnTo>
                <a:lnTo>
                  <a:pt x="218320" y="150367"/>
                </a:lnTo>
                <a:lnTo>
                  <a:pt x="210665" y="163325"/>
                </a:lnTo>
                <a:lnTo>
                  <a:pt x="212034" y="176974"/>
                </a:lnTo>
                <a:lnTo>
                  <a:pt x="220356" y="187765"/>
                </a:lnTo>
                <a:lnTo>
                  <a:pt x="233560" y="192150"/>
                </a:lnTo>
                <a:lnTo>
                  <a:pt x="236354" y="192150"/>
                </a:lnTo>
                <a:lnTo>
                  <a:pt x="239275" y="191515"/>
                </a:lnTo>
                <a:lnTo>
                  <a:pt x="242196" y="190500"/>
                </a:lnTo>
                <a:lnTo>
                  <a:pt x="265156" y="190500"/>
                </a:lnTo>
                <a:lnTo>
                  <a:pt x="255023" y="178942"/>
                </a:lnTo>
                <a:lnTo>
                  <a:pt x="257839" y="165985"/>
                </a:lnTo>
                <a:lnTo>
                  <a:pt x="253928" y="154812"/>
                </a:lnTo>
                <a:lnTo>
                  <a:pt x="245326" y="146974"/>
                </a:lnTo>
                <a:lnTo>
                  <a:pt x="234068" y="144017"/>
                </a:lnTo>
                <a:close/>
              </a:path>
            </a:pathLst>
          </a:custGeom>
          <a:solidFill>
            <a:srgbClr val="71A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371855"/>
            <a:ext cx="97536" cy="944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1016" y="371855"/>
            <a:ext cx="94487" cy="944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591" y="1671799"/>
            <a:ext cx="8058784" cy="347322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06337" y="-60870"/>
            <a:ext cx="5733289" cy="1911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650"/>
              </a:lnSpc>
              <a:spcBef>
                <a:spcPts val="105"/>
              </a:spcBef>
            </a:pPr>
            <a:r>
              <a:rPr sz="10800" spc="-1135" dirty="0">
                <a:solidFill>
                  <a:srgbClr val="FFFF00"/>
                </a:solidFill>
              </a:rPr>
              <a:t>78,386</a:t>
            </a:r>
            <a:endParaRPr sz="10800" dirty="0">
              <a:solidFill>
                <a:srgbClr val="FFFF00"/>
              </a:solidFill>
            </a:endParaRPr>
          </a:p>
          <a:p>
            <a:pPr marL="675005">
              <a:lnSpc>
                <a:spcPts val="2090"/>
              </a:lnSpc>
            </a:pPr>
            <a:r>
              <a:rPr sz="2000" spc="-180" dirty="0"/>
              <a:t>ROWS</a:t>
            </a:r>
            <a:r>
              <a:rPr sz="2000" spc="-60" dirty="0"/>
              <a:t> </a:t>
            </a:r>
            <a:r>
              <a:rPr sz="2000" dirty="0"/>
              <a:t>IN</a:t>
            </a:r>
            <a:r>
              <a:rPr sz="2000" spc="-75" dirty="0"/>
              <a:t> </a:t>
            </a:r>
            <a:r>
              <a:rPr sz="2000" spc="-25" dirty="0"/>
              <a:t>TOTAL!</a:t>
            </a:r>
            <a:endParaRPr sz="2000" dirty="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6088" y="295655"/>
            <a:ext cx="97536" cy="94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404</Words>
  <Application>Microsoft Office PowerPoint</Application>
  <PresentationFormat>Custom</PresentationFormat>
  <Paragraphs>115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MT</vt:lpstr>
      <vt:lpstr>Bahnschrift</vt:lpstr>
      <vt:lpstr>Roboto</vt:lpstr>
      <vt:lpstr>Roboto Cn</vt:lpstr>
      <vt:lpstr>Times New Roman</vt:lpstr>
      <vt:lpstr>Office Theme</vt:lpstr>
      <vt:lpstr>CORONAVIRUS ANALYSIS USING SQL</vt:lpstr>
      <vt:lpstr>TABLE OF CONTENTS</vt:lpstr>
      <vt:lpstr>INTRODUCTION &amp; PROBLEM STATEMENT</vt:lpstr>
      <vt:lpstr>DATASET OVERVIEW</vt:lpstr>
      <vt:lpstr>DATASET OVERVIEW</vt:lpstr>
      <vt:lpstr>PowerPoint Presentation</vt:lpstr>
      <vt:lpstr>DATA EXPLORATION</vt:lpstr>
      <vt:lpstr>IDENTIFYING &amp; REPLACING NULL VALUES</vt:lpstr>
      <vt:lpstr>78,386 ROWS IN TOTAL!</vt:lpstr>
      <vt:lpstr>START AND END DATES</vt:lpstr>
      <vt:lpstr>PowerPoint Presentation</vt:lpstr>
      <vt:lpstr>MONTHLY AVERAGE</vt:lpstr>
      <vt:lpstr>YEARLY MINIMUM CASE RATES</vt:lpstr>
      <vt:lpstr>11,23,456 MAX RECOVERY IN 2020!</vt:lpstr>
      <vt:lpstr>MONTHLY TOTAL CASES</vt:lpstr>
      <vt:lpstr>PowerPoint Presentation</vt:lpstr>
      <vt:lpstr>PowerPoint Presentation</vt:lpstr>
      <vt:lpstr>CORONAVIRUS SPREAD WITH RESPECT TO MONTHLY DEATH CASES</vt:lpstr>
      <vt:lpstr>CORONAVIRUS SPREAD WITH RESPECT TO MONTHLY DEATH CASES</vt:lpstr>
      <vt:lpstr>CORONAVIRUS SPREAD WITH RESPECT TO CONFIRMED CASES</vt:lpstr>
      <vt:lpstr>CORONAVIRUS SPREAD WITH RESPECT TO RECOVERY CASES</vt:lpstr>
      <vt:lpstr>16,90,65,144 11,30,89,548</vt:lpstr>
      <vt:lpstr>PowerPoint Presentation</vt:lpstr>
      <vt:lpstr>COUNTRIES HAVING HIGHEST CONFIRMED CASE AND LOWEST DEATH CASE</vt:lpstr>
      <vt:lpstr>TOP 5 COUNTRIES WITH HIGHEST RECOVERY CASES</vt:lpstr>
      <vt:lpstr>USEFUL INSIGHTS</vt:lpstr>
      <vt:lpstr>USEFUL INSIGHTS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ANALYSIS USING SQL</dc:title>
  <cp:lastModifiedBy>Dell</cp:lastModifiedBy>
  <cp:revision>4</cp:revision>
  <dcterms:created xsi:type="dcterms:W3CDTF">2024-05-04T10:46:55Z</dcterms:created>
  <dcterms:modified xsi:type="dcterms:W3CDTF">2024-05-04T11:25:06Z</dcterms:modified>
</cp:coreProperties>
</file>